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svg" ContentType="image/svg+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s/slide46.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6.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Layouts/slideLayout15.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theme/theme2.xml" ContentType="application/vnd.openxmlformats-officedocument.theme+xml"/>
  <Override PartName="/ppt/theme/theme1.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480" r:id="rId2"/>
    <p:sldId id="303" r:id="rId3"/>
    <p:sldId id="313" r:id="rId4"/>
    <p:sldId id="276" r:id="rId5"/>
    <p:sldId id="529" r:id="rId6"/>
    <p:sldId id="530" r:id="rId7"/>
    <p:sldId id="531" r:id="rId8"/>
    <p:sldId id="532" r:id="rId9"/>
    <p:sldId id="533" r:id="rId10"/>
    <p:sldId id="534" r:id="rId11"/>
    <p:sldId id="535" r:id="rId12"/>
    <p:sldId id="536" r:id="rId13"/>
    <p:sldId id="537" r:id="rId14"/>
    <p:sldId id="538" r:id="rId15"/>
    <p:sldId id="560" r:id="rId16"/>
    <p:sldId id="561" r:id="rId17"/>
    <p:sldId id="539" r:id="rId18"/>
    <p:sldId id="562" r:id="rId19"/>
    <p:sldId id="563" r:id="rId20"/>
    <p:sldId id="540" r:id="rId21"/>
    <p:sldId id="564" r:id="rId22"/>
    <p:sldId id="565" r:id="rId23"/>
    <p:sldId id="541" r:id="rId24"/>
    <p:sldId id="559" r:id="rId25"/>
    <p:sldId id="542" r:id="rId26"/>
    <p:sldId id="543" r:id="rId27"/>
    <p:sldId id="544" r:id="rId28"/>
    <p:sldId id="545" r:id="rId29"/>
    <p:sldId id="546" r:id="rId30"/>
    <p:sldId id="547" r:id="rId31"/>
    <p:sldId id="548" r:id="rId32"/>
    <p:sldId id="549" r:id="rId33"/>
    <p:sldId id="566" r:id="rId34"/>
    <p:sldId id="567" r:id="rId35"/>
    <p:sldId id="550" r:id="rId36"/>
    <p:sldId id="551" r:id="rId37"/>
    <p:sldId id="552" r:id="rId38"/>
    <p:sldId id="553" r:id="rId39"/>
    <p:sldId id="554" r:id="rId40"/>
    <p:sldId id="555" r:id="rId41"/>
    <p:sldId id="556" r:id="rId42"/>
    <p:sldId id="557" r:id="rId43"/>
    <p:sldId id="558" r:id="rId44"/>
    <p:sldId id="525" r:id="rId45"/>
    <p:sldId id="526" r:id="rId46"/>
    <p:sldId id="527" r:id="rId47"/>
    <p:sldId id="528" r:id="rId48"/>
    <p:sldId id="524"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529"/>
            <p14:sldId id="530"/>
            <p14:sldId id="531"/>
            <p14:sldId id="532"/>
            <p14:sldId id="533"/>
            <p14:sldId id="534"/>
            <p14:sldId id="535"/>
            <p14:sldId id="536"/>
            <p14:sldId id="537"/>
            <p14:sldId id="538"/>
            <p14:sldId id="560"/>
            <p14:sldId id="561"/>
            <p14:sldId id="539"/>
            <p14:sldId id="562"/>
            <p14:sldId id="563"/>
            <p14:sldId id="540"/>
            <p14:sldId id="564"/>
            <p14:sldId id="565"/>
            <p14:sldId id="541"/>
            <p14:sldId id="559"/>
            <p14:sldId id="542"/>
            <p14:sldId id="543"/>
            <p14:sldId id="544"/>
            <p14:sldId id="545"/>
            <p14:sldId id="546"/>
            <p14:sldId id="547"/>
            <p14:sldId id="548"/>
            <p14:sldId id="549"/>
            <p14:sldId id="566"/>
            <p14:sldId id="567"/>
            <p14:sldId id="550"/>
            <p14:sldId id="551"/>
            <p14:sldId id="552"/>
            <p14:sldId id="553"/>
            <p14:sldId id="554"/>
            <p14:sldId id="555"/>
            <p14:sldId id="556"/>
            <p14:sldId id="557"/>
            <p14:sldId id="558"/>
            <p14:sldId id="525"/>
            <p14:sldId id="526"/>
            <p14:sldId id="527"/>
            <p14:sldId id="528"/>
            <p14:sldId id="52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70" d="100"/>
          <a:sy n="70" d="100"/>
        </p:scale>
        <p:origin x="2118" y="918"/>
      </p:cViewPr>
      <p:guideLst/>
    </p:cSldViewPr>
  </p:slideViewPr>
  <p:notesTextViewPr>
    <p:cViewPr>
      <p:scale>
        <a:sx n="1" d="1"/>
        <a:sy n="1" d="1"/>
      </p:scale>
      <p:origin x="0" y="0"/>
    </p:cViewPr>
  </p:notesTextViewPr>
  <p:sorterViewPr>
    <p:cViewPr varScale="1">
      <p:scale>
        <a:sx n="100" d="100"/>
        <a:sy n="100" d="100"/>
      </p:scale>
      <p:origin x="0" y="-488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8" Type="http://schemas.openxmlformats.org/officeDocument/2006/relationships/customXml" Target="../customXml/item3.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1.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2.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5.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7.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image" Target="../media/image19.wmf"/><Relationship Id="rId1" Type="http://schemas.openxmlformats.org/officeDocument/2006/relationships/image" Target="../media/image18.wmf"/><Relationship Id="rId4" Type="http://schemas.openxmlformats.org/officeDocument/2006/relationships/image" Target="../media/image21.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image" Target="../media/image23.wmf"/><Relationship Id="rId1" Type="http://schemas.openxmlformats.org/officeDocument/2006/relationships/image" Target="../media/image22.wmf"/><Relationship Id="rId5" Type="http://schemas.openxmlformats.org/officeDocument/2006/relationships/image" Target="../media/image24.wmf"/><Relationship Id="rId4" Type="http://schemas.openxmlformats.org/officeDocument/2006/relationships/image" Target="../media/image21.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37.wmf"/><Relationship Id="rId2" Type="http://schemas.openxmlformats.org/officeDocument/2006/relationships/image" Target="../media/image36.wmf"/><Relationship Id="rId1" Type="http://schemas.openxmlformats.org/officeDocument/2006/relationships/image" Target="../media/image35.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36.wmf"/><Relationship Id="rId2" Type="http://schemas.openxmlformats.org/officeDocument/2006/relationships/image" Target="../media/image35.wmf"/><Relationship Id="rId1" Type="http://schemas.openxmlformats.org/officeDocument/2006/relationships/image" Target="../media/image38.wmf"/><Relationship Id="rId4" Type="http://schemas.openxmlformats.org/officeDocument/2006/relationships/image" Target="../media/image37.w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44.wmf"/><Relationship Id="rId1" Type="http://schemas.openxmlformats.org/officeDocument/2006/relationships/image" Target="../media/image43.wmf"/></Relationships>
</file>

<file path=ppt/drawings/_rels/vmlDrawing9.vml.rels><?xml version="1.0" encoding="UTF-8" standalone="yes"?>
<Relationships xmlns="http://schemas.openxmlformats.org/package/2006/relationships"><Relationship Id="rId2" Type="http://schemas.openxmlformats.org/officeDocument/2006/relationships/image" Target="../media/image48.wmf"/><Relationship Id="rId1" Type="http://schemas.openxmlformats.org/officeDocument/2006/relationships/image" Target="../media/image47.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6.wmf"/><Relationship Id="rId2" Type="http://schemas.openxmlformats.org/officeDocument/2006/relationships/slideLayout" Target="../slideLayouts/slideLayout14.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3.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mlDrawing" Target="../drawings/vmlDrawing2.vml"/><Relationship Id="rId5" Type="http://schemas.openxmlformats.org/officeDocument/2006/relationships/image" Target="../media/image15.wmf"/><Relationship Id="rId4" Type="http://schemas.openxmlformats.org/officeDocument/2006/relationships/oleObject" Target="../embeddings/oleObject2.bin"/></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mlDrawing" Target="../drawings/vmlDrawing3.vml"/><Relationship Id="rId5" Type="http://schemas.openxmlformats.org/officeDocument/2006/relationships/image" Target="../media/image17.wmf"/><Relationship Id="rId4" Type="http://schemas.openxmlformats.org/officeDocument/2006/relationships/oleObject" Target="../embeddings/oleObject3.bin"/></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180.png"/></Relationships>
</file>

<file path=ppt/slides/_rels/slide21.xml.rels><?xml version="1.0" encoding="UTF-8" standalone="yes"?>
<Relationships xmlns="http://schemas.openxmlformats.org/package/2006/relationships"><Relationship Id="rId8" Type="http://schemas.openxmlformats.org/officeDocument/2006/relationships/oleObject" Target="../embeddings/oleObject6.bin"/><Relationship Id="rId3" Type="http://schemas.openxmlformats.org/officeDocument/2006/relationships/image" Target="../media/image3.png"/><Relationship Id="rId7" Type="http://schemas.openxmlformats.org/officeDocument/2006/relationships/image" Target="../media/image19.wmf"/><Relationship Id="rId2" Type="http://schemas.openxmlformats.org/officeDocument/2006/relationships/slideLayout" Target="../slideLayouts/slideLayout15.xml"/><Relationship Id="rId1" Type="http://schemas.openxmlformats.org/officeDocument/2006/relationships/vmlDrawing" Target="../drawings/vmlDrawing4.vml"/><Relationship Id="rId6" Type="http://schemas.openxmlformats.org/officeDocument/2006/relationships/oleObject" Target="../embeddings/oleObject5.bin"/><Relationship Id="rId11" Type="http://schemas.openxmlformats.org/officeDocument/2006/relationships/image" Target="../media/image21.wmf"/><Relationship Id="rId5" Type="http://schemas.openxmlformats.org/officeDocument/2006/relationships/image" Target="../media/image18.wmf"/><Relationship Id="rId10" Type="http://schemas.openxmlformats.org/officeDocument/2006/relationships/oleObject" Target="../embeddings/oleObject7.bin"/><Relationship Id="rId4" Type="http://schemas.openxmlformats.org/officeDocument/2006/relationships/oleObject" Target="../embeddings/oleObject4.bin"/><Relationship Id="rId9" Type="http://schemas.openxmlformats.org/officeDocument/2006/relationships/image" Target="../media/image20.wmf"/></Relationships>
</file>

<file path=ppt/slides/_rels/slide22.xml.rels><?xml version="1.0" encoding="UTF-8" standalone="yes"?>
<Relationships xmlns="http://schemas.openxmlformats.org/package/2006/relationships"><Relationship Id="rId8" Type="http://schemas.openxmlformats.org/officeDocument/2006/relationships/oleObject" Target="../embeddings/oleObject10.bin"/><Relationship Id="rId13" Type="http://schemas.openxmlformats.org/officeDocument/2006/relationships/image" Target="../media/image24.wmf"/><Relationship Id="rId3" Type="http://schemas.openxmlformats.org/officeDocument/2006/relationships/image" Target="../media/image3.png"/><Relationship Id="rId7" Type="http://schemas.openxmlformats.org/officeDocument/2006/relationships/image" Target="../media/image23.wmf"/><Relationship Id="rId12" Type="http://schemas.openxmlformats.org/officeDocument/2006/relationships/oleObject" Target="../embeddings/oleObject12.bin"/><Relationship Id="rId2" Type="http://schemas.openxmlformats.org/officeDocument/2006/relationships/slideLayout" Target="../slideLayouts/slideLayout15.xml"/><Relationship Id="rId1" Type="http://schemas.openxmlformats.org/officeDocument/2006/relationships/vmlDrawing" Target="../drawings/vmlDrawing5.vml"/><Relationship Id="rId6" Type="http://schemas.openxmlformats.org/officeDocument/2006/relationships/oleObject" Target="../embeddings/oleObject9.bin"/><Relationship Id="rId11" Type="http://schemas.openxmlformats.org/officeDocument/2006/relationships/image" Target="../media/image21.wmf"/><Relationship Id="rId5" Type="http://schemas.openxmlformats.org/officeDocument/2006/relationships/image" Target="../media/image22.wmf"/><Relationship Id="rId10" Type="http://schemas.openxmlformats.org/officeDocument/2006/relationships/oleObject" Target="../embeddings/oleObject11.bin"/><Relationship Id="rId4" Type="http://schemas.openxmlformats.org/officeDocument/2006/relationships/oleObject" Target="../embeddings/oleObject8.bin"/><Relationship Id="rId9" Type="http://schemas.openxmlformats.org/officeDocument/2006/relationships/image" Target="../media/image20.wmf"/></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8" Type="http://schemas.openxmlformats.org/officeDocument/2006/relationships/oleObject" Target="../embeddings/oleObject15.bin"/><Relationship Id="rId3" Type="http://schemas.openxmlformats.org/officeDocument/2006/relationships/image" Target="../media/image3.png"/><Relationship Id="rId7" Type="http://schemas.openxmlformats.org/officeDocument/2006/relationships/image" Target="../media/image36.wmf"/><Relationship Id="rId2" Type="http://schemas.openxmlformats.org/officeDocument/2006/relationships/slideLayout" Target="../slideLayouts/slideLayout15.xml"/><Relationship Id="rId1" Type="http://schemas.openxmlformats.org/officeDocument/2006/relationships/vmlDrawing" Target="../drawings/vmlDrawing6.vml"/><Relationship Id="rId6" Type="http://schemas.openxmlformats.org/officeDocument/2006/relationships/oleObject" Target="../embeddings/oleObject14.bin"/><Relationship Id="rId5" Type="http://schemas.openxmlformats.org/officeDocument/2006/relationships/image" Target="../media/image35.wmf"/><Relationship Id="rId10" Type="http://schemas.openxmlformats.org/officeDocument/2006/relationships/oleObject" Target="../embeddings/oleObject16.bin"/><Relationship Id="rId4" Type="http://schemas.openxmlformats.org/officeDocument/2006/relationships/oleObject" Target="../embeddings/oleObject13.bin"/><Relationship Id="rId9" Type="http://schemas.openxmlformats.org/officeDocument/2006/relationships/image" Target="../media/image37.wmf"/></Relationships>
</file>

<file path=ppt/slides/_rels/slide34.xml.rels><?xml version="1.0" encoding="UTF-8" standalone="yes"?>
<Relationships xmlns="http://schemas.openxmlformats.org/package/2006/relationships"><Relationship Id="rId8" Type="http://schemas.openxmlformats.org/officeDocument/2006/relationships/oleObject" Target="../embeddings/oleObject19.bin"/><Relationship Id="rId3" Type="http://schemas.openxmlformats.org/officeDocument/2006/relationships/image" Target="../media/image3.png"/><Relationship Id="rId7" Type="http://schemas.openxmlformats.org/officeDocument/2006/relationships/image" Target="../media/image35.wmf"/><Relationship Id="rId12" Type="http://schemas.openxmlformats.org/officeDocument/2006/relationships/oleObject" Target="../embeddings/oleObject21.bin"/><Relationship Id="rId2" Type="http://schemas.openxmlformats.org/officeDocument/2006/relationships/slideLayout" Target="../slideLayouts/slideLayout15.xml"/><Relationship Id="rId1" Type="http://schemas.openxmlformats.org/officeDocument/2006/relationships/vmlDrawing" Target="../drawings/vmlDrawing7.vml"/><Relationship Id="rId6" Type="http://schemas.openxmlformats.org/officeDocument/2006/relationships/oleObject" Target="../embeddings/oleObject18.bin"/><Relationship Id="rId11" Type="http://schemas.openxmlformats.org/officeDocument/2006/relationships/image" Target="../media/image37.wmf"/><Relationship Id="rId5" Type="http://schemas.openxmlformats.org/officeDocument/2006/relationships/image" Target="../media/image38.wmf"/><Relationship Id="rId10" Type="http://schemas.openxmlformats.org/officeDocument/2006/relationships/oleObject" Target="../embeddings/oleObject20.bin"/><Relationship Id="rId4" Type="http://schemas.openxmlformats.org/officeDocument/2006/relationships/oleObject" Target="../embeddings/oleObject17.bin"/><Relationship Id="rId9" Type="http://schemas.openxmlformats.org/officeDocument/2006/relationships/image" Target="../media/image36.wmf"/></Relationships>
</file>

<file path=ppt/slides/_rels/slide3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8" Type="http://schemas.openxmlformats.org/officeDocument/2006/relationships/image" Target="../media/image44.wmf"/><Relationship Id="rId3" Type="http://schemas.openxmlformats.org/officeDocument/2006/relationships/image" Target="../media/image3.png"/><Relationship Id="rId7" Type="http://schemas.openxmlformats.org/officeDocument/2006/relationships/oleObject" Target="../embeddings/oleObject23.bin"/><Relationship Id="rId2" Type="http://schemas.openxmlformats.org/officeDocument/2006/relationships/slideLayout" Target="../slideLayouts/slideLayout15.xml"/><Relationship Id="rId1" Type="http://schemas.openxmlformats.org/officeDocument/2006/relationships/vmlDrawing" Target="../drawings/vmlDrawing8.vml"/><Relationship Id="rId6" Type="http://schemas.openxmlformats.org/officeDocument/2006/relationships/image" Target="../media/image43.wmf"/><Relationship Id="rId5" Type="http://schemas.openxmlformats.org/officeDocument/2006/relationships/oleObject" Target="../embeddings/oleObject22.bin"/><Relationship Id="rId4" Type="http://schemas.openxmlformats.org/officeDocument/2006/relationships/image" Target="../media/image45.png"/></Relationships>
</file>

<file path=ppt/slides/_rels/slide4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8" Type="http://schemas.openxmlformats.org/officeDocument/2006/relationships/image" Target="../media/image48.wmf"/><Relationship Id="rId3" Type="http://schemas.openxmlformats.org/officeDocument/2006/relationships/image" Target="../media/image3.png"/><Relationship Id="rId7" Type="http://schemas.openxmlformats.org/officeDocument/2006/relationships/oleObject" Target="../embeddings/oleObject25.bin"/><Relationship Id="rId2" Type="http://schemas.openxmlformats.org/officeDocument/2006/relationships/slideLayout" Target="../slideLayouts/slideLayout15.xml"/><Relationship Id="rId1" Type="http://schemas.openxmlformats.org/officeDocument/2006/relationships/vmlDrawing" Target="../drawings/vmlDrawing9.vml"/><Relationship Id="rId6" Type="http://schemas.openxmlformats.org/officeDocument/2006/relationships/image" Target="../media/image47.wmf"/><Relationship Id="rId5" Type="http://schemas.openxmlformats.org/officeDocument/2006/relationships/oleObject" Target="../embeddings/oleObject24.bin"/><Relationship Id="rId4" Type="http://schemas.openxmlformats.org/officeDocument/2006/relationships/image" Target="../media/image49.png"/></Relationships>
</file>

<file path=ppt/slides/_rels/slide4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340.png"/></Relationships>
</file>

<file path=ppt/slides/_rels/slide49.xml.rels><?xml version="1.0" encoding="UTF-8" standalone="yes"?>
<Relationships xmlns="http://schemas.openxmlformats.org/package/2006/relationships"><Relationship Id="rId3" Type="http://schemas.openxmlformats.org/officeDocument/2006/relationships/image" Target="../media/image52.png"/><Relationship Id="rId7" Type="http://schemas.openxmlformats.org/officeDocument/2006/relationships/image" Target="../media/image3.png"/><Relationship Id="rId2" Type="http://schemas.openxmlformats.org/officeDocument/2006/relationships/image" Target="../media/image51.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Alfaisal Hasan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NO 3</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39548"/>
    </mc:Choice>
    <mc:Fallback xmlns="">
      <p:transition spd="slow" advTm="39548"/>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NO 3</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Alfaisal Hasan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0966"/>
    </mc:Choice>
    <mc:Fallback xmlns="">
      <p:transition spd="slow" advTm="10966"/>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4527402C-3F97-690D-9C20-A459E375AEB7}"/>
              </a:ext>
            </a:extLst>
          </p:cNvPr>
          <p:cNvSpPr txBox="1"/>
          <p:nvPr/>
        </p:nvSpPr>
        <p:spPr>
          <a:xfrm>
            <a:off x="3437433" y="2495028"/>
            <a:ext cx="8650707" cy="3970318"/>
          </a:xfrm>
          <a:prstGeom prst="rect">
            <a:avLst/>
          </a:prstGeom>
          <a:noFill/>
        </p:spPr>
        <p:txBody>
          <a:bodyPr wrap="square" rtlCol="0">
            <a:spAutoFit/>
          </a:bodyPr>
          <a:lstStyle/>
          <a:p>
            <a:pPr marL="285750" indent="-285750">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 </a:t>
            </a:r>
            <a:r>
              <a:rPr lang="en-US" dirty="0"/>
              <a:t>Chapter 1: Introduction To </a:t>
            </a:r>
            <a:r>
              <a:rPr lang="en-US" dirty="0" smtClean="0"/>
              <a:t>Statistics                                         </a:t>
            </a:r>
            <a:r>
              <a:rPr lang="ar-EG" dirty="0"/>
              <a:t>الفصل الأول: مقدمة في </a:t>
            </a:r>
            <a:r>
              <a:rPr lang="ar-EG" dirty="0" smtClean="0"/>
              <a:t>الإحصاء</a:t>
            </a:r>
            <a:endParaRPr lang="en-US" dirty="0"/>
          </a:p>
          <a:p>
            <a:pPr marL="285750" indent="-285750">
              <a:buFont typeface="Arial" panose="020B0604020202020204" pitchFamily="34" charset="0"/>
              <a:buChar char="•"/>
            </a:pPr>
            <a:r>
              <a:rPr lang="en-US" dirty="0"/>
              <a:t>Chapter 2: Descriptive </a:t>
            </a:r>
            <a:r>
              <a:rPr lang="en-US" dirty="0" smtClean="0"/>
              <a:t>Statistics                                                   </a:t>
            </a:r>
            <a:r>
              <a:rPr lang="ar-EG" dirty="0"/>
              <a:t>الفصل الثاني: الإحصاء </a:t>
            </a:r>
            <a:r>
              <a:rPr lang="ar-EG" dirty="0" smtClean="0"/>
              <a:t>الوصفي</a:t>
            </a:r>
            <a:r>
              <a:rPr lang="en-US" dirty="0" smtClean="0"/>
              <a:t>  </a:t>
            </a:r>
            <a:r>
              <a:rPr lang="en-US" dirty="0" smtClean="0">
                <a:solidFill>
                  <a:srgbClr val="FF0000"/>
                </a:solidFill>
              </a:rPr>
              <a:t> </a:t>
            </a:r>
            <a:endParaRPr lang="en-US" dirty="0">
              <a:solidFill>
                <a:srgbClr val="FF0000"/>
              </a:solidFill>
            </a:endParaRPr>
          </a:p>
          <a:p>
            <a:pPr marL="285750" indent="-285750">
              <a:buFont typeface="Arial" panose="020B0604020202020204" pitchFamily="34" charset="0"/>
              <a:buChar char="•"/>
            </a:pPr>
            <a:r>
              <a:rPr lang="en-US" dirty="0">
                <a:solidFill>
                  <a:srgbClr val="FF0000"/>
                </a:solidFill>
              </a:rPr>
              <a:t>Chapter 3: </a:t>
            </a:r>
            <a:r>
              <a:rPr lang="en-US" dirty="0" smtClean="0">
                <a:solidFill>
                  <a:srgbClr val="FF0000"/>
                </a:solidFill>
              </a:rPr>
              <a:t>Probability                                           </a:t>
            </a:r>
            <a:r>
              <a:rPr lang="ar-EG" dirty="0">
                <a:solidFill>
                  <a:srgbClr val="FF0000"/>
                </a:solidFill>
              </a:rPr>
              <a:t>الفصل الثالث: </a:t>
            </a:r>
            <a:r>
              <a:rPr lang="ar-EG" dirty="0" smtClean="0">
                <a:solidFill>
                  <a:srgbClr val="FF0000"/>
                </a:solidFill>
              </a:rPr>
              <a:t>الاحتمالات                            </a:t>
            </a:r>
            <a:endParaRPr lang="en-US" dirty="0">
              <a:solidFill>
                <a:srgbClr val="FF0000"/>
              </a:solidFill>
            </a:endParaRPr>
          </a:p>
          <a:p>
            <a:pPr marL="285750" indent="-285750">
              <a:buFont typeface="Arial" panose="020B0604020202020204" pitchFamily="34" charset="0"/>
              <a:buChar char="•"/>
            </a:pPr>
            <a:r>
              <a:rPr lang="en-US" dirty="0" smtClean="0"/>
              <a:t>Chapter 4: Discrete Probability Distributions            </a:t>
            </a:r>
            <a:r>
              <a:rPr lang="ar-EG" dirty="0"/>
              <a:t>الفصل الرابع: التوزيعات الاحتمالية </a:t>
            </a:r>
            <a:r>
              <a:rPr lang="ar-EG" dirty="0" smtClean="0"/>
              <a:t>المنفصلة</a:t>
            </a:r>
            <a:r>
              <a:rPr lang="en-US" dirty="0" smtClean="0"/>
              <a:t>  </a:t>
            </a:r>
          </a:p>
          <a:p>
            <a:pPr marL="285750" indent="-285750">
              <a:buFont typeface="Arial" panose="020B0604020202020204" pitchFamily="34" charset="0"/>
              <a:buChar char="•"/>
            </a:pPr>
            <a:r>
              <a:rPr lang="en-US" dirty="0" smtClean="0"/>
              <a:t>Chapter 5: Normal Probability Distributions                </a:t>
            </a:r>
            <a:r>
              <a:rPr lang="ar-EG" dirty="0"/>
              <a:t>الفصل الخامس: </a:t>
            </a:r>
            <a:r>
              <a:rPr lang="ar-EG" dirty="0" smtClean="0"/>
              <a:t>التوزيع الاحتمالي الطبيعي</a:t>
            </a:r>
            <a:endParaRPr lang="en-US" dirty="0" smtClean="0"/>
          </a:p>
          <a:p>
            <a:pPr marL="285750" indent="-285750">
              <a:buFont typeface="Arial" panose="020B0604020202020204" pitchFamily="34" charset="0"/>
              <a:buChar char="•"/>
            </a:pPr>
            <a:r>
              <a:rPr lang="en-US" dirty="0" smtClean="0"/>
              <a:t>Chapter </a:t>
            </a:r>
            <a:r>
              <a:rPr lang="en-US" dirty="0"/>
              <a:t>6: Confidence </a:t>
            </a:r>
            <a:r>
              <a:rPr lang="en-US" dirty="0" smtClean="0"/>
              <a:t>Intervals                                                         </a:t>
            </a:r>
            <a:r>
              <a:rPr lang="ar-EG" dirty="0"/>
              <a:t>الفصل السادس: فترات </a:t>
            </a:r>
            <a:r>
              <a:rPr lang="ar-EG" dirty="0" smtClean="0"/>
              <a:t>الثقة</a:t>
            </a:r>
            <a:r>
              <a:rPr lang="en-US" dirty="0" smtClean="0"/>
              <a:t>     </a:t>
            </a:r>
            <a:endParaRPr lang="en-US" dirty="0"/>
          </a:p>
          <a:p>
            <a:pPr marL="285750" indent="-285750">
              <a:buFont typeface="Arial" panose="020B0604020202020204" pitchFamily="34" charset="0"/>
              <a:buChar char="•"/>
            </a:pPr>
            <a:r>
              <a:rPr lang="en-US" dirty="0"/>
              <a:t>Chapter 7: Hypothesis Testing with One </a:t>
            </a:r>
            <a:r>
              <a:rPr lang="en-US" dirty="0" smtClean="0"/>
              <a:t>Sample      </a:t>
            </a:r>
            <a:r>
              <a:rPr lang="ar-EG" dirty="0"/>
              <a:t>الفصل السابع: اختبار الفرضيات </a:t>
            </a:r>
            <a:r>
              <a:rPr lang="ar-EG" dirty="0" smtClean="0"/>
              <a:t>لعينة واحدة</a:t>
            </a:r>
            <a:r>
              <a:rPr lang="en-US" dirty="0" smtClean="0"/>
              <a:t>  </a:t>
            </a:r>
            <a:endParaRPr lang="en-US" dirty="0"/>
          </a:p>
          <a:p>
            <a:pPr marL="285750" indent="-285750">
              <a:buFont typeface="Arial" panose="020B0604020202020204" pitchFamily="34" charset="0"/>
              <a:buChar char="•"/>
            </a:pPr>
            <a:r>
              <a:rPr lang="en-US" dirty="0"/>
              <a:t>Chapter 8: Hypothesis Testing with Two </a:t>
            </a:r>
            <a:r>
              <a:rPr lang="en-US" dirty="0" smtClean="0"/>
              <a:t>Samples           </a:t>
            </a:r>
            <a:r>
              <a:rPr lang="ar-EG" dirty="0"/>
              <a:t>الفصل الثامن: اختبار الفرضيات </a:t>
            </a:r>
            <a:r>
              <a:rPr lang="ar-EG" dirty="0" smtClean="0"/>
              <a:t>لعينتين</a:t>
            </a:r>
            <a:r>
              <a:rPr lang="en-US" dirty="0" smtClean="0"/>
              <a:t> </a:t>
            </a:r>
            <a:endParaRPr lang="en-US" dirty="0"/>
          </a:p>
          <a:p>
            <a:pPr marL="285750" indent="-285750">
              <a:buFont typeface="Arial" panose="020B0604020202020204" pitchFamily="34" charset="0"/>
              <a:buChar char="•"/>
            </a:pPr>
            <a:r>
              <a:rPr lang="en-US" dirty="0"/>
              <a:t>Chapter 9: Correlation And </a:t>
            </a:r>
            <a:r>
              <a:rPr lang="en-US" dirty="0" smtClean="0"/>
              <a:t>Regression                                      </a:t>
            </a:r>
            <a:r>
              <a:rPr lang="ar-EG" dirty="0"/>
              <a:t>الفصل التاسع: الارتباط </a:t>
            </a:r>
            <a:r>
              <a:rPr lang="ar-EG" dirty="0" smtClean="0"/>
              <a:t>والانحدار</a:t>
            </a:r>
            <a:endParaRPr lang="en-US" dirty="0"/>
          </a:p>
          <a:p>
            <a:pPr marL="285750" lvl="0" indent="-285750">
              <a:buFont typeface="Arial" panose="020B0604020202020204" pitchFamily="34" charset="0"/>
              <a:buChar char="•"/>
            </a:pPr>
            <a:r>
              <a:rPr lang="en-US" dirty="0" smtClean="0"/>
              <a:t>Chapter 10: Chi-Square Tests and The </a:t>
            </a:r>
            <a:r>
              <a:rPr lang="en-US" i="1" dirty="0" smtClean="0"/>
              <a:t>F</a:t>
            </a:r>
            <a:r>
              <a:rPr lang="en-US" dirty="0" smtClean="0"/>
              <a:t>-Distribution                                                                    </a:t>
            </a:r>
          </a:p>
          <a:p>
            <a:pPr algn="r"/>
            <a:r>
              <a:rPr lang="ar-EG" dirty="0"/>
              <a:t>الفصل العاشر: اختبارات كاي تربيع  </a:t>
            </a:r>
            <a:r>
              <a:rPr lang="ar-EG" dirty="0" smtClean="0"/>
              <a:t>وتوزيع</a:t>
            </a:r>
            <a:r>
              <a:rPr lang="en-US" dirty="0" smtClean="0"/>
              <a:t> </a:t>
            </a:r>
            <a:r>
              <a:rPr lang="ar-EG" dirty="0" smtClean="0"/>
              <a:t> </a:t>
            </a:r>
            <a:endParaRPr lang="en-US" dirty="0">
              <a:solidFill>
                <a:schemeClr val="bg1"/>
              </a:solidFill>
              <a:latin typeface="Times New Roman" panose="02020603050405020304" pitchFamily="18" charset="0"/>
              <a:cs typeface="Times New Roman" panose="02020603050405020304" pitchFamily="18" charset="0"/>
            </a:endParaRPr>
          </a:p>
          <a:p>
            <a:pPr lvl="0"/>
            <a:endParaRPr lang="en-US" dirty="0" smtClean="0"/>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graphicFrame>
        <p:nvGraphicFramePr>
          <p:cNvPr id="13" name="Object 12"/>
          <p:cNvGraphicFramePr>
            <a:graphicFrameLocks noChangeAspect="1"/>
          </p:cNvGraphicFramePr>
          <p:nvPr>
            <p:extLst>
              <p:ext uri="{D42A27DB-BD31-4B8C-83A1-F6EECF244321}">
                <p14:modId xmlns:p14="http://schemas.microsoft.com/office/powerpoint/2010/main" val="3767386480"/>
              </p:ext>
            </p:extLst>
          </p:nvPr>
        </p:nvGraphicFramePr>
        <p:xfrm>
          <a:off x="8283985" y="5260624"/>
          <a:ext cx="304464" cy="314487"/>
        </p:xfrm>
        <a:graphic>
          <a:graphicData uri="http://schemas.openxmlformats.org/presentationml/2006/ole">
            <mc:AlternateContent xmlns:mc="http://schemas.openxmlformats.org/markup-compatibility/2006">
              <mc:Choice xmlns:v="urn:schemas-microsoft-com:vml" Requires="v">
                <p:oleObj spid="_x0000_s1047" name="Equation" r:id="rId6" imgW="164880" imgH="164880" progId="Equation.DSMT4">
                  <p:embed/>
                </p:oleObj>
              </mc:Choice>
              <mc:Fallback>
                <p:oleObj name="Equation" r:id="rId6" imgW="164880" imgH="164880" progId="Equation.DSMT4">
                  <p:embed/>
                  <p:pic>
                    <p:nvPicPr>
                      <p:cNvPr id="15" name="Object 14"/>
                      <p:cNvPicPr/>
                      <p:nvPr/>
                    </p:nvPicPr>
                    <p:blipFill>
                      <a:blip r:embed="rId7"/>
                      <a:stretch>
                        <a:fillRect/>
                      </a:stretch>
                    </p:blipFill>
                    <p:spPr>
                      <a:xfrm>
                        <a:off x="8283985" y="5260624"/>
                        <a:ext cx="304464" cy="314487"/>
                      </a:xfrm>
                      <a:prstGeom prst="rect">
                        <a:avLst/>
                      </a:prstGeom>
                    </p:spPr>
                  </p:pic>
                </p:oleObj>
              </mc:Fallback>
            </mc:AlternateContent>
          </a:graphicData>
        </a:graphic>
      </p:graphicFrame>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39735"/>
    </mc:Choice>
    <mc:Fallback xmlns="">
      <p:transition spd="slow" advTm="39735"/>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Probability</a:t>
            </a:r>
            <a:endParaRPr lang="en-US" sz="2800" b="1" dirty="0">
              <a:latin typeface="Times New Roman" panose="02020603050405020304" pitchFamily="18" charset="0"/>
              <a:cs typeface="Times New Roman" panose="02020603050405020304" pitchFamily="18" charset="0"/>
            </a:endParaRPr>
          </a:p>
        </p:txBody>
      </p:sp>
      <p:sp>
        <p:nvSpPr>
          <p:cNvPr id="9" name="TextBox 8"/>
          <p:cNvSpPr txBox="1"/>
          <p:nvPr/>
        </p:nvSpPr>
        <p:spPr>
          <a:xfrm>
            <a:off x="699911" y="1752794"/>
            <a:ext cx="5520267" cy="3170099"/>
          </a:xfrm>
          <a:prstGeom prst="rect">
            <a:avLst/>
          </a:prstGeom>
          <a:solidFill>
            <a:schemeClr val="bg1"/>
          </a:solidFill>
        </p:spPr>
        <p:txBody>
          <a:bodyPr wrap="square" rtlCol="0">
            <a:spAutoFit/>
          </a:bodyPr>
          <a:lstStyle/>
          <a:p>
            <a:pPr>
              <a:lnSpc>
                <a:spcPct val="200000"/>
              </a:lnSpc>
            </a:pPr>
            <a:r>
              <a:rPr lang="en-US" sz="2000" dirty="0">
                <a:latin typeface="Times New Roman" panose="02020603050405020304" pitchFamily="18" charset="0"/>
                <a:cs typeface="Times New Roman" panose="02020603050405020304" pitchFamily="18" charset="0"/>
              </a:rPr>
              <a:t>3.1  Basic Concepts of Probability and Counting</a:t>
            </a:r>
          </a:p>
          <a:p>
            <a:pPr>
              <a:lnSpc>
                <a:spcPct val="200000"/>
              </a:lnSpc>
            </a:pPr>
            <a:r>
              <a:rPr lang="en-US" sz="2000" dirty="0">
                <a:latin typeface="Times New Roman" panose="02020603050405020304" pitchFamily="18" charset="0"/>
                <a:cs typeface="Times New Roman" panose="02020603050405020304" pitchFamily="18" charset="0"/>
              </a:rPr>
              <a:t>3.2  Conditional Probability and the Multiplication Rule</a:t>
            </a:r>
          </a:p>
          <a:p>
            <a:pPr>
              <a:lnSpc>
                <a:spcPct val="200000"/>
              </a:lnSpc>
            </a:pPr>
            <a:r>
              <a:rPr lang="en-US" sz="2000" dirty="0">
                <a:latin typeface="Times New Roman" panose="02020603050405020304" pitchFamily="18" charset="0"/>
                <a:cs typeface="Times New Roman" panose="02020603050405020304" pitchFamily="18" charset="0"/>
              </a:rPr>
              <a:t>3.3  The Addition Rule</a:t>
            </a:r>
          </a:p>
          <a:p>
            <a:pPr>
              <a:lnSpc>
                <a:spcPct val="200000"/>
              </a:lnSpc>
            </a:pPr>
            <a:r>
              <a:rPr lang="en-US" sz="2000" dirty="0">
                <a:latin typeface="Times New Roman" panose="02020603050405020304" pitchFamily="18" charset="0"/>
                <a:cs typeface="Times New Roman" panose="02020603050405020304" pitchFamily="18" charset="0"/>
              </a:rPr>
              <a:t>3. 4 Additional Topics in Probability and Counting</a:t>
            </a:r>
          </a:p>
        </p:txBody>
      </p:sp>
      <p:sp>
        <p:nvSpPr>
          <p:cNvPr id="10" name="TextBox 9"/>
          <p:cNvSpPr txBox="1"/>
          <p:nvPr/>
        </p:nvSpPr>
        <p:spPr>
          <a:xfrm>
            <a:off x="6500987" y="2107474"/>
            <a:ext cx="5520267" cy="2460738"/>
          </a:xfrm>
          <a:prstGeom prst="rect">
            <a:avLst/>
          </a:prstGeom>
          <a:solidFill>
            <a:schemeClr val="bg1"/>
          </a:solidFill>
        </p:spPr>
        <p:txBody>
          <a:bodyPr wrap="square" rtlCol="0">
            <a:spAutoFit/>
          </a:bodyPr>
          <a:lstStyle/>
          <a:p>
            <a:pPr algn="r">
              <a:lnSpc>
                <a:spcPct val="200000"/>
              </a:lnSpc>
            </a:pPr>
            <a:r>
              <a:rPr lang="ar-EG" sz="2000" dirty="0">
                <a:latin typeface="Times New Roman" panose="02020603050405020304" pitchFamily="18" charset="0"/>
                <a:cs typeface="Times New Roman" panose="02020603050405020304" pitchFamily="18" charset="0"/>
              </a:rPr>
              <a:t>3.1 المفاهيم الأساسية </a:t>
            </a:r>
            <a:r>
              <a:rPr lang="ar-EG" sz="2000" dirty="0" smtClean="0">
                <a:latin typeface="Times New Roman" panose="02020603050405020304" pitchFamily="18" charset="0"/>
                <a:cs typeface="Times New Roman" panose="02020603050405020304" pitchFamily="18" charset="0"/>
              </a:rPr>
              <a:t>للاحتمالات </a:t>
            </a:r>
          </a:p>
          <a:p>
            <a:pPr algn="r">
              <a:lnSpc>
                <a:spcPct val="200000"/>
              </a:lnSpc>
            </a:pPr>
            <a:r>
              <a:rPr lang="ar-EG" sz="2000" dirty="0" smtClean="0">
                <a:latin typeface="Times New Roman" panose="02020603050405020304" pitchFamily="18" charset="0"/>
                <a:cs typeface="Times New Roman" panose="02020603050405020304" pitchFamily="18" charset="0"/>
              </a:rPr>
              <a:t>3.2 </a:t>
            </a:r>
            <a:r>
              <a:rPr lang="ar-EG" sz="2000" dirty="0">
                <a:latin typeface="Times New Roman" panose="02020603050405020304" pitchFamily="18" charset="0"/>
                <a:cs typeface="Times New Roman" panose="02020603050405020304" pitchFamily="18" charset="0"/>
              </a:rPr>
              <a:t>الاحتمال الشرطي وقاعدة الضرب</a:t>
            </a:r>
          </a:p>
          <a:p>
            <a:pPr algn="r">
              <a:lnSpc>
                <a:spcPct val="200000"/>
              </a:lnSpc>
            </a:pPr>
            <a:r>
              <a:rPr lang="ar-EG" sz="2000" dirty="0">
                <a:latin typeface="Times New Roman" panose="02020603050405020304" pitchFamily="18" charset="0"/>
                <a:cs typeface="Times New Roman" panose="02020603050405020304" pitchFamily="18" charset="0"/>
              </a:rPr>
              <a:t>3.3 قاعدة الإضافة</a:t>
            </a:r>
          </a:p>
          <a:p>
            <a:pPr algn="r">
              <a:lnSpc>
                <a:spcPct val="200000"/>
              </a:lnSpc>
            </a:pPr>
            <a:r>
              <a:rPr lang="ar-EG" sz="2000" dirty="0">
                <a:latin typeface="Times New Roman" panose="02020603050405020304" pitchFamily="18" charset="0"/>
                <a:cs typeface="Times New Roman" panose="02020603050405020304" pitchFamily="18" charset="0"/>
              </a:rPr>
              <a:t>3. 4 موضوعات إضافية في </a:t>
            </a:r>
            <a:r>
              <a:rPr lang="ar-EG" sz="2000" dirty="0" smtClean="0">
                <a:latin typeface="Times New Roman" panose="02020603050405020304" pitchFamily="18" charset="0"/>
                <a:cs typeface="Times New Roman" panose="02020603050405020304" pitchFamily="18" charset="0"/>
              </a:rPr>
              <a:t>الاحتمالات</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33432"/>
    </mc:Choice>
    <mc:Fallback xmlns="">
      <p:transition advTm="33432"/>
    </mc:Fallback>
  </mc:AlternateContent>
  <p:timing>
    <p:tnLst>
      <p:par>
        <p:cTn id="1" dur="indefinite" restart="never" nodeType="tmRoot"/>
      </p:par>
    </p:tnLst>
  </p:timing>
  <p:extLst mod="1">
    <p:ext uri="{3A86A75C-4F4B-4683-9AE1-C65F6400EC91}">
      <p14:laserTraceLst xmlns:p14="http://schemas.microsoft.com/office/powerpoint/2010/main">
        <p14:tracePtLst>
          <p14:tracePt t="4374" x="639763" y="5235575"/>
          <p14:tracePt t="4439" x="639763" y="5197475"/>
          <p14:tracePt t="4446" x="663575" y="5151438"/>
          <p14:tracePt t="4454" x="693738" y="5113338"/>
          <p14:tracePt t="4464" x="715963" y="5089525"/>
          <p14:tracePt t="4480" x="800100" y="4999038"/>
          <p14:tracePt t="4497" x="960438" y="4816475"/>
          <p14:tracePt t="4514" x="1158875" y="4640263"/>
          <p14:tracePt t="4531" x="1317625" y="4435475"/>
          <p14:tracePt t="4547" x="1447800" y="4244975"/>
          <p14:tracePt t="4564" x="1539875" y="4038600"/>
          <p14:tracePt t="4581" x="1592263" y="3856038"/>
          <p14:tracePt t="4598" x="1684338" y="3543300"/>
          <p14:tracePt t="4614" x="1722438" y="3429000"/>
          <p14:tracePt t="4631" x="1798638" y="3178175"/>
          <p14:tracePt t="4647" x="1836738" y="3078163"/>
          <p14:tracePt t="4664" x="1866900" y="3009900"/>
          <p14:tracePt t="4681" x="1889125" y="2971800"/>
          <p14:tracePt t="4983" x="1889125" y="2963863"/>
          <p14:tracePt t="4991" x="1844675" y="2917825"/>
          <p14:tracePt t="5000" x="1806575" y="2873375"/>
          <p14:tracePt t="5014" x="1774825" y="2835275"/>
          <p14:tracePt t="5055" x="1774825" y="2781300"/>
          <p14:tracePt t="5063" x="1774825" y="2697163"/>
          <p14:tracePt t="5071" x="1774825" y="2613025"/>
          <p14:tracePt t="5081" x="1774825" y="2560638"/>
          <p14:tracePt t="5099" x="1774825" y="2536825"/>
          <p14:tracePt t="5114" x="1774825" y="2484438"/>
          <p14:tracePt t="5131" x="1774825" y="2438400"/>
          <p14:tracePt t="5148" x="1782763" y="2408238"/>
          <p14:tracePt t="5164" x="1790700" y="2378075"/>
          <p14:tracePt t="5181" x="1798638" y="2378075"/>
          <p14:tracePt t="5935" x="1806575" y="2378075"/>
          <p14:tracePt t="5943" x="1828800" y="2430463"/>
          <p14:tracePt t="5951" x="1851025" y="2460625"/>
          <p14:tracePt t="5965" x="1858963" y="2476500"/>
          <p14:tracePt t="5981" x="1889125" y="2506663"/>
          <p14:tracePt t="6135" x="1897063" y="2506663"/>
          <p14:tracePt t="6183" x="1912938" y="2506663"/>
          <p14:tracePt t="6191" x="1943100" y="2506663"/>
          <p14:tracePt t="6200" x="1965325" y="2498725"/>
          <p14:tracePt t="6215" x="2019300" y="2468563"/>
          <p14:tracePt t="6232" x="2111375" y="2454275"/>
          <p14:tracePt t="6248" x="2217738" y="2430463"/>
          <p14:tracePt t="6265" x="2301875" y="2422525"/>
          <p14:tracePt t="6281" x="2339975" y="2416175"/>
          <p14:tracePt t="6315" x="2346325" y="2416175"/>
          <p14:tracePt t="6335" x="2362200" y="2416175"/>
          <p14:tracePt t="6348" x="2370138" y="2416175"/>
          <p14:tracePt t="6365" x="2422525" y="2416175"/>
          <p14:tracePt t="6382" x="2536825" y="2416175"/>
          <p14:tracePt t="6398" x="2644775" y="2416175"/>
          <p14:tracePt t="6415" x="2781300" y="2416175"/>
          <p14:tracePt t="6432" x="2841625" y="2416175"/>
          <p14:tracePt t="6448" x="2873375" y="2416175"/>
          <p14:tracePt t="6511" x="2887663" y="2416175"/>
          <p14:tracePt t="6520" x="2911475" y="2416175"/>
          <p14:tracePt t="6532" x="2941638" y="2416175"/>
          <p14:tracePt t="6548" x="3055938" y="2416175"/>
          <p14:tracePt t="6565" x="3162300" y="2416175"/>
          <p14:tracePt t="6582" x="3336925" y="2416175"/>
          <p14:tracePt t="6598" x="3382963" y="2416175"/>
          <p14:tracePt t="6615" x="3444875" y="2416175"/>
          <p14:tracePt t="6632" x="3459163" y="2416175"/>
          <p14:tracePt t="6649" x="3467100" y="2416175"/>
          <p14:tracePt t="6718" x="3475038" y="2408238"/>
          <p14:tracePt t="6726" x="3497263" y="2400300"/>
          <p14:tracePt t="6734" x="3513138" y="2392363"/>
          <p14:tracePt t="6748" x="3527425" y="2384425"/>
          <p14:tracePt t="6765" x="3597275" y="2354263"/>
          <p14:tracePt t="6781" x="3657600" y="2339975"/>
          <p14:tracePt t="6798" x="3763963" y="2332038"/>
          <p14:tracePt t="6815" x="3840163" y="2308225"/>
          <p14:tracePt t="6831" x="3856038" y="2308225"/>
          <p14:tracePt t="6848" x="3878263" y="2301875"/>
          <p14:tracePt t="6902" x="3886200" y="2301875"/>
          <p14:tracePt t="6910" x="3902075" y="2301875"/>
          <p14:tracePt t="6919" x="3932238" y="2301875"/>
          <p14:tracePt t="6931" x="3992563" y="2301875"/>
          <p14:tracePt t="6948" x="4106863" y="2301875"/>
          <p14:tracePt t="6965" x="4229100" y="2301875"/>
          <p14:tracePt t="6982" x="4351338" y="2301875"/>
          <p14:tracePt t="6998" x="4525963" y="2301875"/>
          <p14:tracePt t="7015" x="4602163" y="2301875"/>
          <p14:tracePt t="7031" x="4632325" y="2301875"/>
          <p14:tracePt t="7135" x="4656138" y="2301875"/>
          <p14:tracePt t="7143" x="4678363" y="2301875"/>
          <p14:tracePt t="7152" x="4686300" y="2301875"/>
          <p14:tracePt t="7165" x="4716463" y="2308225"/>
          <p14:tracePt t="7182" x="4778375" y="2332038"/>
          <p14:tracePt t="7198" x="4816475" y="2339975"/>
          <p14:tracePt t="7215" x="4822825" y="2339975"/>
          <p14:tracePt t="7232" x="4830763" y="2339975"/>
          <p14:tracePt t="7279" x="4838700" y="2339975"/>
          <p14:tracePt t="7287" x="4854575" y="2346325"/>
          <p14:tracePt t="7299" x="4876800" y="2362200"/>
          <p14:tracePt t="7315" x="4960938" y="2378075"/>
          <p14:tracePt t="7332" x="5075238" y="2392363"/>
          <p14:tracePt t="7349" x="5227638" y="2416175"/>
          <p14:tracePt t="7365" x="5349875" y="2416175"/>
          <p14:tracePt t="7383" x="5524500" y="2416175"/>
          <p14:tracePt t="7398" x="5546725" y="2416175"/>
          <p14:tracePt t="7487" x="5554663" y="2416175"/>
          <p14:tracePt t="7495" x="5570538" y="2408238"/>
          <p14:tracePt t="7503" x="5584825" y="2408238"/>
          <p14:tracePt t="7515" x="5608638" y="2400300"/>
          <p14:tracePt t="7532" x="5684838" y="2392363"/>
          <p14:tracePt t="7549" x="5775325" y="2384425"/>
          <p14:tracePt t="7552" x="5829300" y="2378075"/>
          <p14:tracePt t="7565" x="5883275" y="2362200"/>
          <p14:tracePt t="7582" x="5965825" y="2354263"/>
          <p14:tracePt t="7599" x="6057900" y="2339975"/>
          <p14:tracePt t="7615" x="6088063" y="2324100"/>
          <p14:tracePt t="7679" x="6103938" y="2324100"/>
          <p14:tracePt t="7687" x="6134100" y="2324100"/>
          <p14:tracePt t="7699" x="6156325" y="2308225"/>
          <p14:tracePt t="7715" x="6188075" y="2308225"/>
          <p14:tracePt t="7732" x="6210300" y="2301875"/>
          <p14:tracePt t="7767" x="6226175" y="2301875"/>
          <p14:tracePt t="7782" x="6232525" y="2301875"/>
          <p14:tracePt t="7799" x="6286500" y="2301875"/>
          <p14:tracePt t="7815" x="6378575" y="2301875"/>
          <p14:tracePt t="7832" x="6446838" y="2316163"/>
          <p14:tracePt t="7849" x="6515100" y="2316163"/>
          <p14:tracePt t="7865" x="6553200" y="2324100"/>
          <p14:tracePt t="7882" x="6575425" y="2324100"/>
          <p14:tracePt t="7899" x="6591300" y="2339975"/>
          <p14:tracePt t="7967" x="6607175" y="2339975"/>
          <p14:tracePt t="7975" x="6613525" y="2339975"/>
          <p14:tracePt t="7984" x="6613525" y="2346325"/>
          <p14:tracePt t="7999" x="6645275" y="2354263"/>
          <p14:tracePt t="8015" x="6705600" y="2362200"/>
          <p14:tracePt t="8032" x="6765925" y="2378075"/>
          <p14:tracePt t="8049" x="6835775" y="2378075"/>
          <p14:tracePt t="8065" x="6888163" y="2400300"/>
          <p14:tracePt t="8082" x="6918325" y="2400300"/>
          <p14:tracePt t="8099" x="6926263" y="2400300"/>
          <p14:tracePt t="8263" x="6926263" y="2408238"/>
          <p14:tracePt t="8279" x="6918325" y="2422525"/>
          <p14:tracePt t="8287" x="6888163" y="2422525"/>
          <p14:tracePt t="8299" x="6850063" y="2430463"/>
          <p14:tracePt t="8316" x="6689725" y="2438400"/>
          <p14:tracePt t="8332" x="6469063" y="2446338"/>
          <p14:tracePt t="8349" x="6264275" y="2446338"/>
          <p14:tracePt t="8366" x="6134100" y="2468563"/>
          <p14:tracePt t="8495" x="6142038" y="2468563"/>
          <p14:tracePt t="8503" x="6149975" y="2468563"/>
          <p14:tracePt t="8516" x="6164263" y="2468563"/>
          <p14:tracePt t="8532" x="6202363" y="2460625"/>
          <p14:tracePt t="8549" x="6240463" y="2460625"/>
          <p14:tracePt t="8552" x="6270625" y="2454275"/>
          <p14:tracePt t="8566" x="6354763" y="2438400"/>
          <p14:tracePt t="8582" x="6408738" y="2438400"/>
          <p14:tracePt t="8599" x="6599238" y="2438400"/>
          <p14:tracePt t="8617" x="6727825" y="2438400"/>
          <p14:tracePt t="8632" x="6819900" y="2438400"/>
          <p14:tracePt t="8649" x="6850063" y="2438400"/>
          <p14:tracePt t="8815" x="6858000" y="2438400"/>
          <p14:tracePt t="8823" x="6858000" y="2446338"/>
          <p14:tracePt t="8832" x="6850063" y="2468563"/>
          <p14:tracePt t="8849" x="6759575" y="2522538"/>
          <p14:tracePt t="8866" x="6591300" y="2544763"/>
          <p14:tracePt t="8882" x="6270625" y="2582863"/>
          <p14:tracePt t="8899" x="5821363" y="2582863"/>
          <p14:tracePt t="8916" x="5241925" y="2582863"/>
          <p14:tracePt t="8932" x="4678363" y="2674938"/>
          <p14:tracePt t="8949" x="4259263" y="2735263"/>
          <p14:tracePt t="8966" x="3962400" y="2781300"/>
          <p14:tracePt t="8982" x="3763963" y="2819400"/>
          <p14:tracePt t="8999" x="3679825" y="2857500"/>
          <p14:tracePt t="9016" x="3649663" y="2879725"/>
          <p14:tracePt t="9033" x="3611563" y="2911475"/>
          <p14:tracePt t="9049" x="3535363" y="2949575"/>
          <p14:tracePt t="9066" x="3436938" y="2994025"/>
          <p14:tracePt t="9083" x="3284538" y="3048000"/>
          <p14:tracePt t="9099" x="3154363" y="3101975"/>
          <p14:tracePt t="9117" x="2994025" y="3162300"/>
          <p14:tracePt t="9133" x="2887663" y="3192463"/>
          <p14:tracePt t="9149" x="2819400" y="3200400"/>
          <p14:tracePt t="9166" x="2751138" y="3216275"/>
          <p14:tracePt t="9183" x="2590800" y="3230563"/>
          <p14:tracePt t="9199" x="2536825" y="3230563"/>
          <p14:tracePt t="9216" x="2492375" y="3230563"/>
          <p14:tracePt t="9233" x="2460625" y="3230563"/>
          <p14:tracePt t="9383" x="2454275" y="3230563"/>
          <p14:tracePt t="9415" x="2438400" y="3230563"/>
          <p14:tracePt t="9423" x="2430463" y="3230563"/>
          <p14:tracePt t="9439" x="2416175" y="3230563"/>
          <p14:tracePt t="10055" x="2416175" y="3246438"/>
          <p14:tracePt t="10063" x="2430463" y="3254375"/>
          <p14:tracePt t="10071" x="2476500" y="3268663"/>
          <p14:tracePt t="10083" x="2498725" y="3284538"/>
          <p14:tracePt t="10100" x="2598738" y="3314700"/>
          <p14:tracePt t="10116" x="2759075" y="3322638"/>
          <p14:tracePt t="10133" x="2949575" y="3330575"/>
          <p14:tracePt t="10150" x="3208338" y="3330575"/>
          <p14:tracePt t="10166" x="3276600" y="3330575"/>
          <p14:tracePt t="10183" x="3336925" y="3330575"/>
          <p14:tracePt t="10271" x="3360738" y="3330575"/>
          <p14:tracePt t="10279" x="3398838" y="3330575"/>
          <p14:tracePt t="10287" x="3436938" y="3330575"/>
          <p14:tracePt t="10300" x="3489325" y="3330575"/>
          <p14:tracePt t="10317" x="3611563" y="3314700"/>
          <p14:tracePt t="10333" x="3695700" y="3306763"/>
          <p14:tracePt t="10350" x="3756025" y="3298825"/>
          <p14:tracePt t="10366" x="3771900" y="3292475"/>
          <p14:tracePt t="10439" x="3787775" y="3292475"/>
          <p14:tracePt t="10448" x="3817938" y="3292475"/>
          <p14:tracePt t="10455" x="3870325" y="3284538"/>
          <p14:tracePt t="10466" x="3908425" y="3276600"/>
          <p14:tracePt t="10483" x="4022725" y="3254375"/>
          <p14:tracePt t="10500" x="4130675" y="3246438"/>
          <p14:tracePt t="10516" x="4206875" y="3230563"/>
          <p14:tracePt t="10533" x="4229100" y="3230563"/>
          <p14:tracePt t="10536" x="4244975" y="3222625"/>
          <p14:tracePt t="11351" x="4251325" y="3222625"/>
          <p14:tracePt t="11399" x="4267200" y="3222625"/>
          <p14:tracePt t="11407" x="4313238" y="3216275"/>
          <p14:tracePt t="11417" x="4359275" y="3208338"/>
          <p14:tracePt t="11433" x="4419600" y="3200400"/>
          <p14:tracePt t="11450" x="4487863" y="3184525"/>
          <p14:tracePt t="11467" x="4525963" y="3184525"/>
          <p14:tracePt t="11483" x="4549775" y="3178175"/>
          <p14:tracePt t="11568" x="4556125" y="3170238"/>
          <p14:tracePt t="11575" x="4572000" y="3154363"/>
          <p14:tracePt t="11583" x="4602163" y="3140075"/>
          <p14:tracePt t="11600" x="4632325" y="3124200"/>
          <p14:tracePt t="11617" x="4686300" y="3108325"/>
          <p14:tracePt t="11633" x="4778375" y="3078163"/>
          <p14:tracePt t="11651" x="4876800" y="3070225"/>
          <p14:tracePt t="11667" x="4945063" y="3055938"/>
          <p14:tracePt t="11683" x="5051425" y="3055938"/>
          <p14:tracePt t="11700" x="5159375" y="3055938"/>
          <p14:tracePt t="11717" x="5265738" y="3055938"/>
          <p14:tracePt t="11734" x="5464175" y="3055938"/>
          <p14:tracePt t="11750" x="5532438" y="3055938"/>
          <p14:tracePt t="11767" x="5745163" y="3063875"/>
          <p14:tracePt t="11783" x="5875338" y="3078163"/>
          <p14:tracePt t="11800" x="5927725" y="3086100"/>
          <p14:tracePt t="11817" x="6003925" y="3101975"/>
          <p14:tracePt t="11833" x="6073775" y="3132138"/>
          <p14:tracePt t="11850" x="6149975" y="3146425"/>
          <p14:tracePt t="11867" x="6256338" y="3162300"/>
          <p14:tracePt t="11883" x="6316663" y="3170238"/>
          <p14:tracePt t="11900" x="6430963" y="3170238"/>
          <p14:tracePt t="11917" x="6530975" y="3170238"/>
          <p14:tracePt t="11935" x="6675438" y="3170238"/>
          <p14:tracePt t="11950" x="6727825" y="3170238"/>
          <p14:tracePt t="11967" x="6850063" y="3170238"/>
          <p14:tracePt t="11984" x="6926263" y="3162300"/>
          <p14:tracePt t="12000" x="7010400" y="3154363"/>
          <p14:tracePt t="12017" x="7078663" y="3140075"/>
          <p14:tracePt t="12034" x="7108825" y="3132138"/>
          <p14:tracePt t="12050" x="7116763" y="3132138"/>
          <p14:tracePt t="12055" x="7132638" y="3132138"/>
          <p14:tracePt t="12067" x="7170738" y="3132138"/>
          <p14:tracePt t="12084" x="7277100" y="3132138"/>
          <p14:tracePt t="12100" x="7399338" y="3132138"/>
          <p14:tracePt t="12117" x="7581900" y="3132138"/>
          <p14:tracePt t="12134" x="7916863" y="3132138"/>
          <p14:tracePt t="12150" x="8039100" y="3132138"/>
          <p14:tracePt t="12167" x="8289925" y="3132138"/>
          <p14:tracePt t="12184" x="8366125" y="3132138"/>
          <p14:tracePt t="12200" x="8374063" y="3132138"/>
          <p14:tracePt t="12311" x="8351838" y="3132138"/>
          <p14:tracePt t="12319" x="8283575" y="3170238"/>
          <p14:tracePt t="12327" x="8191500" y="3192463"/>
          <p14:tracePt t="12335" x="8099425" y="3216275"/>
          <p14:tracePt t="12350" x="7947025" y="3268663"/>
          <p14:tracePt t="12367" x="7361238" y="3336925"/>
          <p14:tracePt t="12384" x="6842125" y="3406775"/>
          <p14:tracePt t="12400" x="6354763" y="3436938"/>
          <p14:tracePt t="12417" x="5951538" y="3459163"/>
          <p14:tracePt t="12435" x="5699125" y="3459163"/>
          <p14:tracePt t="12450" x="5508625" y="3489325"/>
          <p14:tracePt t="12467" x="5334000" y="3527425"/>
          <p14:tracePt t="12484" x="5173663" y="3573463"/>
          <p14:tracePt t="12500" x="5021263" y="3619500"/>
          <p14:tracePt t="12517" x="4884738" y="3657600"/>
          <p14:tracePt t="12534" x="4694238" y="3695700"/>
          <p14:tracePt t="12550" x="4321175" y="3749675"/>
          <p14:tracePt t="12567" x="3984625" y="3794125"/>
          <p14:tracePt t="12584" x="3687763" y="3848100"/>
          <p14:tracePt t="12601" x="3382963" y="3878263"/>
          <p14:tracePt t="12617" x="3040063" y="3932238"/>
          <p14:tracePt t="12634" x="2735263" y="3962400"/>
          <p14:tracePt t="12651" x="2498725" y="3978275"/>
          <p14:tracePt t="12667" x="2286000" y="3978275"/>
          <p14:tracePt t="12684" x="2087563" y="3978275"/>
          <p14:tracePt t="12701" x="1912938" y="3978275"/>
          <p14:tracePt t="12717" x="1774825" y="3978275"/>
          <p14:tracePt t="12734" x="1638300" y="3962400"/>
          <p14:tracePt t="12750" x="1584325" y="3954463"/>
          <p14:tracePt t="12767" x="1516063" y="3932238"/>
          <p14:tracePt t="12783" x="1409700" y="3924300"/>
          <p14:tracePt t="12800" x="1273175" y="3924300"/>
          <p14:tracePt t="12817" x="1227138" y="3924300"/>
          <p14:tracePt t="13383" x="1273175" y="3924300"/>
          <p14:tracePt t="13391" x="1393825" y="3924300"/>
          <p14:tracePt t="13401" x="1501775" y="3924300"/>
          <p14:tracePt t="13417" x="1638300" y="3908425"/>
          <p14:tracePt t="13435" x="1760538" y="3886200"/>
          <p14:tracePt t="13451" x="1798638" y="3878263"/>
          <p14:tracePt t="13551" x="1828800" y="3870325"/>
          <p14:tracePt t="13559" x="1851025" y="3856038"/>
          <p14:tracePt t="13567" x="1897063" y="3848100"/>
          <p14:tracePt t="13584" x="1989138" y="3840163"/>
          <p14:tracePt t="13601" x="2095500" y="3817938"/>
          <p14:tracePt t="13618" x="2225675" y="3817938"/>
          <p14:tracePt t="13634" x="2339975" y="3810000"/>
          <p14:tracePt t="13651" x="2422525" y="3794125"/>
          <p14:tracePt t="13668" x="2460625" y="3787775"/>
          <p14:tracePt t="13863" x="2468563" y="3787775"/>
          <p14:tracePt t="13919" x="2492375" y="3787775"/>
          <p14:tracePt t="13927" x="2514600" y="3802063"/>
          <p14:tracePt t="13936" x="2522538" y="3802063"/>
          <p14:tracePt t="13951" x="2582863" y="3817938"/>
          <p14:tracePt t="13968" x="2689225" y="3856038"/>
          <p14:tracePt t="13984" x="2759075" y="3863975"/>
          <p14:tracePt t="14001" x="2811463" y="3870325"/>
          <p14:tracePt t="14018" x="2849563" y="3878263"/>
          <p14:tracePt t="14034" x="2895600" y="3878263"/>
          <p14:tracePt t="14051" x="2925763" y="3878263"/>
          <p14:tracePt t="14054" x="2933700" y="3878263"/>
          <p14:tracePt t="14084" x="2987675" y="3878263"/>
          <p14:tracePt t="14101" x="3055938" y="3878263"/>
          <p14:tracePt t="14118" x="3154363" y="3878263"/>
          <p14:tracePt t="14135" x="3246438" y="3878263"/>
          <p14:tracePt t="14151" x="3322638" y="3878263"/>
          <p14:tracePt t="14168" x="3429000" y="3870325"/>
          <p14:tracePt t="14184" x="3513138" y="3863975"/>
          <p14:tracePt t="14201" x="3611563" y="3863975"/>
          <p14:tracePt t="14218" x="3711575" y="3848100"/>
          <p14:tracePt t="14234" x="3802063" y="3848100"/>
          <p14:tracePt t="14251" x="3856038" y="3840163"/>
          <p14:tracePt t="14268" x="3908425" y="3840163"/>
          <p14:tracePt t="14284" x="3962400" y="3840163"/>
          <p14:tracePt t="14301" x="4022725" y="3840163"/>
          <p14:tracePt t="14318" x="4092575" y="3840163"/>
          <p14:tracePt t="14334" x="4130675" y="3840163"/>
          <p14:tracePt t="14351" x="4152900" y="3840163"/>
          <p14:tracePt t="14399" x="4168775" y="3840163"/>
          <p14:tracePt t="14409" x="4175125" y="3840163"/>
          <p14:tracePt t="14479" x="4183063" y="3848100"/>
          <p14:tracePt t="14487" x="4183063" y="3863975"/>
          <p14:tracePt t="14495" x="4175125" y="3878263"/>
          <p14:tracePt t="14503" x="4137025" y="3902075"/>
          <p14:tracePt t="14518" x="4054475" y="3946525"/>
          <p14:tracePt t="14535" x="3946525" y="3984625"/>
          <p14:tracePt t="14551" x="3825875" y="4000500"/>
          <p14:tracePt t="14568" x="3679825" y="4022725"/>
          <p14:tracePt t="14584" x="3535363" y="4038600"/>
          <p14:tracePt t="14601" x="3382963" y="4060825"/>
          <p14:tracePt t="14618" x="3222625" y="4106863"/>
          <p14:tracePt t="14634" x="3070225" y="4137025"/>
          <p14:tracePt t="14651" x="2925763" y="4175125"/>
          <p14:tracePt t="14668" x="2773363" y="4229100"/>
          <p14:tracePt t="14684" x="2667000" y="4267200"/>
          <p14:tracePt t="14701" x="2590800" y="4305300"/>
          <p14:tracePt t="14718" x="2544763" y="4335463"/>
          <p14:tracePt t="14734" x="2514600" y="4365625"/>
          <p14:tracePt t="14751" x="2484438" y="4389438"/>
          <p14:tracePt t="14768" x="2460625" y="4419600"/>
          <p14:tracePt t="14784" x="2422525" y="4487863"/>
          <p14:tracePt t="14801" x="2362200" y="4572000"/>
          <p14:tracePt t="14818" x="2270125" y="4664075"/>
          <p14:tracePt t="14834" x="2155825" y="4746625"/>
          <p14:tracePt t="14851" x="2065338" y="4808538"/>
          <p14:tracePt t="14868" x="2003425" y="4846638"/>
          <p14:tracePt t="14884" x="1943100" y="4876800"/>
          <p14:tracePt t="14901" x="1889125" y="4899025"/>
          <p14:tracePt t="14918" x="1882775" y="4899025"/>
          <p14:tracePt t="14991" x="1866900" y="4899025"/>
          <p14:tracePt t="14999" x="1858963" y="4899025"/>
          <p14:tracePt t="15055" x="1844675" y="4899025"/>
          <p14:tracePt t="15151" x="1836738" y="4899025"/>
          <p14:tracePt t="15159" x="1836738" y="4892675"/>
          <p14:tracePt t="15168" x="1836738" y="4884738"/>
          <p14:tracePt t="15959" x="1836738" y="4860925"/>
          <p14:tracePt t="15967" x="1851025" y="4838700"/>
          <p14:tracePt t="15975" x="1874838" y="4816475"/>
          <p14:tracePt t="15985" x="1874838" y="4808538"/>
          <p14:tracePt t="16002" x="1874838" y="4800600"/>
          <p14:tracePt t="16018" x="1889125" y="4784725"/>
          <p14:tracePt t="16036" x="1897063" y="4770438"/>
          <p14:tracePt t="16052" x="1897063" y="4762500"/>
          <p14:tracePt t="16068" x="1905000" y="4740275"/>
          <p14:tracePt t="16072" x="1905000" y="4716463"/>
          <p14:tracePt t="16085" x="1912938" y="4708525"/>
          <p14:tracePt t="16102" x="1920875" y="4702175"/>
          <p14:tracePt t="16159" x="1920875" y="4694238"/>
          <p14:tracePt t="16168" x="1920875" y="4678363"/>
          <p14:tracePt t="16175" x="1935163" y="4656138"/>
          <p14:tracePt t="16191" x="1935163" y="4648200"/>
          <p14:tracePt t="16202" x="1951038" y="4632325"/>
          <p14:tracePt t="16218" x="1958975" y="4618038"/>
          <p14:tracePt t="16279" x="1965325" y="4610100"/>
          <p14:tracePt t="16287" x="1965325" y="4602163"/>
          <p14:tracePt t="16385" x="1989138" y="4602163"/>
          <p14:tracePt t="16391" x="2003425" y="4602163"/>
          <p14:tracePt t="16402" x="2019300" y="4602163"/>
          <p14:tracePt t="16419" x="2041525" y="4602163"/>
          <p14:tracePt t="16435" x="2049463" y="4602163"/>
          <p14:tracePt t="16607" x="2065338" y="4602163"/>
          <p14:tracePt t="16967" x="2079625" y="4602163"/>
          <p14:tracePt t="16975" x="2095500" y="4602163"/>
          <p14:tracePt t="16986" x="2103438" y="4602163"/>
          <p14:tracePt t="17002" x="2141538" y="4602163"/>
          <p14:tracePt t="17019" x="2270125" y="4610100"/>
          <p14:tracePt t="17035" x="2332038" y="4610100"/>
          <p14:tracePt t="17052" x="2339975" y="4610100"/>
          <p14:tracePt t="17086" x="2346325" y="4610100"/>
          <p14:tracePt t="17183" x="2370138" y="4618038"/>
          <p14:tracePt t="17191" x="2384425" y="4618038"/>
          <p14:tracePt t="17202" x="2422525" y="4618038"/>
          <p14:tracePt t="17219" x="2544763" y="4618038"/>
          <p14:tracePt t="17235" x="2705100" y="4618038"/>
          <p14:tracePt t="17252" x="2911475" y="4618038"/>
          <p14:tracePt t="17269" x="3078163" y="4618038"/>
          <p14:tracePt t="17286" x="3170238" y="4618038"/>
          <p14:tracePt t="17302" x="3184525" y="4618038"/>
          <p14:tracePt t="17383" x="3192463" y="4618038"/>
          <p14:tracePt t="17391" x="3208338" y="4618038"/>
          <p14:tracePt t="17402" x="3230563" y="4618038"/>
          <p14:tracePt t="17419" x="3276600" y="4618038"/>
          <p14:tracePt t="17436" x="3336925" y="4618038"/>
          <p14:tracePt t="17453" x="3413125" y="4610100"/>
          <p14:tracePt t="17469" x="3489325" y="4610100"/>
          <p14:tracePt t="17486" x="3619500" y="4610100"/>
          <p14:tracePt t="17503" x="3687763" y="4610100"/>
          <p14:tracePt t="17519" x="3725863" y="4610100"/>
          <p14:tracePt t="17536" x="3749675" y="4610100"/>
          <p14:tracePt t="17583" x="3763963" y="4610100"/>
          <p14:tracePt t="17591" x="3779838" y="4610100"/>
          <p14:tracePt t="17603" x="3810000" y="4610100"/>
          <p14:tracePt t="17619" x="3894138" y="4610100"/>
          <p14:tracePt t="17636" x="4022725" y="4610100"/>
          <p14:tracePt t="17652" x="4168775" y="4610100"/>
          <p14:tracePt t="17669" x="4289425" y="4610100"/>
          <p14:tracePt t="17686" x="4403725" y="4610100"/>
          <p14:tracePt t="17702" x="4427538" y="4610100"/>
          <p14:tracePt t="17807" x="4441825" y="4610100"/>
          <p14:tracePt t="17815" x="4473575" y="4610100"/>
          <p14:tracePt t="17823" x="4511675" y="4610100"/>
          <p14:tracePt t="17836" x="4579938" y="4610100"/>
          <p14:tracePt t="17854" x="4670425" y="4610100"/>
          <p14:tracePt t="17869" x="4762500" y="4602163"/>
          <p14:tracePt t="17886" x="4822825" y="4602163"/>
          <p14:tracePt t="18071" x="4830763" y="4594225"/>
          <p14:tracePt t="18087" x="4816475" y="4587875"/>
          <p14:tracePt t="18096" x="4792663" y="4579938"/>
          <p14:tracePt t="18104" x="4784725" y="4579938"/>
          <p14:tracePt t="18415" x="4762500" y="4572000"/>
          <p14:tracePt t="18431" x="4754563" y="4572000"/>
          <p14:tracePt t="18439" x="4732338" y="4572000"/>
          <p14:tracePt t="18455" x="4724400" y="4572000"/>
          <p14:tracePt t="18479" x="4724400" y="4579938"/>
          <p14:tracePt t="18527" x="4724400" y="4587875"/>
          <p14:tracePt t="18593" x="4740275" y="4587875"/>
          <p14:tracePt t="18599" x="4754563" y="4587875"/>
          <p14:tracePt t="18607" x="4770438" y="4587875"/>
          <p14:tracePt t="18625" x="4778375" y="4587875"/>
          <p14:tracePt t="18656" x="4784725" y="4587875"/>
          <p14:tracePt t="19367" x="4792663" y="4587875"/>
          <p14:tracePt t="19383" x="4800600" y="4587875"/>
          <p14:tracePt t="19391" x="4822825" y="4525963"/>
          <p14:tracePt t="19403" x="4838700" y="4465638"/>
          <p14:tracePt t="19420" x="4860925" y="4403725"/>
          <p14:tracePt t="19436" x="4860925" y="4397375"/>
          <p14:tracePt t="19453" x="4854575" y="4327525"/>
          <p14:tracePt t="19470" x="4830763" y="4259263"/>
          <p14:tracePt t="19486" x="4816475" y="4221163"/>
          <p14:tracePt t="19503" x="4800600" y="4168775"/>
          <p14:tracePt t="19520" x="4792663" y="4137025"/>
          <p14:tracePt t="19554" x="4784725" y="4114800"/>
          <p14:tracePt t="19570" x="4784725" y="4098925"/>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727201" y="1019069"/>
            <a:ext cx="7100710" cy="1384995"/>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Basic </a:t>
            </a:r>
            <a:r>
              <a:rPr lang="en-US" sz="2800" b="1" dirty="0">
                <a:latin typeface="Times New Roman" panose="02020603050405020304" pitchFamily="18" charset="0"/>
                <a:cs typeface="Times New Roman" panose="02020603050405020304" pitchFamily="18" charset="0"/>
              </a:rPr>
              <a:t>concepts of Probability and Counting </a:t>
            </a:r>
          </a:p>
          <a:p>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356974" y="2014830"/>
            <a:ext cx="5829337" cy="3000821"/>
          </a:xfrm>
          <a:prstGeom prst="rect">
            <a:avLst/>
          </a:prstGeom>
          <a:solidFill>
            <a:schemeClr val="bg1"/>
          </a:solidFill>
        </p:spPr>
        <p:txBody>
          <a:bodyPr wrap="square" rtlCol="0">
            <a:spAutoFit/>
          </a:bodyPr>
          <a:lstStyle/>
          <a:p>
            <a:pPr marL="342900" indent="-342900">
              <a:lnSpc>
                <a:spcPct val="150000"/>
              </a:lnSpc>
              <a:buFont typeface="Arial" panose="020B0604020202020204" pitchFamily="34" charset="0"/>
              <a:buChar char="•"/>
            </a:pPr>
            <a:r>
              <a:rPr lang="en-US" altLang="en-US" dirty="0">
                <a:latin typeface="Times New Roman" panose="02020603050405020304" pitchFamily="18" charset="0"/>
                <a:cs typeface="Times New Roman" panose="02020603050405020304" pitchFamily="18" charset="0"/>
              </a:rPr>
              <a:t>Identify the sample space of a probability experiment</a:t>
            </a:r>
          </a:p>
          <a:p>
            <a:pPr marL="342900" indent="-342900">
              <a:lnSpc>
                <a:spcPct val="150000"/>
              </a:lnSpc>
              <a:buFont typeface="Arial" panose="020B0604020202020204" pitchFamily="34" charset="0"/>
              <a:buChar char="•"/>
            </a:pPr>
            <a:r>
              <a:rPr lang="en-US" altLang="en-US" dirty="0">
                <a:latin typeface="Times New Roman" panose="02020603050405020304" pitchFamily="18" charset="0"/>
                <a:cs typeface="Times New Roman" panose="02020603050405020304" pitchFamily="18" charset="0"/>
              </a:rPr>
              <a:t>Identify simple events</a:t>
            </a:r>
          </a:p>
          <a:p>
            <a:pPr marL="342900" indent="-342900">
              <a:lnSpc>
                <a:spcPct val="150000"/>
              </a:lnSpc>
              <a:buFont typeface="Arial" panose="020B0604020202020204" pitchFamily="34" charset="0"/>
              <a:buChar char="•"/>
            </a:pPr>
            <a:r>
              <a:rPr lang="en-US" altLang="en-US" dirty="0">
                <a:latin typeface="Times New Roman" panose="02020603050405020304" pitchFamily="18" charset="0"/>
                <a:cs typeface="Times New Roman" panose="02020603050405020304" pitchFamily="18" charset="0"/>
              </a:rPr>
              <a:t>Distinguish among classical probability, empirical probability, and subjective probability</a:t>
            </a:r>
          </a:p>
          <a:p>
            <a:pPr marL="342900" indent="-342900">
              <a:lnSpc>
                <a:spcPct val="150000"/>
              </a:lnSpc>
              <a:buFont typeface="Arial" panose="020B0604020202020204" pitchFamily="34" charset="0"/>
              <a:buChar char="•"/>
            </a:pPr>
            <a:r>
              <a:rPr lang="en-US" altLang="en-US" dirty="0">
                <a:latin typeface="Times New Roman" panose="02020603050405020304" pitchFamily="18" charset="0"/>
                <a:cs typeface="Times New Roman" panose="02020603050405020304" pitchFamily="18" charset="0"/>
              </a:rPr>
              <a:t>Determine the probability of the complement of an event</a:t>
            </a:r>
          </a:p>
          <a:p>
            <a:pPr marL="342900" indent="-342900">
              <a:lnSpc>
                <a:spcPct val="150000"/>
              </a:lnSpc>
              <a:buFont typeface="Arial" panose="020B0604020202020204" pitchFamily="34" charset="0"/>
              <a:buChar char="•"/>
            </a:pPr>
            <a:r>
              <a:rPr lang="en-US" altLang="en-US" dirty="0">
                <a:latin typeface="Times New Roman" panose="02020603050405020304" pitchFamily="18" charset="0"/>
                <a:cs typeface="Times New Roman" panose="02020603050405020304" pitchFamily="18" charset="0"/>
              </a:rPr>
              <a:t>Use a tree diagram and the Fundamental Counting  Principle to find probabilities</a:t>
            </a:r>
          </a:p>
        </p:txBody>
      </p:sp>
      <p:sp>
        <p:nvSpPr>
          <p:cNvPr id="9" name="TextBox 8"/>
          <p:cNvSpPr txBox="1"/>
          <p:nvPr/>
        </p:nvSpPr>
        <p:spPr>
          <a:xfrm>
            <a:off x="6732249" y="2473925"/>
            <a:ext cx="5064752" cy="2169825"/>
          </a:xfrm>
          <a:prstGeom prst="rect">
            <a:avLst/>
          </a:prstGeom>
          <a:solidFill>
            <a:schemeClr val="bg1"/>
          </a:solidFill>
        </p:spPr>
        <p:txBody>
          <a:bodyPr wrap="square" rtlCol="0">
            <a:spAutoFit/>
          </a:bodyPr>
          <a:lstStyle/>
          <a:p>
            <a:pPr algn="r">
              <a:lnSpc>
                <a:spcPct val="150000"/>
              </a:lnSpc>
            </a:pPr>
            <a:r>
              <a:rPr lang="ar-EG" altLang="en-US" dirty="0">
                <a:latin typeface="Times New Roman" panose="02020603050405020304" pitchFamily="18" charset="0"/>
                <a:cs typeface="Times New Roman" panose="02020603050405020304" pitchFamily="18" charset="0"/>
              </a:rPr>
              <a:t>تحديد فضاء العينة للتجربة الاحتمالية</a:t>
            </a:r>
          </a:p>
          <a:p>
            <a:pPr algn="r">
              <a:lnSpc>
                <a:spcPct val="150000"/>
              </a:lnSpc>
            </a:pPr>
            <a:r>
              <a:rPr lang="ar-EG" altLang="en-US" dirty="0">
                <a:latin typeface="Times New Roman" panose="02020603050405020304" pitchFamily="18" charset="0"/>
                <a:cs typeface="Times New Roman" panose="02020603050405020304" pitchFamily="18" charset="0"/>
              </a:rPr>
              <a:t>تحديد الأحداث البسيطة</a:t>
            </a:r>
          </a:p>
          <a:p>
            <a:pPr algn="r">
              <a:lnSpc>
                <a:spcPct val="150000"/>
              </a:lnSpc>
            </a:pPr>
            <a:r>
              <a:rPr lang="ar-EG" altLang="en-US" dirty="0">
                <a:latin typeface="Times New Roman" panose="02020603050405020304" pitchFamily="18" charset="0"/>
                <a:cs typeface="Times New Roman" panose="02020603050405020304" pitchFamily="18" charset="0"/>
              </a:rPr>
              <a:t>يميز بين الاحتمال الكلاسيكي والاحتمال التجريبي والاحتمال الذاتي</a:t>
            </a:r>
          </a:p>
          <a:p>
            <a:pPr algn="r">
              <a:lnSpc>
                <a:spcPct val="150000"/>
              </a:lnSpc>
            </a:pPr>
            <a:r>
              <a:rPr lang="ar-EG" altLang="en-US" dirty="0">
                <a:latin typeface="Times New Roman" panose="02020603050405020304" pitchFamily="18" charset="0"/>
                <a:cs typeface="Times New Roman" panose="02020603050405020304" pitchFamily="18" charset="0"/>
              </a:rPr>
              <a:t>تحديد احتمال </a:t>
            </a:r>
            <a:r>
              <a:rPr lang="ar-EG" altLang="en-US" dirty="0" smtClean="0">
                <a:latin typeface="Times New Roman" panose="02020603050405020304" pitchFamily="18" charset="0"/>
                <a:cs typeface="Times New Roman" panose="02020603050405020304" pitchFamily="18" charset="0"/>
              </a:rPr>
              <a:t>الحدث المكمل</a:t>
            </a:r>
            <a:endParaRPr lang="ar-EG" altLang="en-US" dirty="0">
              <a:latin typeface="Times New Roman" panose="02020603050405020304" pitchFamily="18" charset="0"/>
              <a:cs typeface="Times New Roman" panose="02020603050405020304" pitchFamily="18" charset="0"/>
            </a:endParaRPr>
          </a:p>
          <a:p>
            <a:pPr algn="r">
              <a:lnSpc>
                <a:spcPct val="150000"/>
              </a:lnSpc>
            </a:pPr>
            <a:r>
              <a:rPr lang="ar-EG" altLang="en-US" dirty="0">
                <a:latin typeface="Times New Roman" panose="02020603050405020304" pitchFamily="18" charset="0"/>
                <a:cs typeface="Times New Roman" panose="02020603050405020304" pitchFamily="18" charset="0"/>
              </a:rPr>
              <a:t>استخدم مخطط الشجرة البيانية ومبدأ العد الأساسي لإيجاد الاحتمالات</a:t>
            </a:r>
            <a:endParaRPr lang="en-US"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64541417"/>
      </p:ext>
    </p:extLst>
  </p:cSld>
  <p:clrMapOvr>
    <a:masterClrMapping/>
  </p:clrMapOvr>
  <mc:AlternateContent xmlns:mc="http://schemas.openxmlformats.org/markup-compatibility/2006" xmlns:p14="http://schemas.microsoft.com/office/powerpoint/2010/main">
    <mc:Choice Requires="p14">
      <p:transition p14:dur="10" advTm="49824"/>
    </mc:Choice>
    <mc:Fallback xmlns="">
      <p:transition advTm="49824"/>
    </mc:Fallback>
  </mc:AlternateContent>
  <p:timing>
    <p:tnLst>
      <p:par>
        <p:cTn id="1" dur="indefinite" restart="never" nodeType="tmRoot"/>
      </p:par>
    </p:tnLst>
  </p:timing>
  <p:extLst mod="1">
    <p:ext uri="{3A86A75C-4F4B-4683-9AE1-C65F6400EC91}">
      <p14:laserTraceLst xmlns:p14="http://schemas.microsoft.com/office/powerpoint/2010/main">
        <p14:tracePtLst>
          <p14:tracePt t="1152" x="4778375" y="4068763"/>
          <p14:tracePt t="1159" x="4694238" y="3924300"/>
          <p14:tracePt t="1167" x="4602163" y="3817938"/>
          <p14:tracePt t="1177" x="4518025" y="3741738"/>
          <p14:tracePt t="1193" x="4419600" y="3657600"/>
          <p14:tracePt t="1210" x="4335463" y="3603625"/>
          <p14:tracePt t="1227" x="4237038" y="3527425"/>
          <p14:tracePt t="1243" x="4130675" y="3451225"/>
          <p14:tracePt t="1260" x="4060825" y="3375025"/>
          <p14:tracePt t="1277" x="4008438" y="3314700"/>
          <p14:tracePt t="1293" x="3970338" y="3238500"/>
          <p14:tracePt t="1310" x="3908425" y="3154363"/>
          <p14:tracePt t="1327" x="3787775" y="3017838"/>
          <p14:tracePt t="1343" x="3665538" y="2895600"/>
          <p14:tracePt t="1360" x="3565525" y="2789238"/>
          <p14:tracePt t="1377" x="3436938" y="2651125"/>
          <p14:tracePt t="1393" x="3314700" y="2560638"/>
          <p14:tracePt t="1410" x="3254375" y="2492375"/>
          <p14:tracePt t="1427" x="3208338" y="2430463"/>
          <p14:tracePt t="1443" x="3184525" y="2378075"/>
          <p14:tracePt t="1460" x="3162300" y="2308225"/>
          <p14:tracePt t="1477" x="3146425" y="2232025"/>
          <p14:tracePt t="1493" x="3132138" y="2171700"/>
          <p14:tracePt t="1510" x="3132138" y="2125663"/>
          <p14:tracePt t="1527" x="3132138" y="2079625"/>
          <p14:tracePt t="2111" x="3132138" y="2027238"/>
          <p14:tracePt t="2119" x="3132138" y="1973263"/>
          <p14:tracePt t="2127" x="3132138" y="1920875"/>
          <p14:tracePt t="2144" x="3116263" y="1897063"/>
          <p14:tracePt t="2160" x="3101975" y="1874838"/>
          <p14:tracePt t="2178" x="3078163" y="1844675"/>
          <p14:tracePt t="2194" x="3040063" y="1820863"/>
          <p14:tracePt t="2210" x="3017838" y="1812925"/>
          <p14:tracePt t="2227" x="2979738" y="1790700"/>
          <p14:tracePt t="2244" x="2933700" y="1768475"/>
          <p14:tracePt t="2260" x="2873375" y="1736725"/>
          <p14:tracePt t="2277" x="2797175" y="1714500"/>
          <p14:tracePt t="2294" x="2735263" y="1692275"/>
          <p14:tracePt t="2310" x="2697163" y="1684338"/>
          <p14:tracePt t="2327" x="2620963" y="1660525"/>
          <p14:tracePt t="2344" x="2606675" y="1654175"/>
          <p14:tracePt t="2799" x="2598738" y="1654175"/>
          <p14:tracePt t="2815" x="2598738" y="1660525"/>
          <p14:tracePt t="2839" x="2598738" y="1668463"/>
          <p14:tracePt t="2847" x="2606675" y="1684338"/>
          <p14:tracePt t="2855" x="2628900" y="1692275"/>
          <p14:tracePt t="2863" x="2667000" y="1692275"/>
          <p14:tracePt t="2877" x="2705100" y="1698625"/>
          <p14:tracePt t="2894" x="2773363" y="1730375"/>
          <p14:tracePt t="2911" x="2827338" y="1736725"/>
          <p14:tracePt t="2927" x="2835275" y="1736725"/>
          <p14:tracePt t="3007" x="2849563" y="1736725"/>
          <p14:tracePt t="3015" x="2879725" y="1736725"/>
          <p14:tracePt t="3027" x="2903538" y="1722438"/>
          <p14:tracePt t="3044" x="2949575" y="1692275"/>
          <p14:tracePt t="3061" x="3009900" y="1676400"/>
          <p14:tracePt t="3077" x="3040063" y="1660525"/>
          <p14:tracePt t="3094" x="3055938" y="1660525"/>
          <p14:tracePt t="3144" x="3063875" y="1654175"/>
          <p14:tracePt t="3151" x="3063875" y="1646238"/>
          <p14:tracePt t="3161" x="3078163" y="1638300"/>
          <p14:tracePt t="3177" x="3116263" y="1622425"/>
          <p14:tracePt t="3194" x="3200400" y="1600200"/>
          <p14:tracePt t="3211" x="3298825" y="1584325"/>
          <p14:tracePt t="3227" x="3406775" y="1570038"/>
          <p14:tracePt t="3244" x="3482975" y="1570038"/>
          <p14:tracePt t="3261" x="3535363" y="1570038"/>
          <p14:tracePt t="3277" x="3565525" y="1570038"/>
          <p14:tracePt t="3294" x="3589338" y="1570038"/>
          <p14:tracePt t="3311" x="3665538" y="1562100"/>
          <p14:tracePt t="3327" x="3733800" y="1562100"/>
          <p14:tracePt t="3344" x="3771900" y="1562100"/>
          <p14:tracePt t="3361" x="3802063" y="1562100"/>
          <p14:tracePt t="3423" x="3825875" y="1562100"/>
          <p14:tracePt t="3431" x="3856038" y="1562100"/>
          <p14:tracePt t="3444" x="3878263" y="1562100"/>
          <p14:tracePt t="3461" x="3992563" y="1562100"/>
          <p14:tracePt t="3477" x="4144963" y="1562100"/>
          <p14:tracePt t="3494" x="4321175" y="1562100"/>
          <p14:tracePt t="3511" x="4518025" y="1562100"/>
          <p14:tracePt t="3528" x="4602163" y="1562100"/>
          <p14:tracePt t="3544" x="4632325" y="1562100"/>
          <p14:tracePt t="3577" x="4640263" y="1562100"/>
          <p14:tracePt t="3615" x="4670425" y="1562100"/>
          <p14:tracePt t="3623" x="4702175" y="1562100"/>
          <p14:tracePt t="3631" x="4732338" y="1562100"/>
          <p14:tracePt t="3644" x="4792663" y="1554163"/>
          <p14:tracePt t="3661" x="4922838" y="1531938"/>
          <p14:tracePt t="3677" x="5089525" y="1516063"/>
          <p14:tracePt t="3694" x="5287963" y="1508125"/>
          <p14:tracePt t="3711" x="5516563" y="1493838"/>
          <p14:tracePt t="3728" x="5654675" y="1493838"/>
          <p14:tracePt t="3744" x="5730875" y="1477963"/>
          <p14:tracePt t="3839" x="5737225" y="1477963"/>
          <p14:tracePt t="3847" x="5753100" y="1477963"/>
          <p14:tracePt t="3855" x="5783263" y="1477963"/>
          <p14:tracePt t="3863" x="5807075" y="1477963"/>
          <p14:tracePt t="3878" x="5897563" y="1477963"/>
          <p14:tracePt t="3896" x="5965825" y="1477963"/>
          <p14:tracePt t="3911" x="6011863" y="1477963"/>
          <p14:tracePt t="3928" x="6035675" y="1485900"/>
          <p14:tracePt t="4017" x="6049963" y="1485900"/>
          <p14:tracePt t="4023" x="6065838" y="1493838"/>
          <p14:tracePt t="4031" x="6088063" y="1493838"/>
          <p14:tracePt t="4044" x="6096000" y="1493838"/>
          <p14:tracePt t="4061" x="6118225" y="1501775"/>
          <p14:tracePt t="4078" x="6256338" y="1531938"/>
          <p14:tracePt t="4095" x="6278563" y="1539875"/>
          <p14:tracePt t="4111" x="6384925" y="1562100"/>
          <p14:tracePt t="4128" x="6454775" y="1570038"/>
          <p14:tracePt t="4144" x="6515100" y="1570038"/>
          <p14:tracePt t="4161" x="6545263" y="1584325"/>
          <p14:tracePt t="4178" x="6561138" y="1584325"/>
          <p14:tracePt t="4194" x="6575425" y="1584325"/>
          <p14:tracePt t="4211" x="6591300" y="1584325"/>
          <p14:tracePt t="4239" x="6613525" y="1584325"/>
          <p14:tracePt t="4247" x="6659563" y="1584325"/>
          <p14:tracePt t="4263" x="6759575" y="1584325"/>
          <p14:tracePt t="4278" x="6865938" y="1577975"/>
          <p14:tracePt t="4294" x="6950075" y="1570038"/>
          <p14:tracePt t="4311" x="7154863" y="1562100"/>
          <p14:tracePt t="4328" x="7246938" y="1546225"/>
          <p14:tracePt t="4344" x="7292975" y="1546225"/>
          <p14:tracePt t="4361" x="7307263" y="1546225"/>
          <p14:tracePt t="4378" x="7307263" y="1539875"/>
          <p14:tracePt t="4439" x="7337425" y="1539875"/>
          <p14:tracePt t="4449" x="7361238" y="1539875"/>
          <p14:tracePt t="4455" x="7375525" y="1539875"/>
          <p14:tracePt t="4463" x="7407275" y="1539875"/>
          <p14:tracePt t="4479" x="7467600" y="1539875"/>
          <p14:tracePt t="4494" x="7573963" y="1539875"/>
          <p14:tracePt t="4511" x="7680325" y="1539875"/>
          <p14:tracePt t="4528" x="7810500" y="1539875"/>
          <p14:tracePt t="4544" x="7954963" y="1539875"/>
          <p14:tracePt t="4561" x="8023225" y="1539875"/>
          <p14:tracePt t="4578" x="8077200" y="1539875"/>
          <p14:tracePt t="4595" x="8085138" y="1539875"/>
          <p14:tracePt t="4671" x="8093075" y="1554163"/>
          <p14:tracePt t="4680" x="8093075" y="1577975"/>
          <p14:tracePt t="4687" x="8054975" y="1608138"/>
          <p14:tracePt t="4696" x="7993063" y="1646238"/>
          <p14:tracePt t="4711" x="7818438" y="1714500"/>
          <p14:tracePt t="4728" x="7513638" y="1806575"/>
          <p14:tracePt t="4745" x="7140575" y="1866900"/>
          <p14:tracePt t="4761" x="6759575" y="1927225"/>
          <p14:tracePt t="4778" x="6416675" y="1958975"/>
          <p14:tracePt t="4795" x="6149975" y="1958975"/>
          <p14:tracePt t="4811" x="5943600" y="1965325"/>
          <p14:tracePt t="4828" x="5761038" y="1981200"/>
          <p14:tracePt t="4845" x="5562600" y="2019300"/>
          <p14:tracePt t="4861" x="5349875" y="2049463"/>
          <p14:tracePt t="4878" x="5075238" y="2095500"/>
          <p14:tracePt t="4895" x="4549775" y="2155825"/>
          <p14:tracePt t="4911" x="4168775" y="2225675"/>
          <p14:tracePt t="4928" x="3832225" y="2286000"/>
          <p14:tracePt t="4945" x="3573463" y="2316163"/>
          <p14:tracePt t="4961" x="3322638" y="2354263"/>
          <p14:tracePt t="4978" x="3078163" y="2384425"/>
          <p14:tracePt t="4995" x="2841625" y="2446338"/>
          <p14:tracePt t="5011" x="2620963" y="2514600"/>
          <p14:tracePt t="5028" x="2468563" y="2582863"/>
          <p14:tracePt t="5045" x="2384425" y="2620963"/>
          <p14:tracePt t="5061" x="2339975" y="2644775"/>
          <p14:tracePt t="5078" x="2332038" y="2659063"/>
          <p14:tracePt t="5104" x="2324100" y="2659063"/>
          <p14:tracePt t="5119" x="2324100" y="2667000"/>
          <p14:tracePt t="5128" x="2324100" y="2674938"/>
          <p14:tracePt t="5145" x="2278063" y="2743200"/>
          <p14:tracePt t="5161" x="2247900" y="2803525"/>
          <p14:tracePt t="5178" x="2209800" y="2873375"/>
          <p14:tracePt t="5195" x="2187575" y="2933700"/>
          <p14:tracePt t="5211" x="2171700" y="2955925"/>
          <p14:tracePt t="5463" x="2201863" y="2955925"/>
          <p14:tracePt t="5471" x="2286000" y="2949575"/>
          <p14:tracePt t="5480" x="2384425" y="2917825"/>
          <p14:tracePt t="5495" x="2574925" y="2887663"/>
          <p14:tracePt t="5512" x="2773363" y="2849563"/>
          <p14:tracePt t="5528" x="2955925" y="2835275"/>
          <p14:tracePt t="5545" x="3055938" y="2827338"/>
          <p14:tracePt t="5562" x="3124200" y="2803525"/>
          <p14:tracePt t="5831" x="3132138" y="2803525"/>
          <p14:tracePt t="5839" x="3162300" y="2789238"/>
          <p14:tracePt t="5847" x="3200400" y="2773363"/>
          <p14:tracePt t="5862" x="3268663" y="2743200"/>
          <p14:tracePt t="5878" x="3298825" y="2735263"/>
          <p14:tracePt t="5895" x="3475038" y="2697163"/>
          <p14:tracePt t="5912" x="3535363" y="2682875"/>
          <p14:tracePt t="5928" x="3551238" y="2674938"/>
          <p14:tracePt t="6095" x="3565525" y="2674938"/>
          <p14:tracePt t="6103" x="3603625" y="2674938"/>
          <p14:tracePt t="6112" x="3673475" y="2674938"/>
          <p14:tracePt t="6128" x="3856038" y="2674938"/>
          <p14:tracePt t="6145" x="4060825" y="2674938"/>
          <p14:tracePt t="6162" x="4191000" y="2659063"/>
          <p14:tracePt t="6178" x="4275138" y="2636838"/>
          <p14:tracePt t="6239" x="4259263" y="2628900"/>
          <p14:tracePt t="6247" x="4229100" y="2620963"/>
          <p14:tracePt t="6255" x="4206875" y="2613025"/>
          <p14:tracePt t="6264" x="4191000" y="2613025"/>
          <p14:tracePt t="6278" x="4152900" y="2606675"/>
          <p14:tracePt t="6295" x="4137025" y="2606675"/>
          <p14:tracePt t="6312" x="4122738" y="2606675"/>
          <p14:tracePt t="6439" x="4130675" y="2613025"/>
          <p14:tracePt t="6447" x="4152900" y="2620963"/>
          <p14:tracePt t="6455" x="4168775" y="2620963"/>
          <p14:tracePt t="6464" x="4175125" y="2628900"/>
          <p14:tracePt t="6478" x="4191000" y="2628900"/>
          <p14:tracePt t="6647" x="4198938" y="2636838"/>
          <p14:tracePt t="6655" x="4221163" y="2636838"/>
          <p14:tracePt t="6664" x="4229100" y="2636838"/>
          <p14:tracePt t="6679" x="4244975" y="2644775"/>
          <p14:tracePt t="6696" x="4251325" y="2644775"/>
          <p14:tracePt t="23303" x="4237038" y="2636838"/>
          <p14:tracePt t="23311" x="4221163" y="2636838"/>
          <p14:tracePt t="26271" x="4229100" y="2636838"/>
          <p14:tracePt t="26279" x="4229100" y="2651125"/>
          <p14:tracePt t="26287" x="4229100" y="2689225"/>
          <p14:tracePt t="26302" x="4237038" y="2735263"/>
          <p14:tracePt t="26319" x="4237038" y="2751138"/>
          <p14:tracePt t="26336" x="4237038" y="2759075"/>
          <p14:tracePt t="26439" x="4237038" y="2765425"/>
          <p14:tracePt t="26455" x="4229100" y="2781300"/>
          <p14:tracePt t="26463" x="4221163" y="2789238"/>
          <p14:tracePt t="26479" x="4213225" y="2797175"/>
          <p14:tracePt t="26488" x="4206875" y="2803525"/>
          <p14:tracePt t="26503" x="4191000" y="2835275"/>
          <p14:tracePt t="26519" x="4175125" y="2849563"/>
          <p14:tracePt t="26536" x="4168775" y="2865438"/>
          <p14:tracePt t="26570" x="4160838" y="2873375"/>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704623" y="1019069"/>
            <a:ext cx="7123288"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Probability and Statistics</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pic>
        <p:nvPicPr>
          <p:cNvPr id="8" name="Picture 10"/>
          <p:cNvPicPr>
            <a:picLocks noChangeAspect="1" noChangeArrowheads="1"/>
          </p:cNvPicPr>
          <p:nvPr/>
        </p:nvPicPr>
        <p:blipFill>
          <a:blip r:embed="rId3" cstate="screen"/>
          <a:srcRect/>
          <a:stretch>
            <a:fillRect/>
          </a:stretch>
        </p:blipFill>
        <p:spPr bwMode="auto">
          <a:xfrm>
            <a:off x="432837" y="1905442"/>
            <a:ext cx="5880100" cy="4157389"/>
          </a:xfrm>
          <a:prstGeom prst="rect">
            <a:avLst/>
          </a:prstGeom>
          <a:noFill/>
          <a:ln w="9525">
            <a:noFill/>
            <a:miter lim="800000"/>
            <a:headEnd/>
            <a:tailEnd/>
          </a:ln>
        </p:spPr>
      </p:pic>
      <p:sp>
        <p:nvSpPr>
          <p:cNvPr id="9" name="TextBox 8"/>
          <p:cNvSpPr txBox="1"/>
          <p:nvPr/>
        </p:nvSpPr>
        <p:spPr>
          <a:xfrm>
            <a:off x="6732249" y="2473925"/>
            <a:ext cx="5064752" cy="3000821"/>
          </a:xfrm>
          <a:prstGeom prst="rect">
            <a:avLst/>
          </a:prstGeom>
          <a:solidFill>
            <a:schemeClr val="bg1"/>
          </a:solidFill>
        </p:spPr>
        <p:txBody>
          <a:bodyPr wrap="square" rtlCol="0">
            <a:spAutoFit/>
          </a:bodyPr>
          <a:lstStyle/>
          <a:p>
            <a:pPr algn="r">
              <a:lnSpc>
                <a:spcPct val="150000"/>
              </a:lnSpc>
            </a:pPr>
            <a:r>
              <a:rPr lang="ar-EG" altLang="en-US" dirty="0" smtClean="0">
                <a:latin typeface="Times New Roman" panose="02020603050405020304" pitchFamily="18" charset="0"/>
                <a:cs typeface="Times New Roman" panose="02020603050405020304" pitchFamily="18" charset="0"/>
              </a:rPr>
              <a:t>الاحصاء </a:t>
            </a:r>
            <a:endParaRPr lang="en-US" altLang="en-US" dirty="0" smtClean="0">
              <a:latin typeface="Times New Roman" panose="02020603050405020304" pitchFamily="18" charset="0"/>
              <a:cs typeface="Times New Roman" panose="02020603050405020304" pitchFamily="18" charset="0"/>
            </a:endParaRPr>
          </a:p>
          <a:p>
            <a:pPr algn="r">
              <a:lnSpc>
                <a:spcPct val="150000"/>
              </a:lnSpc>
            </a:pPr>
            <a:r>
              <a:rPr lang="ar-EG" altLang="en-US" dirty="0" smtClean="0">
                <a:latin typeface="Times New Roman" panose="02020603050405020304" pitchFamily="18" charset="0"/>
                <a:cs typeface="Times New Roman" panose="02020603050405020304" pitchFamily="18" charset="0"/>
              </a:rPr>
              <a:t>عن طريق المعلومات التي في يديك نستطيع أن نعلم ما بداخل الصندوق</a:t>
            </a:r>
          </a:p>
          <a:p>
            <a:pPr algn="r">
              <a:lnSpc>
                <a:spcPct val="150000"/>
              </a:lnSpc>
            </a:pPr>
            <a:r>
              <a:rPr lang="ar-EG" altLang="en-US" dirty="0" smtClean="0">
                <a:latin typeface="Times New Roman" panose="02020603050405020304" pitchFamily="18" charset="0"/>
                <a:cs typeface="Times New Roman" panose="02020603050405020304" pitchFamily="18" charset="0"/>
              </a:rPr>
              <a:t>الاحتمال</a:t>
            </a:r>
          </a:p>
          <a:p>
            <a:pPr algn="r">
              <a:lnSpc>
                <a:spcPct val="150000"/>
              </a:lnSpc>
            </a:pPr>
            <a:r>
              <a:rPr lang="ar-EG" altLang="en-US" dirty="0">
                <a:latin typeface="Times New Roman" panose="02020603050405020304" pitchFamily="18" charset="0"/>
                <a:cs typeface="Times New Roman" panose="02020603050405020304" pitchFamily="18" charset="0"/>
              </a:rPr>
              <a:t>عن طريق المعلومات التي في </a:t>
            </a:r>
            <a:r>
              <a:rPr lang="ar-EG" altLang="en-US" dirty="0" smtClean="0">
                <a:latin typeface="Times New Roman" panose="02020603050405020304" pitchFamily="18" charset="0"/>
                <a:cs typeface="Times New Roman" panose="02020603050405020304" pitchFamily="18" charset="0"/>
              </a:rPr>
              <a:t>الصندوق  </a:t>
            </a:r>
            <a:r>
              <a:rPr lang="ar-EG" altLang="en-US" dirty="0">
                <a:latin typeface="Times New Roman" panose="02020603050405020304" pitchFamily="18" charset="0"/>
                <a:cs typeface="Times New Roman" panose="02020603050405020304" pitchFamily="18" charset="0"/>
              </a:rPr>
              <a:t>نستطيع أن نعلم ما بداخل </a:t>
            </a:r>
            <a:r>
              <a:rPr lang="ar-EG" altLang="en-US" dirty="0" smtClean="0">
                <a:latin typeface="Times New Roman" panose="02020603050405020304" pitchFamily="18" charset="0"/>
                <a:cs typeface="Times New Roman" panose="02020603050405020304" pitchFamily="18" charset="0"/>
              </a:rPr>
              <a:t>يديك</a:t>
            </a:r>
            <a:endParaRPr lang="ar-EG" altLang="en-US" dirty="0">
              <a:latin typeface="Times New Roman" panose="02020603050405020304" pitchFamily="18" charset="0"/>
              <a:cs typeface="Times New Roman" panose="02020603050405020304" pitchFamily="18" charset="0"/>
            </a:endParaRPr>
          </a:p>
          <a:p>
            <a:pPr algn="r">
              <a:lnSpc>
                <a:spcPct val="150000"/>
              </a:lnSpc>
            </a:pPr>
            <a:endParaRPr lang="en-US"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4135558"/>
      </p:ext>
    </p:extLst>
  </p:cSld>
  <p:clrMapOvr>
    <a:masterClrMapping/>
  </p:clrMapOvr>
  <mc:AlternateContent xmlns:mc="http://schemas.openxmlformats.org/markup-compatibility/2006" xmlns:p14="http://schemas.microsoft.com/office/powerpoint/2010/main">
    <mc:Choice Requires="p14">
      <p:transition p14:dur="10" advTm="165673"/>
    </mc:Choice>
    <mc:Fallback xmlns="">
      <p:transition advTm="165673"/>
    </mc:Fallback>
  </mc:AlternateContent>
  <p:timing>
    <p:tnLst>
      <p:par>
        <p:cTn id="1" dur="indefinite" restart="never" nodeType="tmRoot"/>
      </p:par>
    </p:tnLst>
  </p:timing>
  <p:extLst mod="1">
    <p:ext uri="{3A86A75C-4F4B-4683-9AE1-C65F6400EC91}">
      <p14:laserTraceLst xmlns:p14="http://schemas.microsoft.com/office/powerpoint/2010/main">
        <p14:tracePtLst>
          <p14:tracePt t="153864" x="4152900" y="2873375"/>
          <p14:tracePt t="153926" x="4038600" y="3040063"/>
          <p14:tracePt t="153943" x="4030663" y="3063875"/>
          <p14:tracePt t="154118" x="4016375" y="3063875"/>
          <p14:tracePt t="154126" x="3984625" y="3055938"/>
          <p14:tracePt t="154134" x="3962400" y="3055938"/>
          <p14:tracePt t="154143" x="3932238" y="3055938"/>
          <p14:tracePt t="154160" x="3894138" y="3055938"/>
          <p14:tracePt t="154177" x="3886200" y="3055938"/>
          <p14:tracePt t="154193" x="3863975" y="3055938"/>
          <p14:tracePt t="154227" x="3856038" y="3063875"/>
          <p14:tracePt t="154243" x="3856038" y="3094038"/>
          <p14:tracePt t="154260" x="3856038" y="3116263"/>
          <p14:tracePt t="154277" x="3856038" y="3140075"/>
          <p14:tracePt t="154293" x="3863975" y="3170238"/>
          <p14:tracePt t="154310" x="3902075" y="3222625"/>
          <p14:tracePt t="154327" x="3924300" y="3246438"/>
          <p14:tracePt t="154344" x="3932238" y="3260725"/>
          <p14:tracePt t="154360" x="3940175" y="3260725"/>
          <p14:tracePt t="154470" x="3946525" y="3268663"/>
          <p14:tracePt t="154478" x="3978275" y="3276600"/>
          <p14:tracePt t="154486" x="4022725" y="3284538"/>
          <p14:tracePt t="154494" x="4084638" y="3314700"/>
          <p14:tracePt t="154510" x="4229100" y="3352800"/>
          <p14:tracePt t="154527" x="4365625" y="3390900"/>
          <p14:tracePt t="154544" x="4511675" y="3436938"/>
          <p14:tracePt t="154560" x="4746625" y="3497263"/>
          <p14:tracePt t="154577" x="5021263" y="3581400"/>
          <p14:tracePt t="154594" x="5273675" y="3641725"/>
          <p14:tracePt t="154610" x="5394325" y="3665538"/>
          <p14:tracePt t="154627" x="5402263" y="3665538"/>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197060" y="519953"/>
            <a:ext cx="6314761" cy="1384995"/>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Probability </a:t>
            </a:r>
            <a:r>
              <a:rPr lang="en-US" altLang="en-US" sz="2800" b="1" dirty="0">
                <a:latin typeface="Times New Roman" panose="02020603050405020304" pitchFamily="18" charset="0"/>
                <a:cs typeface="Times New Roman" panose="02020603050405020304" pitchFamily="18" charset="0"/>
              </a:rPr>
              <a:t>Experiments</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564653" y="1528468"/>
            <a:ext cx="4470191" cy="4062651"/>
          </a:xfrm>
          <a:prstGeom prst="rect">
            <a:avLst/>
          </a:prstGeom>
          <a:solidFill>
            <a:schemeClr val="bg1"/>
          </a:solidFill>
        </p:spPr>
        <p:txBody>
          <a:bodyPr wrap="square" rtlCol="0">
            <a:spAutoFit/>
          </a:bodyPr>
          <a:lstStyle/>
          <a:p>
            <a:r>
              <a:rPr lang="en-US" altLang="en-US" sz="1600" b="1" dirty="0">
                <a:latin typeface="Times New Roman" panose="02020603050405020304" pitchFamily="18" charset="0"/>
                <a:cs typeface="Times New Roman" panose="02020603050405020304" pitchFamily="18" charset="0"/>
              </a:rPr>
              <a:t>Probability experiment</a:t>
            </a:r>
          </a:p>
          <a:p>
            <a:r>
              <a:rPr lang="en-US" altLang="en-US" sz="1600" dirty="0">
                <a:latin typeface="Times New Roman" panose="02020603050405020304" pitchFamily="18" charset="0"/>
                <a:cs typeface="Times New Roman" panose="02020603050405020304" pitchFamily="18" charset="0"/>
              </a:rPr>
              <a:t>An action, or trial, through which specific results (counts, measurements, or responses) are obtained.</a:t>
            </a:r>
          </a:p>
          <a:p>
            <a:endParaRPr lang="en-US" altLang="en-US" sz="1600" dirty="0">
              <a:latin typeface="Times New Roman" panose="02020603050405020304" pitchFamily="18" charset="0"/>
              <a:cs typeface="Times New Roman" panose="02020603050405020304" pitchFamily="18" charset="0"/>
            </a:endParaRPr>
          </a:p>
          <a:p>
            <a:r>
              <a:rPr lang="en-US" altLang="en-US" sz="1600" b="1" dirty="0">
                <a:latin typeface="Times New Roman" panose="02020603050405020304" pitchFamily="18" charset="0"/>
                <a:cs typeface="Times New Roman" panose="02020603050405020304" pitchFamily="18" charset="0"/>
              </a:rPr>
              <a:t>Outcome</a:t>
            </a:r>
          </a:p>
          <a:p>
            <a:r>
              <a:rPr lang="en-US" altLang="en-US" sz="1600" dirty="0">
                <a:latin typeface="Times New Roman" panose="02020603050405020304" pitchFamily="18" charset="0"/>
                <a:cs typeface="Times New Roman" panose="02020603050405020304" pitchFamily="18" charset="0"/>
              </a:rPr>
              <a:t>The result of a single trial in a probability experiment.</a:t>
            </a:r>
          </a:p>
          <a:p>
            <a:endParaRPr lang="en-US" altLang="en-US" sz="1600" dirty="0">
              <a:latin typeface="Times New Roman" panose="02020603050405020304" pitchFamily="18" charset="0"/>
              <a:cs typeface="Times New Roman" panose="02020603050405020304" pitchFamily="18" charset="0"/>
            </a:endParaRPr>
          </a:p>
          <a:p>
            <a:r>
              <a:rPr lang="en-US" altLang="en-US" sz="1600" b="1" dirty="0">
                <a:latin typeface="Times New Roman" panose="02020603050405020304" pitchFamily="18" charset="0"/>
                <a:cs typeface="Times New Roman" panose="02020603050405020304" pitchFamily="18" charset="0"/>
              </a:rPr>
              <a:t>Sample Space</a:t>
            </a:r>
          </a:p>
          <a:p>
            <a:r>
              <a:rPr lang="en-US" altLang="en-US" sz="1600" dirty="0">
                <a:latin typeface="Times New Roman" panose="02020603050405020304" pitchFamily="18" charset="0"/>
                <a:cs typeface="Times New Roman" panose="02020603050405020304" pitchFamily="18" charset="0"/>
              </a:rPr>
              <a:t>The set of all possible outcomes of a probability experiment.</a:t>
            </a:r>
          </a:p>
          <a:p>
            <a:endParaRPr lang="en-US" altLang="en-US" sz="1600" dirty="0">
              <a:latin typeface="Times New Roman" panose="02020603050405020304" pitchFamily="18" charset="0"/>
              <a:cs typeface="Times New Roman" panose="02020603050405020304" pitchFamily="18" charset="0"/>
            </a:endParaRPr>
          </a:p>
          <a:p>
            <a:r>
              <a:rPr lang="en-US" altLang="en-US" sz="1600" b="1" dirty="0">
                <a:latin typeface="Times New Roman" panose="02020603050405020304" pitchFamily="18" charset="0"/>
                <a:cs typeface="Times New Roman" panose="02020603050405020304" pitchFamily="18" charset="0"/>
              </a:rPr>
              <a:t>Event</a:t>
            </a:r>
          </a:p>
          <a:p>
            <a:r>
              <a:rPr lang="en-US" altLang="en-US" sz="1600" dirty="0">
                <a:latin typeface="Times New Roman" panose="02020603050405020304" pitchFamily="18" charset="0"/>
                <a:cs typeface="Times New Roman" panose="02020603050405020304" pitchFamily="18" charset="0"/>
              </a:rPr>
              <a:t>Consists of one or more outcomes and is a subset of the sample space</a:t>
            </a:r>
            <a:r>
              <a:rPr lang="en-US" altLang="en-US" sz="1600" dirty="0" smtClean="0">
                <a:latin typeface="Times New Roman" panose="02020603050405020304" pitchFamily="18" charset="0"/>
                <a:cs typeface="Times New Roman" panose="02020603050405020304" pitchFamily="18" charset="0"/>
              </a:rPr>
              <a:t>.</a:t>
            </a:r>
            <a:endParaRPr lang="en-US" sz="1600" dirty="0" smtClean="0"/>
          </a:p>
          <a:p>
            <a:endParaRPr lang="en-US" dirty="0" smtClean="0"/>
          </a:p>
        </p:txBody>
      </p:sp>
      <p:sp>
        <p:nvSpPr>
          <p:cNvPr id="9" name="TextBox 8"/>
          <p:cNvSpPr txBox="1"/>
          <p:nvPr/>
        </p:nvSpPr>
        <p:spPr>
          <a:xfrm>
            <a:off x="6553413" y="1913188"/>
            <a:ext cx="4470191" cy="3293209"/>
          </a:xfrm>
          <a:prstGeom prst="rect">
            <a:avLst/>
          </a:prstGeom>
          <a:solidFill>
            <a:schemeClr val="bg1"/>
          </a:solidFill>
        </p:spPr>
        <p:txBody>
          <a:bodyPr wrap="square" rtlCol="0">
            <a:spAutoFit/>
          </a:bodyPr>
          <a:lstStyle/>
          <a:p>
            <a:pPr algn="r"/>
            <a:r>
              <a:rPr lang="ar-EG" altLang="en-US" sz="1600" b="1" dirty="0">
                <a:latin typeface="Times New Roman" panose="02020603050405020304" pitchFamily="18" charset="0"/>
                <a:cs typeface="Times New Roman" panose="02020603050405020304" pitchFamily="18" charset="0"/>
              </a:rPr>
              <a:t>تجربة الاحتمالية</a:t>
            </a:r>
          </a:p>
          <a:p>
            <a:pPr algn="r"/>
            <a:r>
              <a:rPr lang="ar-EG" altLang="en-US" sz="1600" dirty="0">
                <a:latin typeface="Times New Roman" panose="02020603050405020304" pitchFamily="18" charset="0"/>
                <a:cs typeface="Times New Roman" panose="02020603050405020304" pitchFamily="18" charset="0"/>
              </a:rPr>
              <a:t>إجراء أو تجربة يتم من خلالها الحصول على نتائج محددة (أعداد أو قياسات أو استجابات).</a:t>
            </a:r>
          </a:p>
          <a:p>
            <a:pPr algn="r"/>
            <a:endParaRPr lang="ar-EG" altLang="en-US" sz="1600" dirty="0">
              <a:latin typeface="Times New Roman" panose="02020603050405020304" pitchFamily="18" charset="0"/>
              <a:cs typeface="Times New Roman" panose="02020603050405020304" pitchFamily="18" charset="0"/>
            </a:endParaRPr>
          </a:p>
          <a:p>
            <a:pPr algn="r"/>
            <a:r>
              <a:rPr lang="ar-EG" altLang="en-US" sz="1600" dirty="0" smtClean="0">
                <a:latin typeface="Times New Roman" panose="02020603050405020304" pitchFamily="18" charset="0"/>
                <a:cs typeface="Times New Roman" panose="02020603050405020304" pitchFamily="18" charset="0"/>
              </a:rPr>
              <a:t>مخرجات</a:t>
            </a:r>
            <a:endParaRPr lang="ar-EG" altLang="en-US" sz="1600" dirty="0">
              <a:latin typeface="Times New Roman" panose="02020603050405020304" pitchFamily="18" charset="0"/>
              <a:cs typeface="Times New Roman" panose="02020603050405020304" pitchFamily="18" charset="0"/>
            </a:endParaRPr>
          </a:p>
          <a:p>
            <a:pPr algn="r"/>
            <a:r>
              <a:rPr lang="ar-EG" altLang="en-US" sz="1600" dirty="0">
                <a:latin typeface="Times New Roman" panose="02020603050405020304" pitchFamily="18" charset="0"/>
                <a:cs typeface="Times New Roman" panose="02020603050405020304" pitchFamily="18" charset="0"/>
              </a:rPr>
              <a:t>نتيجة تجربة واحدة في تجربة الاحتمالية.</a:t>
            </a:r>
          </a:p>
          <a:p>
            <a:pPr algn="r"/>
            <a:endParaRPr lang="ar-EG" altLang="en-US" sz="1600" dirty="0">
              <a:latin typeface="Times New Roman" panose="02020603050405020304" pitchFamily="18" charset="0"/>
              <a:cs typeface="Times New Roman" panose="02020603050405020304" pitchFamily="18" charset="0"/>
            </a:endParaRPr>
          </a:p>
          <a:p>
            <a:pPr algn="r"/>
            <a:r>
              <a:rPr lang="ar-EG" altLang="en-US" sz="1600" dirty="0" smtClean="0">
                <a:latin typeface="Times New Roman" panose="02020603050405020304" pitchFamily="18" charset="0"/>
                <a:cs typeface="Times New Roman" panose="02020603050405020304" pitchFamily="18" charset="0"/>
              </a:rPr>
              <a:t>فضاء </a:t>
            </a:r>
            <a:r>
              <a:rPr lang="ar-EG" altLang="en-US" sz="1600" dirty="0">
                <a:latin typeface="Times New Roman" panose="02020603050405020304" pitchFamily="18" charset="0"/>
                <a:cs typeface="Times New Roman" panose="02020603050405020304" pitchFamily="18" charset="0"/>
              </a:rPr>
              <a:t>العينة</a:t>
            </a:r>
          </a:p>
          <a:p>
            <a:pPr algn="r"/>
            <a:r>
              <a:rPr lang="ar-EG" altLang="en-US" sz="1600" dirty="0">
                <a:latin typeface="Times New Roman" panose="02020603050405020304" pitchFamily="18" charset="0"/>
                <a:cs typeface="Times New Roman" panose="02020603050405020304" pitchFamily="18" charset="0"/>
              </a:rPr>
              <a:t>مجموعة كل النتائج الممكنة للتجربة الاحتمالية.</a:t>
            </a:r>
          </a:p>
          <a:p>
            <a:pPr algn="r"/>
            <a:endParaRPr lang="ar-EG" altLang="en-US" sz="1600" dirty="0">
              <a:latin typeface="Times New Roman" panose="02020603050405020304" pitchFamily="18" charset="0"/>
              <a:cs typeface="Times New Roman" panose="02020603050405020304" pitchFamily="18" charset="0"/>
            </a:endParaRPr>
          </a:p>
          <a:p>
            <a:pPr algn="r"/>
            <a:r>
              <a:rPr lang="ar-EG" altLang="en-US" sz="1600" dirty="0">
                <a:latin typeface="Times New Roman" panose="02020603050405020304" pitchFamily="18" charset="0"/>
                <a:cs typeface="Times New Roman" panose="02020603050405020304" pitchFamily="18" charset="0"/>
              </a:rPr>
              <a:t>حدث</a:t>
            </a:r>
          </a:p>
          <a:p>
            <a:pPr algn="r"/>
            <a:r>
              <a:rPr lang="ar-EG" altLang="en-US" sz="1600" dirty="0">
                <a:latin typeface="Times New Roman" panose="02020603050405020304" pitchFamily="18" charset="0"/>
                <a:cs typeface="Times New Roman" panose="02020603050405020304" pitchFamily="18" charset="0"/>
              </a:rPr>
              <a:t>يتكون من نتيجة واحدة أو أكثر، وهو عبارة عن مجموعة فرعية من فضاء العينة.</a:t>
            </a:r>
            <a:endParaRPr lang="en-US" dirty="0" smtClean="0"/>
          </a:p>
        </p:txBody>
      </p:sp>
    </p:spTree>
    <p:extLst>
      <p:ext uri="{BB962C8B-B14F-4D97-AF65-F5344CB8AC3E}">
        <p14:creationId xmlns:p14="http://schemas.microsoft.com/office/powerpoint/2010/main" val="4277326643"/>
      </p:ext>
    </p:extLst>
  </p:cSld>
  <p:clrMapOvr>
    <a:masterClrMapping/>
  </p:clrMapOvr>
  <mc:AlternateContent xmlns:mc="http://schemas.openxmlformats.org/markup-compatibility/2006" xmlns:p14="http://schemas.microsoft.com/office/powerpoint/2010/main">
    <mc:Choice Requires="p14">
      <p:transition p14:dur="10" advTm="213936"/>
    </mc:Choice>
    <mc:Fallback xmlns="">
      <p:transition advTm="213936"/>
    </mc:Fallback>
  </mc:AlternateContent>
  <p:timing>
    <p:tnLst>
      <p:par>
        <p:cTn id="1" dur="indefinite" restart="never" nodeType="tmRoot"/>
      </p:par>
    </p:tnLst>
  </p:timing>
  <p:extLst mod="1">
    <p:ext uri="{3A86A75C-4F4B-4683-9AE1-C65F6400EC91}">
      <p14:laserTraceLst xmlns:p14="http://schemas.microsoft.com/office/powerpoint/2010/main">
        <p14:tracePtLst>
          <p14:tracePt t="2039" x="5402263" y="3673475"/>
          <p14:tracePt t="2046" x="5372100" y="3717925"/>
          <p14:tracePt t="2059" x="5181600" y="3863975"/>
          <p14:tracePt t="2076" x="4313238" y="4275138"/>
          <p14:tracePt t="2093" x="3436938" y="4632325"/>
          <p14:tracePt t="2109" x="2773363" y="4937125"/>
          <p14:tracePt t="2126" x="2332038" y="5089525"/>
          <p14:tracePt t="2143" x="2179638" y="5083175"/>
          <p14:tracePt t="2159" x="2117725" y="5051425"/>
          <p14:tracePt t="2454" x="2125663" y="5013325"/>
          <p14:tracePt t="2463" x="2149475" y="4953000"/>
          <p14:tracePt t="2470" x="2155825" y="4868863"/>
          <p14:tracePt t="2478" x="2209800" y="4784725"/>
          <p14:tracePt t="2494" x="2316163" y="4632325"/>
          <p14:tracePt t="2509" x="2354263" y="4587875"/>
          <p14:tracePt t="2526" x="2422525" y="4473575"/>
          <p14:tracePt t="2543" x="2430463" y="4411663"/>
          <p14:tracePt t="2559" x="2430463" y="4297363"/>
          <p14:tracePt t="2576" x="2430463" y="4114800"/>
          <p14:tracePt t="2593" x="2430463" y="3924300"/>
          <p14:tracePt t="2609" x="2430463" y="3741738"/>
          <p14:tracePt t="2627" x="2430463" y="3559175"/>
          <p14:tracePt t="2643" x="2430463" y="3421063"/>
          <p14:tracePt t="2659" x="2430463" y="3314700"/>
          <p14:tracePt t="2676" x="2430463" y="3200400"/>
          <p14:tracePt t="2693" x="2446338" y="3078163"/>
          <p14:tracePt t="2710" x="2454275" y="3063875"/>
          <p14:tracePt t="3430" x="2454275" y="3009900"/>
          <p14:tracePt t="3438" x="2438400" y="2819400"/>
          <p14:tracePt t="3446" x="2354263" y="2530475"/>
          <p14:tracePt t="3460" x="2201863" y="2149475"/>
          <p14:tracePt t="3476" x="1958975" y="1744663"/>
          <p14:tracePt t="3493" x="1905000" y="1622425"/>
          <p14:tracePt t="3510" x="1897063" y="1616075"/>
          <p14:tracePt t="3550" x="1897063" y="1608138"/>
          <p14:tracePt t="3560" x="1882775" y="1584325"/>
          <p14:tracePt t="3576" x="1866900" y="1570038"/>
          <p14:tracePt t="3593" x="1858963" y="1562100"/>
          <p14:tracePt t="3610" x="1851025" y="1546225"/>
          <p14:tracePt t="3627" x="1836738" y="1463675"/>
          <p14:tracePt t="3643" x="1828800" y="1393825"/>
          <p14:tracePt t="3660" x="1828800" y="1325563"/>
          <p14:tracePt t="3676" x="1828800" y="1211263"/>
          <p14:tracePt t="3693" x="1851025" y="1096963"/>
          <p14:tracePt t="3710" x="1920875" y="952500"/>
          <p14:tracePt t="3726" x="1927225" y="914400"/>
          <p14:tracePt t="3830" x="1943100" y="960438"/>
          <p14:tracePt t="3838" x="1951038" y="1012825"/>
          <p14:tracePt t="3846" x="1965325" y="1058863"/>
          <p14:tracePt t="3860" x="1989138" y="1120775"/>
          <p14:tracePt t="3877" x="2019300" y="1241425"/>
          <p14:tracePt t="3893" x="2027238" y="1287463"/>
          <p14:tracePt t="3910" x="2027238" y="1295400"/>
          <p14:tracePt t="4062" x="2027238" y="1303338"/>
          <p14:tracePt t="4070" x="2027238" y="1325563"/>
          <p14:tracePt t="4078" x="2027238" y="1341438"/>
          <p14:tracePt t="4093" x="2027238" y="1363663"/>
          <p14:tracePt t="4110" x="2019300" y="1455738"/>
          <p14:tracePt t="4127" x="2019300" y="1554163"/>
          <p14:tracePt t="4143" x="2019300" y="1654175"/>
          <p14:tracePt t="4160" x="2011363" y="1684338"/>
          <p14:tracePt t="4782" x="2011363" y="1692275"/>
          <p14:tracePt t="4790" x="2179638" y="1668463"/>
          <p14:tracePt t="4798" x="2498725" y="1646238"/>
          <p14:tracePt t="4810" x="2841625" y="1584325"/>
          <p14:tracePt t="4828" x="3360738" y="1577975"/>
          <p14:tracePt t="4844" x="3771900" y="1539875"/>
          <p14:tracePt t="4860" x="4144963" y="1493838"/>
          <p14:tracePt t="4877" x="4511675" y="1455738"/>
          <p14:tracePt t="4894" x="4746625" y="1425575"/>
          <p14:tracePt t="4910" x="4770438" y="1425575"/>
          <p14:tracePt t="4998" x="4784725" y="1425575"/>
          <p14:tracePt t="5006" x="4830763" y="1425575"/>
          <p14:tracePt t="5014" x="4906963" y="1431925"/>
          <p14:tracePt t="5027" x="4999038" y="1470025"/>
          <p14:tracePt t="5044" x="5151438" y="1546225"/>
          <p14:tracePt t="5047" x="5235575" y="1584325"/>
          <p14:tracePt t="5060" x="5349875" y="1616075"/>
          <p14:tracePt t="5077" x="5616575" y="1684338"/>
          <p14:tracePt t="5094" x="5837238" y="1706563"/>
          <p14:tracePt t="5110" x="5851525" y="1706563"/>
          <p14:tracePt t="5254" x="5845175" y="1706563"/>
          <p14:tracePt t="5262" x="5813425" y="1706563"/>
          <p14:tracePt t="5270" x="5791200" y="1706563"/>
          <p14:tracePt t="5279" x="5745163" y="1714500"/>
          <p14:tracePt t="5294" x="5578475" y="1798638"/>
          <p14:tracePt t="5310" x="5387975" y="1927225"/>
          <p14:tracePt t="5327" x="5006975" y="2133600"/>
          <p14:tracePt t="5344" x="4435475" y="2460625"/>
          <p14:tracePt t="5360" x="3863975" y="2697163"/>
          <p14:tracePt t="5377" x="3421063" y="2903538"/>
          <p14:tracePt t="5394" x="3222625" y="3001963"/>
          <p14:tracePt t="5410" x="3108325" y="3048000"/>
          <p14:tracePt t="5427" x="3025775" y="3070225"/>
          <p14:tracePt t="5444" x="2955925" y="3086100"/>
          <p14:tracePt t="5460" x="2873375" y="3094038"/>
          <p14:tracePt t="5477" x="2781300" y="3116263"/>
          <p14:tracePt t="5494" x="2598738" y="3132138"/>
          <p14:tracePt t="5510" x="2484438" y="3140075"/>
          <p14:tracePt t="5528" x="2354263" y="3140075"/>
          <p14:tracePt t="5544" x="2201863" y="3140075"/>
          <p14:tracePt t="5560" x="2125663" y="3140075"/>
          <p14:tracePt t="5577" x="2103438" y="3140075"/>
          <p14:tracePt t="5678" x="2087563" y="3132138"/>
          <p14:tracePt t="5686" x="2065338" y="3116263"/>
          <p14:tracePt t="5710" x="2057400" y="3108325"/>
          <p14:tracePt t="5734" x="2049463" y="3101975"/>
          <p14:tracePt t="5743" x="2035175" y="3101975"/>
          <p14:tracePt t="5750" x="2027238" y="3101975"/>
          <p14:tracePt t="5761" x="2011363" y="3101975"/>
          <p14:tracePt t="5777" x="1965325" y="3101975"/>
          <p14:tracePt t="5794" x="1912938" y="3101975"/>
          <p14:tracePt t="5811" x="1866900" y="3101975"/>
          <p14:tracePt t="5827" x="1858963" y="3101975"/>
          <p14:tracePt t="6207" x="1851025" y="3101975"/>
          <p14:tracePt t="6278" x="1912938" y="3086100"/>
          <p14:tracePt t="6286" x="2049463" y="3048000"/>
          <p14:tracePt t="6295" x="2155825" y="3040063"/>
          <p14:tracePt t="6311" x="2438400" y="3001963"/>
          <p14:tracePt t="6327" x="2865438" y="2963863"/>
          <p14:tracePt t="6344" x="3284538" y="2955925"/>
          <p14:tracePt t="6361" x="3527425" y="2955925"/>
          <p14:tracePt t="6377" x="3589338" y="2955925"/>
          <p14:tracePt t="6454" x="3603625" y="2955925"/>
          <p14:tracePt t="6462" x="3635375" y="2963863"/>
          <p14:tracePt t="6470" x="3673475" y="3001963"/>
          <p14:tracePt t="6479" x="3725863" y="3055938"/>
          <p14:tracePt t="6494" x="3817938" y="3162300"/>
          <p14:tracePt t="6511" x="3886200" y="3314700"/>
          <p14:tracePt t="6528" x="3932238" y="3451225"/>
          <p14:tracePt t="6544" x="3932238" y="3565525"/>
          <p14:tracePt t="6561" x="3916363" y="3657600"/>
          <p14:tracePt t="6577" x="3848100" y="3749675"/>
          <p14:tracePt t="6594" x="3711575" y="3840163"/>
          <p14:tracePt t="6611" x="3551238" y="3916363"/>
          <p14:tracePt t="6628" x="3306763" y="4000500"/>
          <p14:tracePt t="6644" x="3086100" y="4038600"/>
          <p14:tracePt t="6661" x="2903538" y="4038600"/>
          <p14:tracePt t="6678" x="2697163" y="4038600"/>
          <p14:tracePt t="6694" x="2628900" y="4038600"/>
          <p14:tracePt t="6711" x="2606675" y="4038600"/>
          <p14:tracePt t="6774" x="2598738" y="4038600"/>
          <p14:tracePt t="6782" x="2568575" y="4030663"/>
          <p14:tracePt t="6794" x="2536825" y="4030663"/>
          <p14:tracePt t="6811" x="2438400" y="4030663"/>
          <p14:tracePt t="6828" x="2332038" y="4030663"/>
          <p14:tracePt t="6844" x="2209800" y="4054475"/>
          <p14:tracePt t="6862" x="2027238" y="4098925"/>
          <p14:tracePt t="6878" x="1943100" y="4122738"/>
          <p14:tracePt t="6894" x="1905000" y="4130675"/>
          <p14:tracePt t="6911" x="1882775" y="4130675"/>
          <p14:tracePt t="6944" x="1874838" y="4130675"/>
          <p14:tracePt t="6982" x="1866900" y="4130675"/>
          <p14:tracePt t="6998" x="1858963" y="4130675"/>
          <p14:tracePt t="7014" x="1851025" y="4130675"/>
          <p14:tracePt t="7198" x="1844675" y="4130675"/>
          <p14:tracePt t="7918" x="1806575" y="4130675"/>
          <p14:tracePt t="7926" x="1782763" y="4130675"/>
          <p14:tracePt t="7934" x="1744663" y="4130675"/>
          <p14:tracePt t="7944" x="1736725" y="4130675"/>
          <p14:tracePt t="8126" x="1736725" y="4160838"/>
          <p14:tracePt t="8143" x="1730375" y="4160838"/>
          <p14:tracePt t="8150" x="1722438" y="4160838"/>
          <p14:tracePt t="8161" x="1714500" y="4160838"/>
          <p14:tracePt t="8182" x="1706563" y="4160838"/>
          <p14:tracePt t="8195" x="1706563" y="4168775"/>
          <p14:tracePt t="8318" x="1752600" y="4168775"/>
          <p14:tracePt t="8326" x="1844675" y="4168775"/>
          <p14:tracePt t="8334" x="1943100" y="4168775"/>
          <p14:tracePt t="8345" x="2041525" y="4168775"/>
          <p14:tracePt t="8362" x="2293938" y="4168775"/>
          <p14:tracePt t="8378" x="2606675" y="4168775"/>
          <p14:tracePt t="8395" x="2879725" y="4168775"/>
          <p14:tracePt t="8412" x="3070225" y="4168775"/>
          <p14:tracePt t="8428" x="3216275" y="4168775"/>
          <p14:tracePt t="8445" x="3292475" y="4168775"/>
          <p14:tracePt t="8574" x="3314700" y="4168775"/>
          <p14:tracePt t="8582" x="3352800" y="4168775"/>
          <p14:tracePt t="8595" x="3429000" y="4168775"/>
          <p14:tracePt t="8612" x="3565525" y="4183063"/>
          <p14:tracePt t="8628" x="3725863" y="4198938"/>
          <p14:tracePt t="8645" x="3870325" y="4221163"/>
          <p14:tracePt t="8662" x="3902075" y="4221163"/>
          <p14:tracePt t="8678" x="3908425" y="4229100"/>
          <p14:tracePt t="8710" x="3894138" y="4229100"/>
          <p14:tracePt t="8718" x="3863975" y="4237038"/>
          <p14:tracePt t="8728" x="3794125" y="4267200"/>
          <p14:tracePt t="8745" x="3657600" y="4351338"/>
          <p14:tracePt t="8762" x="3398838" y="4503738"/>
          <p14:tracePt t="8778" x="3086100" y="4678363"/>
          <p14:tracePt t="8795" x="2803525" y="4822825"/>
          <p14:tracePt t="8812" x="2590800" y="4968875"/>
          <p14:tracePt t="8828" x="2422525" y="5067300"/>
          <p14:tracePt t="8846" x="2278063" y="5127625"/>
          <p14:tracePt t="8862" x="2217738" y="5135563"/>
          <p14:tracePt t="8878" x="2141538" y="5143500"/>
          <p14:tracePt t="8895" x="2073275" y="5143500"/>
          <p14:tracePt t="8912" x="2027238" y="5143500"/>
          <p14:tracePt t="8928" x="1973263" y="5143500"/>
          <p14:tracePt t="8945" x="1935163" y="5143500"/>
          <p14:tracePt t="9046" x="1912938" y="5143500"/>
          <p14:tracePt t="9055" x="1882775" y="5143500"/>
          <p14:tracePt t="9062" x="1851025" y="5143500"/>
          <p14:tracePt t="9078" x="1744663" y="5173663"/>
          <p14:tracePt t="9095" x="1684338" y="5197475"/>
          <p14:tracePt t="9112" x="1646238" y="5203825"/>
          <p14:tracePt t="9382" x="1638300" y="5211763"/>
          <p14:tracePt t="9398" x="1638300" y="5219700"/>
          <p14:tracePt t="9414" x="1646238" y="5227638"/>
          <p14:tracePt t="9430" x="1654175" y="5227638"/>
          <p14:tracePt t="9760" x="1660525" y="5219700"/>
          <p14:tracePt t="9766" x="1668463" y="5211763"/>
          <p14:tracePt t="9779" x="1684338" y="5197475"/>
          <p14:tracePt t="9795" x="1692275" y="5197475"/>
          <p14:tracePt t="9870" x="1714500" y="5173663"/>
          <p14:tracePt t="9878" x="1760538" y="5165725"/>
          <p14:tracePt t="9886" x="1812925" y="5159375"/>
          <p14:tracePt t="9895" x="1874838" y="5135563"/>
          <p14:tracePt t="9912" x="2027238" y="5121275"/>
          <p14:tracePt t="9929" x="2193925" y="5089525"/>
          <p14:tracePt t="9945" x="2378075" y="5067300"/>
          <p14:tracePt t="9962" x="2506663" y="5013325"/>
          <p14:tracePt t="9979" x="2574925" y="4975225"/>
          <p14:tracePt t="9995" x="2636838" y="4906963"/>
          <p14:tracePt t="10012" x="2659063" y="4800600"/>
          <p14:tracePt t="10029" x="2674938" y="4487863"/>
          <p14:tracePt t="10047" x="2674938" y="4213225"/>
          <p14:tracePt t="10062" x="2628900" y="3894138"/>
          <p14:tracePt t="10079" x="2598738" y="3565525"/>
          <p14:tracePt t="10096" x="2574925" y="3230563"/>
          <p14:tracePt t="10112" x="2574925" y="2873375"/>
          <p14:tracePt t="10129" x="2574925" y="2644775"/>
          <p14:tracePt t="10146" x="2574925" y="2460625"/>
          <p14:tracePt t="10162" x="2574925" y="2370138"/>
          <p14:tracePt t="10179" x="2574925" y="2346325"/>
          <p14:tracePt t="10239" x="2568575" y="2339975"/>
          <p14:tracePt t="10542" x="2568575" y="2286000"/>
          <p14:tracePt t="10550" x="2590800" y="2193925"/>
          <p14:tracePt t="10562" x="2598738" y="2149475"/>
          <p14:tracePt t="10579" x="2606675" y="2117725"/>
          <p14:tracePt t="10581" x="2613025" y="2087563"/>
          <p14:tracePt t="10596" x="2628900" y="2049463"/>
          <p14:tracePt t="10612" x="2644775" y="1973263"/>
          <p14:tracePt t="10629" x="2659063" y="1920875"/>
          <p14:tracePt t="10646" x="2682875" y="1820863"/>
          <p14:tracePt t="10662" x="2689225" y="1774825"/>
          <p14:tracePt t="10679" x="2689225" y="1768475"/>
          <p14:tracePt t="10718" x="2689225" y="1760538"/>
          <p14:tracePt t="10782" x="2689225" y="1736725"/>
          <p14:tracePt t="10790" x="2713038" y="1722438"/>
          <p14:tracePt t="10798" x="2720975" y="1698625"/>
          <p14:tracePt t="10812" x="2735263" y="1692275"/>
          <p14:tracePt t="10829" x="2789238" y="1668463"/>
          <p14:tracePt t="10846" x="2911475" y="1622425"/>
          <p14:tracePt t="10862" x="2971800" y="1608138"/>
          <p14:tracePt t="10879" x="2987675" y="1600200"/>
          <p14:tracePt t="10966" x="3001963" y="1600200"/>
          <p14:tracePt t="10974" x="3040063" y="1600200"/>
          <p14:tracePt t="10982" x="3101975" y="1600200"/>
          <p14:tracePt t="10996" x="3178175" y="1600200"/>
          <p14:tracePt t="11012" x="3344863" y="1600200"/>
          <p14:tracePt t="11029" x="3521075" y="1600200"/>
          <p14:tracePt t="11046" x="3763963" y="1600200"/>
          <p14:tracePt t="11063" x="3902075" y="1600200"/>
          <p14:tracePt t="11079" x="3946525" y="1600200"/>
          <p14:tracePt t="11096" x="3954463" y="1600200"/>
          <p14:tracePt t="11142" x="3962400" y="1600200"/>
          <p14:tracePt t="11174" x="3970338" y="1600200"/>
          <p14:tracePt t="11182" x="4016375" y="1600200"/>
          <p14:tracePt t="11196" x="4060825" y="1592263"/>
          <p14:tracePt t="11213" x="4144963" y="1592263"/>
          <p14:tracePt t="11229" x="4259263" y="1570038"/>
          <p14:tracePt t="11246" x="4435475" y="1562100"/>
          <p14:tracePt t="11263" x="4473575" y="1562100"/>
          <p14:tracePt t="11279" x="4479925" y="1562100"/>
          <p14:tracePt t="11462" x="4487863" y="1554163"/>
          <p14:tracePt t="11518" x="4503738" y="1554163"/>
          <p14:tracePt t="11527" x="4556125" y="1554163"/>
          <p14:tracePt t="11534" x="4618038" y="1554163"/>
          <p14:tracePt t="11546" x="4664075" y="1554163"/>
          <p14:tracePt t="11563" x="4784725" y="1531938"/>
          <p14:tracePt t="11579" x="4884738" y="1524000"/>
          <p14:tracePt t="11582" x="4906963" y="1516063"/>
          <p14:tracePt t="11596" x="4945063" y="1508125"/>
          <p14:tracePt t="11942" x="4945063" y="1501775"/>
          <p14:tracePt t="11951" x="4930775" y="1493838"/>
          <p14:tracePt t="11963" x="4906963" y="1493838"/>
          <p14:tracePt t="11979" x="4846638" y="1493838"/>
          <p14:tracePt t="11997" x="4618038" y="1477963"/>
          <p14:tracePt t="12013" x="4549775" y="1485900"/>
          <p14:tracePt t="12030" x="4297363" y="1516063"/>
          <p14:tracePt t="12046" x="4152900" y="1546225"/>
          <p14:tracePt t="12063" x="4030663" y="1554163"/>
          <p14:tracePt t="12080" x="3924300" y="1570038"/>
          <p14:tracePt t="12096" x="3848100" y="1592263"/>
          <p14:tracePt t="12113" x="3787775" y="1592263"/>
          <p14:tracePt t="12130" x="3756025" y="1600200"/>
          <p14:tracePt t="12215" x="3749675" y="1600200"/>
          <p14:tracePt t="12222" x="3725863" y="1600200"/>
          <p14:tracePt t="12231" x="3673475" y="1600200"/>
          <p14:tracePt t="12246" x="3589338" y="1608138"/>
          <p14:tracePt t="12263" x="3467100" y="1608138"/>
          <p14:tracePt t="12280" x="3352800" y="1608138"/>
          <p14:tracePt t="12296" x="3298825" y="1608138"/>
          <p14:tracePt t="12486" x="3298825" y="1616075"/>
          <p14:tracePt t="12494" x="3306763" y="1616075"/>
          <p14:tracePt t="12502" x="3322638" y="1616075"/>
          <p14:tracePt t="12518" x="3330575" y="1616075"/>
          <p14:tracePt t="12530" x="3344863" y="1616075"/>
          <p14:tracePt t="12546" x="3368675" y="1616075"/>
          <p14:tracePt t="12563" x="3398838" y="1616075"/>
          <p14:tracePt t="12580" x="3436938" y="1616075"/>
          <p14:tracePt t="12596" x="3475038" y="1616075"/>
          <p14:tracePt t="12600" x="3475038" y="1608138"/>
          <p14:tracePt t="12613" x="3482975" y="1608138"/>
          <p14:tracePt t="13390" x="3467100" y="1630363"/>
          <p14:tracePt t="13398" x="3429000" y="1668463"/>
          <p14:tracePt t="13406" x="3382963" y="1714500"/>
          <p14:tracePt t="13415" x="3322638" y="1752600"/>
          <p14:tracePt t="13430" x="3192463" y="1836738"/>
          <p14:tracePt t="13447" x="3048000" y="1920875"/>
          <p14:tracePt t="13463" x="2925763" y="1965325"/>
          <p14:tracePt t="13480" x="2819400" y="2011363"/>
          <p14:tracePt t="13497" x="2759075" y="2041525"/>
          <p14:tracePt t="13513" x="2720975" y="2049463"/>
          <p14:tracePt t="13530" x="2689225" y="2049463"/>
          <p14:tracePt t="13547" x="2667000" y="2049463"/>
          <p14:tracePt t="13564" x="2636838" y="2049463"/>
          <p14:tracePt t="13630" x="2628900" y="2049463"/>
          <p14:tracePt t="13638" x="2606675" y="2049463"/>
          <p14:tracePt t="13647" x="2590800" y="2049463"/>
          <p14:tracePt t="13663" x="2552700" y="2041525"/>
          <p14:tracePt t="13680" x="2484438" y="2019300"/>
          <p14:tracePt t="13697" x="2392363" y="2003425"/>
          <p14:tracePt t="13713" x="2270125" y="2003425"/>
          <p14:tracePt t="13730" x="2201863" y="2003425"/>
          <p14:tracePt t="13747" x="2141538" y="2003425"/>
          <p14:tracePt t="13765" x="2079625" y="2003425"/>
          <p14:tracePt t="13780" x="2035175" y="2003425"/>
          <p14:tracePt t="13797" x="1989138" y="2003425"/>
          <p14:tracePt t="13814" x="1981200" y="2003425"/>
          <p14:tracePt t="13847" x="1973263" y="2003425"/>
          <p14:tracePt t="13902" x="1965325" y="2003425"/>
          <p14:tracePt t="13910" x="1958975" y="2003425"/>
          <p14:tracePt t="13918" x="1951038" y="2003425"/>
          <p14:tracePt t="13930" x="1943100" y="2003425"/>
          <p14:tracePt t="13947" x="1897063" y="2011363"/>
          <p14:tracePt t="13964" x="1851025" y="2019300"/>
          <p14:tracePt t="13980" x="1828800" y="2019300"/>
          <p14:tracePt t="13997" x="1798638" y="2019300"/>
          <p14:tracePt t="14014" x="1774825" y="2019300"/>
          <p14:tracePt t="15654" x="1798638" y="2019300"/>
          <p14:tracePt t="15662" x="1935163" y="2019300"/>
          <p14:tracePt t="15670" x="2125663" y="2019300"/>
          <p14:tracePt t="15681" x="2354263" y="2019300"/>
          <p14:tracePt t="15698" x="2598738" y="2019300"/>
          <p14:tracePt t="15714" x="2682875" y="2035175"/>
          <p14:tracePt t="15862" x="2697163" y="2035175"/>
          <p14:tracePt t="15870" x="2743200" y="2019300"/>
          <p14:tracePt t="15881" x="2811463" y="1973263"/>
          <p14:tracePt t="15898" x="2879725" y="1935163"/>
          <p14:tracePt t="15914" x="2963863" y="1889125"/>
          <p14:tracePt t="15931" x="3017838" y="1866900"/>
          <p14:tracePt t="15948" x="3040063" y="1851025"/>
          <p14:tracePt t="15964" x="3048000" y="1844675"/>
          <p14:tracePt t="16110" x="3063875" y="1844675"/>
          <p14:tracePt t="16118" x="3101975" y="1866900"/>
          <p14:tracePt t="16131" x="3116263" y="1874838"/>
          <p14:tracePt t="16148" x="3162300" y="1905000"/>
          <p14:tracePt t="16164" x="3178175" y="1912938"/>
          <p14:tracePt t="16181" x="3208338" y="1927225"/>
          <p14:tracePt t="16198" x="3230563" y="1935163"/>
          <p14:tracePt t="16374" x="3238500" y="1943100"/>
          <p14:tracePt t="16383" x="3260725" y="1951038"/>
          <p14:tracePt t="16390" x="3314700" y="1951038"/>
          <p14:tracePt t="16399" x="3382963" y="1951038"/>
          <p14:tracePt t="16414" x="3551238" y="1951038"/>
          <p14:tracePt t="16431" x="3703638" y="1958975"/>
          <p14:tracePt t="16448" x="3787775" y="1958975"/>
          <p14:tracePt t="16465" x="3810000" y="1958975"/>
          <p14:tracePt t="16510" x="3810000" y="1965325"/>
          <p14:tracePt t="16726" x="3817938" y="1965325"/>
          <p14:tracePt t="16734" x="3832225" y="1965325"/>
          <p14:tracePt t="16742" x="3863975" y="1981200"/>
          <p14:tracePt t="16750" x="3894138" y="1989138"/>
          <p14:tracePt t="16765" x="3932238" y="1989138"/>
          <p14:tracePt t="16781" x="4030663" y="1989138"/>
          <p14:tracePt t="16798" x="4122738" y="1989138"/>
          <p14:tracePt t="16815" x="4144963" y="1997075"/>
          <p14:tracePt t="16831" x="4152900" y="1997075"/>
          <p14:tracePt t="17030" x="4168775" y="1997075"/>
          <p14:tracePt t="17038" x="4183063" y="1997075"/>
          <p14:tracePt t="17048" x="4206875" y="2011363"/>
          <p14:tracePt t="17065" x="4267200" y="2011363"/>
          <p14:tracePt t="17083" x="4373563" y="2011363"/>
          <p14:tracePt t="17086" x="4441825" y="2011363"/>
          <p14:tracePt t="17098" x="4473575" y="2011363"/>
          <p14:tracePt t="17115" x="4572000" y="2019300"/>
          <p14:tracePt t="17131" x="4656138" y="2027238"/>
          <p14:tracePt t="17148" x="4694238" y="2035175"/>
          <p14:tracePt t="17164" x="4746625" y="2041525"/>
          <p14:tracePt t="17181" x="4808538" y="2041525"/>
          <p14:tracePt t="17198" x="4846638" y="2041525"/>
          <p14:tracePt t="17214" x="4868863" y="2041525"/>
          <p14:tracePt t="17231" x="4906963" y="2041525"/>
          <p14:tracePt t="17248" x="4937125" y="2041525"/>
          <p14:tracePt t="17264" x="4999038" y="2041525"/>
          <p14:tracePt t="17281" x="5089525" y="2019300"/>
          <p14:tracePt t="17298" x="5173663" y="2011363"/>
          <p14:tracePt t="17314" x="5257800" y="1997075"/>
          <p14:tracePt t="17331" x="5372100" y="1981200"/>
          <p14:tracePt t="17348" x="5516563" y="1973263"/>
          <p14:tracePt t="17365" x="5661025" y="1965325"/>
          <p14:tracePt t="17381" x="5799138" y="1943100"/>
          <p14:tracePt t="17398" x="5951538" y="1927225"/>
          <p14:tracePt t="17415" x="6011863" y="1920875"/>
          <p14:tracePt t="17432" x="6057900" y="1905000"/>
          <p14:tracePt t="17448" x="6103938" y="1897063"/>
          <p14:tracePt t="17465" x="6142038" y="1897063"/>
          <p14:tracePt t="17482" x="6202363" y="1897063"/>
          <p14:tracePt t="17498" x="6302375" y="1897063"/>
          <p14:tracePt t="17515" x="6362700" y="1897063"/>
          <p14:tracePt t="17532" x="6416675" y="1897063"/>
          <p14:tracePt t="17548" x="6454775" y="1897063"/>
          <p14:tracePt t="17565" x="6461125" y="1897063"/>
          <p14:tracePt t="17583" x="6469063" y="1897063"/>
          <p14:tracePt t="17598" x="6499225" y="1897063"/>
          <p14:tracePt t="17615" x="6553200" y="1897063"/>
          <p14:tracePt t="17632" x="6645275" y="1897063"/>
          <p14:tracePt t="17648" x="6751638" y="1912938"/>
          <p14:tracePt t="17665" x="6804025" y="1912938"/>
          <p14:tracePt t="17682" x="6904038" y="1912938"/>
          <p14:tracePt t="17698" x="7026275" y="1927225"/>
          <p14:tracePt t="17715" x="7108825" y="1951038"/>
          <p14:tracePt t="17732" x="7208838" y="1951038"/>
          <p14:tracePt t="17750" x="7421563" y="1981200"/>
          <p14:tracePt t="17765" x="7475538" y="1981200"/>
          <p14:tracePt t="17782" x="7627938" y="1981200"/>
          <p14:tracePt t="17798" x="7704138" y="1981200"/>
          <p14:tracePt t="17815" x="7726363" y="1981200"/>
          <p14:tracePt t="17958" x="7734300" y="1981200"/>
          <p14:tracePt t="17967" x="7756525" y="1989138"/>
          <p14:tracePt t="17974" x="7788275" y="1989138"/>
          <p14:tracePt t="17983" x="7856538" y="1989138"/>
          <p14:tracePt t="17998" x="7924800" y="1997075"/>
          <p14:tracePt t="18015" x="7985125" y="2011363"/>
          <p14:tracePt t="18032" x="8054975" y="2019300"/>
          <p14:tracePt t="18048" x="8099425" y="2027238"/>
          <p14:tracePt t="18065" x="8107363" y="2027238"/>
          <p14:tracePt t="18230" x="8123238" y="2035175"/>
          <p14:tracePt t="18238" x="8183563" y="2041525"/>
          <p14:tracePt t="18248" x="8251825" y="2049463"/>
          <p14:tracePt t="18265" x="8366125" y="2057400"/>
          <p14:tracePt t="18282" x="8480425" y="2057400"/>
          <p14:tracePt t="18298" x="8632825" y="2057400"/>
          <p14:tracePt t="18315" x="8740775" y="2057400"/>
          <p14:tracePt t="18332" x="8770938" y="2057400"/>
          <p14:tracePt t="18856" x="8763000" y="2057400"/>
          <p14:tracePt t="18862" x="8724900" y="2057400"/>
          <p14:tracePt t="18870" x="8678863" y="2057400"/>
          <p14:tracePt t="18882" x="8648700" y="2057400"/>
          <p14:tracePt t="18899" x="8542338" y="2087563"/>
          <p14:tracePt t="18915" x="8389938" y="2125663"/>
          <p14:tracePt t="18932" x="8213725" y="2149475"/>
          <p14:tracePt t="18949" x="8054975" y="2179638"/>
          <p14:tracePt t="18966" x="7856538" y="2239963"/>
          <p14:tracePt t="18983" x="7742238" y="2263775"/>
          <p14:tracePt t="18999" x="7604125" y="2316163"/>
          <p14:tracePt t="19015" x="7437438" y="2362200"/>
          <p14:tracePt t="19032" x="7208838" y="2408238"/>
          <p14:tracePt t="19049" x="6865938" y="2460625"/>
          <p14:tracePt t="19065" x="6591300" y="2514600"/>
          <p14:tracePt t="19082" x="6354763" y="2536825"/>
          <p14:tracePt t="19099" x="6172200" y="2574925"/>
          <p14:tracePt t="19102" x="6118225" y="2582863"/>
          <p14:tracePt t="19115" x="6073775" y="2598738"/>
          <p14:tracePt t="19132" x="6019800" y="2606675"/>
          <p14:tracePt t="19149" x="6003925" y="2606675"/>
          <p14:tracePt t="19206" x="5989638" y="2606675"/>
          <p14:tracePt t="19214" x="5959475" y="2606675"/>
          <p14:tracePt t="19223" x="5913438" y="2606675"/>
          <p14:tracePt t="19232" x="5867400" y="2606675"/>
          <p14:tracePt t="19249" x="5799138" y="2606675"/>
          <p14:tracePt t="19266" x="5692775" y="2606675"/>
          <p14:tracePt t="19282" x="5578475" y="2598738"/>
          <p14:tracePt t="19299" x="5516563" y="2590800"/>
          <p14:tracePt t="19316" x="5478463" y="2582863"/>
          <p14:tracePt t="19332" x="5440363" y="2574925"/>
          <p14:tracePt t="19349" x="5418138" y="2568575"/>
          <p14:tracePt t="19366" x="5394325" y="2560638"/>
          <p14:tracePt t="19382" x="5380038" y="2552700"/>
          <p14:tracePt t="19399" x="5356225" y="2544763"/>
          <p14:tracePt t="19416" x="5349875" y="2544763"/>
          <p14:tracePt t="19432" x="5326063" y="2530475"/>
          <p14:tracePt t="19449" x="5295900" y="2514600"/>
          <p14:tracePt t="19466" x="5227638" y="2492375"/>
          <p14:tracePt t="19483" x="5173663" y="2476500"/>
          <p14:tracePt t="19499" x="5113338" y="2454275"/>
          <p14:tracePt t="19516" x="5037138" y="2438400"/>
          <p14:tracePt t="19532" x="4960938" y="2408238"/>
          <p14:tracePt t="19549" x="4922838" y="2400300"/>
          <p14:tracePt t="19566" x="4854575" y="2378075"/>
          <p14:tracePt t="19582" x="4822825" y="2370138"/>
          <p14:tracePt t="19599" x="4808538" y="2362200"/>
          <p14:tracePt t="19616" x="4800600" y="2362200"/>
          <p14:tracePt t="19632" x="4784725" y="2354263"/>
          <p14:tracePt t="19649" x="4754563" y="2354263"/>
          <p14:tracePt t="19666" x="4694238" y="2354263"/>
          <p14:tracePt t="19682" x="4632325" y="2354263"/>
          <p14:tracePt t="19699" x="4556125" y="2354263"/>
          <p14:tracePt t="19716" x="4479925" y="2354263"/>
          <p14:tracePt t="19732" x="4373563" y="2354263"/>
          <p14:tracePt t="19749" x="4275138" y="2354263"/>
          <p14:tracePt t="19766" x="4137025" y="2362200"/>
          <p14:tracePt t="19782" x="4054475" y="2370138"/>
          <p14:tracePt t="19799" x="3962400" y="2400300"/>
          <p14:tracePt t="19816" x="3856038" y="2416175"/>
          <p14:tracePt t="19832" x="3725863" y="2446338"/>
          <p14:tracePt t="19849" x="3581400" y="2468563"/>
          <p14:tracePt t="19866" x="3413125" y="2492375"/>
          <p14:tracePt t="19882" x="3238500" y="2536825"/>
          <p14:tracePt t="19899" x="3086100" y="2582863"/>
          <p14:tracePt t="19916" x="2963863" y="2620963"/>
          <p14:tracePt t="19932" x="2917825" y="2636838"/>
          <p14:tracePt t="20062" x="2911475" y="2636838"/>
          <p14:tracePt t="20070" x="2911475" y="2644775"/>
          <p14:tracePt t="20082" x="2895600" y="2644775"/>
          <p14:tracePt t="20142" x="2887663" y="2644775"/>
          <p14:tracePt t="20238" x="2873375" y="2644775"/>
          <p14:tracePt t="20246" x="2865438" y="2644775"/>
          <p14:tracePt t="20254" x="2857500" y="2644775"/>
          <p14:tracePt t="20266" x="2849563" y="2644775"/>
          <p14:tracePt t="105480" x="2841625" y="2659063"/>
          <p14:tracePt t="105528" x="3178175" y="3429000"/>
          <p14:tracePt t="105547" x="3200400" y="3573463"/>
          <p14:tracePt t="105563" x="3238500" y="3703638"/>
          <p14:tracePt t="105580" x="3292475" y="3802063"/>
          <p14:tracePt t="105597" x="3306763" y="3840163"/>
          <p14:tracePt t="105613" x="3306763" y="3856038"/>
          <p14:tracePt t="105662" x="3314700" y="3856038"/>
          <p14:tracePt t="105686" x="3314700" y="3863975"/>
          <p14:tracePt t="105694" x="3314700" y="3886200"/>
          <p14:tracePt t="105702" x="3322638" y="3940175"/>
          <p14:tracePt t="105714" x="3330575" y="4000500"/>
          <p14:tracePt t="105731" x="3352800" y="4130675"/>
          <p14:tracePt t="105747" x="3360738" y="4251325"/>
          <p14:tracePt t="105764" x="3375025" y="4327525"/>
          <p14:tracePt t="105781" x="3375025" y="4343400"/>
          <p14:tracePt t="106838" x="3336925" y="4343400"/>
          <p14:tracePt t="106847" x="3284538" y="4327525"/>
          <p14:tracePt t="106854" x="3230563" y="4313238"/>
          <p14:tracePt t="106864" x="3170238" y="4313238"/>
          <p14:tracePt t="106881" x="2955925" y="4313238"/>
          <p14:tracePt t="106898" x="2590800" y="4335463"/>
          <p14:tracePt t="106914" x="2263775" y="4411663"/>
          <p14:tracePt t="106932" x="2049463" y="4479925"/>
          <p14:tracePt t="106948" x="1927225" y="4525963"/>
          <p14:tracePt t="106951" x="1912938" y="4541838"/>
          <p14:tracePt t="106964" x="1905000" y="4541838"/>
          <p14:tracePt t="107206" x="1897063" y="4541838"/>
          <p14:tracePt t="107214" x="1874838" y="4541838"/>
          <p14:tracePt t="107222" x="1836738" y="4541838"/>
          <p14:tracePt t="107231" x="1806575" y="4525963"/>
          <p14:tracePt t="107248" x="1774825" y="4525963"/>
          <p14:tracePt t="107265" x="1744663" y="4511675"/>
          <p14:tracePt t="107342" x="1736725" y="4511675"/>
          <p14:tracePt t="107366" x="1730375" y="4495800"/>
          <p14:tracePt t="107374" x="1722438" y="4473575"/>
          <p14:tracePt t="107383" x="1706563" y="4427538"/>
          <p14:tracePt t="107398" x="1692275" y="4373563"/>
          <p14:tracePt t="107415" x="1684338" y="4289425"/>
          <p14:tracePt t="107432" x="1676400" y="4221163"/>
          <p14:tracePt t="107448" x="1660525" y="4175125"/>
          <p14:tracePt t="107465" x="1660525" y="4137025"/>
          <p14:tracePt t="107481" x="1698625" y="4054475"/>
          <p14:tracePt t="107498" x="1768475" y="3962400"/>
          <p14:tracePt t="107515" x="1844675" y="3894138"/>
          <p14:tracePt t="107531" x="1927225" y="3825875"/>
          <p14:tracePt t="107548" x="1997075" y="3779838"/>
          <p14:tracePt t="107565" x="2103438" y="3695700"/>
          <p14:tracePt t="107581" x="2149475" y="3665538"/>
          <p14:tracePt t="107598" x="2286000" y="3589338"/>
          <p14:tracePt t="107615" x="2378075" y="3559175"/>
          <p14:tracePt t="107631" x="2468563" y="3535363"/>
          <p14:tracePt t="107648" x="2544763" y="3521075"/>
          <p14:tracePt t="107665" x="2620963" y="3521075"/>
          <p14:tracePt t="107682" x="2667000" y="3521075"/>
          <p14:tracePt t="107698" x="2720975" y="3521075"/>
          <p14:tracePt t="107715" x="2759075" y="3521075"/>
          <p14:tracePt t="107731" x="2849563" y="3527425"/>
          <p14:tracePt t="107748" x="2933700" y="3535363"/>
          <p14:tracePt t="107765" x="3063875" y="3551238"/>
          <p14:tracePt t="107781" x="3108325" y="3565525"/>
          <p14:tracePt t="107798" x="3170238" y="3565525"/>
          <p14:tracePt t="107815" x="3192463" y="3573463"/>
          <p14:tracePt t="107849" x="3216275" y="3589338"/>
          <p14:tracePt t="107865" x="3238500" y="3597275"/>
          <p14:tracePt t="107881" x="3268663" y="3597275"/>
          <p14:tracePt t="107898" x="3298825" y="3603625"/>
          <p14:tracePt t="107915" x="3390900" y="3641725"/>
          <p14:tracePt t="107931" x="3475038" y="3679825"/>
          <p14:tracePt t="107950" x="3543300" y="3711575"/>
          <p14:tracePt t="107965" x="3551238" y="3717925"/>
          <p14:tracePt t="107998" x="3551238" y="3725863"/>
          <p14:tracePt t="108006" x="3551238" y="3749675"/>
          <p14:tracePt t="108015" x="3551238" y="3779838"/>
          <p14:tracePt t="108032" x="3551238" y="3848100"/>
          <p14:tracePt t="108048" x="3551238" y="3940175"/>
          <p14:tracePt t="108065" x="3497263" y="4076700"/>
          <p14:tracePt t="108082" x="3406775" y="4221163"/>
          <p14:tracePt t="108098" x="3292475" y="4321175"/>
          <p14:tracePt t="108115" x="3162300" y="4411663"/>
          <p14:tracePt t="108132" x="3032125" y="4465638"/>
          <p14:tracePt t="108148" x="2925763" y="4487863"/>
          <p14:tracePt t="108166" x="2849563" y="4487863"/>
          <p14:tracePt t="108182" x="2803525" y="4487863"/>
          <p14:tracePt t="108198" x="2781300" y="4479925"/>
          <p14:tracePt t="108262" x="2765425" y="4473575"/>
          <p14:tracePt t="108270" x="2735263" y="4473575"/>
          <p14:tracePt t="108282" x="2697163" y="4457700"/>
          <p14:tracePt t="108298" x="2606675" y="4449763"/>
          <p14:tracePt t="108315" x="2498725" y="4449763"/>
          <p14:tracePt t="108332" x="2476500" y="4449763"/>
          <p14:tracePt t="108349" x="2468563" y="4449763"/>
          <p14:tracePt t="108414" x="2468563" y="4473575"/>
          <p14:tracePt t="108430" x="2468563" y="4479925"/>
          <p14:tracePt t="108438" x="2476500" y="4487863"/>
          <p14:tracePt t="108448" x="2476500" y="4495800"/>
          <p14:tracePt t="108465" x="2484438" y="4503738"/>
          <p14:tracePt t="108482" x="2498725" y="4503738"/>
          <p14:tracePt t="108498" x="2514600" y="4511675"/>
          <p14:tracePt t="108558" x="2522538" y="4511675"/>
          <p14:tracePt t="108568" x="2544763" y="4511675"/>
          <p14:tracePt t="108574" x="2582863" y="4487863"/>
          <p14:tracePt t="108584" x="2628900" y="4473575"/>
          <p14:tracePt t="108598" x="2713038" y="4435475"/>
          <p14:tracePt t="108615" x="2803525" y="4397375"/>
          <p14:tracePt t="108632" x="2941638" y="4365625"/>
          <p14:tracePt t="108650" x="3009900" y="4335463"/>
          <p14:tracePt t="108665" x="3063875" y="4327525"/>
          <p14:tracePt t="108682" x="3116263" y="4313238"/>
          <p14:tracePt t="108698" x="3146425" y="4313238"/>
          <p14:tracePt t="108715" x="3170238" y="4313238"/>
          <p14:tracePt t="108732" x="3178175" y="4313238"/>
          <p14:tracePt t="108748" x="3200400" y="4313238"/>
          <p14:tracePt t="108765" x="3254375" y="4321175"/>
          <p14:tracePt t="108782" x="3390900" y="4373563"/>
          <p14:tracePt t="108799" x="3543300" y="4441825"/>
          <p14:tracePt t="108815" x="3733800" y="4503738"/>
          <p14:tracePt t="108832" x="3870325" y="4549775"/>
          <p14:tracePt t="108849" x="3932238" y="4564063"/>
          <p14:tracePt t="108865" x="3946525" y="4579938"/>
          <p14:tracePt t="109062" x="3954463" y="4579938"/>
          <p14:tracePt t="109069" x="3984625" y="4579938"/>
          <p14:tracePt t="109082" x="4030663" y="4556125"/>
          <p14:tracePt t="109098" x="4084638" y="4533900"/>
          <p14:tracePt t="109115" x="4122738" y="4511675"/>
          <p14:tracePt t="109132" x="4191000" y="4487863"/>
          <p14:tracePt t="109149" x="4237038" y="4465638"/>
          <p14:tracePt t="109238" x="4251325" y="4457700"/>
          <p14:tracePt t="109246" x="4289425" y="4441825"/>
          <p14:tracePt t="109255" x="4359275" y="4419600"/>
          <p14:tracePt t="109265" x="4419600" y="4419600"/>
          <p14:tracePt t="109282" x="4549775" y="4419600"/>
          <p14:tracePt t="109299" x="4708525" y="4419600"/>
          <p14:tracePt t="109316" x="4854575" y="4419600"/>
          <p14:tracePt t="109332" x="4945063" y="4419600"/>
          <p14:tracePt t="109349" x="4983163" y="4419600"/>
          <p14:tracePt t="109438" x="4999038" y="4419600"/>
          <p14:tracePt t="109446" x="5029200" y="4419600"/>
          <p14:tracePt t="109456" x="5051425" y="4419600"/>
          <p14:tracePt t="109471" x="5067300" y="4419600"/>
          <p14:tracePt t="109482" x="5083175" y="4419600"/>
          <p14:tracePt t="109499" x="5097463" y="4427538"/>
          <p14:tracePt t="109515" x="5121275" y="4435475"/>
          <p14:tracePt t="109638" x="5127625" y="4435475"/>
          <p14:tracePt t="109655" x="5151438" y="4435475"/>
          <p14:tracePt t="109662" x="5173663" y="4435475"/>
          <p14:tracePt t="109671" x="5181600" y="4435475"/>
          <p14:tracePt t="109682" x="5197475" y="4435475"/>
          <p14:tracePt t="109699" x="5235575" y="4435475"/>
          <p14:tracePt t="109715" x="5280025" y="4435475"/>
          <p14:tracePt t="109732" x="5356225" y="4435475"/>
          <p14:tracePt t="109749" x="5432425" y="4435475"/>
          <p14:tracePt t="109766" x="5456238" y="4435475"/>
          <p14:tracePt t="109782" x="5478463" y="4441825"/>
          <p14:tracePt t="109838" x="5478463" y="4449763"/>
          <p14:tracePt t="109846" x="5494338" y="4449763"/>
          <p14:tracePt t="109854" x="5524500" y="4465638"/>
          <p14:tracePt t="109866" x="5540375" y="4473575"/>
          <p14:tracePt t="109882" x="5578475" y="4479925"/>
          <p14:tracePt t="109899" x="5630863" y="4495800"/>
          <p14:tracePt t="109916" x="5699125" y="4518025"/>
          <p14:tracePt t="109932" x="5753100" y="4533900"/>
          <p14:tracePt t="109949" x="5783263" y="4541838"/>
          <p14:tracePt t="109966" x="5783263" y="4549775"/>
          <p14:tracePt t="110119" x="5799138" y="4549775"/>
          <p14:tracePt t="110126" x="5813425" y="4549775"/>
          <p14:tracePt t="110135" x="5845175" y="4549775"/>
          <p14:tracePt t="110149" x="5889625" y="4549775"/>
          <p14:tracePt t="110166" x="6003925" y="4549775"/>
          <p14:tracePt t="110182" x="6080125" y="4549775"/>
          <p14:tracePt t="110199" x="6134100" y="4549775"/>
          <p14:tracePt t="110216" x="6142038" y="4549775"/>
          <p14:tracePt t="110318" x="6142038" y="4541838"/>
          <p14:tracePt t="110326" x="6142038" y="4533900"/>
          <p14:tracePt t="110694" x="6156325" y="4533900"/>
          <p14:tracePt t="110710" x="6180138" y="4533900"/>
          <p14:tracePt t="110718" x="6202363" y="4533900"/>
          <p14:tracePt t="110726" x="6218238" y="4533900"/>
          <p14:tracePt t="110734" x="6240463" y="4533900"/>
          <p14:tracePt t="110750" x="6294438" y="4525963"/>
          <p14:tracePt t="110766" x="6354763" y="4511675"/>
          <p14:tracePt t="110783" x="6423025" y="4511675"/>
          <p14:tracePt t="110799" x="6523038" y="4495800"/>
          <p14:tracePt t="110816" x="6667500" y="4473575"/>
          <p14:tracePt t="110833" x="6811963" y="4457700"/>
          <p14:tracePt t="110849" x="6934200" y="4435475"/>
          <p14:tracePt t="110866" x="7056438" y="4435475"/>
          <p14:tracePt t="110883" x="7170738" y="4435475"/>
          <p14:tracePt t="110899" x="7261225" y="4435475"/>
          <p14:tracePt t="110916" x="7337425" y="4435475"/>
          <p14:tracePt t="110933" x="7445375" y="4465638"/>
          <p14:tracePt t="110950" x="7581900" y="4479925"/>
          <p14:tracePt t="110966" x="7688263" y="4503738"/>
          <p14:tracePt t="110983" x="7802563" y="4525963"/>
          <p14:tracePt t="110999" x="7902575" y="4549775"/>
          <p14:tracePt t="111016" x="7970838" y="4556125"/>
          <p14:tracePt t="111033" x="8039100" y="4556125"/>
          <p14:tracePt t="111049" x="8069263" y="4556125"/>
          <p14:tracePt t="111066" x="8093075" y="4556125"/>
          <p14:tracePt t="111083" x="8107363" y="4556125"/>
          <p14:tracePt t="111099" x="8131175" y="4549775"/>
          <p14:tracePt t="111116" x="8169275" y="4518025"/>
          <p14:tracePt t="111133" x="8237538" y="4473575"/>
          <p14:tracePt t="111149" x="8275638" y="4441825"/>
          <p14:tracePt t="111166" x="8343900" y="4397375"/>
          <p14:tracePt t="111183" x="8382000" y="4389438"/>
          <p14:tracePt t="111199" x="8412163" y="4381500"/>
          <p14:tracePt t="111216" x="8450263" y="4381500"/>
          <p14:tracePt t="111233" x="8474075" y="4381500"/>
          <p14:tracePt t="111250" x="8512175" y="4381500"/>
          <p14:tracePt t="111266" x="8550275" y="4381500"/>
          <p14:tracePt t="111283" x="8588375" y="4381500"/>
          <p14:tracePt t="111299" x="8632825" y="4381500"/>
          <p14:tracePt t="111316" x="8670925" y="4397375"/>
          <p14:tracePt t="111333" x="8702675" y="4403725"/>
          <p14:tracePt t="111510" x="8702675" y="4411663"/>
          <p14:tracePt t="111518" x="8702675" y="4427538"/>
          <p14:tracePt t="111526" x="8702675" y="4435475"/>
          <p14:tracePt t="111534" x="8702675" y="4441825"/>
          <p14:tracePt t="111549" x="8702675" y="4449763"/>
          <p14:tracePt t="111638" x="8694738" y="4449763"/>
          <p14:tracePt t="111646" x="8686800" y="4449763"/>
          <p14:tracePt t="111654" x="8678863" y="4449763"/>
          <p14:tracePt t="137119" x="8670925" y="4449763"/>
          <p14:tracePt t="137127" x="8656638" y="4449763"/>
          <p14:tracePt t="137142" x="8594725" y="4541838"/>
          <p14:tracePt t="137159" x="8504238" y="4602163"/>
          <p14:tracePt t="137176" x="8343900" y="4678363"/>
          <p14:tracePt t="137192" x="8145463" y="4724400"/>
          <p14:tracePt t="137209" x="8001000" y="4770438"/>
          <p14:tracePt t="137226" x="7908925" y="4800600"/>
          <p14:tracePt t="137478" x="7924800" y="4800600"/>
          <p14:tracePt t="137486" x="7932738" y="4800600"/>
          <p14:tracePt t="137494" x="7962900" y="4800600"/>
          <p14:tracePt t="137509" x="7978775" y="4784725"/>
          <p14:tracePt t="137526" x="8016875" y="4762500"/>
          <p14:tracePt t="137542" x="8031163" y="4746625"/>
          <p14:tracePt t="137559" x="8047038" y="4732338"/>
          <p14:tracePt t="137576" x="8077200" y="4716463"/>
          <p14:tracePt t="137592" x="8085138" y="4708525"/>
          <p14:tracePt t="138238" x="8069263" y="4694238"/>
          <p14:tracePt t="138246" x="7993063" y="4686300"/>
          <p14:tracePt t="138259" x="7894638" y="4686300"/>
          <p14:tracePt t="138276" x="7551738" y="4686300"/>
          <p14:tracePt t="138293" x="6956425" y="4686300"/>
          <p14:tracePt t="138310" x="5699125" y="4686300"/>
          <p14:tracePt t="138326" x="4854575" y="4686300"/>
          <p14:tracePt t="138343" x="4152900" y="4686300"/>
          <p14:tracePt t="138359" x="3673475" y="4686300"/>
          <p14:tracePt t="138376" x="3382963" y="4716463"/>
          <p14:tracePt t="138393" x="3154363" y="4754563"/>
          <p14:tracePt t="138409" x="3048000" y="4792663"/>
          <p14:tracePt t="138426" x="3032125" y="4808538"/>
          <p14:tracePt t="138502" x="3017838" y="4830763"/>
          <p14:tracePt t="138512" x="2971800" y="4868863"/>
          <p14:tracePt t="138518" x="2925763" y="4899025"/>
          <p14:tracePt t="138527" x="2865438" y="4922838"/>
          <p14:tracePt t="138543" x="2727325" y="4975225"/>
          <p14:tracePt t="138559" x="2574925" y="5021263"/>
          <p14:tracePt t="138576" x="2408238" y="5089525"/>
          <p14:tracePt t="138593" x="2270125" y="5127625"/>
          <p14:tracePt t="138609" x="2141538" y="5159375"/>
          <p14:tracePt t="138627" x="2035175" y="5173663"/>
          <p14:tracePt t="138643" x="1889125" y="5189538"/>
          <p14:tracePt t="138659" x="1768475" y="5211763"/>
          <p14:tracePt t="138676" x="1660525" y="5219700"/>
          <p14:tracePt t="138693" x="1493838" y="5249863"/>
          <p14:tracePt t="138709" x="1425575" y="5257800"/>
          <p14:tracePt t="138727" x="1249363" y="5265738"/>
          <p14:tracePt t="138743" x="1227138" y="5265738"/>
          <p14:tracePt t="138822" x="1219200" y="5265738"/>
          <p14:tracePt t="138830" x="1211263" y="5265738"/>
          <p14:tracePt t="138838" x="1189038" y="5265738"/>
          <p14:tracePt t="138846" x="1181100" y="5249863"/>
          <p14:tracePt t="138860" x="1181100" y="5227638"/>
          <p14:tracePt t="138876" x="1173163" y="5151438"/>
          <p14:tracePt t="138893" x="1173163" y="5059363"/>
          <p14:tracePt t="138909" x="1196975" y="4945063"/>
          <p14:tracePt t="138926" x="1355725" y="4762500"/>
          <p14:tracePt t="138943" x="1493838" y="4670425"/>
          <p14:tracePt t="138960" x="1676400" y="4587875"/>
          <p14:tracePt t="138976" x="1905000" y="4525963"/>
          <p14:tracePt t="138993" x="2171700" y="4495800"/>
          <p14:tracePt t="139010" x="2468563" y="4495800"/>
          <p14:tracePt t="139026" x="2689225" y="4495800"/>
          <p14:tracePt t="139044" x="2865438" y="4564063"/>
          <p14:tracePt t="139060" x="2963863" y="4670425"/>
          <p14:tracePt t="139076" x="3001963" y="4808538"/>
          <p14:tracePt t="139080" x="3001963" y="4884738"/>
          <p14:tracePt t="139093" x="3009900" y="4968875"/>
          <p14:tracePt t="139110" x="2971800" y="5203825"/>
          <p14:tracePt t="139126" x="2849563" y="5349875"/>
          <p14:tracePt t="139143" x="2644775" y="5486400"/>
          <p14:tracePt t="139160" x="2392363" y="5554663"/>
          <p14:tracePt t="139176" x="2117725" y="5570538"/>
          <p14:tracePt t="139193" x="1790700" y="5546725"/>
          <p14:tracePt t="139210" x="1524000" y="5448300"/>
          <p14:tracePt t="139226" x="1401763" y="5326063"/>
          <p14:tracePt t="139243" x="1333500" y="5211763"/>
          <p14:tracePt t="139260" x="1333500" y="5075238"/>
          <p14:tracePt t="139276" x="1393825" y="4937125"/>
          <p14:tracePt t="139293" x="1622425" y="4770438"/>
          <p14:tracePt t="139310" x="2270125" y="4587875"/>
          <p14:tracePt t="139326" x="2574925" y="4556125"/>
          <p14:tracePt t="139343" x="2689225" y="4556125"/>
          <p14:tracePt t="139361" x="2713038" y="4556125"/>
          <p14:tracePt t="139376" x="2720975" y="4625975"/>
          <p14:tracePt t="139393" x="2720975" y="4762500"/>
          <p14:tracePt t="139410" x="2644775" y="4930775"/>
          <p14:tracePt t="139426" x="2514600" y="5059363"/>
          <p14:tracePt t="139443" x="2422525" y="5127625"/>
          <p14:tracePt t="139460" x="2392363" y="5135563"/>
          <p14:tracePt t="142190" x="2392363" y="5143500"/>
          <p14:tracePt t="142198" x="2438400" y="5151438"/>
          <p14:tracePt t="142211" x="2484438" y="5173663"/>
          <p14:tracePt t="142227" x="2590800" y="5219700"/>
          <p14:tracePt t="142244" x="2887663" y="5326063"/>
          <p14:tracePt t="142261" x="3467100" y="5494338"/>
          <p14:tracePt t="142278" x="3673475" y="5554663"/>
          <p14:tracePt t="142294" x="4305300" y="5699125"/>
          <p14:tracePt t="142311" x="4610100" y="5775325"/>
          <p14:tracePt t="142327" x="4822825" y="5783263"/>
          <p14:tracePt t="142344" x="5006975" y="5783263"/>
          <p14:tracePt t="142361" x="5159375" y="5791200"/>
          <p14:tracePt t="142378" x="5303838" y="5791200"/>
          <p14:tracePt t="142394" x="5432425" y="5799138"/>
          <p14:tracePt t="142411" x="5546725" y="5799138"/>
          <p14:tracePt t="142427" x="5707063" y="5799138"/>
          <p14:tracePt t="142444" x="5913438" y="5799138"/>
          <p14:tracePt t="142461" x="6202363" y="5799138"/>
          <p14:tracePt t="142477" x="6302375" y="5799138"/>
          <p14:tracePt t="142494" x="6537325" y="5799138"/>
          <p14:tracePt t="142511" x="6651625" y="5799138"/>
          <p14:tracePt t="142528" x="6727825" y="5799138"/>
          <p14:tracePt t="142544" x="6789738" y="5799138"/>
          <p14:tracePt t="142561" x="6842125" y="5799138"/>
          <p14:tracePt t="142578" x="6858000" y="5799138"/>
          <p14:tracePt t="142594" x="6865938" y="5799138"/>
          <p14:tracePt t="142611" x="6873875" y="5799138"/>
          <p14:tracePt t="142630" x="6896100" y="5791200"/>
          <p14:tracePt t="142644" x="6911975" y="5783263"/>
          <p14:tracePt t="142662" x="7040563" y="5745163"/>
          <p14:tracePt t="142678" x="7140575" y="5707063"/>
          <p14:tracePt t="142695" x="7231063" y="5668963"/>
          <p14:tracePt t="142711" x="7369175" y="5638800"/>
          <p14:tracePt t="142728" x="7513638" y="5622925"/>
          <p14:tracePt t="142744" x="7559675" y="5622925"/>
          <p14:tracePt t="142782" x="7543800" y="5622925"/>
          <p14:tracePt t="142795" x="7459663" y="5622925"/>
          <p14:tracePt t="142811" x="7208838" y="5661025"/>
          <p14:tracePt t="142828" x="6819900" y="5768975"/>
          <p14:tracePt t="142844" x="6599238" y="5829300"/>
          <p14:tracePt t="142861" x="6553200" y="5851525"/>
          <p14:tracePt t="142879" x="6575425" y="5851525"/>
          <p14:tracePt t="142894" x="6842125" y="5851525"/>
          <p14:tracePt t="142911" x="7445375" y="5775325"/>
          <p14:tracePt t="142928" x="7962900" y="5699125"/>
          <p14:tracePt t="142944" x="8237538" y="5661025"/>
          <p14:tracePt t="142961" x="8267700" y="5654675"/>
          <p14:tracePt t="142998" x="8175625" y="5654675"/>
          <p14:tracePt t="143011" x="8016875" y="5654675"/>
          <p14:tracePt t="143028" x="7788275" y="5654675"/>
          <p14:tracePt t="143044" x="7772400" y="5654675"/>
          <p14:tracePt t="143094" x="7772400" y="5646738"/>
          <p14:tracePt t="143102" x="7780338" y="5646738"/>
          <p14:tracePt t="143150" x="7780338" y="5638800"/>
          <p14:tracePt t="143158" x="7750175" y="5630863"/>
          <p14:tracePt t="143168" x="7726363" y="5622925"/>
          <p14:tracePt t="143178" x="7704138" y="5616575"/>
          <p14:tracePt t="143194" x="7688263" y="5608638"/>
          <p14:tracePt t="143211" x="7680325" y="5608638"/>
          <p14:tracePt t="143398" x="7688263" y="5608638"/>
          <p14:tracePt t="143406" x="7704138" y="5608638"/>
          <p14:tracePt t="143414" x="7718425" y="5608638"/>
          <p14:tracePt t="143470" x="7712075" y="5622925"/>
          <p14:tracePt t="143478" x="7604125" y="5661025"/>
          <p14:tracePt t="143486" x="7467600" y="5676900"/>
          <p14:tracePt t="143495" x="7277100" y="5692775"/>
          <p14:tracePt t="143511" x="6804025" y="5737225"/>
          <p14:tracePt t="143528" x="6454775" y="5768975"/>
          <p14:tracePt t="143545" x="6370638" y="5783263"/>
          <p14:tracePt t="143561" x="6370638" y="5791200"/>
          <p14:tracePt t="143578" x="6523038" y="5813425"/>
          <p14:tracePt t="143595" x="7040563" y="5829300"/>
          <p14:tracePt t="143611" x="7864475" y="5829300"/>
          <p14:tracePt t="143628" x="8466138" y="5829300"/>
          <p14:tracePt t="143646" x="8664575" y="5829300"/>
          <p14:tracePt t="143678" x="8550275" y="5837238"/>
          <p14:tracePt t="143695" x="7908925" y="5837238"/>
          <p14:tracePt t="143711" x="7102475" y="5837238"/>
          <p14:tracePt t="143728" x="6759575" y="5837238"/>
          <p14:tracePt t="143745" x="6735763" y="5845175"/>
          <p14:tracePt t="143761" x="6743700" y="5851525"/>
          <p14:tracePt t="143778" x="6956425" y="5851525"/>
          <p14:tracePt t="143795" x="7573963" y="5851525"/>
          <p14:tracePt t="143811" x="8283575" y="5851525"/>
          <p14:tracePt t="143828" x="8556625" y="5851525"/>
          <p14:tracePt t="143845" x="8594725" y="5851525"/>
          <p14:tracePt t="143878" x="8313738" y="5851525"/>
          <p14:tracePt t="143895" x="7832725" y="5851525"/>
          <p14:tracePt t="143911" x="7612063" y="5851525"/>
          <p14:tracePt t="143928" x="7612063" y="5859463"/>
          <p14:tracePt t="143962" x="7635875" y="5867400"/>
          <p14:tracePt t="143978" x="7840663" y="5859463"/>
          <p14:tracePt t="143995" x="8001000" y="5859463"/>
          <p14:tracePt t="144011" x="8031163" y="5859463"/>
          <p14:tracePt t="144087" x="8054975" y="5859463"/>
          <p14:tracePt t="144094" x="8107363" y="5851525"/>
          <p14:tracePt t="144102" x="8199438" y="5821363"/>
          <p14:tracePt t="144111" x="8297863" y="5813425"/>
          <p14:tracePt t="144128" x="8442325" y="5783263"/>
          <p14:tracePt t="144145" x="8518525" y="5745163"/>
          <p14:tracePt t="144180" x="8526463" y="5745163"/>
          <p14:tracePt t="144254" x="8526463" y="5730875"/>
          <p14:tracePt t="144264" x="8572500" y="5707063"/>
          <p14:tracePt t="144270" x="8656638" y="5692775"/>
          <p14:tracePt t="144279" x="8740775" y="5676900"/>
          <p14:tracePt t="144295" x="8877300" y="5661025"/>
          <p14:tracePt t="144312" x="8961438" y="5646738"/>
          <p14:tracePt t="144328" x="8969375" y="5646738"/>
          <p14:tracePt t="144374" x="8907463" y="5646738"/>
          <p14:tracePt t="144382" x="8785225" y="5646738"/>
          <p14:tracePt t="144395" x="8594725" y="5646738"/>
          <p14:tracePt t="144412" x="8115300" y="5646738"/>
          <p14:tracePt t="144428" x="7802563" y="5646738"/>
          <p14:tracePt t="144445" x="7726363" y="5654675"/>
          <p14:tracePt t="144462" x="7780338" y="5684838"/>
          <p14:tracePt t="144478" x="8137525" y="5692775"/>
          <p14:tracePt t="144495" x="8899525" y="5692775"/>
          <p14:tracePt t="144512" x="9312275" y="5692775"/>
          <p14:tracePt t="144528" x="9380538" y="5699125"/>
          <p14:tracePt t="144545" x="9364663" y="5715000"/>
          <p14:tracePt t="144562" x="8740775" y="5722938"/>
          <p14:tracePt t="144579" x="7505700" y="5722938"/>
          <p14:tracePt t="144595" x="6111875" y="5722938"/>
          <p14:tracePt t="144612" x="5303838" y="5737225"/>
          <p14:tracePt t="144614" x="5219700" y="5737225"/>
          <p14:tracePt t="144646" x="5280025" y="5737225"/>
          <p14:tracePt t="144654" x="5418138" y="5737225"/>
          <p14:tracePt t="144662" x="5737225" y="5707063"/>
          <p14:tracePt t="144678" x="6523038" y="5676900"/>
          <p14:tracePt t="144695" x="6956425" y="5676900"/>
          <p14:tracePt t="144712" x="7010400" y="5676900"/>
          <p14:tracePt t="144745" x="6896100" y="5676900"/>
          <p14:tracePt t="144762" x="6697663" y="5676900"/>
          <p14:tracePt t="144778" x="6637338" y="5676900"/>
          <p14:tracePt t="144795" x="6683375" y="5692775"/>
          <p14:tracePt t="144812" x="6918325" y="5699125"/>
          <p14:tracePt t="144828" x="7535863" y="5699125"/>
          <p14:tracePt t="144845" x="7932738" y="5699125"/>
          <p14:tracePt t="144862" x="8016875" y="5699125"/>
          <p14:tracePt t="144878" x="7993063" y="5699125"/>
          <p14:tracePt t="144895" x="7666038" y="5699125"/>
          <p14:tracePt t="144912" x="6964363" y="5699125"/>
          <p14:tracePt t="144928" x="6461125" y="5699125"/>
          <p14:tracePt t="144945" x="6332538" y="5722938"/>
          <p14:tracePt t="144990" x="6392863" y="5715000"/>
          <p14:tracePt t="144998" x="6477000" y="5715000"/>
          <p14:tracePt t="145012" x="6561138" y="5707063"/>
          <p14:tracePt t="145028" x="6629400" y="5707063"/>
          <p14:tracePt t="145063" x="6621463" y="5707063"/>
          <p14:tracePt t="145079" x="6438900" y="5707063"/>
          <p14:tracePt t="145095" x="6188075" y="5707063"/>
          <p14:tracePt t="145112" x="5897563" y="5707063"/>
          <p14:tracePt t="145128" x="5608638" y="5707063"/>
          <p14:tracePt t="145145" x="5364163" y="5699125"/>
          <p14:tracePt t="145162" x="5173663" y="5684838"/>
          <p14:tracePt t="145178" x="4991100" y="5684838"/>
          <p14:tracePt t="145195" x="4884738" y="5684838"/>
          <p14:tracePt t="145212" x="4876800" y="5684838"/>
          <p14:tracePt t="145262" x="4868863" y="5684838"/>
          <p14:tracePt t="145278" x="4854575" y="5684838"/>
          <p14:tracePt t="145286" x="4792663" y="5707063"/>
          <p14:tracePt t="145295" x="4724400" y="5730875"/>
          <p14:tracePt t="145312" x="4479925" y="5807075"/>
          <p14:tracePt t="145329" x="4060825" y="5867400"/>
          <p14:tracePt t="145345" x="3482975" y="5951538"/>
          <p14:tracePt t="145362" x="3025775" y="6019800"/>
          <p14:tracePt t="145379" x="2606675" y="6080125"/>
          <p14:tracePt t="145395" x="2392363" y="6111875"/>
          <p14:tracePt t="145412" x="2308225" y="6118225"/>
          <p14:tracePt t="145429" x="2301875" y="6118225"/>
          <p14:tracePt t="145558" x="2293938" y="6111875"/>
          <p14:tracePt t="145566" x="2293938" y="6065838"/>
          <p14:tracePt t="145579" x="2324100" y="6035675"/>
          <p14:tracePt t="145595" x="2339975" y="6011863"/>
          <p14:tracePt t="201607" x="2354263" y="5997575"/>
          <p14:tracePt t="201662" x="2620963" y="5638800"/>
          <p14:tracePt t="201682" x="2651125" y="5616575"/>
          <p14:tracePt t="201699" x="2667000" y="5600700"/>
          <p14:tracePt t="201715" x="2674938" y="5592763"/>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altLang="en-US" sz="2800" b="1" dirty="0">
                <a:latin typeface="Times New Roman" panose="02020603050405020304" pitchFamily="18" charset="0"/>
                <a:cs typeface="Times New Roman" panose="02020603050405020304" pitchFamily="18" charset="0"/>
              </a:rPr>
              <a:t>Probability Experiments</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1962182" y="2089978"/>
            <a:ext cx="9711232" cy="3046988"/>
          </a:xfrm>
          <a:prstGeom prst="rect">
            <a:avLst/>
          </a:prstGeom>
          <a:solidFill>
            <a:schemeClr val="bg1"/>
          </a:solidFill>
        </p:spPr>
        <p:txBody>
          <a:bodyPr wrap="square" rtlCol="0">
            <a:spAutoFit/>
          </a:bodyPr>
          <a:lstStyle/>
          <a:p>
            <a:r>
              <a:rPr lang="en-US" altLang="en-US" sz="2400" dirty="0">
                <a:latin typeface="Times New Roman" panose="02020603050405020304" pitchFamily="18" charset="0"/>
                <a:cs typeface="Times New Roman" panose="02020603050405020304" pitchFamily="18" charset="0"/>
              </a:rPr>
              <a:t>Probability experiment:   Roll a die</a:t>
            </a:r>
          </a:p>
          <a:p>
            <a:endParaRPr lang="en-US" altLang="en-US" sz="2400" dirty="0">
              <a:latin typeface="Times New Roman" panose="02020603050405020304" pitchFamily="18" charset="0"/>
              <a:cs typeface="Times New Roman" panose="02020603050405020304" pitchFamily="18" charset="0"/>
            </a:endParaRPr>
          </a:p>
          <a:p>
            <a:r>
              <a:rPr lang="en-US" altLang="en-US" sz="2400" dirty="0">
                <a:latin typeface="Times New Roman" panose="02020603050405020304" pitchFamily="18" charset="0"/>
                <a:cs typeface="Times New Roman" panose="02020603050405020304" pitchFamily="18" charset="0"/>
              </a:rPr>
              <a:t>Outcome:  {3}</a:t>
            </a:r>
          </a:p>
          <a:p>
            <a:endParaRPr lang="en-US" altLang="en-US" sz="2400" dirty="0">
              <a:latin typeface="Times New Roman" panose="02020603050405020304" pitchFamily="18" charset="0"/>
              <a:cs typeface="Times New Roman" panose="02020603050405020304" pitchFamily="18" charset="0"/>
            </a:endParaRPr>
          </a:p>
          <a:p>
            <a:r>
              <a:rPr lang="en-US" altLang="en-US" sz="2400" dirty="0">
                <a:latin typeface="Times New Roman" panose="02020603050405020304" pitchFamily="18" charset="0"/>
                <a:cs typeface="Times New Roman" panose="02020603050405020304" pitchFamily="18" charset="0"/>
              </a:rPr>
              <a:t>Sample space:   {1,  2,  3,  4,   5,   6}</a:t>
            </a:r>
          </a:p>
          <a:p>
            <a:endParaRPr lang="en-US" altLang="en-US" sz="2400" dirty="0">
              <a:latin typeface="Times New Roman" panose="02020603050405020304" pitchFamily="18" charset="0"/>
              <a:cs typeface="Times New Roman" panose="02020603050405020304" pitchFamily="18" charset="0"/>
            </a:endParaRPr>
          </a:p>
          <a:p>
            <a:r>
              <a:rPr lang="en-US" altLang="en-US" sz="2400" dirty="0">
                <a:latin typeface="Times New Roman" panose="02020603050405020304" pitchFamily="18" charset="0"/>
                <a:cs typeface="Times New Roman" panose="02020603050405020304" pitchFamily="18" charset="0"/>
              </a:rPr>
              <a:t>Event:  {Die is odd}={1, 3, 5}</a:t>
            </a:r>
          </a:p>
          <a:p>
            <a:endParaRPr lang="en-US" altLang="en-US" sz="2400" dirty="0">
              <a:latin typeface="Times New Roman" panose="02020603050405020304" pitchFamily="18" charset="0"/>
              <a:cs typeface="Times New Roman" panose="02020603050405020304" pitchFamily="18" charset="0"/>
            </a:endParaRPr>
          </a:p>
        </p:txBody>
      </p:sp>
      <p:pic>
        <p:nvPicPr>
          <p:cNvPr id="9" name="Picture 4"/>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56807" y="2638630"/>
            <a:ext cx="1384300" cy="1216025"/>
          </a:xfrm>
          <a:prstGeom prst="rect">
            <a:avLst/>
          </a:prstGeom>
          <a:solidFill>
            <a:schemeClr val="bg1"/>
          </a:solidFill>
          <a:ln>
            <a:noFill/>
          </a:ln>
          <a:extLst/>
        </p:spPr>
      </p:pic>
    </p:spTree>
    <p:extLst>
      <p:ext uri="{BB962C8B-B14F-4D97-AF65-F5344CB8AC3E}">
        <p14:creationId xmlns:p14="http://schemas.microsoft.com/office/powerpoint/2010/main" val="1477909480"/>
      </p:ext>
    </p:extLst>
  </p:cSld>
  <p:clrMapOvr>
    <a:masterClrMapping/>
  </p:clrMapOvr>
  <mc:AlternateContent xmlns:mc="http://schemas.openxmlformats.org/markup-compatibility/2006" xmlns:p14="http://schemas.microsoft.com/office/powerpoint/2010/main">
    <mc:Choice Requires="p14">
      <p:transition p14:dur="10" advTm="76776"/>
    </mc:Choice>
    <mc:Fallback xmlns="">
      <p:transition advTm="76776"/>
    </mc:Fallback>
  </mc:AlternateContent>
  <p:timing>
    <p:tnLst>
      <p:par>
        <p:cTn id="1" dur="indefinite" restart="never" nodeType="tmRoot"/>
      </p:par>
    </p:tnLst>
  </p:timing>
  <p:extLst mod="1">
    <p:ext uri="{3A86A75C-4F4B-4683-9AE1-C65F6400EC91}">
      <p14:laserTraceLst xmlns:p14="http://schemas.microsoft.com/office/powerpoint/2010/main">
        <p14:tracePtLst>
          <p14:tracePt t="6278" x="2789238" y="5570538"/>
          <p14:tracePt t="6286" x="3078163" y="5570538"/>
          <p14:tracePt t="6295" x="3429000" y="5570538"/>
          <p14:tracePt t="6303" x="3817938" y="5570538"/>
          <p14:tracePt t="6320" x="4579938" y="5570538"/>
          <p14:tracePt t="6337" x="5470525" y="5570538"/>
          <p14:tracePt t="6354" x="6332538" y="5570538"/>
          <p14:tracePt t="6370" x="7032625" y="5570538"/>
          <p14:tracePt t="6387" x="7642225" y="5554663"/>
          <p14:tracePt t="6404" x="8054975" y="5448300"/>
          <p14:tracePt t="6420" x="8213725" y="5349875"/>
          <p14:tracePt t="6437" x="8221663" y="5341938"/>
          <p14:tracePt t="6455" x="8221663" y="5326063"/>
          <p14:tracePt t="6470" x="7932738" y="5037138"/>
          <p14:tracePt t="6487" x="7399338" y="4708525"/>
          <p14:tracePt t="6504" x="7124700" y="4587875"/>
          <p14:tracePt t="6520" x="7086600" y="4564063"/>
          <p14:tracePt t="6559" x="7086600" y="4511675"/>
          <p14:tracePt t="6570" x="7231063" y="4373563"/>
          <p14:tracePt t="6587" x="7726363" y="4144963"/>
          <p14:tracePt t="6604" x="8251825" y="3870325"/>
          <p14:tracePt t="6620" x="8670925" y="3635375"/>
          <p14:tracePt t="6639" x="9067800" y="3368675"/>
          <p14:tracePt t="6654" x="9136063" y="3322638"/>
          <p14:tracePt t="6670" x="9166225" y="3292475"/>
          <p14:tracePt t="6750" x="9166225" y="3276600"/>
          <p14:tracePt t="6758" x="9182100" y="3222625"/>
          <p14:tracePt t="6770" x="9250363" y="3146425"/>
          <p14:tracePt t="6787" x="9464675" y="2895600"/>
          <p14:tracePt t="6804" x="9699625" y="2667000"/>
          <p14:tracePt t="6820" x="9952038" y="2498725"/>
          <p14:tracePt t="6837" x="10150475" y="2408238"/>
          <p14:tracePt t="6854" x="10240963" y="2370138"/>
          <p14:tracePt t="6926" x="10226675" y="2400300"/>
          <p14:tracePt t="6934" x="10164763" y="2498725"/>
          <p14:tracePt t="6943" x="10088563" y="2606675"/>
          <p14:tracePt t="6954" x="9990138" y="2789238"/>
          <p14:tracePt t="6970" x="9783763" y="3146425"/>
          <p14:tracePt t="6987" x="9585325" y="3527425"/>
          <p14:tracePt t="7004" x="9471025" y="3725863"/>
          <p14:tracePt t="7020" x="9448800" y="3771900"/>
          <p14:tracePt t="7055" x="9464675" y="3703638"/>
          <p14:tracePt t="7071" x="9609138" y="3436938"/>
          <p14:tracePt t="7087" x="9769475" y="3178175"/>
          <p14:tracePt t="7104" x="9867900" y="3032125"/>
          <p14:tracePt t="7120" x="9883775" y="3017838"/>
          <p14:tracePt t="7158" x="9883775" y="3048000"/>
          <p14:tracePt t="7171" x="9837738" y="3116263"/>
          <p14:tracePt t="7187" x="9745663" y="3230563"/>
          <p14:tracePt t="7204" x="9655175" y="3314700"/>
          <p14:tracePt t="7220" x="9609138" y="3344863"/>
          <p14:tracePt t="7254" x="9617075" y="3268663"/>
          <p14:tracePt t="7271" x="9783763" y="3086100"/>
          <p14:tracePt t="7287" x="10004425" y="2887663"/>
          <p14:tracePt t="7304" x="10172700" y="2743200"/>
          <p14:tracePt t="7321" x="10302875" y="2620963"/>
          <p14:tracePt t="7339" x="10355263" y="2574925"/>
          <p14:tracePt t="7371" x="10264775" y="2544763"/>
          <p14:tracePt t="7387" x="9799638" y="2530475"/>
          <p14:tracePt t="7404" x="9113838" y="2536825"/>
          <p14:tracePt t="7421" x="8626475" y="2803525"/>
          <p14:tracePt t="7437" x="8328025" y="3124200"/>
          <p14:tracePt t="7454" x="8267700" y="3505200"/>
          <p14:tracePt t="7471" x="8474075" y="3756025"/>
          <p14:tracePt t="7487" x="9051925" y="4038600"/>
          <p14:tracePt t="7504" x="9799638" y="4175125"/>
          <p14:tracePt t="7521" x="10385425" y="4152900"/>
          <p14:tracePt t="7537" x="10736263" y="4022725"/>
          <p14:tracePt t="7554" x="10820400" y="3902075"/>
          <p14:tracePt t="7571" x="10774363" y="3749675"/>
          <p14:tracePt t="7587" x="10271125" y="3467100"/>
          <p14:tracePt t="7604" x="9426575" y="3330575"/>
          <p14:tracePt t="7621" x="8816975" y="3344863"/>
          <p14:tracePt t="7638" x="8526463" y="3521075"/>
          <p14:tracePt t="7654" x="8450263" y="3787775"/>
          <p14:tracePt t="7671" x="8518525" y="3924300"/>
          <p14:tracePt t="7687" x="8923338" y="4060825"/>
          <p14:tracePt t="7704" x="9471025" y="4098925"/>
          <p14:tracePt t="7721" x="9966325" y="4098925"/>
          <p14:tracePt t="7737" x="10150475" y="4054475"/>
          <p14:tracePt t="7754" x="10164763" y="4038600"/>
          <p14:tracePt t="7771" x="10164763" y="4022725"/>
          <p14:tracePt t="7787" x="10012363" y="3962400"/>
          <p14:tracePt t="7804" x="9723438" y="3924300"/>
          <p14:tracePt t="7821" x="9471025" y="3924300"/>
          <p14:tracePt t="8070" x="9456738" y="3932238"/>
          <p14:tracePt t="8078" x="9394825" y="3984625"/>
          <p14:tracePt t="8087" x="9312275" y="4084638"/>
          <p14:tracePt t="8104" x="9090025" y="4305300"/>
          <p14:tracePt t="8121" x="8823325" y="4465638"/>
          <p14:tracePt t="8137" x="8442325" y="4694238"/>
          <p14:tracePt t="8154" x="8131175" y="4822825"/>
          <p14:tracePt t="8171" x="7902575" y="4884738"/>
          <p14:tracePt t="8187" x="7780338" y="4884738"/>
          <p14:tracePt t="8204" x="7750175" y="4884738"/>
          <p14:tracePt t="8391" x="7750175" y="4868863"/>
          <p14:tracePt t="8399" x="7788275" y="4816475"/>
          <p14:tracePt t="8406" x="7840663" y="4746625"/>
          <p14:tracePt t="8422" x="7970838" y="4610100"/>
          <p14:tracePt t="8437" x="8069263" y="4525963"/>
          <p14:tracePt t="8454" x="8556625" y="4098925"/>
          <p14:tracePt t="8471" x="8991600" y="3794125"/>
          <p14:tracePt t="8488" x="9440863" y="3521075"/>
          <p14:tracePt t="8504" x="9799638" y="3276600"/>
          <p14:tracePt t="8521" x="9966325" y="3146425"/>
          <p14:tracePt t="8538" x="10042525" y="3025775"/>
          <p14:tracePt t="8554" x="10066338" y="2917825"/>
          <p14:tracePt t="8571" x="10058400" y="2811463"/>
          <p14:tracePt t="8588" x="9845675" y="2644775"/>
          <p14:tracePt t="8604" x="9258300" y="2422525"/>
          <p14:tracePt t="8621" x="8504238" y="2239963"/>
          <p14:tracePt t="8638" x="7429500" y="2247900"/>
          <p14:tracePt t="8654" x="6926263" y="2506663"/>
          <p14:tracePt t="8671" x="6583363" y="2819400"/>
          <p14:tracePt t="8688" x="6477000" y="3268663"/>
          <p14:tracePt t="8704" x="6553200" y="3825875"/>
          <p14:tracePt t="8721" x="7010400" y="4411663"/>
          <p14:tracePt t="8739" x="7764463" y="4846638"/>
          <p14:tracePt t="8754" x="8618538" y="5029200"/>
          <p14:tracePt t="8771" x="9350375" y="5051425"/>
          <p14:tracePt t="8788" x="10134600" y="4792663"/>
          <p14:tracePt t="8804" x="10583863" y="4465638"/>
          <p14:tracePt t="8821" x="10668000" y="4213225"/>
          <p14:tracePt t="8838" x="10614025" y="4000500"/>
          <p14:tracePt t="8854" x="10042525" y="3603625"/>
          <p14:tracePt t="8871" x="9304338" y="3429000"/>
          <p14:tracePt t="8888" x="8778875" y="3382963"/>
          <p14:tracePt t="8904" x="8518525" y="3475038"/>
          <p14:tracePt t="8921" x="8442325" y="3657600"/>
          <p14:tracePt t="8938" x="8420100" y="3840163"/>
          <p14:tracePt t="8954" x="8496300" y="3984625"/>
          <p14:tracePt t="8958" x="8594725" y="4022725"/>
          <p14:tracePt t="8971" x="8724900" y="4054475"/>
          <p14:tracePt t="8988" x="9182100" y="4054475"/>
          <p14:tracePt t="9004" x="9655175" y="3848100"/>
          <p14:tracePt t="9021" x="9898063" y="3603625"/>
          <p14:tracePt t="9038" x="9906000" y="3330575"/>
          <p14:tracePt t="9054" x="9677400" y="3140075"/>
          <p14:tracePt t="9071" x="9220200" y="3063875"/>
          <p14:tracePt t="9088" x="8709025" y="3108325"/>
          <p14:tracePt t="9104" x="8328025" y="3314700"/>
          <p14:tracePt t="9121" x="8153400" y="3559175"/>
          <p14:tracePt t="9138" x="8131175" y="3787775"/>
          <p14:tracePt t="9155" x="8213725" y="3954463"/>
          <p14:tracePt t="9171" x="8351838" y="4016375"/>
          <p14:tracePt t="9188" x="8542338" y="4030663"/>
          <p14:tracePt t="9205" x="8670925" y="4016375"/>
          <p14:tracePt t="9221" x="8724900" y="3946525"/>
          <p14:tracePt t="9238" x="8709025" y="3886200"/>
          <p14:tracePt t="9255" x="8488363" y="3832225"/>
          <p14:tracePt t="9271" x="8161338" y="3810000"/>
          <p14:tracePt t="9288" x="7886700" y="3878263"/>
          <p14:tracePt t="9305" x="7750175" y="4000500"/>
          <p14:tracePt t="9321" x="7688263" y="4092575"/>
          <p14:tracePt t="9338" x="7688263" y="4122738"/>
          <p14:tracePt t="9355" x="7688263" y="4130675"/>
          <p14:tracePt t="9371" x="7734300" y="4130675"/>
          <p14:tracePt t="9388" x="7864475" y="4076700"/>
          <p14:tracePt t="9405" x="8069263" y="3932238"/>
          <p14:tracePt t="9422" x="8207375" y="3794125"/>
          <p14:tracePt t="9438" x="8297863" y="3627438"/>
          <p14:tracePt t="9455" x="8305800" y="3619500"/>
          <p14:tracePt t="9479" x="8283575" y="3611563"/>
          <p14:tracePt t="9488" x="8183563" y="3611563"/>
          <p14:tracePt t="9505" x="7826375" y="3749675"/>
          <p14:tracePt t="9521" x="7413625" y="4008438"/>
          <p14:tracePt t="9538" x="7246938" y="4259263"/>
          <p14:tracePt t="9555" x="7216775" y="4411663"/>
          <p14:tracePt t="9571" x="7216775" y="4457700"/>
          <p14:tracePt t="9588" x="7323138" y="4457700"/>
          <p14:tracePt t="9605" x="7688263" y="4351338"/>
          <p14:tracePt t="9621" x="8191500" y="4092575"/>
          <p14:tracePt t="9639" x="8564563" y="3733800"/>
          <p14:tracePt t="9655" x="8602663" y="3597275"/>
          <p14:tracePt t="9671" x="8588375" y="3527425"/>
          <p14:tracePt t="9688" x="8428038" y="3475038"/>
          <p14:tracePt t="9705" x="8023225" y="3475038"/>
          <p14:tracePt t="9721" x="7527925" y="3711575"/>
          <p14:tracePt t="9738" x="7178675" y="4008438"/>
          <p14:tracePt t="9755" x="6950075" y="4275138"/>
          <p14:tracePt t="9771" x="6918325" y="4389438"/>
          <p14:tracePt t="9788" x="6950075" y="4411663"/>
          <p14:tracePt t="9805" x="7185025" y="4435475"/>
          <p14:tracePt t="9822" x="7337425" y="4381500"/>
          <p14:tracePt t="9838" x="7810500" y="4068763"/>
          <p14:tracePt t="9855" x="7970838" y="3894138"/>
          <p14:tracePt t="9871" x="8039100" y="3749675"/>
          <p14:tracePt t="9888" x="8039100" y="3687763"/>
          <p14:tracePt t="9905" x="7947025" y="3641725"/>
          <p14:tracePt t="9921" x="7604125" y="3619500"/>
          <p14:tracePt t="9938" x="6918325" y="3733800"/>
          <p14:tracePt t="9955" x="6362700" y="3962400"/>
          <p14:tracePt t="9957" x="6210300" y="4076700"/>
          <p14:tracePt t="9971" x="6118225" y="4191000"/>
          <p14:tracePt t="9988" x="6088063" y="4267200"/>
          <p14:tracePt t="10005" x="6111875" y="4283075"/>
          <p14:tracePt t="10021" x="6188075" y="4283075"/>
          <p14:tracePt t="10038" x="6964363" y="4038600"/>
          <p14:tracePt t="10055" x="7315200" y="3810000"/>
          <p14:tracePt t="10072" x="7497763" y="3673475"/>
          <p14:tracePt t="10088" x="7559675" y="3565525"/>
          <p14:tracePt t="10122" x="7497763" y="3551238"/>
          <p14:tracePt t="10140" x="7200900" y="3543300"/>
          <p14:tracePt t="10155" x="6773863" y="3649663"/>
          <p14:tracePt t="10172" x="6530975" y="3817938"/>
          <p14:tracePt t="10188" x="6454775" y="3940175"/>
          <p14:tracePt t="10205" x="6454775" y="3978275"/>
          <p14:tracePt t="10238" x="6530975" y="3970338"/>
          <p14:tracePt t="10255" x="6713538" y="3878263"/>
          <p14:tracePt t="10272" x="6811963" y="3802063"/>
          <p14:tracePt t="10288" x="6835775" y="3779838"/>
          <p14:tracePt t="10305" x="6835775" y="3771900"/>
          <p14:tracePt t="10831" x="6697663" y="3741738"/>
          <p14:tracePt t="10840" x="6346825" y="3741738"/>
          <p14:tracePt t="10846" x="5959475" y="3741738"/>
          <p14:tracePt t="10855" x="5562600" y="3741738"/>
          <p14:tracePt t="10872" x="4702175" y="3741738"/>
          <p14:tracePt t="10888" x="3832225" y="3741738"/>
          <p14:tracePt t="10905" x="2949575" y="3741738"/>
          <p14:tracePt t="10922" x="2141538" y="3741738"/>
          <p14:tracePt t="10938" x="1577975" y="3756025"/>
          <p14:tracePt t="10955" x="1393825" y="3787775"/>
          <p14:tracePt t="10958" x="1355725" y="3787775"/>
          <p14:tracePt t="11079" x="1349375" y="3787775"/>
          <p14:tracePt t="11134" x="1317625" y="3787775"/>
          <p14:tracePt t="11142" x="1287463" y="3787775"/>
          <p14:tracePt t="11151" x="1241425" y="3810000"/>
          <p14:tracePt t="11158" x="1196975" y="3840163"/>
          <p14:tracePt t="11172" x="1173163" y="3856038"/>
          <p14:tracePt t="11189" x="1158875" y="3902075"/>
          <p14:tracePt t="11205" x="1158875" y="3916363"/>
          <p14:tracePt t="11222" x="1303338" y="4000500"/>
          <p14:tracePt t="11239" x="1752600" y="4008438"/>
          <p14:tracePt t="11255" x="2346325" y="4008438"/>
          <p14:tracePt t="11272" x="2765425" y="4008438"/>
          <p14:tracePt t="11289" x="3032125" y="3978275"/>
          <p14:tracePt t="11305" x="3101975" y="3954463"/>
          <p14:tracePt t="11340" x="3070225" y="3940175"/>
          <p14:tracePt t="11355" x="2705100" y="3924300"/>
          <p14:tracePt t="11372" x="2163763" y="3924300"/>
          <p14:tracePt t="11389" x="1866900" y="3962400"/>
          <p14:tracePt t="11405" x="1820863" y="3984625"/>
          <p14:tracePt t="11422" x="1882775" y="4008438"/>
          <p14:tracePt t="11439" x="2270125" y="4008438"/>
          <p14:tracePt t="11455" x="3078163" y="4008438"/>
          <p14:tracePt t="11472" x="3679825" y="4008438"/>
          <p14:tracePt t="11489" x="3840163" y="4008438"/>
          <p14:tracePt t="11522" x="3771900" y="4016375"/>
          <p14:tracePt t="11539" x="3276600" y="4016375"/>
          <p14:tracePt t="11555" x="2574925" y="4016375"/>
          <p14:tracePt t="11572" x="2346325" y="4016375"/>
          <p14:tracePt t="11589" x="2332038" y="4016375"/>
          <p14:tracePt t="11606" x="2422525" y="4038600"/>
          <p14:tracePt t="11622" x="2803525" y="4038600"/>
          <p14:tracePt t="11639" x="3238500" y="4038600"/>
          <p14:tracePt t="11656" x="3322638" y="4046538"/>
          <p14:tracePt t="11689" x="3208338" y="4046538"/>
          <p14:tracePt t="11705" x="2811463" y="4046538"/>
          <p14:tracePt t="11722" x="2438400" y="4046538"/>
          <p14:tracePt t="11739" x="2362200" y="4068763"/>
          <p14:tracePt t="11974" x="2354263" y="4068763"/>
          <p14:tracePt t="11982" x="2316163" y="4068763"/>
          <p14:tracePt t="11991" x="2293938" y="4060825"/>
          <p14:tracePt t="12006" x="2263775" y="4054475"/>
          <p14:tracePt t="12022" x="2255838" y="4054475"/>
          <p14:tracePt t="12086" x="2286000" y="4054475"/>
          <p14:tracePt t="12094" x="2370138" y="4068763"/>
          <p14:tracePt t="12106" x="2416175" y="4068763"/>
          <p14:tracePt t="12122" x="2628900" y="4068763"/>
          <p14:tracePt t="12139" x="2895600" y="4068763"/>
          <p14:tracePt t="12156" x="3246438" y="4068763"/>
          <p14:tracePt t="12172" x="3603625" y="4068763"/>
          <p14:tracePt t="12189" x="4144963" y="4068763"/>
          <p14:tracePt t="12206" x="4435475" y="4068763"/>
          <p14:tracePt t="12222" x="4656138" y="4068763"/>
          <p14:tracePt t="12239" x="4808538" y="4068763"/>
          <p14:tracePt t="12256" x="4930775" y="4068763"/>
          <p14:tracePt t="12272" x="5083175" y="4068763"/>
          <p14:tracePt t="12289" x="5203825" y="4068763"/>
          <p14:tracePt t="12305" x="5341938" y="4068763"/>
          <p14:tracePt t="12322" x="5516563" y="4054475"/>
          <p14:tracePt t="12339" x="5753100" y="4008438"/>
          <p14:tracePt t="12355" x="5997575" y="3984625"/>
          <p14:tracePt t="12372" x="6180138" y="3970338"/>
          <p14:tracePt t="12389" x="6416675" y="3970338"/>
          <p14:tracePt t="12405" x="6446838" y="3970338"/>
          <p14:tracePt t="12502" x="6454775" y="3970338"/>
          <p14:tracePt t="12510" x="6370638" y="3940175"/>
          <p14:tracePt t="12518" x="6202363" y="3940175"/>
          <p14:tracePt t="12526" x="5927725" y="3924300"/>
          <p14:tracePt t="12539" x="5616575" y="3924300"/>
          <p14:tracePt t="12555" x="5021263" y="3924300"/>
          <p14:tracePt t="12572" x="4427538" y="3978275"/>
          <p14:tracePt t="12589" x="4008438" y="4030663"/>
          <p14:tracePt t="12605" x="3840163" y="4038600"/>
          <p14:tracePt t="12718" x="3825875" y="4046538"/>
          <p14:tracePt t="12726" x="3886200" y="4046538"/>
          <p14:tracePt t="12739" x="4038600" y="4046538"/>
          <p14:tracePt t="12758" x="4800600" y="4046538"/>
          <p14:tracePt t="12773" x="5075238" y="4046538"/>
          <p14:tracePt t="12789" x="5402263" y="4046538"/>
          <p14:tracePt t="12806" x="5562600" y="4046538"/>
          <p14:tracePt t="12840" x="5508625" y="4068763"/>
          <p14:tracePt t="12856" x="5037138" y="4114800"/>
          <p14:tracePt t="12873" x="4144963" y="4114800"/>
          <p14:tracePt t="12889" x="3467100" y="4130675"/>
          <p14:tracePt t="12907" x="3094038" y="4152900"/>
          <p14:tracePt t="12923" x="3017838" y="4152900"/>
          <p14:tracePt t="12974" x="3094038" y="4152900"/>
          <p14:tracePt t="12982" x="3268663" y="4152900"/>
          <p14:tracePt t="12992" x="3489325" y="4152900"/>
          <p14:tracePt t="13006" x="3946525" y="4152900"/>
          <p14:tracePt t="13023" x="4427538" y="4152900"/>
          <p14:tracePt t="13039" x="4740275" y="4152900"/>
          <p14:tracePt t="13056" x="4884738" y="4152900"/>
          <p14:tracePt t="13094" x="4876800" y="4152900"/>
          <p14:tracePt t="13106" x="4708525" y="4152900"/>
          <p14:tracePt t="13123" x="3970338" y="4152900"/>
          <p14:tracePt t="13139" x="3124200" y="4144963"/>
          <p14:tracePt t="13156" x="2620963" y="4144963"/>
          <p14:tracePt t="13173" x="2514600" y="4144963"/>
          <p14:tracePt t="13206" x="2689225" y="4114800"/>
          <p14:tracePt t="13222" x="3375025" y="4098925"/>
          <p14:tracePt t="13239" x="4160838" y="4098925"/>
          <p14:tracePt t="13257" x="4822825" y="4098925"/>
          <p14:tracePt t="13273" x="5235575" y="4098925"/>
          <p14:tracePt t="13289" x="5387975" y="4098925"/>
          <p14:tracePt t="13306" x="5394325" y="4098925"/>
          <p14:tracePt t="13323" x="5311775" y="4098925"/>
          <p14:tracePt t="13339" x="4732338" y="4098925"/>
          <p14:tracePt t="13356" x="3870325" y="4098925"/>
          <p14:tracePt t="13372" x="3025775" y="4098925"/>
          <p14:tracePt t="13389" x="2705100" y="4098925"/>
          <p14:tracePt t="13406" x="2682875" y="4098925"/>
          <p14:tracePt t="13422" x="2735263" y="4098925"/>
          <p14:tracePt t="13440" x="3055938" y="4084638"/>
          <p14:tracePt t="13456" x="3856038" y="4084638"/>
          <p14:tracePt t="13473" x="4724400" y="4084638"/>
          <p14:tracePt t="13489" x="5448300" y="4084638"/>
          <p14:tracePt t="13506" x="5897563" y="4084638"/>
          <p14:tracePt t="13523" x="6065838" y="4084638"/>
          <p14:tracePt t="13556" x="6057900" y="4076700"/>
          <p14:tracePt t="13573" x="5318125" y="4076700"/>
          <p14:tracePt t="13590" x="4800600" y="4016375"/>
          <p14:tracePt t="13606" x="3535363" y="3970338"/>
          <p14:tracePt t="13623" x="2895600" y="3970338"/>
          <p14:tracePt t="13640" x="2720975" y="3970338"/>
          <p14:tracePt t="13696" x="2797175" y="3954463"/>
          <p14:tracePt t="13702" x="2887663" y="3946525"/>
          <p14:tracePt t="13710" x="2979738" y="3940175"/>
          <p14:tracePt t="13723" x="3063875" y="3924300"/>
          <p14:tracePt t="13740" x="3101975" y="3916363"/>
          <p14:tracePt t="13829" x="3108325" y="3908425"/>
          <p14:tracePt t="13837" x="3132138" y="3863975"/>
          <p14:tracePt t="13845" x="3178175" y="3832225"/>
          <p14:tracePt t="13856" x="3246438" y="3810000"/>
          <p14:tracePt t="13872" x="3398838" y="3771900"/>
          <p14:tracePt t="13889" x="3627438" y="3741738"/>
          <p14:tracePt t="13906" x="3916363" y="3741738"/>
          <p14:tracePt t="13922" x="4229100" y="3741738"/>
          <p14:tracePt t="13939" x="4487863" y="3741738"/>
          <p14:tracePt t="13956" x="4740275" y="3741738"/>
          <p14:tracePt t="13972" x="4953000" y="3741738"/>
          <p14:tracePt t="13974" x="5051425" y="3741738"/>
          <p14:tracePt t="13989" x="5287963" y="3741738"/>
          <p14:tracePt t="14006" x="5494338" y="3741738"/>
          <p14:tracePt t="14022" x="5668963" y="3725863"/>
          <p14:tracePt t="14039" x="5813425" y="3711575"/>
          <p14:tracePt t="14056" x="5897563" y="3679825"/>
          <p14:tracePt t="14073" x="5959475" y="3665538"/>
          <p14:tracePt t="14089" x="5981700" y="3649663"/>
          <p14:tracePt t="14106" x="5989638" y="3649663"/>
          <p14:tracePt t="14158" x="5997575" y="3649663"/>
          <p14:tracePt t="14165" x="6019800" y="3649663"/>
          <p14:tracePt t="14173" x="6049963" y="3649663"/>
          <p14:tracePt t="14189" x="6156325" y="3657600"/>
          <p14:tracePt t="14206" x="6332538" y="3687763"/>
          <p14:tracePt t="14223" x="6523038" y="3749675"/>
          <p14:tracePt t="14239" x="6713538" y="3794125"/>
          <p14:tracePt t="14256" x="6811963" y="3825875"/>
          <p14:tracePt t="14273" x="6819900" y="3825875"/>
          <p14:tracePt t="14309" x="6781800" y="3832225"/>
          <p14:tracePt t="14323" x="6705600" y="3856038"/>
          <p14:tracePt t="14339" x="6591300" y="3908425"/>
          <p14:tracePt t="14356" x="6507163" y="3946525"/>
          <p14:tracePt t="14373" x="6408738" y="4016375"/>
          <p14:tracePt t="14389" x="6384925" y="4016375"/>
          <p14:tracePt t="14406" x="6378575" y="4016375"/>
          <p14:tracePt t="14670" x="6378575" y="4000500"/>
          <p14:tracePt t="14679" x="6384925" y="3962400"/>
          <p14:tracePt t="14690" x="6408738" y="3932238"/>
          <p14:tracePt t="14707" x="6499225" y="3886200"/>
          <p14:tracePt t="14723" x="6651625" y="3825875"/>
          <p14:tracePt t="14740" x="6888163" y="3771900"/>
          <p14:tracePt t="14757" x="7132638" y="3725863"/>
          <p14:tracePt t="14773" x="7391400" y="3687763"/>
          <p14:tracePt t="14790" x="7726363" y="3641725"/>
          <p14:tracePt t="14807" x="7870825" y="3627438"/>
          <p14:tracePt t="14823" x="7940675" y="3597275"/>
          <p14:tracePt t="14840" x="7947025" y="3597275"/>
          <p14:tracePt t="14873" x="7970838" y="3581400"/>
          <p14:tracePt t="14890" x="8069263" y="3565525"/>
          <p14:tracePt t="14907" x="8169275" y="3527425"/>
          <p14:tracePt t="14923" x="8305800" y="3489325"/>
          <p14:tracePt t="14940" x="8474075" y="3467100"/>
          <p14:tracePt t="14958" x="8702675" y="3436938"/>
          <p14:tracePt t="14973" x="8763000" y="3421063"/>
          <p14:tracePt t="14976" x="8831263" y="3413125"/>
          <p14:tracePt t="14990" x="8923338" y="3382963"/>
          <p14:tracePt t="15007" x="8937625" y="3382963"/>
          <p14:tracePt t="15134" x="8945563" y="3375025"/>
          <p14:tracePt t="15142" x="8991600" y="3368675"/>
          <p14:tracePt t="15150" x="9051925" y="3344863"/>
          <p14:tracePt t="15158" x="9121775" y="3336925"/>
          <p14:tracePt t="15173" x="9212263" y="3330575"/>
          <p14:tracePt t="15190" x="9471025" y="3292475"/>
          <p14:tracePt t="15207" x="9655175" y="3260725"/>
          <p14:tracePt t="15223" x="9731375" y="3246438"/>
          <p14:tracePt t="15240" x="9737725" y="3246438"/>
          <p14:tracePt t="15782" x="9737725" y="3238500"/>
          <p14:tracePt t="15799" x="9731375" y="3238500"/>
          <p14:tracePt t="15814" x="9715500" y="3238500"/>
          <p14:tracePt t="15822" x="9707563" y="3230563"/>
          <p14:tracePt t="15830" x="9685338" y="3230563"/>
          <p14:tracePt t="15840" x="9677400" y="3230563"/>
          <p14:tracePt t="15858" x="9661525" y="3230563"/>
          <p14:tracePt t="15874" x="9623425" y="3230563"/>
          <p14:tracePt t="15890" x="9563100" y="3230563"/>
          <p14:tracePt t="15907" x="9464675" y="3238500"/>
          <p14:tracePt t="15924" x="9326563" y="3246438"/>
          <p14:tracePt t="15940" x="9212263" y="3260725"/>
          <p14:tracePt t="15957" x="9067800" y="3284538"/>
          <p14:tracePt t="15974" x="8907463" y="3284538"/>
          <p14:tracePt t="15990" x="8861425" y="3284538"/>
          <p14:tracePt t="16799" x="8855075" y="3292475"/>
          <p14:tracePt t="16807" x="8839200" y="3314700"/>
          <p14:tracePt t="16814" x="8816975" y="3336925"/>
          <p14:tracePt t="16824" x="8801100" y="3352800"/>
          <p14:tracePt t="16841" x="8793163" y="3360738"/>
          <p14:tracePt t="16998" x="8793163" y="3368675"/>
          <p14:tracePt t="17008" x="8809038" y="3330575"/>
          <p14:tracePt t="17014" x="8839200" y="3292475"/>
          <p14:tracePt t="17024" x="8861425" y="3260725"/>
          <p14:tracePt t="17041" x="8953500" y="3140075"/>
          <p14:tracePt t="17057" x="8999538" y="3070225"/>
          <p14:tracePt t="17074" x="9013825" y="3063875"/>
          <p14:tracePt t="17134" x="9007475" y="3063875"/>
          <p14:tracePt t="17142" x="8991600" y="3063875"/>
          <p14:tracePt t="17150" x="8983663" y="3063875"/>
          <p14:tracePt t="17159" x="8945563" y="3086100"/>
          <p14:tracePt t="17174" x="8847138" y="3216275"/>
          <p14:tracePt t="17191" x="8686800" y="3413125"/>
          <p14:tracePt t="17207" x="8480425" y="3649663"/>
          <p14:tracePt t="17224" x="8351838" y="3810000"/>
          <p14:tracePt t="17241" x="8275638" y="3894138"/>
          <p14:tracePt t="17257" x="8251825" y="3902075"/>
          <p14:tracePt t="17358" x="8229600" y="3902075"/>
          <p14:tracePt t="17366" x="8199438" y="3902075"/>
          <p14:tracePt t="17375" x="8145463" y="3878263"/>
          <p14:tracePt t="17391" x="7826375" y="3763963"/>
          <p14:tracePt t="17408" x="7527925" y="3665538"/>
          <p14:tracePt t="17424" x="7323138" y="3611563"/>
          <p14:tracePt t="17441" x="7231063" y="3573463"/>
          <p14:tracePt t="17458" x="7200900" y="3559175"/>
          <p14:tracePt t="18622" x="7185025" y="3559175"/>
          <p14:tracePt t="18630" x="7170738" y="3559175"/>
          <p14:tracePt t="18641" x="7162800" y="3565525"/>
          <p14:tracePt t="18658" x="7132638" y="3565525"/>
          <p14:tracePt t="18676" x="7086600" y="3589338"/>
          <p14:tracePt t="18691" x="7048500" y="3611563"/>
          <p14:tracePt t="18708" x="7010400" y="3627438"/>
          <p14:tracePt t="18725" x="7002463" y="3627438"/>
          <p14:tracePt t="19806" x="6956425" y="3679825"/>
          <p14:tracePt t="19814" x="6835775" y="3779838"/>
          <p14:tracePt t="19825" x="6683375" y="3832225"/>
          <p14:tracePt t="19842" x="6264275" y="3916363"/>
          <p14:tracePt t="19858" x="5807075" y="3916363"/>
          <p14:tracePt t="19876" x="5410200" y="3916363"/>
          <p14:tracePt t="19892" x="5113338" y="3916363"/>
          <p14:tracePt t="19908" x="4922838" y="3916363"/>
          <p14:tracePt t="19925" x="4808538" y="3916363"/>
          <p14:tracePt t="19942" x="4762500" y="3894138"/>
          <p14:tracePt t="19975" x="4754563" y="3894138"/>
          <p14:tracePt t="20014" x="4716463" y="3886200"/>
          <p14:tracePt t="20022" x="4708525" y="3870325"/>
          <p14:tracePt t="20030" x="4686300" y="3870325"/>
          <p14:tracePt t="20042" x="4664075" y="3870325"/>
          <p14:tracePt t="20059" x="4618038" y="3856038"/>
          <p14:tracePt t="20076" x="4572000" y="3840163"/>
          <p14:tracePt t="20092" x="4518025" y="3840163"/>
          <p14:tracePt t="20109" x="4495800" y="3840163"/>
          <p14:tracePt t="20142" x="4479925" y="3840163"/>
          <p14:tracePt t="20159" x="4479925" y="3863975"/>
          <p14:tracePt t="20175" x="4479925" y="3894138"/>
          <p14:tracePt t="20192" x="4487863" y="3924300"/>
          <p14:tracePt t="20209" x="4495800" y="3924300"/>
          <p14:tracePt t="20225" x="4503738" y="3924300"/>
          <p14:tracePt t="20242" x="4533900" y="3924300"/>
          <p14:tracePt t="20259" x="4556125" y="3924300"/>
          <p14:tracePt t="20275" x="4602163" y="3908425"/>
          <p14:tracePt t="20292" x="4648200" y="3886200"/>
          <p14:tracePt t="20309" x="4678363" y="3863975"/>
          <p14:tracePt t="20325" x="4732338" y="3840163"/>
          <p14:tracePt t="20342" x="4784725" y="3817938"/>
          <p14:tracePt t="20359" x="4822825" y="3817938"/>
          <p14:tracePt t="20376" x="4846638" y="3802063"/>
          <p14:tracePt t="20392" x="4876800" y="3794125"/>
          <p14:tracePt t="20409" x="4892675" y="3794125"/>
          <p14:tracePt t="20442" x="4892675" y="3787775"/>
          <p14:tracePt t="20487" x="4899025" y="3787775"/>
          <p14:tracePt t="20494" x="4937125" y="3787775"/>
          <p14:tracePt t="20509" x="5006975" y="3787775"/>
          <p14:tracePt t="20525" x="5159375" y="3787775"/>
          <p14:tracePt t="20542" x="5402263" y="3787775"/>
          <p14:tracePt t="20559" x="5524500" y="3787775"/>
          <p14:tracePt t="20577" x="5608638" y="3787775"/>
          <p14:tracePt t="20592" x="5654675" y="3787775"/>
          <p14:tracePt t="20670" x="5661025" y="3787775"/>
          <p14:tracePt t="20678" x="5699125" y="3787775"/>
          <p14:tracePt t="20692" x="5753100" y="3787775"/>
          <p14:tracePt t="20709" x="5913438" y="3787775"/>
          <p14:tracePt t="20726" x="6057900" y="3787775"/>
          <p14:tracePt t="20742" x="6180138" y="3787775"/>
          <p14:tracePt t="20759" x="6270625" y="3787775"/>
          <p14:tracePt t="20775" x="6308725" y="3802063"/>
          <p14:tracePt t="20792" x="6324600" y="3802063"/>
          <p14:tracePt t="20966" x="6354763" y="3802063"/>
          <p14:tracePt t="20974" x="6362700" y="3802063"/>
          <p14:tracePt t="20982" x="6378575" y="3802063"/>
          <p14:tracePt t="20993" x="6392863" y="3802063"/>
          <p14:tracePt t="21009" x="6477000" y="3817938"/>
          <p14:tracePt t="21026" x="6569075" y="3840163"/>
          <p14:tracePt t="21042" x="6659563" y="3848100"/>
          <p14:tracePt t="21059" x="6697663" y="3856038"/>
          <p14:tracePt t="21174" x="6705600" y="3863975"/>
          <p14:tracePt t="21182" x="6697663" y="3878263"/>
          <p14:tracePt t="21192" x="6659563" y="3902075"/>
          <p14:tracePt t="21209" x="6523038" y="3962400"/>
          <p14:tracePt t="21225" x="6210300" y="4054475"/>
          <p14:tracePt t="21242" x="5715000" y="4114800"/>
          <p14:tracePt t="21259" x="5165725" y="4168775"/>
          <p14:tracePt t="21275" x="4670425" y="4221163"/>
          <p14:tracePt t="21292" x="4198938" y="4221163"/>
          <p14:tracePt t="21309" x="3825875" y="4221163"/>
          <p14:tracePt t="21326" x="3475038" y="4221163"/>
          <p14:tracePt t="21342" x="3298825" y="4221163"/>
          <p14:tracePt t="21359" x="3192463" y="4221163"/>
          <p14:tracePt t="21376" x="3124200" y="4221163"/>
          <p14:tracePt t="21392" x="3108325" y="4221163"/>
          <p14:tracePt t="21411" x="3094038" y="4221163"/>
          <p14:tracePt t="21442" x="3078163" y="4213225"/>
          <p14:tracePt t="21459" x="3078163" y="4206875"/>
          <p14:tracePt t="21476" x="3078163" y="4191000"/>
          <p14:tracePt t="21492" x="3078163" y="4144963"/>
          <p14:tracePt t="21495" x="3078163" y="4114800"/>
          <p14:tracePt t="21509" x="3094038" y="4084638"/>
          <p14:tracePt t="21526" x="3216275" y="3886200"/>
          <p14:tracePt t="21542" x="3375025" y="3787775"/>
          <p14:tracePt t="21559" x="3649663" y="3649663"/>
          <p14:tracePt t="21577" x="3902075" y="3581400"/>
          <p14:tracePt t="21592" x="4084638" y="3543300"/>
          <p14:tracePt t="21609" x="4191000" y="3513138"/>
          <p14:tracePt t="21626" x="4244975" y="3505200"/>
          <p14:tracePt t="21678" x="4251325" y="3505200"/>
          <p14:tracePt t="21686" x="4259263" y="3505200"/>
          <p14:tracePt t="21694" x="4275138" y="3521075"/>
          <p14:tracePt t="21718" x="4275138" y="3527425"/>
          <p14:tracePt t="21774" x="4283075" y="3527425"/>
          <p14:tracePt t="21782" x="4283075" y="3505200"/>
          <p14:tracePt t="21792" x="4283075" y="3482975"/>
          <p14:tracePt t="21809" x="4283075" y="3444875"/>
          <p14:tracePt t="21826" x="4283075" y="3421063"/>
          <p14:tracePt t="21843" x="4283075" y="3413125"/>
          <p14:tracePt t="21859" x="4244975" y="3398838"/>
          <p14:tracePt t="21876" x="4160838" y="3398838"/>
          <p14:tracePt t="21892" x="4038600" y="3482975"/>
          <p14:tracePt t="21909" x="3916363" y="3603625"/>
          <p14:tracePt t="21926" x="3848100" y="3733800"/>
          <p14:tracePt t="21943" x="3848100" y="3749675"/>
          <p14:tracePt t="21976" x="3848100" y="3756025"/>
          <p14:tracePt t="21993" x="3870325" y="3787775"/>
          <p14:tracePt t="22009" x="3908425" y="3810000"/>
          <p14:tracePt t="22026" x="3932238" y="3817938"/>
          <p14:tracePt t="22043" x="3940175" y="3817938"/>
          <p14:tracePt t="22086" x="3954463" y="3817938"/>
          <p14:tracePt t="22094" x="3970338" y="3794125"/>
          <p14:tracePt t="22109" x="3984625" y="3763963"/>
          <p14:tracePt t="22126" x="4046538" y="3641725"/>
          <p14:tracePt t="22143" x="4060825" y="3573463"/>
          <p14:tracePt t="22159" x="4060825" y="3535363"/>
          <p14:tracePt t="22176" x="4060825" y="3489325"/>
          <p14:tracePt t="22193" x="4016375" y="3475038"/>
          <p14:tracePt t="22209" x="4008438" y="3475038"/>
          <p14:tracePt t="22226" x="3962400" y="3489325"/>
          <p14:tracePt t="22243" x="3902075" y="3603625"/>
          <p14:tracePt t="22259" x="3863975" y="3771900"/>
          <p14:tracePt t="22276" x="3840163" y="3954463"/>
          <p14:tracePt t="22293" x="3840163" y="4092575"/>
          <p14:tracePt t="22309" x="3856038" y="4175125"/>
          <p14:tracePt t="22326" x="3924300" y="4213225"/>
          <p14:tracePt t="22343" x="4038600" y="4221163"/>
          <p14:tracePt t="22359" x="4305300" y="4221163"/>
          <p14:tracePt t="22376" x="4740275" y="4175125"/>
          <p14:tracePt t="22393" x="5273675" y="4046538"/>
          <p14:tracePt t="22410" x="5927725" y="3863975"/>
          <p14:tracePt t="22426" x="6507163" y="3711575"/>
          <p14:tracePt t="22442" x="6994525" y="3589338"/>
          <p14:tracePt t="22459" x="7299325" y="3527425"/>
          <p14:tracePt t="22476" x="7475538" y="3505200"/>
          <p14:tracePt t="22494" x="7566025" y="3497263"/>
          <p14:tracePt t="22510" x="7573963" y="3497263"/>
          <p14:tracePt t="22670" x="7535863" y="3489325"/>
          <p14:tracePt t="22678" x="7361238" y="3482975"/>
          <p14:tracePt t="22686" x="7094538" y="3482975"/>
          <p14:tracePt t="22695" x="6683375" y="3482975"/>
          <p14:tracePt t="22710" x="5943600" y="3527425"/>
          <p14:tracePt t="22726" x="5127625" y="3711575"/>
          <p14:tracePt t="22743" x="4365625" y="3924300"/>
          <p14:tracePt t="22760" x="3954463" y="3984625"/>
          <p14:tracePt t="22776" x="3787775" y="4008438"/>
          <p14:tracePt t="22793" x="3763963" y="4008438"/>
          <p14:tracePt t="22810" x="3756025" y="4008438"/>
          <p14:tracePt t="22870" x="3733800" y="3978275"/>
          <p14:tracePt t="22878" x="3703638" y="3954463"/>
          <p14:tracePt t="22886" x="3695700" y="3940175"/>
          <p14:tracePt t="22895" x="3665538" y="3924300"/>
          <p14:tracePt t="22910" x="3611563" y="3902075"/>
          <p14:tracePt t="22927" x="3559175" y="3878263"/>
          <p14:tracePt t="22966" x="3559175" y="3870325"/>
          <p14:tracePt t="22993" x="3551238" y="3870325"/>
          <p14:tracePt t="22998" x="3589338" y="3863975"/>
          <p14:tracePt t="23010" x="3649663" y="3863975"/>
          <p14:tracePt t="23026" x="3870325" y="3863975"/>
          <p14:tracePt t="23043" x="4283075" y="3863975"/>
          <p14:tracePt t="23060" x="4800600" y="3863975"/>
          <p14:tracePt t="23076" x="5265738" y="3848100"/>
          <p14:tracePt t="23093" x="5600700" y="3840163"/>
          <p14:tracePt t="23110" x="5668963" y="3840163"/>
          <p14:tracePt t="23144" x="5600700" y="3832225"/>
          <p14:tracePt t="23160" x="5287963" y="3832225"/>
          <p14:tracePt t="23176" x="5013325" y="3832225"/>
          <p14:tracePt t="23193" x="4822825" y="3870325"/>
          <p14:tracePt t="23209" x="4656138" y="3878263"/>
          <p14:tracePt t="23226" x="4579938" y="3878263"/>
          <p14:tracePt t="23243" x="4572000" y="3878263"/>
          <p14:tracePt t="23294" x="4572000" y="3870325"/>
          <p14:tracePt t="23302" x="4572000" y="3863975"/>
          <p14:tracePt t="23311" x="4572000" y="3848100"/>
          <p14:tracePt t="23326" x="4587875" y="3802063"/>
          <p14:tracePt t="23343" x="4602163" y="3779838"/>
          <p14:tracePt t="23400" x="4602163" y="3802063"/>
          <p14:tracePt t="23407" x="4602163" y="3848100"/>
          <p14:tracePt t="23414" x="4579938" y="3894138"/>
          <p14:tracePt t="23426" x="4572000" y="3932238"/>
          <p14:tracePt t="23443" x="4541838" y="4008438"/>
          <p14:tracePt t="23460" x="4533900" y="4022725"/>
          <p14:tracePt t="23526" x="4533900" y="4008438"/>
          <p14:tracePt t="23534" x="4525963" y="4000500"/>
          <p14:tracePt t="23543" x="4525963" y="3992563"/>
          <p14:tracePt t="23718" x="4511675" y="3970338"/>
          <p14:tracePt t="23726" x="4503738" y="3962400"/>
          <p14:tracePt t="23734" x="4503738" y="3954463"/>
          <p14:tracePt t="23758" x="4487863" y="3946525"/>
          <p14:tracePt t="23766" x="4479925" y="3940175"/>
          <p14:tracePt t="23777" x="4473575" y="3940175"/>
          <p14:tracePt t="23793" x="4465638" y="3940175"/>
          <p14:tracePt t="23810" x="4449763" y="3940175"/>
          <p14:tracePt t="23827" x="4411663" y="3940175"/>
          <p14:tracePt t="23843" x="4365625" y="3940175"/>
          <p14:tracePt t="23860" x="4359275" y="3940175"/>
          <p14:tracePt t="23942" x="4373563" y="3940175"/>
          <p14:tracePt t="23950" x="4381500" y="3940175"/>
          <p14:tracePt t="23960" x="4397375" y="3940175"/>
          <p14:tracePt t="23977" x="4435475" y="3940175"/>
          <p14:tracePt t="23993" x="4473575" y="3940175"/>
          <p14:tracePt t="24010" x="4495800" y="3932238"/>
          <p14:tracePt t="24027" x="4503738" y="3924300"/>
          <p14:tracePt t="24134" x="4495800" y="3916363"/>
          <p14:tracePt t="24142" x="4479925" y="3908425"/>
          <p14:tracePt t="24158" x="4473575" y="3908425"/>
          <p14:tracePt t="24238" x="4465638" y="3908425"/>
          <p14:tracePt t="24254" x="4465638" y="3894138"/>
          <p14:tracePt t="24263" x="4495800" y="3894138"/>
          <p14:tracePt t="24277" x="4610100" y="3886200"/>
          <p14:tracePt t="24293" x="4694238" y="3863975"/>
          <p14:tracePt t="24310" x="5037138" y="3856038"/>
          <p14:tracePt t="24327" x="5265738" y="3856038"/>
          <p14:tracePt t="24343" x="5440363" y="3878263"/>
          <p14:tracePt t="24360" x="5494338" y="3878263"/>
          <p14:tracePt t="24518" x="5532438" y="3878263"/>
          <p14:tracePt t="24526" x="5584825" y="3878263"/>
          <p14:tracePt t="24534" x="5654675" y="3878263"/>
          <p14:tracePt t="24543" x="5737225" y="3878263"/>
          <p14:tracePt t="24560" x="5921375" y="3878263"/>
          <p14:tracePt t="24577" x="6118225" y="3878263"/>
          <p14:tracePt t="24594" x="6316663" y="3878263"/>
          <p14:tracePt t="24610" x="6438900" y="3878263"/>
          <p14:tracePt t="24627" x="6537325" y="3878263"/>
          <p14:tracePt t="24643" x="6569075" y="3878263"/>
          <p14:tracePt t="24660" x="6575425" y="3878263"/>
          <p14:tracePt t="24782" x="6591300" y="3878263"/>
          <p14:tracePt t="24790" x="6613525" y="3894138"/>
          <p14:tracePt t="24798" x="6621463" y="3894138"/>
          <p14:tracePt t="24810" x="6629400" y="3894138"/>
          <p14:tracePt t="24827" x="6651625" y="3894138"/>
          <p14:tracePt t="24844" x="6683375" y="3902075"/>
          <p14:tracePt t="24895" x="6621463" y="3902075"/>
          <p14:tracePt t="24904" x="6523038" y="3902075"/>
          <p14:tracePt t="24910" x="6400800" y="3902075"/>
          <p14:tracePt t="24927" x="6118225" y="3946525"/>
          <p14:tracePt t="24943" x="5745163" y="4008438"/>
          <p14:tracePt t="24960" x="5287963" y="4068763"/>
          <p14:tracePt t="24977" x="4953000" y="4114800"/>
          <p14:tracePt t="24993" x="4792663" y="4114800"/>
          <p14:tracePt t="25010" x="4694238" y="4114800"/>
          <p14:tracePt t="25027" x="4664075" y="4114800"/>
          <p14:tracePt t="25086" x="4640263" y="4106863"/>
          <p14:tracePt t="25094" x="4594225" y="4098925"/>
          <p14:tracePt t="25102" x="4541838" y="4084638"/>
          <p14:tracePt t="25110" x="4441825" y="4076700"/>
          <p14:tracePt t="25127" x="4283075" y="4076700"/>
          <p14:tracePt t="25143" x="4130675" y="4076700"/>
          <p14:tracePt t="25160" x="3978275" y="4076700"/>
          <p14:tracePt t="25177" x="3894138" y="4076700"/>
          <p14:tracePt t="25193" x="3878263" y="4076700"/>
          <p14:tracePt t="25367" x="3878263" y="4054475"/>
          <p14:tracePt t="25374" x="3878263" y="4046538"/>
          <p14:tracePt t="25382" x="3878263" y="4038600"/>
          <p14:tracePt t="25394" x="3894138" y="4016375"/>
          <p14:tracePt t="25411" x="3932238" y="3946525"/>
          <p14:tracePt t="25427" x="3978275" y="3886200"/>
          <p14:tracePt t="25444" x="4016375" y="3848100"/>
          <p14:tracePt t="25461" x="4060825" y="3810000"/>
          <p14:tracePt t="25477" x="4084638" y="3787775"/>
          <p14:tracePt t="25494" x="4092575" y="3771900"/>
          <p14:tracePt t="25566" x="4106863" y="3771900"/>
          <p14:tracePt t="25574" x="4122738" y="3771900"/>
          <p14:tracePt t="25583" x="4130675" y="3771900"/>
          <p14:tracePt t="25594" x="4152900" y="3763963"/>
          <p14:tracePt t="25610" x="4168775" y="3749675"/>
          <p14:tracePt t="25627" x="4183063" y="3725863"/>
          <p14:tracePt t="25644" x="4206875" y="3703638"/>
          <p14:tracePt t="25660" x="4206875" y="3665538"/>
          <p14:tracePt t="25677" x="4213225" y="3635375"/>
          <p14:tracePt t="25694" x="4221163" y="3611563"/>
          <p14:tracePt t="25750" x="4221163" y="3603625"/>
          <p14:tracePt t="25942" x="4221163" y="3619500"/>
          <p14:tracePt t="25950" x="4221163" y="3649663"/>
          <p14:tracePt t="25961" x="4221163" y="3673475"/>
          <p14:tracePt t="25977" x="4221163" y="3717925"/>
          <p14:tracePt t="25994" x="4221163" y="3749675"/>
          <p14:tracePt t="26011" x="4221163" y="3756025"/>
          <p14:tracePt t="26014" x="4221163" y="3763963"/>
          <p14:tracePt t="26030" x="4221163" y="3771900"/>
          <p14:tracePt t="26126" x="4221163" y="3779838"/>
          <p14:tracePt t="26134" x="4221163" y="3810000"/>
          <p14:tracePt t="26144" x="4221163" y="3863975"/>
          <p14:tracePt t="26161" x="4221163" y="3932238"/>
          <p14:tracePt t="26177" x="4237038" y="4000500"/>
          <p14:tracePt t="26194" x="4237038" y="4022725"/>
          <p14:tracePt t="26211" x="4244975" y="4022725"/>
          <p14:tracePt t="26279" x="4244975" y="4030663"/>
          <p14:tracePt t="26287" x="4259263" y="4030663"/>
          <p14:tracePt t="26296" x="4297363" y="4030663"/>
          <p14:tracePt t="26311" x="4411663" y="3984625"/>
          <p14:tracePt t="26328" x="4572000" y="3932238"/>
          <p14:tracePt t="26344" x="4784725" y="3863975"/>
          <p14:tracePt t="26361" x="4983163" y="3810000"/>
          <p14:tracePt t="26377" x="5143500" y="3763963"/>
          <p14:tracePt t="26394" x="5197475" y="3725863"/>
          <p14:tracePt t="26411" x="5203825" y="3725863"/>
          <p14:tracePt t="26542" x="5197475" y="3733800"/>
          <p14:tracePt t="26550" x="5173663" y="3763963"/>
          <p14:tracePt t="26561" x="5151438" y="3794125"/>
          <p14:tracePt t="26578" x="5113338" y="3848100"/>
          <p14:tracePt t="26594" x="5067300" y="3886200"/>
          <p14:tracePt t="26611" x="5029200" y="3908425"/>
          <p14:tracePt t="26628" x="5013325" y="3916363"/>
          <p14:tracePt t="26644" x="4999038" y="3916363"/>
          <p14:tracePt t="26750" x="4991100" y="3916363"/>
          <p14:tracePt t="26766" x="4999038" y="3908425"/>
          <p14:tracePt t="26774" x="5013325" y="3902075"/>
          <p14:tracePt t="26790" x="5045075" y="3886200"/>
          <p14:tracePt t="26800" x="5051425" y="3886200"/>
          <p14:tracePt t="26811" x="5067300" y="3878263"/>
          <p14:tracePt t="26828" x="5089525" y="3878263"/>
          <p14:tracePt t="26919" x="5113338" y="3878263"/>
          <p14:tracePt t="26927" x="5143500" y="3878263"/>
          <p14:tracePt t="26934" x="5173663" y="3878263"/>
          <p14:tracePt t="26944" x="5203825" y="3878263"/>
          <p14:tracePt t="26961" x="5287963" y="3886200"/>
          <p14:tracePt t="26978" x="5456238" y="3886200"/>
          <p14:tracePt t="26994" x="5616575" y="3886200"/>
          <p14:tracePt t="27011" x="5768975" y="3886200"/>
          <p14:tracePt t="27014" x="5821363" y="3886200"/>
          <p14:tracePt t="27028" x="5867400" y="3886200"/>
          <p14:tracePt t="27044" x="5905500" y="3886200"/>
          <p14:tracePt t="27207" x="5913438" y="3886200"/>
          <p14:tracePt t="27214" x="5927725" y="3886200"/>
          <p14:tracePt t="27227" x="5935663" y="3886200"/>
          <p14:tracePt t="27244" x="5981700" y="3886200"/>
          <p14:tracePt t="27261" x="6057900" y="3886200"/>
          <p14:tracePt t="27277" x="6180138" y="3886200"/>
          <p14:tracePt t="27294" x="6240463" y="3886200"/>
          <p14:tracePt t="27311" x="6270625" y="3886200"/>
          <p14:tracePt t="27406" x="6294438" y="3886200"/>
          <p14:tracePt t="27414" x="6316663" y="3886200"/>
          <p14:tracePt t="27428" x="6346825" y="3886200"/>
          <p14:tracePt t="27445" x="6423025" y="3886200"/>
          <p14:tracePt t="27461" x="6461125" y="3886200"/>
          <p14:tracePt t="27478" x="6477000" y="3886200"/>
          <p14:tracePt t="27703" x="6454775" y="3886200"/>
          <p14:tracePt t="27710" x="6332538" y="3886200"/>
          <p14:tracePt t="27718" x="6149975" y="3886200"/>
          <p14:tracePt t="27729" x="5921375" y="3886200"/>
          <p14:tracePt t="27745" x="5341938" y="3886200"/>
          <p14:tracePt t="27761" x="4816475" y="3954463"/>
          <p14:tracePt t="27778" x="4419600" y="3970338"/>
          <p14:tracePt t="27795" x="4229100" y="3970338"/>
          <p14:tracePt t="27811" x="4114800" y="3970338"/>
          <p14:tracePt t="27829" x="4038600" y="3954463"/>
          <p14:tracePt t="27845" x="3932238" y="3946525"/>
          <p14:tracePt t="27861" x="3894138" y="3946525"/>
          <p14:tracePt t="27878" x="3687763" y="3946525"/>
          <p14:tracePt t="27895" x="3497263" y="3946525"/>
          <p14:tracePt t="27911" x="3246438" y="3946525"/>
          <p14:tracePt t="27928" x="2949575" y="3894138"/>
          <p14:tracePt t="27945" x="2682875" y="3863975"/>
          <p14:tracePt t="27961" x="2506663" y="3848100"/>
          <p14:tracePt t="27978" x="2454275" y="3825875"/>
          <p14:tracePt t="27995" x="2430463" y="3825875"/>
          <p14:tracePt t="28054" x="2408238" y="3825875"/>
          <p14:tracePt t="28063" x="2362200" y="3810000"/>
          <p14:tracePt t="28070" x="2324100" y="3802063"/>
          <p14:tracePt t="28078" x="2239963" y="3802063"/>
          <p14:tracePt t="28095" x="2057400" y="3802063"/>
          <p14:tracePt t="28111" x="1858963" y="3802063"/>
          <p14:tracePt t="28128" x="1676400" y="3802063"/>
          <p14:tracePt t="28145" x="1539875" y="3802063"/>
          <p14:tracePt t="28161" x="1524000" y="3802063"/>
          <p14:tracePt t="28238" x="1516063" y="3794125"/>
          <p14:tracePt t="28254" x="1524000" y="3771900"/>
          <p14:tracePt t="28263" x="1546225" y="3741738"/>
          <p14:tracePt t="28270" x="1577975" y="3717925"/>
          <p14:tracePt t="28279" x="1616075" y="3687763"/>
          <p14:tracePt t="28295" x="1706563" y="3603625"/>
          <p14:tracePt t="28312" x="1790700" y="3535363"/>
          <p14:tracePt t="28328" x="1858963" y="3497263"/>
          <p14:tracePt t="28345" x="1951038" y="3444875"/>
          <p14:tracePt t="28363" x="2049463" y="3429000"/>
          <p14:tracePt t="28378" x="2171700" y="3429000"/>
          <p14:tracePt t="28395" x="2362200" y="3429000"/>
          <p14:tracePt t="28412" x="2582863" y="3429000"/>
          <p14:tracePt t="28428" x="2911475" y="3429000"/>
          <p14:tracePt t="28445" x="3260725" y="3429000"/>
          <p14:tracePt t="28462" x="3863975" y="3429000"/>
          <p14:tracePt t="28478" x="4221163" y="3429000"/>
          <p14:tracePt t="28495" x="4533900" y="3429000"/>
          <p14:tracePt t="28512" x="4778375" y="3429000"/>
          <p14:tracePt t="28528" x="4968875" y="3429000"/>
          <p14:tracePt t="28545" x="5165725" y="3429000"/>
          <p14:tracePt t="28562" x="5364163" y="3429000"/>
          <p14:tracePt t="28578" x="5616575" y="3429000"/>
          <p14:tracePt t="28595" x="5867400" y="3429000"/>
          <p14:tracePt t="28612" x="6118225" y="3421063"/>
          <p14:tracePt t="28628" x="6346825" y="3390900"/>
          <p14:tracePt t="28646" x="6621463" y="3352800"/>
          <p14:tracePt t="28662" x="6735763" y="3336925"/>
          <p14:tracePt t="28679" x="6781800" y="3322638"/>
          <p14:tracePt t="28695" x="6789738" y="3322638"/>
          <p14:tracePt t="28782" x="6804025" y="3322638"/>
          <p14:tracePt t="28790" x="6835775" y="3336925"/>
          <p14:tracePt t="28798" x="6873875" y="3398838"/>
          <p14:tracePt t="28812" x="6888163" y="3421063"/>
          <p14:tracePt t="28828" x="6926263" y="3513138"/>
          <p14:tracePt t="28845" x="6956425" y="3603625"/>
          <p14:tracePt t="28862" x="6988175" y="3733800"/>
          <p14:tracePt t="28879" x="6988175" y="3771900"/>
          <p14:tracePt t="28895" x="6988175" y="3802063"/>
          <p14:tracePt t="28912" x="6956425" y="3848100"/>
          <p14:tracePt t="28928" x="6896100" y="3902075"/>
          <p14:tracePt t="28945" x="6827838" y="3946525"/>
          <p14:tracePt t="28962" x="6759575" y="4016375"/>
          <p14:tracePt t="28978" x="6591300" y="4076700"/>
          <p14:tracePt t="28995" x="6362700" y="4137025"/>
          <p14:tracePt t="29012" x="6126163" y="4168775"/>
          <p14:tracePt t="29028" x="5837238" y="4198938"/>
          <p14:tracePt t="29032" x="5692775" y="4198938"/>
          <p14:tracePt t="29045" x="5562600" y="4198938"/>
          <p14:tracePt t="29062" x="5067300" y="4198938"/>
          <p14:tracePt t="29079" x="4610100" y="4198938"/>
          <p14:tracePt t="29095" x="4130675" y="4198938"/>
          <p14:tracePt t="29112" x="3611563" y="4198938"/>
          <p14:tracePt t="29128" x="3178175" y="4198938"/>
          <p14:tracePt t="29145" x="2887663" y="4198938"/>
          <p14:tracePt t="29162" x="2674938" y="4198938"/>
          <p14:tracePt t="29178" x="2498725" y="4198938"/>
          <p14:tracePt t="29195" x="2301875" y="4198938"/>
          <p14:tracePt t="29212" x="2095500" y="4198938"/>
          <p14:tracePt t="29228" x="1882775" y="4198938"/>
          <p14:tracePt t="29245" x="1646238" y="4198938"/>
          <p14:tracePt t="29262" x="1279525" y="4198938"/>
          <p14:tracePt t="29278" x="1143000" y="4198938"/>
          <p14:tracePt t="29295" x="1082675" y="4191000"/>
          <p14:tracePt t="29312" x="1074738" y="4183063"/>
          <p14:tracePt t="29374" x="1074738" y="4137025"/>
          <p14:tracePt t="29382" x="1074738" y="4092575"/>
          <p14:tracePt t="29390" x="1074738" y="4030663"/>
          <p14:tracePt t="29398" x="1074738" y="4000500"/>
          <p14:tracePt t="29412" x="1082675" y="3946525"/>
          <p14:tracePt t="29429" x="1135063" y="3825875"/>
          <p14:tracePt t="29445" x="1203325" y="3725863"/>
          <p14:tracePt t="29462" x="1303338" y="3627438"/>
          <p14:tracePt t="29479" x="1393825" y="3589338"/>
          <p14:tracePt t="29495" x="1539875" y="3565525"/>
          <p14:tracePt t="29512" x="1760538" y="3565525"/>
          <p14:tracePt t="29529" x="2057400" y="3565525"/>
          <p14:tracePt t="29545" x="2430463" y="3565525"/>
          <p14:tracePt t="29562" x="2887663" y="3565525"/>
          <p14:tracePt t="29579" x="3360738" y="3565525"/>
          <p14:tracePt t="29595" x="3802063" y="3565525"/>
          <p14:tracePt t="29614" x="4283075" y="3565525"/>
          <p14:tracePt t="29629" x="4549775" y="3565525"/>
          <p14:tracePt t="29645" x="4694238" y="3565525"/>
          <p14:tracePt t="29662" x="5159375" y="3565525"/>
          <p14:tracePt t="29679" x="5470525" y="3565525"/>
          <p14:tracePt t="29695" x="5905500" y="3565525"/>
          <p14:tracePt t="29712" x="6346825" y="3551238"/>
          <p14:tracePt t="29729" x="6735763" y="3551238"/>
          <p14:tracePt t="29745" x="7116763" y="3551238"/>
          <p14:tracePt t="29762" x="7407275" y="3551238"/>
          <p14:tracePt t="29779" x="7604125" y="3551238"/>
          <p14:tracePt t="29795" x="7726363" y="3551238"/>
          <p14:tracePt t="29812" x="7772400" y="3551238"/>
          <p14:tracePt t="29829" x="7780338" y="3551238"/>
          <p14:tracePt t="29942" x="7788275" y="3559175"/>
          <p14:tracePt t="29950" x="7794625" y="3565525"/>
          <p14:tracePt t="29962" x="7794625" y="3597275"/>
          <p14:tracePt t="29979" x="7794625" y="3641725"/>
          <p14:tracePt t="29996" x="7794625" y="3695700"/>
          <p14:tracePt t="30012" x="7788275" y="3725863"/>
          <p14:tracePt t="30029" x="7780338" y="3741738"/>
          <p14:tracePt t="30032" x="7780338" y="3749675"/>
          <p14:tracePt t="30046" x="7780338" y="3756025"/>
          <p14:tracePt t="30062" x="7764463" y="3756025"/>
          <p14:tracePt t="30079" x="7742238" y="3756025"/>
          <p14:tracePt t="30096" x="7696200" y="3756025"/>
          <p14:tracePt t="30113" x="7604125" y="3763963"/>
          <p14:tracePt t="30129" x="7483475" y="3763963"/>
          <p14:tracePt t="30146" x="7292975" y="3763963"/>
          <p14:tracePt t="30162" x="7002463" y="3763963"/>
          <p14:tracePt t="30179" x="6484938" y="3763963"/>
          <p14:tracePt t="30196" x="5845175" y="3763963"/>
          <p14:tracePt t="30212" x="5083175" y="3763963"/>
          <p14:tracePt t="30229" x="3992563" y="3763963"/>
          <p14:tracePt t="30246" x="3306763" y="3763963"/>
          <p14:tracePt t="30262" x="2743200" y="3749675"/>
          <p14:tracePt t="30279" x="2346325" y="3687763"/>
          <p14:tracePt t="30296" x="2149475" y="3635375"/>
          <p14:tracePt t="30312" x="2103438" y="3611563"/>
          <p14:tracePt t="30358" x="2103438" y="3597275"/>
          <p14:tracePt t="30366" x="2103438" y="3581400"/>
          <p14:tracePt t="30379" x="2103438" y="3565525"/>
          <p14:tracePt t="30406" x="2103438" y="3551238"/>
          <p14:tracePt t="30414" x="2095500" y="3505200"/>
          <p14:tracePt t="30429" x="2087563" y="3497263"/>
          <p14:tracePt t="30446" x="2079625" y="3482975"/>
          <p14:tracePt t="30470" x="2065338" y="3467100"/>
          <p14:tracePt t="30479" x="2057400" y="3444875"/>
          <p14:tracePt t="30496" x="2019300" y="3406775"/>
          <p14:tracePt t="30512" x="2011363" y="3406775"/>
          <p14:tracePt t="30656" x="2041525" y="3406775"/>
          <p14:tracePt t="30662" x="2111375" y="3406775"/>
          <p14:tracePt t="30670" x="2193925" y="3406775"/>
          <p14:tracePt t="30679" x="2286000" y="3390900"/>
          <p14:tracePt t="30696" x="2454275" y="3352800"/>
          <p14:tracePt t="30712" x="2598738" y="3314700"/>
          <p14:tracePt t="30729" x="2667000" y="3292475"/>
          <p14:tracePt t="30830" x="2667000" y="3284538"/>
          <p14:tracePt t="30839" x="2613025" y="3276600"/>
          <p14:tracePt t="30847" x="2522538" y="3260725"/>
          <p14:tracePt t="30862" x="2179638" y="3260725"/>
          <p14:tracePt t="30879" x="1851025" y="3260725"/>
          <p14:tracePt t="30896" x="1570038" y="3298825"/>
          <p14:tracePt t="30913" x="1455738" y="3314700"/>
          <p14:tracePt t="30950" x="1485900" y="3330575"/>
          <p14:tracePt t="30963" x="1570038" y="3344863"/>
          <p14:tracePt t="30979" x="1912938" y="3344863"/>
          <p14:tracePt t="30996" x="2354263" y="3344863"/>
          <p14:tracePt t="31014" x="2705100" y="3344863"/>
          <p14:tracePt t="31029" x="2720975" y="3336925"/>
          <p14:tracePt t="31054" x="2720975" y="3330575"/>
          <p14:tracePt t="31063" x="2674938" y="3314700"/>
          <p14:tracePt t="31079" x="2270125" y="3314700"/>
          <p14:tracePt t="31096" x="1608138" y="3314700"/>
          <p14:tracePt t="31113" x="1257300" y="3314700"/>
          <p14:tracePt t="31129" x="1158875" y="3314700"/>
          <p14:tracePt t="31146" x="1173163" y="3314700"/>
          <p14:tracePt t="31163" x="1279525" y="3336925"/>
          <p14:tracePt t="31179" x="1539875" y="3344863"/>
          <p14:tracePt t="31196" x="2019300" y="3344863"/>
          <p14:tracePt t="31213" x="2354263" y="3344863"/>
          <p14:tracePt t="31229" x="2454275" y="3352800"/>
          <p14:tracePt t="31270" x="2408238" y="3352800"/>
          <p14:tracePt t="31279" x="2346325" y="3368675"/>
          <p14:tracePt t="31296" x="2263775" y="3390900"/>
          <p14:tracePt t="31312" x="2247900" y="3390900"/>
          <p14:tracePt t="31430" x="2247900" y="3398838"/>
          <p14:tracePt t="31462" x="2247900" y="3406775"/>
          <p14:tracePt t="31470" x="2270125" y="3413125"/>
          <p14:tracePt t="31479" x="2293938" y="3429000"/>
          <p14:tracePt t="31496" x="2324100" y="3467100"/>
          <p14:tracePt t="31514" x="2332038" y="3482975"/>
          <p14:tracePt t="31529" x="2339975" y="3489325"/>
          <p14:tracePt t="31546" x="2384425" y="3543300"/>
          <p14:tracePt t="31563" x="2460625" y="3627438"/>
          <p14:tracePt t="31579" x="2498725" y="3673475"/>
          <p14:tracePt t="31596" x="2522538" y="3711575"/>
          <p14:tracePt t="31613" x="2544763" y="3756025"/>
          <p14:tracePt t="31629" x="2544763" y="3763963"/>
          <p14:tracePt t="31646" x="2544763" y="3825875"/>
          <p14:tracePt t="31663" x="2544763" y="3878263"/>
          <p14:tracePt t="31679" x="2522538" y="3954463"/>
          <p14:tracePt t="31696" x="2460625" y="3978275"/>
          <p14:tracePt t="33071" x="2454275" y="3924300"/>
          <p14:tracePt t="33079" x="2620963" y="3641725"/>
          <p14:tracePt t="33086" x="2925763" y="3208338"/>
          <p14:tracePt t="33097" x="3184525" y="2857500"/>
          <p14:tracePt t="33113" x="3673475" y="2239963"/>
          <p14:tracePt t="33130" x="4054475" y="1790700"/>
          <p14:tracePt t="33147" x="4457700" y="1387475"/>
          <p14:tracePt t="33163" x="4816475" y="1127125"/>
          <p14:tracePt t="33180" x="5059363" y="990600"/>
          <p14:tracePt t="33197" x="5241925" y="914400"/>
          <p14:tracePt t="33214" x="5622925" y="892175"/>
          <p14:tracePt t="33231" x="6294438" y="892175"/>
          <p14:tracePt t="33247" x="6591300" y="944563"/>
          <p14:tracePt t="33264" x="6827838" y="990600"/>
          <p14:tracePt t="33280" x="7032625" y="1050925"/>
          <p14:tracePt t="33297" x="7239000" y="1104900"/>
          <p14:tracePt t="33313" x="7413625" y="1150938"/>
          <p14:tracePt t="33330" x="7527925" y="1196975"/>
          <p14:tracePt t="33347" x="7604125" y="1235075"/>
          <p14:tracePt t="33364" x="7704138" y="1295400"/>
          <p14:tracePt t="33380" x="7840663" y="1393825"/>
          <p14:tracePt t="33397" x="8099425" y="1660525"/>
          <p14:tracePt t="33413" x="8191500" y="1790700"/>
          <p14:tracePt t="33430" x="8435975" y="2179638"/>
          <p14:tracePt t="33447" x="8602663" y="2460625"/>
          <p14:tracePt t="33464" x="8793163" y="2819400"/>
          <p14:tracePt t="33480" x="8975725" y="3146425"/>
          <p14:tracePt t="33497" x="9075738" y="3330575"/>
          <p14:tracePt t="33513" x="9121775" y="3368675"/>
          <p14:tracePt t="33558" x="9128125" y="3368675"/>
          <p14:tracePt t="33566" x="9159875" y="3368675"/>
          <p14:tracePt t="33580" x="9228138" y="3344863"/>
          <p14:tracePt t="33597" x="9456738" y="3208338"/>
          <p14:tracePt t="33613" x="9532938" y="3170238"/>
          <p14:tracePt t="33632" x="9699625" y="3040063"/>
          <p14:tracePt t="33647" x="9775825" y="2963863"/>
          <p14:tracePt t="33664" x="9807575" y="2873375"/>
          <p14:tracePt t="33681" x="9813925" y="2781300"/>
          <p14:tracePt t="33697" x="9685338" y="2659063"/>
          <p14:tracePt t="33714" x="9250363" y="2460625"/>
          <p14:tracePt t="33730" x="8397875" y="2293938"/>
          <p14:tracePt t="33747" x="7696200" y="2293938"/>
          <p14:tracePt t="33764" x="7154863" y="2530475"/>
          <p14:tracePt t="33781" x="6773863" y="2849563"/>
          <p14:tracePt t="33797" x="6438900" y="3429000"/>
          <p14:tracePt t="33814" x="6438900" y="3825875"/>
          <p14:tracePt t="33830" x="6621463" y="4313238"/>
          <p14:tracePt t="33847" x="7146925" y="4922838"/>
          <p14:tracePt t="33864" x="7788275" y="5356225"/>
          <p14:tracePt t="33880" x="8534400" y="5516563"/>
          <p14:tracePt t="33897" x="9250363" y="5470525"/>
          <p14:tracePt t="33914" x="9859963" y="5135563"/>
          <p14:tracePt t="33930" x="10218738" y="4632325"/>
          <p14:tracePt t="33947" x="10302875" y="4076700"/>
          <p14:tracePt t="33964" x="10164763" y="3489325"/>
          <p14:tracePt t="33980" x="9783763" y="3032125"/>
          <p14:tracePt t="33998" x="9037638" y="2705100"/>
          <p14:tracePt t="34014" x="8793163" y="2682875"/>
          <p14:tracePt t="34030" x="8670925" y="2759075"/>
          <p14:tracePt t="34047" x="8626475" y="2895600"/>
          <p14:tracePt t="34064" x="8626475" y="3032125"/>
          <p14:tracePt t="34080" x="8732838" y="3208338"/>
          <p14:tracePt t="34098" x="8931275" y="3322638"/>
          <p14:tracePt t="34114" x="9136063" y="3360738"/>
          <p14:tracePt t="34132" x="9266238" y="3344863"/>
          <p14:tracePt t="34147" x="9342438" y="3246438"/>
          <p14:tracePt t="34164" x="9356725" y="3146425"/>
          <p14:tracePt t="34180" x="9364663" y="3009900"/>
          <p14:tracePt t="34197" x="9364663" y="2933700"/>
          <p14:tracePt t="34214" x="9334500" y="2841625"/>
          <p14:tracePt t="34230" x="9318625" y="2827338"/>
          <p14:tracePt t="34382" x="9334500" y="2819400"/>
          <p14:tracePt t="34390" x="9342438" y="2781300"/>
          <p14:tracePt t="34400" x="9350375" y="2759075"/>
          <p14:tracePt t="34414" x="9356725" y="2743200"/>
          <p14:tracePt t="34430" x="9356725" y="2727325"/>
          <p14:tracePt t="34494" x="9372600" y="2727325"/>
          <p14:tracePt t="34502" x="9380538" y="2751138"/>
          <p14:tracePt t="34514" x="9418638" y="2811463"/>
          <p14:tracePt t="34531" x="9464675" y="2857500"/>
          <p14:tracePt t="34547" x="9471025" y="2857500"/>
          <p14:tracePt t="34598" x="9471025" y="2841625"/>
          <p14:tracePt t="34606" x="9471025" y="2811463"/>
          <p14:tracePt t="34615" x="9471025" y="2797175"/>
          <p14:tracePt t="34631" x="9432925" y="2751138"/>
          <p14:tracePt t="34647" x="9426575" y="2735263"/>
          <p14:tracePt t="34664" x="9410700" y="2735263"/>
          <p14:tracePt t="34681" x="9380538" y="2751138"/>
          <p14:tracePt t="34697" x="9364663" y="2841625"/>
          <p14:tracePt t="34714" x="9364663" y="2955925"/>
          <p14:tracePt t="34731" x="9364663" y="3017838"/>
          <p14:tracePt t="34747" x="9364663" y="3025775"/>
          <p14:tracePt t="34782" x="9372600" y="3025775"/>
          <p14:tracePt t="34798" x="9380538" y="3001963"/>
          <p14:tracePt t="34814" x="9380538" y="2963863"/>
          <p14:tracePt t="34831" x="9380538" y="2955925"/>
          <p14:tracePt t="34894" x="9380538" y="2971800"/>
          <p14:tracePt t="34910" x="9380538" y="2979738"/>
          <p14:tracePt t="35294" x="9388475" y="2933700"/>
          <p14:tracePt t="35303" x="9402763" y="2911475"/>
          <p14:tracePt t="35314" x="9402763" y="2879725"/>
          <p14:tracePt t="35332" x="9418638" y="2797175"/>
          <p14:tracePt t="35347" x="9418638" y="2765425"/>
          <p14:tracePt t="35364" x="9418638" y="2743200"/>
          <p14:tracePt t="35430" x="9418638" y="2751138"/>
          <p14:tracePt t="35439" x="9418638" y="2781300"/>
          <p14:tracePt t="35447" x="9418638" y="2819400"/>
          <p14:tracePt t="35464" x="9388475" y="2925763"/>
          <p14:tracePt t="35481" x="9334500" y="3025775"/>
          <p14:tracePt t="35497" x="9318625" y="3040063"/>
          <p14:tracePt t="35543" x="9326563" y="2987675"/>
          <p14:tracePt t="35550" x="9350375" y="2911475"/>
          <p14:tracePt t="35564" x="9372600" y="2841625"/>
          <p14:tracePt t="35581" x="9426575" y="2689225"/>
          <p14:tracePt t="35598" x="9456738" y="2574925"/>
          <p14:tracePt t="35614" x="9456738" y="2560638"/>
          <p14:tracePt t="35654" x="9448800" y="2574925"/>
          <p14:tracePt t="35664" x="9426575" y="2636838"/>
          <p14:tracePt t="35681" x="9356725" y="2827338"/>
          <p14:tracePt t="35698" x="9296400" y="2949575"/>
          <p14:tracePt t="35714" x="9280525" y="2971800"/>
          <p14:tracePt t="35748" x="9280525" y="2941638"/>
          <p14:tracePt t="35764" x="9318625" y="2803525"/>
          <p14:tracePt t="35781" x="9356725" y="2674938"/>
          <p14:tracePt t="35798" x="9388475" y="2606675"/>
          <p14:tracePt t="35814" x="9388475" y="2598738"/>
          <p14:tracePt t="35846" x="9372600" y="2667000"/>
          <p14:tracePt t="35854" x="9356725" y="2735263"/>
          <p14:tracePt t="35864" x="9342438" y="2803525"/>
          <p14:tracePt t="35881" x="9342438" y="2879725"/>
          <p14:tracePt t="35898" x="9342438" y="2903538"/>
          <p14:tracePt t="35931" x="9356725" y="2865438"/>
          <p14:tracePt t="35948" x="9432925" y="2765425"/>
          <p14:tracePt t="35964" x="9464675" y="2674938"/>
          <p14:tracePt t="35981" x="9471025" y="2659063"/>
          <p14:tracePt t="36014" x="9471025" y="2713038"/>
          <p14:tracePt t="36022" x="9471025" y="2797175"/>
          <p14:tracePt t="36031" x="9456738" y="2857500"/>
          <p14:tracePt t="36048" x="9456738" y="2949575"/>
          <p14:tracePt t="36064" x="9456738" y="2955925"/>
          <p14:tracePt t="36102" x="9464675" y="2917825"/>
          <p14:tracePt t="36110" x="9478963" y="2879725"/>
          <p14:tracePt t="36118" x="9486900" y="2819400"/>
          <p14:tracePt t="36131" x="9494838" y="2781300"/>
          <p14:tracePt t="36148" x="9494838" y="2765425"/>
          <p14:tracePt t="36191" x="9486900" y="2789238"/>
          <p14:tracePt t="36198" x="9456738" y="2841625"/>
          <p14:tracePt t="36207" x="9448800" y="2873375"/>
          <p14:tracePt t="36214" x="9440863" y="2911475"/>
          <p14:tracePt t="36232" x="9432925" y="2917825"/>
          <p14:tracePt t="36262" x="9448800" y="2895600"/>
          <p14:tracePt t="36270" x="9471025" y="2827338"/>
          <p14:tracePt t="36281" x="9494838" y="2765425"/>
          <p14:tracePt t="36298" x="9517063" y="2636838"/>
          <p14:tracePt t="36315" x="9525000" y="2620963"/>
          <p14:tracePt t="36350" x="9517063" y="2644775"/>
          <p14:tracePt t="36365" x="9471025" y="2727325"/>
          <p14:tracePt t="36381" x="9418638" y="2895600"/>
          <p14:tracePt t="36398" x="9394825" y="2987675"/>
          <p14:tracePt t="36431" x="9394825" y="2917825"/>
          <p14:tracePt t="36448" x="9432925" y="2765425"/>
          <p14:tracePt t="36465" x="9502775" y="2620963"/>
          <p14:tracePt t="36481" x="9517063" y="2568575"/>
          <p14:tracePt t="36518" x="9502775" y="2606675"/>
          <p14:tracePt t="36531" x="9440863" y="2682875"/>
          <p14:tracePt t="36548" x="9356725" y="2841625"/>
          <p14:tracePt t="36550" x="9326563" y="2895600"/>
          <p14:tracePt t="36565" x="9312275" y="2941638"/>
          <p14:tracePt t="36581" x="9304338" y="2955925"/>
          <p14:tracePt t="36607" x="9304338" y="2911475"/>
          <p14:tracePt t="36615" x="9342438" y="2835275"/>
          <p14:tracePt t="36631" x="9388475" y="2689225"/>
          <p14:tracePt t="36648" x="9418638" y="2590800"/>
          <p14:tracePt t="36665" x="9418638" y="2582863"/>
          <p14:tracePt t="36698" x="9372600" y="2667000"/>
          <p14:tracePt t="36715" x="9288463" y="2835275"/>
          <p14:tracePt t="36732" x="9228138" y="2994025"/>
          <p14:tracePt t="36748" x="9220200" y="3032125"/>
          <p14:tracePt t="36781" x="9220200" y="3009900"/>
          <p14:tracePt t="36798" x="9356725" y="2803525"/>
          <p14:tracePt t="36815" x="9394825" y="2697163"/>
          <p14:tracePt t="36831" x="9394825" y="2689225"/>
          <p14:tracePt t="36870" x="9380538" y="2765425"/>
          <p14:tracePt t="36881" x="9356725" y="2841625"/>
          <p14:tracePt t="36898" x="9326563" y="2987675"/>
          <p14:tracePt t="36915" x="9312275" y="3032125"/>
          <p14:tracePt t="36950" x="9334500" y="3001963"/>
          <p14:tracePt t="36965" x="9471025" y="2857500"/>
          <p14:tracePt t="36982" x="9532938" y="2781300"/>
          <p14:tracePt t="36998" x="9655175" y="2613025"/>
          <p14:tracePt t="37015" x="9669463" y="2590800"/>
          <p14:tracePt t="37049" x="9631363" y="2606675"/>
          <p14:tracePt t="37065" x="9517063" y="2759075"/>
          <p14:tracePt t="37081" x="9426575" y="2887663"/>
          <p14:tracePt t="37098" x="9364663" y="3001963"/>
          <p14:tracePt t="37115" x="9356725" y="3009900"/>
          <p14:tracePt t="37148" x="9356725" y="2971800"/>
          <p14:tracePt t="37165" x="9448800" y="2803525"/>
          <p14:tracePt t="37181" x="9464675" y="2743200"/>
          <p14:tracePt t="37198" x="9478963" y="2697163"/>
          <p14:tracePt t="37232" x="9471025" y="2697163"/>
          <p14:tracePt t="37248" x="9394825" y="2751138"/>
          <p14:tracePt t="37265" x="9342438" y="2849563"/>
          <p14:tracePt t="37282" x="9318625" y="2911475"/>
          <p14:tracePt t="37342" x="9318625" y="2895600"/>
          <p14:tracePt t="37350" x="9318625" y="2873375"/>
          <p14:tracePt t="37358" x="9318625" y="2841625"/>
          <p14:tracePt t="37366" x="9334500" y="2819400"/>
          <p14:tracePt t="38518" x="9334500" y="2827338"/>
          <p14:tracePt t="38526" x="9334500" y="2835275"/>
          <p14:tracePt t="38534" x="9326563" y="2849563"/>
          <p14:tracePt t="38549" x="9326563" y="2865438"/>
          <p14:tracePt t="38565" x="9296400" y="2917825"/>
          <p14:tracePt t="38568" x="9280525" y="2941638"/>
          <p14:tracePt t="38582" x="9258300" y="2994025"/>
          <p14:tracePt t="38599" x="9242425" y="3017838"/>
          <p14:tracePt t="38615" x="9236075" y="3040063"/>
          <p14:tracePt t="38632" x="9236075" y="3048000"/>
          <p14:tracePt t="38650" x="9236075" y="3055938"/>
          <p14:tracePt t="38743" x="9236075" y="3025775"/>
          <p14:tracePt t="38750" x="9236075" y="3001963"/>
          <p14:tracePt t="38759" x="9250363" y="2971800"/>
          <p14:tracePt t="38767" x="9266238" y="2925763"/>
          <p14:tracePt t="38782" x="9326563" y="2841625"/>
          <p14:tracePt t="38799" x="9356725" y="2797175"/>
          <p14:tracePt t="38815" x="9372600" y="2781300"/>
          <p14:tracePt t="38832" x="9372600" y="2773363"/>
          <p14:tracePt t="38950" x="9342438" y="2811463"/>
          <p14:tracePt t="38959" x="9312275" y="2857500"/>
          <p14:tracePt t="38967" x="9288463" y="2895600"/>
          <p14:tracePt t="38982" x="9151938" y="3001963"/>
          <p14:tracePt t="38999" x="8969375" y="3094038"/>
          <p14:tracePt t="39016" x="8740775" y="3162300"/>
          <p14:tracePt t="39032" x="8474075" y="3200400"/>
          <p14:tracePt t="39049" x="8099425" y="3200400"/>
          <p14:tracePt t="39066" x="7604125" y="3200400"/>
          <p14:tracePt t="39082" x="7048500" y="3200400"/>
          <p14:tracePt t="39099" x="6469063" y="3140075"/>
          <p14:tracePt t="39116" x="5913438" y="3055938"/>
          <p14:tracePt t="39132" x="5432425" y="2994025"/>
          <p14:tracePt t="39150" x="4930775" y="2895600"/>
          <p14:tracePt t="39166" x="4846638" y="2873375"/>
          <p14:tracePt t="39182" x="4686300" y="2811463"/>
          <p14:tracePt t="39199" x="4618038" y="2765425"/>
          <p14:tracePt t="39216" x="4564063" y="2727325"/>
          <p14:tracePt t="39232" x="4518025" y="2689225"/>
          <p14:tracePt t="39249" x="4419600" y="2613025"/>
          <p14:tracePt t="39266" x="4283075" y="2544763"/>
          <p14:tracePt t="39282" x="4160838" y="2498725"/>
          <p14:tracePt t="39299" x="3992563" y="2460625"/>
          <p14:tracePt t="39316" x="3749675" y="2430463"/>
          <p14:tracePt t="39332" x="3482975" y="2416175"/>
          <p14:tracePt t="39350" x="3184525" y="2416175"/>
          <p14:tracePt t="39366" x="2994025" y="2416175"/>
          <p14:tracePt t="39382" x="2827338" y="2416175"/>
          <p14:tracePt t="39399" x="2659063" y="2416175"/>
          <p14:tracePt t="39416" x="2560638" y="2416175"/>
          <p14:tracePt t="39433" x="2476500" y="2416175"/>
          <p14:tracePt t="39449" x="2416175" y="2416175"/>
          <p14:tracePt t="39466" x="2354263" y="2422525"/>
          <p14:tracePt t="39482" x="2324100" y="2422525"/>
          <p14:tracePt t="39499" x="2286000" y="2438400"/>
          <p14:tracePt t="39516" x="2270125" y="2438400"/>
          <p14:tracePt t="39534" x="2255838" y="2438400"/>
          <p14:tracePt t="39774" x="2255838" y="2446338"/>
          <p14:tracePt t="39782" x="2278063" y="2454275"/>
          <p14:tracePt t="39790" x="2354263" y="2476500"/>
          <p14:tracePt t="39799" x="2408238" y="2484438"/>
          <p14:tracePt t="39816" x="2560638" y="2492375"/>
          <p14:tracePt t="39832" x="2949575" y="2514600"/>
          <p14:tracePt t="39850" x="3497263" y="2552700"/>
          <p14:tracePt t="39866" x="4054475" y="2552700"/>
          <p14:tracePt t="39882" x="4473575" y="2552700"/>
          <p14:tracePt t="39899" x="4808538" y="2552700"/>
          <p14:tracePt t="39916" x="4991100" y="2552700"/>
          <p14:tracePt t="39932" x="5045075" y="2552700"/>
          <p14:tracePt t="40230" x="5029200" y="2552700"/>
          <p14:tracePt t="40238" x="5013325" y="2552700"/>
          <p14:tracePt t="40249" x="4983163" y="2552700"/>
          <p14:tracePt t="40266" x="4937125" y="2568575"/>
          <p14:tracePt t="40283" x="4914900" y="2574925"/>
          <p14:tracePt t="40299" x="4899025" y="2582863"/>
          <p14:tracePt t="40670" x="4884738" y="2582863"/>
          <p14:tracePt t="40678" x="4860925" y="2582863"/>
          <p14:tracePt t="40686" x="4846638" y="2582863"/>
          <p14:tracePt t="40699" x="4800600" y="2613025"/>
          <p14:tracePt t="40716" x="4670425" y="2674938"/>
          <p14:tracePt t="40733" x="4465638" y="2765425"/>
          <p14:tracePt t="40750" x="4359275" y="2819400"/>
          <p14:tracePt t="40766" x="4313238" y="2841625"/>
          <p14:tracePt t="40783" x="4305300" y="2841625"/>
          <p14:tracePt t="43262" x="4283075" y="2841625"/>
          <p14:tracePt t="43270" x="4244975" y="2879725"/>
          <p14:tracePt t="43279" x="4206875" y="2895600"/>
          <p14:tracePt t="43286" x="4183063" y="2903538"/>
          <p14:tracePt t="43301" x="4160838" y="2911475"/>
          <p14:tracePt t="43317" x="4046538" y="2955925"/>
          <p14:tracePt t="43334" x="3810000" y="3063875"/>
          <p14:tracePt t="43350" x="3665538" y="3108325"/>
          <p14:tracePt t="43368" x="3559175" y="3140075"/>
          <p14:tracePt t="43384" x="3497263" y="3146425"/>
          <p14:tracePt t="43401" x="3482975" y="3154363"/>
          <p14:tracePt t="43417" x="3459163" y="3162300"/>
          <p14:tracePt t="43434" x="3413125" y="3184525"/>
          <p14:tracePt t="43450" x="3368675" y="3200400"/>
          <p14:tracePt t="43467" x="3260725" y="3246438"/>
          <p14:tracePt t="43484" x="3124200" y="3298825"/>
          <p14:tracePt t="43502" x="2873375" y="3360738"/>
          <p14:tracePt t="43517" x="2811463" y="3368675"/>
          <p14:tracePt t="43534" x="2582863" y="3436938"/>
          <p14:tracePt t="43550" x="2454275" y="3459163"/>
          <p14:tracePt t="43569" x="2346325" y="3482975"/>
          <p14:tracePt t="43584" x="2286000" y="3489325"/>
          <p14:tracePt t="43601" x="2278063" y="3489325"/>
          <p14:tracePt t="43634" x="2270125" y="3489325"/>
          <p14:tracePt t="43847" x="2263775" y="3489325"/>
          <p14:tracePt t="43855" x="2270125" y="3482975"/>
          <p14:tracePt t="43867" x="2270125" y="3475038"/>
          <p14:tracePt t="43884" x="2308225" y="3451225"/>
          <p14:tracePt t="43901" x="2378075" y="3429000"/>
          <p14:tracePt t="43918" x="2492375" y="3421063"/>
          <p14:tracePt t="43934" x="2841625" y="3421063"/>
          <p14:tracePt t="43951" x="3140075" y="3421063"/>
          <p14:tracePt t="43967" x="3513138" y="3421063"/>
          <p14:tracePt t="43984" x="3908425" y="3421063"/>
          <p14:tracePt t="44001" x="4244975" y="3413125"/>
          <p14:tracePt t="44017" x="4618038" y="3352800"/>
          <p14:tracePt t="44034" x="4999038" y="3298825"/>
          <p14:tracePt t="44051" x="5356225" y="3238500"/>
          <p14:tracePt t="44069" x="5859463" y="3086100"/>
          <p14:tracePt t="44084" x="6035675" y="3063875"/>
          <p14:tracePt t="44101" x="6492875" y="2963863"/>
          <p14:tracePt t="44118" x="6659563" y="2933700"/>
          <p14:tracePt t="44134" x="6980238" y="2873375"/>
          <p14:tracePt t="44151" x="7124700" y="2827338"/>
          <p14:tracePt t="44167" x="7254875" y="2803525"/>
          <p14:tracePt t="44184" x="7383463" y="2803525"/>
          <p14:tracePt t="44201" x="7566025" y="2803525"/>
          <p14:tracePt t="44217" x="7750175" y="2803525"/>
          <p14:tracePt t="44234" x="7932738" y="2803525"/>
          <p14:tracePt t="44251" x="8069263" y="2803525"/>
          <p14:tracePt t="44267" x="8145463" y="2803525"/>
          <p14:tracePt t="44284" x="8153400" y="2803525"/>
          <p14:tracePt t="44334" x="8169275" y="2803525"/>
          <p14:tracePt t="44342" x="8199438" y="2803525"/>
          <p14:tracePt t="44351" x="8229600" y="2803525"/>
          <p14:tracePt t="44367" x="8289925" y="2803525"/>
          <p14:tracePt t="44384" x="8428038" y="2803525"/>
          <p14:tracePt t="44401" x="8594725" y="2803525"/>
          <p14:tracePt t="44417" x="8809038" y="2803525"/>
          <p14:tracePt t="44434" x="8975725" y="2803525"/>
          <p14:tracePt t="44451" x="9029700" y="2803525"/>
          <p14:tracePt t="44614" x="9059863" y="2803525"/>
          <p14:tracePt t="44622" x="9097963" y="2803525"/>
          <p14:tracePt t="44634" x="9182100" y="2803525"/>
          <p14:tracePt t="44651" x="9342438" y="2803525"/>
          <p14:tracePt t="44668" x="9448800" y="2803525"/>
          <p14:tracePt t="44684" x="9494838" y="2789238"/>
          <p14:tracePt t="44776" x="9486900" y="2789238"/>
          <p14:tracePt t="44782" x="9471025" y="2827338"/>
          <p14:tracePt t="44792" x="9471025" y="2849563"/>
          <p14:tracePt t="44801" x="9448800" y="2873375"/>
          <p14:tracePt t="44818" x="9418638" y="2925763"/>
          <p14:tracePt t="44834" x="9410700" y="2941638"/>
          <p14:tracePt t="44926" x="9402763" y="2949575"/>
          <p14:tracePt t="45014" x="9402763" y="2933700"/>
          <p14:tracePt t="45024" x="9402763" y="2925763"/>
          <p14:tracePt t="45062" x="9402763" y="2917825"/>
          <p14:tracePt t="45110" x="9402763" y="2903538"/>
          <p14:tracePt t="45118" x="9402763" y="2895600"/>
          <p14:tracePt t="45142" x="9402763" y="2887663"/>
          <p14:tracePt t="45158" x="9402763" y="2879725"/>
          <p14:tracePt t="45166" x="9402763" y="2873375"/>
          <p14:tracePt t="45639" x="9388475" y="2865438"/>
          <p14:tracePt t="45646" x="9356725" y="2857500"/>
          <p14:tracePt t="45654" x="9258300" y="2857500"/>
          <p14:tracePt t="45668" x="9083675" y="2879725"/>
          <p14:tracePt t="45685" x="8259763" y="3108325"/>
          <p14:tracePt t="45701" x="7086600" y="3421063"/>
          <p14:tracePt t="45718" x="5113338" y="3978275"/>
          <p14:tracePt t="45735" x="3817938" y="4160838"/>
          <p14:tracePt t="45751" x="2911475" y="4267200"/>
          <p14:tracePt t="45769" x="2408238" y="4313238"/>
          <p14:tracePt t="45785" x="2362200" y="4313238"/>
          <p14:tracePt t="45854" x="2362200" y="4305300"/>
          <p14:tracePt t="45862" x="2370138" y="4289425"/>
          <p14:tracePt t="45886" x="2378075" y="4251325"/>
          <p14:tracePt t="45895" x="2400300" y="4198938"/>
          <p14:tracePt t="45903" x="2408238" y="4152900"/>
          <p14:tracePt t="45918" x="2438400" y="4106863"/>
          <p14:tracePt t="45935" x="2492375" y="4030663"/>
          <p14:tracePt t="45951" x="2544763" y="3962400"/>
          <p14:tracePt t="45968" x="2568575" y="3932238"/>
          <p14:tracePt t="45985" x="2574925" y="3916363"/>
          <p14:tracePt t="46054" x="2582863" y="3908425"/>
          <p14:tracePt t="46062" x="2598738" y="3908425"/>
          <p14:tracePt t="46070" x="2636838" y="3908425"/>
          <p14:tracePt t="46085" x="2751138" y="3902075"/>
          <p14:tracePt t="46102" x="2803525" y="3902075"/>
          <p14:tracePt t="46118" x="2879725" y="3902075"/>
          <p14:tracePt t="46135" x="2895600" y="3902075"/>
          <p14:tracePt t="46767" x="2903538" y="3902075"/>
          <p14:tracePt t="46774" x="2925763" y="3908425"/>
          <p14:tracePt t="46785" x="2955925" y="3916363"/>
          <p14:tracePt t="46802" x="3048000" y="3946525"/>
          <p14:tracePt t="46818" x="3246438" y="3984625"/>
          <p14:tracePt t="46835" x="3489325" y="3992563"/>
          <p14:tracePt t="46852" x="3679825" y="3992563"/>
          <p14:tracePt t="46868" x="3894138" y="3992563"/>
          <p14:tracePt t="46885" x="4054475" y="3992563"/>
          <p14:tracePt t="46902" x="4130675" y="3992563"/>
          <p14:tracePt t="47119" x="4122738" y="3992563"/>
          <p14:tracePt t="47134" x="4114800" y="3992563"/>
          <p14:tracePt t="47142" x="4106863" y="3992563"/>
          <p14:tracePt t="47582" x="4106863" y="3978275"/>
          <p14:tracePt t="47591" x="4144963" y="3962400"/>
          <p14:tracePt t="47602" x="4206875" y="3954463"/>
          <p14:tracePt t="47619" x="4327525" y="3932238"/>
          <p14:tracePt t="47635" x="4495800" y="3908425"/>
          <p14:tracePt t="47652" x="4656138" y="3886200"/>
          <p14:tracePt t="47669" x="4762500" y="3878263"/>
          <p14:tracePt t="47686" x="4854575" y="3878263"/>
          <p14:tracePt t="47702" x="4999038" y="3878263"/>
          <p14:tracePt t="47719" x="5127625" y="3878263"/>
          <p14:tracePt t="47735" x="5273675" y="3878263"/>
          <p14:tracePt t="47752" x="5470525" y="3878263"/>
          <p14:tracePt t="47769" x="5722938" y="3878263"/>
          <p14:tracePt t="47786" x="5935663" y="3878263"/>
          <p14:tracePt t="47802" x="6118225" y="3878263"/>
          <p14:tracePt t="47819" x="6240463" y="3878263"/>
          <p14:tracePt t="47835" x="6278563" y="3878263"/>
          <p14:tracePt t="47998" x="6286500" y="3878263"/>
          <p14:tracePt t="48006" x="6302375" y="3878263"/>
          <p14:tracePt t="48019" x="6316663" y="3878263"/>
          <p14:tracePt t="48035" x="6346825" y="3878263"/>
          <p14:tracePt t="48135" x="6354763" y="3886200"/>
          <p14:tracePt t="48142" x="6346825" y="3886200"/>
          <p14:tracePt t="48152" x="6286500" y="3886200"/>
          <p14:tracePt t="48169" x="6035675" y="3902075"/>
          <p14:tracePt t="48186" x="5592763" y="3962400"/>
          <p14:tracePt t="48202" x="4991100" y="4060825"/>
          <p14:tracePt t="48219" x="4397375" y="4137025"/>
          <p14:tracePt t="48235" x="3962400" y="4206875"/>
          <p14:tracePt t="48252" x="3679825" y="4213225"/>
          <p14:tracePt t="48269" x="3573463" y="4213225"/>
          <p14:tracePt t="48470" x="3573463" y="4221163"/>
          <p14:tracePt t="48478" x="3611563" y="4229100"/>
          <p14:tracePt t="48487" x="3687763" y="4237038"/>
          <p14:tracePt t="48502" x="3954463" y="4237038"/>
          <p14:tracePt t="48520" x="4351338" y="4175125"/>
          <p14:tracePt t="48536" x="4792663" y="4122738"/>
          <p14:tracePt t="48552" x="5203825" y="4060825"/>
          <p14:tracePt t="48569" x="5516563" y="4030663"/>
          <p14:tracePt t="48587" x="5638800" y="4008438"/>
          <p14:tracePt t="48602" x="5676900" y="4008438"/>
          <p14:tracePt t="48646" x="5684838" y="4008438"/>
          <p14:tracePt t="48662" x="5692775" y="4008438"/>
          <p14:tracePt t="48671" x="5737225" y="4008438"/>
          <p14:tracePt t="48686" x="5913438" y="3984625"/>
          <p14:tracePt t="48702" x="6096000" y="3962400"/>
          <p14:tracePt t="48719" x="6294438" y="3946525"/>
          <p14:tracePt t="48736" x="6469063" y="3946525"/>
          <p14:tracePt t="48752" x="6575425" y="3946525"/>
          <p14:tracePt t="48769" x="6583363" y="3946525"/>
          <p14:tracePt t="48806" x="6591300" y="3940175"/>
          <p14:tracePt t="48870" x="6583363" y="3940175"/>
          <p14:tracePt t="48879" x="6553200" y="3932238"/>
          <p14:tracePt t="48887" x="6499225" y="3932238"/>
          <p14:tracePt t="48902" x="6278563" y="3932238"/>
          <p14:tracePt t="48919" x="5783263" y="3932238"/>
          <p14:tracePt t="48936" x="5165725" y="3932238"/>
          <p14:tracePt t="48953" x="4664075" y="3932238"/>
          <p14:tracePt t="48969" x="4259263" y="3954463"/>
          <p14:tracePt t="48986" x="4054475" y="3954463"/>
          <p14:tracePt t="49003" x="4008438" y="3954463"/>
          <p14:tracePt t="49080" x="3978275" y="3954463"/>
          <p14:tracePt t="49086" x="3954463" y="3954463"/>
          <p14:tracePt t="49094" x="3946525" y="3954463"/>
          <p14:tracePt t="49103" x="3932238" y="3954463"/>
          <p14:tracePt t="49119" x="3924300" y="3954463"/>
          <p14:tracePt t="49136" x="3916363" y="3954463"/>
          <p14:tracePt t="49157" x="3908425" y="3946525"/>
          <p14:tracePt t="49169" x="3894138" y="3946525"/>
          <p14:tracePt t="49186" x="3870325" y="3924300"/>
          <p14:tracePt t="49202" x="3863975" y="3916363"/>
          <p14:tracePt t="49219" x="3863975" y="3908425"/>
          <p14:tracePt t="49236" x="3863975" y="3894138"/>
          <p14:tracePt t="49253" x="3863975" y="3870325"/>
          <p14:tracePt t="49269" x="3863975" y="3848100"/>
          <p14:tracePt t="49287" x="3870325" y="3817938"/>
          <p14:tracePt t="49303" x="3886200" y="3802063"/>
          <p14:tracePt t="49319" x="3902075" y="3787775"/>
          <p14:tracePt t="49414" x="3924300" y="3787775"/>
          <p14:tracePt t="49422" x="3946525" y="3787775"/>
          <p14:tracePt t="49430" x="3954463" y="3787775"/>
          <p14:tracePt t="49439" x="3962400" y="3787775"/>
          <p14:tracePt t="49453" x="3978275" y="3787775"/>
          <p14:tracePt t="49470" x="4022725" y="3810000"/>
          <p14:tracePt t="49486" x="4068763" y="3825875"/>
          <p14:tracePt t="49503" x="4122738" y="3840163"/>
          <p14:tracePt t="49519" x="4191000" y="3863975"/>
          <p14:tracePt t="49536" x="4313238" y="3878263"/>
          <p14:tracePt t="49553" x="4335463" y="3878263"/>
          <p14:tracePt t="49599" x="4343400" y="3878263"/>
          <p14:tracePt t="49606" x="4359275" y="3878263"/>
          <p14:tracePt t="49619" x="4397375" y="3840163"/>
          <p14:tracePt t="49636" x="4465638" y="3787775"/>
          <p14:tracePt t="49653" x="4618038" y="3695700"/>
          <p14:tracePt t="49670" x="4648200" y="3679825"/>
          <p14:tracePt t="49686" x="4708525" y="3665538"/>
          <p14:tracePt t="49703" x="4716463" y="3665538"/>
          <p14:tracePt t="49736" x="4740275" y="3665538"/>
          <p14:tracePt t="49769" x="4778375" y="3679825"/>
          <p14:tracePt t="49787" x="4884738" y="3763963"/>
          <p14:tracePt t="49803" x="4922838" y="3787775"/>
          <p14:tracePt t="49819" x="4937125" y="3802063"/>
          <p14:tracePt t="49836" x="4953000" y="3817938"/>
          <p14:tracePt t="50039" x="4960938" y="3817938"/>
          <p14:tracePt t="50102" x="4975225" y="3817938"/>
          <p14:tracePt t="50110" x="4991100" y="3825875"/>
          <p14:tracePt t="50126" x="4999038" y="3825875"/>
          <p14:tracePt t="50334" x="5013325" y="3825875"/>
          <p14:tracePt t="50342" x="5067300" y="3825875"/>
          <p14:tracePt t="50353" x="5083175" y="3825875"/>
          <p14:tracePt t="50370" x="5159375" y="3817938"/>
          <p14:tracePt t="50386" x="5249863" y="3810000"/>
          <p14:tracePt t="50403" x="5295900" y="3810000"/>
          <p14:tracePt t="50420" x="5303838" y="3810000"/>
          <p14:tracePt t="50528" x="5334000" y="3810000"/>
          <p14:tracePt t="50534" x="5356225" y="3810000"/>
          <p14:tracePt t="50542" x="5380038" y="3810000"/>
          <p14:tracePt t="50553" x="5394325" y="3810000"/>
          <p14:tracePt t="50570" x="5410200" y="3810000"/>
          <p14:tracePt t="50586" x="5494338" y="3817938"/>
          <p14:tracePt t="50603" x="5508625" y="3817938"/>
          <p14:tracePt t="50710" x="5516563" y="3817938"/>
          <p14:tracePt t="50718" x="5532438" y="3825875"/>
          <p14:tracePt t="50727" x="5540375" y="3825875"/>
          <p14:tracePt t="50736" x="5578475" y="3825875"/>
          <p14:tracePt t="50753" x="5668963" y="3825875"/>
          <p14:tracePt t="50770" x="5775325" y="3825875"/>
          <p14:tracePt t="50786" x="5845175" y="3825875"/>
          <p14:tracePt t="50803" x="5913438" y="3825875"/>
          <p14:tracePt t="50820" x="5959475" y="3825875"/>
          <p14:tracePt t="50837" x="6011863" y="3825875"/>
          <p14:tracePt t="50853" x="6027738" y="3825875"/>
          <p14:tracePt t="50902" x="6049963" y="3825875"/>
          <p14:tracePt t="50910" x="6080125" y="3825875"/>
          <p14:tracePt t="50920" x="6103938" y="3825875"/>
          <p14:tracePt t="50937" x="6172200" y="3825875"/>
          <p14:tracePt t="50953" x="6302375" y="3840163"/>
          <p14:tracePt t="50970" x="6324600" y="3840163"/>
          <p14:tracePt t="50987" x="6446838" y="3848100"/>
          <p14:tracePt t="51003" x="6484938" y="3856038"/>
          <p14:tracePt t="51020" x="6492875" y="3856038"/>
          <p14:tracePt t="51190" x="6492875" y="3870325"/>
          <p14:tracePt t="51200" x="6499225" y="3902075"/>
          <p14:tracePt t="51206" x="6507163" y="3932238"/>
          <p14:tracePt t="51222" x="6507163" y="3940175"/>
          <p14:tracePt t="51237" x="6507163" y="3962400"/>
          <p14:tracePt t="51253" x="6507163" y="3978275"/>
          <p14:tracePt t="51287" x="6507163" y="3984625"/>
          <p14:tracePt t="51310" x="6507163" y="4000500"/>
          <p14:tracePt t="51320" x="6484938" y="4022725"/>
          <p14:tracePt t="51337" x="6384925" y="4068763"/>
          <p14:tracePt t="51353" x="6240463" y="4137025"/>
          <p14:tracePt t="51370" x="6035675" y="4221163"/>
          <p14:tracePt t="51388" x="5791200" y="4289425"/>
          <p14:tracePt t="51403" x="5478463" y="4373563"/>
          <p14:tracePt t="51420" x="5211763" y="4457700"/>
          <p14:tracePt t="51437" x="4822825" y="4533900"/>
          <p14:tracePt t="51453" x="4694238" y="4572000"/>
          <p14:tracePt t="51470" x="4237038" y="4648200"/>
          <p14:tracePt t="51487" x="3863975" y="4694238"/>
          <p14:tracePt t="51503" x="3292475" y="4754563"/>
          <p14:tracePt t="51520" x="2705100" y="4770438"/>
          <p14:tracePt t="51537" x="2293938" y="4816475"/>
          <p14:tracePt t="51553" x="2073275" y="4830763"/>
          <p14:tracePt t="51570" x="1981200" y="4830763"/>
          <p14:tracePt t="51587" x="1965325" y="4830763"/>
          <p14:tracePt t="51702" x="1965325" y="4808538"/>
          <p14:tracePt t="51710" x="1965325" y="4754563"/>
          <p14:tracePt t="51720" x="1965325" y="4724400"/>
          <p14:tracePt t="51737" x="1973263" y="4686300"/>
          <p14:tracePt t="51754" x="2003425" y="4625975"/>
          <p14:tracePt t="51770" x="2041525" y="4564063"/>
          <p14:tracePt t="51787" x="2073275" y="4533900"/>
          <p14:tracePt t="51804" x="2103438" y="4503738"/>
          <p14:tracePt t="51820" x="2141538" y="4473575"/>
          <p14:tracePt t="51837" x="2179638" y="4465638"/>
          <p14:tracePt t="51854" x="2201863" y="4457700"/>
          <p14:tracePt t="51926" x="2209800" y="4457700"/>
          <p14:tracePt t="51934" x="2217738" y="4457700"/>
          <p14:tracePt t="51942" x="2232025" y="4457700"/>
          <p14:tracePt t="51954" x="2247900" y="4473575"/>
          <p14:tracePt t="51970" x="2308225" y="4587875"/>
          <p14:tracePt t="51987" x="2324100" y="4618038"/>
          <p14:tracePt t="52004" x="2324100" y="4632325"/>
          <p14:tracePt t="52020" x="2332038" y="4640263"/>
          <p14:tracePt t="52198" x="2332038" y="4648200"/>
          <p14:tracePt t="52206" x="2332038" y="4664075"/>
          <p14:tracePt t="52214" x="2339975" y="4670425"/>
          <p14:tracePt t="55478" x="2339975" y="4678363"/>
          <p14:tracePt t="55486" x="2378075" y="4678363"/>
          <p14:tracePt t="55494" x="2492375" y="4678363"/>
          <p14:tracePt t="55505" x="2644775" y="4678363"/>
          <p14:tracePt t="55521" x="2895600" y="4678363"/>
          <p14:tracePt t="55538" x="3063875" y="4678363"/>
          <p14:tracePt t="55555" x="3216275" y="4678363"/>
          <p14:tracePt t="55571" x="3352800" y="4678363"/>
          <p14:tracePt t="55588" x="3467100" y="4678363"/>
          <p14:tracePt t="55605" x="3649663" y="4678363"/>
          <p14:tracePt t="55621" x="3771900" y="4678363"/>
          <p14:tracePt t="55638" x="3932238" y="4648200"/>
          <p14:tracePt t="55655" x="4122738" y="4618038"/>
          <p14:tracePt t="55671" x="4297363" y="4610100"/>
          <p14:tracePt t="55688" x="4457700" y="4610100"/>
          <p14:tracePt t="55705" x="4572000" y="4610100"/>
          <p14:tracePt t="55721" x="4610100" y="4602163"/>
          <p14:tracePt t="55815" x="4618038" y="4602163"/>
          <p14:tracePt t="55822" x="4602163" y="4625975"/>
          <p14:tracePt t="55831" x="4572000" y="4670425"/>
          <p14:tracePt t="55839" x="4533900" y="4702175"/>
          <p14:tracePt t="55855" x="4411663" y="4784725"/>
          <p14:tracePt t="55872" x="4206875" y="4822825"/>
          <p14:tracePt t="55888" x="3984625" y="4860925"/>
          <p14:tracePt t="55905" x="3825875" y="4860925"/>
          <p14:tracePt t="55922" x="3794125" y="4860925"/>
          <p14:tracePt t="55955" x="3787775" y="4860925"/>
          <p14:tracePt t="55972" x="3870325" y="4792663"/>
          <p14:tracePt t="55988" x="4068763" y="4732338"/>
          <p14:tracePt t="56005" x="4327525" y="4656138"/>
          <p14:tracePt t="56022" x="4556125" y="4594225"/>
          <p14:tracePt t="56038" x="4564063" y="4587875"/>
          <p14:tracePt t="56079" x="4556125" y="4587875"/>
          <p14:tracePt t="56088" x="4511675" y="4579938"/>
          <p14:tracePt t="56105" x="4365625" y="4564063"/>
          <p14:tracePt t="56122" x="4144963" y="4610100"/>
          <p14:tracePt t="56138" x="3978275" y="4670425"/>
          <p14:tracePt t="56155" x="3940175" y="4686300"/>
          <p14:tracePt t="56188" x="3970338" y="4694238"/>
          <p14:tracePt t="56206" x="4191000" y="4702175"/>
          <p14:tracePt t="56222" x="4335463" y="4702175"/>
          <p14:tracePt t="56238" x="4351338" y="4702175"/>
          <p14:tracePt t="56272" x="4327525" y="4686300"/>
          <p14:tracePt t="56289" x="4213225" y="4664075"/>
          <p14:tracePt t="56305" x="4114800" y="4664075"/>
          <p14:tracePt t="56390" x="4122738" y="4664075"/>
          <p14:tracePt t="56814" x="4130675" y="4664075"/>
          <p14:tracePt t="57423" x="4130675" y="4670425"/>
          <p14:tracePt t="57430" x="4152900" y="4686300"/>
          <p14:tracePt t="57479" x="4160838" y="4686300"/>
          <p14:tracePt t="57494" x="4183063" y="4686300"/>
          <p14:tracePt t="57502" x="4206875" y="4686300"/>
          <p14:tracePt t="57510" x="4229100" y="4686300"/>
          <p14:tracePt t="57522" x="4259263" y="4686300"/>
          <p14:tracePt t="57539" x="4313238" y="4678363"/>
          <p14:tracePt t="57556" x="4335463" y="4664075"/>
          <p14:tracePt t="57572" x="4343400" y="4664075"/>
          <p14:tracePt t="57589" x="4365625" y="4648200"/>
          <p14:tracePt t="57606" x="4435475" y="4610100"/>
          <p14:tracePt t="57622" x="4503738" y="4572000"/>
          <p14:tracePt t="57639" x="4594225" y="4556125"/>
          <p14:tracePt t="57656" x="4640263" y="4549775"/>
          <p14:tracePt t="57672" x="4648200" y="4549775"/>
          <p14:tracePt t="57689" x="4656138" y="4549775"/>
          <p14:tracePt t="57722" x="4670425" y="4549775"/>
          <p14:tracePt t="57739" x="4678363" y="4549775"/>
          <p14:tracePt t="57814" x="4694238" y="4549775"/>
          <p14:tracePt t="57824" x="4702175" y="4549775"/>
          <p14:tracePt t="57830" x="4724400" y="4549775"/>
          <p14:tracePt t="57839" x="4754563" y="4564063"/>
          <p14:tracePt t="57856" x="4854575" y="4602163"/>
          <p14:tracePt t="57872" x="4860925" y="4602163"/>
          <p14:tracePt t="58102" x="4876800" y="4602163"/>
          <p14:tracePt t="58110" x="4906963" y="4587875"/>
          <p14:tracePt t="58122" x="4930775" y="4572000"/>
          <p14:tracePt t="58139" x="5021263" y="4549775"/>
          <p14:tracePt t="58142" x="5067300" y="4541838"/>
          <p14:tracePt t="58156" x="5113338" y="4525963"/>
          <p14:tracePt t="58173" x="5159375" y="4518025"/>
          <p14:tracePt t="58288" x="5165725" y="4518025"/>
          <p14:tracePt t="58302" x="5181600" y="4518025"/>
          <p14:tracePt t="58311" x="5189538" y="4518025"/>
          <p14:tracePt t="58323" x="5197475" y="4518025"/>
          <p14:tracePt t="58340" x="5249863" y="4564063"/>
          <p14:tracePt t="58356" x="5326063" y="4618038"/>
          <p14:tracePt t="58373" x="5394325" y="4656138"/>
          <p14:tracePt t="58389" x="5410200" y="4656138"/>
          <p14:tracePt t="58406" x="5426075" y="4664075"/>
          <p14:tracePt t="58510" x="5432425" y="4664075"/>
          <p14:tracePt t="58518" x="5456238" y="4648200"/>
          <p14:tracePt t="58527" x="5494338" y="4594225"/>
          <p14:tracePt t="58539" x="5508625" y="4594225"/>
          <p14:tracePt t="58557" x="5546725" y="4556125"/>
          <p14:tracePt t="58573" x="5562600" y="4549775"/>
          <p14:tracePt t="58766" x="5584825" y="4549775"/>
          <p14:tracePt t="58774" x="5600700" y="4549775"/>
          <p14:tracePt t="58782" x="5630863" y="4549775"/>
          <p14:tracePt t="58791" x="5638800" y="4549775"/>
          <p14:tracePt t="58806" x="5646738" y="4549775"/>
          <p14:tracePt t="59367" x="5654675" y="4549775"/>
          <p14:tracePt t="59422" x="5646738" y="4549775"/>
          <p14:tracePt t="59430" x="5616575" y="4564063"/>
          <p14:tracePt t="59440" x="5592763" y="4594225"/>
          <p14:tracePt t="59456" x="5524500" y="4648200"/>
          <p14:tracePt t="59473" x="5448300" y="4686300"/>
          <p14:tracePt t="59490" x="5364163" y="4708525"/>
          <p14:tracePt t="59507" x="5265738" y="4740275"/>
          <p14:tracePt t="59524" x="5197475" y="4746625"/>
          <p14:tracePt t="59540" x="5173663" y="4746625"/>
          <p14:tracePt t="59556" x="5151438" y="4746625"/>
          <p14:tracePt t="59573" x="5135563" y="4746625"/>
          <p14:tracePt t="59590" x="5083175" y="4716463"/>
          <p14:tracePt t="59607" x="4991100" y="4686300"/>
          <p14:tracePt t="59623" x="4922838" y="4678363"/>
          <p14:tracePt t="59640" x="4899025" y="4670425"/>
          <p14:tracePt t="59710" x="4892675" y="4664075"/>
          <p14:tracePt t="59719" x="4876800" y="4656138"/>
          <p14:tracePt t="59726" x="4854575" y="4640263"/>
          <p14:tracePt t="59740" x="4846638" y="4632325"/>
          <p14:tracePt t="59756" x="4830763" y="4618038"/>
          <p14:tracePt t="59774" x="4822825" y="4610100"/>
          <p14:tracePt t="59790" x="4822825" y="4556125"/>
          <p14:tracePt t="59806" x="4816475" y="4549775"/>
          <p14:tracePt t="59823" x="4816475" y="4541838"/>
          <p14:tracePt t="59840" x="4816475" y="4495800"/>
          <p14:tracePt t="59857" x="4816475" y="4449763"/>
          <p14:tracePt t="59873" x="4854575" y="4373563"/>
          <p14:tracePt t="59890" x="4937125" y="4313238"/>
          <p14:tracePt t="59907" x="5045075" y="4244975"/>
          <p14:tracePt t="59924" x="5173663" y="4206875"/>
          <p14:tracePt t="59940" x="5303838" y="4175125"/>
          <p14:tracePt t="59957" x="5440363" y="4175125"/>
          <p14:tracePt t="59973" x="5578475" y="4175125"/>
          <p14:tracePt t="59990" x="5668963" y="4175125"/>
          <p14:tracePt t="60007" x="5676900" y="4175125"/>
          <p14:tracePt t="60023" x="5699125" y="4175125"/>
          <p14:tracePt t="60040" x="5730875" y="4183063"/>
          <p14:tracePt t="60057" x="5753100" y="4183063"/>
          <p14:tracePt t="60073" x="5761038" y="4198938"/>
          <p14:tracePt t="60090" x="5813425" y="4267200"/>
          <p14:tracePt t="60107" x="5875338" y="4403725"/>
          <p14:tracePt t="60123" x="5889625" y="4541838"/>
          <p14:tracePt t="60140" x="5883275" y="4632325"/>
          <p14:tracePt t="60157" x="5821363" y="4746625"/>
          <p14:tracePt t="60160" x="5753100" y="4808538"/>
          <p14:tracePt t="60174" x="5676900" y="4846638"/>
          <p14:tracePt t="60190" x="5334000" y="4960938"/>
          <p14:tracePt t="60207" x="5143500" y="4968875"/>
          <p14:tracePt t="60223" x="4991100" y="4968875"/>
          <p14:tracePt t="60240" x="4884738" y="4937125"/>
          <p14:tracePt t="60256" x="4838700" y="4899025"/>
          <p14:tracePt t="60273" x="4822825" y="4860925"/>
          <p14:tracePt t="60290" x="4808538" y="4800600"/>
          <p14:tracePt t="60307" x="4808538" y="4778375"/>
          <p14:tracePt t="60323" x="4792663" y="4694238"/>
          <p14:tracePt t="60340" x="4792663" y="4602163"/>
          <p14:tracePt t="60357" x="4792663" y="4525963"/>
          <p14:tracePt t="60373" x="4830763" y="4457700"/>
          <p14:tracePt t="60390" x="4945063" y="4365625"/>
          <p14:tracePt t="60407" x="5059363" y="4327525"/>
          <p14:tracePt t="60425" x="5211763" y="4305300"/>
          <p14:tracePt t="60440" x="5387975" y="4305300"/>
          <p14:tracePt t="60457" x="5578475" y="4313238"/>
          <p14:tracePt t="60473" x="5737225" y="4389438"/>
          <p14:tracePt t="60490" x="5821363" y="4449763"/>
          <p14:tracePt t="60507" x="5845175" y="4549775"/>
          <p14:tracePt t="60523" x="5845175" y="4656138"/>
          <p14:tracePt t="60540" x="5768975" y="4778375"/>
          <p14:tracePt t="60557" x="5456238" y="4914900"/>
          <p14:tracePt t="60573" x="5303838" y="4914900"/>
          <p14:tracePt t="60590" x="4778375" y="4899025"/>
          <p14:tracePt t="60607" x="4610100" y="4830763"/>
          <p14:tracePt t="60623" x="4587875" y="4792663"/>
          <p14:tracePt t="60640" x="4587875" y="4716463"/>
          <p14:tracePt t="60657" x="4632325" y="4610100"/>
          <p14:tracePt t="60673" x="4762500" y="4511675"/>
          <p14:tracePt t="60690" x="4914900" y="4435475"/>
          <p14:tracePt t="60707" x="5037138" y="4411663"/>
          <p14:tracePt t="60723" x="5127625" y="4411663"/>
          <p14:tracePt t="60740" x="5173663" y="4411663"/>
          <p14:tracePt t="60757" x="5235575" y="4465638"/>
          <p14:tracePt t="60774" x="5249863" y="4511675"/>
          <p14:tracePt t="60790" x="5227638" y="4579938"/>
          <p14:tracePt t="60807" x="5089525" y="4640263"/>
          <p14:tracePt t="60824" x="4937125" y="4664075"/>
          <p14:tracePt t="60840" x="4822825" y="4664075"/>
          <p14:tracePt t="60857" x="4792663" y="4664075"/>
          <p14:tracePt t="60890" x="4770438" y="4610100"/>
          <p14:tracePt t="60907" x="4762500" y="4579938"/>
          <p14:tracePt t="60924" x="4762500" y="4518025"/>
          <p14:tracePt t="60940" x="4762500" y="4487863"/>
          <p14:tracePt t="60957" x="4762500" y="4441825"/>
          <p14:tracePt t="60974" x="4754563" y="4365625"/>
          <p14:tracePt t="60990" x="4702175" y="4283075"/>
          <p14:tracePt t="61007" x="4664075" y="4237038"/>
          <p14:tracePt t="61024" x="4648200" y="4213225"/>
          <p14:tracePt t="61040" x="4632325" y="4206875"/>
          <p14:tracePt t="61057" x="4618038" y="4183063"/>
          <p14:tracePt t="61074" x="4602163" y="4168775"/>
          <p14:tracePt t="61090" x="4549775" y="4130675"/>
          <p14:tracePt t="61107" x="4403725" y="4054475"/>
          <p14:tracePt t="61124" x="4244975" y="3992563"/>
          <p14:tracePt t="61140" x="4191000" y="3978275"/>
          <p14:tracePt t="61144" x="4183063" y="3978275"/>
          <p14:tracePt t="61190" x="4175125" y="3970338"/>
          <p14:tracePt t="61230" x="4175125" y="3962400"/>
          <p14:tracePt t="61238" x="4175125" y="3946525"/>
          <p14:tracePt t="61246" x="4175125" y="3924300"/>
          <p14:tracePt t="61262" x="4175125" y="3908425"/>
          <p14:tracePt t="61274" x="4175125" y="3894138"/>
          <p14:tracePt t="61290" x="4183063" y="3832225"/>
          <p14:tracePt t="61307" x="4198938" y="3771900"/>
          <p14:tracePt t="61324" x="4244975" y="3673475"/>
          <p14:tracePt t="61340" x="4313238" y="3603625"/>
          <p14:tracePt t="61357" x="4411663" y="3527425"/>
          <p14:tracePt t="61374" x="4618038" y="3459163"/>
          <p14:tracePt t="61390" x="4784725" y="3406775"/>
          <p14:tracePt t="61407" x="5113338" y="3322638"/>
          <p14:tracePt t="61425" x="5486400" y="3260725"/>
          <p14:tracePt t="61440" x="5959475" y="3208338"/>
          <p14:tracePt t="61457" x="6370638" y="3178175"/>
          <p14:tracePt t="61474" x="6659563" y="3178175"/>
          <p14:tracePt t="61490" x="6819900" y="3178175"/>
          <p14:tracePt t="61507" x="6934200" y="3200400"/>
          <p14:tracePt t="61524" x="7048500" y="3246438"/>
          <p14:tracePt t="61540" x="7086600" y="3276600"/>
          <p14:tracePt t="61557" x="7116763" y="3292475"/>
          <p14:tracePt t="61574" x="7162800" y="3451225"/>
          <p14:tracePt t="61590" x="7162800" y="3603625"/>
          <p14:tracePt t="61607" x="7162800" y="3817938"/>
          <p14:tracePt t="61624" x="7094538" y="4000500"/>
          <p14:tracePt t="61641" x="6994525" y="4160838"/>
          <p14:tracePt t="61657" x="6880225" y="4259263"/>
          <p14:tracePt t="61674" x="6705600" y="4305300"/>
          <p14:tracePt t="61691" x="6416675" y="4343400"/>
          <p14:tracePt t="61707" x="5935663" y="4343400"/>
          <p14:tracePt t="61724" x="5464175" y="4343400"/>
          <p14:tracePt t="61741" x="5105400" y="4343400"/>
          <p14:tracePt t="61758" x="4838700" y="4343400"/>
          <p14:tracePt t="61774" x="4511675" y="4335463"/>
          <p14:tracePt t="61791" x="4373563" y="4313238"/>
          <p14:tracePt t="61807" x="4259263" y="4275138"/>
          <p14:tracePt t="61824" x="4160838" y="4244975"/>
          <p14:tracePt t="61841" x="4084638" y="4213225"/>
          <p14:tracePt t="61857" x="4046538" y="4191000"/>
          <p14:tracePt t="61874" x="3992563" y="4144963"/>
          <p14:tracePt t="61891" x="3946525" y="4084638"/>
          <p14:tracePt t="61907" x="3886200" y="3978275"/>
          <p14:tracePt t="61924" x="3840163" y="3848100"/>
          <p14:tracePt t="61941" x="3825875" y="3749675"/>
          <p14:tracePt t="61957" x="3825875" y="3657600"/>
          <p14:tracePt t="61974" x="3856038" y="3527425"/>
          <p14:tracePt t="61991" x="3924300" y="3459163"/>
          <p14:tracePt t="62007" x="4054475" y="3375025"/>
          <p14:tracePt t="62024" x="4191000" y="3322638"/>
          <p14:tracePt t="62041" x="4343400" y="3284538"/>
          <p14:tracePt t="62057" x="4503738" y="3238500"/>
          <p14:tracePt t="62074" x="4702175" y="3230563"/>
          <p14:tracePt t="62091" x="4906963" y="3222625"/>
          <p14:tracePt t="62107" x="5151438" y="3222625"/>
          <p14:tracePt t="62124" x="5440363" y="3222625"/>
          <p14:tracePt t="62141" x="5715000" y="3222625"/>
          <p14:tracePt t="62144" x="5807075" y="3222625"/>
          <p14:tracePt t="62157" x="5913438" y="3222625"/>
          <p14:tracePt t="62174" x="6134100" y="3260725"/>
          <p14:tracePt t="62191" x="6218238" y="3276600"/>
          <p14:tracePt t="62207" x="6270625" y="3292475"/>
          <p14:tracePt t="62224" x="6278563" y="3298825"/>
          <p14:tracePt t="62241" x="6308725" y="3314700"/>
          <p14:tracePt t="62257" x="6346825" y="3352800"/>
          <p14:tracePt t="62274" x="6416675" y="3489325"/>
          <p14:tracePt t="62291" x="6446838" y="3589338"/>
          <p14:tracePt t="62307" x="6446838" y="3717925"/>
          <p14:tracePt t="62325" x="6384925" y="3902075"/>
          <p14:tracePt t="62341" x="6278563" y="4022725"/>
          <p14:tracePt t="62358" x="6156325" y="4114800"/>
          <p14:tracePt t="62374" x="6019800" y="4191000"/>
          <p14:tracePt t="62391" x="5867400" y="4229100"/>
          <p14:tracePt t="62407" x="5722938" y="4251325"/>
          <p14:tracePt t="62424" x="5562600" y="4251325"/>
          <p14:tracePt t="62441" x="5349875" y="4251325"/>
          <p14:tracePt t="62457" x="5105400" y="4251325"/>
          <p14:tracePt t="62474" x="4830763" y="4251325"/>
          <p14:tracePt t="62491" x="4564063" y="4237038"/>
          <p14:tracePt t="62507" x="4283075" y="4183063"/>
          <p14:tracePt t="62524" x="4092575" y="4114800"/>
          <p14:tracePt t="62541" x="3992563" y="4068763"/>
          <p14:tracePt t="62557" x="3970338" y="4046538"/>
          <p14:tracePt t="62574" x="3970338" y="4030663"/>
          <p14:tracePt t="62591" x="3954463" y="3954463"/>
          <p14:tracePt t="62607" x="3946525" y="3894138"/>
          <p14:tracePt t="62624" x="3946525" y="3779838"/>
          <p14:tracePt t="62641" x="3946525" y="3695700"/>
          <p14:tracePt t="62657" x="3962400" y="3589338"/>
          <p14:tracePt t="62674" x="4016375" y="3513138"/>
          <p14:tracePt t="62691" x="4084638" y="3436938"/>
          <p14:tracePt t="62707" x="4191000" y="3390900"/>
          <p14:tracePt t="62724" x="4321175" y="3330575"/>
          <p14:tracePt t="62741" x="4594225" y="3306763"/>
          <p14:tracePt t="62757" x="4708525" y="3284538"/>
          <p14:tracePt t="62774" x="5257800" y="3222625"/>
          <p14:tracePt t="62791" x="5646738" y="3222625"/>
          <p14:tracePt t="62807" x="5981700" y="3222625"/>
          <p14:tracePt t="62824" x="6256338" y="3222625"/>
          <p14:tracePt t="62841" x="6507163" y="3222625"/>
          <p14:tracePt t="62857" x="6689725" y="3222625"/>
          <p14:tracePt t="62874" x="6850063" y="3276600"/>
          <p14:tracePt t="62891" x="7002463" y="3330575"/>
          <p14:tracePt t="62907" x="7094538" y="3382963"/>
          <p14:tracePt t="62924" x="7146925" y="3429000"/>
          <p14:tracePt t="62942" x="7261225" y="3551238"/>
          <p14:tracePt t="62958" x="7299325" y="3635375"/>
          <p14:tracePt t="62974" x="7307263" y="3703638"/>
          <p14:tracePt t="62991" x="7307263" y="3749675"/>
          <p14:tracePt t="63008" x="7307263" y="3787775"/>
          <p14:tracePt t="63024" x="7292975" y="3840163"/>
          <p14:tracePt t="63041" x="7208838" y="3932238"/>
          <p14:tracePt t="63058" x="7102475" y="4008438"/>
          <p14:tracePt t="63074" x="6950075" y="4084638"/>
          <p14:tracePt t="63091" x="6773863" y="4137025"/>
          <p14:tracePt t="63108" x="6569075" y="4168775"/>
          <p14:tracePt t="63124" x="6354763" y="4198938"/>
          <p14:tracePt t="63141" x="6156325" y="4206875"/>
          <p14:tracePt t="63144" x="6042025" y="4206875"/>
          <p14:tracePt t="63158" x="5737225" y="4206875"/>
          <p14:tracePt t="63174" x="5448300" y="4206875"/>
          <p14:tracePt t="63191" x="5197475" y="4206875"/>
          <p14:tracePt t="63208" x="4960938" y="4206875"/>
          <p14:tracePt t="63224" x="4702175" y="4191000"/>
          <p14:tracePt t="63242" x="4525963" y="4152900"/>
          <p14:tracePt t="63258" x="4381500" y="4114800"/>
          <p14:tracePt t="63274" x="4275138" y="4060825"/>
          <p14:tracePt t="63291" x="4213225" y="4016375"/>
          <p14:tracePt t="63308" x="4137025" y="3946525"/>
          <p14:tracePt t="63324" x="4046538" y="3870325"/>
          <p14:tracePt t="63341" x="3946525" y="3787775"/>
          <p14:tracePt t="63358" x="3878263" y="3711575"/>
          <p14:tracePt t="63374" x="3848100" y="3673475"/>
          <p14:tracePt t="63391" x="3848100" y="3627438"/>
          <p14:tracePt t="63408" x="3848100" y="3581400"/>
          <p14:tracePt t="63424" x="3848100" y="3521075"/>
          <p14:tracePt t="63442" x="3886200" y="3444875"/>
          <p14:tracePt t="63458" x="3962400" y="3390900"/>
          <p14:tracePt t="63474" x="4092575" y="3336925"/>
          <p14:tracePt t="63491" x="4275138" y="3306763"/>
          <p14:tracePt t="63508" x="4479925" y="3284538"/>
          <p14:tracePt t="63525" x="4694238" y="3260725"/>
          <p14:tracePt t="63541" x="4892675" y="3260725"/>
          <p14:tracePt t="63558" x="5203825" y="3260725"/>
          <p14:tracePt t="63575" x="5464175" y="3276600"/>
          <p14:tracePt t="63591" x="5654675" y="3298825"/>
          <p14:tracePt t="63608" x="5829300" y="3352800"/>
          <p14:tracePt t="63625" x="6003925" y="3398838"/>
          <p14:tracePt t="63641" x="6164263" y="3451225"/>
          <p14:tracePt t="63658" x="6294438" y="3489325"/>
          <p14:tracePt t="63675" x="6384925" y="3551238"/>
          <p14:tracePt t="63691" x="6384925" y="3559175"/>
          <p14:tracePt t="63725" x="6384925" y="3565525"/>
          <p14:tracePt t="63741" x="6400800" y="3687763"/>
          <p14:tracePt t="63759" x="6408738" y="3832225"/>
          <p14:tracePt t="63775" x="6392863" y="3924300"/>
          <p14:tracePt t="63791" x="6332538" y="4000500"/>
          <p14:tracePt t="63808" x="6232525" y="4076700"/>
          <p14:tracePt t="63825" x="6042025" y="4137025"/>
          <p14:tracePt t="63841" x="5791200" y="4206875"/>
          <p14:tracePt t="63858" x="5478463" y="4289425"/>
          <p14:tracePt t="63875" x="5173663" y="4321175"/>
          <p14:tracePt t="63891" x="4922838" y="4321175"/>
          <p14:tracePt t="63908" x="4686300" y="4321175"/>
          <p14:tracePt t="63924" x="4449763" y="4321175"/>
          <p14:tracePt t="63941" x="4237038" y="4321175"/>
          <p14:tracePt t="63958" x="3978275" y="4244975"/>
          <p14:tracePt t="63974" x="3840163" y="4183063"/>
          <p14:tracePt t="63991" x="3756025" y="4130675"/>
          <p14:tracePt t="64008" x="3717925" y="4068763"/>
          <p14:tracePt t="64024" x="3673475" y="3954463"/>
          <p14:tracePt t="64041" x="3657600" y="3870325"/>
          <p14:tracePt t="64058" x="3657600" y="3779838"/>
          <p14:tracePt t="64075" x="3673475" y="3703638"/>
          <p14:tracePt t="64091" x="3741738" y="3611563"/>
          <p14:tracePt t="64108" x="3870325" y="3497263"/>
          <p14:tracePt t="64124" x="4068763" y="3413125"/>
          <p14:tracePt t="64141" x="4359275" y="3336925"/>
          <p14:tracePt t="64158" x="4937125" y="3222625"/>
          <p14:tracePt t="64174" x="5334000" y="3178175"/>
          <p14:tracePt t="64191" x="5684838" y="3146425"/>
          <p14:tracePt t="64208" x="5897563" y="3140075"/>
          <p14:tracePt t="64224" x="6088063" y="3140075"/>
          <p14:tracePt t="64242" x="6248400" y="3140075"/>
          <p14:tracePt t="64258" x="6438900" y="3192463"/>
          <p14:tracePt t="64275" x="6621463" y="3246438"/>
          <p14:tracePt t="64291" x="6811963" y="3330575"/>
          <p14:tracePt t="64308" x="6950075" y="3390900"/>
          <p14:tracePt t="64325" x="7032625" y="3444875"/>
          <p14:tracePt t="64341" x="7064375" y="3459163"/>
          <p14:tracePt t="64358" x="7064375" y="3467100"/>
          <p14:tracePt t="64375" x="7070725" y="3521075"/>
          <p14:tracePt t="64391" x="7086600" y="3597275"/>
          <p14:tracePt t="64408" x="7086600" y="3687763"/>
          <p14:tracePt t="64425" x="7086600" y="3779838"/>
          <p14:tracePt t="64441" x="7056438" y="3894138"/>
          <p14:tracePt t="64458" x="6972300" y="4016375"/>
          <p14:tracePt t="64475" x="6850063" y="4106863"/>
          <p14:tracePt t="64491" x="6683375" y="4191000"/>
          <p14:tracePt t="64508" x="6507163" y="4251325"/>
          <p14:tracePt t="64525" x="6354763" y="4275138"/>
          <p14:tracePt t="64542" x="6103938" y="4275138"/>
          <p14:tracePt t="64558" x="5897563" y="4275138"/>
          <p14:tracePt t="64575" x="5676900" y="4275138"/>
          <p14:tracePt t="64592" x="5295900" y="4221163"/>
          <p14:tracePt t="64609" x="4983163" y="4168775"/>
          <p14:tracePt t="64625" x="4625975" y="4060825"/>
          <p14:tracePt t="64641" x="4251325" y="3962400"/>
          <p14:tracePt t="64658" x="3984625" y="3848100"/>
          <p14:tracePt t="64675" x="3848100" y="3763963"/>
          <p14:tracePt t="64691" x="3802063" y="3711575"/>
          <p14:tracePt t="64708" x="3763963" y="3641725"/>
          <p14:tracePt t="64725" x="3741738" y="3573463"/>
          <p14:tracePt t="64742" x="3741738" y="3482975"/>
          <p14:tracePt t="64758" x="3756025" y="3421063"/>
          <p14:tracePt t="64775" x="3817938" y="3336925"/>
          <p14:tracePt t="64791" x="3932238" y="3260725"/>
          <p14:tracePt t="64808" x="4092575" y="3200400"/>
          <p14:tracePt t="64825" x="4283075" y="3146425"/>
          <p14:tracePt t="64841" x="4564063" y="3101975"/>
          <p14:tracePt t="64858" x="4892675" y="3070225"/>
          <p14:tracePt t="64875" x="5189538" y="3055938"/>
          <p14:tracePt t="64891" x="5470525" y="3048000"/>
          <p14:tracePt t="64908" x="5761038" y="3048000"/>
          <p14:tracePt t="64925" x="6035675" y="3048000"/>
          <p14:tracePt t="64942" x="6384925" y="3108325"/>
          <p14:tracePt t="64958" x="6545263" y="3154363"/>
          <p14:tracePt t="64975" x="6659563" y="3192463"/>
          <p14:tracePt t="64992" x="6721475" y="3216275"/>
          <p14:tracePt t="65008" x="6727825" y="3222625"/>
          <p14:tracePt t="65025" x="6743700" y="3292475"/>
          <p14:tracePt t="65042" x="6773863" y="3421063"/>
          <p14:tracePt t="65058" x="6789738" y="3559175"/>
          <p14:tracePt t="65075" x="6797675" y="3695700"/>
          <p14:tracePt t="65092" x="6797675" y="3802063"/>
          <p14:tracePt t="65108" x="6797675" y="3870325"/>
          <p14:tracePt t="65125" x="6773863" y="3932238"/>
          <p14:tracePt t="65142" x="6675438" y="4016375"/>
          <p14:tracePt t="65158" x="6575425" y="4054475"/>
          <p14:tracePt t="65175" x="6438900" y="4092575"/>
          <p14:tracePt t="65192" x="6218238" y="4114800"/>
          <p14:tracePt t="65208" x="5943600" y="4130675"/>
          <p14:tracePt t="65225" x="5646738" y="4130675"/>
          <p14:tracePt t="65243" x="5356225" y="4130675"/>
          <p14:tracePt t="65258" x="5067300" y="4130675"/>
          <p14:tracePt t="65275" x="4830763" y="4130675"/>
          <p14:tracePt t="65292" x="4625975" y="4130675"/>
          <p14:tracePt t="65308" x="4381500" y="4060825"/>
          <p14:tracePt t="65325" x="4229100" y="3992563"/>
          <p14:tracePt t="65342" x="4068763" y="3908425"/>
          <p14:tracePt t="65358" x="3984625" y="3840163"/>
          <p14:tracePt t="65375" x="3954463" y="3771900"/>
          <p14:tracePt t="65392" x="3946525" y="3717925"/>
          <p14:tracePt t="65408" x="3932238" y="3673475"/>
          <p14:tracePt t="65425" x="3932238" y="3635375"/>
          <p14:tracePt t="65442" x="3932238" y="3589338"/>
          <p14:tracePt t="65458" x="4000500" y="3505200"/>
          <p14:tracePt t="65475" x="4092575" y="3429000"/>
          <p14:tracePt t="65492" x="4251325" y="3360738"/>
          <p14:tracePt t="65508" x="4449763" y="3306763"/>
          <p14:tracePt t="65525" x="4694238" y="3254375"/>
          <p14:tracePt t="65542" x="5143500" y="3208338"/>
          <p14:tracePt t="65558" x="5432425" y="3208338"/>
          <p14:tracePt t="65575" x="5753100" y="3208338"/>
          <p14:tracePt t="65592" x="6065838" y="3208338"/>
          <p14:tracePt t="65608" x="6302375" y="3208338"/>
          <p14:tracePt t="65625" x="6446838" y="3238500"/>
          <p14:tracePt t="65642" x="6507163" y="3254375"/>
          <p14:tracePt t="65658" x="6537325" y="3260725"/>
          <p14:tracePt t="65675" x="6561138" y="3276600"/>
          <p14:tracePt t="65692" x="6583363" y="3344863"/>
          <p14:tracePt t="65708" x="6637338" y="3451225"/>
          <p14:tracePt t="65725" x="6637338" y="3527425"/>
          <p14:tracePt t="65742" x="6637338" y="3635375"/>
          <p14:tracePt t="65758" x="6637338" y="3695700"/>
          <p14:tracePt t="65775" x="6613525" y="3787775"/>
          <p14:tracePt t="65792" x="6553200" y="3863975"/>
          <p14:tracePt t="65808" x="6438900" y="3970338"/>
          <p14:tracePt t="65825" x="6294438" y="4092575"/>
          <p14:tracePt t="65842" x="6049963" y="4206875"/>
          <p14:tracePt t="65859" x="5761038" y="4335463"/>
          <p14:tracePt t="65875" x="5372100" y="4419600"/>
          <p14:tracePt t="65892" x="4975225" y="4479925"/>
          <p14:tracePt t="65909" x="4694238" y="4511675"/>
          <p14:tracePt t="65925" x="4465638" y="4511675"/>
          <p14:tracePt t="65942" x="4365625" y="4511675"/>
          <p14:tracePt t="66102" x="4389438" y="4518025"/>
          <p14:tracePt t="66110" x="4419600" y="4556125"/>
          <p14:tracePt t="66119" x="4435475" y="4602163"/>
          <p14:tracePt t="66127" x="4457700" y="4648200"/>
          <p14:tracePt t="66143" x="4511675" y="4732338"/>
          <p14:tracePt t="66159" x="4541838" y="4822825"/>
          <p14:tracePt t="66176" x="4556125" y="4876800"/>
          <p14:tracePt t="66254" x="4541838" y="4876800"/>
          <p14:tracePt t="66262" x="4525963" y="4876800"/>
          <p14:tracePt t="66270" x="4511675" y="4876800"/>
          <p14:tracePt t="66278" x="4503738" y="4868863"/>
          <p14:tracePt t="66292" x="4495800" y="4860925"/>
          <p14:tracePt t="66309" x="4495800" y="4784725"/>
          <p14:tracePt t="66325" x="4495800" y="4740275"/>
          <p14:tracePt t="66342" x="4533900" y="4656138"/>
          <p14:tracePt t="66359" x="4602163" y="4549775"/>
          <p14:tracePt t="66375" x="4678363" y="4441825"/>
          <p14:tracePt t="66392" x="4800600" y="4335463"/>
          <p14:tracePt t="66409" x="4960938" y="4244975"/>
          <p14:tracePt t="66425" x="5113338" y="4191000"/>
          <p14:tracePt t="66442" x="5265738" y="4144963"/>
          <p14:tracePt t="66459" x="5394325" y="4114800"/>
          <p14:tracePt t="66475" x="5524500" y="4098925"/>
          <p14:tracePt t="66492" x="5608638" y="4098925"/>
          <p14:tracePt t="66509" x="5654675" y="4098925"/>
          <p14:tracePt t="66525" x="5668963" y="4098925"/>
          <p14:tracePt t="66542" x="5715000" y="4122738"/>
          <p14:tracePt t="66559" x="5745163" y="4144963"/>
          <p14:tracePt t="66575" x="5807075" y="4244975"/>
          <p14:tracePt t="66592" x="5859463" y="4365625"/>
          <p14:tracePt t="66609" x="5897563" y="4479925"/>
          <p14:tracePt t="66625" x="5905500" y="4556125"/>
          <p14:tracePt t="66643" x="5913438" y="4594225"/>
          <p14:tracePt t="66659" x="5913438" y="4648200"/>
          <p14:tracePt t="66675" x="5875338" y="4724400"/>
          <p14:tracePt t="66692" x="5775325" y="4800600"/>
          <p14:tracePt t="66709" x="5570538" y="4884738"/>
          <p14:tracePt t="66725" x="5241925" y="4968875"/>
          <p14:tracePt t="66742" x="5075238" y="4991100"/>
          <p14:tracePt t="66759" x="4922838" y="5006975"/>
          <p14:tracePt t="66775" x="4800600" y="5006975"/>
          <p14:tracePt t="66792" x="4716463" y="4999038"/>
          <p14:tracePt t="66809" x="4587875" y="4945063"/>
          <p14:tracePt t="66825" x="4389438" y="4830763"/>
          <p14:tracePt t="66842" x="4283075" y="4746625"/>
          <p14:tracePt t="66859" x="4206875" y="4640263"/>
          <p14:tracePt t="66875" x="4114800" y="4518025"/>
          <p14:tracePt t="66892" x="4084638" y="4435475"/>
          <p14:tracePt t="66909" x="4076700" y="4381500"/>
          <p14:tracePt t="66925" x="4084638" y="4275138"/>
          <p14:tracePt t="66942" x="4130675" y="4198938"/>
          <p14:tracePt t="66959" x="4206875" y="4122738"/>
          <p14:tracePt t="66976" x="4297363" y="4076700"/>
          <p14:tracePt t="66992" x="4403725" y="4022725"/>
          <p14:tracePt t="67009" x="4549775" y="4008438"/>
          <p14:tracePt t="67026" x="4740275" y="3984625"/>
          <p14:tracePt t="67043" x="4906963" y="3984625"/>
          <p14:tracePt t="67059" x="5089525" y="3984625"/>
          <p14:tracePt t="67076" x="5241925" y="3984625"/>
          <p14:tracePt t="67092" x="5318125" y="3984625"/>
          <p14:tracePt t="67109" x="5356225" y="3992563"/>
          <p14:tracePt t="67126" x="5387975" y="4016375"/>
          <p14:tracePt t="67142" x="5432425" y="4106863"/>
          <p14:tracePt t="67159" x="5502275" y="4244975"/>
          <p14:tracePt t="67176" x="5554663" y="4381500"/>
          <p14:tracePt t="67192" x="5622925" y="4503738"/>
          <p14:tracePt t="67209" x="5668963" y="4618038"/>
          <p14:tracePt t="67226" x="5707063" y="4740275"/>
          <p14:tracePt t="67242" x="5707063" y="4846638"/>
          <p14:tracePt t="67259" x="5707063" y="4906963"/>
          <p14:tracePt t="67276" x="5692775" y="4945063"/>
          <p14:tracePt t="67292" x="5638800" y="4975225"/>
          <p14:tracePt t="67309" x="5540375" y="4991100"/>
          <p14:tracePt t="67326" x="5349875" y="5013325"/>
          <p14:tracePt t="67342" x="5173663" y="5029200"/>
          <p14:tracePt t="67359" x="4953000" y="5037138"/>
          <p14:tracePt t="67376" x="4724400" y="5037138"/>
          <p14:tracePt t="67392" x="4572000" y="5037138"/>
          <p14:tracePt t="67409" x="4449763" y="4991100"/>
          <p14:tracePt t="67426" x="4373563" y="4930775"/>
          <p14:tracePt t="67442" x="4327525" y="4860925"/>
          <p14:tracePt t="67459" x="4297363" y="4724400"/>
          <p14:tracePt t="67476" x="4297363" y="4594225"/>
          <p14:tracePt t="67492" x="4297363" y="4473575"/>
          <p14:tracePt t="67509" x="4327525" y="4327525"/>
          <p14:tracePt t="67526" x="4441825" y="4160838"/>
          <p14:tracePt t="67543" x="4541838" y="4060825"/>
          <p14:tracePt t="67559" x="4678363" y="3984625"/>
          <p14:tracePt t="67576" x="4800600" y="3932238"/>
          <p14:tracePt t="67592" x="4953000" y="3878263"/>
          <p14:tracePt t="67609" x="5089525" y="3848100"/>
          <p14:tracePt t="67626" x="5181600" y="3825875"/>
          <p14:tracePt t="67642" x="5203825" y="3825875"/>
          <p14:tracePt t="67662" x="5211763" y="3825875"/>
          <p14:tracePt t="67726" x="5159375" y="3810000"/>
          <p14:tracePt t="67735" x="5113338" y="3794125"/>
          <p14:tracePt t="67743" x="5051425" y="3779838"/>
          <p14:tracePt t="67759" x="4930775" y="3749675"/>
          <p14:tracePt t="67776" x="4686300" y="3749675"/>
          <p14:tracePt t="67793" x="4479925" y="3749675"/>
          <p14:tracePt t="67809" x="4359275" y="3749675"/>
          <p14:tracePt t="67826" x="4327525" y="3733800"/>
          <p14:tracePt t="67862" x="4321175" y="3733800"/>
          <p14:tracePt t="67942" x="4327525" y="3733800"/>
          <p14:tracePt t="67950" x="4335463" y="3733800"/>
          <p14:tracePt t="67959" x="4343400" y="3733800"/>
          <p14:tracePt t="67976" x="4365625" y="3733800"/>
          <p14:tracePt t="67993" x="4373563" y="3733800"/>
          <p14:tracePt t="68026" x="4381500" y="3741738"/>
          <p14:tracePt t="68044" x="4381500" y="3756025"/>
          <p14:tracePt t="68060" x="4403725" y="3870325"/>
          <p14:tracePt t="68076" x="4419600" y="3954463"/>
          <p14:tracePt t="68093" x="4449763" y="4046538"/>
          <p14:tracePt t="68109" x="4479925" y="4068763"/>
          <p14:tracePt t="68126" x="4518025" y="4084638"/>
          <p14:tracePt t="68143" x="4587875" y="4098925"/>
          <p14:tracePt t="68160" x="4724400" y="4098925"/>
          <p14:tracePt t="68176" x="5021263" y="4038600"/>
          <p14:tracePt t="68193" x="5280025" y="3946525"/>
          <p14:tracePt t="68209" x="5456238" y="3870325"/>
          <p14:tracePt t="68226" x="5532438" y="3825875"/>
          <p14:tracePt t="68270" x="5486400" y="3794125"/>
          <p14:tracePt t="68278" x="5448300" y="3787775"/>
          <p14:tracePt t="68293" x="5426075" y="3779838"/>
          <p14:tracePt t="68358" x="5418138" y="3779838"/>
          <p14:tracePt t="68502" x="5394325" y="3779838"/>
          <p14:tracePt t="68511" x="5364163" y="3779838"/>
          <p14:tracePt t="68519" x="5334000" y="3779838"/>
          <p14:tracePt t="68526" x="5265738" y="3787775"/>
          <p14:tracePt t="68543" x="5143500" y="3825875"/>
          <p14:tracePt t="68560" x="5029200" y="3870325"/>
          <p14:tracePt t="68576" x="4953000" y="3916363"/>
          <p14:tracePt t="68593" x="4914900" y="3932238"/>
          <p14:tracePt t="68610" x="4914900" y="3940175"/>
          <p14:tracePt t="69455" x="4899025" y="3940175"/>
          <p14:tracePt t="69479" x="4892675" y="3940175"/>
          <p14:tracePt t="69495" x="4876800" y="3940175"/>
          <p14:tracePt t="69502" x="4868863" y="3940175"/>
          <p14:tracePt t="69534" x="4854575" y="3940175"/>
          <p14:tracePt t="69558" x="4846638" y="3940175"/>
          <p14:tracePt t="69574" x="4830763" y="3940175"/>
          <p14:tracePt t="69582" x="4816475" y="3940175"/>
          <p14:tracePt t="69593" x="4800600" y="3940175"/>
          <p14:tracePt t="69611" x="4778375" y="3940175"/>
          <p14:tracePt t="69627" x="4716463" y="3902075"/>
          <p14:tracePt t="69643" x="4572000" y="3787775"/>
          <p14:tracePt t="69646" x="4495800" y="3717925"/>
          <p14:tracePt t="69660" x="4427538" y="3665538"/>
          <p14:tracePt t="69677" x="4289425" y="3482975"/>
          <p14:tracePt t="69694" x="4244975" y="3413125"/>
          <p14:tracePt t="69710" x="4122738" y="3222625"/>
          <p14:tracePt t="69727" x="4038600" y="3116263"/>
          <p14:tracePt t="69743" x="3962400" y="3009900"/>
          <p14:tracePt t="69760" x="3908425" y="2955925"/>
          <p14:tracePt t="69777" x="3894138" y="2941638"/>
          <p14:tracePt t="69846" x="3878263" y="2941638"/>
          <p14:tracePt t="69854" x="3870325" y="2933700"/>
          <p14:tracePt t="69862" x="3856038" y="2933700"/>
          <p14:tracePt t="69877" x="3848100" y="2933700"/>
          <p14:tracePt t="69893" x="3717925" y="2895600"/>
          <p14:tracePt t="69910" x="3451225" y="2819400"/>
          <p14:tracePt t="69928" x="3406775" y="2797175"/>
          <p14:tracePt t="69944" x="3375025" y="2781300"/>
          <p14:tracePt t="69961" x="3330575" y="2720975"/>
          <p14:tracePt t="69977" x="3298825" y="2644775"/>
          <p14:tracePt t="69994" x="3298825" y="2590800"/>
          <p14:tracePt t="70010" x="3292475" y="2498725"/>
          <p14:tracePt t="70027" x="3276600" y="2454275"/>
          <p14:tracePt t="70044" x="3276600" y="2416175"/>
          <p14:tracePt t="70060" x="3276600" y="2400300"/>
          <p14:tracePt t="70077" x="3276600" y="2354263"/>
          <p14:tracePt t="70094" x="3276600" y="2346325"/>
          <p14:tracePt t="70134" x="3276600" y="2332038"/>
          <p14:tracePt t="70150" x="3268663" y="2332038"/>
          <p14:tracePt t="70168" x="3260725" y="2332038"/>
          <p14:tracePt t="70174" x="3246438" y="2324100"/>
          <p14:tracePt t="70600" x="3222625" y="2324100"/>
          <p14:tracePt t="70606" x="3216275" y="2324100"/>
          <p14:tracePt t="70616" x="3208338" y="2324100"/>
          <p14:tracePt t="70656" x="3200400" y="2324100"/>
          <p14:tracePt t="70662" x="3192463" y="2332038"/>
          <p14:tracePt t="70670" x="3184525" y="2339975"/>
          <p14:tracePt t="70679" x="3170238" y="2370138"/>
          <p14:tracePt t="70694" x="3132138" y="2408238"/>
          <p14:tracePt t="70710" x="3101975" y="2438400"/>
          <p14:tracePt t="70727" x="3055938" y="2454275"/>
          <p14:tracePt t="70744" x="3032125" y="2454275"/>
          <p14:tracePt t="70806" x="3025775" y="2454275"/>
          <p14:tracePt t="70816" x="3009900" y="2454275"/>
          <p14:tracePt t="70827" x="2994025" y="2454275"/>
          <p14:tracePt t="70844" x="2933700" y="2454275"/>
          <p14:tracePt t="70862" x="2781300" y="2454275"/>
          <p14:tracePt t="70877" x="2735263" y="2454275"/>
          <p14:tracePt t="70894" x="2606675" y="2476500"/>
          <p14:tracePt t="70911" x="2574925" y="2484438"/>
          <p14:tracePt t="70927" x="2568575" y="2484438"/>
          <p14:tracePt t="71190" x="2582863" y="2492375"/>
          <p14:tracePt t="71198" x="2613025" y="2506663"/>
          <p14:tracePt t="71211" x="2636838" y="2506663"/>
          <p14:tracePt t="71227" x="2720975" y="2530475"/>
          <p14:tracePt t="71244" x="2917825" y="2536825"/>
          <p14:tracePt t="71261" x="3268663" y="2536825"/>
          <p14:tracePt t="71278" x="3711575" y="2536825"/>
          <p14:tracePt t="71294" x="4016375" y="2514600"/>
          <p14:tracePt t="71311" x="4198938" y="2492375"/>
          <p14:tracePt t="71327" x="4335463" y="2476500"/>
          <p14:tracePt t="71344" x="4449763" y="2468563"/>
          <p14:tracePt t="71362" x="4503738" y="2468563"/>
          <p14:tracePt t="71377" x="4618038" y="2468563"/>
          <p14:tracePt t="71394" x="4724400" y="2468563"/>
          <p14:tracePt t="71411" x="4800600" y="2454275"/>
          <p14:tracePt t="71427" x="4830763" y="2446338"/>
          <p14:tracePt t="71695" x="4792663" y="2438400"/>
          <p14:tracePt t="71704" x="4724400" y="2422525"/>
          <p14:tracePt t="71711" x="4664075" y="2416175"/>
          <p14:tracePt t="71727" x="4479925" y="2430463"/>
          <p14:tracePt t="71744" x="4244975" y="2484438"/>
          <p14:tracePt t="71761" x="4038600" y="2560638"/>
          <p14:tracePt t="71778" x="3894138" y="2598738"/>
          <p14:tracePt t="71794" x="3733800" y="2636838"/>
          <p14:tracePt t="71811" x="3611563" y="2682875"/>
          <p14:tracePt t="71828" x="3497263" y="2713038"/>
          <p14:tracePt t="71844" x="3429000" y="2735263"/>
          <p14:tracePt t="71862" x="3382963" y="2759075"/>
          <p14:tracePt t="71894" x="3352800" y="2773363"/>
          <p14:tracePt t="71911" x="3284538" y="2797175"/>
          <p14:tracePt t="71928" x="3170238" y="2857500"/>
          <p14:tracePt t="71944" x="3009900" y="2895600"/>
          <p14:tracePt t="71961" x="2751138" y="2963863"/>
          <p14:tracePt t="71978" x="2438400" y="3048000"/>
          <p14:tracePt t="71994" x="2225675" y="3086100"/>
          <p14:tracePt t="72011" x="1981200" y="3132138"/>
          <p14:tracePt t="72028" x="1882775" y="3146425"/>
          <p14:tracePt t="72044" x="1866900" y="3146425"/>
          <p14:tracePt t="72246" x="1866900" y="3154363"/>
          <p14:tracePt t="72263" x="1866900" y="3170238"/>
          <p14:tracePt t="72286" x="1866900" y="3178175"/>
          <p14:tracePt t="72294" x="1874838" y="3192463"/>
          <p14:tracePt t="72302" x="1874838" y="3200400"/>
          <p14:tracePt t="72311" x="1882775" y="3216275"/>
          <p14:tracePt t="72328" x="1897063" y="3230563"/>
          <p14:tracePt t="72344" x="1927225" y="3268663"/>
          <p14:tracePt t="72361" x="1935163" y="3276600"/>
          <p14:tracePt t="72378" x="1951038" y="3292475"/>
          <p14:tracePt t="72394" x="1958975" y="3298825"/>
          <p14:tracePt t="72411" x="1965325" y="3298825"/>
          <p14:tracePt t="72470" x="1973263" y="3298825"/>
          <p14:tracePt t="72550" x="1989138" y="3292475"/>
          <p14:tracePt t="72559" x="1997075" y="3292475"/>
          <p14:tracePt t="72566" x="2019300" y="3284538"/>
          <p14:tracePt t="72578" x="2057400" y="3260725"/>
          <p14:tracePt t="72595" x="2133600" y="3246438"/>
          <p14:tracePt t="72611" x="2232025" y="3222625"/>
          <p14:tracePt t="72628" x="2362200" y="3216275"/>
          <p14:tracePt t="72645" x="2484438" y="3216275"/>
          <p14:tracePt t="72647" x="2552700" y="3216275"/>
          <p14:tracePt t="72661" x="2620963" y="3216275"/>
          <p14:tracePt t="72678" x="2781300" y="3216275"/>
          <p14:tracePt t="72695" x="2887663" y="3216275"/>
          <p14:tracePt t="72711" x="3001963" y="3216275"/>
          <p14:tracePt t="72728" x="3025775" y="3216275"/>
          <p14:tracePt t="72807" x="3055938" y="3216275"/>
          <p14:tracePt t="72814" x="3094038" y="3216275"/>
          <p14:tracePt t="72824" x="3154363" y="3216275"/>
          <p14:tracePt t="72830" x="3246438" y="3216275"/>
          <p14:tracePt t="72845" x="3360738" y="3216275"/>
          <p14:tracePt t="72861" x="3657600" y="3216275"/>
          <p14:tracePt t="72878" x="4022725" y="3216275"/>
          <p14:tracePt t="72895" x="4152900" y="3216275"/>
          <p14:tracePt t="72911" x="4175125" y="3216275"/>
          <p14:tracePt t="72999" x="4175125" y="3222625"/>
          <p14:tracePt t="73007" x="4175125" y="3230563"/>
          <p14:tracePt t="73014" x="4144963" y="3276600"/>
          <p14:tracePt t="73028" x="4098925" y="3330575"/>
          <p14:tracePt t="73045" x="3984625" y="3413125"/>
          <p14:tracePt t="73061" x="3763963" y="3505200"/>
          <p14:tracePt t="73078" x="3398838" y="3611563"/>
          <p14:tracePt t="73095" x="3260725" y="3641725"/>
          <p14:tracePt t="73111" x="3200400" y="3665538"/>
          <p14:tracePt t="73128" x="3192463" y="3665538"/>
          <p14:tracePt t="73174" x="3184525" y="3665538"/>
          <p14:tracePt t="73182" x="3154363" y="3673475"/>
          <p14:tracePt t="73195" x="3094038" y="3679825"/>
          <p14:tracePt t="73211" x="2917825" y="3717925"/>
          <p14:tracePt t="73228" x="2720975" y="3756025"/>
          <p14:tracePt t="73245" x="2468563" y="3771900"/>
          <p14:tracePt t="73263" x="2362200" y="3794125"/>
          <p14:tracePt t="73278" x="2339975" y="3794125"/>
          <p14:tracePt t="73350" x="2332038" y="3794125"/>
          <p14:tracePt t="73366" x="2332038" y="3810000"/>
          <p14:tracePt t="73374" x="2332038" y="3817938"/>
          <p14:tracePt t="73382" x="2332038" y="3832225"/>
          <p14:tracePt t="73395" x="2324100" y="3848100"/>
          <p14:tracePt t="73411" x="2301875" y="3902075"/>
          <p14:tracePt t="73428" x="2301875" y="3962400"/>
          <p14:tracePt t="73445" x="2301875" y="4000500"/>
          <p14:tracePt t="73462" x="2293938" y="4016375"/>
          <p14:tracePt t="73478" x="2293938" y="4022725"/>
          <p14:tracePt t="73512" x="2293938" y="4038600"/>
          <p14:tracePt t="73528" x="2293938" y="4054475"/>
          <p14:tracePt t="73545" x="2293938" y="4060825"/>
          <p14:tracePt t="73562" x="2301875" y="4060825"/>
          <p14:tracePt t="73578" x="2324100" y="4060825"/>
          <p14:tracePt t="73595" x="2332038" y="4060825"/>
          <p14:tracePt t="73612" x="2354263" y="4060825"/>
          <p14:tracePt t="73628" x="2408238" y="4060825"/>
          <p14:tracePt t="73645" x="2476500" y="4060825"/>
          <p14:tracePt t="73647" x="2498725" y="4054475"/>
          <p14:tracePt t="73662" x="2514600" y="4046538"/>
          <p14:tracePt t="73679" x="2582863" y="4022725"/>
          <p14:tracePt t="73695" x="2636838" y="4008438"/>
          <p14:tracePt t="73712" x="2689225" y="3992563"/>
          <p14:tracePt t="73728" x="2789238" y="3962400"/>
          <p14:tracePt t="73745" x="2903538" y="3946525"/>
          <p14:tracePt t="73762" x="3040063" y="3924300"/>
          <p14:tracePt t="73778" x="3146425" y="3916363"/>
          <p14:tracePt t="73794" x="3200400" y="3908425"/>
          <p14:tracePt t="73811" x="3230563" y="3908425"/>
          <p14:tracePt t="73828" x="3246438" y="3908425"/>
          <p14:tracePt t="73844" x="3254375" y="3908425"/>
          <p14:tracePt t="73861" x="3314700" y="3916363"/>
          <p14:tracePt t="73878" x="3344863" y="3924300"/>
          <p14:tracePt t="73895" x="3436938" y="3940175"/>
          <p14:tracePt t="73912" x="3475038" y="3946525"/>
          <p14:tracePt t="74119" x="3467100" y="3962400"/>
          <p14:tracePt t="74127" x="3459163" y="3978275"/>
          <p14:tracePt t="74135" x="3436938" y="3992563"/>
          <p14:tracePt t="74145" x="3398838" y="4016375"/>
          <p14:tracePt t="74162" x="3284538" y="4054475"/>
          <p14:tracePt t="74179" x="3124200" y="4098925"/>
          <p14:tracePt t="74196" x="2955925" y="4144963"/>
          <p14:tracePt t="74212" x="2803525" y="4198938"/>
          <p14:tracePt t="74228" x="2659063" y="4267200"/>
          <p14:tracePt t="74245" x="2606675" y="4289425"/>
          <p14:tracePt t="74262" x="2530475" y="4327525"/>
          <p14:tracePt t="74278" x="2498725" y="4351338"/>
          <p14:tracePt t="74296" x="2454275" y="4365625"/>
          <p14:tracePt t="74312" x="2408238" y="4411663"/>
          <p14:tracePt t="74329" x="2354263" y="4449763"/>
          <p14:tracePt t="74345" x="2316163" y="4457700"/>
          <p14:tracePt t="74362" x="2286000" y="4473575"/>
          <p14:tracePt t="74379" x="2270125" y="4473575"/>
          <p14:tracePt t="74395" x="2263775" y="4479925"/>
          <p14:tracePt t="74412" x="2239963" y="4533900"/>
          <p14:tracePt t="74429" x="2187575" y="4602163"/>
          <p14:tracePt t="74445" x="2117725" y="4694238"/>
          <p14:tracePt t="74462" x="2049463" y="4808538"/>
          <p14:tracePt t="74479" x="2041525" y="4846638"/>
          <p14:tracePt t="74495" x="2041525" y="4860925"/>
          <p14:tracePt t="74512" x="2041525" y="4868863"/>
          <p14:tracePt t="74529" x="2065338" y="4892675"/>
          <p14:tracePt t="74545" x="2111375" y="4906963"/>
          <p14:tracePt t="74562" x="2193925" y="4914900"/>
          <p14:tracePt t="74579" x="2339975" y="4922838"/>
          <p14:tracePt t="74595" x="2492375" y="4922838"/>
          <p14:tracePt t="74614" x="2765425" y="4899025"/>
          <p14:tracePt t="74629" x="2879725" y="4876800"/>
          <p14:tracePt t="74645" x="3070225" y="4854575"/>
          <p14:tracePt t="74647" x="3170238" y="4838700"/>
          <p14:tracePt t="74662" x="3336925" y="4816475"/>
          <p14:tracePt t="74680" x="3467100" y="4800600"/>
          <p14:tracePt t="74695" x="3559175" y="4784725"/>
          <p14:tracePt t="74712" x="3603625" y="4784725"/>
          <p14:tracePt t="74729" x="3687763" y="4784725"/>
          <p14:tracePt t="74745" x="3756025" y="4784725"/>
          <p14:tracePt t="74762" x="3787775" y="4784725"/>
          <p14:tracePt t="74779" x="3840163" y="4784725"/>
          <p14:tracePt t="74795" x="3878263" y="4792663"/>
          <p14:tracePt t="74812" x="3894138" y="4808538"/>
          <p14:tracePt t="75134" x="3878263" y="4808538"/>
          <p14:tracePt t="75142" x="3863975" y="4808538"/>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275645" y="1019069"/>
            <a:ext cx="7552266"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Identifying the Sample Space</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4338" t="34667" r="11812" b="15614"/>
          <a:stretch/>
        </p:blipFill>
        <p:spPr>
          <a:xfrm>
            <a:off x="1687442" y="1809801"/>
            <a:ext cx="8324660" cy="4323452"/>
          </a:xfrm>
          <a:prstGeom prst="rect">
            <a:avLst/>
          </a:prstGeom>
        </p:spPr>
      </p:pic>
    </p:spTree>
    <p:extLst>
      <p:ext uri="{BB962C8B-B14F-4D97-AF65-F5344CB8AC3E}">
        <p14:creationId xmlns:p14="http://schemas.microsoft.com/office/powerpoint/2010/main" val="1692065595"/>
      </p:ext>
    </p:extLst>
  </p:cSld>
  <p:clrMapOvr>
    <a:masterClrMapping/>
  </p:clrMapOvr>
  <mc:AlternateContent xmlns:mc="http://schemas.openxmlformats.org/markup-compatibility/2006" xmlns:p14="http://schemas.microsoft.com/office/powerpoint/2010/main">
    <mc:Choice Requires="p14">
      <p:transition p14:dur="10" advTm="205152"/>
    </mc:Choice>
    <mc:Fallback xmlns="">
      <p:transition advTm="205152"/>
    </mc:Fallback>
  </mc:AlternateContent>
  <p:timing>
    <p:tnLst>
      <p:par>
        <p:cTn id="1" dur="indefinite" restart="never" nodeType="tmRoot"/>
      </p:par>
    </p:tnLst>
  </p:timing>
  <p:extLst mod="1">
    <p:ext uri="{3A86A75C-4F4B-4683-9AE1-C65F6400EC91}">
      <p14:laserTraceLst xmlns:p14="http://schemas.microsoft.com/office/powerpoint/2010/main">
        <p14:tracePtLst>
          <p14:tracePt t="2703" x="3848100" y="4746625"/>
          <p14:tracePt t="2710" x="3802063" y="4465638"/>
          <p14:tracePt t="2721" x="3763963" y="4221163"/>
          <p14:tracePt t="2738" x="3703638" y="4022725"/>
          <p14:tracePt t="2755" x="3687763" y="3924300"/>
          <p14:tracePt t="2771" x="3665538" y="3810000"/>
          <p14:tracePt t="2788" x="3657600" y="3717925"/>
          <p14:tracePt t="2804" x="3649663" y="3665538"/>
          <p14:tracePt t="2838" x="3641725" y="3657600"/>
          <p14:tracePt t="3958" x="3627438" y="3627438"/>
          <p14:tracePt t="3966" x="3603625" y="3589338"/>
          <p14:tracePt t="3974" x="3597275" y="3573463"/>
          <p14:tracePt t="4782" x="3581400" y="3559175"/>
          <p14:tracePt t="4831" x="3559175" y="3551238"/>
          <p14:tracePt t="4838" x="3527425" y="3543300"/>
          <p14:tracePt t="4848" x="3521075" y="3543300"/>
          <p14:tracePt t="4855" x="3513138" y="3535363"/>
          <p14:tracePt t="4872" x="3489325" y="3535363"/>
          <p14:tracePt t="4894" x="3475038" y="3535363"/>
          <p14:tracePt t="4950" x="3467100" y="3527425"/>
          <p14:tracePt t="4982" x="3451225" y="3527425"/>
          <p14:tracePt t="4990" x="3444875" y="3521075"/>
          <p14:tracePt t="8447" x="3444875" y="3513138"/>
          <p14:tracePt t="8479" x="3436938" y="3467100"/>
          <p14:tracePt t="8487" x="3398838" y="3314700"/>
          <p14:tracePt t="8494" x="3368675" y="3222625"/>
          <p14:tracePt t="8506" x="3352800" y="3162300"/>
          <p14:tracePt t="8523" x="3344863" y="3086100"/>
          <p14:tracePt t="8542" x="3322638" y="2941638"/>
          <p14:tracePt t="8556" x="3322638" y="2933700"/>
          <p14:tracePt t="8573" x="3322638" y="2911475"/>
          <p14:tracePt t="9240" x="3314700" y="2911475"/>
          <p14:tracePt t="9246" x="3284538" y="2971800"/>
          <p14:tracePt t="9257" x="3260725" y="3048000"/>
          <p14:tracePt t="9273" x="3200400" y="3178175"/>
          <p14:tracePt t="9290" x="3094038" y="3306763"/>
          <p14:tracePt t="9307" x="3017838" y="3390900"/>
          <p14:tracePt t="9323" x="2987675" y="3429000"/>
          <p14:tracePt t="9340" x="2979738" y="3444875"/>
          <p14:tracePt t="9414" x="2971800" y="3475038"/>
          <p14:tracePt t="9422" x="2955925" y="3521075"/>
          <p14:tracePt t="9430" x="2933700" y="3589338"/>
          <p14:tracePt t="9440" x="2917825" y="3665538"/>
          <p14:tracePt t="9457" x="2887663" y="3870325"/>
          <p14:tracePt t="9474" x="2835275" y="4092575"/>
          <p14:tracePt t="9490" x="2781300" y="4237038"/>
          <p14:tracePt t="9507" x="2751138" y="4373563"/>
          <p14:tracePt t="9524" x="2713038" y="4457700"/>
          <p14:tracePt t="9540" x="2713038" y="4495800"/>
          <p14:tracePt t="9557" x="2705100" y="4511675"/>
          <p14:tracePt t="9591" x="2697163" y="4511675"/>
          <p14:tracePt t="9638" x="2697163" y="4403725"/>
          <p14:tracePt t="9647" x="2697163" y="4305300"/>
          <p14:tracePt t="9657" x="2697163" y="4221163"/>
          <p14:tracePt t="9674" x="2705100" y="4060825"/>
          <p14:tracePt t="9690" x="2727325" y="3916363"/>
          <p14:tracePt t="9707" x="2743200" y="3802063"/>
          <p14:tracePt t="9724" x="2759075" y="3756025"/>
          <p14:tracePt t="9814" x="2759075" y="3825875"/>
          <p14:tracePt t="9822" x="2759075" y="3940175"/>
          <p14:tracePt t="9830" x="2759075" y="4060825"/>
          <p14:tracePt t="9840" x="2759075" y="4175125"/>
          <p14:tracePt t="9857" x="2743200" y="4359275"/>
          <p14:tracePt t="9874" x="2713038" y="4419600"/>
          <p14:tracePt t="9926" x="2713038" y="4335463"/>
          <p14:tracePt t="9935" x="2713038" y="4206875"/>
          <p14:tracePt t="9942" x="2713038" y="4084638"/>
          <p14:tracePt t="9957" x="2713038" y="3970338"/>
          <p14:tracePt t="9974" x="2735263" y="3687763"/>
          <p14:tracePt t="9990" x="2735263" y="3635375"/>
          <p14:tracePt t="10062" x="2735263" y="3649663"/>
          <p14:tracePt t="10070" x="2735263" y="3717925"/>
          <p14:tracePt t="10078" x="2735263" y="3771900"/>
          <p14:tracePt t="10090" x="2735263" y="3825875"/>
          <p14:tracePt t="10107" x="2735263" y="3856038"/>
          <p14:tracePt t="10124" x="2735263" y="3878263"/>
          <p14:tracePt t="10167" x="2735263" y="3856038"/>
          <p14:tracePt t="10175" x="2735263" y="3771900"/>
          <p14:tracePt t="10190" x="2735263" y="3673475"/>
          <p14:tracePt t="10207" x="2735263" y="3635375"/>
          <p14:tracePt t="10224" x="2735263" y="3619500"/>
          <p14:tracePt t="11094" x="2735263" y="3611563"/>
          <p14:tracePt t="11127" x="2751138" y="3603625"/>
          <p14:tracePt t="11134" x="2751138" y="3573463"/>
          <p14:tracePt t="11144" x="2759075" y="3513138"/>
          <p14:tracePt t="11157" x="2759075" y="3489325"/>
          <p14:tracePt t="11175" x="2759075" y="3482975"/>
          <p14:tracePt t="11191" x="2781300" y="3444875"/>
          <p14:tracePt t="11782" x="2781300" y="3535363"/>
          <p14:tracePt t="11790" x="2781300" y="3665538"/>
          <p14:tracePt t="11798" x="2789238" y="3856038"/>
          <p14:tracePt t="11808" x="2803525" y="4068763"/>
          <p14:tracePt t="11824" x="2803525" y="4441825"/>
          <p14:tracePt t="11841" x="2803525" y="4694238"/>
          <p14:tracePt t="11858" x="2803525" y="4784725"/>
          <p14:tracePt t="12014" x="2803525" y="4762500"/>
          <p14:tracePt t="12022" x="2819400" y="4746625"/>
          <p14:tracePt t="23591" x="2819400" y="4740275"/>
          <p14:tracePt t="23655" x="2819400" y="4702175"/>
          <p14:tracePt t="23662" x="2849563" y="4610100"/>
          <p14:tracePt t="23670" x="2917825" y="4479925"/>
          <p14:tracePt t="23679" x="2925763" y="4441825"/>
          <p14:tracePt t="23696" x="2925763" y="4427538"/>
          <p14:tracePt t="23726" x="2925763" y="4419600"/>
          <p14:tracePt t="23782" x="2925763" y="4389438"/>
          <p14:tracePt t="23790" x="2925763" y="4327525"/>
          <p14:tracePt t="23798" x="2941638" y="4275138"/>
          <p14:tracePt t="23812" x="2949575" y="4229100"/>
          <p14:tracePt t="23829" x="2994025" y="4060825"/>
          <p14:tracePt t="23845" x="3009900" y="4000500"/>
          <p14:tracePt t="23862" x="3048000" y="3802063"/>
          <p14:tracePt t="23879" x="3078163" y="3741738"/>
          <p14:tracePt t="23896" x="3078163" y="3703638"/>
          <p14:tracePt t="24302" x="3094038" y="3695700"/>
          <p14:tracePt t="24311" x="3140075" y="3649663"/>
          <p14:tracePt t="24318" x="3162300" y="3641725"/>
          <p14:tracePt t="24329" x="3184525" y="3641725"/>
          <p14:tracePt t="24346" x="3238500" y="3635375"/>
          <p14:tracePt t="24362" x="3254375" y="3627438"/>
          <p14:tracePt t="24422" x="3246438" y="3627438"/>
          <p14:tracePt t="24431" x="3222625" y="3627438"/>
          <p14:tracePt t="24438" x="3192463" y="3627438"/>
          <p14:tracePt t="24447" x="3170238" y="3627438"/>
          <p14:tracePt t="24462" x="3146425" y="3627438"/>
          <p14:tracePt t="24495" x="3140075" y="3627438"/>
          <p14:tracePt t="24512" x="3140075" y="3581400"/>
          <p14:tracePt t="24529" x="3140075" y="3497263"/>
          <p14:tracePt t="24546" x="3140075" y="3489325"/>
          <p14:tracePt t="24607" x="3101975" y="3482975"/>
          <p14:tracePt t="24614" x="3025775" y="3497263"/>
          <p14:tracePt t="24623" x="2941638" y="3551238"/>
          <p14:tracePt t="24631" x="2841625" y="3611563"/>
          <p14:tracePt t="24646" x="2697163" y="3717925"/>
          <p14:tracePt t="24662" x="2574925" y="3802063"/>
          <p14:tracePt t="24679" x="2544763" y="3832225"/>
          <p14:tracePt t="24734" x="2544763" y="3817938"/>
          <p14:tracePt t="24743" x="2574925" y="3771900"/>
          <p14:tracePt t="24750" x="2613025" y="3733800"/>
          <p14:tracePt t="24763" x="2644775" y="3695700"/>
          <p14:tracePt t="24779" x="2713038" y="3635375"/>
          <p14:tracePt t="24796" x="2735263" y="3611563"/>
          <p14:tracePt t="25206" x="2765425" y="3611563"/>
          <p14:tracePt t="25214" x="2789238" y="3619500"/>
          <p14:tracePt t="25223" x="2811463" y="3641725"/>
          <p14:tracePt t="25231" x="2827338" y="3679825"/>
          <p14:tracePt t="25246" x="2841625" y="3703638"/>
          <p14:tracePt t="25310" x="2841625" y="3711575"/>
          <p14:tracePt t="25318" x="2841625" y="3733800"/>
          <p14:tracePt t="25329" x="2841625" y="3779838"/>
          <p14:tracePt t="25346" x="2841625" y="3832225"/>
          <p14:tracePt t="25363" x="2811463" y="3878263"/>
          <p14:tracePt t="25379" x="2773363" y="3932238"/>
          <p14:tracePt t="25398" x="2735263" y="3978275"/>
          <p14:tracePt t="25413" x="2727325" y="3978275"/>
          <p14:tracePt t="25430" x="2727325" y="3984625"/>
          <p14:tracePt t="25502" x="2727325" y="3962400"/>
          <p14:tracePt t="25511" x="2743200" y="3916363"/>
          <p14:tracePt t="25518" x="2751138" y="3886200"/>
          <p14:tracePt t="25529" x="2759075" y="3878263"/>
          <p14:tracePt t="25598" x="2727325" y="3924300"/>
          <p14:tracePt t="25607" x="2674938" y="4022725"/>
          <p14:tracePt t="25614" x="2606675" y="4122738"/>
          <p14:tracePt t="25629" x="2530475" y="4267200"/>
          <p14:tracePt t="25646" x="2270125" y="4664075"/>
          <p14:tracePt t="25663" x="2225675" y="4708525"/>
          <p14:tracePt t="25702" x="2225675" y="4640263"/>
          <p14:tracePt t="25713" x="2270125" y="4457700"/>
          <p14:tracePt t="25730" x="2400300" y="4000500"/>
          <p14:tracePt t="25746" x="2514600" y="3535363"/>
          <p14:tracePt t="25763" x="2568575" y="3268663"/>
          <p14:tracePt t="25780" x="2568575" y="3230563"/>
          <p14:tracePt t="25822" x="2568575" y="3368675"/>
          <p14:tracePt t="25831" x="2544763" y="3603625"/>
          <p14:tracePt t="25846" x="2476500" y="4137025"/>
          <p14:tracePt t="25863" x="2430463" y="4495800"/>
          <p14:tracePt t="25880" x="2384425" y="4632325"/>
          <p14:tracePt t="25913" x="2400300" y="4594225"/>
          <p14:tracePt t="25930" x="2498725" y="4251325"/>
          <p14:tracePt t="25946" x="2582863" y="3832225"/>
          <p14:tracePt t="25963" x="2628900" y="3436938"/>
          <p14:tracePt t="25980" x="2659063" y="3254375"/>
          <p14:tracePt t="25996" x="2659063" y="3238500"/>
          <p14:tracePt t="26023" x="2636838" y="3254375"/>
          <p14:tracePt t="26031" x="2582863" y="3330575"/>
          <p14:tracePt t="26046" x="2438400" y="3627438"/>
          <p14:tracePt t="26063" x="2392363" y="3802063"/>
          <p14:tracePt t="26080" x="2378075" y="3856038"/>
          <p14:tracePt t="26113" x="2476500" y="3771900"/>
          <p14:tracePt t="26130" x="2751138" y="3543300"/>
          <p14:tracePt t="26146" x="3094038" y="3260725"/>
          <p14:tracePt t="26163" x="3314700" y="3078163"/>
          <p14:tracePt t="26180" x="3398838" y="3001963"/>
          <p14:tracePt t="26196" x="3406775" y="2994025"/>
          <p14:tracePt t="26214" x="3390900" y="2994025"/>
          <p14:tracePt t="26230" x="3184525" y="3078163"/>
          <p14:tracePt t="26246" x="2917825" y="3192463"/>
          <p14:tracePt t="26263" x="2713038" y="3292475"/>
          <p14:tracePt t="26280" x="2659063" y="3330575"/>
          <p14:tracePt t="26326" x="2713038" y="3306763"/>
          <p14:tracePt t="26334" x="2811463" y="3260725"/>
          <p14:tracePt t="26346" x="2949575" y="3184525"/>
          <p14:tracePt t="26363" x="3178175" y="3032125"/>
          <p14:tracePt t="26379" x="3292475" y="2949575"/>
          <p14:tracePt t="26396" x="3306763" y="2941638"/>
          <p14:tracePt t="26433" x="3254375" y="3017838"/>
          <p14:tracePt t="26446" x="3078163" y="3230563"/>
          <p14:tracePt t="26463" x="2941638" y="3527425"/>
          <p14:tracePt t="26480" x="2887663" y="3687763"/>
          <p14:tracePt t="26496" x="2887663" y="3733800"/>
          <p14:tracePt t="26513" x="2911475" y="3749675"/>
          <p14:tracePt t="26530" x="3009900" y="3749675"/>
          <p14:tracePt t="26546" x="3200400" y="3673475"/>
          <p14:tracePt t="26563" x="3406775" y="3535363"/>
          <p14:tracePt t="26580" x="3527425" y="3436938"/>
          <p14:tracePt t="26596" x="3565525" y="3398838"/>
          <p14:tracePt t="26638" x="3497263" y="3398838"/>
          <p14:tracePt t="26647" x="3413125" y="3444875"/>
          <p14:tracePt t="26663" x="3276600" y="3543300"/>
          <p14:tracePt t="26680" x="3178175" y="3657600"/>
          <p14:tracePt t="26696" x="3108325" y="3749675"/>
          <p14:tracePt t="26714" x="3108325" y="3756025"/>
          <p14:tracePt t="26775" x="3101975" y="3756025"/>
          <p14:tracePt t="26862" x="3101975" y="3771900"/>
          <p14:tracePt t="26870" x="3078163" y="3787775"/>
          <p14:tracePt t="26880" x="3001963" y="3817938"/>
          <p14:tracePt t="26897" x="2925763" y="3840163"/>
          <p14:tracePt t="26913" x="2835275" y="3840163"/>
          <p14:tracePt t="26930" x="2743200" y="3840163"/>
          <p14:tracePt t="26947" x="2697163" y="3840163"/>
          <p14:tracePt t="26963" x="2689225" y="3840163"/>
          <p14:tracePt t="27038" x="2689225" y="3810000"/>
          <p14:tracePt t="27048" x="2689225" y="3771900"/>
          <p14:tracePt t="27054" x="2705100" y="3741738"/>
          <p14:tracePt t="27063" x="2727325" y="3687763"/>
          <p14:tracePt t="27080" x="2765425" y="3619500"/>
          <p14:tracePt t="27150" x="2759075" y="3641725"/>
          <p14:tracePt t="27158" x="2697163" y="3779838"/>
          <p14:tracePt t="27166" x="2620963" y="3940175"/>
          <p14:tracePt t="27180" x="2552700" y="4060825"/>
          <p14:tracePt t="27197" x="2332038" y="4373563"/>
          <p14:tracePt t="27213" x="2155825" y="4518025"/>
          <p14:tracePt t="27230" x="2125663" y="4541838"/>
          <p14:tracePt t="27263" x="2117725" y="4518025"/>
          <p14:tracePt t="27270" x="2133600" y="4419600"/>
          <p14:tracePt t="27280" x="2155825" y="4327525"/>
          <p14:tracePt t="27297" x="2201863" y="4175125"/>
          <p14:tracePt t="27314" x="2217738" y="4060825"/>
          <p14:tracePt t="27330" x="2217738" y="4030663"/>
          <p14:tracePt t="27398" x="2209800" y="4054475"/>
          <p14:tracePt t="27406" x="2201863" y="4060825"/>
          <p14:tracePt t="27415" x="2193925" y="4084638"/>
          <p14:tracePt t="27430" x="2179638" y="4092575"/>
          <p14:tracePt t="27502" x="2179638" y="4084638"/>
          <p14:tracePt t="27511" x="2179638" y="4046538"/>
          <p14:tracePt t="27518" x="2179638" y="4016375"/>
          <p14:tracePt t="27530" x="2187575" y="4000500"/>
          <p14:tracePt t="27547" x="2209800" y="3946525"/>
          <p14:tracePt t="27564" x="2217738" y="3932238"/>
          <p14:tracePt t="27662" x="2217738" y="4000500"/>
          <p14:tracePt t="27670" x="2217738" y="4030663"/>
          <p14:tracePt t="27680" x="2217738" y="4038600"/>
          <p14:tracePt t="27697" x="2217738" y="4046538"/>
          <p14:tracePt t="27847" x="2217738" y="4054475"/>
          <p14:tracePt t="27854" x="2217738" y="4068763"/>
          <p14:tracePt t="27998" x="2209800" y="4068763"/>
          <p14:tracePt t="28006" x="2201863" y="4076700"/>
          <p14:tracePt t="28014" x="2187575" y="4084638"/>
          <p14:tracePt t="28030" x="2179638" y="4098925"/>
          <p14:tracePt t="28047" x="2163763" y="4106863"/>
          <p14:tracePt t="28082" x="2155825" y="4106863"/>
          <p14:tracePt t="30824" x="2155825" y="4098925"/>
          <p14:tracePt t="30831" x="2155825" y="4092575"/>
          <p14:tracePt t="30846" x="2171700" y="4076700"/>
          <p14:tracePt t="30854" x="2179638" y="4068763"/>
          <p14:tracePt t="30865" x="2187575" y="4060825"/>
          <p14:tracePt t="30950" x="2193925" y="4038600"/>
          <p14:tracePt t="30959" x="2217738" y="4016375"/>
          <p14:tracePt t="30967" x="2225675" y="4008438"/>
          <p14:tracePt t="30981" x="2232025" y="3992563"/>
          <p14:tracePt t="30998" x="2278063" y="3970338"/>
          <p14:tracePt t="31078" x="2286000" y="3954463"/>
          <p14:tracePt t="31086" x="2308225" y="3924300"/>
          <p14:tracePt t="31098" x="2339975" y="3886200"/>
          <p14:tracePt t="31115" x="2422525" y="3832225"/>
          <p14:tracePt t="31131" x="2506663" y="3749675"/>
          <p14:tracePt t="31148" x="2568575" y="3703638"/>
          <p14:tracePt t="31165" x="2598738" y="3673475"/>
          <p14:tracePt t="31231" x="2598738" y="3665538"/>
          <p14:tracePt t="31254" x="2606675" y="3657600"/>
          <p14:tracePt t="31263" x="2613025" y="3641725"/>
          <p14:tracePt t="31270" x="2628900" y="3619500"/>
          <p14:tracePt t="31282" x="2636838" y="3597275"/>
          <p14:tracePt t="31298" x="2667000" y="3565525"/>
          <p14:tracePt t="31316" x="2697163" y="3527425"/>
          <p14:tracePt t="31332" x="2713038" y="3521075"/>
          <p14:tracePt t="32263" x="2697163" y="3521075"/>
          <p14:tracePt t="32270" x="2682875" y="3551238"/>
          <p14:tracePt t="32282" x="2659063" y="3581400"/>
          <p14:tracePt t="32299" x="2598738" y="3695700"/>
          <p14:tracePt t="32315" x="2536825" y="3779838"/>
          <p14:tracePt t="32332" x="2484438" y="3840163"/>
          <p14:tracePt t="32349" x="2484438" y="3848100"/>
          <p14:tracePt t="32406" x="2476500" y="3863975"/>
          <p14:tracePt t="32414" x="2468563" y="3870325"/>
          <p14:tracePt t="32424" x="2454275" y="3878263"/>
          <p14:tracePt t="32432" x="2430463" y="3908425"/>
          <p14:tracePt t="32449" x="2354263" y="3970338"/>
          <p14:tracePt t="32465" x="2286000" y="4022725"/>
          <p14:tracePt t="32483" x="2209800" y="4084638"/>
          <p14:tracePt t="32499" x="2171700" y="4114800"/>
          <p14:tracePt t="32515" x="2149475" y="4122738"/>
          <p14:tracePt t="32630" x="2133600" y="4122738"/>
          <p14:tracePt t="32838" x="2133600" y="4114800"/>
          <p14:tracePt t="32846" x="2141538" y="4122738"/>
          <p14:tracePt t="32854" x="2163763" y="4152900"/>
          <p14:tracePt t="32865" x="2187575" y="4191000"/>
          <p14:tracePt t="32882" x="2232025" y="4251325"/>
          <p14:tracePt t="32899" x="2308225" y="4335463"/>
          <p14:tracePt t="32915" x="2378075" y="4419600"/>
          <p14:tracePt t="32934" x="2446338" y="4518025"/>
          <p14:tracePt t="32949" x="2454275" y="4525963"/>
          <p14:tracePt t="32951" x="2476500" y="4564063"/>
          <p14:tracePt t="32966" x="2484438" y="4579938"/>
          <p14:tracePt t="32982" x="2530475" y="4648200"/>
          <p14:tracePt t="32999" x="2552700" y="4694238"/>
          <p14:tracePt t="33016" x="2574925" y="4762500"/>
          <p14:tracePt t="33032" x="2598738" y="4808538"/>
          <p14:tracePt t="33049" x="2606675" y="4838700"/>
          <p14:tracePt t="33066" x="2606675" y="4854575"/>
          <p14:tracePt t="33150" x="2628900" y="4854575"/>
          <p14:tracePt t="33158" x="2651125" y="4854575"/>
          <p14:tracePt t="33167" x="2682875" y="4854575"/>
          <p14:tracePt t="33182" x="2819400" y="4822825"/>
          <p14:tracePt t="33199" x="2933700" y="4770438"/>
          <p14:tracePt t="33216" x="2987675" y="4740275"/>
          <p14:tracePt t="33232" x="2994025" y="4732338"/>
          <p14:tracePt t="33266" x="2987675" y="4678363"/>
          <p14:tracePt t="33282" x="2955925" y="4656138"/>
          <p14:tracePt t="33299" x="2949575" y="4648200"/>
          <p14:tracePt t="33358" x="2941638" y="4648200"/>
          <p14:tracePt t="33374" x="2933700" y="4648200"/>
          <p14:tracePt t="33383" x="2925763" y="4648200"/>
          <p14:tracePt t="33390" x="2911475" y="4656138"/>
          <p14:tracePt t="33399" x="2887663" y="4670425"/>
          <p14:tracePt t="33416" x="2873375" y="4702175"/>
          <p14:tracePt t="33434" x="2857500" y="4716463"/>
          <p14:tracePt t="33449" x="2849563" y="4724400"/>
          <p14:tracePt t="33510" x="2849563" y="4732338"/>
          <p14:tracePt t="33887" x="2849563" y="4716463"/>
          <p14:tracePt t="33894" x="2849563" y="4678363"/>
          <p14:tracePt t="33903" x="2849563" y="4648200"/>
          <p14:tracePt t="33916" x="2849563" y="4625975"/>
          <p14:tracePt t="33934" x="2873375" y="4419600"/>
          <p14:tracePt t="33950" x="2887663" y="4343400"/>
          <p14:tracePt t="33952" x="2917825" y="4259263"/>
          <p14:tracePt t="33966" x="2933700" y="4054475"/>
          <p14:tracePt t="33983" x="2963863" y="3870325"/>
          <p14:tracePt t="33999" x="2987675" y="3733800"/>
          <p14:tracePt t="34016" x="2994025" y="3641725"/>
          <p14:tracePt t="34033" x="3001963" y="3597275"/>
          <p14:tracePt t="34049" x="3017838" y="3551238"/>
          <p14:tracePt t="34066" x="3025775" y="3535363"/>
          <p14:tracePt t="34083" x="3032125" y="3527425"/>
          <p14:tracePt t="34099" x="3048000" y="3497263"/>
          <p14:tracePt t="34116" x="3048000" y="3482975"/>
          <p14:tracePt t="34133" x="3048000" y="3459163"/>
          <p14:tracePt t="34150" x="3048000" y="3451225"/>
          <p14:tracePt t="34166" x="3048000" y="3429000"/>
          <p14:tracePt t="34183" x="3048000" y="3421063"/>
          <p14:tracePt t="34199" x="3048000" y="3406775"/>
          <p14:tracePt t="34216" x="3032125" y="3390900"/>
          <p14:tracePt t="34233" x="3025775" y="3382963"/>
          <p14:tracePt t="34266" x="3017838" y="3382963"/>
          <p14:tracePt t="34283" x="3009900" y="3382963"/>
          <p14:tracePt t="34299" x="2994025" y="3375025"/>
          <p14:tracePt t="34316" x="2963863" y="3344863"/>
          <p14:tracePt t="34334" x="2887663" y="3306763"/>
          <p14:tracePt t="34349" x="2857500" y="3284538"/>
          <p14:tracePt t="34366" x="2841625" y="3276600"/>
          <p14:tracePt t="34383" x="2827338" y="3260725"/>
          <p14:tracePt t="34399" x="2819400" y="3260725"/>
          <p14:tracePt t="34433" x="2797175" y="3246438"/>
          <p14:tracePt t="34560" x="2789238" y="3246438"/>
          <p14:tracePt t="34574" x="2781300" y="3260725"/>
          <p14:tracePt t="34582" x="2765425" y="3292475"/>
          <p14:tracePt t="34591" x="2751138" y="3314700"/>
          <p14:tracePt t="34599" x="2735263" y="3352800"/>
          <p14:tracePt t="34616" x="2705100" y="3406775"/>
          <p14:tracePt t="34633" x="2667000" y="3467100"/>
          <p14:tracePt t="34649" x="2636838" y="3527425"/>
          <p14:tracePt t="34666" x="2628900" y="3551238"/>
          <p14:tracePt t="34683" x="2613025" y="3589338"/>
          <p14:tracePt t="34699" x="2613025" y="3597275"/>
          <p14:tracePt t="34716" x="2613025" y="3611563"/>
          <p14:tracePt t="34751" x="2613025" y="3619500"/>
          <p14:tracePt t="34766" x="2613025" y="3635375"/>
          <p14:tracePt t="34783" x="2613025" y="3665538"/>
          <p14:tracePt t="34800" x="2620963" y="3725863"/>
          <p14:tracePt t="34816" x="2644775" y="3794125"/>
          <p14:tracePt t="34833" x="2651125" y="3825875"/>
          <p14:tracePt t="34850" x="2674938" y="3870325"/>
          <p14:tracePt t="34866" x="2682875" y="3902075"/>
          <p14:tracePt t="34883" x="2705100" y="3924300"/>
          <p14:tracePt t="34900" x="2720975" y="3932238"/>
          <p14:tracePt t="34916" x="2751138" y="3932238"/>
          <p14:tracePt t="34933" x="2759075" y="3932238"/>
          <p14:tracePt t="34974" x="2765425" y="3932238"/>
          <p14:tracePt t="34982" x="2781300" y="3932238"/>
          <p14:tracePt t="34991" x="2797175" y="3908425"/>
          <p14:tracePt t="35000" x="2827338" y="3878263"/>
          <p14:tracePt t="35016" x="2895600" y="3787775"/>
          <p14:tracePt t="35033" x="2949575" y="3725863"/>
          <p14:tracePt t="35050" x="2979738" y="3687763"/>
          <p14:tracePt t="35066" x="2987675" y="3679825"/>
          <p14:tracePt t="35100" x="2987675" y="3657600"/>
          <p14:tracePt t="35116" x="2987675" y="3635375"/>
          <p14:tracePt t="35134" x="2987675" y="3581400"/>
          <p14:tracePt t="35150" x="2994025" y="3543300"/>
          <p14:tracePt t="35166" x="2994025" y="3513138"/>
          <p14:tracePt t="35183" x="2979738" y="3467100"/>
          <p14:tracePt t="35200" x="2949575" y="3429000"/>
          <p14:tracePt t="35216" x="2941638" y="3421063"/>
          <p14:tracePt t="35233" x="2925763" y="3398838"/>
          <p14:tracePt t="35250" x="2925763" y="3382963"/>
          <p14:tracePt t="35266" x="2917825" y="3375025"/>
          <p14:tracePt t="35283" x="2895600" y="3344863"/>
          <p14:tracePt t="35300" x="2857500" y="3298825"/>
          <p14:tracePt t="35316" x="2803525" y="3268663"/>
          <p14:tracePt t="35334" x="2781300" y="3246438"/>
          <p14:tracePt t="35374" x="2773363" y="3246438"/>
          <p14:tracePt t="35406" x="2765425" y="3246438"/>
          <p14:tracePt t="35438" x="2751138" y="3246438"/>
          <p14:tracePt t="35448" x="2727325" y="3268663"/>
          <p14:tracePt t="35454" x="2689225" y="3298825"/>
          <p14:tracePt t="35466" x="2674938" y="3306763"/>
          <p14:tracePt t="35483" x="2613025" y="3360738"/>
          <p14:tracePt t="35500" x="2560638" y="3413125"/>
          <p14:tracePt t="35516" x="2544763" y="3444875"/>
          <p14:tracePt t="35533" x="2530475" y="3459163"/>
          <p14:tracePt t="35566" x="2530475" y="3497263"/>
          <p14:tracePt t="35583" x="2530475" y="3535363"/>
          <p14:tracePt t="35600" x="2530475" y="3589338"/>
          <p14:tracePt t="35616" x="2530475" y="3627438"/>
          <p14:tracePt t="35633" x="2530475" y="3673475"/>
          <p14:tracePt t="35650" x="2536825" y="3703638"/>
          <p14:tracePt t="35666" x="2544763" y="3749675"/>
          <p14:tracePt t="35683" x="2568575" y="3771900"/>
          <p14:tracePt t="35700" x="2574925" y="3794125"/>
          <p14:tracePt t="35716" x="2590800" y="3802063"/>
          <p14:tracePt t="35733" x="2620963" y="3832225"/>
          <p14:tracePt t="35750" x="2651125" y="3848100"/>
          <p14:tracePt t="35767" x="2674938" y="3856038"/>
          <p14:tracePt t="35783" x="2720975" y="3856038"/>
          <p14:tracePt t="35800" x="2797175" y="3856038"/>
          <p14:tracePt t="35817" x="2903538" y="3856038"/>
          <p14:tracePt t="35834" x="2979738" y="3848100"/>
          <p14:tracePt t="35850" x="3070225" y="3794125"/>
          <p14:tracePt t="35867" x="3108325" y="3763963"/>
          <p14:tracePt t="35883" x="3124200" y="3749675"/>
          <p14:tracePt t="35900" x="3140075" y="3717925"/>
          <p14:tracePt t="35917" x="3146425" y="3665538"/>
          <p14:tracePt t="35933" x="3146425" y="3603625"/>
          <p14:tracePt t="35950" x="3146425" y="3505200"/>
          <p14:tracePt t="35967" x="3132138" y="3436938"/>
          <p14:tracePt t="35983" x="3086100" y="3352800"/>
          <p14:tracePt t="36000" x="3055938" y="3322638"/>
          <p14:tracePt t="36017" x="3025775" y="3284538"/>
          <p14:tracePt t="36034" x="3009900" y="3268663"/>
          <p14:tracePt t="36050" x="3001963" y="3260725"/>
          <p14:tracePt t="36083" x="2987675" y="3260725"/>
          <p14:tracePt t="36100" x="2971800" y="3260725"/>
          <p14:tracePt t="36117" x="2955925" y="3260725"/>
          <p14:tracePt t="36133" x="2941638" y="3260725"/>
          <p14:tracePt t="36150" x="2873375" y="3276600"/>
          <p14:tracePt t="36167" x="2789238" y="3330575"/>
          <p14:tracePt t="36183" x="2713038" y="3360738"/>
          <p14:tracePt t="36200" x="2651125" y="3421063"/>
          <p14:tracePt t="36217" x="2620963" y="3451225"/>
          <p14:tracePt t="36235" x="2598738" y="3482975"/>
          <p14:tracePt t="36250" x="2568575" y="3535363"/>
          <p14:tracePt t="36267" x="2568575" y="3565525"/>
          <p14:tracePt t="36283" x="2560638" y="3597275"/>
          <p14:tracePt t="36300" x="2552700" y="3627438"/>
          <p14:tracePt t="36317" x="2552700" y="3635375"/>
          <p14:tracePt t="36333" x="2552700" y="3649663"/>
          <p14:tracePt t="36350" x="2552700" y="3695700"/>
          <p14:tracePt t="36367" x="2560638" y="3703638"/>
          <p14:tracePt t="36422" x="2574925" y="3711575"/>
          <p14:tracePt t="36430" x="2606675" y="3717925"/>
          <p14:tracePt t="36438" x="2644775" y="3725863"/>
          <p14:tracePt t="36450" x="2667000" y="3741738"/>
          <p14:tracePt t="36467" x="2735263" y="3756025"/>
          <p14:tracePt t="36483" x="2857500" y="3756025"/>
          <p14:tracePt t="36500" x="2949575" y="3749675"/>
          <p14:tracePt t="36517" x="3048000" y="3679825"/>
          <p14:tracePt t="36533" x="3063875" y="3657600"/>
          <p14:tracePt t="36550" x="3070225" y="3597275"/>
          <p14:tracePt t="36567" x="3070225" y="3505200"/>
          <p14:tracePt t="36584" x="3048000" y="3421063"/>
          <p14:tracePt t="36600" x="3001963" y="3344863"/>
          <p14:tracePt t="36617" x="2971800" y="3298825"/>
          <p14:tracePt t="36634" x="2955925" y="3284538"/>
          <p14:tracePt t="36650" x="2941638" y="3260725"/>
          <p14:tracePt t="36667" x="2925763" y="3246438"/>
          <p14:tracePt t="36684" x="2917825" y="3238500"/>
          <p14:tracePt t="36700" x="2911475" y="3230563"/>
          <p14:tracePt t="36718" x="2903538" y="3230563"/>
          <p14:tracePt t="36750" x="2879725" y="3230563"/>
          <p14:tracePt t="36767" x="2827338" y="3268663"/>
          <p14:tracePt t="36784" x="2735263" y="3330575"/>
          <p14:tracePt t="36800" x="2651125" y="3398838"/>
          <p14:tracePt t="36817" x="2582863" y="3467100"/>
          <p14:tracePt t="36834" x="2544763" y="3559175"/>
          <p14:tracePt t="36851" x="2536825" y="3635375"/>
          <p14:tracePt t="36867" x="2530475" y="3687763"/>
          <p14:tracePt t="36884" x="2530475" y="3711575"/>
          <p14:tracePt t="36900" x="2530475" y="3725863"/>
          <p14:tracePt t="36917" x="2536825" y="3733800"/>
          <p14:tracePt t="36934" x="2574925" y="3749675"/>
          <p14:tracePt t="36951" x="2582863" y="3749675"/>
          <p14:tracePt t="36974" x="2590800" y="3749675"/>
          <p14:tracePt t="37006" x="2606675" y="3749675"/>
          <p14:tracePt t="37016" x="2620963" y="3749675"/>
          <p14:tracePt t="37022" x="2644775" y="3749675"/>
          <p14:tracePt t="37034" x="2651125" y="3741738"/>
          <p14:tracePt t="37050" x="2682875" y="3703638"/>
          <p14:tracePt t="37067" x="2705100" y="3673475"/>
          <p14:tracePt t="37084" x="2713038" y="3635375"/>
          <p14:tracePt t="37100" x="2713038" y="3619500"/>
          <p14:tracePt t="37117" x="2713038" y="3603625"/>
          <p14:tracePt t="37342" x="2727325" y="3603625"/>
          <p14:tracePt t="37350" x="2743200" y="3603625"/>
          <p14:tracePt t="37358" x="2751138" y="3603625"/>
          <p14:tracePt t="37374" x="2759075" y="3603625"/>
          <p14:tracePt t="43647" x="2773363" y="3589338"/>
          <p14:tracePt t="43654" x="2781300" y="3581400"/>
          <p14:tracePt t="43662" x="2797175" y="3573463"/>
          <p14:tracePt t="43671" x="2803525" y="3565525"/>
          <p14:tracePt t="43686" x="2827338" y="3551238"/>
          <p14:tracePt t="44142" x="2835275" y="3551238"/>
          <p14:tracePt t="44238" x="2827338" y="3559175"/>
          <p14:tracePt t="44246" x="2827338" y="3565525"/>
          <p14:tracePt t="44280" x="2827338" y="3581400"/>
          <p14:tracePt t="44286" x="2819400" y="3589338"/>
          <p14:tracePt t="44295" x="2819400" y="3597275"/>
          <p14:tracePt t="44318" x="2819400" y="3603625"/>
          <p14:tracePt t="44670" x="2811463" y="3603625"/>
          <p14:tracePt t="44694" x="2811463" y="3597275"/>
          <p14:tracePt t="44702" x="2811463" y="3589338"/>
          <p14:tracePt t="45494" x="2819400" y="3589338"/>
          <p14:tracePt t="45518" x="2827338" y="3589338"/>
          <p14:tracePt t="45526" x="2841625" y="3573463"/>
          <p14:tracePt t="45537" x="2849563" y="3565525"/>
          <p14:tracePt t="45553" x="2873375" y="3551238"/>
          <p14:tracePt t="45570" x="2887663" y="3543300"/>
          <p14:tracePt t="45587" x="2903538" y="3535363"/>
          <p14:tracePt t="45604" x="2903538" y="3527425"/>
          <p14:tracePt t="45718" x="2911475" y="3527425"/>
          <p14:tracePt t="45742" x="2917825" y="3527425"/>
          <p14:tracePt t="45758" x="2925763" y="3527425"/>
          <p14:tracePt t="45766" x="2933700" y="3527425"/>
          <p14:tracePt t="45782" x="2941638" y="3527425"/>
          <p14:tracePt t="45846" x="2949575" y="3527425"/>
          <p14:tracePt t="45863" x="2955925" y="3527425"/>
          <p14:tracePt t="45870" x="2963863" y="3521075"/>
          <p14:tracePt t="45878" x="2979738" y="3505200"/>
          <p14:tracePt t="45887" x="2994025" y="3489325"/>
          <p14:tracePt t="45904" x="3032125" y="3459163"/>
          <p14:tracePt t="45920" x="3086100" y="3421063"/>
          <p14:tracePt t="45937" x="3146425" y="3375025"/>
          <p14:tracePt t="45954" x="3170238" y="3352800"/>
          <p14:tracePt t="45970" x="3192463" y="3330575"/>
          <p14:tracePt t="45987" x="3216275" y="3314700"/>
          <p14:tracePt t="45989" x="3216275" y="3306763"/>
          <p14:tracePt t="46004" x="3230563" y="3292475"/>
          <p14:tracePt t="46020" x="3276600" y="3268663"/>
          <p14:tracePt t="46037" x="3344863" y="3222625"/>
          <p14:tracePt t="46054" x="3413125" y="3178175"/>
          <p14:tracePt t="46070" x="3429000" y="3162300"/>
          <p14:tracePt t="46120" x="3436938" y="3154363"/>
          <p14:tracePt t="46150" x="3459163" y="3140075"/>
          <p14:tracePt t="46158" x="3475038" y="3140075"/>
          <p14:tracePt t="46172" x="3482975" y="3132138"/>
          <p14:tracePt t="46187" x="3513138" y="3132138"/>
          <p14:tracePt t="46204" x="3573463" y="3116263"/>
          <p14:tracePt t="46220" x="3679825" y="3101975"/>
          <p14:tracePt t="46237" x="3794125" y="3086100"/>
          <p14:tracePt t="46254" x="3863975" y="3070225"/>
          <p14:tracePt t="46567" x="3856038" y="3070225"/>
          <p14:tracePt t="46574" x="3848100" y="3162300"/>
          <p14:tracePt t="46582" x="3817938" y="3276600"/>
          <p14:tracePt t="46590" x="3802063" y="3390900"/>
          <p14:tracePt t="46604" x="3779838" y="3513138"/>
          <p14:tracePt t="46621" x="3756025" y="3679825"/>
          <p14:tracePt t="46637" x="3756025" y="3794125"/>
          <p14:tracePt t="46654" x="3756025" y="3817938"/>
          <p14:tracePt t="46934" x="3741738" y="3825875"/>
          <p14:tracePt t="46942" x="3679825" y="3817938"/>
          <p14:tracePt t="46954" x="3603625" y="3802063"/>
          <p14:tracePt t="46971" x="3238500" y="3725863"/>
          <p14:tracePt t="46987" x="2987675" y="3695700"/>
          <p14:tracePt t="47004" x="2827338" y="3673475"/>
          <p14:tracePt t="47007" x="2811463" y="3673475"/>
          <p14:tracePt t="47021" x="2803525" y="3673475"/>
          <p14:tracePt t="47054" x="2797175" y="3665538"/>
          <p14:tracePt t="47127" x="2803525" y="3665538"/>
          <p14:tracePt t="47134" x="2803525" y="3649663"/>
          <p14:tracePt t="47142" x="2811463" y="3641725"/>
          <p14:tracePt t="47154" x="2819400" y="3619500"/>
          <p14:tracePt t="47171" x="2827338" y="3559175"/>
          <p14:tracePt t="47188" x="2827338" y="3497263"/>
          <p14:tracePt t="47204" x="2827338" y="3421063"/>
          <p14:tracePt t="47221" x="2827338" y="3398838"/>
          <p14:tracePt t="47239" x="2827338" y="3390900"/>
          <p14:tracePt t="47262" x="2835275" y="3368675"/>
          <p14:tracePt t="47278" x="2857500" y="3368675"/>
          <p14:tracePt t="47287" x="2865438" y="3368675"/>
          <p14:tracePt t="47350" x="2873375" y="3368675"/>
          <p14:tracePt t="47414" x="2873375" y="3390900"/>
          <p14:tracePt t="47423" x="2873375" y="3398838"/>
          <p14:tracePt t="47430" x="2873375" y="3421063"/>
          <p14:tracePt t="47439" x="2873375" y="3444875"/>
          <p14:tracePt t="47454" x="2849563" y="3482975"/>
          <p14:tracePt t="47471" x="2841625" y="3497263"/>
          <p14:tracePt t="47592" x="2835275" y="3497263"/>
          <p14:tracePt t="47607" x="2827338" y="3513138"/>
          <p14:tracePt t="47614" x="2819400" y="3527425"/>
          <p14:tracePt t="47630" x="2819400" y="3543300"/>
          <p14:tracePt t="47640" x="2819400" y="3551238"/>
          <p14:tracePt t="47654" x="2819400" y="3559175"/>
          <p14:tracePt t="47671" x="2819400" y="3573463"/>
          <p14:tracePt t="47688" x="2819400" y="3581400"/>
          <p14:tracePt t="48215" x="2811463" y="3589338"/>
          <p14:tracePt t="48223" x="2803525" y="3589338"/>
          <p14:tracePt t="48231" x="2797175" y="3589338"/>
          <p14:tracePt t="48246" x="2789238" y="3589338"/>
          <p14:tracePt t="48255" x="2773363" y="3589338"/>
          <p14:tracePt t="48271" x="2735263" y="3597275"/>
          <p14:tracePt t="48288" x="2636838" y="3695700"/>
          <p14:tracePt t="48305" x="2536825" y="3771900"/>
          <p14:tracePt t="48321" x="2384425" y="3863975"/>
          <p14:tracePt t="48338" x="2225675" y="3970338"/>
          <p14:tracePt t="48355" x="2163763" y="4008438"/>
          <p14:tracePt t="48371" x="2149475" y="4016375"/>
          <p14:tracePt t="48478" x="2149475" y="4000500"/>
          <p14:tracePt t="48486" x="2155825" y="3984625"/>
          <p14:tracePt t="48494" x="2155825" y="3978275"/>
          <p14:tracePt t="48518" x="2163763" y="3954463"/>
          <p14:tracePt t="48527" x="2187575" y="3940175"/>
          <p14:tracePt t="48538" x="2187575" y="3932238"/>
          <p14:tracePt t="48566" x="2187575" y="3924300"/>
          <p14:tracePt t="48574" x="2193925" y="3924300"/>
          <p14:tracePt t="48588" x="2201863" y="3902075"/>
          <p14:tracePt t="48622" x="2209800" y="3886200"/>
          <p14:tracePt t="48630" x="2217738" y="3870325"/>
          <p14:tracePt t="48639" x="2232025" y="3863975"/>
          <p14:tracePt t="48655" x="2255838" y="3848100"/>
          <p14:tracePt t="48671" x="2308225" y="3810000"/>
          <p14:tracePt t="48688" x="2346325" y="3787775"/>
          <p14:tracePt t="48705" x="2362200" y="3771900"/>
          <p14:tracePt t="48721" x="2378075" y="3756025"/>
          <p14:tracePt t="48738" x="2384425" y="3749675"/>
          <p14:tracePt t="48878" x="2384425" y="3794125"/>
          <p14:tracePt t="48886" x="2384425" y="3832225"/>
          <p14:tracePt t="48894" x="2384425" y="3870325"/>
          <p14:tracePt t="48905" x="2384425" y="3924300"/>
          <p14:tracePt t="48921" x="2378075" y="4008438"/>
          <p14:tracePt t="48938" x="2354263" y="4046538"/>
          <p14:tracePt t="49038" x="2346325" y="4046538"/>
          <p14:tracePt t="49046" x="2339975" y="4046538"/>
          <p14:tracePt t="49070" x="2332038" y="4046538"/>
          <p14:tracePt t="49078" x="2316163" y="4046538"/>
          <p14:tracePt t="49176" x="2301875" y="4046538"/>
          <p14:tracePt t="49182" x="2293938" y="4046538"/>
          <p14:tracePt t="49254" x="2286000" y="4046538"/>
          <p14:tracePt t="49262" x="2278063" y="4046538"/>
          <p14:tracePt t="49271" x="2270125" y="4046538"/>
          <p14:tracePt t="49288" x="2263775" y="4046538"/>
          <p14:tracePt t="49350" x="2247900" y="4046538"/>
          <p14:tracePt t="49358" x="2232025" y="4046538"/>
          <p14:tracePt t="49366" x="2209800" y="4046538"/>
          <p14:tracePt t="49374" x="2187575" y="4046538"/>
          <p14:tracePt t="49388" x="2163763" y="4054475"/>
          <p14:tracePt t="49406" x="2133600" y="4076700"/>
          <p14:tracePt t="49422" x="2117725" y="4092575"/>
          <p14:tracePt t="49438" x="2117725" y="4098925"/>
          <p14:tracePt t="50167" x="2111375" y="4098925"/>
          <p14:tracePt t="50192" x="2117725" y="4092575"/>
          <p14:tracePt t="50198" x="2125663" y="4084638"/>
          <p14:tracePt t="50207" x="2155825" y="4054475"/>
          <p14:tracePt t="50222" x="2187575" y="3992563"/>
          <p14:tracePt t="50239" x="2247900" y="3908425"/>
          <p14:tracePt t="50255" x="2324100" y="3825875"/>
          <p14:tracePt t="50272" x="2362200" y="3779838"/>
          <p14:tracePt t="50289" x="2378075" y="3749675"/>
          <p14:tracePt t="50305" x="2400300" y="3725863"/>
          <p14:tracePt t="50322" x="2416175" y="3711575"/>
          <p14:tracePt t="50339" x="2438400" y="3687763"/>
          <p14:tracePt t="50355" x="2476500" y="3665538"/>
          <p14:tracePt t="50372" x="2536825" y="3627438"/>
          <p14:tracePt t="50389" x="2590800" y="3597275"/>
          <p14:tracePt t="50406" x="2682875" y="3573463"/>
          <p14:tracePt t="50422" x="2735263" y="3565525"/>
          <p14:tracePt t="50439" x="2743200" y="3559175"/>
          <p14:tracePt t="50510" x="2759075" y="3559175"/>
          <p14:tracePt t="50519" x="2781300" y="3559175"/>
          <p14:tracePt t="50534" x="2789238" y="3559175"/>
          <p14:tracePt t="50542" x="2797175" y="3559175"/>
          <p14:tracePt t="51630" x="2841625" y="3559175"/>
          <p14:tracePt t="51639" x="2933700" y="3535363"/>
          <p14:tracePt t="51646" x="3001963" y="3527425"/>
          <p14:tracePt t="51656" x="3070225" y="3497263"/>
          <p14:tracePt t="51672" x="3208338" y="3436938"/>
          <p14:tracePt t="51689" x="3260725" y="3421063"/>
          <p14:tracePt t="51782" x="3276600" y="3421063"/>
          <p14:tracePt t="51791" x="3292475" y="3421063"/>
          <p14:tracePt t="51798" x="3306763" y="3421063"/>
          <p14:tracePt t="51807" x="3322638" y="3421063"/>
          <p14:tracePt t="51823" x="3344863" y="3421063"/>
          <p14:tracePt t="51839" x="3375025" y="3406775"/>
          <p14:tracePt t="51926" x="3390900" y="3406775"/>
          <p14:tracePt t="51935" x="3413125" y="3382963"/>
          <p14:tracePt t="51942" x="3451225" y="3344863"/>
          <p14:tracePt t="51956" x="3489325" y="3330575"/>
          <p14:tracePt t="51973" x="3589338" y="3260725"/>
          <p14:tracePt t="51989" x="3649663" y="3230563"/>
          <p14:tracePt t="52006" x="3695700" y="3192463"/>
          <p14:tracePt t="52078" x="3703638" y="3184525"/>
          <p14:tracePt t="52096" x="3711575" y="3184525"/>
          <p14:tracePt t="52127" x="3717925" y="3170238"/>
          <p14:tracePt t="52134" x="3733800" y="3154363"/>
          <p14:tracePt t="52142" x="3749675" y="3146425"/>
          <p14:tracePt t="52156" x="3763963" y="3146425"/>
          <p14:tracePt t="52173" x="3817938" y="3116263"/>
          <p14:tracePt t="52189" x="3856038" y="3116263"/>
          <p14:tracePt t="52206" x="3870325" y="3101975"/>
          <p14:tracePt t="52326" x="3878263" y="3101975"/>
          <p14:tracePt t="52582" x="3886200" y="3108325"/>
          <p14:tracePt t="52614" x="3878263" y="3108325"/>
          <p14:tracePt t="52622" x="3863975" y="3108325"/>
          <p14:tracePt t="52630" x="3848100" y="3108325"/>
          <p14:tracePt t="52639" x="3832225" y="3108325"/>
          <p14:tracePt t="52656" x="3810000" y="3108325"/>
          <p14:tracePt t="52673" x="3787775" y="3101975"/>
          <p14:tracePt t="52689" x="3771900" y="3101975"/>
          <p14:tracePt t="52706" x="3717925" y="3132138"/>
          <p14:tracePt t="52723" x="3635375" y="3178175"/>
          <p14:tracePt t="52739" x="3535363" y="3230563"/>
          <p14:tracePt t="52756" x="3429000" y="3276600"/>
          <p14:tracePt t="52773" x="3276600" y="3336925"/>
          <p14:tracePt t="52789" x="3230563" y="3360738"/>
          <p14:tracePt t="52807" x="3200400" y="3375025"/>
          <p14:tracePt t="52878" x="3184525" y="3375025"/>
          <p14:tracePt t="52886" x="3154363" y="3375025"/>
          <p14:tracePt t="52894" x="3124200" y="3390900"/>
          <p14:tracePt t="52906" x="3108325" y="3398838"/>
          <p14:tracePt t="52923" x="3086100" y="3406775"/>
          <p14:tracePt t="52940" x="3070225" y="3406775"/>
          <p14:tracePt t="52956" x="3063875" y="3406775"/>
          <p14:tracePt t="53039" x="3055938" y="3413125"/>
          <p14:tracePt t="53046" x="3048000" y="3436938"/>
          <p14:tracePt t="53056" x="3040063" y="3444875"/>
          <p14:tracePt t="53073" x="3025775" y="3482975"/>
          <p14:tracePt t="53090" x="3009900" y="3513138"/>
          <p14:tracePt t="53106" x="3001963" y="3527425"/>
          <p14:tracePt t="53123" x="2994025" y="3535363"/>
          <p14:tracePt t="53140" x="2994025" y="3543300"/>
          <p14:tracePt t="53847" x="3009900" y="3543300"/>
          <p14:tracePt t="53854" x="3025775" y="3535363"/>
          <p14:tracePt t="53862" x="3055938" y="3521075"/>
          <p14:tracePt t="53873" x="3094038" y="3489325"/>
          <p14:tracePt t="53890" x="3192463" y="3429000"/>
          <p14:tracePt t="53906" x="3292475" y="3382963"/>
          <p14:tracePt t="53923" x="3322638" y="3352800"/>
          <p14:tracePt t="53940" x="3330575" y="3344863"/>
          <p14:tracePt t="53990" x="3336925" y="3336925"/>
          <p14:tracePt t="53999" x="3360738" y="3330575"/>
          <p14:tracePt t="54007" x="3382963" y="3314700"/>
          <p14:tracePt t="54023" x="3436938" y="3298825"/>
          <p14:tracePt t="54040" x="3475038" y="3292475"/>
          <p14:tracePt t="54057" x="3505200" y="3292475"/>
          <p14:tracePt t="54073" x="3543300" y="3292475"/>
          <p14:tracePt t="54090" x="3559175" y="3292475"/>
          <p14:tracePt t="54158" x="3573463" y="3292475"/>
          <p14:tracePt t="54166" x="3603625" y="3292475"/>
          <p14:tracePt t="54175" x="3635375" y="3284538"/>
          <p14:tracePt t="54190" x="3711575" y="3260725"/>
          <p14:tracePt t="54207" x="3794125" y="3230563"/>
          <p14:tracePt t="54223" x="3810000" y="3216275"/>
          <p14:tracePt t="54296" x="3817938" y="3216275"/>
          <p14:tracePt t="54334" x="3825875" y="3192463"/>
          <p14:tracePt t="54342" x="3848100" y="3170238"/>
          <p14:tracePt t="54374" x="3870325" y="3140075"/>
          <p14:tracePt t="54382" x="3878263" y="3132138"/>
          <p14:tracePt t="54399" x="3894138" y="3101975"/>
          <p14:tracePt t="54407" x="3924300" y="3055938"/>
          <p14:tracePt t="54423" x="3940175" y="3055938"/>
          <p14:tracePt t="54440" x="3940175" y="3048000"/>
          <p14:tracePt t="54457" x="3940175" y="3040063"/>
          <p14:tracePt t="54878" x="3924300" y="3063875"/>
          <p14:tracePt t="54886" x="3908425" y="3154363"/>
          <p14:tracePt t="54894" x="3886200" y="3230563"/>
          <p14:tracePt t="54907" x="3848100" y="3314700"/>
          <p14:tracePt t="54924" x="3810000" y="3475038"/>
          <p14:tracePt t="54940" x="3794125" y="3611563"/>
          <p14:tracePt t="54957" x="3787775" y="3725863"/>
          <p14:tracePt t="54974" x="3787775" y="3749675"/>
          <p14:tracePt t="55008" x="3787775" y="3763963"/>
          <p14:tracePt t="55062" x="3787775" y="3771900"/>
          <p14:tracePt t="55070" x="3787775" y="3802063"/>
          <p14:tracePt t="55078" x="3787775" y="3832225"/>
          <p14:tracePt t="55090" x="3787775" y="3848100"/>
          <p14:tracePt t="55107" x="3802063" y="3886200"/>
          <p14:tracePt t="55124" x="3802063" y="3894138"/>
          <p14:tracePt t="55140" x="3802063" y="3902075"/>
          <p14:tracePt t="55157" x="3810000" y="3916363"/>
          <p14:tracePt t="55174" x="3825875" y="3932238"/>
          <p14:tracePt t="55302" x="3832225" y="3932238"/>
          <p14:tracePt t="55712" x="3832225" y="3924300"/>
          <p14:tracePt t="55718" x="3825875" y="3924300"/>
          <p14:tracePt t="55726" x="3810000" y="3932238"/>
          <p14:tracePt t="55741" x="3771900" y="3978275"/>
          <p14:tracePt t="55758" x="3673475" y="4076700"/>
          <p14:tracePt t="55774" x="3505200" y="4251325"/>
          <p14:tracePt t="55791" x="3421063" y="4365625"/>
          <p14:tracePt t="55807" x="3352800" y="4441825"/>
          <p14:tracePt t="55824" x="3322638" y="4479925"/>
          <p14:tracePt t="55841" x="3314700" y="4479925"/>
          <p14:tracePt t="55874" x="3314700" y="4487863"/>
          <p14:tracePt t="55891" x="3284538" y="4503738"/>
          <p14:tracePt t="55907" x="3268663" y="4511675"/>
          <p14:tracePt t="55924" x="3208338" y="4541838"/>
          <p14:tracePt t="55941" x="3132138" y="4579938"/>
          <p14:tracePt t="55957" x="3040063" y="4632325"/>
          <p14:tracePt t="55974" x="2917825" y="4664075"/>
          <p14:tracePt t="55991" x="2879725" y="4664075"/>
          <p14:tracePt t="56007" x="2873375" y="4664075"/>
          <p14:tracePt t="56150" x="2865438" y="4664075"/>
          <p14:tracePt t="56159" x="2841625" y="4686300"/>
          <p14:tracePt t="56166" x="2827338" y="4686300"/>
          <p14:tracePt t="56174" x="2819400" y="4694238"/>
          <p14:tracePt t="56191" x="2781300" y="4724400"/>
          <p14:tracePt t="56207" x="2773363" y="4740275"/>
          <p14:tracePt t="56526" x="2759075" y="4746625"/>
          <p14:tracePt t="56534" x="2735263" y="4746625"/>
          <p14:tracePt t="56543" x="2705100" y="4746625"/>
          <p14:tracePt t="56557" x="2659063" y="4740275"/>
          <p14:tracePt t="56574" x="2392363" y="4670425"/>
          <p14:tracePt t="56591" x="2232025" y="4610100"/>
          <p14:tracePt t="56608" x="2187575" y="4587875"/>
          <p14:tracePt t="56624" x="2187575" y="4564063"/>
          <p14:tracePt t="56641" x="2187575" y="4487863"/>
          <p14:tracePt t="56658" x="2187575" y="4381500"/>
          <p14:tracePt t="56674" x="2225675" y="4289425"/>
          <p14:tracePt t="56691" x="2255838" y="4237038"/>
          <p14:tracePt t="56708" x="2270125" y="4198938"/>
          <p14:tracePt t="56870" x="2270125" y="4191000"/>
          <p14:tracePt t="56903" x="2270125" y="4183063"/>
          <p14:tracePt t="56919" x="2270125" y="4160838"/>
          <p14:tracePt t="56926" x="2270125" y="4144963"/>
          <p14:tracePt t="56934" x="2270125" y="4130675"/>
          <p14:tracePt t="56942" x="2247900" y="4122738"/>
          <p14:tracePt t="56958" x="2232025" y="4098925"/>
          <p14:tracePt t="56974" x="2201863" y="4068763"/>
          <p14:tracePt t="56991" x="2171700" y="4054475"/>
          <p14:tracePt t="57007" x="2155825" y="4038600"/>
          <p14:tracePt t="57024" x="2149475" y="4038600"/>
          <p14:tracePt t="57120" x="2149475" y="4022725"/>
          <p14:tracePt t="57127" x="2149475" y="4008438"/>
          <p14:tracePt t="57134" x="2149475" y="4000500"/>
          <p14:tracePt t="57278" x="2155825" y="4008438"/>
          <p14:tracePt t="57286" x="2163763" y="4016375"/>
          <p14:tracePt t="57294" x="2171700" y="4038600"/>
          <p14:tracePt t="57308" x="2179638" y="4060825"/>
          <p14:tracePt t="57325" x="2201863" y="4098925"/>
          <p14:tracePt t="57358" x="2225675" y="4130675"/>
          <p14:tracePt t="57374" x="2255838" y="4183063"/>
          <p14:tracePt t="57391" x="2293938" y="4244975"/>
          <p14:tracePt t="57408" x="2332038" y="4321175"/>
          <p14:tracePt t="57424" x="2384425" y="4389438"/>
          <p14:tracePt t="57441" x="2422525" y="4449763"/>
          <p14:tracePt t="57458" x="2468563" y="4495800"/>
          <p14:tracePt t="57474" x="2492375" y="4511675"/>
          <p14:tracePt t="57582" x="2514600" y="4533900"/>
          <p14:tracePt t="57592" x="2568575" y="4594225"/>
          <p14:tracePt t="57598" x="2582863" y="4610100"/>
          <p14:tracePt t="57608" x="2598738" y="4625975"/>
          <p14:tracePt t="57625" x="2674938" y="4678363"/>
          <p14:tracePt t="57641" x="2705100" y="4702175"/>
          <p14:tracePt t="57758" x="2720975" y="4702175"/>
          <p14:tracePt t="57766" x="2727325" y="4702175"/>
          <p14:tracePt t="57775" x="2743200" y="4702175"/>
          <p14:tracePt t="57791" x="2773363" y="4678363"/>
          <p14:tracePt t="57808" x="2797175" y="4648200"/>
          <p14:tracePt t="57825" x="2827338" y="4625975"/>
          <p14:tracePt t="57841" x="2849563" y="4610100"/>
          <p14:tracePt t="57858" x="2879725" y="4594225"/>
          <p14:tracePt t="57876" x="2895600" y="4579938"/>
          <p14:tracePt t="57891" x="2903538" y="4541838"/>
          <p14:tracePt t="57908" x="2903538" y="4479925"/>
          <p14:tracePt t="57925" x="2903538" y="4397375"/>
          <p14:tracePt t="57941" x="2857500" y="4297363"/>
          <p14:tracePt t="57958" x="2797175" y="4221163"/>
          <p14:tracePt t="57975" x="2765425" y="4206875"/>
          <p14:tracePt t="57991" x="2751138" y="4206875"/>
          <p14:tracePt t="58008" x="2743200" y="4206875"/>
          <p14:tracePt t="58025" x="2727325" y="4206875"/>
          <p14:tracePt t="58041" x="2720975" y="4206875"/>
          <p14:tracePt t="58058" x="2697163" y="4206875"/>
          <p14:tracePt t="58075" x="2644775" y="4206875"/>
          <p14:tracePt t="58092" x="2552700" y="4289425"/>
          <p14:tracePt t="58108" x="2438400" y="4389438"/>
          <p14:tracePt t="58125" x="2346325" y="4533900"/>
          <p14:tracePt t="58141" x="2339975" y="4564063"/>
          <p14:tracePt t="58158" x="2324100" y="4670425"/>
          <p14:tracePt t="58175" x="2354263" y="4754563"/>
          <p14:tracePt t="58192" x="2392363" y="4816475"/>
          <p14:tracePt t="58208" x="2454275" y="4854575"/>
          <p14:tracePt t="58225" x="2544763" y="4892675"/>
          <p14:tracePt t="58241" x="2659063" y="4930775"/>
          <p14:tracePt t="58258" x="2781300" y="4953000"/>
          <p14:tracePt t="58275" x="2887663" y="4953000"/>
          <p14:tracePt t="58292" x="2971800" y="4953000"/>
          <p14:tracePt t="58308" x="2994025" y="4945063"/>
          <p14:tracePt t="58326" x="3009900" y="4876800"/>
          <p14:tracePt t="58342" x="3009900" y="4846638"/>
          <p14:tracePt t="58358" x="3009900" y="4656138"/>
          <p14:tracePt t="58375" x="2994025" y="4541838"/>
          <p14:tracePt t="58392" x="2949575" y="4449763"/>
          <p14:tracePt t="58409" x="2879725" y="4359275"/>
          <p14:tracePt t="58425" x="2849563" y="4327525"/>
          <p14:tracePt t="58442" x="2835275" y="4313238"/>
          <p14:tracePt t="58494" x="2827338" y="4313238"/>
          <p14:tracePt t="58502" x="2819400" y="4313238"/>
          <p14:tracePt t="58510" x="2811463" y="4313238"/>
          <p14:tracePt t="58525" x="2743200" y="4351338"/>
          <p14:tracePt t="58542" x="2613025" y="4441825"/>
          <p14:tracePt t="58558" x="2392363" y="4602163"/>
          <p14:tracePt t="58575" x="2301875" y="4702175"/>
          <p14:tracePt t="58592" x="2278063" y="4784725"/>
          <p14:tracePt t="58608" x="2278063" y="4830763"/>
          <p14:tracePt t="58624" x="2308225" y="4922838"/>
          <p14:tracePt t="58641" x="2392363" y="4983163"/>
          <p14:tracePt t="58658" x="2484438" y="5021263"/>
          <p14:tracePt t="58674" x="2590800" y="5037138"/>
          <p14:tracePt t="58691" x="2689225" y="5037138"/>
          <p14:tracePt t="58708" x="2797175" y="4983163"/>
          <p14:tracePt t="58725" x="2865438" y="4914900"/>
          <p14:tracePt t="58742" x="2903538" y="4716463"/>
          <p14:tracePt t="58758" x="2903538" y="4572000"/>
          <p14:tracePt t="58775" x="2827338" y="4441825"/>
          <p14:tracePt t="58792" x="2735263" y="4373563"/>
          <p14:tracePt t="58808" x="2674938" y="4351338"/>
          <p14:tracePt t="58826" x="2644775" y="4343400"/>
          <p14:tracePt t="58842" x="2636838" y="4343400"/>
          <p14:tracePt t="58858" x="2613025" y="4343400"/>
          <p14:tracePt t="58875" x="2544763" y="4419600"/>
          <p14:tracePt t="58892" x="2484438" y="4533900"/>
          <p14:tracePt t="58908" x="2408238" y="4694238"/>
          <p14:tracePt t="58925" x="2400300" y="4808538"/>
          <p14:tracePt t="58942" x="2416175" y="4846638"/>
          <p14:tracePt t="58958" x="2446338" y="4846638"/>
          <p14:tracePt t="58975" x="2514600" y="4846638"/>
          <p14:tracePt t="58992" x="2598738" y="4816475"/>
          <p14:tracePt t="59008" x="2644775" y="4732338"/>
          <p14:tracePt t="59026" x="2651125" y="4664075"/>
          <p14:tracePt t="59042" x="2651125" y="4564063"/>
          <p14:tracePt t="59058" x="2613025" y="4503738"/>
          <p14:tracePt t="59075" x="2544763" y="4465638"/>
          <p14:tracePt t="59092" x="2506663" y="4465638"/>
          <p14:tracePt t="59108" x="2484438" y="4457700"/>
          <p14:tracePt t="59125" x="2476500" y="4457700"/>
          <p14:tracePt t="59142" x="2446338" y="4525963"/>
          <p14:tracePt t="59158" x="2446338" y="4610100"/>
          <p14:tracePt t="59175" x="2460625" y="4694238"/>
          <p14:tracePt t="59192" x="2506663" y="4740275"/>
          <p14:tracePt t="59209" x="2560638" y="4754563"/>
          <p14:tracePt t="59225" x="2667000" y="4754563"/>
          <p14:tracePt t="59242" x="2781300" y="4724400"/>
          <p14:tracePt t="59259" x="2841625" y="4632325"/>
          <p14:tracePt t="59275" x="2865438" y="4525963"/>
          <p14:tracePt t="59292" x="2865438" y="4427538"/>
          <p14:tracePt t="59309" x="2835275" y="4351338"/>
          <p14:tracePt t="59325" x="2781300" y="4305300"/>
          <p14:tracePt t="59342" x="2759075" y="4305300"/>
          <p14:tracePt t="59359" x="2743200" y="4305300"/>
          <p14:tracePt t="59375" x="2674938" y="4381500"/>
          <p14:tracePt t="59392" x="2613025" y="4518025"/>
          <p14:tracePt t="59409" x="2552700" y="4656138"/>
          <p14:tracePt t="59425" x="2544763" y="4762500"/>
          <p14:tracePt t="59442" x="2560638" y="4838700"/>
          <p14:tracePt t="59459" x="2644775" y="4884738"/>
          <p14:tracePt t="59475" x="2841625" y="4892675"/>
          <p14:tracePt t="59492" x="3162300" y="4846638"/>
          <p14:tracePt t="59509" x="3375025" y="4724400"/>
          <p14:tracePt t="59526" x="3451225" y="4602163"/>
          <p14:tracePt t="59528" x="3459163" y="4564063"/>
          <p14:tracePt t="59542" x="3451225" y="4457700"/>
          <p14:tracePt t="59559" x="3298825" y="4335463"/>
          <p14:tracePt t="59575" x="2911475" y="4198938"/>
          <p14:tracePt t="59592" x="2492375" y="4168775"/>
          <p14:tracePt t="59609" x="2286000" y="4198938"/>
          <p14:tracePt t="59625" x="2133600" y="4297363"/>
          <p14:tracePt t="59642" x="2073275" y="4397375"/>
          <p14:tracePt t="59659" x="2065338" y="4518025"/>
          <p14:tracePt t="59675" x="2133600" y="4670425"/>
          <p14:tracePt t="59692" x="2301875" y="4816475"/>
          <p14:tracePt t="59709" x="2522538" y="4899025"/>
          <p14:tracePt t="59725" x="2727325" y="4899025"/>
          <p14:tracePt t="59742" x="2979738" y="4838700"/>
          <p14:tracePt t="59759" x="3032125" y="4740275"/>
          <p14:tracePt t="59775" x="3032125" y="4572000"/>
          <p14:tracePt t="59792" x="2917825" y="4419600"/>
          <p14:tracePt t="59809" x="2667000" y="4251325"/>
          <p14:tracePt t="59825" x="2438400" y="4191000"/>
          <p14:tracePt t="59842" x="2324100" y="4191000"/>
          <p14:tracePt t="59859" x="2247900" y="4251325"/>
          <p14:tracePt t="59875" x="2225675" y="4373563"/>
          <p14:tracePt t="59892" x="2232025" y="4541838"/>
          <p14:tracePt t="59909" x="2370138" y="4686300"/>
          <p14:tracePt t="59927" x="2454275" y="4702175"/>
          <p14:tracePt t="59942" x="2544763" y="4702175"/>
          <p14:tracePt t="59959" x="2598738" y="4632325"/>
          <p14:tracePt t="59975" x="2598738" y="4525963"/>
          <p14:tracePt t="59992" x="2582863" y="4403725"/>
          <p14:tracePt t="60009" x="2484438" y="4297363"/>
          <p14:tracePt t="60025" x="2392363" y="4259263"/>
          <p14:tracePt t="60042" x="2378075" y="4259263"/>
          <p14:tracePt t="60059" x="2346325" y="4275138"/>
          <p14:tracePt t="60076" x="2332038" y="4359275"/>
          <p14:tracePt t="60092" x="2332038" y="4465638"/>
          <p14:tracePt t="60109" x="2400300" y="4541838"/>
          <p14:tracePt t="60125" x="2498725" y="4579938"/>
          <p14:tracePt t="60142" x="2705100" y="4587875"/>
          <p14:tracePt t="60159" x="2765425" y="4572000"/>
          <p14:tracePt t="60176" x="2781300" y="4549775"/>
          <p14:tracePt t="60192" x="2781300" y="4503738"/>
          <p14:tracePt t="60209" x="2674938" y="4465638"/>
          <p14:tracePt t="60226" x="2568575" y="4457700"/>
          <p14:tracePt t="60242" x="2492375" y="4473575"/>
          <p14:tracePt t="60259" x="2430463" y="4564063"/>
          <p14:tracePt t="60276" x="2422525" y="4656138"/>
          <p14:tracePt t="60292" x="2454275" y="4732338"/>
          <p14:tracePt t="60309" x="2590800" y="4770438"/>
          <p14:tracePt t="60326" x="2811463" y="4800600"/>
          <p14:tracePt t="60342" x="3055938" y="4746625"/>
          <p14:tracePt t="60359" x="3132138" y="4670425"/>
          <p14:tracePt t="60376" x="3132138" y="4618038"/>
          <p14:tracePt t="60392" x="3070225" y="4541838"/>
          <p14:tracePt t="60409" x="2933700" y="4487863"/>
          <p14:tracePt t="60426" x="2751138" y="4457700"/>
          <p14:tracePt t="60442" x="2606675" y="4473575"/>
          <p14:tracePt t="60459" x="2560638" y="4525963"/>
          <p14:tracePt t="60476" x="2530475" y="4640263"/>
          <p14:tracePt t="60492" x="2530475" y="4724400"/>
          <p14:tracePt t="60509" x="2613025" y="4816475"/>
          <p14:tracePt t="60526" x="2849563" y="4868863"/>
          <p14:tracePt t="60542" x="3025775" y="4868863"/>
          <p14:tracePt t="60559" x="3184525" y="4784725"/>
          <p14:tracePt t="60576" x="3238500" y="4716463"/>
          <p14:tracePt t="60592" x="3238500" y="4640263"/>
          <p14:tracePt t="60609" x="3178175" y="4572000"/>
          <p14:tracePt t="60627" x="2994025" y="4518025"/>
          <p14:tracePt t="60642" x="2751138" y="4487863"/>
          <p14:tracePt t="60659" x="2620963" y="4556125"/>
          <p14:tracePt t="60676" x="2544763" y="4664075"/>
          <p14:tracePt t="60692" x="2536825" y="4770438"/>
          <p14:tracePt t="60709" x="2574925" y="4854575"/>
          <p14:tracePt t="60726" x="2789238" y="4892675"/>
          <p14:tracePt t="60742" x="2933700" y="4854575"/>
          <p14:tracePt t="60759" x="3032125" y="4762500"/>
          <p14:tracePt t="60776" x="3048000" y="4656138"/>
          <p14:tracePt t="60792" x="3048000" y="4572000"/>
          <p14:tracePt t="60809" x="2933700" y="4479925"/>
          <p14:tracePt t="60826" x="2751138" y="4411663"/>
          <p14:tracePt t="60842" x="2606675" y="4411663"/>
          <p14:tracePt t="60859" x="2552700" y="4449763"/>
          <p14:tracePt t="60876" x="2536825" y="4503738"/>
          <p14:tracePt t="60892" x="2536825" y="4572000"/>
          <p14:tracePt t="60909" x="2582863" y="4618038"/>
          <p14:tracePt t="60927" x="2743200" y="4640263"/>
          <p14:tracePt t="60942" x="2819400" y="4618038"/>
          <p14:tracePt t="60959" x="2849563" y="4572000"/>
          <p14:tracePt t="60976" x="2849563" y="4503738"/>
          <p14:tracePt t="60993" x="2819400" y="4411663"/>
          <p14:tracePt t="61009" x="2765425" y="4365625"/>
          <p14:tracePt t="61026" x="2759075" y="4359275"/>
          <p14:tracePt t="61046" x="2751138" y="4359275"/>
          <p14:tracePt t="61059" x="2743200" y="4359275"/>
          <p14:tracePt t="61076" x="2743200" y="4427538"/>
          <p14:tracePt t="61093" x="2743200" y="4533900"/>
          <p14:tracePt t="61110" x="2743200" y="4579938"/>
          <p14:tracePt t="61127" x="2743200" y="4594225"/>
          <p14:tracePt t="61143" x="2781300" y="4594225"/>
          <p14:tracePt t="61159" x="2819400" y="4594225"/>
          <p14:tracePt t="61176" x="2857500" y="4572000"/>
          <p14:tracePt t="61193" x="2865438" y="4503738"/>
          <p14:tracePt t="61209" x="2865438" y="4465638"/>
          <p14:tracePt t="61226" x="2841625" y="4419600"/>
          <p14:tracePt t="61243" x="2789238" y="4397375"/>
          <p14:tracePt t="61259" x="2773363" y="4397375"/>
          <p14:tracePt t="61276" x="2765425" y="4397375"/>
          <p14:tracePt t="61293" x="2720975" y="4449763"/>
          <p14:tracePt t="61309" x="2674938" y="4564063"/>
          <p14:tracePt t="61326" x="2598738" y="4762500"/>
          <p14:tracePt t="61343" x="2582863" y="4822825"/>
          <p14:tracePt t="61359" x="2582863" y="4830763"/>
          <p14:tracePt t="61376" x="2606675" y="4830763"/>
          <p14:tracePt t="61393" x="2651125" y="4830763"/>
          <p14:tracePt t="61409" x="2727325" y="4830763"/>
          <p14:tracePt t="61427" x="2773363" y="4784725"/>
          <p14:tracePt t="61443" x="2803525" y="4716463"/>
          <p14:tracePt t="61459" x="2803525" y="4648200"/>
          <p14:tracePt t="61476" x="2797175" y="4594225"/>
          <p14:tracePt t="61493" x="2759075" y="4556125"/>
          <p14:tracePt t="61509" x="2727325" y="4549775"/>
          <p14:tracePt t="61526" x="2713038" y="4549775"/>
          <p14:tracePt t="61550" x="2705100" y="4556125"/>
          <p14:tracePt t="61559" x="2697163" y="4564063"/>
          <p14:tracePt t="61576" x="2697163" y="4587875"/>
          <p14:tracePt t="61593" x="2697163" y="4594225"/>
          <p14:tracePt t="61798" x="2689225" y="4602163"/>
          <p14:tracePt t="61806" x="2689225" y="4625975"/>
          <p14:tracePt t="61814" x="2697163" y="4656138"/>
          <p14:tracePt t="61827" x="2720975" y="4686300"/>
          <p14:tracePt t="61843" x="2751138" y="4740275"/>
          <p14:tracePt t="61859" x="2765425" y="4754563"/>
          <p14:tracePt t="61943" x="2773363" y="4754563"/>
          <p14:tracePt t="61950" x="2773363" y="4740275"/>
          <p14:tracePt t="61960" x="2781300" y="4740275"/>
          <p14:tracePt t="64470" x="2781300" y="4732338"/>
          <p14:tracePt t="64479" x="2781300" y="4716463"/>
          <p14:tracePt t="64486" x="2797175" y="4694238"/>
          <p14:tracePt t="64670" x="2803525" y="4686300"/>
          <p14:tracePt t="64958" x="2811463" y="4678363"/>
          <p14:tracePt t="64982" x="2819400" y="4670425"/>
          <p14:tracePt t="64999" x="2835275" y="4664075"/>
          <p14:tracePt t="65014" x="2841625" y="4664075"/>
          <p14:tracePt t="65022" x="2849563" y="4656138"/>
          <p14:tracePt t="65030" x="2857500" y="4648200"/>
          <p14:tracePt t="65044" x="2873375" y="4632325"/>
          <p14:tracePt t="65061" x="2879725" y="4632325"/>
          <p14:tracePt t="65077" x="2887663" y="4618038"/>
          <p14:tracePt t="66598" x="2911475" y="4610100"/>
          <p14:tracePt t="66607" x="2955925" y="4579938"/>
          <p14:tracePt t="66614" x="3001963" y="4564063"/>
          <p14:tracePt t="66628" x="3070225" y="4541838"/>
          <p14:tracePt t="66645" x="3230563" y="4495800"/>
          <p14:tracePt t="66661" x="3375025" y="4449763"/>
          <p14:tracePt t="66678" x="3482975" y="4411663"/>
          <p14:tracePt t="66695" x="3489325" y="4411663"/>
          <p14:tracePt t="66838" x="3513138" y="4397375"/>
          <p14:tracePt t="66847" x="3535363" y="4381500"/>
          <p14:tracePt t="66854" x="3573463" y="4365625"/>
          <p14:tracePt t="66863" x="3627438" y="4359275"/>
          <p14:tracePt t="66878" x="3763963" y="4343400"/>
          <p14:tracePt t="66895" x="3932238" y="4327525"/>
          <p14:tracePt t="66911" x="4008438" y="4327525"/>
          <p14:tracePt t="67118" x="4008438" y="4321175"/>
          <p14:tracePt t="67142" x="4000500" y="4321175"/>
          <p14:tracePt t="67151" x="3978275" y="4321175"/>
          <p14:tracePt t="67162" x="3970338" y="4321175"/>
          <p14:tracePt t="67178" x="3946525" y="4321175"/>
          <p14:tracePt t="67195" x="3908425" y="4321175"/>
          <p14:tracePt t="67211" x="3894138" y="4327525"/>
          <p14:tracePt t="67454" x="3886200" y="4327525"/>
          <p14:tracePt t="67470" x="3886200" y="4335463"/>
          <p14:tracePt t="67478" x="3902075" y="4427538"/>
          <p14:tracePt t="67486" x="3932238" y="4511675"/>
          <p14:tracePt t="67495" x="3946525" y="4572000"/>
          <p14:tracePt t="67512" x="3962400" y="4716463"/>
          <p14:tracePt t="67528" x="3970338" y="4860925"/>
          <p14:tracePt t="67545" x="3992563" y="4945063"/>
          <p14:tracePt t="67562" x="4000500" y="4999038"/>
          <p14:tracePt t="67578" x="4000500" y="5021263"/>
          <p14:tracePt t="67678" x="4000500" y="5029200"/>
          <p14:tracePt t="68295" x="3992563" y="5029200"/>
          <p14:tracePt t="68302" x="3984625" y="5029200"/>
          <p14:tracePt t="68312" x="3962400" y="5013325"/>
          <p14:tracePt t="68329" x="3886200" y="4953000"/>
          <p14:tracePt t="68345" x="3825875" y="4906963"/>
          <p14:tracePt t="68362" x="3756025" y="4860925"/>
          <p14:tracePt t="68379" x="3627438" y="4800600"/>
          <p14:tracePt t="68395" x="3429000" y="4724400"/>
          <p14:tracePt t="68412" x="3284538" y="4656138"/>
          <p14:tracePt t="68430" x="3170238" y="4549775"/>
          <p14:tracePt t="68445" x="3154363" y="4495800"/>
          <p14:tracePt t="68463" x="3124200" y="4289425"/>
          <p14:tracePt t="68479" x="3124200" y="4175125"/>
          <p14:tracePt t="68495" x="3140075" y="4054475"/>
          <p14:tracePt t="68512" x="3170238" y="3954463"/>
          <p14:tracePt t="68529" x="3184525" y="3908425"/>
          <p14:tracePt t="68545" x="3192463" y="3870325"/>
          <p14:tracePt t="68562" x="3208338" y="3840163"/>
          <p14:tracePt t="69055" x="3208338" y="3832225"/>
          <p14:tracePt t="69062" x="3238500" y="3763963"/>
          <p14:tracePt t="69071" x="3276600" y="3679825"/>
          <p14:tracePt t="69079" x="3314700" y="3611563"/>
          <p14:tracePt t="69095" x="3360738" y="3551238"/>
          <p14:tracePt t="69112" x="3398838" y="3489325"/>
          <p14:tracePt t="69129" x="3429000" y="3459163"/>
          <p14:tracePt t="69146" x="3429000" y="3436938"/>
          <p14:tracePt t="69164" x="3489325" y="3352800"/>
          <p14:tracePt t="69179" x="3521075" y="3306763"/>
          <p14:tracePt t="69196" x="3551238" y="3254375"/>
          <p14:tracePt t="69212" x="3573463" y="3222625"/>
          <p14:tracePt t="69229" x="3573463" y="3216275"/>
          <p14:tracePt t="69262" x="3581400" y="3208338"/>
          <p14:tracePt t="69310" x="3589338" y="3208338"/>
          <p14:tracePt t="69318" x="3597275" y="3208338"/>
          <p14:tracePt t="69329" x="3603625" y="3208338"/>
          <p14:tracePt t="69346" x="3611563" y="3208338"/>
          <p14:tracePt t="69398" x="3619500" y="3208338"/>
          <p14:tracePt t="69406" x="3649663" y="3208338"/>
          <p14:tracePt t="69414" x="3657600" y="3216275"/>
          <p14:tracePt t="69430" x="3679825" y="3216275"/>
          <p14:tracePt t="69520" x="3695700" y="3216275"/>
          <p14:tracePt t="69526" x="3725863" y="3216275"/>
          <p14:tracePt t="69534" x="3756025" y="3216275"/>
          <p14:tracePt t="69546" x="3794125" y="3216275"/>
          <p14:tracePt t="69562" x="3863975" y="3216275"/>
          <p14:tracePt t="69579" x="3940175" y="3216275"/>
          <p14:tracePt t="69596" x="3954463" y="3216275"/>
          <p14:tracePt t="69654" x="3992563" y="3222625"/>
          <p14:tracePt t="69662" x="4046538" y="3238500"/>
          <p14:tracePt t="69671" x="4092575" y="3254375"/>
          <p14:tracePt t="69679" x="4144963" y="3268663"/>
          <p14:tracePt t="69696" x="4343400" y="3292475"/>
          <p14:tracePt t="69712" x="4487863" y="3322638"/>
          <p14:tracePt t="69729" x="4572000" y="3344863"/>
          <p14:tracePt t="69746" x="4625975" y="3368675"/>
          <p14:tracePt t="69762" x="4678363" y="3382963"/>
          <p14:tracePt t="69779" x="4716463" y="3398838"/>
          <p14:tracePt t="69796" x="4762500" y="3413125"/>
          <p14:tracePt t="69812" x="4830763" y="3429000"/>
          <p14:tracePt t="69829" x="4922838" y="3451225"/>
          <p14:tracePt t="69846" x="5219700" y="3521075"/>
          <p14:tracePt t="69862" x="5280025" y="3527425"/>
          <p14:tracePt t="69919" x="5295900" y="3527425"/>
          <p14:tracePt t="69926" x="5326063" y="3559175"/>
          <p14:tracePt t="69934" x="5364163" y="3635375"/>
          <p14:tracePt t="69946" x="5387975" y="3673475"/>
          <p14:tracePt t="69962" x="5387975" y="3695700"/>
          <p14:tracePt t="69979" x="5287963" y="3703638"/>
          <p14:tracePt t="69996" x="5280025" y="3703638"/>
          <p14:tracePt t="70254" x="5280025" y="3695700"/>
          <p14:tracePt t="70287" x="5280025" y="3703638"/>
          <p14:tracePt t="70295" x="5280025" y="3711575"/>
          <p14:tracePt t="70303" x="5287963" y="3725863"/>
          <p14:tracePt t="70313" x="5303838" y="3733800"/>
          <p14:tracePt t="70329" x="5318125" y="3756025"/>
          <p14:tracePt t="70346" x="5372100" y="3779838"/>
          <p14:tracePt t="70364" x="5387975" y="3787775"/>
          <p14:tracePt t="70379" x="5426075" y="3794125"/>
          <p14:tracePt t="70396" x="5464175" y="3794125"/>
          <p14:tracePt t="73262" x="5456238" y="3794125"/>
          <p14:tracePt t="73272" x="5402263" y="3794125"/>
          <p14:tracePt t="73280" x="5341938" y="3771900"/>
          <p14:tracePt t="73297" x="5257800" y="3741738"/>
          <p14:tracePt t="73314" x="5197475" y="3725863"/>
          <p14:tracePt t="73330" x="5113338" y="3703638"/>
          <p14:tracePt t="73347" x="4968875" y="3703638"/>
          <p14:tracePt t="73364" x="4860925" y="3703638"/>
          <p14:tracePt t="73380" x="4778375" y="3695700"/>
          <p14:tracePt t="73397" x="4664075" y="3703638"/>
          <p14:tracePt t="73414" x="4479925" y="3741738"/>
          <p14:tracePt t="73430" x="4373563" y="3763963"/>
          <p14:tracePt t="73447" x="4335463" y="3787775"/>
          <p14:tracePt t="73464" x="4305300" y="3802063"/>
          <p14:tracePt t="73480" x="4289425" y="3817938"/>
          <p14:tracePt t="73497" x="4259263" y="3848100"/>
          <p14:tracePt t="73514" x="4237038" y="3886200"/>
          <p14:tracePt t="73530" x="4206875" y="3932238"/>
          <p14:tracePt t="73534" x="4183063" y="3946525"/>
          <p14:tracePt t="73548" x="4168775" y="3970338"/>
          <p14:tracePt t="73564" x="4114800" y="4000500"/>
          <p14:tracePt t="73580" x="4068763" y="4030663"/>
          <p14:tracePt t="73597" x="4046538" y="4038600"/>
          <p14:tracePt t="73654" x="4038600" y="4022725"/>
          <p14:tracePt t="73662" x="4038600" y="3984625"/>
          <p14:tracePt t="73672" x="4038600" y="3932238"/>
          <p14:tracePt t="73681" x="4038600" y="3902075"/>
          <p14:tracePt t="73697" x="4038600" y="3756025"/>
          <p14:tracePt t="73714" x="4106863" y="3589338"/>
          <p14:tracePt t="73731" x="4175125" y="3413125"/>
          <p14:tracePt t="73747" x="4221163" y="3260725"/>
          <p14:tracePt t="73764" x="4244975" y="3146425"/>
          <p14:tracePt t="73781" x="4275138" y="3025775"/>
          <p14:tracePt t="73797" x="4283075" y="2941638"/>
          <p14:tracePt t="73814" x="4313238" y="2865438"/>
          <p14:tracePt t="73831" x="4327525" y="2827338"/>
          <p14:tracePt t="73865" x="4327525" y="2797175"/>
          <p14:tracePt t="73881" x="4327525" y="2751138"/>
          <p14:tracePt t="73897" x="4335463" y="2705100"/>
          <p14:tracePt t="73914" x="4351338" y="2659063"/>
          <p14:tracePt t="73931" x="4373563" y="2598738"/>
          <p14:tracePt t="73947" x="4397375" y="2544763"/>
          <p14:tracePt t="73965" x="4411663" y="2498725"/>
          <p14:tracePt t="73981" x="4435475" y="2446338"/>
          <p14:tracePt t="73997" x="4457700" y="2408238"/>
          <p14:tracePt t="74014" x="4465638" y="2362200"/>
          <p14:tracePt t="74031" x="4465638" y="2332038"/>
          <p14:tracePt t="74047" x="4473575" y="2316163"/>
          <p14:tracePt t="74064" x="4473575" y="2308225"/>
          <p14:tracePt t="74081" x="4473575" y="2301875"/>
          <p14:tracePt t="74687" x="4473575" y="2308225"/>
          <p14:tracePt t="74694" x="4473575" y="2378075"/>
          <p14:tracePt t="74702" x="4473575" y="2438400"/>
          <p14:tracePt t="74714" x="4473575" y="2460625"/>
          <p14:tracePt t="74731" x="4473575" y="2552700"/>
          <p14:tracePt t="74748" x="4457700" y="2659063"/>
          <p14:tracePt t="74764" x="4441825" y="2743200"/>
          <p14:tracePt t="74781" x="4419600" y="2841625"/>
          <p14:tracePt t="74798" x="4419600" y="2963863"/>
          <p14:tracePt t="74814" x="4419600" y="3063875"/>
          <p14:tracePt t="74831" x="4419600" y="3116263"/>
          <p14:tracePt t="74848" x="4419600" y="3146425"/>
          <p14:tracePt t="74864" x="4419600" y="3208338"/>
          <p14:tracePt t="74881" x="4419600" y="3314700"/>
          <p14:tracePt t="74898" x="4419600" y="3436938"/>
          <p14:tracePt t="74914" x="4419600" y="3551238"/>
          <p14:tracePt t="74931" x="4419600" y="3657600"/>
          <p14:tracePt t="74948" x="4419600" y="3756025"/>
          <p14:tracePt t="74964" x="4419600" y="3817938"/>
          <p14:tracePt t="74982" x="4419600" y="3848100"/>
          <p14:tracePt t="74998" x="4419600" y="3878263"/>
          <p14:tracePt t="75014" x="4411663" y="3962400"/>
          <p14:tracePt t="75031" x="4403725" y="4022725"/>
          <p14:tracePt t="75048" x="4397375" y="4092575"/>
          <p14:tracePt t="75064" x="4397375" y="4152900"/>
          <p14:tracePt t="75081" x="4397375" y="4237038"/>
          <p14:tracePt t="75098" x="4397375" y="4305300"/>
          <p14:tracePt t="75114" x="4397375" y="4403725"/>
          <p14:tracePt t="75131" x="4397375" y="4465638"/>
          <p14:tracePt t="75148" x="4397375" y="4525963"/>
          <p14:tracePt t="75164" x="4381500" y="4594225"/>
          <p14:tracePt t="75182" x="4373563" y="4678363"/>
          <p14:tracePt t="75198" x="4365625" y="4754563"/>
          <p14:tracePt t="75214" x="4365625" y="4822825"/>
          <p14:tracePt t="75231" x="4365625" y="4914900"/>
          <p14:tracePt t="75248" x="4351338" y="4983163"/>
          <p14:tracePt t="75264" x="4351338" y="5067300"/>
          <p14:tracePt t="75281" x="4351338" y="5121275"/>
          <p14:tracePt t="75298" x="4351338" y="5181600"/>
          <p14:tracePt t="75314" x="4351338" y="5227638"/>
          <p14:tracePt t="75331" x="4351338" y="5249863"/>
          <p14:tracePt t="75348" x="4351338" y="5265738"/>
          <p14:tracePt t="75364" x="4351338" y="5295900"/>
          <p14:tracePt t="75382" x="4351338" y="5349875"/>
          <p14:tracePt t="75398" x="4343400" y="5356225"/>
          <p14:tracePt t="75414" x="4343400" y="5372100"/>
          <p14:tracePt t="75486" x="4335463" y="5372100"/>
          <p14:tracePt t="75494" x="4321175" y="5372100"/>
          <p14:tracePt t="75502" x="4297363" y="5372100"/>
          <p14:tracePt t="75515" x="4251325" y="5372100"/>
          <p14:tracePt t="75531" x="4106863" y="5364163"/>
          <p14:tracePt t="75534" x="4008438" y="5356225"/>
          <p14:tracePt t="75548" x="3878263" y="5349875"/>
          <p14:tracePt t="75565" x="3603625" y="5295900"/>
          <p14:tracePt t="75581" x="3382963" y="5273675"/>
          <p14:tracePt t="75598" x="3146425" y="5227638"/>
          <p14:tracePt t="75614" x="3055938" y="5219700"/>
          <p14:tracePt t="75631" x="2949575" y="5197475"/>
          <p14:tracePt t="75648" x="2849563" y="5189538"/>
          <p14:tracePt t="75664" x="2720975" y="5189538"/>
          <p14:tracePt t="75681" x="2590800" y="5189538"/>
          <p14:tracePt t="75698" x="2468563" y="5181600"/>
          <p14:tracePt t="75714" x="2370138" y="5165725"/>
          <p14:tracePt t="75731" x="2293938" y="5151438"/>
          <p14:tracePt t="75748" x="2263775" y="5135563"/>
          <p14:tracePt t="75764" x="2255838" y="5135563"/>
          <p14:tracePt t="75781" x="2225675" y="5105400"/>
          <p14:tracePt t="75798" x="2179638" y="5029200"/>
          <p14:tracePt t="75814" x="2133600" y="4937125"/>
          <p14:tracePt t="75831" x="2087563" y="4822825"/>
          <p14:tracePt t="75848" x="2035175" y="4670425"/>
          <p14:tracePt t="75864" x="1989138" y="4518025"/>
          <p14:tracePt t="75882" x="1981200" y="4419600"/>
          <p14:tracePt t="75898" x="1965325" y="4305300"/>
          <p14:tracePt t="75914" x="1951038" y="4175125"/>
          <p14:tracePt t="75931" x="1951038" y="4068763"/>
          <p14:tracePt t="75948" x="1951038" y="3954463"/>
          <p14:tracePt t="75964" x="1973263" y="3840163"/>
          <p14:tracePt t="75981" x="2003425" y="3756025"/>
          <p14:tracePt t="75998" x="2095500" y="3597275"/>
          <p14:tracePt t="76015" x="2141538" y="3527425"/>
          <p14:tracePt t="76031" x="2225675" y="3421063"/>
          <p14:tracePt t="76048" x="2286000" y="3360738"/>
          <p14:tracePt t="76065" x="2354263" y="3298825"/>
          <p14:tracePt t="76081" x="2422525" y="3246438"/>
          <p14:tracePt t="76098" x="2498725" y="3200400"/>
          <p14:tracePt t="76115" x="2590800" y="3154363"/>
          <p14:tracePt t="76131" x="2727325" y="3078163"/>
          <p14:tracePt t="76148" x="2841625" y="3032125"/>
          <p14:tracePt t="76165" x="2979738" y="2994025"/>
          <p14:tracePt t="76181" x="3140075" y="2955925"/>
          <p14:tracePt t="76198" x="3382963" y="2911475"/>
          <p14:tracePt t="76215" x="3551238" y="2887663"/>
          <p14:tracePt t="76231" x="3711575" y="2865438"/>
          <p14:tracePt t="76248" x="3886200" y="2857500"/>
          <p14:tracePt t="76265" x="4098925" y="2857500"/>
          <p14:tracePt t="76282" x="4313238" y="2857500"/>
          <p14:tracePt t="76298" x="4479925" y="2857500"/>
          <p14:tracePt t="76315" x="4594225" y="2857500"/>
          <p14:tracePt t="76331" x="4648200" y="2857500"/>
          <p14:tracePt t="76446" x="4664075" y="2865438"/>
          <p14:tracePt t="76454" x="4678363" y="2949575"/>
          <p14:tracePt t="76465" x="4694238" y="3063875"/>
          <p14:tracePt t="76482" x="4716463" y="3208338"/>
          <p14:tracePt t="76498" x="4716463" y="3352800"/>
          <p14:tracePt t="76515" x="4716463" y="3459163"/>
          <p14:tracePt t="76532" x="4716463" y="3581400"/>
          <p14:tracePt t="76535" x="4716463" y="3665538"/>
          <p14:tracePt t="76548" x="4716463" y="3703638"/>
          <p14:tracePt t="76566" x="4702175" y="3848100"/>
          <p14:tracePt t="76582" x="4686300" y="3908425"/>
          <p14:tracePt t="76598" x="4670425" y="3978275"/>
          <p14:tracePt t="76615" x="4648200" y="4038600"/>
          <p14:tracePt t="76632" x="4618038" y="4122738"/>
          <p14:tracePt t="76648" x="4587875" y="4229100"/>
          <p14:tracePt t="76665" x="4564063" y="4327525"/>
          <p14:tracePt t="76682" x="4525963" y="4427538"/>
          <p14:tracePt t="76698" x="4479925" y="4533900"/>
          <p14:tracePt t="76715" x="4457700" y="4632325"/>
          <p14:tracePt t="76732" x="4435475" y="4716463"/>
          <p14:tracePt t="76748" x="4411663" y="4792663"/>
          <p14:tracePt t="76765" x="4373563" y="4868863"/>
          <p14:tracePt t="76783" x="4305300" y="4968875"/>
          <p14:tracePt t="76798" x="4244975" y="5013325"/>
          <p14:tracePt t="76815" x="4137025" y="5051425"/>
          <p14:tracePt t="76832" x="3978275" y="5075238"/>
          <p14:tracePt t="76848" x="3794125" y="5083175"/>
          <p14:tracePt t="76865" x="3589338" y="5083175"/>
          <p14:tracePt t="76882" x="3382963" y="5083175"/>
          <p14:tracePt t="76898" x="3192463" y="5083175"/>
          <p14:tracePt t="76915" x="3032125" y="5083175"/>
          <p14:tracePt t="76932" x="2911475" y="5083175"/>
          <p14:tracePt t="76948" x="2797175" y="5067300"/>
          <p14:tracePt t="76965" x="2689225" y="5037138"/>
          <p14:tracePt t="76982" x="2544763" y="4991100"/>
          <p14:tracePt t="76998" x="2476500" y="4960938"/>
          <p14:tracePt t="77015" x="2460625" y="4945063"/>
          <p14:tracePt t="77032" x="2454275" y="4937125"/>
          <p14:tracePt t="77048" x="2454275" y="4906963"/>
          <p14:tracePt t="77065" x="2454275" y="4838700"/>
          <p14:tracePt t="77082" x="2454275" y="4746625"/>
          <p14:tracePt t="77099" x="2460625" y="4656138"/>
          <p14:tracePt t="77115" x="2484438" y="4556125"/>
          <p14:tracePt t="77132" x="2514600" y="4495800"/>
          <p14:tracePt t="77148" x="2536825" y="4465638"/>
          <p14:tracePt t="77165" x="2560638" y="4419600"/>
          <p14:tracePt t="77182" x="2568575" y="4411663"/>
          <p14:tracePt t="77702" x="2568575" y="4403725"/>
          <p14:tracePt t="77734" x="2568575" y="4343400"/>
          <p14:tracePt t="77742" x="2568575" y="4251325"/>
          <p14:tracePt t="77750" x="2568575" y="4191000"/>
          <p14:tracePt t="77766" x="2568575" y="4160838"/>
          <p14:tracePt t="77782" x="2574925" y="4008438"/>
          <p14:tracePt t="77799" x="2606675" y="3902075"/>
          <p14:tracePt t="77815" x="2628900" y="3817938"/>
          <p14:tracePt t="77832" x="2651125" y="3763963"/>
          <p14:tracePt t="77849" x="2674938" y="3725863"/>
          <p14:tracePt t="78078" x="2674938" y="3711575"/>
          <p14:tracePt t="78094" x="2674938" y="3703638"/>
          <p14:tracePt t="82422" x="2689225" y="3673475"/>
          <p14:tracePt t="82430" x="2705100" y="3657600"/>
          <p14:tracePt t="82438" x="2705100" y="3649663"/>
          <p14:tracePt t="82450" x="2713038" y="3649663"/>
          <p14:tracePt t="82467" x="2735263" y="3627438"/>
          <p14:tracePt t="82573" x="2735263" y="3619500"/>
          <p14:tracePt t="82581" x="2743200" y="3619500"/>
          <p14:tracePt t="82589" x="2759075" y="3619500"/>
          <p14:tracePt t="82600" x="2773363" y="3619500"/>
          <p14:tracePt t="82617" x="2803525" y="3597275"/>
          <p14:tracePt t="82633" x="2835275" y="3589338"/>
          <p14:tracePt t="82650" x="2857500" y="3581400"/>
          <p14:tracePt t="83286" x="2849563" y="3581400"/>
          <p14:tracePt t="83309" x="2841625" y="3581400"/>
          <p14:tracePt t="83349" x="2835275" y="3581400"/>
          <p14:tracePt t="83397" x="2827338" y="3581400"/>
          <p14:tracePt t="83429" x="2819400" y="3581400"/>
          <p14:tracePt t="83461" x="2811463" y="3581400"/>
          <p14:tracePt t="83477" x="2789238" y="3581400"/>
          <p14:tracePt t="83485" x="2751138" y="3597275"/>
          <p14:tracePt t="83493" x="2720975" y="3619500"/>
          <p14:tracePt t="83501" x="2697163" y="3635375"/>
          <p14:tracePt t="83517" x="2644775" y="3679825"/>
          <p14:tracePt t="83533" x="2606675" y="3703638"/>
          <p14:tracePt t="83661" x="2613025" y="3703638"/>
          <p14:tracePt t="83669" x="2651125" y="3687763"/>
          <p14:tracePt t="83677" x="2689225" y="3665538"/>
          <p14:tracePt t="83685" x="2720975" y="3657600"/>
          <p14:tracePt t="83700" x="2759075" y="3635375"/>
          <p14:tracePt t="83717" x="2819400" y="3589338"/>
          <p14:tracePt t="84014" x="2841625" y="3573463"/>
          <p14:tracePt t="84022" x="2879725" y="3535363"/>
          <p14:tracePt t="84034" x="2911475" y="3521075"/>
          <p14:tracePt t="84051" x="2987675" y="3489325"/>
          <p14:tracePt t="84068" x="3132138" y="3429000"/>
          <p14:tracePt t="84084" x="3222625" y="3406775"/>
          <p14:tracePt t="84101" x="3298825" y="3382963"/>
          <p14:tracePt t="84119" x="3360738" y="3360738"/>
          <p14:tracePt t="84182" x="3368675" y="3360738"/>
          <p14:tracePt t="84191" x="3382963" y="3352800"/>
          <p14:tracePt t="84201" x="3436938" y="3322638"/>
          <p14:tracePt t="84218" x="3535363" y="3306763"/>
          <p14:tracePt t="84234" x="3649663" y="3238500"/>
          <p14:tracePt t="84251" x="3741738" y="3200400"/>
          <p14:tracePt t="84268" x="3802063" y="3178175"/>
          <p14:tracePt t="84284" x="3825875" y="3170238"/>
          <p14:tracePt t="84566" x="3779838" y="3170238"/>
          <p14:tracePt t="84574" x="3703638" y="3162300"/>
          <p14:tracePt t="84584" x="3635375" y="3146425"/>
          <p14:tracePt t="84601" x="3398838" y="3184525"/>
          <p14:tracePt t="84619" x="3040063" y="3368675"/>
          <p14:tracePt t="84635" x="2773363" y="3482975"/>
          <p14:tracePt t="84651" x="2659063" y="3527425"/>
          <p14:tracePt t="84668" x="2651125" y="3527425"/>
          <p14:tracePt t="84870" x="2644775" y="3551238"/>
          <p14:tracePt t="84878" x="2644775" y="3581400"/>
          <p14:tracePt t="84903" x="2644775" y="3597275"/>
          <p14:tracePt t="84910" x="2651125" y="3603625"/>
          <p14:tracePt t="84919" x="2659063" y="3603625"/>
          <p14:tracePt t="84935" x="2674938" y="3611563"/>
          <p14:tracePt t="84951" x="2689225" y="3611563"/>
          <p14:tracePt t="84968" x="2705100" y="3611563"/>
          <p14:tracePt t="84985" x="2713038" y="3611563"/>
          <p14:tracePt t="85001" x="2720975" y="3611563"/>
          <p14:tracePt t="85018" x="2735263" y="3611563"/>
          <p14:tracePt t="85035" x="2743200" y="3603625"/>
          <p14:tracePt t="85051" x="2759075" y="3603625"/>
          <p14:tracePt t="85068" x="2789238" y="3597275"/>
          <p14:tracePt t="85085" x="2803525" y="3589338"/>
          <p14:tracePt t="85101" x="2827338" y="3573463"/>
          <p14:tracePt t="85119" x="2835275" y="3559175"/>
          <p14:tracePt t="85135" x="2841625" y="3559175"/>
          <p14:tracePt t="85446" x="2835275" y="3565525"/>
          <p14:tracePt t="85454" x="2819400" y="3581400"/>
          <p14:tracePt t="85462" x="2797175" y="3589338"/>
          <p14:tracePt t="85470" x="2773363" y="3597275"/>
          <p14:tracePt t="85485" x="2743200" y="3619500"/>
          <p14:tracePt t="85501" x="2713038" y="3641725"/>
          <p14:tracePt t="85519" x="2644775" y="3673475"/>
          <p14:tracePt t="85535" x="2628900" y="3673475"/>
          <p14:tracePt t="85552" x="2620963" y="3673475"/>
          <p14:tracePt t="85599" x="2613025" y="3673475"/>
          <p14:tracePt t="85607" x="2582863" y="3673475"/>
          <p14:tracePt t="85618" x="2552700" y="3703638"/>
          <p14:tracePt t="85635" x="2492375" y="3756025"/>
          <p14:tracePt t="85652" x="2416175" y="3810000"/>
          <p14:tracePt t="85668" x="2378075" y="3840163"/>
          <p14:tracePt t="85685" x="2362200" y="3870325"/>
          <p14:tracePt t="85702" x="2346325" y="3902075"/>
          <p14:tracePt t="85718" x="2346325" y="3916363"/>
          <p14:tracePt t="85735" x="2339975" y="3932238"/>
          <p14:tracePt t="85752" x="2332038" y="3946525"/>
          <p14:tracePt t="85768" x="2332038" y="3962400"/>
          <p14:tracePt t="85785" x="2316163" y="3970338"/>
          <p14:tracePt t="85802" x="2301875" y="4016375"/>
          <p14:tracePt t="85818" x="2263775" y="4068763"/>
          <p14:tracePt t="85835" x="2217738" y="4137025"/>
          <p14:tracePt t="85852" x="2179638" y="4198938"/>
          <p14:tracePt t="85966" x="2179638" y="4191000"/>
          <p14:tracePt t="85974" x="2201863" y="4144963"/>
          <p14:tracePt t="85985" x="2239963" y="4092575"/>
          <p14:tracePt t="86002" x="2354263" y="3954463"/>
          <p14:tracePt t="86019" x="2492375" y="3856038"/>
          <p14:tracePt t="86021" x="2574925" y="3794125"/>
          <p14:tracePt t="86035" x="2613025" y="3763963"/>
          <p14:tracePt t="86052" x="2651125" y="3733800"/>
          <p14:tracePt t="86068" x="2659063" y="3725863"/>
          <p14:tracePt t="86118" x="2659063" y="3717925"/>
          <p14:tracePt t="86126" x="2667000" y="3711575"/>
          <p14:tracePt t="86135" x="2674938" y="3695700"/>
          <p14:tracePt t="86152" x="2689225" y="3673475"/>
          <p14:tracePt t="86168" x="2727325" y="3627438"/>
          <p14:tracePt t="86185" x="2751138" y="3589338"/>
          <p14:tracePt t="86202" x="2781300" y="3565525"/>
          <p14:tracePt t="86218" x="2789238" y="3551238"/>
          <p14:tracePt t="86235" x="2789238" y="3543300"/>
          <p14:tracePt t="86382" x="2789238" y="3535363"/>
          <p14:tracePt t="86990" x="2827338" y="3535363"/>
          <p14:tracePt t="86998" x="2849563" y="3535363"/>
          <p14:tracePt t="87006" x="2895600" y="3527425"/>
          <p14:tracePt t="87019" x="2979738" y="3497263"/>
          <p14:tracePt t="87035" x="3154363" y="3482975"/>
          <p14:tracePt t="87052" x="3330575" y="3421063"/>
          <p14:tracePt t="87055" x="3421063" y="3413125"/>
          <p14:tracePt t="87069" x="3527425" y="3390900"/>
          <p14:tracePt t="87085" x="3551238" y="3368675"/>
          <p14:tracePt t="87102" x="3559175" y="3368675"/>
          <p14:tracePt t="87158" x="3559175" y="3360738"/>
          <p14:tracePt t="87174" x="3565525" y="3352800"/>
          <p14:tracePt t="87190" x="3573463" y="3344863"/>
          <p14:tracePt t="87198" x="3581400" y="3336925"/>
          <p14:tracePt t="87206" x="3589338" y="3330575"/>
          <p14:tracePt t="87230" x="3597275" y="3322638"/>
          <p14:tracePt t="87238" x="3603625" y="3314700"/>
          <p14:tracePt t="87252" x="3619500" y="3306763"/>
          <p14:tracePt t="87269" x="3711575" y="3276600"/>
          <p14:tracePt t="87285" x="3763963" y="3260725"/>
          <p14:tracePt t="87302" x="3832225" y="3238500"/>
          <p14:tracePt t="87351" x="3840163" y="3230563"/>
          <p14:tracePt t="87368" x="3840163" y="3216275"/>
          <p14:tracePt t="87374" x="3840163" y="3192463"/>
          <p14:tracePt t="87438" x="3840163" y="3184525"/>
          <p14:tracePt t="87446" x="3840163" y="3178175"/>
          <p14:tracePt t="87454" x="3840163" y="3170238"/>
          <p14:tracePt t="87470" x="3863975" y="3140075"/>
          <p14:tracePt t="87486" x="3863975" y="3132138"/>
          <p14:tracePt t="87502" x="3878263" y="3124200"/>
          <p14:tracePt t="87830" x="3870325" y="3116263"/>
          <p14:tracePt t="87839" x="3840163" y="3108325"/>
          <p14:tracePt t="87847" x="3810000" y="3108325"/>
          <p14:tracePt t="87854" x="3787775" y="3108325"/>
          <p14:tracePt t="87870" x="3657600" y="3108325"/>
          <p14:tracePt t="87886" x="3482975" y="3208338"/>
          <p14:tracePt t="87902" x="3360738" y="3260725"/>
          <p14:tracePt t="87919" x="3298825" y="3292475"/>
          <p14:tracePt t="87936" x="3284538" y="3298825"/>
          <p14:tracePt t="87953" x="3276600" y="3298825"/>
          <p14:tracePt t="87969" x="3276600" y="3306763"/>
          <p14:tracePt t="87986" x="3268663" y="3306763"/>
          <p14:tracePt t="88002" x="3254375" y="3314700"/>
          <p14:tracePt t="88019" x="3208338" y="3336925"/>
          <p14:tracePt t="88036" x="3184525" y="3344863"/>
          <p14:tracePt t="88052" x="3132138" y="3344863"/>
          <p14:tracePt t="88070" x="3101975" y="3368675"/>
          <p14:tracePt t="88086" x="3063875" y="3390900"/>
          <p14:tracePt t="88102" x="3055938" y="3390900"/>
          <p14:tracePt t="88119" x="3048000" y="3390900"/>
          <p14:tracePt t="88137" x="3040063" y="3398838"/>
          <p14:tracePt t="88182" x="3032125" y="3406775"/>
          <p14:tracePt t="88190" x="3017838" y="3413125"/>
          <p14:tracePt t="88203" x="3009900" y="3421063"/>
          <p14:tracePt t="88219" x="2941638" y="3459163"/>
          <p14:tracePt t="88236" x="2865438" y="3497263"/>
          <p14:tracePt t="88253" x="2835275" y="3527425"/>
          <p14:tracePt t="88269" x="2797175" y="3543300"/>
          <p14:tracePt t="88286" x="2797175" y="3551238"/>
          <p14:tracePt t="88398" x="2797175" y="3565525"/>
          <p14:tracePt t="88406" x="2797175" y="3573463"/>
          <p14:tracePt t="88414" x="2797175" y="3581400"/>
          <p14:tracePt t="88422" x="2789238" y="3589338"/>
          <p14:tracePt t="88436" x="2789238" y="3597275"/>
          <p14:tracePt t="88453" x="2781300" y="3619500"/>
          <p14:tracePt t="88469" x="2773363" y="3627438"/>
          <p14:tracePt t="89006" x="2797175" y="3627438"/>
          <p14:tracePt t="89014" x="2811463" y="3627438"/>
          <p14:tracePt t="89022" x="2835275" y="3627438"/>
          <p14:tracePt t="89036" x="2865438" y="3627438"/>
          <p14:tracePt t="89053" x="2963863" y="3627438"/>
          <p14:tracePt t="89069" x="3017838" y="3627438"/>
          <p14:tracePt t="89086" x="3162300" y="3627438"/>
          <p14:tracePt t="89103" x="3208338" y="3627438"/>
          <p14:tracePt t="89120" x="3238500" y="3627438"/>
          <p14:tracePt t="89198" x="3260725" y="3627438"/>
          <p14:tracePt t="89206" x="3306763" y="3649663"/>
          <p14:tracePt t="89214" x="3344863" y="3657600"/>
          <p14:tracePt t="89222" x="3398838" y="3673475"/>
          <p14:tracePt t="89236" x="3451225" y="3687763"/>
          <p14:tracePt t="89253" x="3627438" y="3725863"/>
          <p14:tracePt t="89270" x="3665538" y="3733800"/>
          <p14:tracePt t="89286" x="3802063" y="3771900"/>
          <p14:tracePt t="89303" x="3810000" y="3771900"/>
          <p14:tracePt t="89320" x="3817938" y="3771900"/>
          <p14:tracePt t="89518" x="3817938" y="3779838"/>
          <p14:tracePt t="89526" x="3832225" y="3779838"/>
          <p14:tracePt t="89887" x="3817938" y="3779838"/>
          <p14:tracePt t="89894" x="3802063" y="3779838"/>
          <p14:tracePt t="89903" x="3771900" y="3779838"/>
          <p14:tracePt t="89920" x="3649663" y="3878263"/>
          <p14:tracePt t="89936" x="3527425" y="3978275"/>
          <p14:tracePt t="89953" x="3406775" y="4098925"/>
          <p14:tracePt t="89970" x="3306763" y="4221163"/>
          <p14:tracePt t="89986" x="3246438" y="4327525"/>
          <p14:tracePt t="90003" x="3216275" y="4373563"/>
          <p14:tracePt t="90020" x="3200400" y="4411663"/>
          <p14:tracePt t="90036" x="3192463" y="4435475"/>
          <p14:tracePt t="90053" x="3184525" y="4465638"/>
          <p14:tracePt t="90070" x="3170238" y="4533900"/>
          <p14:tracePt t="90086" x="3162300" y="4594225"/>
          <p14:tracePt t="90103" x="3154363" y="4632325"/>
          <p14:tracePt t="90120" x="3154363" y="4640263"/>
          <p14:tracePt t="90137" x="3154363" y="4648200"/>
          <p14:tracePt t="90170" x="3140075" y="4670425"/>
          <p14:tracePt t="90187" x="3124200" y="4686300"/>
          <p14:tracePt t="90203" x="3086100" y="4708525"/>
          <p14:tracePt t="90220" x="3009900" y="4716463"/>
          <p14:tracePt t="90237" x="2933700" y="4732338"/>
          <p14:tracePt t="90253" x="2887663" y="4732338"/>
          <p14:tracePt t="90270" x="2873375" y="4740275"/>
          <p14:tracePt t="90334" x="2865438" y="4740275"/>
          <p14:tracePt t="90342" x="2849563" y="4740275"/>
          <p14:tracePt t="90353" x="2827338" y="4740275"/>
          <p14:tracePt t="90370" x="2797175" y="4724400"/>
          <p14:tracePt t="90387" x="2743200" y="4694238"/>
          <p14:tracePt t="90403" x="2713038" y="4670425"/>
          <p14:tracePt t="90462" x="2705100" y="4664075"/>
          <p14:tracePt t="90670" x="2713038" y="4664075"/>
          <p14:tracePt t="90680" x="2727325" y="4664075"/>
          <p14:tracePt t="90687" x="2735263" y="4664075"/>
          <p14:tracePt t="90703" x="2759075" y="4664075"/>
          <p14:tracePt t="90720" x="2781300" y="4664075"/>
          <p14:tracePt t="90738" x="2789238" y="4664075"/>
          <p14:tracePt t="91263" x="2803525" y="4664075"/>
          <p14:tracePt t="91271" x="2841625" y="4656138"/>
          <p14:tracePt t="91278" x="2887663" y="4648200"/>
          <p14:tracePt t="91287" x="2963863" y="4632325"/>
          <p14:tracePt t="91304" x="3086100" y="4594225"/>
          <p14:tracePt t="91320" x="3230563" y="4556125"/>
          <p14:tracePt t="91337" x="3360738" y="4518025"/>
          <p14:tracePt t="91354" x="3429000" y="4487863"/>
          <p14:tracePt t="91370" x="3451225" y="4479925"/>
          <p14:tracePt t="91387" x="3459163" y="4479925"/>
          <p14:tracePt t="91404" x="3459163" y="4473575"/>
          <p14:tracePt t="91439" x="3475038" y="4465638"/>
          <p14:tracePt t="91454" x="3521075" y="4457700"/>
          <p14:tracePt t="91470" x="3573463" y="4435475"/>
          <p14:tracePt t="91487" x="3611563" y="4427538"/>
          <p14:tracePt t="91504" x="3619500" y="4427538"/>
          <p14:tracePt t="91638" x="3635375" y="4411663"/>
          <p14:tracePt t="91646" x="3665538" y="4403725"/>
          <p14:tracePt t="91654" x="3679825" y="4403725"/>
          <p14:tracePt t="91670" x="3703638" y="4389438"/>
          <p14:tracePt t="91687" x="3711575" y="4381500"/>
          <p14:tracePt t="91767" x="3717925" y="4381500"/>
          <p14:tracePt t="91798" x="3725863" y="4373563"/>
          <p14:tracePt t="91822" x="3741738" y="4373563"/>
          <p14:tracePt t="91831" x="3763963" y="4373563"/>
          <p14:tracePt t="91839" x="3794125" y="4373563"/>
          <p14:tracePt t="91854" x="3878263" y="4373563"/>
          <p14:tracePt t="91871" x="3902075" y="4373563"/>
          <p14:tracePt t="92046" x="3886200" y="4373563"/>
          <p14:tracePt t="92054" x="3856038" y="4373563"/>
          <p14:tracePt t="92063" x="3817938" y="4373563"/>
          <p14:tracePt t="92071" x="3771900" y="4397375"/>
          <p14:tracePt t="92087" x="3603625" y="4449763"/>
          <p14:tracePt t="92104" x="3406775" y="4479925"/>
          <p14:tracePt t="92121" x="3246438" y="4495800"/>
          <p14:tracePt t="92137" x="3162300" y="4518025"/>
          <p14:tracePt t="92154" x="3146425" y="4518025"/>
          <p14:tracePt t="92255" x="3140075" y="4518025"/>
          <p14:tracePt t="92270" x="3124200" y="4518025"/>
          <p14:tracePt t="92279" x="3108325" y="4525963"/>
          <p14:tracePt t="92287" x="3078163" y="4525963"/>
          <p14:tracePt t="92304" x="2987675" y="4549775"/>
          <p14:tracePt t="92321" x="2857500" y="4564063"/>
          <p14:tracePt t="92337" x="2743200" y="4572000"/>
          <p14:tracePt t="92354" x="2689225" y="4587875"/>
          <p14:tracePt t="92371" x="2682875" y="4587875"/>
          <p14:tracePt t="92462" x="2682875" y="4594225"/>
          <p14:tracePt t="92678" x="2689225" y="4594225"/>
          <p14:tracePt t="92688" x="2697163" y="4594225"/>
          <p14:tracePt t="92695" x="2713038" y="4594225"/>
          <p14:tracePt t="92704" x="2727325" y="4594225"/>
          <p14:tracePt t="92721" x="2735263" y="4594225"/>
          <p14:tracePt t="93302" x="2735263" y="4602163"/>
          <p14:tracePt t="93766" x="2751138" y="4618038"/>
          <p14:tracePt t="93774" x="2765425" y="4625975"/>
          <p14:tracePt t="93782" x="2797175" y="4640263"/>
          <p14:tracePt t="93791" x="2911475" y="4702175"/>
          <p14:tracePt t="93805" x="3001963" y="4732338"/>
          <p14:tracePt t="93822" x="3230563" y="4784725"/>
          <p14:tracePt t="93838" x="3527425" y="4838700"/>
          <p14:tracePt t="93855" x="3657600" y="4860925"/>
          <p14:tracePt t="93871" x="3687763" y="4860925"/>
          <p14:tracePt t="94048" x="3695700" y="4868863"/>
          <p14:tracePt t="94054" x="3711575" y="4876800"/>
          <p14:tracePt t="94062" x="3733800" y="4899025"/>
          <p14:tracePt t="94071" x="3733800" y="4906963"/>
          <p14:tracePt t="94088" x="3756025" y="4922838"/>
          <p14:tracePt t="94105" x="3771900" y="4930775"/>
          <p14:tracePt t="94174" x="3771900" y="4945063"/>
          <p14:tracePt t="94182" x="3771900" y="4960938"/>
          <p14:tracePt t="94190" x="3771900" y="4975225"/>
          <p14:tracePt t="94205" x="3771900" y="4991100"/>
          <p14:tracePt t="94221" x="3771900" y="5013325"/>
          <p14:tracePt t="94238" x="3787775" y="5083175"/>
          <p14:tracePt t="94414" x="3787775" y="5051425"/>
          <p14:tracePt t="94424" x="3771900" y="5045075"/>
          <p14:tracePt t="94430" x="3741738" y="5013325"/>
          <p14:tracePt t="94439" x="3717925" y="5006975"/>
          <p14:tracePt t="94455" x="3597275" y="4945063"/>
          <p14:tracePt t="94471" x="3451225" y="4892675"/>
          <p14:tracePt t="94488" x="3276600" y="4838700"/>
          <p14:tracePt t="94505" x="3094038" y="4770438"/>
          <p14:tracePt t="94522" x="2994025" y="4724400"/>
          <p14:tracePt t="94538" x="2955925" y="4694238"/>
          <p14:tracePt t="94556" x="2949575" y="4648200"/>
          <p14:tracePt t="94572" x="2925763" y="4525963"/>
          <p14:tracePt t="94575" x="2925763" y="4465638"/>
          <p14:tracePt t="94588" x="2925763" y="4411663"/>
          <p14:tracePt t="94605" x="2925763" y="4289425"/>
          <p14:tracePt t="94622" x="2917825" y="4144963"/>
          <p14:tracePt t="94638" x="2917825" y="3992563"/>
          <p14:tracePt t="94655" x="2911475" y="3940175"/>
          <p14:tracePt t="94672" x="2911475" y="3870325"/>
          <p14:tracePt t="94688" x="2895600" y="3817938"/>
          <p14:tracePt t="94705" x="2895600" y="3787775"/>
          <p14:tracePt t="94722" x="2895600" y="3741738"/>
          <p14:tracePt t="94738" x="2895600" y="3733800"/>
          <p14:tracePt t="104039" x="2887663" y="3725863"/>
          <p14:tracePt t="104046" x="2835275" y="3717925"/>
          <p14:tracePt t="104058" x="2803525" y="3695700"/>
          <p14:tracePt t="104075" x="2773363" y="3687763"/>
          <p14:tracePt t="104092" x="2743200" y="3657600"/>
          <p14:tracePt t="104108" x="2697163" y="3589338"/>
          <p14:tracePt t="104112" x="2689225" y="3581400"/>
          <p14:tracePt t="104191" x="2689225" y="3573463"/>
          <p14:tracePt t="104463" x="2697163" y="3573463"/>
          <p14:tracePt t="104471" x="2727325" y="3573463"/>
          <p14:tracePt t="104478" x="2759075" y="3573463"/>
          <p14:tracePt t="104492" x="2781300" y="3573463"/>
          <p14:tracePt t="104509" x="2887663" y="3551238"/>
          <p14:tracePt t="104525" x="2994025" y="3505200"/>
          <p14:tracePt t="104542" x="3200400" y="3406775"/>
          <p14:tracePt t="104559" x="3298825" y="3360738"/>
          <p14:tracePt t="104575" x="3336925" y="3352800"/>
          <p14:tracePt t="104615" x="3352800" y="3352800"/>
          <p14:tracePt t="104625" x="3375025" y="3352800"/>
          <p14:tracePt t="104642" x="3421063" y="3352800"/>
          <p14:tracePt t="104659" x="3513138" y="3368675"/>
          <p14:tracePt t="104675" x="3597275" y="3375025"/>
          <p14:tracePt t="104692" x="3756025" y="3360738"/>
          <p14:tracePt t="104709" x="3908425" y="3336925"/>
          <p14:tracePt t="104725" x="4060825" y="3284538"/>
          <p14:tracePt t="104742" x="4098925" y="3268663"/>
          <p14:tracePt t="104782" x="4098925" y="3246438"/>
          <p14:tracePt t="104792" x="4098925" y="3192463"/>
          <p14:tracePt t="104809" x="4098925" y="3184525"/>
          <p14:tracePt t="104863" x="4098925" y="3178175"/>
          <p14:tracePt t="104870" x="4084638" y="3178175"/>
          <p14:tracePt t="104880" x="4038600" y="3178175"/>
          <p14:tracePt t="104892" x="4008438" y="3178175"/>
          <p14:tracePt t="104909" x="3878263" y="3178175"/>
          <p14:tracePt t="104925" x="3543300" y="3390900"/>
          <p14:tracePt t="104942" x="3017838" y="3627438"/>
          <p14:tracePt t="104959" x="2743200" y="3717925"/>
          <p14:tracePt t="104975" x="2568575" y="3749675"/>
          <p14:tracePt t="104993" x="2544763" y="3756025"/>
          <p14:tracePt t="105038" x="2536825" y="3756025"/>
          <p14:tracePt t="105062" x="2522538" y="3749675"/>
          <p14:tracePt t="105070" x="2498725" y="3749675"/>
          <p14:tracePt t="105079" x="2484438" y="3741738"/>
          <p14:tracePt t="105092" x="2484438" y="3733800"/>
          <p14:tracePt t="105127" x="2484438" y="3725863"/>
          <p14:tracePt t="105134" x="2484438" y="3717925"/>
          <p14:tracePt t="105143" x="2484438" y="3711575"/>
          <p14:tracePt t="105159" x="2484438" y="3703638"/>
          <p14:tracePt t="105175" x="2484438" y="3695700"/>
          <p14:tracePt t="105192" x="2492375" y="3687763"/>
          <p14:tracePt t="105209" x="2530475" y="3673475"/>
          <p14:tracePt t="105225" x="2574925" y="3641725"/>
          <p14:tracePt t="105242" x="2636838" y="3611563"/>
          <p14:tracePt t="105259" x="2735263" y="3581400"/>
          <p14:tracePt t="105275" x="2873375" y="3559175"/>
          <p14:tracePt t="105292" x="3025775" y="3543300"/>
          <p14:tracePt t="105309" x="3178175" y="3535363"/>
          <p14:tracePt t="105326" x="3222625" y="3535363"/>
          <p14:tracePt t="105342" x="3238500" y="3535363"/>
          <p14:tracePt t="105359" x="3284538" y="3535363"/>
          <p14:tracePt t="105376" x="3322638" y="3559175"/>
          <p14:tracePt t="105392" x="3398838" y="3573463"/>
          <p14:tracePt t="105409" x="3497263" y="3611563"/>
          <p14:tracePt t="105426" x="3741738" y="3711575"/>
          <p14:tracePt t="105442" x="3794125" y="3717925"/>
          <p14:tracePt t="105459" x="3832225" y="3725863"/>
          <p14:tracePt t="105476" x="3894138" y="3749675"/>
          <p14:tracePt t="105494" x="4152900" y="3840163"/>
          <p14:tracePt t="105509" x="4175125" y="3848100"/>
          <p14:tracePt t="105630" x="4152900" y="3848100"/>
          <p14:tracePt t="105638" x="4068763" y="3840163"/>
          <p14:tracePt t="105646" x="3992563" y="3825875"/>
          <p14:tracePt t="105659" x="3908425" y="3787775"/>
          <p14:tracePt t="105676" x="3725863" y="3741738"/>
          <p14:tracePt t="105694" x="3230563" y="3703638"/>
          <p14:tracePt t="105709" x="3009900" y="3679825"/>
          <p14:tracePt t="105726" x="2735263" y="3641725"/>
          <p14:tracePt t="105742" x="2705100" y="3635375"/>
          <p14:tracePt t="105886" x="2705100" y="3627438"/>
          <p14:tracePt t="105894" x="2697163" y="3627438"/>
          <p14:tracePt t="105902" x="2682875" y="3619500"/>
          <p14:tracePt t="105911" x="2659063" y="3611563"/>
          <p14:tracePt t="105926" x="2636838" y="3603625"/>
          <p14:tracePt t="106022" x="2644775" y="3603625"/>
          <p14:tracePt t="106030" x="2651125" y="3603625"/>
          <p14:tracePt t="106046" x="2674938" y="3603625"/>
          <p14:tracePt t="106059" x="2682875" y="3603625"/>
          <p14:tracePt t="106076" x="2735263" y="3581400"/>
          <p14:tracePt t="106092" x="2743200" y="3581400"/>
          <p14:tracePt t="106158" x="2751138" y="3581400"/>
          <p14:tracePt t="106191" x="2759075" y="3581400"/>
          <p14:tracePt t="106198" x="2765425" y="3581400"/>
          <p14:tracePt t="106209" x="2781300" y="3581400"/>
          <p14:tracePt t="106238" x="2789238" y="3581400"/>
          <p14:tracePt t="106246" x="2789238" y="3589338"/>
          <p14:tracePt t="106259" x="2819400" y="3603625"/>
          <p14:tracePt t="106276" x="2835275" y="3627438"/>
          <p14:tracePt t="106293" x="2873375" y="3679825"/>
          <p14:tracePt t="106309" x="2917825" y="3802063"/>
          <p14:tracePt t="106326" x="2949575" y="4000500"/>
          <p14:tracePt t="106342" x="2949575" y="4122738"/>
          <p14:tracePt t="106359" x="2949575" y="4244975"/>
          <p14:tracePt t="106376" x="2949575" y="4335463"/>
          <p14:tracePt t="106393" x="2949575" y="4397375"/>
          <p14:tracePt t="106409" x="2941638" y="4435475"/>
          <p14:tracePt t="106426" x="2911475" y="4495800"/>
          <p14:tracePt t="106443" x="2887663" y="4533900"/>
          <p14:tracePt t="106459" x="2879725" y="4556125"/>
          <p14:tracePt t="106476" x="2873375" y="4579938"/>
          <p14:tracePt t="106655" x="2865438" y="4594225"/>
          <p14:tracePt t="106662" x="2865438" y="4632325"/>
          <p14:tracePt t="106671" x="2857500" y="4656138"/>
          <p14:tracePt t="106678" x="2857500" y="4664075"/>
          <p14:tracePt t="106693" x="2857500" y="4686300"/>
          <p14:tracePt t="106709" x="2849563" y="4708525"/>
          <p14:tracePt t="106839" x="2865438" y="4686300"/>
          <p14:tracePt t="106846" x="2941638" y="4648200"/>
          <p14:tracePt t="106854" x="3032125" y="4594225"/>
          <p14:tracePt t="106862" x="3222625" y="4518025"/>
          <p14:tracePt t="106876" x="3406775" y="4435475"/>
          <p14:tracePt t="106894" x="4130675" y="4213225"/>
          <p14:tracePt t="106909" x="4297363" y="4175125"/>
          <p14:tracePt t="106926" x="4441825" y="4130675"/>
          <p14:tracePt t="107062" x="4427538" y="4130675"/>
          <p14:tracePt t="107071" x="4403725" y="4130675"/>
          <p14:tracePt t="107078" x="4381500" y="4130675"/>
          <p14:tracePt t="107093" x="4229100" y="4237038"/>
          <p14:tracePt t="107109" x="4106863" y="4321175"/>
          <p14:tracePt t="107112" x="3908425" y="4397375"/>
          <p14:tracePt t="107126" x="3521075" y="4564063"/>
          <p14:tracePt t="107143" x="3124200" y="4670425"/>
          <p14:tracePt t="107159" x="2841625" y="4732338"/>
          <p14:tracePt t="107176" x="2713038" y="4746625"/>
          <p14:tracePt t="107193" x="2705100" y="4746625"/>
          <p14:tracePt t="107478" x="2713038" y="4746625"/>
          <p14:tracePt t="107487" x="2773363" y="4784725"/>
          <p14:tracePt t="107495" x="2827338" y="4860925"/>
          <p14:tracePt t="107511" x="3146425" y="5097463"/>
          <p14:tracePt t="107526" x="3513138" y="5334000"/>
          <p14:tracePt t="107543" x="3832225" y="5508625"/>
          <p14:tracePt t="107560" x="4060825" y="5600700"/>
          <p14:tracePt t="107576" x="4168775" y="5630863"/>
          <p14:tracePt t="107593" x="4183063" y="5630863"/>
          <p14:tracePt t="107775" x="4191000" y="5630863"/>
          <p14:tracePt t="107783" x="4191000" y="5622925"/>
          <p14:tracePt t="107793" x="4122738" y="5584825"/>
          <p14:tracePt t="107810" x="3779838" y="5402263"/>
          <p14:tracePt t="107827" x="3254375" y="5197475"/>
          <p14:tracePt t="107843" x="2727325" y="5006975"/>
          <p14:tracePt t="107860" x="2460625" y="4899025"/>
          <p14:tracePt t="107876" x="2408238" y="4846638"/>
          <p14:tracePt t="107893" x="2408238" y="4816475"/>
          <p14:tracePt t="107910" x="2438400" y="4648200"/>
          <p14:tracePt t="107927" x="2468563" y="4610100"/>
          <p14:tracePt t="107943" x="2492375" y="4594225"/>
          <p14:tracePt t="108295" x="2552700" y="4549775"/>
          <p14:tracePt t="108302" x="2644775" y="4479925"/>
          <p14:tracePt t="108310" x="2803525" y="4373563"/>
          <p14:tracePt t="108327" x="3078163" y="4191000"/>
          <p14:tracePt t="108343" x="3368675" y="3924300"/>
          <p14:tracePt t="108360" x="3687763" y="3603625"/>
          <p14:tracePt t="108377" x="3832225" y="3413125"/>
          <p14:tracePt t="108393" x="3902075" y="3306763"/>
          <p14:tracePt t="108410" x="3916363" y="3246438"/>
          <p14:tracePt t="108486" x="3916363" y="3238500"/>
          <p14:tracePt t="108518" x="3946525" y="3238500"/>
          <p14:tracePt t="108526" x="3978275" y="3238500"/>
          <p14:tracePt t="108535" x="3992563" y="3238500"/>
          <p14:tracePt t="108543" x="4046538" y="3238500"/>
          <p14:tracePt t="108560" x="4152900" y="3222625"/>
          <p14:tracePt t="108577" x="4198938" y="3222625"/>
          <p14:tracePt t="108593" x="4259263" y="3222625"/>
          <p14:tracePt t="108610" x="4283075" y="3222625"/>
          <p14:tracePt t="108662" x="4275138" y="3216275"/>
          <p14:tracePt t="108670" x="4229100" y="3200400"/>
          <p14:tracePt t="108678" x="4183063" y="3192463"/>
          <p14:tracePt t="108694" x="4160838" y="3192463"/>
          <p14:tracePt t="108710" x="4130675" y="3184525"/>
          <p14:tracePt t="108743" x="4130675" y="3238500"/>
          <p14:tracePt t="108760" x="4130675" y="3336925"/>
          <p14:tracePt t="108777" x="4130675" y="3444875"/>
          <p14:tracePt t="108793" x="4130675" y="3527425"/>
          <p14:tracePt t="108810" x="4130675" y="3589338"/>
          <p14:tracePt t="108827" x="4130675" y="3611563"/>
          <p14:tracePt t="108860" x="4130675" y="3619500"/>
          <p14:tracePt t="108877" x="4122738" y="3703638"/>
          <p14:tracePt t="108894" x="4106863" y="3725863"/>
          <p14:tracePt t="108910" x="4054475" y="3810000"/>
          <p14:tracePt t="108927" x="4016375" y="3878263"/>
          <p14:tracePt t="108943" x="3978275" y="3940175"/>
          <p14:tracePt t="108960" x="3954463" y="3978275"/>
          <p14:tracePt t="109054" x="3940175" y="3978275"/>
          <p14:tracePt t="109062" x="3916363" y="3970338"/>
          <p14:tracePt t="109070" x="3908425" y="3970338"/>
          <p14:tracePt t="109080" x="3886200" y="3962400"/>
          <p14:tracePt t="109094" x="3848100" y="3954463"/>
          <p14:tracePt t="109110" x="3794125" y="3954463"/>
          <p14:tracePt t="109127" x="3779838" y="3940175"/>
          <p14:tracePt t="109144" x="3763963" y="3946525"/>
          <p14:tracePt t="109160" x="3725863" y="3970338"/>
          <p14:tracePt t="109177" x="3711575" y="3970338"/>
          <p14:tracePt t="109194" x="3711575" y="3984625"/>
          <p14:tracePt t="109210" x="3703638" y="3992563"/>
          <p14:tracePt t="109227" x="3695700" y="4000500"/>
          <p14:tracePt t="109260" x="3687763" y="4016375"/>
          <p14:tracePt t="109278" x="3619500" y="4054475"/>
          <p14:tracePt t="109295" x="3505200" y="4106863"/>
          <p14:tracePt t="109310" x="3330575" y="4175125"/>
          <p14:tracePt t="109327" x="3222625" y="4221163"/>
          <p14:tracePt t="109343" x="3192463" y="4244975"/>
          <p14:tracePt t="109360" x="3178175" y="4244975"/>
          <p14:tracePt t="110799" x="3178175" y="4152900"/>
          <p14:tracePt t="110806" x="3216275" y="4046538"/>
          <p14:tracePt t="110814" x="3246438" y="3954463"/>
          <p14:tracePt t="110827" x="3268663" y="3902075"/>
          <p14:tracePt t="110844" x="3330575" y="3771900"/>
          <p14:tracePt t="110861" x="3382963" y="3641725"/>
          <p14:tracePt t="110878" x="3390900" y="3611563"/>
          <p14:tracePt t="110998" x="3390900" y="3603625"/>
          <p14:tracePt t="111007" x="3398838" y="3603625"/>
          <p14:tracePt t="111014" x="3406775" y="3603625"/>
          <p14:tracePt t="111028" x="3421063" y="3603625"/>
          <p14:tracePt t="111044" x="3421063" y="3673475"/>
          <p14:tracePt t="111061" x="3421063" y="3817938"/>
          <p14:tracePt t="111078" x="3421063" y="3954463"/>
          <p14:tracePt t="111094" x="3413125" y="4168775"/>
          <p14:tracePt t="111112" x="3406775" y="4244975"/>
          <p14:tracePt t="111128" x="3398838" y="4259263"/>
          <p14:tracePt t="111270" x="3390900" y="4259263"/>
          <p14:tracePt t="111294" x="3390900" y="4251325"/>
          <p14:tracePt t="111304" x="3382963" y="4244975"/>
          <p14:tracePt t="111326" x="3375025" y="4237038"/>
          <p14:tracePt t="112102" x="3368675" y="4221163"/>
          <p14:tracePt t="112111" x="3314700" y="4221163"/>
          <p14:tracePt t="112119" x="3276600" y="4206875"/>
          <p14:tracePt t="112128" x="3238500" y="4191000"/>
          <p14:tracePt t="112145" x="3140075" y="4168775"/>
          <p14:tracePt t="112161" x="3078163" y="4144963"/>
          <p14:tracePt t="112178" x="3017838" y="4122738"/>
          <p14:tracePt t="112230" x="3017838" y="4092575"/>
          <p14:tracePt t="112238" x="3017838" y="4016375"/>
          <p14:tracePt t="112246" x="3017838" y="3954463"/>
          <p14:tracePt t="112261" x="3017838" y="3863975"/>
          <p14:tracePt t="112278" x="3017838" y="3559175"/>
          <p14:tracePt t="112295" x="3017838" y="3390900"/>
          <p14:tracePt t="112311" x="3017838" y="3292475"/>
          <p14:tracePt t="112328" x="3017838" y="3254375"/>
          <p14:tracePt t="112446" x="3001963" y="3238500"/>
          <p14:tracePt t="112455" x="2979738" y="3238500"/>
          <p14:tracePt t="112463" x="2949575" y="3238500"/>
          <p14:tracePt t="112478" x="2925763" y="3238500"/>
          <p14:tracePt t="112495" x="2911475" y="3238500"/>
          <p14:tracePt t="112511" x="2811463" y="3352800"/>
          <p14:tracePt t="112529" x="2797175" y="3375025"/>
          <p14:tracePt t="112545" x="2797175" y="3429000"/>
          <p14:tracePt t="112742" x="2797175" y="3451225"/>
          <p14:tracePt t="112750" x="2811463" y="3459163"/>
          <p14:tracePt t="112762" x="2819400" y="3467100"/>
          <p14:tracePt t="112778" x="2827338" y="3467100"/>
          <p14:tracePt t="112807" x="2827338" y="3482975"/>
          <p14:tracePt t="112815" x="2827338" y="3505200"/>
          <p14:tracePt t="112838" x="2827338" y="3513138"/>
          <p14:tracePt t="113214" x="2827338" y="3603625"/>
          <p14:tracePt t="113222" x="2849563" y="3779838"/>
          <p14:tracePt t="113231" x="2857500" y="3932238"/>
          <p14:tracePt t="113245" x="2857500" y="4114800"/>
          <p14:tracePt t="113262" x="2873375" y="4479925"/>
          <p14:tracePt t="113278" x="2873375" y="4640263"/>
          <p14:tracePt t="113295" x="2873375" y="4708525"/>
          <p14:tracePt t="113312" x="2873375" y="4716463"/>
          <p14:tracePt t="113742" x="2879725" y="4716463"/>
          <p14:tracePt t="113750" x="2903538" y="4678363"/>
          <p14:tracePt t="113762" x="2925763" y="4632325"/>
          <p14:tracePt t="113779" x="2979738" y="4503738"/>
          <p14:tracePt t="113795" x="3048000" y="4321175"/>
          <p14:tracePt t="113812" x="3170238" y="4122738"/>
          <p14:tracePt t="113829" x="3276600" y="3908425"/>
          <p14:tracePt t="113845" x="3360738" y="3763963"/>
          <p14:tracePt t="113862" x="3421063" y="3619500"/>
          <p14:tracePt t="113879" x="3429000" y="3581400"/>
          <p14:tracePt t="113895" x="3429000" y="3559175"/>
          <p14:tracePt t="113912" x="3429000" y="3535363"/>
          <p14:tracePt t="113929" x="3429000" y="3513138"/>
          <p14:tracePt t="113945" x="3429000" y="3505200"/>
          <p14:tracePt t="113979" x="3429000" y="3489325"/>
          <p14:tracePt t="113996" x="3421063" y="3482975"/>
          <p14:tracePt t="114012" x="3406775" y="3467100"/>
          <p14:tracePt t="114030" x="3352800" y="3436938"/>
          <p14:tracePt t="114045" x="3336925" y="3429000"/>
          <p14:tracePt t="114062" x="3298825" y="3406775"/>
          <p14:tracePt t="114118" x="3292475" y="3406775"/>
          <p14:tracePt t="114158" x="3268663" y="3421063"/>
          <p14:tracePt t="114166" x="3222625" y="3467100"/>
          <p14:tracePt t="114174" x="3184525" y="3513138"/>
          <p14:tracePt t="114182" x="3154363" y="3527425"/>
          <p14:tracePt t="114195" x="3132138" y="3551238"/>
          <p14:tracePt t="114212" x="3086100" y="3589338"/>
          <p14:tracePt t="114229" x="3063875" y="3597275"/>
          <p14:tracePt t="114351" x="3048000" y="3589338"/>
          <p14:tracePt t="114358" x="3040063" y="3581400"/>
          <p14:tracePt t="114432" x="3032125" y="3565525"/>
          <p14:tracePt t="114438" x="3025775" y="3559175"/>
          <p14:tracePt t="114447" x="3017838" y="3559175"/>
          <p14:tracePt t="114462" x="3017838" y="3551238"/>
          <p14:tracePt t="114479" x="2987675" y="3543300"/>
          <p14:tracePt t="114512" x="2987675" y="3527425"/>
          <p14:tracePt t="114529" x="2987675" y="3505200"/>
          <p14:tracePt t="114546" x="3009900" y="3467100"/>
          <p14:tracePt t="114562" x="3146425" y="3406775"/>
          <p14:tracePt t="114579" x="3390900" y="3306763"/>
          <p14:tracePt t="114595" x="3673475" y="3192463"/>
          <p14:tracePt t="114612" x="3863975" y="3101975"/>
          <p14:tracePt t="114629" x="3970338" y="3025775"/>
          <p14:tracePt t="114854" x="3954463" y="3025775"/>
          <p14:tracePt t="114863" x="3916363" y="3025775"/>
          <p14:tracePt t="114870" x="3856038" y="3025775"/>
          <p14:tracePt t="114879" x="3749675" y="3124200"/>
          <p14:tracePt t="114896" x="3527425" y="3292475"/>
          <p14:tracePt t="114912" x="3276600" y="3475038"/>
          <p14:tracePt t="114931" x="3146425" y="3551238"/>
          <p14:tracePt t="114946" x="3070225" y="3573463"/>
          <p14:tracePt t="115030" x="3055938" y="3565525"/>
          <p14:tracePt t="115038" x="3040063" y="3543300"/>
          <p14:tracePt t="115047" x="3040063" y="3535363"/>
          <p14:tracePt t="115063" x="3040063" y="3527425"/>
          <p14:tracePt t="115230" x="3048000" y="3527425"/>
          <p14:tracePt t="115240" x="3078163" y="3527425"/>
          <p14:tracePt t="115247" x="3086100" y="3527425"/>
          <p14:tracePt t="115262" x="3154363" y="3551238"/>
          <p14:tracePt t="115279" x="3260725" y="3611563"/>
          <p14:tracePt t="115296" x="3521075" y="3817938"/>
          <p14:tracePt t="115312" x="3597275" y="3863975"/>
          <p14:tracePt t="115329" x="3611563" y="3863975"/>
          <p14:tracePt t="115487" x="3641725" y="3856038"/>
          <p14:tracePt t="115494" x="3673475" y="3779838"/>
          <p14:tracePt t="115504" x="3703638" y="3717925"/>
          <p14:tracePt t="115513" x="3749675" y="3635375"/>
          <p14:tracePt t="115529" x="3840163" y="3436938"/>
          <p14:tracePt t="115546" x="3954463" y="3254375"/>
          <p14:tracePt t="115562" x="4054475" y="3116263"/>
          <p14:tracePt t="115579" x="4098925" y="3040063"/>
          <p14:tracePt t="115596" x="4114800" y="2987675"/>
          <p14:tracePt t="115694" x="4114800" y="2979738"/>
          <p14:tracePt t="115710" x="4114800" y="2971800"/>
          <p14:tracePt t="115719" x="4106863" y="2971800"/>
          <p14:tracePt t="115782" x="4098925" y="2971800"/>
          <p14:tracePt t="115790" x="4092575" y="2971800"/>
          <p14:tracePt t="115798" x="4076700" y="2971800"/>
          <p14:tracePt t="115813" x="4068763" y="2971800"/>
          <p14:tracePt t="115829" x="4054475" y="2971800"/>
          <p14:tracePt t="115854" x="4046538" y="2971800"/>
          <p14:tracePt t="115871" x="4030663" y="2971800"/>
          <p14:tracePt t="115879" x="4016375" y="2987675"/>
          <p14:tracePt t="115896" x="4008438" y="2994025"/>
          <p14:tracePt t="115913" x="4008438" y="3001963"/>
          <p14:tracePt t="115998" x="4008438" y="3009900"/>
          <p14:tracePt t="116007" x="4000500" y="3009900"/>
          <p14:tracePt t="116014" x="3992563" y="3009900"/>
          <p14:tracePt t="116150" x="3984625" y="3094038"/>
          <p14:tracePt t="116158" x="3984625" y="3246438"/>
          <p14:tracePt t="116166" x="3984625" y="3390900"/>
          <p14:tracePt t="116179" x="3984625" y="3535363"/>
          <p14:tracePt t="116196" x="3984625" y="3810000"/>
          <p14:tracePt t="116214" x="3984625" y="4038600"/>
          <p14:tracePt t="116230" x="3984625" y="4054475"/>
          <p14:tracePt t="116328" x="3978275" y="4030663"/>
          <p14:tracePt t="116334" x="3970338" y="4008438"/>
          <p14:tracePt t="116446" x="3970338" y="4038600"/>
          <p14:tracePt t="116454" x="3962400" y="4106863"/>
          <p14:tracePt t="116463" x="3924300" y="4191000"/>
          <p14:tracePt t="116480" x="3840163" y="4365625"/>
          <p14:tracePt t="116496" x="3749675" y="4495800"/>
          <p14:tracePt t="116513" x="3665538" y="4579938"/>
          <p14:tracePt t="116530" x="3635375" y="4594225"/>
          <p14:tracePt t="116606" x="3627438" y="4594225"/>
          <p14:tracePt t="116614" x="3619500" y="4594225"/>
          <p14:tracePt t="116622" x="3597275" y="4594225"/>
          <p14:tracePt t="116631" x="3589338" y="4594225"/>
          <p14:tracePt t="116646" x="3581400" y="4594225"/>
          <p14:tracePt t="116663" x="3573463" y="4602163"/>
          <p14:tracePt t="116680" x="3565525" y="4618038"/>
          <p14:tracePt t="116696" x="3581400" y="4648200"/>
          <p14:tracePt t="116713" x="3635375" y="4664075"/>
          <p14:tracePt t="116730" x="3703638" y="4686300"/>
          <p14:tracePt t="116746" x="3840163" y="4686300"/>
          <p14:tracePt t="116763" x="3946525" y="4640263"/>
          <p14:tracePt t="116780" x="3970338" y="4602163"/>
          <p14:tracePt t="116797" x="3970338" y="4549775"/>
          <p14:tracePt t="116813" x="3970338" y="4518025"/>
          <p14:tracePt t="116831" x="3954463" y="4503738"/>
          <p14:tracePt t="116926" x="3954463" y="4572000"/>
          <p14:tracePt t="116934" x="3954463" y="4648200"/>
          <p14:tracePt t="116946" x="3954463" y="4716463"/>
          <p14:tracePt t="116963" x="3954463" y="4838700"/>
          <p14:tracePt t="116980" x="3946525" y="4876800"/>
          <p14:tracePt t="117030" x="3946525" y="4868863"/>
          <p14:tracePt t="117038" x="3946525" y="4800600"/>
          <p14:tracePt t="117047" x="3946525" y="4686300"/>
          <p14:tracePt t="117063" x="3970338" y="4389438"/>
          <p14:tracePt t="117080" x="4092575" y="3992563"/>
          <p14:tracePt t="117096" x="4198938" y="3619500"/>
          <p14:tracePt t="117113" x="4259263" y="3336925"/>
          <p14:tracePt t="117130" x="4283075" y="3170238"/>
          <p14:tracePt t="117146" x="4283075" y="3055938"/>
          <p14:tracePt t="117150" x="4283075" y="3032125"/>
          <p14:tracePt t="117163" x="4283075" y="3017838"/>
          <p14:tracePt t="117180" x="4275138" y="2987675"/>
          <p14:tracePt t="117196" x="4267200" y="2971800"/>
          <p14:tracePt t="117215" x="4259263" y="2971800"/>
          <p14:tracePt t="117231" x="4251325" y="2971800"/>
          <p14:tracePt t="117262" x="4244975" y="2971800"/>
          <p14:tracePt t="117270" x="4244975" y="2963863"/>
          <p14:tracePt t="117280" x="4229100" y="2955925"/>
          <p14:tracePt t="117296" x="4221163" y="2949575"/>
          <p14:tracePt t="117313" x="4175125" y="2911475"/>
          <p14:tracePt t="117331" x="4144963" y="2887663"/>
          <p14:tracePt t="117347" x="4137025" y="2879725"/>
          <p14:tracePt t="117398" x="4130675" y="2879725"/>
          <p14:tracePt t="117422" x="4122738" y="2879725"/>
          <p14:tracePt t="117430" x="4098925" y="2933700"/>
          <p14:tracePt t="117438" x="4054475" y="3017838"/>
          <p14:tracePt t="117447" x="4046538" y="3040063"/>
          <p14:tracePt t="117463" x="4046538" y="3070225"/>
          <p14:tracePt t="117480" x="4046538" y="3094038"/>
          <p14:tracePt t="117582" x="4038600" y="3101975"/>
          <p14:tracePt t="117598" x="4030663" y="3101975"/>
          <p14:tracePt t="117607" x="4016375" y="3101975"/>
          <p14:tracePt t="117622" x="4008438" y="3101975"/>
          <p14:tracePt t="117631" x="4000500" y="3101975"/>
          <p14:tracePt t="117647" x="3992563" y="3101975"/>
          <p14:tracePt t="117806" x="3984625" y="3116263"/>
          <p14:tracePt t="117815" x="3978275" y="3170238"/>
          <p14:tracePt t="117822" x="3970338" y="3246438"/>
          <p14:tracePt t="117831" x="3954463" y="3306763"/>
          <p14:tracePt t="117847" x="3940175" y="3413125"/>
          <p14:tracePt t="117863" x="3932238" y="3497263"/>
          <p14:tracePt t="117880" x="3932238" y="3527425"/>
          <p14:tracePt t="117897" x="3932238" y="3535363"/>
          <p14:tracePt t="118102" x="3932238" y="3551238"/>
          <p14:tracePt t="118111" x="3932238" y="3641725"/>
          <p14:tracePt t="118118" x="3932238" y="3749675"/>
          <p14:tracePt t="118130" x="3932238" y="3856038"/>
          <p14:tracePt t="118147" x="3924300" y="4054475"/>
          <p14:tracePt t="118164" x="3902075" y="4206875"/>
          <p14:tracePt t="118167" x="3894138" y="4259263"/>
          <p14:tracePt t="118180" x="3894138" y="4313238"/>
          <p14:tracePt t="118197" x="3894138" y="4359275"/>
          <p14:tracePt t="118214" x="3894138" y="4365625"/>
          <p14:tracePt t="118358" x="3894138" y="4403725"/>
          <p14:tracePt t="118366" x="3894138" y="4473575"/>
          <p14:tracePt t="118375" x="3894138" y="4525963"/>
          <p14:tracePt t="118382" x="3894138" y="4579938"/>
          <p14:tracePt t="118397" x="3894138" y="4625975"/>
          <p14:tracePt t="118414" x="3894138" y="4724400"/>
          <p14:tracePt t="118430" x="3894138" y="4762500"/>
          <p14:tracePt t="118447" x="3894138" y="4770438"/>
          <p14:tracePt t="118480" x="3894138" y="4778375"/>
          <p14:tracePt t="118497" x="3886200" y="4816475"/>
          <p14:tracePt t="118514" x="3886200" y="4953000"/>
          <p14:tracePt t="118530" x="3886200" y="5089525"/>
          <p14:tracePt t="118547" x="3886200" y="5227638"/>
          <p14:tracePt t="118564" x="3886200" y="5318125"/>
          <p14:tracePt t="118582" x="3886200" y="5410200"/>
          <p14:tracePt t="118622" x="3886200" y="5418138"/>
          <p14:tracePt t="118726" x="3886200" y="5372100"/>
          <p14:tracePt t="118735" x="3902075" y="5273675"/>
          <p14:tracePt t="118743" x="3924300" y="5143500"/>
          <p14:tracePt t="118750" x="3924300" y="5013325"/>
          <p14:tracePt t="118764" x="3924300" y="4808538"/>
          <p14:tracePt t="118781" x="3970338" y="4335463"/>
          <p14:tracePt t="118798" x="4022725" y="3657600"/>
          <p14:tracePt t="118814" x="4030663" y="3276600"/>
          <p14:tracePt t="118830" x="4030663" y="3040063"/>
          <p14:tracePt t="118847" x="4030663" y="2917825"/>
          <p14:tracePt t="118864" x="4030663" y="2865438"/>
          <p14:tracePt t="118880" x="4030663" y="2849563"/>
          <p14:tracePt t="118898" x="4022725" y="2835275"/>
          <p14:tracePt t="118958" x="4022725" y="2827338"/>
          <p14:tracePt t="119016" x="4022725" y="2819400"/>
          <p14:tracePt t="119022" x="4022725" y="2797175"/>
          <p14:tracePt t="119031" x="4022725" y="2789238"/>
          <p14:tracePt t="119047" x="4022725" y="2781300"/>
          <p14:tracePt t="119118" x="4030663" y="2781300"/>
          <p14:tracePt t="119126" x="4046538" y="2789238"/>
          <p14:tracePt t="119134" x="4068763" y="2811463"/>
          <p14:tracePt t="119147" x="4106863" y="2865438"/>
          <p14:tracePt t="119164" x="4183063" y="3032125"/>
          <p14:tracePt t="119167" x="4213225" y="3078163"/>
          <p14:tracePt t="119181" x="4229100" y="3101975"/>
          <p14:tracePt t="119197" x="4229100" y="3140075"/>
          <p14:tracePt t="119343" x="4229100" y="3124200"/>
          <p14:tracePt t="119350" x="4251325" y="3094038"/>
          <p14:tracePt t="119358" x="4275138" y="3070225"/>
          <p14:tracePt t="119366" x="4305300" y="3063875"/>
          <p14:tracePt t="119381" x="4335463" y="3032125"/>
          <p14:tracePt t="119397" x="4449763" y="2963863"/>
          <p14:tracePt t="119414" x="4556125" y="2917825"/>
          <p14:tracePt t="119431" x="4587875" y="2903538"/>
          <p14:tracePt t="119448" x="4602163" y="2895600"/>
          <p14:tracePt t="119526" x="4625975" y="2895600"/>
          <p14:tracePt t="119534" x="4664075" y="2895600"/>
          <p14:tracePt t="119543" x="4694238" y="2895600"/>
          <p14:tracePt t="119550" x="4746625" y="2895600"/>
          <p14:tracePt t="119564" x="4822825" y="2895600"/>
          <p14:tracePt t="119581" x="5097463" y="2911475"/>
          <p14:tracePt t="119597" x="5241925" y="2925763"/>
          <p14:tracePt t="119614" x="5524500" y="2925763"/>
          <p14:tracePt t="119630" x="5532438" y="2933700"/>
          <p14:tracePt t="119664" x="5516563" y="2933700"/>
          <p14:tracePt t="119680" x="5418138" y="2933700"/>
          <p14:tracePt t="119697" x="5394325" y="2933700"/>
          <p14:tracePt t="119714" x="5387975" y="2933700"/>
          <p14:tracePt t="119730" x="5380038" y="2933700"/>
          <p14:tracePt t="119782" x="5356225" y="2933700"/>
          <p14:tracePt t="119789" x="5341938" y="2933700"/>
          <p14:tracePt t="119798" x="5311775" y="2933700"/>
          <p14:tracePt t="119814" x="5211763" y="2971800"/>
          <p14:tracePt t="119830" x="5105400" y="2994025"/>
          <p14:tracePt t="119847" x="4953000" y="3040063"/>
          <p14:tracePt t="119864" x="4830763" y="3086100"/>
          <p14:tracePt t="119880" x="4784725" y="3094038"/>
          <p14:tracePt t="119934" x="4784725" y="3086100"/>
          <p14:tracePt t="119944" x="4784725" y="3017838"/>
          <p14:tracePt t="119950" x="4784725" y="2941638"/>
          <p14:tracePt t="119964" x="4784725" y="2873375"/>
          <p14:tracePt t="119981" x="4784725" y="2667000"/>
          <p14:tracePt t="119998" x="4784725" y="2530475"/>
          <p14:tracePt t="120014" x="4816475" y="2392363"/>
          <p14:tracePt t="120031" x="4822825" y="2392363"/>
          <p14:tracePt t="120071" x="4830763" y="2416175"/>
          <p14:tracePt t="120081" x="4868863" y="2613025"/>
          <p14:tracePt t="120098" x="4953000" y="3292475"/>
          <p14:tracePt t="120114" x="5013325" y="4046538"/>
          <p14:tracePt t="120131" x="5013325" y="4784725"/>
          <p14:tracePt t="120148" x="5013325" y="5165725"/>
          <p14:tracePt t="120152" x="5013325" y="5227638"/>
          <p14:tracePt t="120164" x="5013325" y="5235575"/>
          <p14:tracePt t="120183" x="5013325" y="5203825"/>
          <p14:tracePt t="120198" x="5013325" y="5051425"/>
          <p14:tracePt t="120214" x="4953000" y="4305300"/>
          <p14:tracePt t="120231" x="4914900" y="3733800"/>
          <p14:tracePt t="120248" x="4914900" y="3276600"/>
          <p14:tracePt t="120264" x="4914900" y="3170238"/>
          <p14:tracePt t="120298" x="4914900" y="3178175"/>
          <p14:tracePt t="120314" x="4914900" y="3603625"/>
          <p14:tracePt t="120331" x="4914900" y="4183063"/>
          <p14:tracePt t="120348" x="4914900" y="4702175"/>
          <p14:tracePt t="120364" x="4930775" y="4860925"/>
          <p14:tracePt t="120381" x="4930775" y="4868863"/>
          <p14:tracePt t="120398" x="4991100" y="4495800"/>
          <p14:tracePt t="120414" x="4991100" y="3978275"/>
          <p14:tracePt t="120431" x="4968875" y="3306763"/>
          <p14:tracePt t="120448" x="4945063" y="2925763"/>
          <p14:tracePt t="120464" x="4945063" y="2803525"/>
          <p14:tracePt t="120498" x="4945063" y="2811463"/>
          <p14:tracePt t="120514" x="4945063" y="3216275"/>
          <p14:tracePt t="120531" x="4945063" y="3711575"/>
          <p14:tracePt t="120548" x="4945063" y="4106863"/>
          <p14:tracePt t="120564" x="4945063" y="4191000"/>
          <p14:tracePt t="120582" x="4953000" y="4191000"/>
          <p14:tracePt t="120598" x="4999038" y="3940175"/>
          <p14:tracePt t="120614" x="4999038" y="3687763"/>
          <p14:tracePt t="120631" x="4975225" y="3382963"/>
          <p14:tracePt t="120648" x="4953000" y="3322638"/>
          <p14:tracePt t="120670" x="4945063" y="3314700"/>
          <p14:tracePt t="120686" x="4930775" y="3336925"/>
          <p14:tracePt t="120698" x="4906963" y="3436938"/>
          <p14:tracePt t="120714" x="4838700" y="3627438"/>
          <p14:tracePt t="120731" x="4792663" y="3771900"/>
          <p14:tracePt t="120748" x="4762500" y="3817938"/>
          <p14:tracePt t="120765" x="4746625" y="3832225"/>
          <p14:tracePt t="120781" x="4732338" y="3810000"/>
          <p14:tracePt t="120798" x="4587875" y="3573463"/>
          <p14:tracePt t="120814" x="4495800" y="3475038"/>
          <p14:tracePt t="120831" x="4465638" y="3429000"/>
          <p14:tracePt t="120849" x="4427538" y="3390900"/>
          <p14:tracePt t="120886" x="4419600" y="3382963"/>
          <p14:tracePt t="120918" x="4411663" y="3368675"/>
          <p14:tracePt t="120927" x="4397375" y="3314700"/>
          <p14:tracePt t="120934" x="4373563" y="3260725"/>
          <p14:tracePt t="120948" x="4343400" y="3222625"/>
          <p14:tracePt t="120965" x="4297363" y="3132138"/>
          <p14:tracePt t="120981" x="4259263" y="3086100"/>
          <p14:tracePt t="120998" x="4213225" y="3055938"/>
          <p14:tracePt t="121015" x="4206875" y="3055938"/>
          <p14:tracePt t="121054" x="4206875" y="3063875"/>
          <p14:tracePt t="121065" x="4206875" y="3094038"/>
          <p14:tracePt t="121081" x="4206875" y="3108325"/>
          <p14:tracePt t="121098" x="4206875" y="3116263"/>
          <p14:tracePt t="121161" x="4221163" y="3116263"/>
          <p14:tracePt t="121175" x="4229100" y="3116263"/>
          <p14:tracePt t="121183" x="4244975" y="3116263"/>
          <p14:tracePt t="121198" x="4343400" y="3078163"/>
          <p14:tracePt t="121215" x="4503738" y="3032125"/>
          <p14:tracePt t="121231" x="4854575" y="2933700"/>
          <p14:tracePt t="121248" x="5273675" y="2797175"/>
          <p14:tracePt t="121265" x="5592763" y="2689225"/>
          <p14:tracePt t="121281" x="5692775" y="2620963"/>
          <p14:tracePt t="121298" x="5699125" y="2620963"/>
          <p14:tracePt t="121331" x="5684838" y="2613025"/>
          <p14:tracePt t="121350" x="5562600" y="2598738"/>
          <p14:tracePt t="121365" x="5540375" y="2598738"/>
          <p14:tracePt t="121382" x="5387975" y="2727325"/>
          <p14:tracePt t="121398" x="5235575" y="2873375"/>
          <p14:tracePt t="121415" x="4991100" y="3055938"/>
          <p14:tracePt t="121431" x="4754563" y="3184525"/>
          <p14:tracePt t="121448" x="4579938" y="3238500"/>
          <p14:tracePt t="121465" x="4549775" y="3238500"/>
          <p14:tracePt t="121550" x="4541838" y="3230563"/>
          <p14:tracePt t="121558" x="4525963" y="3222625"/>
          <p14:tracePt t="121566" x="4511675" y="3222625"/>
          <p14:tracePt t="121623" x="4525963" y="3230563"/>
          <p14:tracePt t="121631" x="4564063" y="3246438"/>
          <p14:tracePt t="121640" x="4594225" y="3254375"/>
          <p14:tracePt t="121648" x="4632325" y="3268663"/>
          <p14:tracePt t="121665" x="4686300" y="3276600"/>
          <p14:tracePt t="121681" x="4716463" y="3284538"/>
          <p14:tracePt t="121783" x="4740275" y="3284538"/>
          <p14:tracePt t="121790" x="4792663" y="3306763"/>
          <p14:tracePt t="121799" x="4868863" y="3322638"/>
          <p14:tracePt t="121815" x="4960938" y="3352800"/>
          <p14:tracePt t="121832" x="5089525" y="3375025"/>
          <p14:tracePt t="121849" x="5135563" y="3382963"/>
          <p14:tracePt t="121882" x="5089525" y="3382963"/>
          <p14:tracePt t="121898" x="4906963" y="3368675"/>
          <p14:tracePt t="121915" x="4594225" y="3360738"/>
          <p14:tracePt t="121932" x="4206875" y="3382963"/>
          <p14:tracePt t="121948" x="3886200" y="3436938"/>
          <p14:tracePt t="121965" x="3725863" y="3482975"/>
          <p14:tracePt t="122006" x="3725863" y="3489325"/>
          <p14:tracePt t="122015" x="3749675" y="3505200"/>
          <p14:tracePt t="122032" x="3787775" y="3521075"/>
          <p14:tracePt t="122048" x="3787775" y="3527425"/>
          <p14:tracePt t="122065" x="3787775" y="3551238"/>
          <p14:tracePt t="122082" x="3794125" y="3573463"/>
          <p14:tracePt t="122098" x="3810000" y="3581400"/>
          <p14:tracePt t="122115" x="3863975" y="3589338"/>
          <p14:tracePt t="122132" x="3946525" y="3603625"/>
          <p14:tracePt t="122148" x="4106863" y="3603625"/>
          <p14:tracePt t="122152" x="4244975" y="3589338"/>
          <p14:tracePt t="122165" x="4365625" y="3559175"/>
          <p14:tracePt t="122182" x="4495800" y="3521075"/>
          <p14:tracePt t="122270" x="4487863" y="3527425"/>
          <p14:tracePt t="122280" x="4487863" y="3597275"/>
          <p14:tracePt t="122286" x="4465638" y="3657600"/>
          <p14:tracePt t="122298" x="4449763" y="3717925"/>
          <p14:tracePt t="122315" x="4403725" y="3870325"/>
          <p14:tracePt t="122332" x="4381500" y="4000500"/>
          <p14:tracePt t="122350" x="4389438" y="4122738"/>
          <p14:tracePt t="122365" x="4403725" y="4130675"/>
          <p14:tracePt t="122382" x="4457700" y="4137025"/>
          <p14:tracePt t="122398" x="4487863" y="4137025"/>
          <p14:tracePt t="122598" x="4473575" y="4137025"/>
          <p14:tracePt t="122606" x="4441825" y="4137025"/>
          <p14:tracePt t="122615" x="4397375" y="4137025"/>
          <p14:tracePt t="122632" x="4237038" y="4137025"/>
          <p14:tracePt t="122648" x="4000500" y="4137025"/>
          <p14:tracePt t="122665" x="3810000" y="4144963"/>
          <p14:tracePt t="122682" x="3749675" y="4160838"/>
          <p14:tracePt t="122751" x="3741738" y="4160838"/>
          <p14:tracePt t="122759" x="3717925" y="4168775"/>
          <p14:tracePt t="122767" x="3641725" y="4198938"/>
          <p14:tracePt t="122782" x="3513138" y="4259263"/>
          <p14:tracePt t="122799" x="3344863" y="4335463"/>
          <p14:tracePt t="122815" x="3124200" y="4435475"/>
          <p14:tracePt t="122832" x="2887663" y="4525963"/>
          <p14:tracePt t="122849" x="2743200" y="4602163"/>
          <p14:tracePt t="122865" x="2697163" y="4632325"/>
          <p14:tracePt t="123256" x="2689225" y="4632325"/>
          <p14:tracePt t="123262" x="2628900" y="4632325"/>
          <p14:tracePt t="123270" x="2560638" y="4625975"/>
          <p14:tracePt t="123282" x="2506663" y="4602163"/>
          <p14:tracePt t="123299" x="2438400" y="4541838"/>
          <p14:tracePt t="123315" x="2392363" y="4449763"/>
          <p14:tracePt t="123332" x="2301875" y="4327525"/>
          <p14:tracePt t="123349" x="2232025" y="4213225"/>
          <p14:tracePt t="123365" x="2225675" y="4175125"/>
          <p14:tracePt t="123382" x="2179638" y="4068763"/>
          <p14:tracePt t="123399" x="2149475" y="4008438"/>
          <p14:tracePt t="123415" x="2133600" y="3962400"/>
          <p14:tracePt t="123432" x="2103438" y="3894138"/>
          <p14:tracePt t="123449" x="2103438" y="3848100"/>
          <p14:tracePt t="123467" x="2079625" y="3810000"/>
          <p14:tracePt t="123482" x="2079625" y="3794125"/>
          <p14:tracePt t="123499" x="2079625" y="3787775"/>
          <p14:tracePt t="123516" x="2079625" y="3771900"/>
          <p14:tracePt t="123532" x="2079625" y="3763963"/>
          <p14:tracePt t="123550" x="2079625" y="3756025"/>
          <p14:tracePt t="123582" x="2103438" y="3703638"/>
          <p14:tracePt t="123599" x="2133600" y="3665538"/>
          <p14:tracePt t="123616" x="2187575" y="3611563"/>
          <p14:tracePt t="123632" x="2278063" y="3543300"/>
          <p14:tracePt t="123649" x="2408238" y="3475038"/>
          <p14:tracePt t="123665" x="2506663" y="3429000"/>
          <p14:tracePt t="123682" x="2606675" y="3382963"/>
          <p14:tracePt t="123698" x="2743200" y="3314700"/>
          <p14:tracePt t="123715" x="2857500" y="3246438"/>
          <p14:tracePt t="123732" x="3032125" y="3146425"/>
          <p14:tracePt t="123749" x="3178175" y="3063875"/>
          <p14:tracePt t="123766" x="3436938" y="2925763"/>
          <p14:tracePt t="123782" x="3543300" y="2865438"/>
          <p14:tracePt t="123799" x="3673475" y="2789238"/>
          <p14:tracePt t="123815" x="3802063" y="2720975"/>
          <p14:tracePt t="123832" x="3908425" y="2644775"/>
          <p14:tracePt t="123849" x="4000500" y="2598738"/>
          <p14:tracePt t="123865" x="4054475" y="2568575"/>
          <p14:tracePt t="123882" x="4160838" y="2530475"/>
          <p14:tracePt t="123899" x="4297363" y="2498725"/>
          <p14:tracePt t="123916" x="4503738" y="2484438"/>
          <p14:tracePt t="123932" x="4784725" y="2446338"/>
          <p14:tracePt t="123950" x="5273675" y="2378075"/>
          <p14:tracePt t="123967" x="5508625" y="2378075"/>
          <p14:tracePt t="123982" x="5646738" y="2378075"/>
          <p14:tracePt t="123999" x="5699125" y="2378075"/>
          <p14:tracePt t="124071" x="5722938" y="2378075"/>
          <p14:tracePt t="124079" x="5761038" y="2378075"/>
          <p14:tracePt t="124086" x="5799138" y="2378075"/>
          <p14:tracePt t="124099" x="5883275" y="2392363"/>
          <p14:tracePt t="124116" x="6118225" y="2460625"/>
          <p14:tracePt t="124132" x="6278563" y="2492375"/>
          <p14:tracePt t="124149" x="6523038" y="2530475"/>
          <p14:tracePt t="124152" x="6613525" y="2536825"/>
          <p14:tracePt t="124166" x="6759575" y="2552700"/>
          <p14:tracePt t="124182" x="6865938" y="2568575"/>
          <p14:tracePt t="124199" x="6880225" y="2568575"/>
          <p14:tracePt t="124254" x="6888163" y="2574925"/>
          <p14:tracePt t="124262" x="6926263" y="2590800"/>
          <p14:tracePt t="124271" x="6972300" y="2613025"/>
          <p14:tracePt t="124282" x="7002463" y="2613025"/>
          <p14:tracePt t="124299" x="7132638" y="2697163"/>
          <p14:tracePt t="124316" x="7277100" y="2765425"/>
          <p14:tracePt t="124332" x="7323138" y="2781300"/>
          <p14:tracePt t="124349" x="7331075" y="2789238"/>
          <p14:tracePt t="124422" x="7331075" y="2797175"/>
          <p14:tracePt t="124431" x="7331075" y="2865438"/>
          <p14:tracePt t="124438" x="7285038" y="2925763"/>
          <p14:tracePt t="124449" x="7231063" y="2994025"/>
          <p14:tracePt t="124467" x="7018338" y="3101975"/>
          <p14:tracePt t="124483" x="6683375" y="3260725"/>
          <p14:tracePt t="124499" x="6340475" y="3406775"/>
          <p14:tracePt t="124516" x="6111875" y="3497263"/>
          <p14:tracePt t="124534" x="5965825" y="3527425"/>
          <p14:tracePt t="124614" x="5959475" y="3527425"/>
          <p14:tracePt t="124622" x="5927725" y="3527425"/>
          <p14:tracePt t="124633" x="5875338" y="3527425"/>
          <p14:tracePt t="124649" x="5768975" y="3505200"/>
          <p14:tracePt t="124667" x="5540375" y="3421063"/>
          <p14:tracePt t="124683" x="5165725" y="3314700"/>
          <p14:tracePt t="124699" x="4822825" y="3260725"/>
          <p14:tracePt t="124716" x="4572000" y="3230563"/>
          <p14:tracePt t="124733" x="4313238" y="3200400"/>
          <p14:tracePt t="124750" x="3992563" y="3200400"/>
          <p14:tracePt t="124766" x="3649663" y="3200400"/>
          <p14:tracePt t="124783" x="3260725" y="3200400"/>
          <p14:tracePt t="124799" x="2827338" y="3230563"/>
          <p14:tracePt t="124816" x="2492375" y="3284538"/>
          <p14:tracePt t="124833" x="2286000" y="3314700"/>
          <p14:tracePt t="124850" x="2209800" y="3322638"/>
          <p14:tracePt t="124883" x="2201863" y="3322638"/>
          <p14:tracePt t="125022" x="2193925" y="3322638"/>
          <p14:tracePt t="125030" x="2193925" y="3352800"/>
          <p14:tracePt t="125038" x="2201863" y="3406775"/>
          <p14:tracePt t="125049" x="2225675" y="3459163"/>
          <p14:tracePt t="125066" x="2278063" y="3551238"/>
          <p14:tracePt t="125083" x="2308225" y="3603625"/>
          <p14:tracePt t="125099" x="2332038" y="3635375"/>
          <p14:tracePt t="125116" x="2346325" y="3649663"/>
          <p14:tracePt t="125133" x="2416175" y="3657600"/>
          <p14:tracePt t="125150" x="2476500" y="3657600"/>
          <p14:tracePt t="125166" x="2530475" y="3657600"/>
          <p14:tracePt t="125183" x="2552700" y="3657600"/>
          <p14:tracePt t="125199" x="2568575" y="3641725"/>
          <p14:tracePt t="125216" x="2568575" y="3635375"/>
          <p14:tracePt t="125233" x="2568575" y="3627438"/>
          <p14:tracePt t="125270" x="2568575" y="3619500"/>
          <p14:tracePt t="125302" x="2574925" y="3611563"/>
          <p14:tracePt t="125310" x="2582863" y="3603625"/>
          <p14:tracePt t="125318" x="2598738" y="3597275"/>
          <p14:tracePt t="125333" x="2636838" y="3597275"/>
          <p14:tracePt t="125349" x="2674938" y="3581400"/>
          <p14:tracePt t="125366" x="2789238" y="3581400"/>
          <p14:tracePt t="125383" x="2803525" y="3581400"/>
          <p14:tracePt t="125400" x="2811463" y="3581400"/>
          <p14:tracePt t="125446" x="2803525" y="3581400"/>
          <p14:tracePt t="125558" x="2797175" y="3581400"/>
          <p14:tracePt t="126430" x="2849563" y="3559175"/>
          <p14:tracePt t="126438" x="2895600" y="3535363"/>
          <p14:tracePt t="126450" x="2911475" y="3527425"/>
          <p14:tracePt t="126467" x="2994025" y="3459163"/>
          <p14:tracePt t="126483" x="3094038" y="3421063"/>
          <p14:tracePt t="126500" x="3170238" y="3390900"/>
          <p14:tracePt t="126517" x="3246438" y="3352800"/>
          <p14:tracePt t="126533" x="3276600" y="3330575"/>
          <p14:tracePt t="126622" x="3292475" y="3330575"/>
          <p14:tracePt t="126630" x="3336925" y="3322638"/>
          <p14:tracePt t="126638" x="3398838" y="3314700"/>
          <p14:tracePt t="126650" x="3467100" y="3298825"/>
          <p14:tracePt t="126667" x="3565525" y="3284538"/>
          <p14:tracePt t="126683" x="3687763" y="3246438"/>
          <p14:tracePt t="126700" x="3763963" y="3216275"/>
          <p14:tracePt t="126717" x="3787775" y="3200400"/>
          <p14:tracePt t="126775" x="3794125" y="3200400"/>
          <p14:tracePt t="126790" x="3794125" y="3192463"/>
          <p14:tracePt t="126798" x="3810000" y="3154363"/>
          <p14:tracePt t="126807" x="3810000" y="3140075"/>
          <p14:tracePt t="126846" x="3810000" y="3132138"/>
          <p14:tracePt t="126918" x="3810000" y="3124200"/>
          <p14:tracePt t="127054" x="3832225" y="3124200"/>
          <p14:tracePt t="127062" x="3886200" y="3124200"/>
          <p14:tracePt t="127070" x="3984625" y="3094038"/>
          <p14:tracePt t="127083" x="4092575" y="3086100"/>
          <p14:tracePt t="127100" x="4283075" y="3063875"/>
          <p14:tracePt t="127118" x="4602163" y="3001963"/>
          <p14:tracePt t="127134" x="4656138" y="2979738"/>
          <p14:tracePt t="127150" x="4670425" y="2971800"/>
          <p14:tracePt t="127206" x="4678363" y="2971800"/>
          <p14:tracePt t="127262" x="4678363" y="2955925"/>
          <p14:tracePt t="127294" x="4686300" y="2949575"/>
          <p14:tracePt t="127302" x="4702175" y="2949575"/>
          <p14:tracePt t="127310" x="4732338" y="2949575"/>
          <p14:tracePt t="127318" x="4762500" y="2949575"/>
          <p14:tracePt t="127333" x="4868863" y="2949575"/>
          <p14:tracePt t="127350" x="5021263" y="2949575"/>
          <p14:tracePt t="127367" x="5097463" y="2949575"/>
          <p14:tracePt t="127383" x="5105400" y="2949575"/>
          <p14:tracePt t="127422" x="5105400" y="2941638"/>
          <p14:tracePt t="127503" x="5089525" y="2933700"/>
          <p14:tracePt t="127510" x="5051425" y="2925763"/>
          <p14:tracePt t="127519" x="4975225" y="2925763"/>
          <p14:tracePt t="127534" x="4778375" y="2933700"/>
          <p14:tracePt t="127550" x="4365625" y="3040063"/>
          <p14:tracePt t="127567" x="3787775" y="3140075"/>
          <p14:tracePt t="127584" x="3254375" y="3254375"/>
          <p14:tracePt t="127600" x="2887663" y="3344863"/>
          <p14:tracePt t="127617" x="2667000" y="3406775"/>
          <p14:tracePt t="127633" x="2568575" y="3413125"/>
          <p14:tracePt t="127774" x="2560638" y="3421063"/>
          <p14:tracePt t="127790" x="2560638" y="3436938"/>
          <p14:tracePt t="127799" x="2536825" y="3459163"/>
          <p14:tracePt t="127806" x="2530475" y="3482975"/>
          <p14:tracePt t="127817" x="2514600" y="3505200"/>
          <p14:tracePt t="127834" x="2498725" y="3565525"/>
          <p14:tracePt t="127850" x="2484438" y="3627438"/>
          <p14:tracePt t="127867" x="2484438" y="3657600"/>
          <p14:tracePt t="127884" x="2484438" y="3673475"/>
          <p14:tracePt t="127900" x="2484438" y="3679825"/>
          <p14:tracePt t="127917" x="2498725" y="3679825"/>
          <p14:tracePt t="127934" x="2544763" y="3679825"/>
          <p14:tracePt t="127950" x="2590800" y="3679825"/>
          <p14:tracePt t="127969" x="2636838" y="3679825"/>
          <p14:tracePt t="127984" x="2689225" y="3665538"/>
          <p14:tracePt t="128000" x="2727325" y="3627438"/>
          <p14:tracePt t="128017" x="2735263" y="3619500"/>
          <p14:tracePt t="128294" x="2743200" y="3611563"/>
          <p14:tracePt t="128310" x="2751138" y="3603625"/>
          <p14:tracePt t="128319" x="2759075" y="3597275"/>
          <p14:tracePt t="128358" x="2759075" y="3589338"/>
          <p14:tracePt t="128510" x="2759075" y="3597275"/>
          <p14:tracePt t="128519" x="2743200" y="3619500"/>
          <p14:tracePt t="128527" x="2713038" y="3665538"/>
          <p14:tracePt t="128535" x="2667000" y="3725863"/>
          <p14:tracePt t="128551" x="2552700" y="3840163"/>
          <p14:tracePt t="128567" x="2408238" y="3940175"/>
          <p14:tracePt t="128584" x="2316163" y="3984625"/>
          <p14:tracePt t="128601" x="2286000" y="3992563"/>
          <p14:tracePt t="128638" x="2278063" y="4000500"/>
          <p14:tracePt t="128662" x="2270125" y="4016375"/>
          <p14:tracePt t="128672" x="2263775" y="4030663"/>
          <p14:tracePt t="128686" x="2255838" y="4046538"/>
          <p14:tracePt t="128701" x="2255838" y="4054475"/>
          <p14:tracePt t="129038" x="2255838" y="4046538"/>
          <p14:tracePt t="129047" x="2255838" y="4022725"/>
          <p14:tracePt t="129054" x="2255838" y="4008438"/>
          <p14:tracePt t="129068" x="2255838" y="4000500"/>
          <p14:tracePt t="129084" x="2293938" y="3932238"/>
          <p14:tracePt t="129102" x="2324100" y="3894138"/>
          <p14:tracePt t="129119" x="2339975" y="3878263"/>
          <p14:tracePt t="129134" x="2354263" y="3856038"/>
          <p14:tracePt t="129151" x="2362200" y="3840163"/>
          <p14:tracePt t="129168" x="2392363" y="3794125"/>
          <p14:tracePt t="129185" x="2416175" y="3749675"/>
          <p14:tracePt t="129201" x="2438400" y="3711575"/>
          <p14:tracePt t="129218" x="2454275" y="3687763"/>
          <p14:tracePt t="129234" x="2468563" y="3665538"/>
          <p14:tracePt t="129251" x="2498725" y="3635375"/>
          <p14:tracePt t="129268" x="2506663" y="3619500"/>
          <p14:tracePt t="129284" x="2522538" y="3597275"/>
          <p14:tracePt t="129302" x="2582863" y="3551238"/>
          <p14:tracePt t="129318" x="2636838" y="3535363"/>
          <p14:tracePt t="129334" x="2689225" y="3513138"/>
          <p14:tracePt t="129351" x="2697163" y="3505200"/>
          <p14:tracePt t="129368" x="2705100" y="3497263"/>
          <p14:tracePt t="129654" x="2727325" y="3497263"/>
          <p14:tracePt t="129662" x="2789238" y="3482975"/>
          <p14:tracePt t="129670" x="2857500" y="3459163"/>
          <p14:tracePt t="129684" x="2895600" y="3459163"/>
          <p14:tracePt t="129701" x="3032125" y="3406775"/>
          <p14:tracePt t="129717" x="3208338" y="3336925"/>
          <p14:tracePt t="129734" x="3230563" y="3314700"/>
          <p14:tracePt t="129768" x="3238500" y="3314700"/>
          <p14:tracePt t="129822" x="3246438" y="3284538"/>
          <p14:tracePt t="129830" x="3284538" y="3254375"/>
          <p14:tracePt t="129838" x="3292475" y="3254375"/>
          <p14:tracePt t="129851" x="3306763" y="3230563"/>
          <p14:tracePt t="129868" x="3344863" y="3208338"/>
          <p14:tracePt t="129885" x="3352800" y="3208338"/>
          <p14:tracePt t="129902" x="3360738" y="3200400"/>
          <p14:tracePt t="129926" x="3375025" y="3200400"/>
          <p14:tracePt t="129935" x="3413125" y="3184525"/>
          <p14:tracePt t="129952" x="3482975" y="3146425"/>
          <p14:tracePt t="129968" x="3521075" y="3132138"/>
          <p14:tracePt t="129985" x="3527425" y="3116263"/>
          <p14:tracePt t="130070" x="3535363" y="3116263"/>
          <p14:tracePt t="130224" x="3543300" y="3116263"/>
          <p14:tracePt t="130230" x="3589338" y="3116263"/>
          <p14:tracePt t="130238" x="3649663" y="3116263"/>
          <p14:tracePt t="130251" x="3717925" y="3108325"/>
          <p14:tracePt t="130268" x="3886200" y="3063875"/>
          <p14:tracePt t="130285" x="4106863" y="3017838"/>
          <p14:tracePt t="130302" x="4343400" y="2963863"/>
          <p14:tracePt t="130318" x="4403725" y="2941638"/>
          <p14:tracePt t="130335" x="4411663" y="2933700"/>
          <p14:tracePt t="130494" x="4419600" y="2933700"/>
          <p14:tracePt t="130503" x="4457700" y="2917825"/>
          <p14:tracePt t="130510" x="4549775" y="2911475"/>
          <p14:tracePt t="130519" x="4648200" y="2903538"/>
          <p14:tracePt t="130535" x="4960938" y="2849563"/>
          <p14:tracePt t="130551" x="5311775" y="2797175"/>
          <p14:tracePt t="130568" x="5494338" y="2765425"/>
          <p14:tracePt t="130586" x="5508625" y="2765425"/>
          <p14:tracePt t="130895" x="5494338" y="2759075"/>
          <p14:tracePt t="130903" x="5456238" y="2759075"/>
          <p14:tracePt t="130910" x="5402263" y="2743200"/>
          <p14:tracePt t="130919" x="5326063" y="2735263"/>
          <p14:tracePt t="130935" x="5037138" y="2773363"/>
          <p14:tracePt t="130952" x="4556125" y="2925763"/>
          <p14:tracePt t="130968" x="4060825" y="3070225"/>
          <p14:tracePt t="130985" x="3603625" y="3200400"/>
          <p14:tracePt t="131002" x="3276600" y="3298825"/>
          <p14:tracePt t="131018" x="3078163" y="3352800"/>
          <p14:tracePt t="131035" x="3017838" y="3360738"/>
          <p14:tracePt t="131102" x="3009900" y="3375025"/>
          <p14:tracePt t="131110" x="2994025" y="3382963"/>
          <p14:tracePt t="131119" x="2955925" y="3429000"/>
          <p14:tracePt t="131135" x="2811463" y="3535363"/>
          <p14:tracePt t="131152" x="2651125" y="3627438"/>
          <p14:tracePt t="131168" x="2460625" y="3763963"/>
          <p14:tracePt t="131185" x="2324100" y="3856038"/>
          <p14:tracePt t="131202" x="2239963" y="3916363"/>
          <p14:tracePt t="131218" x="2232025" y="3916363"/>
          <p14:tracePt t="131350" x="2225675" y="3916363"/>
          <p14:tracePt t="131366" x="2225675" y="3908425"/>
          <p14:tracePt t="131374" x="2247900" y="3894138"/>
          <p14:tracePt t="131385" x="2263775" y="3878263"/>
          <p14:tracePt t="131402" x="2346325" y="3832225"/>
          <p14:tracePt t="131418" x="2454275" y="3763963"/>
          <p14:tracePt t="131435" x="2544763" y="3717925"/>
          <p14:tracePt t="131452" x="2582863" y="3679825"/>
          <p14:tracePt t="131468" x="2598738" y="3657600"/>
          <p14:tracePt t="131485" x="2613025" y="3649663"/>
          <p14:tracePt t="131502" x="2613025" y="3641725"/>
          <p14:tracePt t="131518" x="2613025" y="3635375"/>
          <p14:tracePt t="131535" x="2628900" y="3619500"/>
          <p14:tracePt t="131552" x="2636838" y="3611563"/>
          <p14:tracePt t="131568" x="2651125" y="3589338"/>
          <p14:tracePt t="131586" x="2659063" y="3581400"/>
          <p14:tracePt t="131602" x="2667000" y="3573463"/>
          <p14:tracePt t="131635" x="2674938" y="3573463"/>
          <p14:tracePt t="131652" x="2697163" y="3565525"/>
          <p14:tracePt t="132079" x="2697163" y="3559175"/>
          <p14:tracePt t="132087" x="2727325" y="3527425"/>
          <p14:tracePt t="132094" x="2781300" y="3497263"/>
          <p14:tracePt t="132103" x="2841625" y="3475038"/>
          <p14:tracePt t="132119" x="2949575" y="3398838"/>
          <p14:tracePt t="132135" x="3086100" y="3314700"/>
          <p14:tracePt t="132152" x="3178175" y="3268663"/>
          <p14:tracePt t="132169" x="3208338" y="3246438"/>
          <p14:tracePt t="132288" x="3216275" y="3238500"/>
          <p14:tracePt t="132318" x="3230563" y="3238500"/>
          <p14:tracePt t="132326" x="3284538" y="3238500"/>
          <p14:tracePt t="132335" x="3344863" y="3230563"/>
          <p14:tracePt t="132352" x="3451225" y="3208338"/>
          <p14:tracePt t="132369" x="3559175" y="3178175"/>
          <p14:tracePt t="132385" x="3581400" y="3170238"/>
          <p14:tracePt t="132402" x="3589338" y="3170238"/>
          <p14:tracePt t="132518" x="3597275" y="3162300"/>
          <p14:tracePt t="132542" x="3619500" y="3140075"/>
          <p14:tracePt t="132551" x="3657600" y="3132138"/>
          <p14:tracePt t="132558" x="3687763" y="3116263"/>
          <p14:tracePt t="132569" x="3725863" y="3101975"/>
          <p14:tracePt t="132586" x="3763963" y="3078163"/>
          <p14:tracePt t="132602" x="3779838" y="3078163"/>
          <p14:tracePt t="132792" x="3802063" y="3078163"/>
          <p14:tracePt t="132798" x="3832225" y="3078163"/>
          <p14:tracePt t="132806" x="3856038" y="3078163"/>
          <p14:tracePt t="132819" x="3902075" y="3086100"/>
          <p14:tracePt t="132836" x="4022725" y="3101975"/>
          <p14:tracePt t="132852" x="4098925" y="3116263"/>
          <p14:tracePt t="132869" x="4175125" y="3124200"/>
          <p14:tracePt t="132886" x="4206875" y="3132138"/>
          <p14:tracePt t="132902" x="4221163" y="3132138"/>
          <p14:tracePt t="132958" x="4229100" y="3132138"/>
          <p14:tracePt t="132966" x="4267200" y="3140075"/>
          <p14:tracePt t="132974" x="4343400" y="3154363"/>
          <p14:tracePt t="132986" x="4403725" y="3162300"/>
          <p14:tracePt t="133002" x="4518025" y="3162300"/>
          <p14:tracePt t="133019" x="4587875" y="3162300"/>
          <p14:tracePt t="133036" x="4594225" y="3162300"/>
          <p14:tracePt t="133079" x="4602163" y="3162300"/>
          <p14:tracePt t="133087" x="4610100" y="3170238"/>
          <p14:tracePt t="133102" x="4640263" y="3170238"/>
          <p14:tracePt t="133119" x="4648200" y="3170238"/>
          <p14:tracePt t="133238" x="4656138" y="3170238"/>
          <p14:tracePt t="133247" x="4670425" y="3170238"/>
          <p14:tracePt t="133254" x="4694238" y="3184525"/>
          <p14:tracePt t="133270" x="4732338" y="3192463"/>
          <p14:tracePt t="133286" x="4800600" y="3216275"/>
          <p14:tracePt t="133302" x="4854575" y="3230563"/>
          <p14:tracePt t="133319" x="4937125" y="3260725"/>
          <p14:tracePt t="133358" x="4945063" y="3268663"/>
          <p14:tracePt t="133638" x="4914900" y="3268663"/>
          <p14:tracePt t="133646" x="4846638" y="3268663"/>
          <p14:tracePt t="133654" x="4754563" y="3268663"/>
          <p14:tracePt t="133669" x="4664075" y="3284538"/>
          <p14:tracePt t="133686" x="4275138" y="3360738"/>
          <p14:tracePt t="133704" x="3970338" y="3436938"/>
          <p14:tracePt t="133719" x="3787775" y="3459163"/>
          <p14:tracePt t="133736" x="3665538" y="3489325"/>
          <p14:tracePt t="133753" x="3619500" y="3489325"/>
          <p14:tracePt t="133769" x="3611563" y="3497263"/>
          <p14:tracePt t="133814" x="3603625" y="3505200"/>
          <p14:tracePt t="133822" x="3597275" y="3521075"/>
          <p14:tracePt t="133836" x="3565525" y="3543300"/>
          <p14:tracePt t="133853" x="3535363" y="3581400"/>
          <p14:tracePt t="133869" x="3421063" y="3641725"/>
          <p14:tracePt t="133886" x="3192463" y="3725863"/>
          <p14:tracePt t="133904" x="2987675" y="3779838"/>
          <p14:tracePt t="133919" x="2781300" y="3794125"/>
          <p14:tracePt t="133936" x="2659063" y="3817938"/>
          <p14:tracePt t="133953" x="2636838" y="3817938"/>
          <p14:tracePt t="134006" x="2628900" y="3817938"/>
          <p14:tracePt t="134014" x="2606675" y="3817938"/>
          <p14:tracePt t="134022" x="2560638" y="3802063"/>
          <p14:tracePt t="134036" x="2484438" y="3771900"/>
          <p14:tracePt t="134053" x="2362200" y="3733800"/>
          <p14:tracePt t="134069" x="2339975" y="3725863"/>
          <p14:tracePt t="134094" x="2339975" y="3717925"/>
          <p14:tracePt t="134118" x="2339975" y="3711575"/>
          <p14:tracePt t="134127" x="2339975" y="3687763"/>
          <p14:tracePt t="134136" x="2339975" y="3679825"/>
          <p14:tracePt t="134153" x="2392363" y="3649663"/>
          <p14:tracePt t="134169" x="2454275" y="3619500"/>
          <p14:tracePt t="134186" x="2498725" y="3603625"/>
          <p14:tracePt t="134204" x="2530475" y="3589338"/>
          <p14:tracePt t="134219" x="2544763" y="3581400"/>
          <p14:tracePt t="134236" x="2560638" y="3581400"/>
          <p14:tracePt t="134253" x="2560638" y="3573463"/>
          <p14:tracePt t="134269" x="2560638" y="3565525"/>
          <p14:tracePt t="134295" x="2568575" y="3565525"/>
          <p14:tracePt t="134318" x="2582863" y="3565525"/>
          <p14:tracePt t="134327" x="2606675" y="3565525"/>
          <p14:tracePt t="134337" x="2636838" y="3565525"/>
          <p14:tracePt t="134353" x="2697163" y="3559175"/>
          <p14:tracePt t="134369" x="2819400" y="3551238"/>
          <p14:tracePt t="134386" x="2971800" y="3551238"/>
          <p14:tracePt t="134404" x="3032125" y="3551238"/>
          <p14:tracePt t="134438" x="3017838" y="3543300"/>
          <p14:tracePt t="134454" x="2941638" y="3521075"/>
          <p14:tracePt t="134469" x="2925763" y="3505200"/>
          <p14:tracePt t="134486" x="2903538" y="3505200"/>
          <p14:tracePt t="134926" x="2911475" y="3513138"/>
          <p14:tracePt t="134934" x="2941638" y="3521075"/>
          <p14:tracePt t="134942" x="3001963" y="3543300"/>
          <p14:tracePt t="134953" x="3055938" y="3559175"/>
          <p14:tracePt t="134970" x="3116263" y="3565525"/>
          <p14:tracePt t="134986" x="3146425" y="3573463"/>
          <p14:tracePt t="135003" x="3192463" y="3581400"/>
          <p14:tracePt t="135020" x="3200400" y="3581400"/>
          <p14:tracePt t="135096" x="3222625" y="3589338"/>
          <p14:tracePt t="135102" x="3238500" y="3597275"/>
          <p14:tracePt t="135118" x="3260725" y="3611563"/>
          <p14:tracePt t="135126" x="3298825" y="3619500"/>
          <p14:tracePt t="135136" x="3344863" y="3627438"/>
          <p14:tracePt t="135153" x="3398838" y="3635375"/>
          <p14:tracePt t="135170" x="3429000" y="3641725"/>
          <p14:tracePt t="135187" x="3451225" y="3649663"/>
          <p14:tracePt t="135238" x="3467100" y="3657600"/>
          <p14:tracePt t="135247" x="3475038" y="3665538"/>
          <p14:tracePt t="135255" x="3505200" y="3665538"/>
          <p14:tracePt t="135270" x="3521075" y="3679825"/>
          <p14:tracePt t="135287" x="3535363" y="3687763"/>
          <p14:tracePt t="135320" x="3559175" y="3695700"/>
          <p14:tracePt t="135336" x="3573463" y="3703638"/>
          <p14:tracePt t="135608" x="3581400" y="3703638"/>
          <p14:tracePt t="135614" x="3649663" y="3711575"/>
          <p14:tracePt t="135622" x="3741738" y="3711575"/>
          <p14:tracePt t="135637" x="3840163" y="3711575"/>
          <p14:tracePt t="135653" x="4038600" y="3711575"/>
          <p14:tracePt t="135655" x="4144963" y="3711575"/>
          <p14:tracePt t="135670" x="4289425" y="3695700"/>
          <p14:tracePt t="135687" x="4305300" y="3687763"/>
          <p14:tracePt t="135728" x="4305300" y="3679825"/>
          <p14:tracePt t="135737" x="4313238" y="3673475"/>
          <p14:tracePt t="135753" x="4327525" y="3627438"/>
          <p14:tracePt t="135770" x="4365625" y="3589338"/>
          <p14:tracePt t="135787" x="4427538" y="3551238"/>
          <p14:tracePt t="135803" x="4495800" y="3513138"/>
          <p14:tracePt t="135820" x="4518025" y="3497263"/>
          <p14:tracePt t="135837" x="4533900" y="3482975"/>
          <p14:tracePt t="135886" x="4541838" y="3482975"/>
          <p14:tracePt t="135895" x="4564063" y="3482975"/>
          <p14:tracePt t="135903" x="4594225" y="3482975"/>
          <p14:tracePt t="135920" x="4678363" y="3482975"/>
          <p14:tracePt t="135937" x="4784725" y="3482975"/>
          <p14:tracePt t="135953" x="4838700" y="3482975"/>
          <p14:tracePt t="135970" x="4860925" y="3482975"/>
          <p14:tracePt t="136086" x="4868863" y="3482975"/>
          <p14:tracePt t="136094" x="4884738" y="3482975"/>
          <p14:tracePt t="136103" x="4899025" y="3482975"/>
          <p14:tracePt t="136120" x="4953000" y="3482975"/>
          <p14:tracePt t="136137" x="5006975" y="3482975"/>
          <p14:tracePt t="136358" x="4953000" y="3482975"/>
          <p14:tracePt t="136366" x="4899025" y="3482975"/>
          <p14:tracePt t="136375" x="4792663" y="3482975"/>
          <p14:tracePt t="136387" x="4656138" y="3505200"/>
          <p14:tracePt t="136404" x="4259263" y="3565525"/>
          <p14:tracePt t="136420" x="3863975" y="3619500"/>
          <p14:tracePt t="136437" x="3551238" y="3665538"/>
          <p14:tracePt t="136454" x="3436938" y="3673475"/>
          <p14:tracePt t="136470" x="3413125" y="3673475"/>
          <p14:tracePt t="136542" x="3398838" y="3673475"/>
          <p14:tracePt t="136551" x="3375025" y="3673475"/>
          <p14:tracePt t="136558" x="3360738" y="3673475"/>
          <p14:tracePt t="136570" x="3336925" y="3673475"/>
          <p14:tracePt t="136587" x="3268663" y="3673475"/>
          <p14:tracePt t="136604" x="3200400" y="3679825"/>
          <p14:tracePt t="136620" x="3132138" y="3687763"/>
          <p14:tracePt t="136637" x="3055938" y="3687763"/>
          <p14:tracePt t="136654" x="3048000" y="3687763"/>
          <p14:tracePt t="136726" x="3040063" y="3687763"/>
          <p14:tracePt t="136734" x="3032125" y="3687763"/>
          <p14:tracePt t="136743" x="3025775" y="3687763"/>
          <p14:tracePt t="136754" x="3009900" y="3687763"/>
          <p14:tracePt t="136770" x="2979738" y="3665538"/>
          <p14:tracePt t="136787" x="2971800" y="3657600"/>
          <p14:tracePt t="136804" x="2955925" y="3641725"/>
          <p14:tracePt t="136820" x="2949575" y="3641725"/>
          <p14:tracePt t="136862" x="2949575" y="3635375"/>
          <p14:tracePt t="136878" x="2933700" y="3619500"/>
          <p14:tracePt t="136887" x="2925763" y="3619500"/>
          <p14:tracePt t="136904" x="2911475" y="3603625"/>
          <p14:tracePt t="136920" x="2903538" y="3589338"/>
          <p14:tracePt t="136937" x="2895600" y="3581400"/>
          <p14:tracePt t="137022" x="2895600" y="3573463"/>
          <p14:tracePt t="137032" x="2895600" y="3565525"/>
          <p14:tracePt t="137039" x="2895600" y="3559175"/>
          <p14:tracePt t="137134" x="2887663" y="3559175"/>
          <p14:tracePt t="137175" x="2887663" y="3551238"/>
          <p14:tracePt t="137190" x="2873375" y="3551238"/>
          <p14:tracePt t="137206" x="2865438" y="3551238"/>
          <p14:tracePt t="137230" x="2849563" y="3543300"/>
          <p14:tracePt t="137735" x="2857500" y="3543300"/>
          <p14:tracePt t="137742" x="2879725" y="3543300"/>
          <p14:tracePt t="137754" x="2911475" y="3543300"/>
          <p14:tracePt t="137771" x="2979738" y="3559175"/>
          <p14:tracePt t="137787" x="3040063" y="3589338"/>
          <p14:tracePt t="137804" x="3086100" y="3603625"/>
          <p14:tracePt t="137822" x="3268663" y="3665538"/>
          <p14:tracePt t="137837" x="3336925" y="3673475"/>
          <p14:tracePt t="137854" x="3382963" y="3679825"/>
          <p14:tracePt t="137871" x="3413125" y="3679825"/>
          <p14:tracePt t="137887" x="3444875" y="3695700"/>
          <p14:tracePt t="137904" x="3459163" y="3695700"/>
          <p14:tracePt t="137921" x="3513138" y="3711575"/>
          <p14:tracePt t="137937" x="3635375" y="3733800"/>
          <p14:tracePt t="137954" x="3763963" y="3749675"/>
          <p14:tracePt t="137971" x="3870325" y="3771900"/>
          <p14:tracePt t="137987" x="3954463" y="3779838"/>
          <p14:tracePt t="138005" x="3962400" y="3779838"/>
          <p14:tracePt t="138422" x="3970338" y="3779838"/>
          <p14:tracePt t="138430" x="4000500" y="3779838"/>
          <p14:tracePt t="138439" x="4016375" y="3763963"/>
          <p14:tracePt t="138454" x="4076700" y="3733800"/>
          <p14:tracePt t="138471" x="4152900" y="3695700"/>
          <p14:tracePt t="138488" x="4198938" y="3657600"/>
          <p14:tracePt t="138504" x="4229100" y="3635375"/>
          <p14:tracePt t="138521" x="4244975" y="3619500"/>
          <p14:tracePt t="138538" x="4251325" y="3619500"/>
          <p14:tracePt t="138554" x="4259263" y="3611563"/>
          <p14:tracePt t="138571" x="4289425" y="3611563"/>
          <p14:tracePt t="138588" x="4359275" y="3597275"/>
          <p14:tracePt t="138604" x="4435475" y="3581400"/>
          <p14:tracePt t="138622" x="4549775" y="3559175"/>
          <p14:tracePt t="138638" x="4602163" y="3559175"/>
          <p14:tracePt t="138654" x="4648200" y="3559175"/>
          <p14:tracePt t="138671" x="4686300" y="3559175"/>
          <p14:tracePt t="138688" x="4746625" y="3559175"/>
          <p14:tracePt t="138704" x="4816475" y="3559175"/>
          <p14:tracePt t="138722" x="4884738" y="3559175"/>
          <p14:tracePt t="138738" x="4914900" y="3559175"/>
          <p14:tracePt t="138754" x="4922838" y="3559175"/>
          <p14:tracePt t="138806" x="4930775" y="3559175"/>
          <p14:tracePt t="138830" x="4930775" y="3573463"/>
          <p14:tracePt t="138839" x="4960938" y="3603625"/>
          <p14:tracePt t="138847" x="4975225" y="3627438"/>
          <p14:tracePt t="138855" x="4975225" y="3635375"/>
          <p14:tracePt t="138871" x="4983163" y="3649663"/>
          <p14:tracePt t="138888" x="5006975" y="3695700"/>
          <p14:tracePt t="138904" x="5006975" y="3703638"/>
          <p14:tracePt t="138921" x="5006975" y="3733800"/>
          <p14:tracePt t="138938" x="5021263" y="3749675"/>
          <p14:tracePt t="139014" x="5021263" y="3756025"/>
          <p14:tracePt t="139094" x="5021263" y="3763963"/>
          <p14:tracePt t="139102" x="5021263" y="3794125"/>
          <p14:tracePt t="139110" x="5021263" y="3817938"/>
          <p14:tracePt t="139121" x="5021263" y="3825875"/>
          <p14:tracePt t="139138" x="5021263" y="3840163"/>
          <p14:tracePt t="139358" x="4999038" y="3840163"/>
          <p14:tracePt t="139366" x="4953000" y="3840163"/>
          <p14:tracePt t="139374" x="4860925" y="3863975"/>
          <p14:tracePt t="139388" x="4724400" y="3932238"/>
          <p14:tracePt t="139405" x="4327525" y="4038600"/>
          <p14:tracePt t="139423" x="3559175" y="4275138"/>
          <p14:tracePt t="139438" x="3162300" y="4411663"/>
          <p14:tracePt t="139455" x="2895600" y="4511675"/>
          <p14:tracePt t="139471" x="2789238" y="4556125"/>
          <p14:tracePt t="139488" x="2759075" y="4572000"/>
          <p14:tracePt t="139505" x="2751138" y="4579938"/>
          <p14:tracePt t="139542" x="2751138" y="4587875"/>
          <p14:tracePt t="139555" x="2751138" y="4602163"/>
          <p14:tracePt t="139571" x="2735263" y="4648200"/>
          <p14:tracePt t="139588" x="2720975" y="4678363"/>
          <p14:tracePt t="139605" x="2720975" y="4686300"/>
          <p14:tracePt t="139718" x="2727325" y="4702175"/>
          <p14:tracePt t="140071" x="2735263" y="4702175"/>
          <p14:tracePt t="140174" x="2751138" y="4708525"/>
          <p14:tracePt t="140182" x="2751138" y="4716463"/>
          <p14:tracePt t="140191" x="2759075" y="4724400"/>
          <p14:tracePt t="140942" x="2759075" y="4732338"/>
          <p14:tracePt t="140974" x="2759075" y="4746625"/>
          <p14:tracePt t="140982" x="2765425" y="4762500"/>
          <p14:tracePt t="141038" x="2765425" y="4770438"/>
          <p14:tracePt t="141047" x="2773363" y="4770438"/>
          <p14:tracePt t="141296" x="2789238" y="4770438"/>
          <p14:tracePt t="141302" x="2797175" y="4762500"/>
          <p14:tracePt t="141607" x="2819400" y="4740275"/>
          <p14:tracePt t="141614" x="2887663" y="4708525"/>
          <p14:tracePt t="141623" x="2917825" y="4694238"/>
          <p14:tracePt t="141639" x="3001963" y="4648200"/>
          <p14:tracePt t="141656" x="3108325" y="4587875"/>
          <p14:tracePt t="141672" x="3192463" y="4533900"/>
          <p14:tracePt t="141689" x="3230563" y="4518025"/>
          <p14:tracePt t="141706" x="3230563" y="4511675"/>
          <p14:tracePt t="141758" x="3238500" y="4511675"/>
          <p14:tracePt t="141766" x="3246438" y="4511675"/>
          <p14:tracePt t="141774" x="3268663" y="4511675"/>
          <p14:tracePt t="141790" x="3352800" y="4503738"/>
          <p14:tracePt t="141806" x="3375025" y="4503738"/>
          <p14:tracePt t="141822" x="3451225" y="4487863"/>
          <p14:tracePt t="141839" x="3475038" y="4479925"/>
          <p14:tracePt t="141856" x="3482975" y="4479925"/>
          <p14:tracePt t="141918" x="3489325" y="4473575"/>
          <p14:tracePt t="141926" x="3505200" y="4457700"/>
          <p14:tracePt t="141935" x="3521075" y="4449763"/>
          <p14:tracePt t="141942" x="3535363" y="4435475"/>
          <p14:tracePt t="141956" x="3589338" y="4419600"/>
          <p14:tracePt t="141972" x="3679825" y="4389438"/>
          <p14:tracePt t="141989" x="3802063" y="4351338"/>
          <p14:tracePt t="142006" x="3825875" y="4343400"/>
          <p14:tracePt t="142207" x="3856038" y="4335463"/>
          <p14:tracePt t="142214" x="3924300" y="4321175"/>
          <p14:tracePt t="142224" x="4008438" y="4313238"/>
          <p14:tracePt t="142239" x="4183063" y="4259263"/>
          <p14:tracePt t="142256" x="4343400" y="4229100"/>
          <p14:tracePt t="142272" x="4449763" y="4198938"/>
          <p14:tracePt t="142289" x="4465638" y="4191000"/>
          <p14:tracePt t="142358" x="4473575" y="4191000"/>
          <p14:tracePt t="142366" x="4479925" y="4191000"/>
          <p14:tracePt t="142374" x="4503738" y="4191000"/>
          <p14:tracePt t="142389" x="4541838" y="4191000"/>
          <p14:tracePt t="142406" x="4678363" y="4191000"/>
          <p14:tracePt t="142422" x="4702175" y="4183063"/>
          <p14:tracePt t="142439" x="4708525" y="4183063"/>
          <p14:tracePt t="142526" x="4724400" y="4183063"/>
          <p14:tracePt t="142534" x="4746625" y="4183063"/>
          <p14:tracePt t="142542" x="4754563" y="4183063"/>
          <p14:tracePt t="142556" x="4762500" y="4183063"/>
          <p14:tracePt t="142573" x="4838700" y="4183063"/>
          <p14:tracePt t="142589" x="4945063" y="4183063"/>
          <p14:tracePt t="142606" x="5029200" y="4183063"/>
          <p14:tracePt t="142783" x="5013325" y="4183063"/>
          <p14:tracePt t="142791" x="4991100" y="4183063"/>
          <p14:tracePt t="142800" x="4960938" y="4183063"/>
          <p14:tracePt t="142807" x="4930775" y="4183063"/>
          <p14:tracePt t="142823" x="4754563" y="4213225"/>
          <p14:tracePt t="142839" x="4473575" y="4275138"/>
          <p14:tracePt t="142856" x="4130675" y="4343400"/>
          <p14:tracePt t="142873" x="3810000" y="4397375"/>
          <p14:tracePt t="142889" x="3581400" y="4427538"/>
          <p14:tracePt t="142906" x="3475038" y="4435475"/>
          <p14:tracePt t="142924" x="3451225" y="4435475"/>
          <p14:tracePt t="142982" x="3444875" y="4435475"/>
          <p14:tracePt t="142991" x="3421063" y="4435475"/>
          <p14:tracePt t="142998" x="3368675" y="4435475"/>
          <p14:tracePt t="143007" x="3314700" y="4449763"/>
          <p14:tracePt t="143023" x="3208338" y="4473575"/>
          <p14:tracePt t="143039" x="3116263" y="4503738"/>
          <p14:tracePt t="143056" x="3009900" y="4533900"/>
          <p14:tracePt t="143073" x="2941638" y="4572000"/>
          <p14:tracePt t="143089" x="2903538" y="4587875"/>
          <p14:tracePt t="143123" x="2887663" y="4594225"/>
          <p14:tracePt t="143182" x="2887663" y="4602163"/>
          <p14:tracePt t="143191" x="2873375" y="4610100"/>
          <p14:tracePt t="143198" x="2873375" y="4625975"/>
          <p14:tracePt t="143206" x="2857500" y="4632325"/>
          <p14:tracePt t="143223" x="2835275" y="4664075"/>
          <p14:tracePt t="143239" x="2803525" y="4686300"/>
          <p14:tracePt t="143256" x="2797175" y="4686300"/>
          <p14:tracePt t="143504" x="2803525" y="4686300"/>
          <p14:tracePt t="143510" x="2857500" y="4670425"/>
          <p14:tracePt t="143523" x="2911475" y="4656138"/>
          <p14:tracePt t="143540" x="3040063" y="4587875"/>
          <p14:tracePt t="143556" x="3178175" y="4525963"/>
          <p14:tracePt t="143573" x="3375025" y="4403725"/>
          <p14:tracePt t="143590" x="3406775" y="4389438"/>
          <p14:tracePt t="143606" x="3467100" y="4351338"/>
          <p14:tracePt t="143623" x="3489325" y="4343400"/>
          <p14:tracePt t="143678" x="3513138" y="4343400"/>
          <p14:tracePt t="143688" x="3543300" y="4343400"/>
          <p14:tracePt t="143694" x="3565525" y="4343400"/>
          <p14:tracePt t="143706" x="3597275" y="4343400"/>
          <p14:tracePt t="143723" x="3717925" y="4343400"/>
          <p14:tracePt t="143740" x="3779838" y="4343400"/>
          <p14:tracePt t="143756" x="3787775" y="4351338"/>
          <p14:tracePt t="144046" x="3794125" y="4351338"/>
          <p14:tracePt t="144054" x="3810000" y="4351338"/>
          <p14:tracePt t="144062" x="3832225" y="4351338"/>
          <p14:tracePt t="144073" x="3902075" y="4351338"/>
          <p14:tracePt t="144090" x="4084638" y="4397375"/>
          <p14:tracePt t="144106" x="4237038" y="4397375"/>
          <p14:tracePt t="144123" x="4359275" y="4397375"/>
          <p14:tracePt t="144142" x="4479925" y="4397375"/>
          <p14:tracePt t="144157" x="4487863" y="4397375"/>
          <p14:tracePt t="144191" x="4495800" y="4403725"/>
          <p14:tracePt t="144222" x="4511675" y="4403725"/>
          <p14:tracePt t="144230" x="4518025" y="4403725"/>
          <p14:tracePt t="144240" x="4549775" y="4427538"/>
          <p14:tracePt t="144257" x="4664075" y="4465638"/>
          <p14:tracePt t="144273" x="4732338" y="4473575"/>
          <p14:tracePt t="144290" x="4778375" y="4479925"/>
          <p14:tracePt t="144306" x="4808538" y="4495800"/>
          <p14:tracePt t="144430" x="4838700" y="4503738"/>
          <p14:tracePt t="144438" x="4854575" y="4511675"/>
          <p14:tracePt t="144446" x="4876800" y="4511675"/>
          <p14:tracePt t="144456" x="4892675" y="4518025"/>
          <p14:tracePt t="144474" x="4906963" y="4525963"/>
          <p14:tracePt t="144490" x="4960938" y="4541838"/>
          <p14:tracePt t="144507" x="4968875" y="4541838"/>
          <p14:tracePt t="144591" x="4953000" y="4541838"/>
          <p14:tracePt t="144598" x="4930775" y="4541838"/>
          <p14:tracePt t="144607" x="4906963" y="4541838"/>
          <p14:tracePt t="144623" x="4854575" y="4525963"/>
          <p14:tracePt t="144641" x="4754563" y="4525963"/>
          <p14:tracePt t="144657" x="4556125" y="4564063"/>
          <p14:tracePt t="144673" x="4305300" y="4625975"/>
          <p14:tracePt t="144691" x="3916363" y="4678363"/>
          <p14:tracePt t="144707" x="3459163" y="4740275"/>
          <p14:tracePt t="144723" x="2987675" y="4784725"/>
          <p14:tracePt t="144740" x="2674938" y="4808538"/>
          <p14:tracePt t="144757" x="2606675" y="4808538"/>
          <p14:tracePt t="145007" x="2606675" y="4800600"/>
          <p14:tracePt t="145015" x="2620963" y="4770438"/>
          <p14:tracePt t="145023" x="2636838" y="4754563"/>
          <p14:tracePt t="145040" x="2705100" y="4694238"/>
          <p14:tracePt t="145057" x="2735263" y="4664075"/>
          <p14:tracePt t="145073" x="2751138" y="4648200"/>
          <p14:tracePt t="145090" x="2759075" y="4640263"/>
          <p14:tracePt t="145166" x="2765425" y="4632325"/>
          <p14:tracePt t="145175" x="2765425" y="4625975"/>
          <p14:tracePt t="145318" x="2773363" y="4625975"/>
          <p14:tracePt t="145326" x="2773363" y="4632325"/>
          <p14:tracePt t="145334" x="2789238" y="4648200"/>
          <p14:tracePt t="145342" x="2827338" y="4724400"/>
          <p14:tracePt t="145358" x="2911475" y="4838700"/>
          <p14:tracePt t="145374" x="2955925" y="4876800"/>
          <p14:tracePt t="145390" x="3124200" y="4983163"/>
          <p14:tracePt t="145407" x="3306763" y="5067300"/>
          <p14:tracePt t="145424" x="3451225" y="5113338"/>
          <p14:tracePt t="145440" x="3559175" y="5135563"/>
          <p14:tracePt t="145457" x="3649663" y="5143500"/>
          <p14:tracePt t="145474" x="3679825" y="5159375"/>
          <p14:tracePt t="145550" x="3687763" y="5159375"/>
          <p14:tracePt t="145558" x="3703638" y="5159375"/>
          <p14:tracePt t="145566" x="3711575" y="5165725"/>
          <p14:tracePt t="145575" x="3733800" y="5165725"/>
          <p14:tracePt t="145590" x="3763963" y="5165725"/>
          <p14:tracePt t="145606" x="3794125" y="5165725"/>
          <p14:tracePt t="145686" x="3832225" y="5135563"/>
          <p14:tracePt t="145694" x="3863975" y="5097463"/>
          <p14:tracePt t="145702" x="3902075" y="5067300"/>
          <p14:tracePt t="145710" x="3962400" y="5037138"/>
          <p14:tracePt t="145723" x="4038600" y="4975225"/>
          <p14:tracePt t="145740" x="4213225" y="4906963"/>
          <p14:tracePt t="145757" x="4465638" y="4822825"/>
          <p14:tracePt t="145773" x="4602163" y="4792663"/>
          <p14:tracePt t="145790" x="4664075" y="4784725"/>
          <p14:tracePt t="145807" x="4686300" y="4784725"/>
          <p14:tracePt t="145870" x="4702175" y="4784725"/>
          <p14:tracePt t="145878" x="4754563" y="4784725"/>
          <p14:tracePt t="145886" x="4854575" y="4770438"/>
          <p14:tracePt t="145894" x="4975225" y="4770438"/>
          <p14:tracePt t="145907" x="5089525" y="4770438"/>
          <p14:tracePt t="145924" x="5219700" y="4770438"/>
          <p14:tracePt t="145940" x="5287963" y="4770438"/>
          <p14:tracePt t="145957" x="5295900" y="4770438"/>
          <p14:tracePt t="146119" x="5287963" y="4770438"/>
          <p14:tracePt t="146128" x="5280025" y="4770438"/>
          <p14:tracePt t="146134" x="5257800" y="4770438"/>
          <p14:tracePt t="146142" x="5227638" y="4762500"/>
          <p14:tracePt t="146157" x="5197475" y="4762500"/>
          <p14:tracePt t="146174" x="4876800" y="4822825"/>
          <p14:tracePt t="146191" x="4419600" y="4884738"/>
          <p14:tracePt t="146207" x="3902075" y="4960938"/>
          <p14:tracePt t="146224" x="3603625" y="5013325"/>
          <p14:tracePt t="146242" x="3475038" y="5013325"/>
          <p14:tracePt t="146257" x="3451225" y="5013325"/>
          <p14:tracePt t="146291" x="3444875" y="5006975"/>
          <p14:tracePt t="146307" x="3444875" y="4975225"/>
          <p14:tracePt t="146340" x="3421063" y="4945063"/>
          <p14:tracePt t="146357" x="3413125" y="4914900"/>
          <p14:tracePt t="146374" x="3382963" y="4876800"/>
          <p14:tracePt t="146390" x="3352800" y="4854575"/>
          <p14:tracePt t="146407" x="3306763" y="4808538"/>
          <p14:tracePt t="146423" x="3246438" y="4762500"/>
          <p14:tracePt t="146440" x="3216275" y="4746625"/>
          <p14:tracePt t="146474" x="3208338" y="4740275"/>
          <p14:tracePt t="146490" x="3200400" y="4724400"/>
          <p14:tracePt t="146507" x="3184525" y="4694238"/>
          <p14:tracePt t="146524" x="3162300" y="4656138"/>
          <p14:tracePt t="146542" x="3124200" y="4602163"/>
          <p14:tracePt t="146557" x="3116263" y="4602163"/>
          <p14:tracePt t="146574" x="3101975" y="4587875"/>
          <p14:tracePt t="146702" x="3132138" y="4594225"/>
          <p14:tracePt t="146710" x="3178175" y="4640263"/>
          <p14:tracePt t="146718" x="3222625" y="4724400"/>
          <p14:tracePt t="146726" x="3276600" y="4792663"/>
          <p14:tracePt t="146742" x="3344863" y="4892675"/>
          <p14:tracePt t="146757" x="3382963" y="4945063"/>
          <p14:tracePt t="146774" x="3421063" y="5006975"/>
          <p14:tracePt t="146791" x="3444875" y="5029200"/>
          <p14:tracePt t="146807" x="3459163" y="5037138"/>
          <p14:tracePt t="146824" x="3475038" y="5037138"/>
          <p14:tracePt t="146841" x="3482975" y="5037138"/>
          <p14:tracePt t="146857" x="3489325" y="5037138"/>
          <p14:tracePt t="146874" x="3543300" y="5037138"/>
          <p14:tracePt t="146891" x="3619500" y="5037138"/>
          <p14:tracePt t="146907" x="3711575" y="5037138"/>
          <p14:tracePt t="146924" x="3817938" y="5037138"/>
          <p14:tracePt t="146941" x="3856038" y="5037138"/>
          <p14:tracePt t="147006" x="3870325" y="5037138"/>
          <p14:tracePt t="147015" x="3902075" y="5037138"/>
          <p14:tracePt t="147024" x="3954463" y="5037138"/>
          <p14:tracePt t="147041" x="4144963" y="5045075"/>
          <p14:tracePt t="147057" x="4283075" y="5075238"/>
          <p14:tracePt t="147074" x="4427538" y="5089525"/>
          <p14:tracePt t="147091" x="4495800" y="5121275"/>
          <p14:tracePt t="147108" x="4541838" y="5151438"/>
          <p14:tracePt t="147124" x="4587875" y="5181600"/>
          <p14:tracePt t="147141" x="4640263" y="5203825"/>
          <p14:tracePt t="147158" x="4686300" y="5211763"/>
          <p14:tracePt t="147160" x="4746625" y="5219700"/>
          <p14:tracePt t="147174" x="4830763" y="5219700"/>
          <p14:tracePt t="147191" x="4945063" y="5219700"/>
          <p14:tracePt t="147208" x="5097463" y="5219700"/>
          <p14:tracePt t="147224" x="5197475" y="5219700"/>
          <p14:tracePt t="147242" x="5235575" y="5219700"/>
          <p14:tracePt t="147257" x="5249863" y="5219700"/>
          <p14:tracePt t="147374" x="5249863" y="5211763"/>
          <p14:tracePt t="147382" x="5249863" y="5203825"/>
          <p14:tracePt t="147439" x="5249863" y="5197475"/>
          <p14:tracePt t="147502" x="5241925" y="5197475"/>
          <p14:tracePt t="147726" x="5235575" y="5197475"/>
          <p14:tracePt t="147734" x="5227638" y="5197475"/>
          <p14:tracePt t="147743" x="5219700" y="5197475"/>
          <p14:tracePt t="147758" x="5159375" y="5235575"/>
          <p14:tracePt t="147774" x="5067300" y="5349875"/>
          <p14:tracePt t="147791" x="4945063" y="5494338"/>
          <p14:tracePt t="147808" x="4770438" y="5646738"/>
          <p14:tracePt t="147824" x="4533900" y="5783263"/>
          <p14:tracePt t="147841" x="4373563" y="5851525"/>
          <p14:tracePt t="147858" x="4259263" y="5883275"/>
          <p14:tracePt t="147874" x="4198938" y="5889625"/>
          <p14:tracePt t="147891" x="4168775" y="5889625"/>
          <p14:tracePt t="147908" x="4114800" y="5875338"/>
          <p14:tracePt t="147924" x="4038600" y="5829300"/>
          <p14:tracePt t="147943" x="3978275" y="5791200"/>
          <p14:tracePt t="147958" x="3962400" y="5775325"/>
          <p14:tracePt t="147974" x="3954463" y="5745163"/>
          <p14:tracePt t="147991" x="3954463" y="5715000"/>
          <p14:tracePt t="148008" x="3954463" y="5699125"/>
          <p14:tracePt t="148103" x="3962400" y="5707063"/>
          <p14:tracePt t="148110" x="3992563" y="5753100"/>
          <p14:tracePt t="148119" x="4054475" y="5783263"/>
          <p14:tracePt t="148126" x="4130675" y="5821363"/>
          <p14:tracePt t="148141" x="4221163" y="5859463"/>
          <p14:tracePt t="148158" x="4625975" y="5913438"/>
          <p14:tracePt t="148175" x="5006975" y="5913438"/>
          <p14:tracePt t="148191" x="5356225" y="5913438"/>
          <p14:tracePt t="148208" x="5668963" y="5913438"/>
          <p14:tracePt t="148225" x="5859463" y="5913438"/>
          <p14:tracePt t="148241" x="5997575" y="5913438"/>
          <p14:tracePt t="148258" x="6065838" y="5913438"/>
          <p14:tracePt t="148275" x="6118225" y="5913438"/>
          <p14:tracePt t="148291" x="6194425" y="5913438"/>
          <p14:tracePt t="148308" x="6286500" y="5897563"/>
          <p14:tracePt t="148325" x="6392863" y="5883275"/>
          <p14:tracePt t="148341" x="6537325" y="5859463"/>
          <p14:tracePt t="148358" x="6727825" y="5837238"/>
          <p14:tracePt t="148375" x="6811963" y="5821363"/>
          <p14:tracePt t="148391" x="6918325" y="5807075"/>
          <p14:tracePt t="148408" x="7010400" y="5807075"/>
          <p14:tracePt t="148425" x="7064375" y="5807075"/>
          <p14:tracePt t="148443" x="7086600" y="5807075"/>
          <p14:tracePt t="148458" x="7102475" y="5807075"/>
          <p14:tracePt t="148475" x="7124700" y="5807075"/>
          <p14:tracePt t="148491" x="7154863" y="5791200"/>
          <p14:tracePt t="148508" x="7170738" y="5783263"/>
          <p14:tracePt t="148525" x="7192963" y="5775325"/>
          <p14:tracePt t="148541" x="7200900" y="5768975"/>
          <p14:tracePt t="148558" x="6994525" y="5715000"/>
          <p14:tracePt t="148575" x="6896100" y="5684838"/>
          <p14:tracePt t="148839" x="6873875" y="5684838"/>
          <p14:tracePt t="148847" x="6858000" y="5684838"/>
          <p14:tracePt t="148862" x="6850063" y="5684838"/>
          <p14:tracePt t="148935" x="6842125" y="5684838"/>
          <p14:tracePt t="148951" x="6873875" y="5684838"/>
          <p14:tracePt t="148959" x="6956425" y="5684838"/>
          <p14:tracePt t="148966" x="7040563" y="5684838"/>
          <p14:tracePt t="148976" x="7154863" y="5684838"/>
          <p14:tracePt t="148992" x="7543800" y="5684838"/>
          <p14:tracePt t="149008" x="8183563" y="5684838"/>
          <p14:tracePt t="149025" x="8847138" y="5684838"/>
          <p14:tracePt t="149042" x="9402763" y="5684838"/>
          <p14:tracePt t="149059" x="9859963" y="5684838"/>
          <p14:tracePt t="149075" x="10134600" y="5684838"/>
          <p14:tracePt t="149092" x="10256838" y="5684838"/>
          <p14:tracePt t="149108" x="10302875" y="5684838"/>
          <p14:tracePt t="149125" x="10325100" y="5684838"/>
          <p14:tracePt t="149206" x="10333038" y="5684838"/>
          <p14:tracePt t="149214" x="10340975" y="5684838"/>
          <p14:tracePt t="149225" x="10371138" y="5699125"/>
          <p14:tracePt t="149242" x="10393363" y="5715000"/>
          <p14:tracePt t="149375" x="10333038" y="5715000"/>
          <p14:tracePt t="149382" x="10256838" y="5730875"/>
          <p14:tracePt t="149392" x="10164763" y="5737225"/>
          <p14:tracePt t="149408" x="9837738" y="5791200"/>
          <p14:tracePt t="149425" x="9372600" y="5829300"/>
          <p14:tracePt t="149442" x="8809038" y="5829300"/>
          <p14:tracePt t="149458" x="8389938" y="5851525"/>
          <p14:tracePt t="149475" x="8061325" y="5883275"/>
          <p14:tracePt t="149492" x="7886700" y="5883275"/>
          <p14:tracePt t="149508" x="7810500" y="5883275"/>
          <p14:tracePt t="149525" x="7764463" y="5883275"/>
          <p14:tracePt t="149542" x="7696200" y="5883275"/>
          <p14:tracePt t="149559" x="7597775" y="5883275"/>
          <p14:tracePt t="149575" x="7445375" y="5883275"/>
          <p14:tracePt t="149592" x="7231063" y="5883275"/>
          <p14:tracePt t="149609" x="6980238" y="5883275"/>
          <p14:tracePt t="149625" x="6781800" y="5883275"/>
          <p14:tracePt t="149642" x="6575425" y="5883275"/>
          <p14:tracePt t="149658" x="6416675" y="5883275"/>
          <p14:tracePt t="149675" x="6232525" y="5883275"/>
          <p14:tracePt t="149679" x="6134100" y="5883275"/>
          <p14:tracePt t="149692" x="6035675" y="5883275"/>
          <p14:tracePt t="149708" x="5821363" y="5883275"/>
          <p14:tracePt t="149725" x="5592763" y="5883275"/>
          <p14:tracePt t="149742" x="5235575" y="5883275"/>
          <p14:tracePt t="149758" x="4983163" y="5883275"/>
          <p14:tracePt t="149775" x="4625975" y="5883275"/>
          <p14:tracePt t="149792" x="4289425" y="5883275"/>
          <p14:tracePt t="149808" x="4000500" y="5883275"/>
          <p14:tracePt t="149825" x="3725863" y="5883275"/>
          <p14:tracePt t="149842" x="3436938" y="5883275"/>
          <p14:tracePt t="149859" x="3208338" y="5883275"/>
          <p14:tracePt t="149875" x="3055938" y="5883275"/>
          <p14:tracePt t="149892" x="2955925" y="5883275"/>
          <p14:tracePt t="149909" x="2933700" y="5883275"/>
          <p14:tracePt t="150126" x="2933700" y="5889625"/>
          <p14:tracePt t="150134" x="2994025" y="5889625"/>
          <p14:tracePt t="150143" x="3132138" y="5889625"/>
          <p14:tracePt t="150159" x="3505200" y="5889625"/>
          <p14:tracePt t="150175" x="3902075" y="5889625"/>
          <p14:tracePt t="150192" x="4237038" y="5889625"/>
          <p14:tracePt t="150209" x="4511675" y="5889625"/>
          <p14:tracePt t="150225" x="4664075" y="5889625"/>
          <p14:tracePt t="150242" x="4740275" y="5889625"/>
          <p14:tracePt t="150260" x="4754563" y="5889625"/>
          <p14:tracePt t="150327" x="4770438" y="5905500"/>
          <p14:tracePt t="150335" x="4838700" y="5927725"/>
          <p14:tracePt t="150343" x="4968875" y="5943600"/>
          <p14:tracePt t="150359" x="5486400" y="5943600"/>
          <p14:tracePt t="150375" x="6003925" y="5943600"/>
          <p14:tracePt t="150392" x="6607175" y="5959475"/>
          <p14:tracePt t="150409" x="7162800" y="5959475"/>
          <p14:tracePt t="150426" x="7581900" y="6003925"/>
          <p14:tracePt t="150442" x="7832725" y="6019800"/>
          <p14:tracePt t="150459" x="8016875" y="6042025"/>
          <p14:tracePt t="150475" x="8137525" y="6057900"/>
          <p14:tracePt t="150492" x="8251825" y="6057900"/>
          <p14:tracePt t="150509" x="8504238" y="6057900"/>
          <p14:tracePt t="150526" x="8640763" y="6057900"/>
          <p14:tracePt t="150542" x="9105900" y="6057900"/>
          <p14:tracePt t="150559" x="9456738" y="6057900"/>
          <p14:tracePt t="150575" x="9685338" y="6057900"/>
          <p14:tracePt t="150592" x="9845675" y="6057900"/>
          <p14:tracePt t="150609" x="9936163" y="6057900"/>
          <p14:tracePt t="150625" x="9974263" y="6057900"/>
          <p14:tracePt t="150766" x="9944100" y="6057900"/>
          <p14:tracePt t="150774" x="9906000" y="6057900"/>
          <p14:tracePt t="150782" x="9867900" y="6057900"/>
          <p14:tracePt t="150792" x="9807575" y="6057900"/>
          <p14:tracePt t="150809" x="9617075" y="6057900"/>
          <p14:tracePt t="150826" x="9402763" y="6057900"/>
          <p14:tracePt t="150842" x="9136063" y="6057900"/>
          <p14:tracePt t="150859" x="8801100" y="6057900"/>
          <p14:tracePt t="150875" x="8382000" y="6057900"/>
          <p14:tracePt t="150892" x="7947025" y="6057900"/>
          <p14:tracePt t="150909" x="7513638" y="6057900"/>
          <p14:tracePt t="150926" x="7162800" y="6057900"/>
          <p14:tracePt t="150942" x="6797675" y="6057900"/>
          <p14:tracePt t="150959" x="6613525" y="6057900"/>
          <p14:tracePt t="150976" x="6446838" y="6057900"/>
          <p14:tracePt t="150992" x="6232525" y="6057900"/>
          <p14:tracePt t="151009" x="5927725" y="6057900"/>
          <p14:tracePt t="151026" x="5508625" y="6057900"/>
          <p14:tracePt t="151042" x="5097463" y="6057900"/>
          <p14:tracePt t="151060" x="4702175" y="6057900"/>
          <p14:tracePt t="151076" x="4351338" y="6057900"/>
          <p14:tracePt t="151092" x="4130675" y="6057900"/>
          <p14:tracePt t="151110" x="3916363" y="6057900"/>
          <p14:tracePt t="151126" x="3832225" y="6057900"/>
          <p14:tracePt t="151142" x="3779838" y="6057900"/>
          <p14:tracePt t="151190" x="3763963" y="6057900"/>
          <p14:tracePt t="151198" x="3741738" y="6049963"/>
          <p14:tracePt t="151209" x="3717925" y="6049963"/>
          <p14:tracePt t="151226" x="3589338" y="6035675"/>
          <p14:tracePt t="151242" x="3375025" y="6011863"/>
          <p14:tracePt t="151259" x="3101975" y="5989638"/>
          <p14:tracePt t="151276" x="2887663" y="5989638"/>
          <p14:tracePt t="151292" x="2735263" y="5965825"/>
          <p14:tracePt t="151309" x="2689225" y="5959475"/>
          <p14:tracePt t="151326" x="2682875" y="5959475"/>
          <p14:tracePt t="151343" x="2682875" y="5951538"/>
          <p14:tracePt t="151359" x="2682875" y="5913438"/>
          <p14:tracePt t="151376" x="2705100" y="5867400"/>
          <p14:tracePt t="151392" x="2743200" y="5783263"/>
          <p14:tracePt t="151409" x="2811463" y="5684838"/>
          <p14:tracePt t="151426" x="2873375" y="5592763"/>
          <p14:tracePt t="151442" x="2949575" y="5516563"/>
          <p14:tracePt t="151460" x="3017838" y="5470525"/>
          <p14:tracePt t="151476" x="3078163" y="5440363"/>
          <p14:tracePt t="151492" x="3146425" y="5418138"/>
          <p14:tracePt t="151510" x="3222625" y="5410200"/>
          <p14:tracePt t="151526" x="3436938" y="5410200"/>
          <p14:tracePt t="151542" x="3703638" y="5410200"/>
          <p14:tracePt t="151559" x="4114800" y="5410200"/>
          <p14:tracePt t="151576" x="4740275" y="5410200"/>
          <p14:tracePt t="151592" x="5341938" y="5410200"/>
          <p14:tracePt t="151609" x="5897563" y="5410200"/>
          <p14:tracePt t="151626" x="6416675" y="5410200"/>
          <p14:tracePt t="151643" x="6888163" y="5410200"/>
          <p14:tracePt t="151659" x="7429500" y="5410200"/>
          <p14:tracePt t="151676" x="7856538" y="5440363"/>
          <p14:tracePt t="151678" x="8023225" y="5440363"/>
          <p14:tracePt t="151692" x="8191500" y="5440363"/>
          <p14:tracePt t="151709" x="8626475" y="5440363"/>
          <p14:tracePt t="151725" x="8855075" y="5440363"/>
          <p14:tracePt t="151742" x="9090025" y="5440363"/>
          <p14:tracePt t="151759" x="9280525" y="5440363"/>
          <p14:tracePt t="151776" x="9426575" y="5440363"/>
          <p14:tracePt t="151793" x="9540875" y="5432425"/>
          <p14:tracePt t="151809" x="9655175" y="5426075"/>
          <p14:tracePt t="151826" x="9753600" y="5418138"/>
          <p14:tracePt t="151843" x="9883775" y="5418138"/>
          <p14:tracePt t="151859" x="10020300" y="5418138"/>
          <p14:tracePt t="151876" x="10156825" y="5418138"/>
          <p14:tracePt t="151893" x="10271125" y="5418138"/>
          <p14:tracePt t="151909" x="10309225" y="5418138"/>
          <p14:tracePt t="151968" x="10325100" y="5456238"/>
          <p14:tracePt t="151975" x="10333038" y="5524500"/>
          <p14:tracePt t="151982" x="10347325" y="5578475"/>
          <p14:tracePt t="151993" x="10347325" y="5638800"/>
          <p14:tracePt t="152009" x="10347325" y="5761038"/>
          <p14:tracePt t="152026" x="10325100" y="5889625"/>
          <p14:tracePt t="152043" x="10248900" y="6003925"/>
          <p14:tracePt t="152059" x="10156825" y="6080125"/>
          <p14:tracePt t="152076" x="9998075" y="6156325"/>
          <p14:tracePt t="152093" x="9845675" y="6202363"/>
          <p14:tracePt t="152109" x="9715500" y="6232525"/>
          <p14:tracePt t="152126" x="9571038" y="6240463"/>
          <p14:tracePt t="152143" x="9448800" y="6240463"/>
          <p14:tracePt t="152159" x="9258300" y="6240463"/>
          <p14:tracePt t="152176" x="8931275" y="6240463"/>
          <p14:tracePt t="152193" x="8474075" y="6240463"/>
          <p14:tracePt t="152209" x="7878763" y="6240463"/>
          <p14:tracePt t="152226" x="7361238" y="6240463"/>
          <p14:tracePt t="152243" x="6743700" y="6240463"/>
          <p14:tracePt t="152259" x="6118225" y="6240463"/>
          <p14:tracePt t="152276" x="5562600" y="6240463"/>
          <p14:tracePt t="152293" x="5083175" y="6240463"/>
          <p14:tracePt t="152309" x="4686300" y="6240463"/>
          <p14:tracePt t="152326" x="4297363" y="6240463"/>
          <p14:tracePt t="152343" x="4137025" y="6240463"/>
          <p14:tracePt t="152359" x="4030663" y="6240463"/>
          <p14:tracePt t="152376" x="3916363" y="6240463"/>
          <p14:tracePt t="152393" x="3810000" y="6240463"/>
          <p14:tracePt t="152409" x="3603625" y="6240463"/>
          <p14:tracePt t="152426" x="3382963" y="6240463"/>
          <p14:tracePt t="152443" x="3132138" y="6240463"/>
          <p14:tracePt t="152461" x="2895600" y="6240463"/>
          <p14:tracePt t="152476" x="2713038" y="6240463"/>
          <p14:tracePt t="152494" x="2590800" y="6232525"/>
          <p14:tracePt t="152527" x="2590800" y="6226175"/>
          <p14:tracePt t="152543" x="2590800" y="6180138"/>
          <p14:tracePt t="152560" x="2590800" y="6126163"/>
          <p14:tracePt t="152576" x="2590800" y="6049963"/>
          <p14:tracePt t="152593" x="2606675" y="5965825"/>
          <p14:tracePt t="152610" x="2682875" y="5883275"/>
          <p14:tracePt t="152626" x="2789238" y="5813425"/>
          <p14:tracePt t="152643" x="2895600" y="5745163"/>
          <p14:tracePt t="152660" x="2971800" y="5707063"/>
          <p14:tracePt t="152676" x="3070225" y="5668963"/>
          <p14:tracePt t="152679" x="3132138" y="5668963"/>
          <p14:tracePt t="152693" x="3200400" y="5668963"/>
          <p14:tracePt t="152710" x="3406775" y="5668963"/>
          <p14:tracePt t="152726" x="4076700" y="5668963"/>
          <p14:tracePt t="152743" x="4732338" y="5715000"/>
          <p14:tracePt t="152760" x="5380038" y="5745163"/>
          <p14:tracePt t="152776" x="5973763" y="5745163"/>
          <p14:tracePt t="152793" x="6408738" y="5745163"/>
          <p14:tracePt t="152810" x="6789738" y="5745163"/>
          <p14:tracePt t="152826" x="6988175" y="5745163"/>
          <p14:tracePt t="152843" x="7086600" y="5745163"/>
          <p14:tracePt t="152860" x="7146925" y="5745163"/>
          <p14:tracePt t="152876" x="7200900" y="5745163"/>
          <p14:tracePt t="152894" x="7421563" y="5753100"/>
          <p14:tracePt t="152910" x="7704138" y="5753100"/>
          <p14:tracePt t="152926" x="8137525" y="5753100"/>
          <p14:tracePt t="152943" x="8618538" y="5753100"/>
          <p14:tracePt t="152961" x="9051925" y="5753100"/>
          <p14:tracePt t="152976" x="9394825" y="5768975"/>
          <p14:tracePt t="152993" x="9563100" y="5799138"/>
          <p14:tracePt t="153010" x="9623425" y="5807075"/>
          <p14:tracePt t="153026" x="9639300" y="5807075"/>
          <p14:tracePt t="153043" x="9655175" y="5813425"/>
          <p14:tracePt t="153142" x="9661525" y="5821363"/>
          <p14:tracePt t="153158" x="9661525" y="5845175"/>
          <p14:tracePt t="153167" x="9685338" y="5889625"/>
          <p14:tracePt t="153176" x="9693275" y="5897563"/>
          <p14:tracePt t="153193" x="9693275" y="5905500"/>
          <p14:tracePt t="153210" x="9693275" y="5921375"/>
          <p14:tracePt t="153226" x="9693275" y="5959475"/>
          <p14:tracePt t="153243" x="9693275" y="6019800"/>
          <p14:tracePt t="153260" x="9669463" y="6096000"/>
          <p14:tracePt t="153276" x="9609138" y="6164263"/>
          <p14:tracePt t="153293" x="9471025" y="6248400"/>
          <p14:tracePt t="153310" x="9190038" y="6332538"/>
          <p14:tracePt t="153326" x="8885238" y="6354763"/>
          <p14:tracePt t="153343" x="8496300" y="6354763"/>
          <p14:tracePt t="153360" x="8077200" y="6354763"/>
          <p14:tracePt t="153376" x="7620000" y="6354763"/>
          <p14:tracePt t="153393" x="7185025" y="6354763"/>
          <p14:tracePt t="153410" x="6789738" y="6354763"/>
          <p14:tracePt t="153427" x="6416675" y="6354763"/>
          <p14:tracePt t="153443" x="6111875" y="6340475"/>
          <p14:tracePt t="153460" x="5813425" y="6324600"/>
          <p14:tracePt t="153476" x="5546725" y="6286500"/>
          <p14:tracePt t="153493" x="5219700" y="6270625"/>
          <p14:tracePt t="153510" x="4632325" y="6202363"/>
          <p14:tracePt t="153527" x="4221163" y="6149975"/>
          <p14:tracePt t="153543" x="3817938" y="6080125"/>
          <p14:tracePt t="153560" x="3597275" y="6042025"/>
          <p14:tracePt t="153576" x="3467100" y="6027738"/>
          <p14:tracePt t="153593" x="3375025" y="6003925"/>
          <p14:tracePt t="153610" x="3322638" y="5989638"/>
          <p14:tracePt t="153627" x="3298825" y="5973763"/>
          <p14:tracePt t="153660" x="3292475" y="5965825"/>
          <p14:tracePt t="153677" x="3284538" y="5927725"/>
          <p14:tracePt t="153679" x="3276600" y="5921375"/>
          <p14:tracePt t="153693" x="3276600" y="5913438"/>
          <p14:tracePt t="153710" x="3268663" y="5875338"/>
          <p14:tracePt t="153727" x="3268663" y="5837238"/>
          <p14:tracePt t="153743" x="3260725" y="5821363"/>
          <p14:tracePt t="153958" x="3268663" y="5829300"/>
          <p14:tracePt t="153967" x="3284538" y="5859463"/>
          <p14:tracePt t="153977" x="3314700" y="5905500"/>
          <p14:tracePt t="153993" x="3390900" y="5997575"/>
          <p14:tracePt t="154010" x="3505200" y="6065838"/>
          <p14:tracePt t="154027" x="3581400" y="6103938"/>
          <p14:tracePt t="154043" x="3635375" y="6111875"/>
          <p14:tracePt t="154062" x="3665538" y="6111875"/>
          <p14:tracePt t="154158" x="3673475" y="6111875"/>
          <p14:tracePt t="155151" x="3687763" y="6111875"/>
          <p14:tracePt t="155160" x="3695700" y="6096000"/>
          <p14:tracePt t="155166" x="3703638" y="6096000"/>
          <p14:tracePt t="155177" x="3711575" y="6088063"/>
          <p14:tracePt t="155194" x="3741738" y="6073775"/>
          <p14:tracePt t="155211" x="3787775" y="6065838"/>
          <p14:tracePt t="155227" x="3802063" y="6065838"/>
          <p14:tracePt t="156110" x="3825875" y="6065838"/>
          <p14:tracePt t="156118" x="3848100" y="6065838"/>
          <p14:tracePt t="156127" x="3856038" y="6065838"/>
          <p14:tracePt t="156144" x="3870325" y="6065838"/>
          <p14:tracePt t="156310" x="3878263" y="6065838"/>
          <p14:tracePt t="156318" x="3894138" y="6065838"/>
          <p14:tracePt t="156328" x="3924300" y="6065838"/>
          <p14:tracePt t="156344" x="4038600" y="6065838"/>
          <p14:tracePt t="156361" x="4160838" y="6065838"/>
          <p14:tracePt t="156378" x="4335463" y="6057900"/>
          <p14:tracePt t="156394" x="4449763" y="6057900"/>
          <p14:tracePt t="156411" x="4503738" y="6042025"/>
          <p14:tracePt t="156935" x="4511675" y="6042025"/>
          <p14:tracePt t="156942" x="4518025" y="6042025"/>
          <p14:tracePt t="156958" x="4525963" y="6042025"/>
          <p14:tracePt t="156976" x="4541838" y="6042025"/>
          <p14:tracePt t="156982" x="4549775" y="6042025"/>
          <p14:tracePt t="156994" x="4564063" y="6035675"/>
          <p14:tracePt t="157103" x="4579938" y="6027738"/>
          <p14:tracePt t="157110" x="4594225" y="6019800"/>
          <p14:tracePt t="157119" x="4602163" y="6011863"/>
          <p14:tracePt t="157128" x="4632325" y="6003925"/>
          <p14:tracePt t="157145" x="4708525" y="5989638"/>
          <p14:tracePt t="157161" x="4800600" y="5965825"/>
          <p14:tracePt t="157178" x="4854575" y="5943600"/>
          <p14:tracePt t="157195" x="4876800" y="5935663"/>
          <p14:tracePt t="157198" x="4884738" y="5935663"/>
          <p14:tracePt t="157352" x="4906963" y="5935663"/>
          <p14:tracePt t="157358" x="4930775" y="5935663"/>
          <p14:tracePt t="157367" x="4960938" y="5935663"/>
          <p14:tracePt t="157378" x="5029200" y="5965825"/>
          <p14:tracePt t="157395" x="5159375" y="6003925"/>
          <p14:tracePt t="157411" x="5235575" y="6027738"/>
          <p14:tracePt t="157428" x="5303838" y="6042025"/>
          <p14:tracePt t="157807" x="5318125" y="6042025"/>
          <p14:tracePt t="157814" x="5341938" y="6042025"/>
          <p14:tracePt t="157823" x="5356225" y="6042025"/>
          <p14:tracePt t="157830" x="5380038" y="6042025"/>
          <p14:tracePt t="157845" x="5432425" y="6035675"/>
          <p14:tracePt t="157861" x="5470525" y="6027738"/>
          <p14:tracePt t="157879" x="5502275" y="6011863"/>
          <p14:tracePt t="158223" x="5508625" y="6011863"/>
          <p14:tracePt t="158256" x="5524500" y="6011863"/>
          <p14:tracePt t="158263" x="5554663" y="6011863"/>
          <p14:tracePt t="158271" x="5630863" y="6011863"/>
          <p14:tracePt t="158279" x="5692775" y="6003925"/>
          <p14:tracePt t="158295" x="5821363" y="5997575"/>
          <p14:tracePt t="158312" x="5965825" y="5989638"/>
          <p14:tracePt t="158328" x="6049963" y="5989638"/>
          <p14:tracePt t="158414" x="6057900" y="5981700"/>
          <p14:tracePt t="158742" x="6065838" y="5973763"/>
          <p14:tracePt t="158750" x="6088063" y="5973763"/>
          <p14:tracePt t="158762" x="6103938" y="5973763"/>
          <p14:tracePt t="159150" x="6111875" y="5973763"/>
          <p14:tracePt t="159160" x="6149975" y="5981700"/>
          <p14:tracePt t="159166" x="6210300" y="5989638"/>
          <p14:tracePt t="159179" x="6294438" y="6011863"/>
          <p14:tracePt t="159195" x="6408738" y="6019800"/>
          <p14:tracePt t="159198" x="6454775" y="6027738"/>
          <p14:tracePt t="159212" x="6523038" y="6042025"/>
          <p14:tracePt t="159229" x="6621463" y="6042025"/>
          <p14:tracePt t="159245" x="6637338" y="6042025"/>
          <p14:tracePt t="159478" x="6637338" y="6035675"/>
          <p14:tracePt t="159486" x="6637338" y="6027738"/>
          <p14:tracePt t="159679" x="6637338" y="6019800"/>
          <p14:tracePt t="159710" x="6645275" y="6003925"/>
          <p14:tracePt t="159734" x="6645275" y="5997575"/>
          <p14:tracePt t="159742" x="6659563" y="5989638"/>
          <p14:tracePt t="159750" x="6667500" y="5981700"/>
          <p14:tracePt t="159762" x="6675438" y="5981700"/>
          <p14:tracePt t="159779" x="6713538" y="5965825"/>
          <p14:tracePt t="159796" x="6735763" y="5965825"/>
          <p14:tracePt t="159812" x="6743700" y="5965825"/>
          <p14:tracePt t="159974" x="6759575" y="5965825"/>
          <p14:tracePt t="159984" x="6781800" y="5965825"/>
          <p14:tracePt t="159996" x="6789738" y="5965825"/>
          <p14:tracePt t="160012" x="6835775" y="5965825"/>
          <p14:tracePt t="160030" x="6896100" y="5965825"/>
          <p14:tracePt t="160046" x="6911975" y="5951538"/>
          <p14:tracePt t="160278" x="6926263" y="5951538"/>
          <p14:tracePt t="160287" x="6934200" y="5951538"/>
          <p14:tracePt t="160296" x="6950075" y="5951538"/>
          <p14:tracePt t="160312" x="7002463" y="5951538"/>
          <p14:tracePt t="160329" x="7048500" y="5951538"/>
          <p14:tracePt t="160346" x="7108825" y="5951538"/>
          <p14:tracePt t="160362" x="7208838" y="5951538"/>
          <p14:tracePt t="160379" x="7261225" y="5951538"/>
          <p14:tracePt t="160396" x="7269163" y="5951538"/>
          <p14:tracePt t="160575" x="7285038" y="5951538"/>
          <p14:tracePt t="160582" x="7299325" y="5943600"/>
          <p14:tracePt t="160591" x="7331075" y="5935663"/>
          <p14:tracePt t="160598" x="7337425" y="5935663"/>
          <p14:tracePt t="160612" x="7369175" y="5927725"/>
          <p14:tracePt t="160629" x="7383463" y="5921375"/>
          <p14:tracePt t="160742" x="7399338" y="5921375"/>
          <p14:tracePt t="160750" x="7413625" y="5921375"/>
          <p14:tracePt t="160758" x="7429500" y="5921375"/>
          <p14:tracePt t="160766" x="7451725" y="5921375"/>
          <p14:tracePt t="160779" x="7467600" y="5921375"/>
          <p14:tracePt t="160796" x="7513638" y="5921375"/>
          <p14:tracePt t="161022" x="7521575" y="5921375"/>
          <p14:tracePt t="161031" x="7543800" y="5921375"/>
          <p14:tracePt t="161039" x="7573963" y="5921375"/>
          <p14:tracePt t="161047" x="7658100" y="5927725"/>
          <p14:tracePt t="161063" x="7840663" y="5959475"/>
          <p14:tracePt t="161080" x="8099425" y="5981700"/>
          <p14:tracePt t="161096" x="8366125" y="6019800"/>
          <p14:tracePt t="161113" x="8480425" y="6019800"/>
          <p14:tracePt t="161129" x="8488363" y="6019800"/>
          <p14:tracePt t="161303" x="8474075" y="6019800"/>
          <p14:tracePt t="161311" x="8458200" y="6019800"/>
          <p14:tracePt t="161319" x="8442325" y="6019800"/>
          <p14:tracePt t="161329" x="8435975" y="6011863"/>
          <p14:tracePt t="161346" x="8389938" y="6003925"/>
          <p14:tracePt t="161363" x="8374063" y="5997575"/>
          <p14:tracePt t="161379" x="8366125" y="5997575"/>
          <p14:tracePt t="161396" x="8366125" y="5989638"/>
          <p14:tracePt t="161446" x="8351838" y="5989638"/>
          <p14:tracePt t="161454" x="8328025" y="5981700"/>
          <p14:tracePt t="161463" x="8313738" y="5965825"/>
          <p14:tracePt t="161479" x="8237538" y="5959475"/>
          <p14:tracePt t="161497" x="8099425" y="5913438"/>
          <p14:tracePt t="161513" x="7993063" y="5889625"/>
          <p14:tracePt t="161530" x="7978775" y="5889625"/>
          <p14:tracePt t="161622" x="7978775" y="5883275"/>
          <p14:tracePt t="161631" x="7985125" y="5883275"/>
          <p14:tracePt t="161639" x="8023225" y="5875338"/>
          <p14:tracePt t="161647" x="8061325" y="5859463"/>
          <p14:tracePt t="161663" x="8145463" y="5837238"/>
          <p14:tracePt t="161680" x="8213725" y="5821363"/>
          <p14:tracePt t="161696" x="8259763" y="5807075"/>
          <p14:tracePt t="161768" x="8267700" y="5807075"/>
          <p14:tracePt t="161774" x="8283575" y="5807075"/>
          <p14:tracePt t="161790" x="8289925" y="5807075"/>
          <p14:tracePt t="161959" x="8297863" y="5807075"/>
          <p14:tracePt t="161966" x="8305800" y="5807075"/>
          <p14:tracePt t="161974" x="8328025" y="5813425"/>
          <p14:tracePt t="161990" x="8335963" y="5813425"/>
          <p14:tracePt t="161998" x="8343900" y="5821363"/>
          <p14:tracePt t="162014" x="8366125" y="5821363"/>
          <p14:tracePt t="162030" x="8374063" y="5829300"/>
          <p14:tracePt t="162063" x="8382000" y="5829300"/>
          <p14:tracePt t="162142" x="8404225" y="5837238"/>
          <p14:tracePt t="162150" x="8428038" y="5837238"/>
          <p14:tracePt t="162158" x="8488363" y="5851525"/>
          <p14:tracePt t="162166" x="8550275" y="5851525"/>
          <p14:tracePt t="162180" x="8602663" y="5851525"/>
          <p14:tracePt t="162198" x="8785225" y="5851525"/>
          <p14:tracePt t="162213" x="8869363" y="5859463"/>
          <p14:tracePt t="162719" x="8877300" y="5859463"/>
          <p14:tracePt t="162727" x="8893175" y="5875338"/>
          <p14:tracePt t="162734" x="8915400" y="5883275"/>
          <p14:tracePt t="162747" x="8937625" y="5889625"/>
          <p14:tracePt t="162763" x="8991600" y="5913438"/>
          <p14:tracePt t="162780" x="9029700" y="5913438"/>
          <p14:tracePt t="162872" x="9037638" y="5913438"/>
          <p14:tracePt t="163087" x="9045575" y="5913438"/>
          <p14:tracePt t="163104" x="9037638" y="5913438"/>
          <p14:tracePt t="163111" x="9029700" y="5921375"/>
          <p14:tracePt t="163127" x="9021763" y="5921375"/>
          <p14:tracePt t="163134" x="9013825" y="5921375"/>
          <p14:tracePt t="163147" x="9007475" y="5921375"/>
          <p14:tracePt t="163163" x="8983663" y="5921375"/>
          <p14:tracePt t="163575" x="8961438" y="5921375"/>
          <p14:tracePt t="163582" x="8869363" y="5921375"/>
          <p14:tracePt t="163590" x="8610600" y="5921375"/>
          <p14:tracePt t="163599" x="8001000" y="5997575"/>
          <p14:tracePt t="163614" x="6765925" y="6180138"/>
          <p14:tracePt t="163630" x="6370638" y="6180138"/>
          <p14:tracePt t="163647" x="6103938" y="6142038"/>
          <p14:tracePt t="163664" x="5883275" y="6134100"/>
          <p14:tracePt t="163680" x="5791200" y="6118225"/>
          <p14:tracePt t="163743" x="5791200" y="6111875"/>
          <p14:tracePt t="163750" x="5791200" y="6073775"/>
          <p14:tracePt t="163760" x="5745163" y="6003925"/>
          <p14:tracePt t="163766" x="5715000" y="5965825"/>
          <p14:tracePt t="163780" x="5684838" y="5913438"/>
          <p14:tracePt t="163797" x="5646738" y="5799138"/>
          <p14:tracePt t="163814" x="5638800" y="5753100"/>
          <p14:tracePt t="163830" x="5638800" y="5699125"/>
          <p14:tracePt t="163847" x="5638800" y="5638800"/>
          <p14:tracePt t="163864" x="5638800" y="5562600"/>
          <p14:tracePt t="163880" x="5676900" y="5470525"/>
          <p14:tracePt t="163897" x="5745163" y="5349875"/>
          <p14:tracePt t="163914" x="5875338" y="5189538"/>
          <p14:tracePt t="163930" x="6088063" y="4937125"/>
          <p14:tracePt t="163947" x="6362700" y="4708525"/>
          <p14:tracePt t="163964" x="6645275" y="4457700"/>
          <p14:tracePt t="163980" x="6911975" y="4237038"/>
          <p14:tracePt t="163997" x="7064375" y="4092575"/>
          <p14:tracePt t="164014" x="7239000" y="3840163"/>
          <p14:tracePt t="164030" x="7323138" y="3665538"/>
          <p14:tracePt t="164047" x="7353300" y="3489325"/>
          <p14:tracePt t="164064" x="7369175" y="3292475"/>
          <p14:tracePt t="164080" x="7337425" y="3132138"/>
          <p14:tracePt t="164098" x="7254875" y="2979738"/>
          <p14:tracePt t="164114" x="7170738" y="2887663"/>
          <p14:tracePt t="164130" x="7064375" y="2803525"/>
          <p14:tracePt t="164147" x="6988175" y="2765425"/>
          <p14:tracePt t="164164" x="6918325" y="2720975"/>
          <p14:tracePt t="164180" x="6873875" y="2705100"/>
          <p14:tracePt t="164197" x="6804025" y="2682875"/>
          <p14:tracePt t="164214" x="6569075" y="2606675"/>
          <p14:tracePt t="164230" x="6232525" y="2506663"/>
          <p14:tracePt t="164247" x="5761038" y="2392363"/>
          <p14:tracePt t="164264" x="5295900" y="2324100"/>
          <p14:tracePt t="164281" x="4892675" y="2239963"/>
          <p14:tracePt t="164297" x="4579938" y="2193925"/>
          <p14:tracePt t="164314" x="4427538" y="2155825"/>
          <p14:tracePt t="164331" x="4397375" y="2149475"/>
          <p14:tracePt t="164347" x="4381500" y="2141538"/>
          <p14:tracePt t="164382" x="4365625" y="2133600"/>
          <p14:tracePt t="164397" x="4335463" y="2133600"/>
          <p14:tracePt t="164414" x="4098925" y="2133600"/>
          <p14:tracePt t="164431" x="3817938" y="2133600"/>
          <p14:tracePt t="164447" x="3436938" y="2163763"/>
          <p14:tracePt t="164464" x="2955925" y="2232025"/>
          <p14:tracePt t="164481" x="2522538" y="2286000"/>
          <p14:tracePt t="164497" x="2286000" y="2339975"/>
          <p14:tracePt t="164514" x="2171700" y="2378075"/>
          <p14:tracePt t="164531" x="2141538" y="2392363"/>
          <p14:tracePt t="164547" x="2133600" y="2400300"/>
          <p14:tracePt t="164564" x="2117725" y="2408238"/>
          <p14:tracePt t="164581" x="2049463" y="2484438"/>
          <p14:tracePt t="164597" x="1943100" y="2574925"/>
          <p14:tracePt t="164614" x="1646238" y="2835275"/>
          <p14:tracePt t="164631" x="1393825" y="3078163"/>
          <p14:tracePt t="164647" x="1173163" y="3344863"/>
          <p14:tracePt t="164664" x="960438" y="3619500"/>
          <p14:tracePt t="164680" x="846138" y="3802063"/>
          <p14:tracePt t="164697" x="777875" y="3962400"/>
          <p14:tracePt t="164714" x="762000" y="4098925"/>
          <p14:tracePt t="164731" x="754063" y="4213225"/>
          <p14:tracePt t="164747" x="754063" y="4359275"/>
          <p14:tracePt t="164750" x="769938" y="4465638"/>
          <p14:tracePt t="164764" x="808038" y="4572000"/>
          <p14:tracePt t="164781" x="892175" y="4808538"/>
          <p14:tracePt t="164797" x="998538" y="5037138"/>
          <p14:tracePt t="164814" x="1279525" y="5410200"/>
          <p14:tracePt t="164831" x="1584325" y="5668963"/>
          <p14:tracePt t="164847" x="1935163" y="5883275"/>
          <p14:tracePt t="164864" x="2370138" y="6073775"/>
          <p14:tracePt t="164881" x="2797175" y="6188075"/>
          <p14:tracePt t="164897" x="3292475" y="6256338"/>
          <p14:tracePt t="164914" x="3787775" y="6256338"/>
          <p14:tracePt t="164931" x="4183063" y="6256338"/>
          <p14:tracePt t="164947" x="4610100" y="6164263"/>
          <p14:tracePt t="164964" x="4953000" y="6049963"/>
          <p14:tracePt t="164982" x="5426075" y="5875338"/>
          <p14:tracePt t="164997" x="5516563" y="5829300"/>
          <p14:tracePt t="165015" x="5799138" y="5654675"/>
          <p14:tracePt t="165032" x="5965825" y="5478463"/>
          <p14:tracePt t="165047" x="6057900" y="5318125"/>
          <p14:tracePt t="165064" x="6118225" y="5173663"/>
          <p14:tracePt t="165081" x="6188075" y="5021263"/>
          <p14:tracePt t="165097" x="6218238" y="4899025"/>
          <p14:tracePt t="165114" x="6232525" y="4792663"/>
          <p14:tracePt t="165131" x="6232525" y="4716463"/>
          <p14:tracePt t="165148" x="6232525" y="4618038"/>
          <p14:tracePt t="165164" x="6232525" y="4503738"/>
          <p14:tracePt t="165181" x="6180138" y="4313238"/>
          <p14:tracePt t="165198" x="6149975" y="4251325"/>
          <p14:tracePt t="165214" x="6049963" y="4084638"/>
          <p14:tracePt t="165231" x="5965825" y="3992563"/>
          <p14:tracePt t="165248" x="5883275" y="3902075"/>
          <p14:tracePt t="165264" x="5768975" y="3787775"/>
          <p14:tracePt t="165281" x="5608638" y="3687763"/>
          <p14:tracePt t="165298" x="5440363" y="3597275"/>
          <p14:tracePt t="165314" x="5121275" y="3436938"/>
          <p14:tracePt t="165331" x="4792663" y="3292475"/>
          <p14:tracePt t="165348" x="4618038" y="3238500"/>
          <p14:tracePt t="165364" x="4289425" y="3154363"/>
          <p14:tracePt t="165382" x="3733800" y="3032125"/>
          <p14:tracePt t="165398" x="3657600" y="3009900"/>
          <p14:tracePt t="165414" x="3398838" y="2994025"/>
          <p14:tracePt t="165431" x="2963863" y="2994025"/>
          <p14:tracePt t="165448" x="2727325" y="2994025"/>
          <p14:tracePt t="165464" x="2530475" y="3063875"/>
          <p14:tracePt t="165481" x="2286000" y="3192463"/>
          <p14:tracePt t="165498" x="2041525" y="3352800"/>
          <p14:tracePt t="165516" x="1782763" y="3589338"/>
          <p14:tracePt t="165531" x="1608138" y="3825875"/>
          <p14:tracePt t="165548" x="1455738" y="4084638"/>
          <p14:tracePt t="165566" x="1363663" y="4525963"/>
          <p14:tracePt t="165582" x="1363663" y="4762500"/>
          <p14:tracePt t="165598" x="1470025" y="5006975"/>
          <p14:tracePt t="165614" x="1638300" y="5211763"/>
          <p14:tracePt t="165631" x="1951038" y="5364163"/>
          <p14:tracePt t="165648" x="2446338" y="5494338"/>
          <p14:tracePt t="165665" x="3322638" y="5554663"/>
          <p14:tracePt t="165681" x="4419600" y="5532438"/>
          <p14:tracePt t="165698" x="5470525" y="5387975"/>
          <p14:tracePt t="165714" x="6569075" y="5127625"/>
          <p14:tracePt t="165731" x="7445375" y="4816475"/>
          <p14:tracePt t="165748" x="8137525" y="4427538"/>
          <p14:tracePt t="165752" x="8305800" y="4289425"/>
          <p14:tracePt t="165764" x="8442325" y="4122738"/>
          <p14:tracePt t="165782" x="8580438" y="3741738"/>
          <p14:tracePt t="165798" x="8556625" y="3475038"/>
          <p14:tracePt t="165814" x="8382000" y="3154363"/>
          <p14:tracePt t="165831" x="8085138" y="2827338"/>
          <p14:tracePt t="165848" x="7802563" y="2568575"/>
          <p14:tracePt t="165864" x="7451725" y="2370138"/>
          <p14:tracePt t="165881" x="6994525" y="2133600"/>
          <p14:tracePt t="165898" x="6537325" y="1989138"/>
          <p14:tracePt t="165915" x="6103938" y="1882775"/>
          <p14:tracePt t="165931" x="5668963" y="1820863"/>
          <p14:tracePt t="165948" x="5295900" y="1820863"/>
          <p14:tracePt t="165964" x="4899025" y="1820863"/>
          <p14:tracePt t="165981" x="4479925" y="1897063"/>
          <p14:tracePt t="165998" x="3886200" y="2103438"/>
          <p14:tracePt t="166014" x="3436938" y="2370138"/>
          <p14:tracePt t="166031" x="2933700" y="2651125"/>
          <p14:tracePt t="166048" x="2438400" y="2955925"/>
          <p14:tracePt t="166064" x="2065338" y="3230563"/>
          <p14:tracePt t="166081" x="1790700" y="3543300"/>
          <p14:tracePt t="166098" x="1668463" y="3794125"/>
          <p14:tracePt t="166114" x="1600200" y="3978275"/>
          <p14:tracePt t="166131" x="1592263" y="4152900"/>
          <p14:tracePt t="166148" x="1592263" y="4365625"/>
          <p14:tracePt t="166165" x="1616075" y="4572000"/>
          <p14:tracePt t="166182" x="1736725" y="4830763"/>
          <p14:tracePt t="166198" x="2065338" y="5197475"/>
          <p14:tracePt t="166215" x="2454275" y="5448300"/>
          <p14:tracePt t="166231" x="2903538" y="5622925"/>
          <p14:tracePt t="166248" x="3436938" y="5761038"/>
          <p14:tracePt t="166265" x="4022725" y="5783263"/>
          <p14:tracePt t="166281" x="4678363" y="5783263"/>
          <p14:tracePt t="166298" x="5486400" y="5584825"/>
          <p14:tracePt t="166315" x="6248400" y="5197475"/>
          <p14:tracePt t="166331" x="6918325" y="4702175"/>
          <p14:tracePt t="166348" x="7353300" y="4183063"/>
          <p14:tracePt t="166365" x="7581900" y="3711575"/>
          <p14:tracePt t="166381" x="7635875" y="3276600"/>
          <p14:tracePt t="166398" x="7521575" y="2674938"/>
          <p14:tracePt t="166415" x="7269163" y="2354263"/>
          <p14:tracePt t="166431" x="6964363" y="2111375"/>
          <p14:tracePt t="166448" x="6607175" y="1935163"/>
          <p14:tracePt t="166465" x="6149975" y="1798638"/>
          <p14:tracePt t="166481" x="5730875" y="1722438"/>
          <p14:tracePt t="166498" x="5241925" y="1684338"/>
          <p14:tracePt t="166515" x="4906963" y="1684338"/>
          <p14:tracePt t="166531" x="4549775" y="1698625"/>
          <p14:tracePt t="166548" x="4183063" y="1768475"/>
          <p14:tracePt t="166565" x="3794125" y="1935163"/>
          <p14:tracePt t="166581" x="3421063" y="2117725"/>
          <p14:tracePt t="166598" x="2841625" y="2568575"/>
          <p14:tracePt t="166615" x="2530475" y="2857500"/>
          <p14:tracePt t="166631" x="2263775" y="3216275"/>
          <p14:tracePt t="166648" x="2003425" y="3627438"/>
          <p14:tracePt t="166665" x="1812925" y="4038600"/>
          <p14:tracePt t="166681" x="1668463" y="4419600"/>
          <p14:tracePt t="166698" x="1638300" y="4746625"/>
          <p14:tracePt t="166715" x="1660525" y="4968875"/>
          <p14:tracePt t="166731" x="1866900" y="5257800"/>
          <p14:tracePt t="166748" x="2187575" y="5508625"/>
          <p14:tracePt t="166751" x="2446338" y="5630863"/>
          <p14:tracePt t="166765" x="3078163" y="5783263"/>
          <p14:tracePt t="166781" x="3444875" y="5829300"/>
          <p14:tracePt t="166798" x="4541838" y="5859463"/>
          <p14:tracePt t="166815" x="5380038" y="5807075"/>
          <p14:tracePt t="166831" x="6194425" y="5584825"/>
          <p14:tracePt t="166848" x="6926263" y="5181600"/>
          <p14:tracePt t="166865" x="7421563" y="4762500"/>
          <p14:tracePt t="166881" x="7680325" y="4403725"/>
          <p14:tracePt t="166898" x="7756525" y="4098925"/>
          <p14:tracePt t="166916" x="7780338" y="3711575"/>
          <p14:tracePt t="166931" x="7597775" y="3314700"/>
          <p14:tracePt t="166948" x="7269163" y="2971800"/>
          <p14:tracePt t="166965" x="6545263" y="2582863"/>
          <p14:tracePt t="166982" x="6332538" y="2522538"/>
          <p14:tracePt t="166998" x="5410200" y="2400300"/>
          <p14:tracePt t="167015" x="4854575" y="2400300"/>
          <p14:tracePt t="167031" x="4389438" y="2416175"/>
          <p14:tracePt t="167048" x="3940175" y="2606675"/>
          <p14:tracePt t="167065" x="3559175" y="2819400"/>
          <p14:tracePt t="167082" x="3230563" y="3086100"/>
          <p14:tracePt t="167098" x="3078163" y="3260725"/>
          <p14:tracePt t="167115" x="3063875" y="3368675"/>
          <p14:tracePt t="167132" x="3048000" y="3429000"/>
          <p14:tracePt t="167470" x="2987675" y="3429000"/>
          <p14:tracePt t="167487" x="2955925" y="3436938"/>
          <p14:tracePt t="167495" x="2879725" y="3467100"/>
          <p14:tracePt t="167503" x="2835275" y="3505200"/>
          <p14:tracePt t="167515" x="2735263" y="3559175"/>
          <p14:tracePt t="167532" x="2613025" y="3627438"/>
          <p14:tracePt t="167548" x="2598738" y="3635375"/>
          <p14:tracePt t="167565" x="2598738" y="3649663"/>
          <p14:tracePt t="167582" x="2598738" y="3817938"/>
          <p14:tracePt t="167598" x="2689225" y="4000500"/>
          <p14:tracePt t="167616" x="2811463" y="4183063"/>
          <p14:tracePt t="167632" x="3017838" y="4465638"/>
          <p14:tracePt t="167648" x="3216275" y="4664075"/>
          <p14:tracePt t="167665" x="3421063" y="4754563"/>
          <p14:tracePt t="167682" x="3673475" y="4792663"/>
          <p14:tracePt t="167698" x="4327525" y="4754563"/>
          <p14:tracePt t="167715" x="5029200" y="4541838"/>
          <p14:tracePt t="167732" x="5630863" y="4251325"/>
          <p14:tracePt t="167748" x="6049963" y="3940175"/>
          <p14:tracePt t="167751" x="6180138" y="3787775"/>
          <p14:tracePt t="167765" x="6264275" y="3589338"/>
          <p14:tracePt t="167782" x="6346825" y="3116263"/>
          <p14:tracePt t="167798" x="6188075" y="2865438"/>
          <p14:tracePt t="167816" x="5837238" y="2598738"/>
          <p14:tracePt t="167832" x="5287963" y="2370138"/>
          <p14:tracePt t="167848" x="4587875" y="2193925"/>
          <p14:tracePt t="167865" x="3978275" y="2149475"/>
          <p14:tracePt t="167882" x="3521075" y="2149475"/>
          <p14:tracePt t="167899" x="3170238" y="2324100"/>
          <p14:tracePt t="167915" x="2987675" y="2506663"/>
          <p14:tracePt t="167932" x="2857500" y="2811463"/>
          <p14:tracePt t="167949" x="2827338" y="3162300"/>
          <p14:tracePt t="167965" x="2835275" y="3497263"/>
          <p14:tracePt t="167982" x="3178175" y="3940175"/>
          <p14:tracePt t="167999" x="3451225" y="4030663"/>
          <p14:tracePt t="168015" x="3802063" y="4076700"/>
          <p14:tracePt t="168032" x="4533900" y="3932238"/>
          <p14:tracePt t="168049" x="5280025" y="3679825"/>
          <p14:tracePt t="168065" x="5715000" y="3406775"/>
          <p14:tracePt t="168082" x="5851525" y="3178175"/>
          <p14:tracePt t="168099" x="5859463" y="2994025"/>
          <p14:tracePt t="168116" x="5699125" y="2865438"/>
          <p14:tracePt t="168132" x="5356225" y="2743200"/>
          <p14:tracePt t="168149" x="4640263" y="2659063"/>
          <p14:tracePt t="168165" x="3940175" y="2659063"/>
          <p14:tracePt t="168182" x="3413125" y="2925763"/>
          <p14:tracePt t="168199" x="3322638" y="3140075"/>
          <p14:tracePt t="168215" x="3336925" y="3368675"/>
          <p14:tracePt t="168232" x="3619500" y="3649663"/>
          <p14:tracePt t="168249" x="4168775" y="3840163"/>
          <p14:tracePt t="168265" x="4860925" y="3894138"/>
          <p14:tracePt t="168282" x="5845175" y="3825875"/>
          <p14:tracePt t="168299" x="6645275" y="3581400"/>
          <p14:tracePt t="168316" x="6926263" y="3406775"/>
          <p14:tracePt t="168332" x="6956425" y="3298825"/>
          <p14:tracePt t="168349" x="6797675" y="3124200"/>
          <p14:tracePt t="168365" x="6354763" y="2987675"/>
          <p14:tracePt t="168382" x="5127625" y="2911475"/>
          <p14:tracePt t="168399" x="4503738" y="3086100"/>
          <p14:tracePt t="168415" x="4267200" y="3368675"/>
          <p14:tracePt t="168432" x="4251325" y="3627438"/>
          <p14:tracePt t="168449" x="4518025" y="3962400"/>
          <p14:tracePt t="168465" x="5165725" y="4160838"/>
          <p14:tracePt t="168482" x="6118225" y="4191000"/>
          <p14:tracePt t="168499" x="7048500" y="4046538"/>
          <p14:tracePt t="168515" x="7391400" y="3870325"/>
          <p14:tracePt t="168532" x="7413625" y="3717925"/>
          <p14:tracePt t="168549" x="7108825" y="3482975"/>
          <p14:tracePt t="168565" x="6248400" y="3254375"/>
          <p14:tracePt t="168582" x="4403725" y="3246438"/>
          <p14:tracePt t="168599" x="3627438" y="3527425"/>
          <p14:tracePt t="168615" x="3390900" y="3787775"/>
          <p14:tracePt t="168632" x="3390900" y="3916363"/>
          <p14:tracePt t="168649" x="3589338" y="3962400"/>
          <p14:tracePt t="168665" x="4213225" y="3962400"/>
          <p14:tracePt t="168682" x="5105400" y="3779838"/>
          <p14:tracePt t="168699" x="5668963" y="3611563"/>
          <p14:tracePt t="168715" x="5715000" y="3565525"/>
          <p14:tracePt t="168732" x="5676900" y="3543300"/>
          <p14:tracePt t="168749" x="4960938" y="3535363"/>
          <p14:tracePt t="168765" x="4411663" y="3619500"/>
          <p14:tracePt t="168782" x="3306763" y="4122738"/>
          <p14:tracePt t="168799" x="3132138" y="4343400"/>
          <p14:tracePt t="168816" x="3132138" y="4403725"/>
          <p14:tracePt t="168832" x="3268663" y="4419600"/>
          <p14:tracePt t="168849" x="3749675" y="4327525"/>
          <p14:tracePt t="168866" x="4411663" y="4122738"/>
          <p14:tracePt t="168882" x="4740275" y="4008438"/>
          <p14:tracePt t="168899" x="4754563" y="4000500"/>
          <p14:tracePt t="168932" x="4648200" y="3984625"/>
          <p14:tracePt t="168950" x="4229100" y="4054475"/>
          <p14:tracePt t="168966" x="4114800" y="4098925"/>
          <p14:tracePt t="168982" x="4022725" y="4137025"/>
          <p14:tracePt t="169447" x="3992563" y="4137025"/>
          <p14:tracePt t="169454" x="3878263" y="4137025"/>
          <p14:tracePt t="169466" x="3810000" y="4122738"/>
          <p14:tracePt t="169482" x="3679825" y="4098925"/>
          <p14:tracePt t="169499" x="3505200" y="4114800"/>
          <p14:tracePt t="169518" x="3330575" y="4130675"/>
          <p14:tracePt t="169532" x="3322638" y="4130675"/>
          <p14:tracePt t="169549" x="3314700" y="4130675"/>
          <p14:tracePt t="169590" x="3314700" y="4098925"/>
          <p14:tracePt t="169598" x="3314700" y="4016375"/>
          <p14:tracePt t="169606" x="3330575" y="3924300"/>
          <p14:tracePt t="169616" x="3344863" y="3863975"/>
          <p14:tracePt t="169632" x="3406775" y="3711575"/>
          <p14:tracePt t="169649" x="3475038" y="3559175"/>
          <p14:tracePt t="169666" x="3573463" y="3413125"/>
          <p14:tracePt t="169682" x="3665538" y="3306763"/>
          <p14:tracePt t="169699" x="3741738" y="3222625"/>
          <p14:tracePt t="169716" x="3787775" y="3178175"/>
          <p14:tracePt t="169733" x="3802063" y="3162300"/>
          <p14:tracePt t="169774" x="3817938" y="3162300"/>
          <p14:tracePt t="169782" x="3840163" y="3170238"/>
          <p14:tracePt t="169790" x="3886200" y="3200400"/>
          <p14:tracePt t="169799" x="3946525" y="3260725"/>
          <p14:tracePt t="169816" x="4213225" y="3597275"/>
          <p14:tracePt t="169833" x="4373563" y="3695700"/>
          <p14:tracePt t="169849" x="4556125" y="3825875"/>
          <p14:tracePt t="169866" x="4708525" y="3878263"/>
          <p14:tracePt t="169882" x="4822825" y="3878263"/>
          <p14:tracePt t="169899" x="4906963" y="3817938"/>
          <p14:tracePt t="169916" x="5006975" y="3673475"/>
          <p14:tracePt t="169934" x="5143500" y="3375025"/>
          <p14:tracePt t="169949" x="5181600" y="3284538"/>
          <p14:tracePt t="169966" x="5410200" y="2979738"/>
          <p14:tracePt t="169983" x="5630863" y="2857500"/>
          <p14:tracePt t="169999" x="5927725" y="2797175"/>
          <p14:tracePt t="170016" x="6240463" y="2797175"/>
          <p14:tracePt t="170033" x="6637338" y="2841625"/>
          <p14:tracePt t="170049" x="7070725" y="2971800"/>
          <p14:tracePt t="170066" x="7451725" y="3086100"/>
          <p14:tracePt t="170083" x="7680325" y="3178175"/>
          <p14:tracePt t="170099" x="7742238" y="3216275"/>
          <p14:tracePt t="170135" x="7750175" y="3216275"/>
          <p14:tracePt t="170151" x="7704138" y="3216275"/>
          <p14:tracePt t="170166" x="7505700" y="3192463"/>
          <p14:tracePt t="170183" x="6942138" y="3230563"/>
          <p14:tracePt t="170199" x="6149975" y="3375025"/>
          <p14:tracePt t="170216" x="5349875" y="3589338"/>
          <p14:tracePt t="170233" x="4587875" y="3794125"/>
          <p14:tracePt t="170250" x="4030663" y="3962400"/>
          <p14:tracePt t="170266" x="3771900" y="4022725"/>
          <p14:tracePt t="170283" x="3673475" y="4038600"/>
          <p14:tracePt t="170299" x="3649663" y="4038600"/>
          <p14:tracePt t="170374" x="3627438" y="4038600"/>
          <p14:tracePt t="170382" x="3565525" y="4038600"/>
          <p14:tracePt t="170391" x="3489325" y="4038600"/>
          <p14:tracePt t="170400" x="3398838" y="4038600"/>
          <p14:tracePt t="170416" x="3178175" y="4054475"/>
          <p14:tracePt t="170433" x="3116263" y="4054475"/>
          <p14:tracePt t="170449" x="3063875" y="4046538"/>
          <p14:tracePt t="170466" x="3009900" y="4022725"/>
          <p14:tracePt t="170483" x="2979738" y="3970338"/>
          <p14:tracePt t="170499" x="2955925" y="3863975"/>
          <p14:tracePt t="170516" x="2955925" y="3763963"/>
          <p14:tracePt t="170534" x="2955925" y="3619500"/>
          <p14:tracePt t="170550" x="2994025" y="3505200"/>
          <p14:tracePt t="170566" x="3055938" y="3429000"/>
          <p14:tracePt t="170583" x="3192463" y="3306763"/>
          <p14:tracePt t="170599" x="3429000" y="3200400"/>
          <p14:tracePt t="170616" x="3908425" y="3055938"/>
          <p14:tracePt t="170633" x="4549775" y="2873375"/>
          <p14:tracePt t="170650" x="5203825" y="2697163"/>
          <p14:tracePt t="170667" x="5883275" y="2530475"/>
          <p14:tracePt t="170683" x="6499225" y="2446338"/>
          <p14:tracePt t="170700" x="7102475" y="2446338"/>
          <p14:tracePt t="170716" x="7573963" y="2446338"/>
          <p14:tracePt t="170734" x="8023225" y="2492375"/>
          <p14:tracePt t="170750" x="8107363" y="2522538"/>
          <p14:tracePt t="170752" x="8161338" y="2552700"/>
          <p14:tracePt t="170766" x="8420100" y="2765425"/>
          <p14:tracePt t="170783" x="8512175" y="3001963"/>
          <p14:tracePt t="170800" x="8518525" y="3314700"/>
          <p14:tracePt t="170816" x="8518525" y="3665538"/>
          <p14:tracePt t="170833" x="8397875" y="4046538"/>
          <p14:tracePt t="170850" x="8207375" y="4457700"/>
          <p14:tracePt t="170866" x="7924800" y="4876800"/>
          <p14:tracePt t="170883" x="7497763" y="5219700"/>
          <p14:tracePt t="170900" x="6858000" y="5508625"/>
          <p14:tracePt t="170916" x="6088063" y="5661025"/>
          <p14:tracePt t="170934" x="4860925" y="5692775"/>
          <p14:tracePt t="170950" x="4511675" y="5684838"/>
          <p14:tracePt t="170966" x="3482975" y="5508625"/>
          <p14:tracePt t="170984" x="2963863" y="5349875"/>
          <p14:tracePt t="171000" x="2659063" y="5235575"/>
          <p14:tracePt t="171016" x="2552700" y="5143500"/>
          <p14:tracePt t="171033" x="2476500" y="5006975"/>
          <p14:tracePt t="171050" x="2430463" y="4830763"/>
          <p14:tracePt t="171066" x="2362200" y="4564063"/>
          <p14:tracePt t="171083" x="2301875" y="4259263"/>
          <p14:tracePt t="171100" x="2255838" y="3932238"/>
          <p14:tracePt t="171116" x="2232025" y="3665538"/>
          <p14:tracePt t="171133" x="2255838" y="3436938"/>
          <p14:tracePt t="171150" x="2454275" y="3078163"/>
          <p14:tracePt t="171166" x="2659063" y="2911475"/>
          <p14:tracePt t="171183" x="3040063" y="2720975"/>
          <p14:tracePt t="171200" x="3497263" y="2582863"/>
          <p14:tracePt t="171216" x="3978275" y="2506663"/>
          <p14:tracePt t="171233" x="4533900" y="2492375"/>
          <p14:tracePt t="171250" x="5037138" y="2492375"/>
          <p14:tracePt t="171266" x="5470525" y="2492375"/>
          <p14:tracePt t="171283" x="5783263" y="2574925"/>
          <p14:tracePt t="171300" x="5897563" y="2620963"/>
          <p14:tracePt t="171316" x="5989638" y="2713038"/>
          <p14:tracePt t="171333" x="6240463" y="3063875"/>
          <p14:tracePt t="171350" x="6316663" y="3565525"/>
          <p14:tracePt t="171366" x="6316663" y="4022725"/>
          <p14:tracePt t="171383" x="6180138" y="4618038"/>
          <p14:tracePt t="171400" x="5951538" y="5089525"/>
          <p14:tracePt t="171416" x="5638800" y="5516563"/>
          <p14:tracePt t="171434" x="5197475" y="5851525"/>
          <p14:tracePt t="171450" x="4618038" y="6103938"/>
          <p14:tracePt t="171466" x="3992563" y="6194425"/>
          <p14:tracePt t="171483" x="3368675" y="6240463"/>
          <p14:tracePt t="171500" x="2789238" y="6240463"/>
          <p14:tracePt t="171518" x="1951038" y="6057900"/>
          <p14:tracePt t="171533" x="1692275" y="5935663"/>
          <p14:tracePt t="171550" x="1050925" y="5516563"/>
          <p14:tracePt t="171567" x="731838" y="5197475"/>
          <p14:tracePt t="171583" x="563563" y="4899025"/>
          <p14:tracePt t="171600" x="503238" y="4610100"/>
          <p14:tracePt t="171617" x="495300" y="4335463"/>
          <p14:tracePt t="171633" x="541338" y="4060825"/>
          <p14:tracePt t="171650" x="777875" y="3687763"/>
          <p14:tracePt t="171667" x="1181100" y="3368675"/>
          <p14:tracePt t="171683" x="1798638" y="3078163"/>
          <p14:tracePt t="171700" x="2552700" y="2811463"/>
          <p14:tracePt t="171717" x="3436938" y="2689225"/>
          <p14:tracePt t="171733" x="4244975" y="2568575"/>
          <p14:tracePt t="171750" x="5280025" y="2552700"/>
          <p14:tracePt t="171767" x="5737225" y="2552700"/>
          <p14:tracePt t="171783" x="6096000" y="2659063"/>
          <p14:tracePt t="171800" x="6256338" y="2765425"/>
          <p14:tracePt t="171817" x="6392863" y="3070225"/>
          <p14:tracePt t="171833" x="6416675" y="3513138"/>
          <p14:tracePt t="171850" x="6362700" y="4168775"/>
          <p14:tracePt t="171867" x="6118225" y="4816475"/>
          <p14:tracePt t="171883" x="5730875" y="5380038"/>
          <p14:tracePt t="171900" x="5151438" y="5768975"/>
          <p14:tracePt t="171917" x="4403725" y="6035675"/>
          <p14:tracePt t="171935" x="3094038" y="6188075"/>
          <p14:tracePt t="171950" x="2308225" y="6164263"/>
          <p14:tracePt t="171967" x="1638300" y="5935663"/>
          <p14:tracePt t="171983" x="1249363" y="5608638"/>
          <p14:tracePt t="172000" x="1058863" y="5303838"/>
          <p14:tracePt t="172017" x="1028700" y="4930775"/>
          <p14:tracePt t="172033" x="1135063" y="4503738"/>
          <p14:tracePt t="172050" x="1477963" y="4022725"/>
          <p14:tracePt t="172066" x="2003425" y="3581400"/>
          <p14:tracePt t="172083" x="2797175" y="3162300"/>
          <p14:tracePt t="172100" x="3543300" y="2887663"/>
          <p14:tracePt t="172116" x="4359275" y="2705100"/>
          <p14:tracePt t="172133" x="5097463" y="2636838"/>
          <p14:tracePt t="172150" x="5889625" y="2636838"/>
          <p14:tracePt t="172166" x="6156325" y="2743200"/>
          <p14:tracePt t="172183" x="6294438" y="2873375"/>
          <p14:tracePt t="172199" x="6423025" y="3254375"/>
          <p14:tracePt t="172216" x="6430963" y="3695700"/>
          <p14:tracePt t="172233" x="6370638" y="4289425"/>
          <p14:tracePt t="172250" x="6202363" y="4816475"/>
          <p14:tracePt t="172267" x="5935663" y="5189538"/>
          <p14:tracePt t="172283" x="5684838" y="5426075"/>
          <p14:tracePt t="172300" x="5303838" y="5554663"/>
          <p14:tracePt t="172317" x="4648200" y="5630863"/>
          <p14:tracePt t="172334" x="3436938" y="5562600"/>
          <p14:tracePt t="172350" x="2644775" y="5273675"/>
          <p14:tracePt t="172367" x="1989138" y="4884738"/>
          <p14:tracePt t="172383" x="1600200" y="4533900"/>
          <p14:tracePt t="172400" x="1470025" y="4244975"/>
          <p14:tracePt t="172417" x="1447800" y="3978275"/>
          <p14:tracePt t="172433" x="1630363" y="3619500"/>
          <p14:tracePt t="172450" x="1943100" y="3292475"/>
          <p14:tracePt t="172467" x="2492375" y="2994025"/>
          <p14:tracePt t="172483" x="3154363" y="2781300"/>
          <p14:tracePt t="172500" x="3863975" y="2636838"/>
          <p14:tracePt t="172517" x="4792663" y="2536825"/>
          <p14:tracePt t="172533" x="5045075" y="2536825"/>
          <p14:tracePt t="172550" x="5578475" y="2560638"/>
          <p14:tracePt t="172567" x="5676900" y="2590800"/>
          <p14:tracePt t="172583" x="5715000" y="2620963"/>
          <p14:tracePt t="172600" x="5737225" y="2628900"/>
          <p14:tracePt t="172617" x="5753100" y="2743200"/>
          <p14:tracePt t="172633" x="5761038" y="2841625"/>
          <p14:tracePt t="172650" x="5761038" y="2903538"/>
          <p14:tracePt t="172667" x="5761038" y="2949575"/>
          <p14:tracePt t="172766" x="5753100" y="2955925"/>
          <p14:tracePt t="172776" x="5737225" y="2955925"/>
          <p14:tracePt t="172783" x="5699125" y="2955925"/>
          <p14:tracePt t="172800" x="5608638" y="2949575"/>
          <p14:tracePt t="172817" x="5432425" y="2941638"/>
          <p14:tracePt t="172834" x="5143500" y="3086100"/>
          <p14:tracePt t="172850" x="4648200" y="3330575"/>
          <p14:tracePt t="172867" x="3992563" y="3703638"/>
          <p14:tracePt t="172884" x="3238500" y="4016375"/>
          <p14:tracePt t="172900" x="2636838" y="4213225"/>
          <p14:tracePt t="172917" x="2011363" y="4289425"/>
          <p14:tracePt t="172934" x="1858963" y="4289425"/>
          <p14:tracePt t="172950" x="1820863" y="4275138"/>
          <p14:tracePt t="172967" x="1798638" y="4237038"/>
          <p14:tracePt t="172984" x="1774825" y="4137025"/>
          <p14:tracePt t="173000" x="1760538" y="4046538"/>
          <p14:tracePt t="173017" x="1768475" y="3978275"/>
          <p14:tracePt t="173034" x="1768475" y="3924300"/>
          <p14:tracePt t="173050" x="1768475" y="3886200"/>
          <p14:tracePt t="173067" x="1768475" y="3863975"/>
          <p14:tracePt t="173084" x="1760538" y="3840163"/>
          <p14:tracePt t="173100" x="1736725" y="3817938"/>
          <p14:tracePt t="173117" x="1736725" y="3810000"/>
          <p14:tracePt t="173134" x="1736725" y="3802063"/>
          <p14:tracePt t="173150" x="1736725" y="3787775"/>
          <p14:tracePt t="173167" x="1782763" y="3779838"/>
          <p14:tracePt t="173184" x="1844675" y="3779838"/>
          <p14:tracePt t="173200" x="1920875" y="3779838"/>
          <p14:tracePt t="173217" x="1989138" y="3779838"/>
          <p14:tracePt t="173234" x="2065338" y="3779838"/>
          <p14:tracePt t="173250" x="2111375" y="3779838"/>
          <p14:tracePt t="173267" x="2133600" y="3787775"/>
          <p14:tracePt t="173284" x="2133600" y="3794125"/>
          <p14:tracePt t="173358" x="2141538" y="3787775"/>
          <p14:tracePt t="173366" x="2149475" y="3749675"/>
          <p14:tracePt t="173374" x="2171700" y="3711575"/>
          <p14:tracePt t="173384" x="2179638" y="3711575"/>
          <p14:tracePt t="173400" x="2201863" y="3649663"/>
          <p14:tracePt t="173417" x="2217738" y="3627438"/>
          <p14:tracePt t="173434" x="2232025" y="3603625"/>
          <p14:tracePt t="173478" x="2232025" y="3627438"/>
          <p14:tracePt t="173486" x="2232025" y="3711575"/>
          <p14:tracePt t="173501" x="2263775" y="3856038"/>
          <p14:tracePt t="173517" x="2278063" y="4054475"/>
          <p14:tracePt t="173535" x="2308225" y="4267200"/>
          <p14:tracePt t="173550" x="2316163" y="4283075"/>
          <p14:tracePt t="173567" x="2324100" y="4289425"/>
          <p14:tracePt t="173584" x="2346325" y="4259263"/>
          <p14:tracePt t="173601" x="2378075" y="4060825"/>
          <p14:tracePt t="173617" x="2416175" y="3817938"/>
          <p14:tracePt t="173634" x="2438400" y="3589338"/>
          <p14:tracePt t="173651" x="2484438" y="3421063"/>
          <p14:tracePt t="173667" x="2514600" y="3360738"/>
          <p14:tracePt t="173711" x="2514600" y="3375025"/>
          <p14:tracePt t="173719" x="2514600" y="3513138"/>
          <p14:tracePt t="173734" x="2514600" y="3771900"/>
          <p14:tracePt t="173751" x="2514600" y="4046538"/>
          <p14:tracePt t="173767" x="2514600" y="4198938"/>
          <p14:tracePt t="173784" x="2506663" y="4237038"/>
          <p14:tracePt t="173817" x="2506663" y="4137025"/>
          <p14:tracePt t="173834" x="2522538" y="3902075"/>
          <p14:tracePt t="173851" x="2574925" y="3581400"/>
          <p14:tracePt t="173867" x="2613025" y="3292475"/>
          <p14:tracePt t="173884" x="2659063" y="3116263"/>
          <p14:tracePt t="173901" x="2667000" y="3086100"/>
          <p14:tracePt t="173919" x="2667000" y="3094038"/>
          <p14:tracePt t="173934" x="2674938" y="3246438"/>
          <p14:tracePt t="173951" x="2689225" y="3543300"/>
          <p14:tracePt t="173967" x="2697163" y="3886200"/>
          <p14:tracePt t="173984" x="2697163" y="4084638"/>
          <p14:tracePt t="174001" x="2697163" y="4175125"/>
          <p14:tracePt t="174038" x="2697163" y="4130675"/>
          <p14:tracePt t="174051" x="2697163" y="4008438"/>
          <p14:tracePt t="174067" x="2689225" y="3840163"/>
          <p14:tracePt t="174084" x="2682875" y="3641725"/>
          <p14:tracePt t="174101" x="2667000" y="3581400"/>
          <p14:tracePt t="174134" x="2667000" y="3603625"/>
          <p14:tracePt t="174151" x="2667000" y="4016375"/>
          <p14:tracePt t="174167" x="2667000" y="4473575"/>
          <p14:tracePt t="174184" x="2644775" y="4937125"/>
          <p14:tracePt t="174201" x="2644775" y="5143500"/>
          <p14:tracePt t="174217" x="2644775" y="5165725"/>
          <p14:tracePt t="174251" x="2644775" y="5006975"/>
          <p14:tracePt t="174254" x="2644775" y="4876800"/>
          <p14:tracePt t="174268" x="2628900" y="4778375"/>
          <p14:tracePt t="174284" x="2590800" y="4479925"/>
          <p14:tracePt t="174301" x="2552700" y="4275138"/>
          <p14:tracePt t="174318" x="2552700" y="4267200"/>
          <p14:tracePt t="174351" x="2552700" y="4289425"/>
          <p14:tracePt t="174368" x="2552700" y="4487863"/>
          <p14:tracePt t="174384" x="2552700" y="4610100"/>
          <p14:tracePt t="174401" x="2552700" y="4670425"/>
          <p14:tracePt t="174418" x="2552700" y="4678363"/>
          <p14:tracePt t="174454" x="2552700" y="4670425"/>
          <p14:tracePt t="174468" x="2552700" y="4610100"/>
          <p14:tracePt t="174484" x="2544763" y="4533900"/>
          <p14:tracePt t="174501" x="2544763" y="4411663"/>
          <p14:tracePt t="174518" x="2544763" y="4397375"/>
          <p14:tracePt t="174535" x="2544763" y="4351338"/>
          <p14:tracePt t="174551" x="2552700" y="4335463"/>
          <p14:tracePt t="174568" x="2552700" y="4321175"/>
          <p14:tracePt t="174584" x="2582863" y="4275138"/>
          <p14:tracePt t="174601" x="2636838" y="4198938"/>
          <p14:tracePt t="174618" x="2743200" y="4092575"/>
          <p14:tracePt t="174634" x="2887663" y="3946525"/>
          <p14:tracePt t="174651" x="3086100" y="3787775"/>
          <p14:tracePt t="174668" x="3238500" y="3649663"/>
          <p14:tracePt t="174684" x="3360738" y="3543300"/>
          <p14:tracePt t="174702" x="3444875" y="3451225"/>
          <p14:tracePt t="174718" x="3467100" y="3421063"/>
          <p14:tracePt t="174734" x="3482975" y="3406775"/>
          <p14:tracePt t="174751" x="3482975" y="3398838"/>
          <p14:tracePt t="174790" x="3482975" y="3390900"/>
          <p14:tracePt t="174798" x="3489325" y="3382963"/>
          <p14:tracePt t="174807" x="3489325" y="3368675"/>
          <p14:tracePt t="174818" x="3505200" y="3352800"/>
          <p14:tracePt t="174834" x="3513138" y="3336925"/>
          <p14:tracePt t="174851" x="3513138" y="3292475"/>
          <p14:tracePt t="174868" x="3535363" y="3260725"/>
          <p14:tracePt t="174884" x="3573463" y="3208338"/>
          <p14:tracePt t="174901" x="3619500" y="3140075"/>
          <p14:tracePt t="174918" x="3673475" y="3025775"/>
          <p14:tracePt t="174935" x="3695700" y="2949575"/>
          <p14:tracePt t="174951" x="3703638" y="2887663"/>
          <p14:tracePt t="174968" x="3711575" y="2827338"/>
          <p14:tracePt t="174984" x="3717925" y="2797175"/>
          <p14:tracePt t="175001" x="3717925" y="2781300"/>
          <p14:tracePt t="175086" x="3725863" y="2781300"/>
          <p14:tracePt t="175095" x="3733800" y="2797175"/>
          <p14:tracePt t="175103" x="3741738" y="2911475"/>
          <p14:tracePt t="175118" x="3794125" y="3284538"/>
          <p14:tracePt t="175134" x="3848100" y="3657600"/>
          <p14:tracePt t="175151" x="3848100" y="3932238"/>
          <p14:tracePt t="175168" x="3840163" y="4084638"/>
          <p14:tracePt t="175185" x="3840163" y="4092575"/>
          <p14:tracePt t="175218" x="3840163" y="4084638"/>
          <p14:tracePt t="175235" x="3848100" y="3848100"/>
          <p14:tracePt t="175252" x="3870325" y="3635375"/>
          <p14:tracePt t="175255" x="3894138" y="3513138"/>
          <p14:tracePt t="175268" x="3902075" y="3406775"/>
          <p14:tracePt t="175285" x="3954463" y="3268663"/>
          <p14:tracePt t="175301" x="3962400" y="3238500"/>
          <p14:tracePt t="175326" x="3962400" y="3246438"/>
          <p14:tracePt t="175335" x="3962400" y="3314700"/>
          <p14:tracePt t="175352" x="3940175" y="3581400"/>
          <p14:tracePt t="175368" x="3870325" y="3878263"/>
          <p14:tracePt t="175385" x="3810000" y="4076700"/>
          <p14:tracePt t="175401" x="3779838" y="4152900"/>
          <p14:tracePt t="175439" x="3779838" y="4076700"/>
          <p14:tracePt t="175451" x="3802063" y="3962400"/>
          <p14:tracePt t="175468" x="3840163" y="3832225"/>
          <p14:tracePt t="175485" x="3870325" y="3733800"/>
          <p14:tracePt t="175501" x="3878263" y="3733800"/>
          <p14:tracePt t="175519" x="3878263" y="3749675"/>
          <p14:tracePt t="175535" x="3863975" y="4054475"/>
          <p14:tracePt t="175551" x="3810000" y="4435475"/>
          <p14:tracePt t="175568" x="3756025" y="4746625"/>
          <p14:tracePt t="175585" x="3733800" y="4892675"/>
          <p14:tracePt t="175601" x="3717925" y="4922838"/>
          <p14:tracePt t="175678" x="3717925" y="4937125"/>
          <p14:tracePt t="175686" x="3717925" y="4945063"/>
          <p14:tracePt t="175695" x="3717925" y="5006975"/>
          <p14:tracePt t="175702" x="3717925" y="5097463"/>
          <p14:tracePt t="175718" x="3717925" y="5211763"/>
          <p14:tracePt t="175734" x="3725863" y="5257800"/>
          <p14:tracePt t="175798" x="3741738" y="5197475"/>
          <p14:tracePt t="175806" x="3749675" y="5121275"/>
          <p14:tracePt t="175818" x="3756025" y="5059363"/>
          <p14:tracePt t="175835" x="3779838" y="4906963"/>
          <p14:tracePt t="175851" x="3825875" y="4746625"/>
          <p14:tracePt t="175868" x="3840163" y="4670425"/>
          <p14:tracePt t="175885" x="3856038" y="4656138"/>
          <p14:tracePt t="175958" x="3863975" y="4656138"/>
          <p14:tracePt t="175974" x="3863975" y="4664075"/>
          <p14:tracePt t="176022" x="3886200" y="4640263"/>
          <p14:tracePt t="176030" x="3902075" y="4549775"/>
          <p14:tracePt t="176038" x="3932238" y="4473575"/>
          <p14:tracePt t="176051" x="3970338" y="4411663"/>
          <p14:tracePt t="176068" x="4076700" y="4206875"/>
          <p14:tracePt t="176087" x="4283075" y="3908425"/>
          <p14:tracePt t="176102" x="4359275" y="3825875"/>
          <p14:tracePt t="176118" x="4511675" y="3641725"/>
          <p14:tracePt t="176135" x="4579938" y="3559175"/>
          <p14:tracePt t="176152" x="4618038" y="3513138"/>
          <p14:tracePt t="176168" x="4656138" y="3429000"/>
          <p14:tracePt t="176185" x="4686300" y="3330575"/>
          <p14:tracePt t="176202" x="4716463" y="3238500"/>
          <p14:tracePt t="176218" x="4746625" y="3162300"/>
          <p14:tracePt t="176235" x="4762500" y="3124200"/>
          <p14:tracePt t="176252" x="4778375" y="3094038"/>
          <p14:tracePt t="176268" x="4778375" y="3086100"/>
          <p14:tracePt t="176285" x="4778375" y="3078163"/>
          <p14:tracePt t="176303" x="4784725" y="3063875"/>
          <p14:tracePt t="176318" x="4808538" y="3017838"/>
          <p14:tracePt t="176335" x="4846638" y="2949575"/>
          <p14:tracePt t="176352" x="4892675" y="2887663"/>
          <p14:tracePt t="176368" x="4922838" y="2835275"/>
          <p14:tracePt t="176385" x="4945063" y="2789238"/>
          <p14:tracePt t="176402" x="4953000" y="2781300"/>
          <p14:tracePt t="176418" x="4953000" y="2773363"/>
          <p14:tracePt t="176526" x="4953000" y="2781300"/>
          <p14:tracePt t="176536" x="4953000" y="2789238"/>
          <p14:tracePt t="176542" x="4953000" y="2857500"/>
          <p14:tracePt t="176552" x="4953000" y="3001963"/>
          <p14:tracePt t="176568" x="4953000" y="3268663"/>
          <p14:tracePt t="176585" x="4953000" y="3687763"/>
          <p14:tracePt t="176602" x="4953000" y="4183063"/>
          <p14:tracePt t="176619" x="4945063" y="4640263"/>
          <p14:tracePt t="176635" x="4892675" y="5021263"/>
          <p14:tracePt t="176652" x="4860925" y="5257800"/>
          <p14:tracePt t="176668" x="4854575" y="5318125"/>
          <p14:tracePt t="176711" x="4854575" y="5249863"/>
          <p14:tracePt t="176720" x="4854575" y="5051425"/>
          <p14:tracePt t="176735" x="4854575" y="4724400"/>
          <p14:tracePt t="176752" x="4854575" y="4327525"/>
          <p14:tracePt t="176768" x="4876800" y="3954463"/>
          <p14:tracePt t="176785" x="4930775" y="3794125"/>
          <p14:tracePt t="176802" x="4930775" y="3779838"/>
          <p14:tracePt t="176835" x="4930775" y="3832225"/>
          <p14:tracePt t="176854" x="4914900" y="4473575"/>
          <p14:tracePt t="176868" x="4860925" y="4816475"/>
          <p14:tracePt t="176885" x="4708525" y="5349875"/>
          <p14:tracePt t="176902" x="4572000" y="5799138"/>
          <p14:tracePt t="176918" x="4572000" y="5807075"/>
          <p14:tracePt t="176952" x="4572000" y="5540375"/>
          <p14:tracePt t="176969" x="4602163" y="5165725"/>
          <p14:tracePt t="176985" x="4678363" y="4708525"/>
          <p14:tracePt t="177002" x="4740275" y="4335463"/>
          <p14:tracePt t="177018" x="4770438" y="4206875"/>
          <p14:tracePt t="177053" x="4770438" y="4213225"/>
          <p14:tracePt t="177068" x="4770438" y="4335463"/>
          <p14:tracePt t="177085" x="4770438" y="4610100"/>
          <p14:tracePt t="177102" x="4732338" y="4999038"/>
          <p14:tracePt t="177119" x="4702175" y="5083175"/>
          <p14:tracePt t="177175" x="4702175" y="5006975"/>
          <p14:tracePt t="177183" x="4702175" y="4930775"/>
          <p14:tracePt t="177191" x="4702175" y="4892675"/>
          <p14:tracePt t="177202" x="4702175" y="4854575"/>
          <p14:tracePt t="177219" x="4702175" y="4754563"/>
          <p14:tracePt t="177235" x="4702175" y="4740275"/>
          <p14:tracePt t="177886" x="4708525" y="4740275"/>
          <p14:tracePt t="177895" x="4754563" y="4754563"/>
          <p14:tracePt t="177903" x="4838700" y="4770438"/>
          <p14:tracePt t="177919" x="5013325" y="4816475"/>
          <p14:tracePt t="177936" x="5181600" y="4860925"/>
          <p14:tracePt t="177952" x="5372100" y="4922838"/>
          <p14:tracePt t="177969" x="5859463" y="5059363"/>
          <p14:tracePt t="177986" x="6400800" y="5121275"/>
          <p14:tracePt t="178002" x="6659563" y="5143500"/>
          <p14:tracePt t="178019" x="6827838" y="5159375"/>
          <p14:tracePt t="178036" x="7018338" y="5159375"/>
          <p14:tracePt t="178054" x="7185025" y="5159375"/>
          <p14:tracePt t="178206" x="7192963" y="5159375"/>
          <p14:tracePt t="178222" x="7261225" y="5189538"/>
          <p14:tracePt t="178230" x="7429500" y="5235575"/>
          <p14:tracePt t="178238" x="7612063" y="5235575"/>
          <p14:tracePt t="178252" x="7826375" y="5235575"/>
          <p14:tracePt t="178270" x="8213725" y="5341938"/>
          <p14:tracePt t="178374" x="8199438" y="5364163"/>
          <p14:tracePt t="178382" x="8145463" y="5380038"/>
          <p14:tracePt t="178390" x="8054975" y="5394325"/>
          <p14:tracePt t="178402" x="7886700" y="5426075"/>
          <p14:tracePt t="178419" x="7315200" y="5494338"/>
          <p14:tracePt t="178436" x="6689725" y="5578475"/>
          <p14:tracePt t="178452" x="5965825" y="5692775"/>
          <p14:tracePt t="178469" x="5203825" y="5791200"/>
          <p14:tracePt t="178486" x="4137025" y="5851525"/>
          <p14:tracePt t="178502" x="3641725" y="5851525"/>
          <p14:tracePt t="178519" x="3352800" y="5851525"/>
          <p14:tracePt t="178536" x="3178175" y="5851525"/>
          <p14:tracePt t="178553" x="3140075" y="5851525"/>
          <p14:tracePt t="178590" x="3140075" y="5807075"/>
          <p14:tracePt t="178602" x="3140075" y="5737225"/>
          <p14:tracePt t="178619" x="3124200" y="5622925"/>
          <p14:tracePt t="178636" x="3101975" y="5464175"/>
          <p14:tracePt t="178652" x="3055938" y="5318125"/>
          <p14:tracePt t="178669" x="3040063" y="5197475"/>
          <p14:tracePt t="178686" x="3040063" y="5029200"/>
          <p14:tracePt t="178702" x="3040063" y="4899025"/>
          <p14:tracePt t="178719" x="3094038" y="4716463"/>
          <p14:tracePt t="178736" x="3146425" y="4549775"/>
          <p14:tracePt t="178754" x="3154363" y="4381500"/>
          <p14:tracePt t="178769" x="3146425" y="4229100"/>
          <p14:tracePt t="178786" x="3040063" y="4022725"/>
          <p14:tracePt t="178803" x="2865438" y="3787775"/>
          <p14:tracePt t="178819" x="2613025" y="3603625"/>
          <p14:tracePt t="178836" x="2384425" y="3505200"/>
          <p14:tracePt t="178853" x="2308225" y="3475038"/>
          <p14:tracePt t="178869" x="2270125" y="3467100"/>
          <p14:tracePt t="178886" x="2247900" y="3459163"/>
          <p14:tracePt t="178903" x="2232025" y="3451225"/>
          <p14:tracePt t="178919" x="2217738" y="3444875"/>
          <p14:tracePt t="178936" x="2201863" y="3444875"/>
          <p14:tracePt t="179064" x="2232025" y="3444875"/>
          <p14:tracePt t="179071" x="2278063" y="3459163"/>
          <p14:tracePt t="179078" x="2332038" y="3467100"/>
          <p14:tracePt t="179086" x="2370138" y="3482975"/>
          <p14:tracePt t="179103" x="2408238" y="3489325"/>
          <p14:tracePt t="179119" x="2422525" y="3497263"/>
          <p14:tracePt t="179136" x="2422525" y="3505200"/>
          <p14:tracePt t="179153" x="2430463" y="3513138"/>
          <p14:tracePt t="179169" x="2454275" y="3513138"/>
          <p14:tracePt t="179186" x="2484438" y="3521075"/>
          <p14:tracePt t="179203" x="2514600" y="3535363"/>
          <p14:tracePt t="179219" x="2536825" y="3535363"/>
          <p14:tracePt t="179236" x="2552700" y="3527425"/>
          <p14:tracePt t="179254" x="2682875" y="3390900"/>
          <p14:tracePt t="179270" x="2727325" y="3344863"/>
          <p14:tracePt t="179286" x="3001963" y="3132138"/>
          <p14:tracePt t="179303" x="3306763" y="3009900"/>
          <p14:tracePt t="179319" x="3679825" y="2895600"/>
          <p14:tracePt t="179336" x="4114800" y="2773363"/>
          <p14:tracePt t="179353" x="4549775" y="2651125"/>
          <p14:tracePt t="179369" x="5075238" y="2568575"/>
          <p14:tracePt t="179386" x="5426075" y="2514600"/>
          <p14:tracePt t="179403" x="5684838" y="2476500"/>
          <p14:tracePt t="179419" x="5897563" y="2438400"/>
          <p14:tracePt t="179436" x="6065838" y="2422525"/>
          <p14:tracePt t="179454" x="6172200" y="2408238"/>
          <p14:tracePt t="179534" x="6142038" y="2438400"/>
          <p14:tracePt t="179542" x="6035675" y="2530475"/>
          <p14:tracePt t="179553" x="5927725" y="2613025"/>
          <p14:tracePt t="179570" x="5508625" y="2903538"/>
          <p14:tracePt t="179586" x="4800600" y="3260725"/>
          <p14:tracePt t="179603" x="3992563" y="3535363"/>
          <p14:tracePt t="179619" x="3116263" y="3725863"/>
          <p14:tracePt t="179636" x="2332038" y="3825875"/>
          <p14:tracePt t="179653" x="1470025" y="3954463"/>
          <p14:tracePt t="179669" x="1333500" y="3984625"/>
          <p14:tracePt t="179686" x="1189038" y="4000500"/>
          <p14:tracePt t="179761" x="1219200" y="4000500"/>
          <p14:tracePt t="179767" x="1287463" y="3978275"/>
          <p14:tracePt t="179774" x="1401763" y="3940175"/>
          <p14:tracePt t="179786" x="1577975" y="3886200"/>
          <p14:tracePt t="179803" x="2171700" y="3733800"/>
          <p14:tracePt t="179820" x="2911475" y="3535363"/>
          <p14:tracePt t="179836" x="3673475" y="3406775"/>
          <p14:tracePt t="179854" x="4846638" y="3094038"/>
          <p14:tracePt t="179870" x="5387975" y="2925763"/>
          <p14:tracePt t="179886" x="5646738" y="2849563"/>
          <p14:tracePt t="179903" x="5730875" y="2835275"/>
          <p14:tracePt t="179968" x="5707063" y="2835275"/>
          <p14:tracePt t="179974" x="5638800" y="2879725"/>
          <p14:tracePt t="179986" x="5540375" y="2941638"/>
          <p14:tracePt t="180003" x="5151438" y="3108325"/>
          <p14:tracePt t="180020" x="4511675" y="3298825"/>
          <p14:tracePt t="180036" x="3711575" y="3382963"/>
          <p14:tracePt t="180053" x="2963863" y="3382963"/>
          <p14:tracePt t="180070" x="2286000" y="3382963"/>
          <p14:tracePt t="180086" x="2247900" y="3382963"/>
          <p14:tracePt t="180120" x="2293938" y="3375025"/>
          <p14:tracePt t="180136" x="2536825" y="3322638"/>
          <p14:tracePt t="180154" x="2955925" y="3322638"/>
          <p14:tracePt t="180170" x="3597275" y="3322638"/>
          <p14:tracePt t="180186" x="4244975" y="3352800"/>
          <p14:tracePt t="180203" x="4800600" y="3436938"/>
          <p14:tracePt t="180220" x="5265738" y="3589338"/>
          <p14:tracePt t="180236" x="5554663" y="3717925"/>
          <p14:tracePt t="180253" x="5768975" y="3878263"/>
          <p14:tracePt t="180256" x="5875338" y="3962400"/>
          <p14:tracePt t="180270" x="5981700" y="4076700"/>
          <p14:tracePt t="180286" x="6188075" y="4427538"/>
          <p14:tracePt t="180303" x="6302375" y="4579938"/>
          <p14:tracePt t="180320" x="6454775" y="4716463"/>
          <p14:tracePt t="180336" x="6599238" y="4778375"/>
          <p14:tracePt t="180353" x="6797675" y="4830763"/>
          <p14:tracePt t="180370" x="7010400" y="4884738"/>
          <p14:tracePt t="180386" x="7185025" y="4937125"/>
          <p14:tracePt t="180403" x="7513638" y="4937125"/>
          <p14:tracePt t="180420" x="7878763" y="4906963"/>
          <p14:tracePt t="180436" x="8061325" y="4838700"/>
          <p14:tracePt t="180454" x="8191500" y="4762500"/>
          <p14:tracePt t="180470" x="8221663" y="4716463"/>
          <p14:tracePt t="180487" x="8221663" y="4708525"/>
          <p14:tracePt t="180503" x="8077200" y="4664075"/>
          <p14:tracePt t="180520" x="7788275" y="4587875"/>
          <p14:tracePt t="180537" x="7323138" y="4594225"/>
          <p14:tracePt t="180553" x="6545263" y="4762500"/>
          <p14:tracePt t="180570" x="6027738" y="4922838"/>
          <p14:tracePt t="180586" x="5821363" y="4991100"/>
          <p14:tracePt t="180603" x="5807075" y="4991100"/>
          <p14:tracePt t="180620" x="5799138" y="4991100"/>
          <p14:tracePt t="180636" x="5799138" y="4762500"/>
          <p14:tracePt t="180653" x="5943600" y="4381500"/>
          <p14:tracePt t="180670" x="6324600" y="3597275"/>
          <p14:tracePt t="180686" x="6523038" y="3132138"/>
          <p14:tracePt t="180703" x="6667500" y="2705100"/>
          <p14:tracePt t="180720" x="6759575" y="2354263"/>
          <p14:tracePt t="180737" x="6804025" y="2155825"/>
          <p14:tracePt t="180753" x="6804025" y="2111375"/>
          <p14:tracePt t="180830" x="6804025" y="2149475"/>
          <p14:tracePt t="180838" x="6804025" y="2370138"/>
          <p14:tracePt t="180846" x="6804025" y="2659063"/>
          <p14:tracePt t="180855" x="6759575" y="3017838"/>
          <p14:tracePt t="180870" x="6727825" y="3787775"/>
          <p14:tracePt t="180887" x="6599238" y="4533900"/>
          <p14:tracePt t="180903" x="6408738" y="5197475"/>
          <p14:tracePt t="180920" x="6340475" y="5578475"/>
          <p14:tracePt t="180937" x="6324600" y="5684838"/>
          <p14:tracePt t="180975" x="6346825" y="5570538"/>
          <p14:tracePt t="180988" x="6384925" y="5311775"/>
          <p14:tracePt t="181003" x="6438900" y="4778375"/>
          <p14:tracePt t="181020" x="6438900" y="4175125"/>
          <p14:tracePt t="181037" x="6430963" y="3779838"/>
          <p14:tracePt t="181053" x="6430963" y="3673475"/>
          <p14:tracePt t="181087" x="6430963" y="3695700"/>
          <p14:tracePt t="181103" x="6507163" y="4259263"/>
          <p14:tracePt t="181120" x="6629400" y="5083175"/>
          <p14:tracePt t="181137" x="6705600" y="5883275"/>
          <p14:tracePt t="181153" x="6727825" y="6469063"/>
          <p14:tracePt t="181171" x="6789738" y="6765925"/>
          <p14:tracePt t="181187" x="6835775" y="6804025"/>
          <p14:tracePt t="181204" x="6865938" y="6804025"/>
          <p14:tracePt t="181220" x="7002463" y="6667500"/>
          <p14:tracePt t="181237" x="7185025" y="6400800"/>
          <p14:tracePt t="181254" x="7369175" y="6073775"/>
          <p14:tracePt t="181256" x="7475538" y="5927725"/>
          <p14:tracePt t="181270" x="7688263" y="5730875"/>
          <p14:tracePt t="181287" x="7878763" y="5646738"/>
          <p14:tracePt t="181304" x="8023225" y="5638800"/>
          <p14:tracePt t="181320" x="8069263" y="5638800"/>
          <p14:tracePt t="181337" x="8137525" y="5661025"/>
          <p14:tracePt t="181353" x="8351838" y="5845175"/>
          <p14:tracePt t="181371" x="8594725" y="6049963"/>
          <p14:tracePt t="181387" x="8755063" y="6180138"/>
          <p14:tracePt t="181404" x="8839200" y="6248400"/>
          <p14:tracePt t="181420" x="8847138" y="6256338"/>
          <p14:tracePt t="181455" x="8785225" y="6256338"/>
          <p14:tracePt t="181470" x="8504238" y="6194425"/>
          <p14:tracePt t="181487" x="8123238" y="6111875"/>
          <p14:tracePt t="181504" x="7559675" y="6111875"/>
          <p14:tracePt t="181520" x="7246938" y="6111875"/>
          <p14:tracePt t="181537" x="7102475" y="6111875"/>
          <p14:tracePt t="181554" x="7078663" y="6111875"/>
          <p14:tracePt t="195407" x="7070725" y="6111875"/>
          <p14:tracePt t="195415" x="6994525" y="6111875"/>
          <p14:tracePt t="195426" x="6850063" y="6065838"/>
          <p14:tracePt t="195442" x="6569075" y="5913438"/>
          <p14:tracePt t="195459" x="6218238" y="5524500"/>
          <p14:tracePt t="195475" x="5989638" y="5241925"/>
          <p14:tracePt t="195492" x="5845175" y="4930775"/>
          <p14:tracePt t="195509" x="5768975" y="4694238"/>
          <p14:tracePt t="195527" x="5737225" y="4419600"/>
          <p14:tracePt t="195542" x="5730875" y="4251325"/>
          <p14:tracePt t="195559" x="5722938" y="4152900"/>
          <p14:tracePt t="195575" x="5715000" y="4106863"/>
          <p14:tracePt t="195592" x="5699125" y="4038600"/>
          <p14:tracePt t="195609" x="5692775" y="3954463"/>
          <p14:tracePt t="195626" x="5684838" y="3894138"/>
          <p14:tracePt t="195643" x="5684838" y="3802063"/>
          <p14:tracePt t="195659" x="5684838" y="3733800"/>
          <p14:tracePt t="195675" x="5684838" y="3603625"/>
          <p14:tracePt t="195692" x="5684838" y="3489325"/>
          <p14:tracePt t="195708" x="5692775" y="3368675"/>
          <p14:tracePt t="195725" x="5730875" y="3306763"/>
          <p14:tracePt t="195742" x="5791200" y="3276600"/>
          <p14:tracePt t="195758" x="5867400" y="3276600"/>
          <p14:tracePt t="195775" x="5921375" y="3276600"/>
          <p14:tracePt t="195792" x="5935663" y="3276600"/>
          <p14:tracePt t="195830" x="5943600" y="3276600"/>
          <p14:tracePt t="195842" x="5973763" y="3276600"/>
          <p14:tracePt t="195858" x="6103938" y="3254375"/>
          <p14:tracePt t="195875" x="6188075" y="3208338"/>
          <p14:tracePt t="195892" x="6286500" y="3170238"/>
          <p14:tracePt t="195908" x="6354763" y="3154363"/>
          <p14:tracePt t="195925" x="6416675" y="3154363"/>
          <p14:tracePt t="195942" x="6469063" y="3154363"/>
          <p14:tracePt t="196038" x="6477000" y="3154363"/>
          <p14:tracePt t="196071" x="6477000" y="3162300"/>
          <p14:tracePt t="196102" x="6477000" y="3178175"/>
          <p14:tracePt t="196119" x="6477000" y="3192463"/>
          <p14:tracePt t="196127" x="6461125" y="3238500"/>
          <p14:tracePt t="196134" x="6446838" y="3254375"/>
          <p14:tracePt t="196143" x="6400800" y="3254375"/>
          <p14:tracePt t="196159" x="6302375" y="3268663"/>
          <p14:tracePt t="196176" x="6226175" y="3292475"/>
          <p14:tracePt t="196192" x="6164263" y="3298825"/>
          <p14:tracePt t="196209" x="6149975" y="3314700"/>
          <p14:tracePt t="196287" x="6149975" y="3336925"/>
          <p14:tracePt t="196294" x="6149975" y="3368675"/>
          <p14:tracePt t="196302" x="6149975" y="3406775"/>
          <p14:tracePt t="196310" x="6149975" y="3436938"/>
          <p14:tracePt t="196326" x="6142038" y="3535363"/>
          <p14:tracePt t="196342" x="6118225" y="3611563"/>
          <p14:tracePt t="196359" x="6118225" y="3649663"/>
          <p14:tracePt t="196376" x="6118225" y="3673475"/>
          <p14:tracePt t="196647" x="6118225" y="3665538"/>
          <p14:tracePt t="196655" x="6149975" y="3657600"/>
          <p14:tracePt t="196663" x="6194425" y="3641725"/>
          <p14:tracePt t="196676" x="6226175" y="3635375"/>
          <p14:tracePt t="196693" x="6256338" y="3627438"/>
          <p14:tracePt t="196709" x="6286500" y="3611563"/>
          <p14:tracePt t="196831" x="6302375" y="3611563"/>
          <p14:tracePt t="196838" x="6332538" y="3603625"/>
          <p14:tracePt t="196849" x="6378575" y="3597275"/>
          <p14:tracePt t="196859" x="6408738" y="3581400"/>
          <p14:tracePt t="196876" x="6454775" y="3573463"/>
          <p14:tracePt t="196893" x="6469063" y="3573463"/>
          <p14:tracePt t="197031" x="6499225" y="3573463"/>
          <p14:tracePt t="197039" x="6530975" y="3573463"/>
          <p14:tracePt t="197046" x="6545263" y="3573463"/>
          <p14:tracePt t="197143" x="6515100" y="3573463"/>
          <p14:tracePt t="197150" x="6461125" y="3573463"/>
          <p14:tracePt t="197159" x="6423025" y="3573463"/>
          <p14:tracePt t="197176" x="6346825" y="3573463"/>
          <p14:tracePt t="197193" x="6270625" y="3581400"/>
          <p14:tracePt t="197209" x="6240463" y="3611563"/>
          <p14:tracePt t="197227" x="6210300" y="3627438"/>
          <p14:tracePt t="197243" x="6202363" y="3635375"/>
          <p14:tracePt t="197259" x="6194425" y="3641725"/>
          <p14:tracePt t="197294" x="6188075" y="3657600"/>
          <p14:tracePt t="197302" x="6180138" y="3665538"/>
          <p14:tracePt t="197311" x="6172200" y="3665538"/>
          <p14:tracePt t="197326" x="6156325" y="3695700"/>
          <p14:tracePt t="197343" x="6149975" y="3717925"/>
          <p14:tracePt t="197359" x="6142038" y="3741738"/>
          <p14:tracePt t="197376" x="6142038" y="3763963"/>
          <p14:tracePt t="197409" x="6142038" y="3779838"/>
          <p14:tracePt t="197443" x="6142038" y="3787775"/>
          <p14:tracePt t="197462" x="6142038" y="3794125"/>
          <p14:tracePt t="197476" x="6134100" y="3794125"/>
          <p14:tracePt t="197493" x="6134100" y="3802063"/>
          <p14:tracePt t="197509" x="6134100" y="3817938"/>
          <p14:tracePt t="197551" x="6134100" y="3825875"/>
          <p14:tracePt t="197575" x="6134100" y="3832225"/>
          <p14:tracePt t="197582" x="6134100" y="3856038"/>
          <p14:tracePt t="197599" x="6142038" y="3870325"/>
          <p14:tracePt t="197609" x="6149975" y="3878263"/>
          <p14:tracePt t="197630" x="6156325" y="3878263"/>
          <p14:tracePt t="197643" x="6172200" y="3878263"/>
          <p14:tracePt t="197659" x="6194425" y="3886200"/>
          <p14:tracePt t="197676" x="6232525" y="3902075"/>
          <p14:tracePt t="197693" x="6264275" y="3902075"/>
          <p14:tracePt t="197709" x="6278563" y="3902075"/>
          <p14:tracePt t="197886" x="6308725" y="3902075"/>
          <p14:tracePt t="197894" x="6346825" y="3902075"/>
          <p14:tracePt t="197903" x="6362700" y="3902075"/>
          <p14:tracePt t="197911" x="6378575" y="3902075"/>
          <p14:tracePt t="197984" x="6392863" y="3908425"/>
          <p14:tracePt t="197990" x="6430963" y="3916363"/>
          <p14:tracePt t="197998" x="6461125" y="3924300"/>
          <p14:tracePt t="198010" x="6492875" y="3932238"/>
          <p14:tracePt t="198224" x="6492875" y="3940175"/>
          <p14:tracePt t="198255" x="6484938" y="3946525"/>
          <p14:tracePt t="198262" x="6446838" y="3946525"/>
          <p14:tracePt t="198270" x="6408738" y="3940175"/>
          <p14:tracePt t="198278" x="6384925" y="3940175"/>
          <p14:tracePt t="198294" x="6332538" y="3924300"/>
          <p14:tracePt t="198310" x="6294438" y="3924300"/>
          <p14:tracePt t="198326" x="6278563" y="3924300"/>
          <p14:tracePt t="198343" x="6270625" y="3924300"/>
          <p14:tracePt t="198360" x="6256338" y="3940175"/>
          <p14:tracePt t="198376" x="6232525" y="3984625"/>
          <p14:tracePt t="198393" x="6210300" y="4022725"/>
          <p14:tracePt t="198410" x="6194425" y="4060825"/>
          <p14:tracePt t="198426" x="6172200" y="4114800"/>
          <p14:tracePt t="198443" x="6164263" y="4144963"/>
          <p14:tracePt t="198460" x="6156325" y="4175125"/>
          <p14:tracePt t="198476" x="6149975" y="4191000"/>
          <p14:tracePt t="198527" x="6149975" y="4198938"/>
          <p14:tracePt t="198600" x="6142038" y="4198938"/>
          <p14:tracePt t="198728" x="6142038" y="4206875"/>
          <p14:tracePt t="198734" x="6142038" y="4213225"/>
          <p14:tracePt t="198743" x="6142038" y="4221163"/>
          <p14:tracePt t="198760" x="6172200" y="4237038"/>
          <p14:tracePt t="198777" x="6188075" y="4244975"/>
          <p14:tracePt t="198793" x="6194425" y="4244975"/>
          <p14:tracePt t="198830" x="6202363" y="4244975"/>
          <p14:tracePt t="198857" x="6218238" y="4244975"/>
          <p14:tracePt t="198862" x="6232525" y="4244975"/>
          <p14:tracePt t="198877" x="6248400" y="4244975"/>
          <p14:tracePt t="198893" x="6278563" y="4244975"/>
          <p14:tracePt t="198910" x="6302375" y="4244975"/>
          <p14:tracePt t="198967" x="6308725" y="4244975"/>
          <p14:tracePt t="198975" x="6324600" y="4244975"/>
          <p14:tracePt t="198983" x="6332538" y="4244975"/>
          <p14:tracePt t="198993" x="6354763" y="4244975"/>
          <p14:tracePt t="199010" x="6400800" y="4244975"/>
          <p14:tracePt t="199027" x="6477000" y="4229100"/>
          <p14:tracePt t="199043" x="6575425" y="4198938"/>
          <p14:tracePt t="199060" x="6659563" y="4183063"/>
          <p14:tracePt t="199077" x="6751638" y="4160838"/>
          <p14:tracePt t="199093" x="6804025" y="4152900"/>
          <p14:tracePt t="199110" x="6811963" y="4137025"/>
          <p14:tracePt t="199214" x="6835775" y="4137025"/>
          <p14:tracePt t="199223" x="6858000" y="4137025"/>
          <p14:tracePt t="199230" x="6888163" y="4137025"/>
          <p14:tracePt t="199243" x="6896100" y="4137025"/>
          <p14:tracePt t="199311" x="6896100" y="4144963"/>
          <p14:tracePt t="199334" x="6880225" y="4144963"/>
          <p14:tracePt t="199343" x="6819900" y="4144963"/>
          <p14:tracePt t="199351" x="6743700" y="4130675"/>
          <p14:tracePt t="199360" x="6683375" y="4130675"/>
          <p14:tracePt t="199377" x="6530975" y="4130675"/>
          <p14:tracePt t="199393" x="6400800" y="4175125"/>
          <p14:tracePt t="199410" x="6286500" y="4221163"/>
          <p14:tracePt t="199427" x="6232525" y="4251325"/>
          <p14:tracePt t="199443" x="6210300" y="4283075"/>
          <p14:tracePt t="199460" x="6194425" y="4297363"/>
          <p14:tracePt t="199477" x="6194425" y="4305300"/>
          <p14:tracePt t="199493" x="6194425" y="4321175"/>
          <p14:tracePt t="199510" x="6194425" y="4343400"/>
          <p14:tracePt t="199527" x="6194425" y="4359275"/>
          <p14:tracePt t="199543" x="6194425" y="4365625"/>
          <p14:tracePt t="199560" x="6194425" y="4389438"/>
          <p14:tracePt t="199577" x="6194425" y="4419600"/>
          <p14:tracePt t="199594" x="6202363" y="4457700"/>
          <p14:tracePt t="199610" x="6210300" y="4503738"/>
          <p14:tracePt t="199628" x="6210300" y="4533900"/>
          <p14:tracePt t="199643" x="6218238" y="4541838"/>
          <p14:tracePt t="199886" x="6226175" y="4541838"/>
          <p14:tracePt t="199903" x="6240463" y="4541838"/>
          <p14:tracePt t="199911" x="6248400" y="4541838"/>
          <p14:tracePt t="199919" x="6264275" y="4541838"/>
          <p14:tracePt t="199927" x="6278563" y="4541838"/>
          <p14:tracePt t="199944" x="6286500" y="4541838"/>
          <p14:tracePt t="199960" x="6302375" y="4541838"/>
          <p14:tracePt t="199977" x="6324600" y="4541838"/>
          <p14:tracePt t="200118" x="6346825" y="4541838"/>
          <p14:tracePt t="200127" x="6370638" y="4541838"/>
          <p14:tracePt t="200134" x="6378575" y="4541838"/>
          <p14:tracePt t="200144" x="6392863" y="4541838"/>
          <p14:tracePt t="200160" x="6423025" y="4541838"/>
          <p14:tracePt t="200177" x="6484938" y="4541838"/>
          <p14:tracePt t="200194" x="6523038" y="4541838"/>
          <p14:tracePt t="200210" x="6545263" y="4541838"/>
          <p14:tracePt t="200471" x="6515100" y="4572000"/>
          <p14:tracePt t="200479" x="6477000" y="4632325"/>
          <p14:tracePt t="200486" x="6446838" y="4678363"/>
          <p14:tracePt t="200495" x="6384925" y="4716463"/>
          <p14:tracePt t="200510" x="6302375" y="4762500"/>
          <p14:tracePt t="200527" x="6218238" y="4762500"/>
          <p14:tracePt t="200544" x="6172200" y="4762500"/>
          <p14:tracePt t="200561" x="6156325" y="4762500"/>
          <p14:tracePt t="200758" x="6149975" y="4762500"/>
          <p14:tracePt t="200766" x="6142038" y="4762500"/>
          <p14:tracePt t="200777" x="6134100" y="4762500"/>
          <p14:tracePt t="200839" x="6126163" y="4770438"/>
          <p14:tracePt t="200982" x="6142038" y="4778375"/>
          <p14:tracePt t="200998" x="6164263" y="4778375"/>
          <p14:tracePt t="201006" x="6180138" y="4784725"/>
          <p14:tracePt t="201014" x="6194425" y="4784725"/>
          <p14:tracePt t="201027" x="6210300" y="4784725"/>
          <p14:tracePt t="201044" x="6248400" y="4784725"/>
          <p14:tracePt t="201061" x="6264275" y="4784725"/>
          <p14:tracePt t="201198" x="6270625" y="4778375"/>
          <p14:tracePt t="201214" x="6270625" y="4770438"/>
          <p14:tracePt t="201223" x="6278563" y="4762500"/>
          <p14:tracePt t="201230" x="6294438" y="4754563"/>
          <p14:tracePt t="201244" x="6294438" y="4746625"/>
          <p14:tracePt t="201261" x="6324600" y="4740275"/>
          <p14:tracePt t="201278" x="6346825" y="4740275"/>
          <p14:tracePt t="201294" x="6370638" y="4740275"/>
          <p14:tracePt t="201350" x="6392863" y="4740275"/>
          <p14:tracePt t="201359" x="6416675" y="4762500"/>
          <p14:tracePt t="201366" x="6438900" y="4770438"/>
          <p14:tracePt t="201378" x="6461125" y="4770438"/>
          <p14:tracePt t="201394" x="6484938" y="4778375"/>
          <p14:tracePt t="201566" x="6515100" y="4792663"/>
          <p14:tracePt t="201575" x="6561138" y="4808538"/>
          <p14:tracePt t="201582" x="6591300" y="4808538"/>
          <p14:tracePt t="201594" x="6613525" y="4808538"/>
          <p14:tracePt t="201611" x="6659563" y="4830763"/>
          <p14:tracePt t="201628" x="6689725" y="4838700"/>
          <p14:tracePt t="201644" x="6705600" y="4838700"/>
          <p14:tracePt t="201726" x="6689725" y="4838700"/>
          <p14:tracePt t="201736" x="6659563" y="4838700"/>
          <p14:tracePt t="201744" x="6629400" y="4838700"/>
          <p14:tracePt t="201761" x="6561138" y="4860925"/>
          <p14:tracePt t="201778" x="6492875" y="4899025"/>
          <p14:tracePt t="201794" x="6438900" y="4937125"/>
          <p14:tracePt t="201811" x="6370638" y="4975225"/>
          <p14:tracePt t="201828" x="6302375" y="5013325"/>
          <p14:tracePt t="201844" x="6278563" y="5021263"/>
          <p14:tracePt t="201861" x="6270625" y="5029200"/>
          <p14:tracePt t="201910" x="6264275" y="5037138"/>
          <p14:tracePt t="201935" x="6264275" y="5045075"/>
          <p14:tracePt t="201943" x="6264275" y="5051425"/>
          <p14:tracePt t="201950" x="6256338" y="5083175"/>
          <p14:tracePt t="201961" x="6248400" y="5105400"/>
          <p14:tracePt t="201978" x="6226175" y="5173663"/>
          <p14:tracePt t="201994" x="6202363" y="5249863"/>
          <p14:tracePt t="202011" x="6194425" y="5280025"/>
          <p14:tracePt t="202028" x="6194425" y="5287963"/>
          <p14:tracePt t="202044" x="6194425" y="5295900"/>
          <p14:tracePt t="202327" x="6194425" y="5287963"/>
          <p14:tracePt t="202335" x="6210300" y="5273675"/>
          <p14:tracePt t="202344" x="6248400" y="5241925"/>
          <p14:tracePt t="202361" x="6286500" y="5211763"/>
          <p14:tracePt t="202378" x="6324600" y="5189538"/>
          <p14:tracePt t="202395" x="6340475" y="5173663"/>
          <p14:tracePt t="202411" x="6340475" y="5165725"/>
          <p14:tracePt t="202445" x="6346825" y="5165725"/>
          <p14:tracePt t="202478" x="6354763" y="5159375"/>
          <p14:tracePt t="202510" x="6362700" y="5159375"/>
          <p14:tracePt t="202519" x="6378575" y="5159375"/>
          <p14:tracePt t="202528" x="6384925" y="5159375"/>
          <p14:tracePt t="202545" x="6416675" y="5159375"/>
          <p14:tracePt t="202561" x="6438900" y="5159375"/>
          <p14:tracePt t="202578" x="6461125" y="5159375"/>
          <p14:tracePt t="202595" x="6469063" y="5159375"/>
          <p14:tracePt t="202611" x="6484938" y="5159375"/>
          <p14:tracePt t="202628" x="6499225" y="5159375"/>
          <p14:tracePt t="202734" x="6507163" y="5159375"/>
          <p14:tracePt t="202743" x="6530975" y="5159375"/>
          <p14:tracePt t="202751" x="6537325" y="5159375"/>
          <p14:tracePt t="202761" x="6561138" y="5159375"/>
          <p14:tracePt t="202778" x="6575425" y="5159375"/>
          <p14:tracePt t="202795" x="6613525" y="5173663"/>
          <p14:tracePt t="202811" x="6659563" y="5189538"/>
          <p14:tracePt t="202828" x="6689725" y="5197475"/>
          <p14:tracePt t="202845" x="6713538" y="5211763"/>
          <p14:tracePt t="202927" x="6721475" y="5219700"/>
          <p14:tracePt t="202934" x="6743700" y="5219700"/>
          <p14:tracePt t="202945" x="6765925" y="5227638"/>
          <p14:tracePt t="202961" x="6781800" y="5235575"/>
          <p14:tracePt t="203943" x="6713538" y="5235575"/>
          <p14:tracePt t="203950" x="6561138" y="5189538"/>
          <p14:tracePt t="203962" x="6370638" y="5135563"/>
          <p14:tracePt t="203978" x="6019800" y="5029200"/>
          <p14:tracePt t="203995" x="5821363" y="4975225"/>
          <p14:tracePt t="204012" x="5692775" y="4937125"/>
          <p14:tracePt t="204028" x="5616575" y="4914900"/>
          <p14:tracePt t="204045" x="5608638" y="4914900"/>
          <p14:tracePt t="204078" x="5600700" y="4906963"/>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Types </a:t>
            </a:r>
            <a:r>
              <a:rPr lang="en-US" sz="2800" b="1" dirty="0">
                <a:latin typeface="Times New Roman" panose="02020603050405020304" pitchFamily="18" charset="0"/>
                <a:cs typeface="Times New Roman" panose="02020603050405020304" pitchFamily="18" charset="0"/>
              </a:rPr>
              <a:t>of Probabilities </a:t>
            </a:r>
          </a:p>
          <a:p>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23796" t="38000" r="21076" b="22708"/>
          <a:stretch/>
        </p:blipFill>
        <p:spPr>
          <a:xfrm>
            <a:off x="1336771" y="2122311"/>
            <a:ext cx="9489274" cy="3804355"/>
          </a:xfrm>
          <a:prstGeom prst="rect">
            <a:avLst/>
          </a:prstGeom>
        </p:spPr>
      </p:pic>
    </p:spTree>
    <p:extLst>
      <p:ext uri="{BB962C8B-B14F-4D97-AF65-F5344CB8AC3E}">
        <p14:creationId xmlns:p14="http://schemas.microsoft.com/office/powerpoint/2010/main" val="1530350521"/>
      </p:ext>
    </p:extLst>
  </p:cSld>
  <p:clrMapOvr>
    <a:masterClrMapping/>
  </p:clrMapOvr>
  <mc:AlternateContent xmlns:mc="http://schemas.openxmlformats.org/markup-compatibility/2006" xmlns:p14="http://schemas.microsoft.com/office/powerpoint/2010/main">
    <mc:Choice Requires="p14">
      <p:transition p14:dur="10" advTm="82799"/>
    </mc:Choice>
    <mc:Fallback xmlns="">
      <p:transition advTm="82799"/>
    </mc:Fallback>
  </mc:AlternateContent>
  <p:timing>
    <p:tnLst>
      <p:par>
        <p:cTn id="1" dur="indefinite" restart="never" nodeType="tmRoot"/>
      </p:par>
    </p:tnLst>
  </p:timing>
  <p:extLst mod="1">
    <p:ext uri="{3A86A75C-4F4B-4683-9AE1-C65F6400EC91}">
      <p14:laserTraceLst xmlns:p14="http://schemas.microsoft.com/office/powerpoint/2010/main">
        <p14:tracePtLst>
          <p14:tracePt t="534" x="5592763" y="4899025"/>
          <p14:tracePt t="544" x="5456238" y="4860925"/>
          <p14:tracePt t="551" x="5273675" y="4816475"/>
          <p14:tracePt t="560" x="5127625" y="4770438"/>
          <p14:tracePt t="577" x="4906963" y="4702175"/>
          <p14:tracePt t="594" x="4670425" y="4602163"/>
          <p14:tracePt t="611" x="3908425" y="4267200"/>
          <p14:tracePt t="627" x="3070225" y="3940175"/>
          <p14:tracePt t="644" x="2460625" y="3695700"/>
          <p14:tracePt t="660" x="2171700" y="3565525"/>
          <p14:tracePt t="678" x="2057400" y="3521075"/>
          <p14:tracePt t="694" x="1965325" y="3459163"/>
          <p14:tracePt t="10799" x="2019300" y="3459163"/>
          <p14:tracePt t="10807" x="2187575" y="3497263"/>
          <p14:tracePt t="10815" x="2416175" y="3573463"/>
          <p14:tracePt t="10831" x="2873375" y="3703638"/>
          <p14:tracePt t="10848" x="3200400" y="3802063"/>
          <p14:tracePt t="10865" x="3368675" y="3848100"/>
          <p14:tracePt t="10881" x="3482975" y="3894138"/>
          <p14:tracePt t="10898" x="3559175" y="3924300"/>
          <p14:tracePt t="10914" x="3611563" y="3954463"/>
          <p14:tracePt t="10931" x="3627438" y="3978275"/>
          <p14:tracePt t="10948" x="3627438" y="4000500"/>
          <p14:tracePt t="10964" x="3627438" y="4060825"/>
          <p14:tracePt t="10982" x="3565525" y="4130675"/>
          <p14:tracePt t="10998" x="3543300" y="4144963"/>
          <p14:tracePt t="11014" x="3398838" y="4191000"/>
          <p14:tracePt t="11031" x="3344863" y="4213225"/>
          <p14:tracePt t="11048" x="3314700" y="4213225"/>
          <p14:tracePt t="11064" x="3298825" y="4213225"/>
          <p14:tracePt t="11081" x="3284538" y="4213225"/>
          <p14:tracePt t="11098" x="3284538" y="4206875"/>
          <p14:tracePt t="11114" x="3254375" y="4183063"/>
          <p14:tracePt t="11131" x="3178175" y="4098925"/>
          <p14:tracePt t="11148" x="3001963" y="3978275"/>
          <p14:tracePt t="11164" x="2713038" y="3863975"/>
          <p14:tracePt t="11183" x="2392363" y="3802063"/>
          <p14:tracePt t="11198" x="2346325" y="3802063"/>
          <p14:tracePt t="11214" x="2316163" y="3802063"/>
          <p14:tracePt t="11255" x="2316163" y="3810000"/>
          <p14:tracePt t="11265" x="2324100" y="3817938"/>
          <p14:tracePt t="11281" x="2392363" y="3840163"/>
          <p14:tracePt t="11298" x="2422525" y="3840163"/>
          <p14:tracePt t="11582" x="2430463" y="3856038"/>
          <p14:tracePt t="11590" x="2430463" y="3902075"/>
          <p14:tracePt t="11598" x="2438400" y="3970338"/>
          <p14:tracePt t="11614" x="2476500" y="4122738"/>
          <p14:tracePt t="11631" x="2536825" y="4289425"/>
          <p14:tracePt t="11648" x="2552700" y="4449763"/>
          <p14:tracePt t="11664" x="2590800" y="4594225"/>
          <p14:tracePt t="11681" x="2628900" y="4724400"/>
          <p14:tracePt t="11698" x="2644775" y="4792663"/>
          <p14:tracePt t="11714" x="2644775" y="4816475"/>
          <p14:tracePt t="11731" x="2644775" y="4838700"/>
          <p14:tracePt t="11748" x="2598738" y="4860925"/>
          <p14:tracePt t="11750" x="2560638" y="4876800"/>
          <p14:tracePt t="11764" x="2530475" y="4876800"/>
          <p14:tracePt t="11781" x="2454275" y="4899025"/>
          <p14:tracePt t="11798" x="2408238" y="4930775"/>
          <p14:tracePt t="11838" x="2400300" y="4937125"/>
          <p14:tracePt t="11855" x="2408238" y="4968875"/>
          <p14:tracePt t="11865" x="2438400" y="5013325"/>
          <p14:tracePt t="11881" x="2498725" y="5113338"/>
          <p14:tracePt t="11898" x="2582863" y="5203825"/>
          <p14:tracePt t="11915" x="2651125" y="5249863"/>
          <p14:tracePt t="11932" x="2682875" y="5287963"/>
          <p14:tracePt t="11965" x="2689225" y="5303838"/>
          <p14:tracePt t="11981" x="2628900" y="5326063"/>
          <p14:tracePt t="11998" x="2362200" y="5349875"/>
          <p14:tracePt t="12015" x="2225675" y="5364163"/>
          <p14:tracePt t="12032" x="2187575" y="5387975"/>
          <p14:tracePt t="12086" x="2187575" y="5394325"/>
          <p14:tracePt t="12095" x="2193925" y="5410200"/>
          <p14:tracePt t="12102" x="2217738" y="5426075"/>
          <p14:tracePt t="12115" x="2239963" y="5448300"/>
          <p14:tracePt t="12132" x="2255838" y="5464175"/>
          <p14:tracePt t="12148" x="2263775" y="5470525"/>
          <p14:tracePt t="12182" x="2278063" y="5478463"/>
          <p14:tracePt t="12198" x="2278063" y="5502275"/>
          <p14:tracePt t="12215" x="2263775" y="5502275"/>
          <p14:tracePt t="12231" x="2232025" y="5502275"/>
          <p14:tracePt t="12534" x="2239963" y="5502275"/>
          <p14:tracePt t="12542" x="2263775" y="5502275"/>
          <p14:tracePt t="12550" x="2270125" y="5494338"/>
          <p14:tracePt t="12565" x="2286000" y="5478463"/>
          <p14:tracePt t="12581" x="2316163" y="5432425"/>
          <p14:tracePt t="12598" x="2416175" y="5341938"/>
          <p14:tracePt t="12615" x="2454275" y="5287963"/>
          <p14:tracePt t="12631" x="2506663" y="5211763"/>
          <p14:tracePt t="12648" x="2582863" y="5121275"/>
          <p14:tracePt t="12665" x="2667000" y="5045075"/>
          <p14:tracePt t="12681" x="2751138" y="4968875"/>
          <p14:tracePt t="12698" x="2841625" y="4937125"/>
          <p14:tracePt t="12715" x="2925763" y="4899025"/>
          <p14:tracePt t="12731" x="3001963" y="4876800"/>
          <p14:tracePt t="12749" x="3070225" y="4868863"/>
          <p14:tracePt t="12750" x="3108325" y="4868863"/>
          <p14:tracePt t="12765" x="3162300" y="4868863"/>
          <p14:tracePt t="12781" x="3284538" y="4868863"/>
          <p14:tracePt t="12798" x="3398838" y="4914900"/>
          <p14:tracePt t="12815" x="3535363" y="4999038"/>
          <p14:tracePt t="12831" x="3665538" y="5105400"/>
          <p14:tracePt t="12848" x="3763963" y="5203825"/>
          <p14:tracePt t="12865" x="3832225" y="5273675"/>
          <p14:tracePt t="12881" x="3870325" y="5326063"/>
          <p14:tracePt t="13054" x="3870325" y="5334000"/>
          <p14:tracePt t="13071" x="3870325" y="5341938"/>
          <p14:tracePt t="13079" x="3870325" y="5356225"/>
          <p14:tracePt t="13086" x="3870325" y="5372100"/>
          <p14:tracePt t="13098" x="3832225" y="5402263"/>
          <p14:tracePt t="13115" x="3717925" y="5440363"/>
          <p14:tracePt t="13132" x="3482975" y="5456238"/>
          <p14:tracePt t="13148" x="3170238" y="5456238"/>
          <p14:tracePt t="13165" x="2955925" y="5470525"/>
          <p14:tracePt t="13182" x="2811463" y="5486400"/>
          <p14:tracePt t="13198" x="2803525" y="5486400"/>
          <p14:tracePt t="13232" x="2819400" y="5486400"/>
          <p14:tracePt t="13250" x="2827338" y="5478463"/>
          <p14:tracePt t="13265" x="2827338" y="5470525"/>
          <p14:tracePt t="13282" x="2827338" y="5456238"/>
          <p14:tracePt t="13298" x="2827338" y="5432425"/>
          <p14:tracePt t="13315" x="2827338" y="5418138"/>
          <p14:tracePt t="13663" x="2827338" y="5364163"/>
          <p14:tracePt t="13671" x="2827338" y="5227638"/>
          <p14:tracePt t="13682" x="2849563" y="5113338"/>
          <p14:tracePt t="13699" x="2873375" y="4906963"/>
          <p14:tracePt t="13715" x="2911475" y="4686300"/>
          <p14:tracePt t="13732" x="2941638" y="4465638"/>
          <p14:tracePt t="13749" x="2941638" y="4275138"/>
          <p14:tracePt t="13751" x="2941638" y="4198938"/>
          <p14:tracePt t="13765" x="2941638" y="4106863"/>
          <p14:tracePt t="13782" x="2941638" y="3902075"/>
          <p14:tracePt t="13799" x="2941638" y="3832225"/>
          <p14:tracePt t="13815" x="2941638" y="3749675"/>
          <p14:tracePt t="13832" x="2941638" y="3665538"/>
          <p14:tracePt t="13849" x="2941638" y="3589338"/>
          <p14:tracePt t="13865" x="2941638" y="3505200"/>
          <p14:tracePt t="13882" x="2941638" y="3459163"/>
          <p14:tracePt t="13899" x="2955925" y="3429000"/>
          <p14:tracePt t="13915" x="2979738" y="3368675"/>
          <p14:tracePt t="13932" x="2994025" y="3322638"/>
          <p14:tracePt t="13950" x="3055938" y="3184525"/>
          <p14:tracePt t="13965" x="3094038" y="3124200"/>
          <p14:tracePt t="13982" x="3178175" y="2987675"/>
          <p14:tracePt t="13999" x="3216275" y="2925763"/>
          <p14:tracePt t="14015" x="3260725" y="2903538"/>
          <p14:tracePt t="14032" x="3284538" y="2887663"/>
          <p14:tracePt t="14049" x="3306763" y="2887663"/>
          <p14:tracePt t="14119" x="3314700" y="2887663"/>
          <p14:tracePt t="14126" x="3330575" y="2887663"/>
          <p14:tracePt t="14134" x="3344863" y="2903538"/>
          <p14:tracePt t="14149" x="3344863" y="2941638"/>
          <p14:tracePt t="14166" x="3375025" y="3108325"/>
          <p14:tracePt t="14182" x="3382963" y="3292475"/>
          <p14:tracePt t="14199" x="3382963" y="3344863"/>
          <p14:tracePt t="14215" x="3382963" y="3375025"/>
          <p14:tracePt t="14232" x="3375025" y="3390900"/>
          <p14:tracePt t="14271" x="3375025" y="3398838"/>
          <p14:tracePt t="14282" x="3352800" y="3398838"/>
          <p14:tracePt t="14299" x="3322638" y="3390900"/>
          <p14:tracePt t="14315" x="3238500" y="3368675"/>
          <p14:tracePt t="14332" x="3140075" y="3336925"/>
          <p14:tracePt t="14350" x="3078163" y="3322638"/>
          <p14:tracePt t="14366" x="3063875" y="3322638"/>
          <p14:tracePt t="14382" x="3055938" y="3322638"/>
          <p14:tracePt t="14439" x="3055938" y="3314700"/>
          <p14:tracePt t="14447" x="3032125" y="3306763"/>
          <p14:tracePt t="14455" x="3017838" y="3292475"/>
          <p14:tracePt t="14466" x="2979738" y="3260725"/>
          <p14:tracePt t="14482" x="2903538" y="3178175"/>
          <p14:tracePt t="14499" x="2857500" y="3086100"/>
          <p14:tracePt t="14516" x="2849563" y="3048000"/>
          <p14:tracePt t="14532" x="2849563" y="3025775"/>
          <p14:tracePt t="14549" x="2849563" y="2949575"/>
          <p14:tracePt t="14566" x="2873375" y="2865438"/>
          <p14:tracePt t="14582" x="2903538" y="2811463"/>
          <p14:tracePt t="14599" x="2933700" y="2765425"/>
          <p14:tracePt t="14616" x="2994025" y="2689225"/>
          <p14:tracePt t="14632" x="3070225" y="2636838"/>
          <p14:tracePt t="14649" x="3178175" y="2582863"/>
          <p14:tracePt t="14666" x="3306763" y="2530475"/>
          <p14:tracePt t="14682" x="3467100" y="2506663"/>
          <p14:tracePt t="14699" x="3627438" y="2498725"/>
          <p14:tracePt t="14716" x="3749675" y="2498725"/>
          <p14:tracePt t="14732" x="3825875" y="2498725"/>
          <p14:tracePt t="14749" x="3832225" y="2498725"/>
          <p14:tracePt t="14766" x="3840163" y="2498725"/>
          <p14:tracePt t="14782" x="3856038" y="2568575"/>
          <p14:tracePt t="14799" x="3902075" y="2873375"/>
          <p14:tracePt t="14816" x="3908425" y="3170238"/>
          <p14:tracePt t="14832" x="3908425" y="3505200"/>
          <p14:tracePt t="14850" x="3817938" y="3787775"/>
          <p14:tracePt t="14866" x="3725863" y="3940175"/>
          <p14:tracePt t="14882" x="3611563" y="4022725"/>
          <p14:tracePt t="14899" x="3444875" y="4046538"/>
          <p14:tracePt t="14916" x="3260725" y="4022725"/>
          <p14:tracePt t="14932" x="3086100" y="3946525"/>
          <p14:tracePt t="14950" x="2857500" y="3733800"/>
          <p14:tracePt t="14966" x="2773363" y="3535363"/>
          <p14:tracePt t="14982" x="2735263" y="3360738"/>
          <p14:tracePt t="14999" x="2727325" y="3208338"/>
          <p14:tracePt t="15016" x="2735263" y="3063875"/>
          <p14:tracePt t="15032" x="2789238" y="2949575"/>
          <p14:tracePt t="15050" x="2895600" y="2789238"/>
          <p14:tracePt t="15066" x="3017838" y="2682875"/>
          <p14:tracePt t="15082" x="3170238" y="2574925"/>
          <p14:tracePt t="15099" x="3314700" y="2536825"/>
          <p14:tracePt t="15116" x="3429000" y="2536825"/>
          <p14:tracePt t="15132" x="3482975" y="2536825"/>
          <p14:tracePt t="15150" x="3513138" y="2544763"/>
          <p14:tracePt t="15166" x="3527425" y="2560638"/>
          <p14:tracePt t="15182" x="3581400" y="2720975"/>
          <p14:tracePt t="15199" x="3679825" y="3184525"/>
          <p14:tracePt t="15216" x="3717925" y="3619500"/>
          <p14:tracePt t="15232" x="3717925" y="3932238"/>
          <p14:tracePt t="15249" x="3673475" y="4114800"/>
          <p14:tracePt t="15266" x="3603625" y="4206875"/>
          <p14:tracePt t="15283" x="3513138" y="4213225"/>
          <p14:tracePt t="15299" x="3398838" y="4206875"/>
          <p14:tracePt t="15316" x="3238500" y="4122738"/>
          <p14:tracePt t="15333" x="3063875" y="3992563"/>
          <p14:tracePt t="15350" x="2971800" y="3817938"/>
          <p14:tracePt t="15366" x="2971800" y="3703638"/>
          <p14:tracePt t="15383" x="3001963" y="3581400"/>
          <p14:tracePt t="15399" x="3078163" y="3482975"/>
          <p14:tracePt t="15416" x="3216275" y="3406775"/>
          <p14:tracePt t="15433" x="3382963" y="3375025"/>
          <p14:tracePt t="15449" x="3475038" y="3360738"/>
          <p14:tracePt t="15466" x="3505200" y="3360738"/>
          <p14:tracePt t="15483" x="3521075" y="3368675"/>
          <p14:tracePt t="15499" x="3527425" y="3375025"/>
          <p14:tracePt t="15516" x="3551238" y="3505200"/>
          <p14:tracePt t="15533" x="3551238" y="3695700"/>
          <p14:tracePt t="15549" x="3535363" y="3832225"/>
          <p14:tracePt t="15566" x="3413125" y="3902075"/>
          <p14:tracePt t="15583" x="3298825" y="3894138"/>
          <p14:tracePt t="15599" x="3178175" y="3832225"/>
          <p14:tracePt t="15616" x="3086100" y="3733800"/>
          <p14:tracePt t="15633" x="3086100" y="3657600"/>
          <p14:tracePt t="15649" x="3086100" y="3521075"/>
          <p14:tracePt t="15666" x="3108325" y="3360738"/>
          <p14:tracePt t="15683" x="3216275" y="3238500"/>
          <p14:tracePt t="15699" x="3360738" y="3140075"/>
          <p14:tracePt t="15716" x="3497263" y="3086100"/>
          <p14:tracePt t="15733" x="3559175" y="3086100"/>
          <p14:tracePt t="15749" x="3589338" y="3086100"/>
          <p14:tracePt t="15751" x="3603625" y="3086100"/>
          <p14:tracePt t="15766" x="3619500" y="3094038"/>
          <p14:tracePt t="15799" x="3619500" y="3101975"/>
          <p14:tracePt t="15806" x="3619500" y="3108325"/>
          <p14:tracePt t="15823" x="3619500" y="3124200"/>
          <p14:tracePt t="15833" x="3619500" y="3162300"/>
          <p14:tracePt t="15849" x="3619500" y="3222625"/>
          <p14:tracePt t="16110" x="3619500" y="3238500"/>
          <p14:tracePt t="16118" x="3581400" y="3268663"/>
          <p14:tracePt t="16127" x="3505200" y="3298825"/>
          <p14:tracePt t="16134" x="3451225" y="3322638"/>
          <p14:tracePt t="16343" x="3451225" y="3330575"/>
          <p14:tracePt t="16351" x="3459163" y="3352800"/>
          <p14:tracePt t="16359" x="3467100" y="3352800"/>
          <p14:tracePt t="16367" x="3482975" y="3352800"/>
          <p14:tracePt t="16383" x="3497263" y="3344863"/>
          <p14:tracePt t="16401" x="3521075" y="3314700"/>
          <p14:tracePt t="16416" x="3527425" y="3298825"/>
          <p14:tracePt t="16450" x="3527425" y="3276600"/>
          <p14:tracePt t="16466" x="3505200" y="3254375"/>
          <p14:tracePt t="16483" x="3489325" y="3222625"/>
          <p14:tracePt t="16500" x="3482975" y="3200400"/>
          <p14:tracePt t="16516" x="3482975" y="3154363"/>
          <p14:tracePt t="16533" x="3482975" y="3116263"/>
          <p14:tracePt t="16550" x="3482975" y="3040063"/>
          <p14:tracePt t="16567" x="3482975" y="2994025"/>
          <p14:tracePt t="16583" x="3475038" y="2979738"/>
          <p14:tracePt t="16600" x="3467100" y="2963863"/>
          <p14:tracePt t="16617" x="3459163" y="2955925"/>
          <p14:tracePt t="16633" x="3444875" y="2955925"/>
          <p14:tracePt t="16650" x="3429000" y="2941638"/>
          <p14:tracePt t="16666" x="3406775" y="2941638"/>
          <p14:tracePt t="16683" x="3368675" y="2941638"/>
          <p14:tracePt t="16700" x="3330575" y="2941638"/>
          <p14:tracePt t="16718" x="3170238" y="3078163"/>
          <p14:tracePt t="16733" x="3132138" y="3116263"/>
          <p14:tracePt t="16750" x="3063875" y="3216275"/>
          <p14:tracePt t="16766" x="3048000" y="3238500"/>
          <p14:tracePt t="16862" x="3040063" y="3238500"/>
          <p14:tracePt t="16879" x="3032125" y="3238500"/>
          <p14:tracePt t="16886" x="3025775" y="3238500"/>
          <p14:tracePt t="16910" x="3009900" y="3238500"/>
          <p14:tracePt t="17046" x="3009900" y="3222625"/>
          <p14:tracePt t="17054" x="3009900" y="3208338"/>
          <p14:tracePt t="17066" x="3017838" y="3170238"/>
          <p14:tracePt t="17083" x="3032125" y="3124200"/>
          <p14:tracePt t="17100" x="3048000" y="3086100"/>
          <p14:tracePt t="17116" x="3070225" y="3055938"/>
          <p14:tracePt t="17134" x="3094038" y="3009900"/>
          <p14:tracePt t="17150" x="3101975" y="2979738"/>
          <p14:tracePt t="17166" x="3108325" y="2963863"/>
          <p14:tracePt t="17327" x="3108325" y="2955925"/>
          <p14:tracePt t="17336" x="3108325" y="2933700"/>
          <p14:tracePt t="17342" x="3116263" y="2917825"/>
          <p14:tracePt t="17366" x="3116263" y="2911475"/>
          <p14:tracePt t="17375" x="3124200" y="2903538"/>
          <p14:tracePt t="17383" x="3124200" y="2895600"/>
          <p14:tracePt t="17454" x="3132138" y="2895600"/>
          <p14:tracePt t="17462" x="3140075" y="2917825"/>
          <p14:tracePt t="17470" x="3162300" y="2987675"/>
          <p14:tracePt t="17483" x="3208338" y="3086100"/>
          <p14:tracePt t="17500" x="3260725" y="3230563"/>
          <p14:tracePt t="17517" x="3314700" y="3314700"/>
          <p14:tracePt t="17534" x="3330575" y="3330575"/>
          <p14:tracePt t="17550" x="3344863" y="3330575"/>
          <p14:tracePt t="17567" x="3352800" y="3330575"/>
          <p14:tracePt t="17583" x="3390900" y="3306763"/>
          <p14:tracePt t="17600" x="3444875" y="3184525"/>
          <p14:tracePt t="17617" x="3513138" y="3086100"/>
          <p14:tracePt t="17633" x="3543300" y="3040063"/>
          <p14:tracePt t="17650" x="3551238" y="3032125"/>
          <p14:tracePt t="17726" x="3559175" y="3032125"/>
          <p14:tracePt t="17735" x="3573463" y="3032125"/>
          <p14:tracePt t="17798" x="3581400" y="3009900"/>
          <p14:tracePt t="17806" x="3581400" y="2979738"/>
          <p14:tracePt t="17817" x="3551238" y="2941638"/>
          <p14:tracePt t="17833" x="3505200" y="2895600"/>
          <p14:tracePt t="17850" x="3444875" y="2865438"/>
          <p14:tracePt t="17867" x="3413125" y="2841625"/>
          <p14:tracePt t="17883" x="3398838" y="2841625"/>
          <p14:tracePt t="17900" x="3382963" y="2841625"/>
          <p14:tracePt t="17917" x="3336925" y="2879725"/>
          <p14:tracePt t="17933" x="3260725" y="3009900"/>
          <p14:tracePt t="17950" x="3200400" y="3216275"/>
          <p14:tracePt t="17968" x="3200400" y="3360738"/>
          <p14:tracePt t="17983" x="3208338" y="3436938"/>
          <p14:tracePt t="18000" x="3276600" y="3467100"/>
          <p14:tracePt t="18017" x="3390900" y="3482975"/>
          <p14:tracePt t="18034" x="3695700" y="3444875"/>
          <p14:tracePt t="18050" x="3954463" y="3314700"/>
          <p14:tracePt t="18067" x="4068763" y="3170238"/>
          <p14:tracePt t="18084" x="4114800" y="3032125"/>
          <p14:tracePt t="18100" x="4068763" y="2925763"/>
          <p14:tracePt t="18117" x="3756025" y="2797175"/>
          <p14:tracePt t="18134" x="3551238" y="2751138"/>
          <p14:tracePt t="18150" x="2963863" y="2727325"/>
          <p14:tracePt t="18168" x="2803525" y="2773363"/>
          <p14:tracePt t="18184" x="2743200" y="2857500"/>
          <p14:tracePt t="18200" x="2743200" y="2925763"/>
          <p14:tracePt t="18217" x="2765425" y="2994025"/>
          <p14:tracePt t="18234" x="2887663" y="3025775"/>
          <p14:tracePt t="18250" x="3017838" y="3040063"/>
          <p14:tracePt t="18254" x="3108325" y="3040063"/>
          <p14:tracePt t="18267" x="3192463" y="3040063"/>
          <p14:tracePt t="18284" x="3292475" y="2994025"/>
          <p14:tracePt t="18300" x="3306763" y="2955925"/>
          <p14:tracePt t="18317" x="3306763" y="2903538"/>
          <p14:tracePt t="18334" x="3200400" y="2849563"/>
          <p14:tracePt t="18350" x="3040063" y="2781300"/>
          <p14:tracePt t="18367" x="2987675" y="2781300"/>
          <p14:tracePt t="18384" x="2911475" y="2835275"/>
          <p14:tracePt t="18400" x="2873375" y="2903538"/>
          <p14:tracePt t="18417" x="2873375" y="2979738"/>
          <p14:tracePt t="18434" x="2917825" y="3055938"/>
          <p14:tracePt t="18450" x="3025775" y="3108325"/>
          <p14:tracePt t="18468" x="3132138" y="3116263"/>
          <p14:tracePt t="18484" x="3330575" y="3124200"/>
          <p14:tracePt t="18500" x="3527425" y="3108325"/>
          <p14:tracePt t="18518" x="3619500" y="3040063"/>
          <p14:tracePt t="18534" x="3635375" y="2979738"/>
          <p14:tracePt t="18550" x="3611563" y="2903538"/>
          <p14:tracePt t="18567" x="3467100" y="2849563"/>
          <p14:tracePt t="18584" x="3306763" y="2803525"/>
          <p14:tracePt t="18600" x="3222625" y="2789238"/>
          <p14:tracePt t="18617" x="3140075" y="2803525"/>
          <p14:tracePt t="18634" x="3055938" y="2903538"/>
          <p14:tracePt t="18650" x="3040063" y="2987675"/>
          <p14:tracePt t="18668" x="3040063" y="3146425"/>
          <p14:tracePt t="18684" x="3094038" y="3298825"/>
          <p14:tracePt t="18700" x="3208338" y="3406775"/>
          <p14:tracePt t="18717" x="3382963" y="3475038"/>
          <p14:tracePt t="18734" x="3756025" y="3489325"/>
          <p14:tracePt t="18750" x="3970338" y="3459163"/>
          <p14:tracePt t="18767" x="4122738" y="3360738"/>
          <p14:tracePt t="18784" x="4168775" y="3254375"/>
          <p14:tracePt t="18800" x="4168775" y="3116263"/>
          <p14:tracePt t="18817" x="4054475" y="2963863"/>
          <p14:tracePt t="18834" x="3817938" y="2849563"/>
          <p14:tracePt t="18850" x="3603625" y="2773363"/>
          <p14:tracePt t="18868" x="3475038" y="2751138"/>
          <p14:tracePt t="18884" x="3429000" y="2751138"/>
          <p14:tracePt t="18901" x="3336925" y="2865438"/>
          <p14:tracePt t="18917" x="3306763" y="3009900"/>
          <p14:tracePt t="18934" x="3306763" y="3322638"/>
          <p14:tracePt t="18951" x="3344863" y="3459163"/>
          <p14:tracePt t="18967" x="3398838" y="3497263"/>
          <p14:tracePt t="18984" x="3475038" y="3521075"/>
          <p14:tracePt t="19001" x="3589338" y="3521075"/>
          <p14:tracePt t="19017" x="3733800" y="3421063"/>
          <p14:tracePt t="19034" x="3810000" y="3314700"/>
          <p14:tracePt t="19051" x="3840163" y="3154363"/>
          <p14:tracePt t="19067" x="3832225" y="3009900"/>
          <p14:tracePt t="19084" x="3711575" y="2879725"/>
          <p14:tracePt t="19101" x="3543300" y="2827338"/>
          <p14:tracePt t="19117" x="3268663" y="2803525"/>
          <p14:tracePt t="19134" x="2933700" y="2841625"/>
          <p14:tracePt t="19151" x="2835275" y="2911475"/>
          <p14:tracePt t="19168" x="2803525" y="3017838"/>
          <p14:tracePt t="19184" x="2789238" y="3162300"/>
          <p14:tracePt t="19201" x="2887663" y="3298825"/>
          <p14:tracePt t="19217" x="3070225" y="3390900"/>
          <p14:tracePt t="19234" x="3368675" y="3436938"/>
          <p14:tracePt t="19251" x="3711575" y="3429000"/>
          <p14:tracePt t="19254" x="3856038" y="3368675"/>
          <p14:tracePt t="19267" x="4016375" y="3292475"/>
          <p14:tracePt t="19284" x="4191000" y="3154363"/>
          <p14:tracePt t="19301" x="4244975" y="3017838"/>
          <p14:tracePt t="19317" x="4213225" y="2911475"/>
          <p14:tracePt t="19334" x="3825875" y="2735263"/>
          <p14:tracePt t="19351" x="3254375" y="2598738"/>
          <p14:tracePt t="19368" x="2811463" y="2598738"/>
          <p14:tracePt t="19384" x="2613025" y="2644775"/>
          <p14:tracePt t="19401" x="2544763" y="2751138"/>
          <p14:tracePt t="19417" x="2536825" y="2865438"/>
          <p14:tracePt t="19434" x="2606675" y="2987675"/>
          <p14:tracePt t="19451" x="2827338" y="3124200"/>
          <p14:tracePt t="19467" x="3124200" y="3216275"/>
          <p14:tracePt t="19484" x="3344863" y="3216275"/>
          <p14:tracePt t="19501" x="3497263" y="3200400"/>
          <p14:tracePt t="19518" x="3565525" y="3146425"/>
          <p14:tracePt t="19534" x="3565525" y="2979738"/>
          <p14:tracePt t="19551" x="3444875" y="2865438"/>
          <p14:tracePt t="19567" x="3268663" y="2797175"/>
          <p14:tracePt t="19584" x="3208338" y="2781300"/>
          <p14:tracePt t="19601" x="3170238" y="2781300"/>
          <p14:tracePt t="19617" x="3078163" y="2849563"/>
          <p14:tracePt t="19634" x="3055938" y="2979738"/>
          <p14:tracePt t="19651" x="3055938" y="3101975"/>
          <p14:tracePt t="19667" x="3086100" y="3184525"/>
          <p14:tracePt t="19684" x="3208338" y="3246438"/>
          <p14:tracePt t="19701" x="3382963" y="3260725"/>
          <p14:tracePt t="19718" x="3482975" y="3246438"/>
          <p14:tracePt t="19734" x="3649663" y="3108325"/>
          <p14:tracePt t="19751" x="3657600" y="3001963"/>
          <p14:tracePt t="19767" x="3619500" y="2887663"/>
          <p14:tracePt t="19784" x="3482975" y="2835275"/>
          <p14:tracePt t="19801" x="3344863" y="2803525"/>
          <p14:tracePt t="19817" x="3254375" y="2803525"/>
          <p14:tracePt t="19834" x="3101975" y="2865438"/>
          <p14:tracePt t="19851" x="3055938" y="2933700"/>
          <p14:tracePt t="19868" x="3032125" y="3009900"/>
          <p14:tracePt t="19884" x="3032125" y="3063875"/>
          <p14:tracePt t="19902" x="3124200" y="3108325"/>
          <p14:tracePt t="19917" x="3170238" y="3108325"/>
          <p14:tracePt t="19934" x="3382963" y="3086100"/>
          <p14:tracePt t="19951" x="3497263" y="3001963"/>
          <p14:tracePt t="19968" x="3513138" y="2917825"/>
          <p14:tracePt t="19984" x="3513138" y="2841625"/>
          <p14:tracePt t="20001" x="3482975" y="2803525"/>
          <p14:tracePt t="20018" x="3390900" y="2789238"/>
          <p14:tracePt t="20034" x="3352800" y="2773363"/>
          <p14:tracePt t="20051" x="3314700" y="2773363"/>
          <p14:tracePt t="20068" x="3246438" y="2911475"/>
          <p14:tracePt t="20084" x="3208338" y="3032125"/>
          <p14:tracePt t="20101" x="3200400" y="3162300"/>
          <p14:tracePt t="20118" x="3200400" y="3238500"/>
          <p14:tracePt t="20134" x="3276600" y="3276600"/>
          <p14:tracePt t="20151" x="3413125" y="3276600"/>
          <p14:tracePt t="20168" x="3603625" y="3238500"/>
          <p14:tracePt t="20184" x="3725863" y="3124200"/>
          <p14:tracePt t="20201" x="3749675" y="3009900"/>
          <p14:tracePt t="20218" x="3749675" y="2903538"/>
          <p14:tracePt t="20234" x="3611563" y="2811463"/>
          <p14:tracePt t="20251" x="3284538" y="2720975"/>
          <p14:tracePt t="20254" x="3116263" y="2713038"/>
          <p14:tracePt t="20268" x="2971800" y="2713038"/>
          <p14:tracePt t="20284" x="2811463" y="2765425"/>
          <p14:tracePt t="20302" x="2689225" y="2925763"/>
          <p14:tracePt t="20318" x="2689225" y="2949575"/>
          <p14:tracePt t="20334" x="2720975" y="3116263"/>
          <p14:tracePt t="20351" x="2835275" y="3184525"/>
          <p14:tracePt t="20368" x="2949575" y="3222625"/>
          <p14:tracePt t="20384" x="3086100" y="3230563"/>
          <p14:tracePt t="20401" x="3216275" y="3208338"/>
          <p14:tracePt t="20418" x="3276600" y="3154363"/>
          <p14:tracePt t="20434" x="3284538" y="3108325"/>
          <p14:tracePt t="20451" x="3284538" y="3063875"/>
          <p14:tracePt t="20468" x="3276600" y="3040063"/>
          <p14:tracePt t="20484" x="3254375" y="3032125"/>
          <p14:tracePt t="20550" x="3246438" y="3032125"/>
          <p14:tracePt t="20558" x="3246438" y="3078163"/>
          <p14:tracePt t="20567" x="3246438" y="3132138"/>
          <p14:tracePt t="20584" x="3246438" y="3230563"/>
          <p14:tracePt t="20601" x="3254375" y="3306763"/>
          <p14:tracePt t="20617" x="3268663" y="3336925"/>
          <p14:tracePt t="20634" x="3298825" y="3352800"/>
          <p14:tracePt t="20651" x="3306763" y="3360738"/>
          <p14:tracePt t="21271" x="3336925" y="3352800"/>
          <p14:tracePt t="21278" x="3398838" y="3306763"/>
          <p14:tracePt t="21287" x="3467100" y="3260725"/>
          <p14:tracePt t="21302" x="3603625" y="3178175"/>
          <p14:tracePt t="21318" x="3802063" y="3063875"/>
          <p14:tracePt t="21335" x="4046538" y="2963863"/>
          <p14:tracePt t="21351" x="4251325" y="2873375"/>
          <p14:tracePt t="21368" x="4397375" y="2835275"/>
          <p14:tracePt t="21385" x="4449763" y="2819400"/>
          <p14:tracePt t="21430" x="4449763" y="2811463"/>
          <p14:tracePt t="21438" x="4449763" y="2803525"/>
          <p14:tracePt t="21451" x="4465638" y="2789238"/>
          <p14:tracePt t="21468" x="4518025" y="2727325"/>
          <p14:tracePt t="21487" x="4533900" y="2720975"/>
          <p14:tracePt t="21502" x="4564063" y="2720975"/>
          <p14:tracePt t="21518" x="4594225" y="2720975"/>
          <p14:tracePt t="21535" x="4656138" y="2720975"/>
          <p14:tracePt t="21551" x="4808538" y="2765425"/>
          <p14:tracePt t="21568" x="4899025" y="2789238"/>
          <p14:tracePt t="21585" x="4991100" y="2803525"/>
          <p14:tracePt t="21601" x="5105400" y="2811463"/>
          <p14:tracePt t="21647" x="5113338" y="2819400"/>
          <p14:tracePt t="21847" x="5121275" y="2827338"/>
          <p14:tracePt t="21854" x="5127625" y="2827338"/>
          <p14:tracePt t="21870" x="5143500" y="2835275"/>
          <p14:tracePt t="21887" x="5165725" y="2849563"/>
          <p14:tracePt t="21895" x="5211763" y="2895600"/>
          <p14:tracePt t="21903" x="5249863" y="2917825"/>
          <p14:tracePt t="21918" x="5311775" y="2971800"/>
          <p14:tracePt t="21935" x="5440363" y="3055938"/>
          <p14:tracePt t="21952" x="5616575" y="3094038"/>
          <p14:tracePt t="21968" x="5753100" y="3116263"/>
          <p14:tracePt t="21986" x="5859463" y="3116263"/>
          <p14:tracePt t="22002" x="5889625" y="3116263"/>
          <p14:tracePt t="22018" x="5921375" y="3116263"/>
          <p14:tracePt t="22036" x="5943600" y="3116263"/>
          <p14:tracePt t="22052" x="5965825" y="3108325"/>
          <p14:tracePt t="22068" x="6003925" y="3078163"/>
          <p14:tracePt t="22086" x="6142038" y="3032125"/>
          <p14:tracePt t="22102" x="6264275" y="3017838"/>
          <p14:tracePt t="22118" x="6362700" y="3009900"/>
          <p14:tracePt t="22135" x="6438900" y="2987675"/>
          <p14:tracePt t="22152" x="6469063" y="2987675"/>
          <p14:tracePt t="22168" x="6499225" y="2979738"/>
          <p14:tracePt t="22185" x="6523038" y="2979738"/>
          <p14:tracePt t="22202" x="6545263" y="2971800"/>
          <p14:tracePt t="22247" x="6553200" y="2971800"/>
          <p14:tracePt t="22254" x="6569075" y="2971800"/>
          <p14:tracePt t="22268" x="6575425" y="2971800"/>
          <p14:tracePt t="22285" x="6651625" y="2971800"/>
          <p14:tracePt t="22302" x="6842125" y="2971800"/>
          <p14:tracePt t="22318" x="7032625" y="2971800"/>
          <p14:tracePt t="22335" x="7178675" y="2994025"/>
          <p14:tracePt t="22353" x="7353300" y="2994025"/>
          <p14:tracePt t="22368" x="7421563" y="2994025"/>
          <p14:tracePt t="22385" x="7429500" y="2994025"/>
          <p14:tracePt t="22402" x="7437438" y="2994025"/>
          <p14:tracePt t="22446" x="7445375" y="2994025"/>
          <p14:tracePt t="22454" x="7451725" y="2994025"/>
          <p14:tracePt t="22469" x="7475538" y="2994025"/>
          <p14:tracePt t="22487" x="7566025" y="2994025"/>
          <p14:tracePt t="22502" x="7635875" y="2987675"/>
          <p14:tracePt t="22518" x="7650163" y="2987675"/>
          <p14:tracePt t="22535" x="7658100" y="2987675"/>
          <p14:tracePt t="22591" x="7673975" y="2987675"/>
          <p14:tracePt t="22599" x="7704138" y="2987675"/>
          <p14:tracePt t="22607" x="7750175" y="2987675"/>
          <p14:tracePt t="22619" x="7788275" y="2987675"/>
          <p14:tracePt t="22635" x="7848600" y="2987675"/>
          <p14:tracePt t="22652" x="8008938" y="2963863"/>
          <p14:tracePt t="22670" x="8093075" y="2955925"/>
          <p14:tracePt t="22685" x="8137525" y="2949575"/>
          <p14:tracePt t="22702" x="8169275" y="2949575"/>
          <p14:tracePt t="22751" x="8175625" y="2949575"/>
          <p14:tracePt t="22759" x="8191500" y="2949575"/>
          <p14:tracePt t="22769" x="8207375" y="2949575"/>
          <p14:tracePt t="22785" x="8251825" y="2941638"/>
          <p14:tracePt t="22802" x="8289925" y="2941638"/>
          <p14:tracePt t="22819" x="8328025" y="2933700"/>
          <p14:tracePt t="22835" x="8343900" y="2925763"/>
          <p14:tracePt t="22869" x="8351838" y="2925763"/>
          <p14:tracePt t="22886" x="8382000" y="2925763"/>
          <p14:tracePt t="22902" x="8404225" y="2917825"/>
          <p14:tracePt t="22919" x="8450263" y="2917825"/>
          <p14:tracePt t="22935" x="8496300" y="2911475"/>
          <p14:tracePt t="22952" x="8610600" y="2895600"/>
          <p14:tracePt t="22969" x="8664575" y="2887663"/>
          <p14:tracePt t="22985" x="8732838" y="2887663"/>
          <p14:tracePt t="23002" x="8770938" y="2879725"/>
          <p14:tracePt t="23190" x="8763000" y="2879725"/>
          <p14:tracePt t="23199" x="8732838" y="2879725"/>
          <p14:tracePt t="23206" x="8678863" y="2879725"/>
          <p14:tracePt t="23219" x="8610600" y="2917825"/>
          <p14:tracePt t="23235" x="8466138" y="2994025"/>
          <p14:tracePt t="23252" x="8229600" y="3086100"/>
          <p14:tracePt t="23256" x="8107363" y="3124200"/>
          <p14:tracePt t="23269" x="8016875" y="3162300"/>
          <p14:tracePt t="23285" x="7878763" y="3184525"/>
          <p14:tracePt t="23302" x="7826375" y="3184525"/>
          <p14:tracePt t="26103" x="7818438" y="3178175"/>
          <p14:tracePt t="26111" x="7818438" y="3146425"/>
          <p14:tracePt t="26120" x="7832725" y="3108325"/>
          <p14:tracePt t="26136" x="7840663" y="3101975"/>
          <p14:tracePt t="26153" x="7870825" y="3040063"/>
          <p14:tracePt t="26170" x="7886700" y="3017838"/>
          <p14:tracePt t="26187" x="7902575" y="3001963"/>
          <p14:tracePt t="26203" x="7916863" y="2987675"/>
          <p14:tracePt t="26220" x="7924800" y="2979738"/>
          <p14:tracePt t="26237" x="7947025" y="2963863"/>
          <p14:tracePt t="26253" x="7954963" y="2963863"/>
          <p14:tracePt t="26256" x="7978775" y="2955925"/>
          <p14:tracePt t="26270" x="8016875" y="2955925"/>
          <p14:tracePt t="26287" x="8069263" y="2933700"/>
          <p14:tracePt t="26304" x="8137525" y="2911475"/>
          <p14:tracePt t="26321" x="8207375" y="2895600"/>
          <p14:tracePt t="26337" x="8267700" y="2857500"/>
          <p14:tracePt t="26353" x="8305800" y="2849563"/>
          <p14:tracePt t="26370" x="8321675" y="2841625"/>
          <p14:tracePt t="26387" x="8343900" y="2841625"/>
          <p14:tracePt t="26403" x="8359775" y="2835275"/>
          <p14:tracePt t="26420" x="8382000" y="2835275"/>
          <p14:tracePt t="26437" x="8397875" y="2827338"/>
          <p14:tracePt t="27870" x="8404225" y="2827338"/>
          <p14:tracePt t="27879" x="8397875" y="2819400"/>
          <p14:tracePt t="28086" x="8389938" y="2819400"/>
          <p14:tracePt t="28095" x="8382000" y="2819400"/>
          <p14:tracePt t="28134" x="8374063" y="2819400"/>
          <p14:tracePt t="29534" x="8351838" y="2819400"/>
          <p14:tracePt t="29542" x="8328025" y="2819400"/>
          <p14:tracePt t="29554" x="8305800" y="2819400"/>
          <p14:tracePt t="29571" x="8259763" y="2811463"/>
          <p14:tracePt t="29588" x="8175625" y="2827338"/>
          <p14:tracePt t="29606" x="7954963" y="2941638"/>
          <p14:tracePt t="29621" x="7878763" y="2979738"/>
          <p14:tracePt t="29638" x="7635875" y="3078163"/>
          <p14:tracePt t="29654" x="7521575" y="3124200"/>
          <p14:tracePt t="29671" x="7421563" y="3154363"/>
          <p14:tracePt t="29688" x="7331075" y="3184525"/>
          <p14:tracePt t="29704" x="7269163" y="3192463"/>
          <p14:tracePt t="29721" x="7170738" y="3216275"/>
          <p14:tracePt t="29738" x="7018338" y="3238500"/>
          <p14:tracePt t="29754" x="6873875" y="3260725"/>
          <p14:tracePt t="29771" x="6713538" y="3276600"/>
          <p14:tracePt t="29788" x="6569075" y="3298825"/>
          <p14:tracePt t="29805" x="6384925" y="3314700"/>
          <p14:tracePt t="29821" x="6218238" y="3322638"/>
          <p14:tracePt t="29838" x="6019800" y="3352800"/>
          <p14:tracePt t="29855" x="5943600" y="3352800"/>
          <p14:tracePt t="29871" x="5867400" y="3352800"/>
          <p14:tracePt t="29888" x="5829300" y="3352800"/>
          <p14:tracePt t="29905" x="5783263" y="3344863"/>
          <p14:tracePt t="29921" x="5761038" y="3344863"/>
          <p14:tracePt t="29938" x="5737225" y="3336925"/>
          <p14:tracePt t="29955" x="5715000" y="3330575"/>
          <p14:tracePt t="29971" x="5692775" y="3322638"/>
          <p14:tracePt t="29988" x="5661025" y="3306763"/>
          <p14:tracePt t="30006" x="5554663" y="3284538"/>
          <p14:tracePt t="30021" x="5486400" y="3268663"/>
          <p14:tracePt t="30038" x="5273675" y="3230563"/>
          <p14:tracePt t="30055" x="5121275" y="3230563"/>
          <p14:tracePt t="30071" x="5037138" y="3230563"/>
          <p14:tracePt t="30088" x="4991100" y="3230563"/>
          <p14:tracePt t="30105" x="4968875" y="3230563"/>
          <p14:tracePt t="30138" x="4960938" y="3230563"/>
          <p14:tracePt t="30182" x="4945063" y="3230563"/>
          <p14:tracePt t="30190" x="4930775" y="3230563"/>
          <p14:tracePt t="30198" x="4906963" y="3230563"/>
          <p14:tracePt t="30206" x="4906963" y="3238500"/>
          <p14:tracePt t="30221" x="4892675" y="3238500"/>
          <p14:tracePt t="30246" x="4884738" y="3246438"/>
          <p14:tracePt t="30270" x="4884738" y="3254375"/>
          <p14:tracePt t="30279" x="4868863" y="3268663"/>
          <p14:tracePt t="30288" x="4860925" y="3284538"/>
          <p14:tracePt t="30305" x="4838700" y="3306763"/>
          <p14:tracePt t="30321" x="4830763" y="3314700"/>
          <p14:tracePt t="30338" x="4816475" y="3322638"/>
          <p14:tracePt t="30371" x="4808538" y="3330575"/>
          <p14:tracePt t="30454" x="4808538" y="3336925"/>
          <p14:tracePt t="30479" x="4808538" y="3344863"/>
          <p14:tracePt t="30590" x="4816475" y="3344863"/>
          <p14:tracePt t="30830" x="4846638" y="3360738"/>
          <p14:tracePt t="30838" x="4860925" y="3368675"/>
          <p14:tracePt t="30847" x="4876800" y="3368675"/>
          <p14:tracePt t="30855" x="4899025" y="3368675"/>
          <p14:tracePt t="30872" x="4968875" y="3382963"/>
          <p14:tracePt t="30888" x="5105400" y="3390900"/>
          <p14:tracePt t="30905" x="5394325" y="3390900"/>
          <p14:tracePt t="30922" x="5646738" y="3375025"/>
          <p14:tracePt t="30938" x="5889625" y="3336925"/>
          <p14:tracePt t="30955" x="6065838" y="3306763"/>
          <p14:tracePt t="30972" x="6202363" y="3292475"/>
          <p14:tracePt t="30988" x="6264275" y="3284538"/>
          <p14:tracePt t="31006" x="6278563" y="3284538"/>
          <p14:tracePt t="31071" x="6294438" y="3284538"/>
          <p14:tracePt t="31079" x="6316663" y="3284538"/>
          <p14:tracePt t="31088" x="6332538" y="3284538"/>
          <p14:tracePt t="31105" x="6392863" y="3284538"/>
          <p14:tracePt t="31122" x="6515100" y="3284538"/>
          <p14:tracePt t="31138" x="6651625" y="3284538"/>
          <p14:tracePt t="31155" x="6811963" y="3306763"/>
          <p14:tracePt t="31172" x="6994525" y="3322638"/>
          <p14:tracePt t="31188" x="7116763" y="3344863"/>
          <p14:tracePt t="31205" x="7185025" y="3352800"/>
          <p14:tracePt t="31223" x="7216775" y="3360738"/>
          <p14:tracePt t="31342" x="7223125" y="3360738"/>
          <p14:tracePt t="31351" x="7231063" y="3360738"/>
          <p14:tracePt t="31358" x="7239000" y="3360738"/>
          <p14:tracePt t="31383" x="7246938" y="3375025"/>
          <p14:tracePt t="31390" x="7269163" y="3375025"/>
          <p14:tracePt t="31405" x="7285038" y="3375025"/>
          <p14:tracePt t="31422" x="7331075" y="3390900"/>
          <p14:tracePt t="31439" x="7353300" y="3390900"/>
          <p14:tracePt t="31455" x="7413625" y="3390900"/>
          <p14:tracePt t="31472" x="7467600" y="3390900"/>
          <p14:tracePt t="31488" x="7497763" y="3390900"/>
          <p14:tracePt t="31505" x="7551738" y="3390900"/>
          <p14:tracePt t="31523" x="7604125" y="3368675"/>
          <p14:tracePt t="31540" x="7635875" y="3368675"/>
          <p14:tracePt t="31555" x="7673975" y="3368675"/>
          <p14:tracePt t="31572" x="7696200" y="3368675"/>
          <p14:tracePt t="31588" x="7726363" y="3368675"/>
          <p14:tracePt t="31605" x="7788275" y="3368675"/>
          <p14:tracePt t="31622" x="8039100" y="3375025"/>
          <p14:tracePt t="31639" x="8199438" y="3375025"/>
          <p14:tracePt t="31655" x="8382000" y="3375025"/>
          <p14:tracePt t="31672" x="8466138" y="3375025"/>
          <p14:tracePt t="31689" x="8480425" y="3375025"/>
          <p14:tracePt t="31983" x="8466138" y="3375025"/>
          <p14:tracePt t="31990" x="8442325" y="3375025"/>
          <p14:tracePt t="31999" x="8397875" y="3390900"/>
          <p14:tracePt t="32007" x="8283575" y="3467100"/>
          <p14:tracePt t="32022" x="7947025" y="3703638"/>
          <p14:tracePt t="32039" x="7620000" y="3954463"/>
          <p14:tracePt t="32055" x="7399338" y="4122738"/>
          <p14:tracePt t="32072" x="7307263" y="4198938"/>
          <p14:tracePt t="32089" x="7299325" y="4206875"/>
          <p14:tracePt t="33031" x="7299325" y="4213225"/>
          <p14:tracePt t="33046" x="7285038" y="4183063"/>
          <p14:tracePt t="33054" x="7285038" y="4152900"/>
          <p14:tracePt t="33062" x="7285038" y="4137025"/>
          <p14:tracePt t="33072" x="7285038" y="4122738"/>
          <p14:tracePt t="33089" x="7285038" y="4084638"/>
          <p14:tracePt t="33106" x="7285038" y="4022725"/>
          <p14:tracePt t="33123" x="7285038" y="3978275"/>
          <p14:tracePt t="33139" x="7285038" y="3886200"/>
          <p14:tracePt t="33156" x="7285038" y="3817938"/>
          <p14:tracePt t="33172" x="7292975" y="3787775"/>
          <p14:tracePt t="33189" x="7307263" y="3725863"/>
          <p14:tracePt t="33206" x="7323138" y="3673475"/>
          <p14:tracePt t="33222" x="7331075" y="3641725"/>
          <p14:tracePt t="33239" x="7337425" y="3635375"/>
          <p14:tracePt t="33256" x="7345363" y="3603625"/>
          <p14:tracePt t="33272" x="7361238" y="3551238"/>
          <p14:tracePt t="33289" x="7361238" y="3527425"/>
          <p14:tracePt t="33306" x="7375525" y="3497263"/>
          <p14:tracePt t="33324" x="7383463" y="3475038"/>
          <p14:tracePt t="33356" x="7383463" y="3467100"/>
          <p14:tracePt t="33372" x="7383463" y="3444875"/>
          <p14:tracePt t="33389" x="7383463" y="3429000"/>
          <p14:tracePt t="33406" x="7383463" y="3352800"/>
          <p14:tracePt t="33422" x="7383463" y="3284538"/>
          <p14:tracePt t="33439" x="7383463" y="3200400"/>
          <p14:tracePt t="33456" x="7383463" y="3108325"/>
          <p14:tracePt t="33473" x="7383463" y="3055938"/>
          <p14:tracePt t="33489" x="7383463" y="2979738"/>
          <p14:tracePt t="33506" x="7383463" y="2971800"/>
          <p14:tracePt t="33639" x="7383463" y="2963863"/>
          <p14:tracePt t="33670" x="7369175" y="3017838"/>
          <p14:tracePt t="33679" x="7345363" y="3108325"/>
          <p14:tracePt t="33689" x="7331075" y="3200400"/>
          <p14:tracePt t="33706" x="7261225" y="3421063"/>
          <p14:tracePt t="33723" x="7223125" y="3573463"/>
          <p14:tracePt t="33739" x="7208838" y="3619500"/>
          <p14:tracePt t="33782" x="7200900" y="3627438"/>
          <p14:tracePt t="33902" x="7200900" y="3635375"/>
          <p14:tracePt t="33910" x="7208838" y="3635375"/>
          <p14:tracePt t="36190" x="7208838" y="3573463"/>
          <p14:tracePt t="36199" x="7170738" y="3451225"/>
          <p14:tracePt t="36207" x="7154863" y="3375025"/>
          <p14:tracePt t="36224" x="7132638" y="3314700"/>
          <p14:tracePt t="36240" x="7132638" y="3276600"/>
          <p14:tracePt t="36257" x="7132638" y="3208338"/>
          <p14:tracePt t="36274" x="7132638" y="3162300"/>
          <p14:tracePt t="36290" x="7124700" y="3140075"/>
          <p14:tracePt t="36307" x="7116763" y="3094038"/>
          <p14:tracePt t="36324" x="7108825" y="3063875"/>
          <p14:tracePt t="36357" x="7102475" y="3055938"/>
          <p14:tracePt t="36374" x="7094538" y="3001963"/>
          <p14:tracePt t="36390" x="7070725" y="2955925"/>
          <p14:tracePt t="36407" x="7064375" y="2925763"/>
          <p14:tracePt t="36441" x="7064375" y="2911475"/>
          <p14:tracePt t="36457" x="7048500" y="2873375"/>
          <p14:tracePt t="36474" x="7048500" y="2849563"/>
          <p14:tracePt t="36490" x="7048500" y="2841625"/>
          <p14:tracePt t="36507" x="7040563" y="2819400"/>
          <p14:tracePt t="40743" x="7032625" y="2819400"/>
          <p14:tracePt t="41078" x="7026275" y="2819400"/>
          <p14:tracePt t="41110" x="7018338" y="2819400"/>
          <p14:tracePt t="41119" x="7002463" y="2819400"/>
          <p14:tracePt t="41127" x="6994525" y="2819400"/>
          <p14:tracePt t="41142" x="6980238" y="2811463"/>
          <p14:tracePt t="41159" x="6950075" y="2803525"/>
          <p14:tracePt t="41176" x="6918325" y="2797175"/>
          <p14:tracePt t="41192" x="6865938" y="2781300"/>
          <p14:tracePt t="41209" x="6819900" y="2781300"/>
          <p14:tracePt t="41225" x="6675438" y="2797175"/>
          <p14:tracePt t="41242" x="6469063" y="2835275"/>
          <p14:tracePt t="41259" x="6188075" y="2895600"/>
          <p14:tracePt t="41275" x="5851525" y="3001963"/>
          <p14:tracePt t="41278" x="5775325" y="3017838"/>
          <p14:tracePt t="41292" x="5668963" y="3048000"/>
          <p14:tracePt t="41309" x="5524500" y="3086100"/>
          <p14:tracePt t="41325" x="5470525" y="3094038"/>
          <p14:tracePt t="41359" x="5464175" y="3094038"/>
          <p14:tracePt t="41375" x="5426075" y="3094038"/>
          <p14:tracePt t="41392" x="5273675" y="3132138"/>
          <p14:tracePt t="41409" x="5059363" y="3162300"/>
          <p14:tracePt t="41425" x="4778375" y="3184525"/>
          <p14:tracePt t="41442" x="4359275" y="3184525"/>
          <p14:tracePt t="41459" x="3984625" y="3184525"/>
          <p14:tracePt t="41475" x="3711575" y="3184525"/>
          <p14:tracePt t="41492" x="3489325" y="3184525"/>
          <p14:tracePt t="41510" x="3178175" y="3208338"/>
          <p14:tracePt t="41526" x="3101975" y="3208338"/>
          <p14:tracePt t="41542" x="2917825" y="3208338"/>
          <p14:tracePt t="41559" x="2797175" y="3208338"/>
          <p14:tracePt t="41576" x="2705100" y="3208338"/>
          <p14:tracePt t="41592" x="2598738" y="3178175"/>
          <p14:tracePt t="41609" x="2460625" y="3132138"/>
          <p14:tracePt t="41626" x="2416175" y="3101975"/>
          <p14:tracePt t="41642" x="2392363" y="3048000"/>
          <p14:tracePt t="41660" x="2392363" y="3001963"/>
          <p14:tracePt t="41676" x="2384425" y="2955925"/>
          <p14:tracePt t="41692" x="2384425" y="2887663"/>
          <p14:tracePt t="41710" x="2384425" y="2751138"/>
          <p14:tracePt t="41726" x="2384425" y="2713038"/>
          <p14:tracePt t="41742" x="2454275" y="2544763"/>
          <p14:tracePt t="41759" x="2574925" y="2460625"/>
          <p14:tracePt t="41776" x="2781300" y="2400300"/>
          <p14:tracePt t="41792" x="2994025" y="2378075"/>
          <p14:tracePt t="41809" x="3230563" y="2378075"/>
          <p14:tracePt t="41826" x="3413125" y="2378075"/>
          <p14:tracePt t="41842" x="3513138" y="2408238"/>
          <p14:tracePt t="41859" x="3619500" y="2498725"/>
          <p14:tracePt t="41876" x="3695700" y="2651125"/>
          <p14:tracePt t="41892" x="3741738" y="2841625"/>
          <p14:tracePt t="41909" x="3756025" y="3070225"/>
          <p14:tracePt t="41926" x="3756025" y="3298825"/>
          <p14:tracePt t="41942" x="3641725" y="3597275"/>
          <p14:tracePt t="41959" x="3513138" y="3695700"/>
          <p14:tracePt t="41976" x="3322638" y="3725863"/>
          <p14:tracePt t="41992" x="3146425" y="3703638"/>
          <p14:tracePt t="42009" x="2971800" y="3597275"/>
          <p14:tracePt t="42026" x="2903538" y="3467100"/>
          <p14:tracePt t="42042" x="2895600" y="3322638"/>
          <p14:tracePt t="42059" x="2895600" y="3178175"/>
          <p14:tracePt t="42076" x="2911475" y="3017838"/>
          <p14:tracePt t="42094" x="2994025" y="2865438"/>
          <p14:tracePt t="42110" x="3094038" y="2797175"/>
          <p14:tracePt t="42126" x="3200400" y="2781300"/>
          <p14:tracePt t="42142" x="3284538" y="2781300"/>
          <p14:tracePt t="42160" x="3352800" y="2781300"/>
          <p14:tracePt t="42176" x="3390900" y="2789238"/>
          <p14:tracePt t="42193" x="3413125" y="2797175"/>
          <p14:tracePt t="42209" x="3413125" y="2803525"/>
          <p14:tracePt t="42226" x="3413125" y="2925763"/>
          <p14:tracePt t="42242" x="3368675" y="3009900"/>
          <p14:tracePt t="42259" x="3260725" y="3078163"/>
          <p14:tracePt t="42276" x="3124200" y="3078163"/>
          <p14:tracePt t="42293" x="2949575" y="3001963"/>
          <p14:tracePt t="42296" x="2865438" y="2949575"/>
          <p14:tracePt t="42309" x="2743200" y="2849563"/>
          <p14:tracePt t="42326" x="2636838" y="2613025"/>
          <p14:tracePt t="42342" x="2636838" y="2476500"/>
          <p14:tracePt t="42359" x="2636838" y="2332038"/>
          <p14:tracePt t="42376" x="2636838" y="2209800"/>
          <p14:tracePt t="42392" x="2636838" y="2149475"/>
          <p14:tracePt t="42409" x="2644775" y="2141538"/>
          <p14:tracePt t="42518" x="2636838" y="2171700"/>
          <p14:tracePt t="42527" x="2590800" y="2217738"/>
          <p14:tracePt t="42534" x="2560638" y="2255838"/>
          <p14:tracePt t="42543" x="2484438" y="2301875"/>
          <p14:tracePt t="42559" x="2324100" y="2408238"/>
          <p14:tracePt t="42576" x="2209800" y="2476500"/>
          <p14:tracePt t="42593" x="2125663" y="2568575"/>
          <p14:tracePt t="42609" x="2079625" y="2667000"/>
          <p14:tracePt t="42626" x="2079625" y="2713038"/>
          <p14:tracePt t="42643" x="2111375" y="2751138"/>
          <p14:tracePt t="42660" x="2187575" y="2765425"/>
          <p14:tracePt t="42676" x="2286000" y="2811463"/>
          <p14:tracePt t="42693" x="2454275" y="2827338"/>
          <p14:tracePt t="42711" x="2933700" y="2713038"/>
          <p14:tracePt t="42726" x="3086100" y="2659063"/>
          <p14:tracePt t="42743" x="3116263" y="2644775"/>
          <p14:tracePt t="42776" x="3116263" y="2636838"/>
          <p14:tracePt t="42793" x="3017838" y="2598738"/>
          <p14:tracePt t="42809" x="2963863" y="2582863"/>
          <p14:tracePt t="42826" x="2955925" y="2582863"/>
          <p14:tracePt t="42862" x="2971800" y="2582863"/>
          <p14:tracePt t="42876" x="3032125" y="2582863"/>
          <p14:tracePt t="42893" x="3298825" y="2582863"/>
          <p14:tracePt t="42910" x="3711575" y="2536825"/>
          <p14:tracePt t="42927" x="4297363" y="2468563"/>
          <p14:tracePt t="42943" x="4670425" y="2468563"/>
          <p14:tracePt t="42959" x="4906963" y="2468563"/>
          <p14:tracePt t="42976" x="5021263" y="2468563"/>
          <p14:tracePt t="42993" x="5045075" y="2468563"/>
          <p14:tracePt t="43039" x="5097463" y="2484438"/>
          <p14:tracePt t="43046" x="5159375" y="2498725"/>
          <p14:tracePt t="43059" x="5265738" y="2522538"/>
          <p14:tracePt t="43076" x="5722938" y="2522538"/>
          <p14:tracePt t="43093" x="6400800" y="2522538"/>
          <p14:tracePt t="43110" x="7018338" y="2522538"/>
          <p14:tracePt t="43126" x="7932738" y="2522538"/>
          <p14:tracePt t="43143" x="8245475" y="2522538"/>
          <p14:tracePt t="43159" x="8389938" y="2530475"/>
          <p14:tracePt t="43176" x="8389938" y="2536825"/>
          <p14:tracePt t="43255" x="8397875" y="2536825"/>
          <p14:tracePt t="43287" x="8382000" y="2536825"/>
          <p14:tracePt t="43295" x="8321675" y="2560638"/>
          <p14:tracePt t="43302" x="8245475" y="2613025"/>
          <p14:tracePt t="43311" x="8153400" y="2644775"/>
          <p14:tracePt t="43326" x="7810500" y="2743200"/>
          <p14:tracePt t="43344" x="7208838" y="2841625"/>
          <p14:tracePt t="43359" x="6477000" y="2955925"/>
          <p14:tracePt t="43376" x="5981700" y="3032125"/>
          <p14:tracePt t="43393" x="5768975" y="3078163"/>
          <p14:tracePt t="43410" x="5753100" y="3078163"/>
          <p14:tracePt t="43471" x="5761038" y="3078163"/>
          <p14:tracePt t="43478" x="5775325" y="3086100"/>
          <p14:tracePt t="43511" x="5783263" y="3086100"/>
          <p14:tracePt t="43518" x="5791200" y="3094038"/>
          <p14:tracePt t="43527" x="5799138" y="3094038"/>
          <p14:tracePt t="43543" x="5807075" y="3094038"/>
          <p14:tracePt t="43560" x="5821363" y="3094038"/>
          <p14:tracePt t="43839" x="5845175" y="3094038"/>
          <p14:tracePt t="43846" x="5883275" y="3094038"/>
          <p14:tracePt t="43855" x="5921375" y="3108325"/>
          <p14:tracePt t="43862" x="5943600" y="3108325"/>
          <p14:tracePt t="43876" x="5965825" y="3116263"/>
          <p14:tracePt t="43893" x="6011863" y="3132138"/>
          <p14:tracePt t="43910" x="6134100" y="3192463"/>
          <p14:tracePt t="43926" x="6302375" y="3336925"/>
          <p14:tracePt t="43943" x="6469063" y="3505200"/>
          <p14:tracePt t="43960" x="6561138" y="3627438"/>
          <p14:tracePt t="43976" x="6621463" y="3733800"/>
          <p14:tracePt t="43993" x="6645275" y="3794125"/>
          <p14:tracePt t="44010" x="6651625" y="3832225"/>
          <p14:tracePt t="44026" x="6651625" y="3848100"/>
          <p14:tracePt t="44043" x="6637338" y="3856038"/>
          <p14:tracePt t="44060" x="6575425" y="3856038"/>
          <p14:tracePt t="44076" x="6477000" y="3856038"/>
          <p14:tracePt t="44093" x="6408738" y="3856038"/>
          <p14:tracePt t="44110" x="6378575" y="3863975"/>
          <p14:tracePt t="52751" x="6332538" y="3863975"/>
          <p14:tracePt t="52759" x="6256338" y="3863975"/>
          <p14:tracePt t="52766" x="6194425" y="3848100"/>
          <p14:tracePt t="52780" x="6096000" y="3848100"/>
          <p14:tracePt t="52798" x="5448300" y="4016375"/>
          <p14:tracePt t="52813" x="5189538" y="4084638"/>
          <p14:tracePt t="52830" x="4702175" y="4183063"/>
          <p14:tracePt t="52846" x="3962400" y="4289425"/>
          <p14:tracePt t="52863" x="3527425" y="4351338"/>
          <p14:tracePt t="52880" x="3254375" y="4389438"/>
          <p14:tracePt t="52896" x="3078163" y="4389438"/>
          <p14:tracePt t="52913" x="2979738" y="4389438"/>
          <p14:tracePt t="52930" x="2903538" y="4373563"/>
          <p14:tracePt t="52947" x="2781300" y="4373563"/>
          <p14:tracePt t="52963" x="2628900" y="4373563"/>
          <p14:tracePt t="52980" x="2522538" y="4351338"/>
          <p14:tracePt t="52996" x="2438400" y="4321175"/>
          <p14:tracePt t="53013" x="2332038" y="4297363"/>
          <p14:tracePt t="53030" x="1981200" y="4229100"/>
          <p14:tracePt t="53047" x="1828800" y="4206875"/>
          <p14:tracePt t="53063" x="1722438" y="4183063"/>
          <p14:tracePt t="53080" x="1616075" y="4152900"/>
          <p14:tracePt t="53096" x="1562100" y="4152900"/>
          <p14:tracePt t="53130" x="1554163" y="4144963"/>
          <p14:tracePt t="53166" x="1554163" y="4130675"/>
          <p14:tracePt t="53175" x="1554163" y="4092575"/>
          <p14:tracePt t="53182" x="1554163" y="4030663"/>
          <p14:tracePt t="53196" x="1531938" y="3978275"/>
          <p14:tracePt t="53213" x="1524000" y="3946525"/>
          <p14:tracePt t="53230" x="1516063" y="3856038"/>
          <p14:tracePt t="53246" x="1501775" y="3802063"/>
          <p14:tracePt t="53264" x="1501775" y="3787775"/>
          <p14:tracePt t="53280" x="1516063" y="3695700"/>
          <p14:tracePt t="53298" x="1554163" y="3649663"/>
          <p14:tracePt t="53313" x="1646238" y="3581400"/>
          <p14:tracePt t="53330" x="1782763" y="3521075"/>
          <p14:tracePt t="53347" x="1889125" y="3467100"/>
          <p14:tracePt t="53363" x="2003425" y="3429000"/>
          <p14:tracePt t="53380" x="2073275" y="3390900"/>
          <p14:tracePt t="53397" x="2149475" y="3375025"/>
          <p14:tracePt t="53413" x="2232025" y="3375025"/>
          <p14:tracePt t="53430" x="2446338" y="3360738"/>
          <p14:tracePt t="53447" x="2613025" y="3360738"/>
          <p14:tracePt t="53463" x="2819400" y="3360738"/>
          <p14:tracePt t="53480" x="3017838" y="3360738"/>
          <p14:tracePt t="53497" x="3132138" y="3360738"/>
          <p14:tracePt t="53513" x="3200400" y="3375025"/>
          <p14:tracePt t="53530" x="3268663" y="3406775"/>
          <p14:tracePt t="53547" x="3421063" y="3451225"/>
          <p14:tracePt t="53563" x="3513138" y="3482975"/>
          <p14:tracePt t="53580" x="3581400" y="3513138"/>
          <p14:tracePt t="53597" x="3711575" y="3597275"/>
          <p14:tracePt t="53613" x="3878263" y="3711575"/>
          <p14:tracePt t="53630" x="3962400" y="3832225"/>
          <p14:tracePt t="53647" x="4038600" y="3962400"/>
          <p14:tracePt t="53663" x="4076700" y="4068763"/>
          <p14:tracePt t="53680" x="4106863" y="4206875"/>
          <p14:tracePt t="53697" x="4106863" y="4335463"/>
          <p14:tracePt t="53713" x="4092575" y="4465638"/>
          <p14:tracePt t="53730" x="4046538" y="4564063"/>
          <p14:tracePt t="53747" x="3984625" y="4648200"/>
          <p14:tracePt t="53763" x="3932238" y="4702175"/>
          <p14:tracePt t="53780" x="3886200" y="4732338"/>
          <p14:tracePt t="53798" x="3832225" y="4754563"/>
          <p14:tracePt t="53815" x="3817938" y="4754563"/>
          <p14:tracePt t="53830" x="3794125" y="4754563"/>
          <p14:tracePt t="53847" x="3787775" y="4754563"/>
          <p14:tracePt t="53863" x="3771900" y="4746625"/>
          <p14:tracePt t="53959" x="3763963" y="4746625"/>
          <p14:tracePt t="54007" x="3763963" y="4732338"/>
          <p14:tracePt t="54015" x="3763963" y="4724400"/>
          <p14:tracePt t="54022" x="3763963" y="4702175"/>
          <p14:tracePt t="54031" x="3763963" y="4694238"/>
          <p14:tracePt t="54047" x="3787775" y="4656138"/>
          <p14:tracePt t="54063" x="3817938" y="4610100"/>
          <p14:tracePt t="54080" x="3856038" y="4572000"/>
          <p14:tracePt t="54097" x="3902075" y="4533900"/>
          <p14:tracePt t="54113" x="3946525" y="4503738"/>
          <p14:tracePt t="54130" x="4008438" y="4465638"/>
          <p14:tracePt t="54147" x="4084638" y="4435475"/>
          <p14:tracePt t="54163" x="4168775" y="4389438"/>
          <p14:tracePt t="54180" x="4251325" y="4327525"/>
          <p14:tracePt t="54197" x="4305300" y="4289425"/>
          <p14:tracePt t="54214" x="4335463" y="4275138"/>
          <p14:tracePt t="54230" x="4335463" y="4267200"/>
          <p14:tracePt t="54247" x="4373563" y="4251325"/>
          <p14:tracePt t="54264" x="4465638" y="4221163"/>
          <p14:tracePt t="54280" x="4572000" y="4191000"/>
          <p14:tracePt t="54297" x="4740275" y="4130675"/>
          <p14:tracePt t="54314" x="4914900" y="4106863"/>
          <p14:tracePt t="54330" x="5121275" y="4060825"/>
          <p14:tracePt t="54347" x="5287963" y="4046538"/>
          <p14:tracePt t="54364" x="5418138" y="4046538"/>
          <p14:tracePt t="54380" x="5608638" y="4022725"/>
          <p14:tracePt t="54398" x="5799138" y="4008438"/>
          <p14:tracePt t="54414" x="5845175" y="4008438"/>
          <p14:tracePt t="54430" x="6134100" y="3978275"/>
          <p14:tracePt t="54447" x="6188075" y="3978275"/>
          <p14:tracePt t="54464" x="6226175" y="3978275"/>
          <p14:tracePt t="54480" x="6278563" y="3978275"/>
          <p14:tracePt t="54497" x="6316663" y="3978275"/>
          <p14:tracePt t="54514" x="6362700" y="4000500"/>
          <p14:tracePt t="54530" x="6492875" y="4000500"/>
          <p14:tracePt t="54547" x="6713538" y="4000500"/>
          <p14:tracePt t="54564" x="6896100" y="4000500"/>
          <p14:tracePt t="54580" x="7178675" y="4000500"/>
          <p14:tracePt t="54598" x="7375525" y="4000500"/>
          <p14:tracePt t="54614" x="7383463" y="4008438"/>
          <p14:tracePt t="54630" x="7391400" y="4008438"/>
          <p14:tracePt t="54670" x="7353300" y="4008438"/>
          <p14:tracePt t="54679" x="7285038" y="4008438"/>
          <p14:tracePt t="54686" x="7192963" y="3992563"/>
          <p14:tracePt t="54697" x="7048500" y="3992563"/>
          <p14:tracePt t="54714" x="6607175" y="4137025"/>
          <p14:tracePt t="54730" x="6096000" y="4283075"/>
          <p14:tracePt t="54747" x="5761038" y="4365625"/>
          <p14:tracePt t="54764" x="5699125" y="4381500"/>
          <p14:tracePt t="54798" x="5722938" y="4381500"/>
          <p14:tracePt t="54814" x="5807075" y="4397375"/>
          <p14:tracePt t="54830" x="5989638" y="4397375"/>
          <p14:tracePt t="54847" x="6188075" y="4365625"/>
          <p14:tracePt t="54864" x="6264275" y="4351338"/>
          <p14:tracePt t="54880" x="6270625" y="4351338"/>
          <p14:tracePt t="54926" x="6240463" y="4335463"/>
          <p14:tracePt t="54934" x="6188075" y="4321175"/>
          <p14:tracePt t="54947" x="6134100" y="4313238"/>
          <p14:tracePt t="54964" x="6096000" y="4297363"/>
          <p14:tracePt t="55063" x="6111875" y="4297363"/>
          <p14:tracePt t="55415" x="6065838" y="4297363"/>
          <p14:tracePt t="55423" x="5981700" y="4297363"/>
          <p14:tracePt t="55431" x="5913438" y="4275138"/>
          <p14:tracePt t="55447" x="5859463" y="4259263"/>
          <p14:tracePt t="55472" x="5851525" y="4259263"/>
          <p14:tracePt t="55481" x="5837238" y="4259263"/>
          <p14:tracePt t="55497" x="5799138" y="4289425"/>
          <p14:tracePt t="55514" x="5761038" y="4335463"/>
          <p14:tracePt t="55531" x="5699125" y="4411663"/>
          <p14:tracePt t="55547" x="5630863" y="4503738"/>
          <p14:tracePt t="55564" x="5540375" y="4594225"/>
          <p14:tracePt t="55580" x="5456238" y="4656138"/>
          <p14:tracePt t="55597" x="5402263" y="4716463"/>
          <p14:tracePt t="55614" x="5364163" y="4746625"/>
          <p14:tracePt t="55703" x="5364163" y="4754563"/>
          <p14:tracePt t="55726" x="5364163" y="4762500"/>
          <p14:tracePt t="55758" x="5364163" y="4770438"/>
          <p14:tracePt t="55774" x="5380038" y="4770438"/>
          <p14:tracePt t="55782" x="5387975" y="4778375"/>
          <p14:tracePt t="55790" x="5402263" y="4778375"/>
          <p14:tracePt t="55894" x="5387975" y="4778375"/>
          <p14:tracePt t="55903" x="5341938" y="4762500"/>
          <p14:tracePt t="55914" x="5295900" y="4732338"/>
          <p14:tracePt t="55931" x="5197475" y="4664075"/>
          <p14:tracePt t="55947" x="5151438" y="4648200"/>
          <p14:tracePt t="55964" x="5127625" y="4640263"/>
          <p14:tracePt t="56143" x="5135563" y="4640263"/>
          <p14:tracePt t="56150" x="5143500" y="4640263"/>
          <p14:tracePt t="56166" x="5151438" y="4648200"/>
          <p14:tracePt t="56176" x="5159375" y="4648200"/>
          <p14:tracePt t="56182" x="5173663" y="4648200"/>
          <p14:tracePt t="56198" x="5181600" y="4656138"/>
          <p14:tracePt t="56214" x="5203825" y="4664075"/>
          <p14:tracePt t="56231" x="5211763" y="4664075"/>
          <p14:tracePt t="56248" x="5227638" y="4664075"/>
          <p14:tracePt t="56264" x="5235575" y="4664075"/>
          <p14:tracePt t="56281" x="5265738" y="4670425"/>
          <p14:tracePt t="56298" x="5311775" y="4678363"/>
          <p14:tracePt t="56314" x="5364163" y="4678363"/>
          <p14:tracePt t="56331" x="5486400" y="4678363"/>
          <p14:tracePt t="56348" x="5699125" y="4648200"/>
          <p14:tracePt t="56364" x="5913438" y="4632325"/>
          <p14:tracePt t="56382" x="6210300" y="4587875"/>
          <p14:tracePt t="56399" x="6294438" y="4587875"/>
          <p14:tracePt t="56414" x="6308725" y="4587875"/>
          <p14:tracePt t="56431" x="6316663" y="4587875"/>
          <p14:tracePt t="56495" x="6340475" y="4587875"/>
          <p14:tracePt t="56503" x="6362700" y="4587875"/>
          <p14:tracePt t="56514" x="6370638" y="4587875"/>
          <p14:tracePt t="56531" x="6400800" y="4594225"/>
          <p14:tracePt t="56548" x="6408738" y="4594225"/>
          <p14:tracePt t="56598" x="6370638" y="4594225"/>
          <p14:tracePt t="56607" x="6294438" y="4579938"/>
          <p14:tracePt t="56615" x="6218238" y="4541838"/>
          <p14:tracePt t="56631" x="6103938" y="4503738"/>
          <p14:tracePt t="56648" x="6042025" y="4487863"/>
          <p14:tracePt t="56664" x="6011863" y="4473575"/>
          <p14:tracePt t="56681" x="5981700" y="4465638"/>
          <p14:tracePt t="56714" x="5965825" y="4449763"/>
          <p14:tracePt t="56731" x="5897563" y="4435475"/>
          <p14:tracePt t="56748" x="5761038" y="4403725"/>
          <p14:tracePt t="56764" x="5494338" y="4365625"/>
          <p14:tracePt t="56781" x="5151438" y="4343400"/>
          <p14:tracePt t="56798" x="4808538" y="4327525"/>
          <p14:tracePt t="56815" x="4724400" y="4327525"/>
          <p14:tracePt t="56831" x="4716463" y="4321175"/>
          <p14:tracePt t="56871" x="4716463" y="4313238"/>
          <p14:tracePt t="56918" x="4716463" y="4297363"/>
          <p14:tracePt t="56927" x="4732338" y="4275138"/>
          <p14:tracePt t="56943" x="4732338" y="4267200"/>
          <p14:tracePt t="56950" x="4740275" y="4267200"/>
          <p14:tracePt t="56965" x="4740275" y="4251325"/>
          <p14:tracePt t="56981" x="4746625" y="4229100"/>
          <p14:tracePt t="56998" x="4762500" y="4213225"/>
          <p14:tracePt t="57014" x="4762500" y="4206875"/>
          <p14:tracePt t="57031" x="4770438" y="4198938"/>
          <p14:tracePt t="57048" x="4792663" y="4168775"/>
          <p14:tracePt t="57065" x="4838700" y="4152900"/>
          <p14:tracePt t="57081" x="4914900" y="4137025"/>
          <p14:tracePt t="57098" x="5021263" y="4130675"/>
          <p14:tracePt t="57115" x="5151438" y="4130675"/>
          <p14:tracePt t="57131" x="5326063" y="4130675"/>
          <p14:tracePt t="57148" x="5486400" y="4130675"/>
          <p14:tracePt t="57165" x="5638800" y="4114800"/>
          <p14:tracePt t="57181" x="5813425" y="4114800"/>
          <p14:tracePt t="57198" x="6003925" y="4114800"/>
          <p14:tracePt t="57215" x="6103938" y="4114800"/>
          <p14:tracePt t="57231" x="6126163" y="4114800"/>
          <p14:tracePt t="57248" x="6142038" y="4114800"/>
          <p14:tracePt t="57265" x="6156325" y="4114800"/>
          <p14:tracePt t="57298" x="6180138" y="4122738"/>
          <p14:tracePt t="57315" x="6210300" y="4130675"/>
          <p14:tracePt t="57331" x="6270625" y="4144963"/>
          <p14:tracePt t="57348" x="6362700" y="4175125"/>
          <p14:tracePt t="57365" x="6545263" y="4183063"/>
          <p14:tracePt t="57381" x="6607175" y="4191000"/>
          <p14:tracePt t="57398" x="6629400" y="4191000"/>
          <p14:tracePt t="57415" x="6637338" y="4191000"/>
          <p14:tracePt t="57463" x="6651625" y="4191000"/>
          <p14:tracePt t="57471" x="6667500" y="4198938"/>
          <p14:tracePt t="57481" x="6683375" y="4198938"/>
          <p14:tracePt t="57498" x="6781800" y="4198938"/>
          <p14:tracePt t="57515" x="6865938" y="4198938"/>
          <p14:tracePt t="57532" x="6942138" y="4198938"/>
          <p14:tracePt t="57548" x="6994525" y="4198938"/>
          <p14:tracePt t="57565" x="7010400" y="4198938"/>
          <p14:tracePt t="57822" x="6988175" y="4198938"/>
          <p14:tracePt t="57831" x="6926263" y="4191000"/>
          <p14:tracePt t="57839" x="6858000" y="4175125"/>
          <p14:tracePt t="57848" x="6827838" y="4175125"/>
          <p14:tracePt t="57865" x="6683375" y="4251325"/>
          <p14:tracePt t="57881" x="6507163" y="4343400"/>
          <p14:tracePt t="57898" x="6370638" y="4397375"/>
          <p14:tracePt t="57915" x="6226175" y="4457700"/>
          <p14:tracePt t="57932" x="6134100" y="4479925"/>
          <p14:tracePt t="57950" x="6011863" y="4511675"/>
          <p14:tracePt t="57965" x="5951538" y="4533900"/>
          <p14:tracePt t="57981" x="5913438" y="4549775"/>
          <p14:tracePt t="57998" x="5775325" y="4618038"/>
          <p14:tracePt t="58016" x="5668963" y="4648200"/>
          <p14:tracePt t="58032" x="5562600" y="4670425"/>
          <p14:tracePt t="58048" x="5494338" y="4686300"/>
          <p14:tracePt t="58065" x="5440363" y="4686300"/>
          <p14:tracePt t="58082" x="5432425" y="4694238"/>
          <p14:tracePt t="58098" x="5418138" y="4694238"/>
          <p14:tracePt t="58115" x="5387975" y="4702175"/>
          <p14:tracePt t="58132" x="5349875" y="4716463"/>
          <p14:tracePt t="58148" x="5295900" y="4740275"/>
          <p14:tracePt t="58165" x="5273675" y="4754563"/>
          <p14:tracePt t="58207" x="5265738" y="4754563"/>
          <p14:tracePt t="58222" x="5273675" y="4762500"/>
          <p14:tracePt t="58232" x="5295900" y="4770438"/>
          <p14:tracePt t="58248" x="5372100" y="4792663"/>
          <p14:tracePt t="58265" x="5486400" y="4808538"/>
          <p14:tracePt t="58282" x="5699125" y="4816475"/>
          <p14:tracePt t="58298" x="5997575" y="4816475"/>
          <p14:tracePt t="58302" x="6142038" y="4784725"/>
          <p14:tracePt t="58315" x="6294438" y="4762500"/>
          <p14:tracePt t="58332" x="6569075" y="4694238"/>
          <p14:tracePt t="58348" x="6773863" y="4640263"/>
          <p14:tracePt t="58365" x="6835775" y="4632325"/>
          <p14:tracePt t="58382" x="6842125" y="4625975"/>
          <p14:tracePt t="58551" x="6842125" y="4618038"/>
          <p14:tracePt t="58558" x="6789738" y="4602163"/>
          <p14:tracePt t="58566" x="6751638" y="4572000"/>
          <p14:tracePt t="58582" x="6675438" y="4511675"/>
          <p14:tracePt t="58598" x="6607175" y="4435475"/>
          <p14:tracePt t="58615" x="6561138" y="4351338"/>
          <p14:tracePt t="58632" x="6515100" y="4229100"/>
          <p14:tracePt t="58648" x="6408738" y="4008438"/>
          <p14:tracePt t="58665" x="6210300" y="3679825"/>
          <p14:tracePt t="58682" x="6057900" y="3429000"/>
          <p14:tracePt t="58698" x="5959475" y="3238500"/>
          <p14:tracePt t="58716" x="5859463" y="3078163"/>
          <p14:tracePt t="58732" x="5791200" y="2971800"/>
          <p14:tracePt t="58748" x="5761038" y="2917825"/>
          <p14:tracePt t="58765" x="5730875" y="2879725"/>
          <p14:tracePt t="58782" x="5684838" y="2857500"/>
          <p14:tracePt t="58798" x="5646738" y="2849563"/>
          <p14:tracePt t="58815" x="5616575" y="2849563"/>
          <p14:tracePt t="58832" x="5600700" y="2841625"/>
          <p14:tracePt t="58848" x="5554663" y="2841625"/>
          <p14:tracePt t="58865" x="5432425" y="2841625"/>
          <p14:tracePt t="58882" x="5189538" y="2911475"/>
          <p14:tracePt t="58899" x="4960938" y="2933700"/>
          <p14:tracePt t="58915" x="4830763" y="2933700"/>
          <p14:tracePt t="58932" x="4778375" y="2933700"/>
          <p14:tracePt t="58965" x="4778375" y="2925763"/>
          <p14:tracePt t="58982" x="4808538" y="2841625"/>
          <p14:tracePt t="58999" x="4846638" y="2827338"/>
          <p14:tracePt t="59015" x="4860925" y="2819400"/>
          <p14:tracePt t="59032" x="4868863" y="2819400"/>
          <p14:tracePt t="59127" x="4876800" y="2819400"/>
          <p14:tracePt t="59134" x="4884738" y="2819400"/>
          <p14:tracePt t="59142" x="4892675" y="2819400"/>
          <p14:tracePt t="59150" x="4906963" y="2819400"/>
          <p14:tracePt t="59165" x="4914900" y="2819400"/>
          <p14:tracePt t="59182" x="4960938" y="2827338"/>
          <p14:tracePt t="59199" x="4975225" y="2835275"/>
          <p14:tracePt t="59927" x="4999038" y="2841625"/>
          <p14:tracePt t="59934" x="5051425" y="2849563"/>
          <p14:tracePt t="59942" x="5105400" y="2857500"/>
          <p14:tracePt t="59951" x="5165725" y="2857500"/>
          <p14:tracePt t="59966" x="5303838" y="2857500"/>
          <p14:tracePt t="59982" x="5791200" y="2849563"/>
          <p14:tracePt t="59999" x="6180138" y="2803525"/>
          <p14:tracePt t="60016" x="6515100" y="2765425"/>
          <p14:tracePt t="60032" x="6765925" y="2727325"/>
          <p14:tracePt t="60049" x="6956425" y="2713038"/>
          <p14:tracePt t="60066" x="7078663" y="2713038"/>
          <p14:tracePt t="60082" x="7170738" y="2713038"/>
          <p14:tracePt t="60099" x="7261225" y="2713038"/>
          <p14:tracePt t="60116" x="7331075" y="2713038"/>
          <p14:tracePt t="60132" x="7369175" y="2713038"/>
          <p14:tracePt t="60149" x="7383463" y="2713038"/>
          <p14:tracePt t="60216" x="7353300" y="2713038"/>
          <p14:tracePt t="60223" x="7285038" y="2705100"/>
          <p14:tracePt t="60232" x="7200900" y="2697163"/>
          <p14:tracePt t="60249" x="6988175" y="2735263"/>
          <p14:tracePt t="60266" x="6675438" y="2865438"/>
          <p14:tracePt t="60282" x="6340475" y="2963863"/>
          <p14:tracePt t="60299" x="5989638" y="3009900"/>
          <p14:tracePt t="60302" x="5821363" y="3040063"/>
          <p14:tracePt t="60316" x="5707063" y="3063875"/>
          <p14:tracePt t="60332" x="5494338" y="3070225"/>
          <p14:tracePt t="60349" x="5402263" y="3070225"/>
          <p14:tracePt t="60366" x="5311775" y="3094038"/>
          <p14:tracePt t="60382" x="5280025" y="3094038"/>
          <p14:tracePt t="60399" x="5219700" y="3124200"/>
          <p14:tracePt t="60416" x="5159375" y="3154363"/>
          <p14:tracePt t="60432" x="5067300" y="3208338"/>
          <p14:tracePt t="60449" x="4906963" y="3292475"/>
          <p14:tracePt t="60466" x="4762500" y="3375025"/>
          <p14:tracePt t="60482" x="4664075" y="3429000"/>
          <p14:tracePt t="60499" x="4579938" y="3467100"/>
          <p14:tracePt t="60516" x="4572000" y="3475038"/>
          <p14:tracePt t="60624" x="4564063" y="3475038"/>
          <p14:tracePt t="60639" x="4579938" y="3475038"/>
          <p14:tracePt t="60647" x="4602163" y="3475038"/>
          <p14:tracePt t="60655" x="4648200" y="3475038"/>
          <p14:tracePt t="60666" x="4708525" y="3475038"/>
          <p14:tracePt t="60683" x="4914900" y="3451225"/>
          <p14:tracePt t="60699" x="5151438" y="3421063"/>
          <p14:tracePt t="60716" x="5470525" y="3368675"/>
          <p14:tracePt t="60733" x="5783263" y="3322638"/>
          <p14:tracePt t="60750" x="5989638" y="3298825"/>
          <p14:tracePt t="60766" x="6286500" y="3284538"/>
          <p14:tracePt t="60783" x="6461125" y="3260725"/>
          <p14:tracePt t="60799" x="6561138" y="3260725"/>
          <p14:tracePt t="60816" x="6705600" y="3238500"/>
          <p14:tracePt t="60833" x="6835775" y="3238500"/>
          <p14:tracePt t="60849" x="7018338" y="3230563"/>
          <p14:tracePt t="60866" x="7254875" y="3222625"/>
          <p14:tracePt t="60883" x="7467600" y="3222625"/>
          <p14:tracePt t="60899" x="7680325" y="3222625"/>
          <p14:tracePt t="60916" x="7916863" y="3222625"/>
          <p14:tracePt t="60933" x="8069263" y="3222625"/>
          <p14:tracePt t="60949" x="8251825" y="3222625"/>
          <p14:tracePt t="60966" x="8404225" y="3222625"/>
          <p14:tracePt t="60983" x="8458200" y="3230563"/>
          <p14:tracePt t="60999" x="8504238" y="3230563"/>
          <p14:tracePt t="61016" x="8526463" y="3238500"/>
          <p14:tracePt t="61033" x="8534400" y="3238500"/>
          <p14:tracePt t="61134" x="8542338" y="3246438"/>
          <p14:tracePt t="61143" x="8556625" y="3254375"/>
          <p14:tracePt t="61151" x="8564563" y="3254375"/>
          <p14:tracePt t="61166" x="8580438" y="3260725"/>
          <p14:tracePt t="61302" x="8556625" y="3260725"/>
          <p14:tracePt t="61310" x="8512175" y="3284538"/>
          <p14:tracePt t="61318" x="8458200" y="3360738"/>
          <p14:tracePt t="61333" x="8404225" y="3436938"/>
          <p14:tracePt t="61349" x="8207375" y="3573463"/>
          <p14:tracePt t="61366" x="7794625" y="3848100"/>
          <p14:tracePt t="61383" x="7612063" y="3940175"/>
          <p14:tracePt t="61399" x="7459663" y="4008438"/>
          <p14:tracePt t="61416" x="7345363" y="4046538"/>
          <p14:tracePt t="61433" x="7277100" y="4060825"/>
          <p14:tracePt t="61449" x="7200900" y="4092575"/>
          <p14:tracePt t="61466" x="7132638" y="4106863"/>
          <p14:tracePt t="61483" x="7040563" y="4130675"/>
          <p14:tracePt t="61499" x="6811963" y="4175125"/>
          <p14:tracePt t="61516" x="6477000" y="4229100"/>
          <p14:tracePt t="61533" x="5997575" y="4289425"/>
          <p14:tracePt t="61550" x="5554663" y="4389438"/>
          <p14:tracePt t="61566" x="5121275" y="4495800"/>
          <p14:tracePt t="61583" x="4937125" y="4533900"/>
          <p14:tracePt t="61600" x="4860925" y="4549775"/>
          <p14:tracePt t="61616" x="4854575" y="4549775"/>
          <p14:tracePt t="61663" x="4822825" y="4549775"/>
          <p14:tracePt t="61670" x="4792663" y="4549775"/>
          <p14:tracePt t="61683" x="4740275" y="4549775"/>
          <p14:tracePt t="61700" x="4648200" y="4541838"/>
          <p14:tracePt t="61716" x="4511675" y="4533900"/>
          <p14:tracePt t="61733" x="4267200" y="4533900"/>
          <p14:tracePt t="61750" x="4244975" y="4525963"/>
          <p14:tracePt t="61766" x="4213225" y="4511675"/>
          <p14:tracePt t="61783" x="4206875" y="4503738"/>
          <p14:tracePt t="61823" x="4206875" y="4487863"/>
          <p14:tracePt t="61833" x="4206875" y="4473575"/>
          <p14:tracePt t="61850" x="4206875" y="4449763"/>
          <p14:tracePt t="61866" x="4229100" y="4411663"/>
          <p14:tracePt t="61883" x="4237038" y="4373563"/>
          <p14:tracePt t="61900" x="4283075" y="4321175"/>
          <p14:tracePt t="61916" x="4313238" y="4267200"/>
          <p14:tracePt t="61933" x="4359275" y="4229100"/>
          <p14:tracePt t="61950" x="4397375" y="4206875"/>
          <p14:tracePt t="61966" x="4449763" y="4183063"/>
          <p14:tracePt t="61983" x="4479925" y="4175125"/>
          <p14:tracePt t="62000" x="4503738" y="4168775"/>
          <p14:tracePt t="62016" x="4518025" y="4168775"/>
          <p14:tracePt t="62070" x="4525963" y="4168775"/>
          <p14:tracePt t="62079" x="4533900" y="4168775"/>
          <p14:tracePt t="62086" x="4541838" y="4168775"/>
          <p14:tracePt t="62471" x="4549775" y="4168775"/>
          <p14:tracePt t="62479" x="4579938" y="4175125"/>
          <p14:tracePt t="62486" x="4664075" y="4183063"/>
          <p14:tracePt t="62500" x="4816475" y="4183063"/>
          <p14:tracePt t="62516" x="5295900" y="4183063"/>
          <p14:tracePt t="62533" x="5927725" y="4137025"/>
          <p14:tracePt t="62550" x="6994525" y="3962400"/>
          <p14:tracePt t="62566" x="7559675" y="3886200"/>
          <p14:tracePt t="62583" x="7940675" y="3817938"/>
          <p14:tracePt t="62600" x="8153400" y="3756025"/>
          <p14:tracePt t="62616" x="8245475" y="3711575"/>
          <p14:tracePt t="62633" x="8275638" y="3695700"/>
          <p14:tracePt t="62650" x="8297863" y="3687763"/>
          <p14:tracePt t="62666" x="8335963" y="3665538"/>
          <p14:tracePt t="62683" x="8450263" y="3603625"/>
          <p14:tracePt t="62700" x="8580438" y="3551238"/>
          <p14:tracePt t="62716" x="8716963" y="3505200"/>
          <p14:tracePt t="62733" x="8823325" y="3444875"/>
          <p14:tracePt t="62750" x="8899525" y="3421063"/>
          <p14:tracePt t="62839" x="8907463" y="3413125"/>
          <p14:tracePt t="62926" x="8899525" y="3413125"/>
          <p14:tracePt t="62936" x="8861425" y="3406775"/>
          <p14:tracePt t="62943" x="8809038" y="3398838"/>
          <p14:tracePt t="62951" x="8747125" y="3382963"/>
          <p14:tracePt t="62967" x="8542338" y="3375025"/>
          <p14:tracePt t="62983" x="7962900" y="3535363"/>
          <p14:tracePt t="63000" x="7239000" y="3787775"/>
          <p14:tracePt t="63017" x="6446838" y="4060825"/>
          <p14:tracePt t="63033" x="5646738" y="4275138"/>
          <p14:tracePt t="63050" x="5006975" y="4441825"/>
          <p14:tracePt t="63067" x="4670425" y="4541838"/>
          <p14:tracePt t="63083" x="4525963" y="4587875"/>
          <p14:tracePt t="63100" x="4495800" y="4594225"/>
          <p14:tracePt t="63150" x="4465638" y="4594225"/>
          <p14:tracePt t="63158" x="4411663" y="4610100"/>
          <p14:tracePt t="63167" x="4335463" y="4618038"/>
          <p14:tracePt t="63183" x="4122738" y="4632325"/>
          <p14:tracePt t="63200" x="3832225" y="4664075"/>
          <p14:tracePt t="63217" x="3559175" y="4664075"/>
          <p14:tracePt t="63233" x="3398838" y="4664075"/>
          <p14:tracePt t="63250" x="3368675" y="4656138"/>
          <p14:tracePt t="63268" x="3360738" y="4656138"/>
          <p14:tracePt t="63283" x="3375025" y="4625975"/>
          <p14:tracePt t="63286" x="3413125" y="4594225"/>
          <p14:tracePt t="63300" x="3444875" y="4564063"/>
          <p14:tracePt t="63317" x="3559175" y="4518025"/>
          <p14:tracePt t="63334" x="3787775" y="4441825"/>
          <p14:tracePt t="63350" x="3916363" y="4403725"/>
          <p14:tracePt t="63367" x="4022725" y="4365625"/>
          <p14:tracePt t="63384" x="4106863" y="4327525"/>
          <p14:tracePt t="63400" x="4160838" y="4297363"/>
          <p14:tracePt t="63417" x="4198938" y="4289425"/>
          <p14:tracePt t="63434" x="4229100" y="4283075"/>
          <p14:tracePt t="63450" x="4237038" y="4275138"/>
          <p14:tracePt t="63467" x="4244975" y="4267200"/>
          <p14:tracePt t="63484" x="4251325" y="4267200"/>
          <p14:tracePt t="63500" x="4305300" y="4244975"/>
          <p14:tracePt t="63518" x="4403725" y="4229100"/>
          <p14:tracePt t="63535" x="4479925" y="4206875"/>
          <p14:tracePt t="63550" x="4587875" y="4191000"/>
          <p14:tracePt t="63567" x="4664075" y="4168775"/>
          <p14:tracePt t="63585" x="4702175" y="4160838"/>
          <p14:tracePt t="63600" x="4716463" y="4144963"/>
          <p14:tracePt t="64055" x="4740275" y="4144963"/>
          <p14:tracePt t="64063" x="4784725" y="4144963"/>
          <p14:tracePt t="64071" x="4854575" y="4152900"/>
          <p14:tracePt t="64084" x="4953000" y="4160838"/>
          <p14:tracePt t="64100" x="5326063" y="4160838"/>
          <p14:tracePt t="64117" x="5638800" y="4160838"/>
          <p14:tracePt t="64134" x="6302375" y="4160838"/>
          <p14:tracePt t="64150" x="6545263" y="4160838"/>
          <p14:tracePt t="64167" x="6721475" y="4160838"/>
          <p14:tracePt t="64184" x="6811963" y="4160838"/>
          <p14:tracePt t="64201" x="6835775" y="4160838"/>
          <p14:tracePt t="64247" x="6850063" y="4152900"/>
          <p14:tracePt t="64255" x="6865938" y="4152900"/>
          <p14:tracePt t="64267" x="6896100" y="4144963"/>
          <p14:tracePt t="64284" x="6964363" y="4137025"/>
          <p14:tracePt t="64301" x="7026275" y="4114800"/>
          <p14:tracePt t="64304" x="7048500" y="4114800"/>
          <p14:tracePt t="64319" x="7056438" y="4114800"/>
          <p14:tracePt t="64334" x="7070725" y="4114800"/>
          <p14:tracePt t="64351" x="7078663" y="4114800"/>
          <p14:tracePt t="64367" x="7102475" y="4114800"/>
          <p14:tracePt t="64384" x="7146925" y="4114800"/>
          <p14:tracePt t="64401" x="7254875" y="4114800"/>
          <p14:tracePt t="64417" x="7323138" y="4114800"/>
          <p14:tracePt t="64434" x="7437438" y="4114800"/>
          <p14:tracePt t="64451" x="7459663" y="4114800"/>
          <p14:tracePt t="64467" x="7467600" y="4114800"/>
          <p14:tracePt t="64574" x="7437438" y="4114800"/>
          <p14:tracePt t="64583" x="7413625" y="4114800"/>
          <p14:tracePt t="64590" x="7375525" y="4114800"/>
          <p14:tracePt t="64601" x="7337425" y="4114800"/>
          <p14:tracePt t="64617" x="7185025" y="4114800"/>
          <p14:tracePt t="64634" x="7032625" y="4198938"/>
          <p14:tracePt t="64651" x="6835775" y="4283075"/>
          <p14:tracePt t="64667" x="6637338" y="4351338"/>
          <p14:tracePt t="64684" x="6469063" y="4389438"/>
          <p14:tracePt t="64701" x="6354763" y="4419600"/>
          <p14:tracePt t="64718" x="6294438" y="4419600"/>
          <p14:tracePt t="64735" x="6232525" y="4419600"/>
          <p14:tracePt t="64751" x="6111875" y="4435475"/>
          <p14:tracePt t="64767" x="5905500" y="4473575"/>
          <p14:tracePt t="64784" x="5699125" y="4511675"/>
          <p14:tracePt t="64801" x="5387975" y="4610100"/>
          <p14:tracePt t="64817" x="4999038" y="4716463"/>
          <p14:tracePt t="64834" x="4648200" y="4808538"/>
          <p14:tracePt t="64851" x="4373563" y="4892675"/>
          <p14:tracePt t="64867" x="4237038" y="4930775"/>
          <p14:tracePt t="64884" x="4213225" y="4930775"/>
          <p14:tracePt t="65054" x="4206875" y="4922838"/>
          <p14:tracePt t="65063" x="4206875" y="4914900"/>
          <p14:tracePt t="65079" x="4206875" y="4906963"/>
          <p14:tracePt t="65094" x="4213225" y="4892675"/>
          <p14:tracePt t="65102" x="4229100" y="4868863"/>
          <p14:tracePt t="65118" x="4244975" y="4868863"/>
          <p14:tracePt t="65135" x="4343400" y="4800600"/>
          <p14:tracePt t="65151" x="4397375" y="4754563"/>
          <p14:tracePt t="65167" x="4473575" y="4694238"/>
          <p14:tracePt t="65184" x="4556125" y="4632325"/>
          <p14:tracePt t="65201" x="4618038" y="4587875"/>
          <p14:tracePt t="65217" x="4670425" y="4564063"/>
          <p14:tracePt t="65234" x="4708525" y="4541838"/>
          <p14:tracePt t="65251" x="4754563" y="4525963"/>
          <p14:tracePt t="65267" x="4784725" y="4518025"/>
          <p14:tracePt t="65284" x="4800600" y="4511675"/>
          <p14:tracePt t="65302" x="4854575" y="4511675"/>
          <p14:tracePt t="65318" x="4906963" y="4511675"/>
          <p14:tracePt t="65334" x="4983163" y="4511675"/>
          <p14:tracePt t="65351" x="5075238" y="4511675"/>
          <p14:tracePt t="65368" x="5151438" y="4511675"/>
          <p14:tracePt t="65384" x="5265738" y="4518025"/>
          <p14:tracePt t="65401" x="5418138" y="4556125"/>
          <p14:tracePt t="65418" x="5584825" y="4572000"/>
          <p14:tracePt t="65434" x="5761038" y="4602163"/>
          <p14:tracePt t="65451" x="5981700" y="4610100"/>
          <p14:tracePt t="65468" x="6103938" y="4625975"/>
          <p14:tracePt t="65484" x="6264275" y="4625975"/>
          <p14:tracePt t="65502" x="6392863" y="4625975"/>
          <p14:tracePt t="65518" x="6430963" y="4625975"/>
          <p14:tracePt t="65534" x="6523038" y="4618038"/>
          <p14:tracePt t="65790" x="6523038" y="4602163"/>
          <p14:tracePt t="65799" x="6469063" y="4594225"/>
          <p14:tracePt t="65806" x="6423025" y="4594225"/>
          <p14:tracePt t="65818" x="6384925" y="4587875"/>
          <p14:tracePt t="65834" x="6270625" y="4572000"/>
          <p14:tracePt t="65851" x="6103938" y="4618038"/>
          <p14:tracePt t="65868" x="6011863" y="4625975"/>
          <p14:tracePt t="65884" x="5981700" y="4625975"/>
          <p14:tracePt t="65926" x="5973763" y="4625975"/>
          <p14:tracePt t="65935" x="5959475" y="4625975"/>
          <p14:tracePt t="65951" x="5927725" y="4618038"/>
          <p14:tracePt t="66054" x="5905500" y="4618038"/>
          <p14:tracePt t="66064" x="5867400" y="4610100"/>
          <p14:tracePt t="66070" x="5807075" y="4602163"/>
          <p14:tracePt t="66084" x="5745163" y="4602163"/>
          <p14:tracePt t="66101" x="5584825" y="4640263"/>
          <p14:tracePt t="66118" x="5356225" y="4740275"/>
          <p14:tracePt t="66135" x="5113338" y="4830763"/>
          <p14:tracePt t="66151" x="4822825" y="4914900"/>
          <p14:tracePt t="66168" x="4525963" y="5006975"/>
          <p14:tracePt t="66185" x="4213225" y="5097463"/>
          <p14:tracePt t="66201" x="4030663" y="5143500"/>
          <p14:tracePt t="66218" x="3908425" y="5189538"/>
          <p14:tracePt t="66235" x="3840163" y="5219700"/>
          <p14:tracePt t="66251" x="3817938" y="5235575"/>
          <p14:tracePt t="66268" x="3787775" y="5257800"/>
          <p14:tracePt t="66285" x="3756025" y="5273675"/>
          <p14:tracePt t="66301" x="3749675" y="5280025"/>
          <p14:tracePt t="66318" x="3741738" y="5280025"/>
          <p14:tracePt t="66534" x="3687763" y="5280025"/>
          <p14:tracePt t="66542" x="3641725" y="5280025"/>
          <p14:tracePt t="66551" x="3589338" y="5265738"/>
          <p14:tracePt t="66568" x="3505200" y="5235575"/>
          <p14:tracePt t="66585" x="3406775" y="5211763"/>
          <p14:tracePt t="66601" x="3298825" y="5189538"/>
          <p14:tracePt t="66618" x="3260725" y="5173663"/>
          <p14:tracePt t="66635" x="3254375" y="5173663"/>
          <p14:tracePt t="66651" x="3246438" y="5165725"/>
          <p14:tracePt t="66668" x="3216275" y="5159375"/>
          <p14:tracePt t="66685" x="3108325" y="5159375"/>
          <p14:tracePt t="66702" x="2873375" y="5159375"/>
          <p14:tracePt t="66718" x="2392363" y="5159375"/>
          <p14:tracePt t="66735" x="2079625" y="5159375"/>
          <p14:tracePt t="66751" x="1851025" y="5159375"/>
          <p14:tracePt t="66768" x="1698625" y="5159375"/>
          <p14:tracePt t="66785" x="1676400" y="5159375"/>
          <p14:tracePt t="66863" x="1668463" y="5159375"/>
          <p14:tracePt t="66870" x="1668463" y="5143500"/>
          <p14:tracePt t="66879" x="1660525" y="5083175"/>
          <p14:tracePt t="66886" x="1660525" y="5021263"/>
          <p14:tracePt t="66901" x="1646238" y="4983163"/>
          <p14:tracePt t="66918" x="1692275" y="4830763"/>
          <p14:tracePt t="66935" x="1790700" y="4708525"/>
          <p14:tracePt t="66951" x="1943100" y="4618038"/>
          <p14:tracePt t="66968" x="2163763" y="4549775"/>
          <p14:tracePt t="66985" x="2484438" y="4495800"/>
          <p14:tracePt t="67002" x="2857500" y="4495800"/>
          <p14:tracePt t="67018" x="3116263" y="4495800"/>
          <p14:tracePt t="67036" x="3421063" y="4525963"/>
          <p14:tracePt t="67052" x="3695700" y="4618038"/>
          <p14:tracePt t="67068" x="3848100" y="4702175"/>
          <p14:tracePt t="67086" x="4000500" y="4953000"/>
          <p14:tracePt t="67102" x="4038600" y="5083175"/>
          <p14:tracePt t="67118" x="4046538" y="5387975"/>
          <p14:tracePt t="67135" x="3940175" y="5570538"/>
          <p14:tracePt t="67152" x="3779838" y="5692775"/>
          <p14:tracePt t="67168" x="3482975" y="5745163"/>
          <p14:tracePt t="67185" x="3146425" y="5745163"/>
          <p14:tracePt t="67202" x="2727325" y="5676900"/>
          <p14:tracePt t="67218" x="2339975" y="5600700"/>
          <p14:tracePt t="67235" x="2209800" y="5516563"/>
          <p14:tracePt t="67252" x="2179638" y="5448300"/>
          <p14:tracePt t="67268" x="2179638" y="5318125"/>
          <p14:tracePt t="67286" x="2270125" y="5089525"/>
          <p14:tracePt t="67302" x="2332038" y="5013325"/>
          <p14:tracePt t="67304" x="2400300" y="4953000"/>
          <p14:tracePt t="67318" x="2560638" y="4860925"/>
          <p14:tracePt t="67335" x="2727325" y="4792663"/>
          <p14:tracePt t="67352" x="2925763" y="4746625"/>
          <p14:tracePt t="67368" x="3108325" y="4740275"/>
          <p14:tracePt t="67385" x="3230563" y="4740275"/>
          <p14:tracePt t="67402" x="3254375" y="4740275"/>
          <p14:tracePt t="67435" x="3254375" y="4746625"/>
          <p14:tracePt t="67452" x="3192463" y="4884738"/>
          <p14:tracePt t="67468" x="3063875" y="4999038"/>
          <p14:tracePt t="67486" x="2811463" y="5135563"/>
          <p14:tracePt t="67502" x="2674938" y="5181600"/>
          <p14:tracePt t="67518" x="2651125" y="5181600"/>
          <p14:tracePt t="67567" x="2651125" y="5173663"/>
          <p14:tracePt t="67574" x="2659063" y="5151438"/>
          <p14:tracePt t="67585" x="2689225" y="5135563"/>
          <p14:tracePt t="67602" x="2789238" y="5113338"/>
          <p14:tracePt t="67618" x="2887663" y="5105400"/>
          <p14:tracePt t="67635" x="3055938" y="5075238"/>
          <p14:tracePt t="67652" x="3246438" y="5051425"/>
          <p14:tracePt t="67668" x="3436938" y="5021263"/>
          <p14:tracePt t="67685" x="3687763" y="5013325"/>
          <p14:tracePt t="67702" x="3771900" y="5013325"/>
          <p14:tracePt t="67816" x="3779838" y="5013325"/>
          <p14:tracePt t="67822" x="3802063" y="5013325"/>
          <p14:tracePt t="67835" x="3840163" y="5029200"/>
          <p14:tracePt t="67852" x="3954463" y="5059363"/>
          <p14:tracePt t="67868" x="4130675" y="5059363"/>
          <p14:tracePt t="67885" x="4373563" y="5059363"/>
          <p14:tracePt t="67902" x="4816475" y="5059363"/>
          <p14:tracePt t="67919" x="5105400" y="5059363"/>
          <p14:tracePt t="67935" x="5287963" y="5059363"/>
          <p14:tracePt t="67953" x="5372100" y="5059363"/>
          <p14:tracePt t="67969" x="5380038" y="5067300"/>
          <p14:tracePt t="75743" x="5075238" y="4991100"/>
          <p14:tracePt t="75751" x="4678363" y="4686300"/>
          <p14:tracePt t="75758" x="4297363" y="4229100"/>
          <p14:tracePt t="75771" x="3970338" y="3756025"/>
          <p14:tracePt t="75788" x="3436938" y="3048000"/>
          <p14:tracePt t="75805" x="3146425" y="2651125"/>
          <p14:tracePt t="75807" x="3055938" y="2484438"/>
          <p14:tracePt t="75821" x="2963863" y="2324100"/>
          <p14:tracePt t="75838" x="2873375" y="2065338"/>
          <p14:tracePt t="75855" x="2841625" y="1965325"/>
          <p14:tracePt t="75872" x="2835275" y="1935163"/>
          <p14:tracePt t="75905" x="2835275" y="1927225"/>
          <p14:tracePt t="76327" x="2827338" y="1935163"/>
          <p14:tracePt t="76334" x="2827338" y="2011363"/>
          <p14:tracePt t="76342" x="2827338" y="2125663"/>
          <p14:tracePt t="76355" x="2827338" y="2187575"/>
          <p14:tracePt t="76372" x="2827338" y="2201863"/>
          <p14:tracePt t="76454" x="2827338" y="2209800"/>
          <p14:tracePt t="76479" x="2827338" y="2225675"/>
          <p14:tracePt t="76486" x="2827338" y="2255838"/>
          <p14:tracePt t="76503" x="2827338" y="2263775"/>
          <p14:tracePt t="76518" x="2827338" y="2270125"/>
          <p14:tracePt t="76526" x="2827338" y="2308225"/>
          <p14:tracePt t="76538" x="2827338" y="2362200"/>
          <p14:tracePt t="76555" x="2827338" y="2408238"/>
          <p14:tracePt t="76572" x="2819400" y="2476500"/>
          <p14:tracePt t="76588" x="2811463" y="2574925"/>
          <p14:tracePt t="76606" x="2797175" y="2720975"/>
          <p14:tracePt t="76622" x="2797175" y="2797175"/>
          <p14:tracePt t="76638" x="2789238" y="2819400"/>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7116273" cy="1384995"/>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 Example </a:t>
            </a:r>
            <a:r>
              <a:rPr lang="en-US" altLang="en-US" sz="2800" b="1" dirty="0">
                <a:latin typeface="Times New Roman" panose="02020603050405020304" pitchFamily="18" charset="0"/>
                <a:cs typeface="Times New Roman" panose="02020603050405020304" pitchFamily="18" charset="0"/>
              </a:rPr>
              <a:t>of Finding Classical Probability </a:t>
            </a:r>
          </a:p>
          <a:p>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1634" t="37384" r="13273" b="18513"/>
          <a:stretch/>
        </p:blipFill>
        <p:spPr>
          <a:xfrm>
            <a:off x="1936813" y="2097354"/>
            <a:ext cx="8144165" cy="3667258"/>
          </a:xfrm>
          <a:prstGeom prst="rect">
            <a:avLst/>
          </a:prstGeom>
        </p:spPr>
      </p:pic>
    </p:spTree>
    <p:extLst>
      <p:ext uri="{BB962C8B-B14F-4D97-AF65-F5344CB8AC3E}">
        <p14:creationId xmlns:p14="http://schemas.microsoft.com/office/powerpoint/2010/main" val="2308882386"/>
      </p:ext>
    </p:extLst>
  </p:cSld>
  <p:clrMapOvr>
    <a:masterClrMapping/>
  </p:clrMapOvr>
  <mc:AlternateContent xmlns:mc="http://schemas.openxmlformats.org/markup-compatibility/2006" xmlns:p14="http://schemas.microsoft.com/office/powerpoint/2010/main">
    <mc:Choice Requires="p14">
      <p:transition p14:dur="10" advTm="138056"/>
    </mc:Choice>
    <mc:Fallback xmlns="">
      <p:transition advTm="138056"/>
    </mc:Fallback>
  </mc:AlternateContent>
  <p:timing>
    <p:tnLst>
      <p:par>
        <p:cTn id="1" dur="indefinite" restart="never" nodeType="tmRoot"/>
      </p:par>
    </p:tnLst>
  </p:timing>
  <p:extLst mod="1">
    <p:ext uri="{3A86A75C-4F4B-4683-9AE1-C65F6400EC91}">
      <p14:laserTraceLst xmlns:p14="http://schemas.microsoft.com/office/powerpoint/2010/main">
        <p14:tracePtLst>
          <p14:tracePt t="20664" x="2849563" y="2819400"/>
          <p14:tracePt t="20673" x="3094038" y="2713038"/>
          <p14:tracePt t="20683" x="3619500" y="2636838"/>
          <p14:tracePt t="20699" x="4670425" y="2620963"/>
          <p14:tracePt t="20716" x="5562600" y="2659063"/>
          <p14:tracePt t="20733" x="6477000" y="2797175"/>
          <p14:tracePt t="20749" x="7315200" y="2903538"/>
          <p14:tracePt t="20766" x="7718425" y="2941638"/>
          <p14:tracePt t="20783" x="7848600" y="2949575"/>
          <p14:tracePt t="20799" x="7902575" y="2949575"/>
          <p14:tracePt t="20848" x="7902575" y="2917825"/>
          <p14:tracePt t="20856" x="7794625" y="2887663"/>
          <p14:tracePt t="20866" x="7666038" y="2849563"/>
          <p14:tracePt t="20883" x="7331075" y="2751138"/>
          <p14:tracePt t="20899" x="7170738" y="2713038"/>
          <p14:tracePt t="20916" x="7146925" y="2705100"/>
          <p14:tracePt t="21368" x="7154863" y="2705100"/>
          <p14:tracePt t="21377" x="7277100" y="2720975"/>
          <p14:tracePt t="21384" x="7505700" y="2789238"/>
          <p14:tracePt t="21400" x="7772400" y="2857500"/>
          <p14:tracePt t="21416" x="7978775" y="2879725"/>
          <p14:tracePt t="21433" x="8267700" y="2879725"/>
          <p14:tracePt t="21450" x="8602663" y="2827338"/>
          <p14:tracePt t="21466" x="8961438" y="2811463"/>
          <p14:tracePt t="21483" x="9190038" y="2789238"/>
          <p14:tracePt t="21500" x="9380538" y="2727325"/>
          <p14:tracePt t="21516" x="9509125" y="2644775"/>
          <p14:tracePt t="21533" x="9593263" y="2560638"/>
          <p14:tracePt t="21550" x="9669463" y="2460625"/>
          <p14:tracePt t="21566" x="9685338" y="2422525"/>
          <p14:tracePt t="21672" x="9685338" y="2416175"/>
          <p14:tracePt t="21680" x="9669463" y="2416175"/>
          <p14:tracePt t="21687" x="9647238" y="2416175"/>
          <p14:tracePt t="21700" x="9639300" y="2416175"/>
          <p14:tracePt t="21716" x="9585325" y="2636838"/>
          <p14:tracePt t="21733" x="9585325" y="2789238"/>
          <p14:tracePt t="21750" x="9585325" y="2857500"/>
          <p14:tracePt t="21766" x="9623425" y="2873375"/>
          <p14:tracePt t="21783" x="9829800" y="2811463"/>
          <p14:tracePt t="21800" x="9944100" y="2667000"/>
          <p14:tracePt t="21816" x="9966325" y="2460625"/>
          <p14:tracePt t="21833" x="9852025" y="2201863"/>
          <p14:tracePt t="21850" x="9578975" y="1989138"/>
          <p14:tracePt t="21866" x="9304338" y="1912938"/>
          <p14:tracePt t="21885" x="9228138" y="1905000"/>
          <p14:tracePt t="21900" x="9075738" y="2073275"/>
          <p14:tracePt t="21917" x="9067800" y="2263775"/>
          <p14:tracePt t="21933" x="9212263" y="2613025"/>
          <p14:tracePt t="21950" x="9532938" y="2865438"/>
          <p14:tracePt t="21967" x="9837738" y="2925763"/>
          <p14:tracePt t="21983" x="10194925" y="2873375"/>
          <p14:tracePt t="22000" x="10264775" y="2789238"/>
          <p14:tracePt t="22017" x="10264775" y="2682875"/>
          <p14:tracePt t="22033" x="10050463" y="2544763"/>
          <p14:tracePt t="22050" x="9418638" y="2392363"/>
          <p14:tracePt t="22066" x="8937625" y="2392363"/>
          <p14:tracePt t="22083" x="8740775" y="2544763"/>
          <p14:tracePt t="22100" x="8686800" y="2705100"/>
          <p14:tracePt t="22117" x="8686800" y="2773363"/>
          <p14:tracePt t="22133" x="8778875" y="2811463"/>
          <p14:tracePt t="22150" x="9021763" y="2819400"/>
          <p14:tracePt t="22167" x="9113838" y="2803525"/>
          <p14:tracePt t="22183" x="9166225" y="2773363"/>
          <p14:tracePt t="22200" x="9136063" y="2743200"/>
          <p14:tracePt t="22217" x="8770938" y="2636838"/>
          <p14:tracePt t="22233" x="8115300" y="2568575"/>
          <p14:tracePt t="22250" x="7627938" y="2574925"/>
          <p14:tracePt t="22267" x="7437438" y="2667000"/>
          <p14:tracePt t="22283" x="7331075" y="2735263"/>
          <p14:tracePt t="22300" x="7323138" y="2743200"/>
          <p14:tracePt t="22360" x="7315200" y="2743200"/>
          <p14:tracePt t="22385" x="7285038" y="2743200"/>
          <p14:tracePt t="22392" x="7254875" y="2743200"/>
          <p14:tracePt t="22400" x="7208838" y="2743200"/>
          <p14:tracePt t="22417" x="6942138" y="2743200"/>
          <p14:tracePt t="22433" x="6629400" y="2743200"/>
          <p14:tracePt t="22450" x="6378575" y="2773363"/>
          <p14:tracePt t="22467" x="6294438" y="2789238"/>
          <p14:tracePt t="22735" x="6264275" y="2789238"/>
          <p14:tracePt t="22743" x="6226175" y="2789238"/>
          <p14:tracePt t="22751" x="6194425" y="2773363"/>
          <p14:tracePt t="22799" x="6180138" y="2773363"/>
          <p14:tracePt t="22807" x="6164263" y="2765425"/>
          <p14:tracePt t="23520" x="6156325" y="2759075"/>
          <p14:tracePt t="23528" x="6118225" y="2751138"/>
          <p14:tracePt t="23535" x="6080125" y="2735263"/>
          <p14:tracePt t="23551" x="6042025" y="2727325"/>
          <p14:tracePt t="23567" x="5699125" y="2727325"/>
          <p14:tracePt t="23585" x="5349875" y="2781300"/>
          <p14:tracePt t="23600" x="5089525" y="2819400"/>
          <p14:tracePt t="23617" x="4822825" y="2865438"/>
          <p14:tracePt t="23634" x="4632325" y="2887663"/>
          <p14:tracePt t="23650" x="4511675" y="2895600"/>
          <p14:tracePt t="23667" x="4473575" y="2895600"/>
          <p14:tracePt t="23768" x="4449763" y="2895600"/>
          <p14:tracePt t="23775" x="4411663" y="2895600"/>
          <p14:tracePt t="23784" x="4351338" y="2895600"/>
          <p14:tracePt t="23800" x="4175125" y="2895600"/>
          <p14:tracePt t="23817" x="3970338" y="2895600"/>
          <p14:tracePt t="23834" x="3817938" y="2895600"/>
          <p14:tracePt t="23850" x="3679825" y="2911475"/>
          <p14:tracePt t="23867" x="3641725" y="2933700"/>
          <p14:tracePt t="23884" x="3619500" y="2949575"/>
          <p14:tracePt t="23959" x="3611563" y="2949575"/>
          <p14:tracePt t="23967" x="3611563" y="2955925"/>
          <p14:tracePt t="23976" x="3589338" y="2971800"/>
          <p14:tracePt t="23985" x="3543300" y="2994025"/>
          <p14:tracePt t="24001" x="3444875" y="3040063"/>
          <p14:tracePt t="24017" x="3352800" y="3078163"/>
          <p14:tracePt t="24034" x="3284538" y="3108325"/>
          <p14:tracePt t="24051" x="3238500" y="3132138"/>
          <p14:tracePt t="24232" x="3238500" y="3154363"/>
          <p14:tracePt t="24240" x="3238500" y="3162300"/>
          <p14:tracePt t="24251" x="3216275" y="3192463"/>
          <p14:tracePt t="24267" x="3140075" y="3276600"/>
          <p14:tracePt t="24284" x="3055938" y="3330575"/>
          <p14:tracePt t="24301" x="3009900" y="3352800"/>
          <p14:tracePt t="24317" x="2963863" y="3368675"/>
          <p14:tracePt t="24399" x="2955925" y="3344863"/>
          <p14:tracePt t="24408" x="2955925" y="3322638"/>
          <p14:tracePt t="24417" x="2941638" y="3298825"/>
          <p14:tracePt t="24434" x="2933700" y="3254375"/>
          <p14:tracePt t="24451" x="2933700" y="3208338"/>
          <p14:tracePt t="24467" x="2911475" y="3154363"/>
          <p14:tracePt t="24484" x="2911475" y="3146425"/>
          <p14:tracePt t="24560" x="2911475" y="3140075"/>
          <p14:tracePt t="24575" x="2903538" y="3140075"/>
          <p14:tracePt t="24592" x="2895600" y="3140075"/>
          <p14:tracePt t="24600" x="2887663" y="3140075"/>
          <p14:tracePt t="24607" x="2887663" y="3146425"/>
          <p14:tracePt t="24617" x="2887663" y="3154363"/>
          <p14:tracePt t="24634" x="2887663" y="3162300"/>
          <p14:tracePt t="24993" x="2887663" y="3170238"/>
          <p14:tracePt t="25000" x="2887663" y="3192463"/>
          <p14:tracePt t="25008" x="2911475" y="3192463"/>
          <p14:tracePt t="25018" x="2933700" y="3208338"/>
          <p14:tracePt t="25034" x="2949575" y="3216275"/>
          <p14:tracePt t="25051" x="2963863" y="3222625"/>
          <p14:tracePt t="25068" x="2987675" y="3222625"/>
          <p14:tracePt t="25084" x="3001963" y="3238500"/>
          <p14:tracePt t="25101" x="3017838" y="3238500"/>
          <p14:tracePt t="25118" x="3048000" y="3238500"/>
          <p14:tracePt t="25135" x="3116263" y="3238500"/>
          <p14:tracePt t="25151" x="3200400" y="3230563"/>
          <p14:tracePt t="25168" x="3260725" y="3200400"/>
          <p14:tracePt t="25184" x="3314700" y="3170238"/>
          <p14:tracePt t="25201" x="3336925" y="3162300"/>
          <p14:tracePt t="25218" x="3344863" y="3154363"/>
          <p14:tracePt t="26751" x="3344863" y="3146425"/>
          <p14:tracePt t="26759" x="3352800" y="3146425"/>
          <p14:tracePt t="26768" x="3368675" y="3146425"/>
          <p14:tracePt t="26785" x="3467100" y="3108325"/>
          <p14:tracePt t="26802" x="3603625" y="3070225"/>
          <p14:tracePt t="26818" x="3779838" y="3025775"/>
          <p14:tracePt t="26835" x="3924300" y="2987675"/>
          <p14:tracePt t="26852" x="4076700" y="2925763"/>
          <p14:tracePt t="26868" x="4191000" y="2873375"/>
          <p14:tracePt t="26885" x="4283075" y="2789238"/>
          <p14:tracePt t="26903" x="4381500" y="2689225"/>
          <p14:tracePt t="26918" x="4419600" y="2636838"/>
          <p14:tracePt t="26935" x="4511675" y="2498725"/>
          <p14:tracePt t="26952" x="4579938" y="2416175"/>
          <p14:tracePt t="26968" x="4640263" y="2332038"/>
          <p14:tracePt t="26985" x="4686300" y="2286000"/>
          <p14:tracePt t="27002" x="4702175" y="2255838"/>
          <p14:tracePt t="27018" x="4708525" y="2247900"/>
          <p14:tracePt t="27184" x="4708525" y="2278063"/>
          <p14:tracePt t="27192" x="4702175" y="2346325"/>
          <p14:tracePt t="27202" x="4686300" y="2400300"/>
          <p14:tracePt t="27218" x="4664075" y="2460625"/>
          <p14:tracePt t="27235" x="4640263" y="2492375"/>
          <p14:tracePt t="27252" x="4625975" y="2492375"/>
          <p14:tracePt t="27268" x="4610100" y="2492375"/>
          <p14:tracePt t="27285" x="4602163" y="2492375"/>
          <p14:tracePt t="27318" x="4587875" y="2484438"/>
          <p14:tracePt t="27409" x="4572000" y="2484438"/>
          <p14:tracePt t="27431" x="4556125" y="2484438"/>
          <p14:tracePt t="27439" x="4533900" y="2484438"/>
          <p14:tracePt t="27448" x="4503738" y="2536825"/>
          <p14:tracePt t="27456" x="4495800" y="2552700"/>
          <p14:tracePt t="27471" x="4495800" y="2560638"/>
          <p14:tracePt t="27485" x="4487863" y="2568575"/>
          <p14:tracePt t="28056" x="4479925" y="2574925"/>
          <p14:tracePt t="28063" x="4465638" y="2582863"/>
          <p14:tracePt t="28079" x="4465638" y="2598738"/>
          <p14:tracePt t="28087" x="4449763" y="2606675"/>
          <p14:tracePt t="28103" x="4441825" y="2613025"/>
          <p14:tracePt t="28119" x="4427538" y="2613025"/>
          <p14:tracePt t="28135" x="4411663" y="2620963"/>
          <p14:tracePt t="28152" x="4403725" y="2620963"/>
          <p14:tracePt t="28200" x="4389438" y="2620963"/>
          <p14:tracePt t="28208" x="4381500" y="2620963"/>
          <p14:tracePt t="28219" x="4365625" y="2620963"/>
          <p14:tracePt t="28235" x="4351338" y="2620963"/>
          <p14:tracePt t="28252" x="4297363" y="2651125"/>
          <p14:tracePt t="28269" x="4251325" y="2720975"/>
          <p14:tracePt t="28285" x="4198938" y="2827338"/>
          <p14:tracePt t="28302" x="4152900" y="2911475"/>
          <p14:tracePt t="28319" x="4144963" y="2941638"/>
          <p14:tracePt t="28392" x="4144963" y="2925763"/>
          <p14:tracePt t="28400" x="4144963" y="2895600"/>
          <p14:tracePt t="28408" x="4144963" y="2865438"/>
          <p14:tracePt t="28419" x="4144963" y="2835275"/>
          <p14:tracePt t="28435" x="4144963" y="2789238"/>
          <p14:tracePt t="28452" x="4152900" y="2751138"/>
          <p14:tracePt t="28469" x="4152900" y="2743200"/>
          <p14:tracePt t="28544" x="4160838" y="2735263"/>
          <p14:tracePt t="28560" x="4175125" y="2765425"/>
          <p14:tracePt t="28568" x="4175125" y="2849563"/>
          <p14:tracePt t="28576" x="4183063" y="2895600"/>
          <p14:tracePt t="28586" x="4183063" y="2949575"/>
          <p14:tracePt t="28602" x="4183063" y="3025775"/>
          <p14:tracePt t="28619" x="4183063" y="3032125"/>
          <p14:tracePt t="28672" x="4183063" y="2971800"/>
          <p14:tracePt t="28679" x="4183063" y="2917825"/>
          <p14:tracePt t="28687" x="4183063" y="2865438"/>
          <p14:tracePt t="28702" x="4183063" y="2827338"/>
          <p14:tracePt t="28719" x="4191000" y="2735263"/>
          <p14:tracePt t="28736" x="4191000" y="2727325"/>
          <p14:tracePt t="28775" x="4198938" y="2727325"/>
          <p14:tracePt t="28786" x="4198938" y="2765425"/>
          <p14:tracePt t="28802" x="4198938" y="2857500"/>
          <p14:tracePt t="28819" x="4198938" y="2887663"/>
          <p14:tracePt t="28864" x="4198938" y="2879725"/>
          <p14:tracePt t="28871" x="4198938" y="2827338"/>
          <p14:tracePt t="28886" x="4198938" y="2781300"/>
          <p14:tracePt t="28902" x="4198938" y="2713038"/>
          <p14:tracePt t="28919" x="4198938" y="2705100"/>
          <p14:tracePt t="28960" x="4198938" y="2727325"/>
          <p14:tracePt t="28968" x="4198938" y="2765425"/>
          <p14:tracePt t="28976" x="4198938" y="2797175"/>
          <p14:tracePt t="28986" x="4198938" y="2827338"/>
          <p14:tracePt t="29176" x="4206875" y="2841625"/>
          <p14:tracePt t="29191" x="4213225" y="2849563"/>
          <p14:tracePt t="29200" x="4221163" y="2849563"/>
          <p14:tracePt t="29208" x="4229100" y="2857500"/>
          <p14:tracePt t="29219" x="4244975" y="2887663"/>
          <p14:tracePt t="29236" x="4283075" y="2925763"/>
          <p14:tracePt t="29252" x="4327525" y="2971800"/>
          <p14:tracePt t="29269" x="4359275" y="2987675"/>
          <p14:tracePt t="29286" x="4373563" y="2994025"/>
          <p14:tracePt t="29302" x="4397375" y="3001963"/>
          <p14:tracePt t="29376" x="4373563" y="3001963"/>
          <p14:tracePt t="29383" x="4359275" y="3001963"/>
          <p14:tracePt t="29392" x="4343400" y="3001963"/>
          <p14:tracePt t="29402" x="4289425" y="3001963"/>
          <p14:tracePt t="29419" x="4213225" y="3048000"/>
          <p14:tracePt t="29436" x="4152900" y="3078163"/>
          <p14:tracePt t="29453" x="4122738" y="3094038"/>
          <p14:tracePt t="29567" x="4122738" y="3101975"/>
          <p14:tracePt t="29576" x="4144963" y="3108325"/>
          <p14:tracePt t="29586" x="4168775" y="3116263"/>
          <p14:tracePt t="29603" x="4229100" y="3132138"/>
          <p14:tracePt t="29620" x="4275138" y="3146425"/>
          <p14:tracePt t="29623" x="4289425" y="3146425"/>
          <p14:tracePt t="29636" x="4297363" y="3146425"/>
          <p14:tracePt t="29713" x="4289425" y="3146425"/>
          <p14:tracePt t="29720" x="4275138" y="3146425"/>
          <p14:tracePt t="29728" x="4251325" y="3146425"/>
          <p14:tracePt t="29737" x="4213225" y="3132138"/>
          <p14:tracePt t="29753" x="4152900" y="3124200"/>
          <p14:tracePt t="29769" x="4054475" y="3132138"/>
          <p14:tracePt t="29786" x="4016375" y="3146425"/>
          <p14:tracePt t="29803" x="4008438" y="3162300"/>
          <p14:tracePt t="29819" x="4008438" y="3170238"/>
          <p14:tracePt t="29837" x="4054475" y="3170238"/>
          <p14:tracePt t="29853" x="4084638" y="3184525"/>
          <p14:tracePt t="29869" x="4122738" y="3184525"/>
          <p14:tracePt t="29886" x="4137025" y="3184525"/>
          <p14:tracePt t="29936" x="4144963" y="3184525"/>
          <p14:tracePt t="29944" x="4137025" y="3184525"/>
          <p14:tracePt t="29953" x="4122738" y="3178175"/>
          <p14:tracePt t="29976" x="4114800" y="3178175"/>
          <p14:tracePt t="29992" x="4106863" y="3178175"/>
          <p14:tracePt t="30003" x="4092575" y="3184525"/>
          <p14:tracePt t="30023" x="4092575" y="3192463"/>
          <p14:tracePt t="30055" x="4098925" y="3192463"/>
          <p14:tracePt t="30064" x="4106863" y="3200400"/>
          <p14:tracePt t="30071" x="4114800" y="3200400"/>
          <p14:tracePt t="30088" x="4122738" y="3200400"/>
          <p14:tracePt t="30103" x="4144963" y="3178175"/>
          <p14:tracePt t="30136" x="4144963" y="3162300"/>
          <p14:tracePt t="30199" x="4137025" y="3162300"/>
          <p14:tracePt t="30209" x="4137025" y="3200400"/>
          <p14:tracePt t="30219" x="4130675" y="3230563"/>
          <p14:tracePt t="30236" x="4098925" y="3344863"/>
          <p14:tracePt t="30253" x="4098925" y="3406775"/>
          <p14:tracePt t="30269" x="4098925" y="3429000"/>
          <p14:tracePt t="30287" x="4160838" y="3444875"/>
          <p14:tracePt t="30303" x="4259263" y="3451225"/>
          <p14:tracePt t="30319" x="4435475" y="3398838"/>
          <p14:tracePt t="30336" x="4525963" y="3336925"/>
          <p14:tracePt t="30353" x="4572000" y="3254375"/>
          <p14:tracePt t="30369" x="4587875" y="3192463"/>
          <p14:tracePt t="30386" x="4587875" y="3162300"/>
          <p14:tracePt t="30403" x="4549775" y="3108325"/>
          <p14:tracePt t="30420" x="4479925" y="3086100"/>
          <p14:tracePt t="30436" x="4449763" y="3078163"/>
          <p14:tracePt t="30453" x="4419600" y="3078163"/>
          <p14:tracePt t="30470" x="4365625" y="3078163"/>
          <p14:tracePt t="30486" x="4335463" y="3132138"/>
          <p14:tracePt t="30503" x="4283075" y="3246438"/>
          <p14:tracePt t="30520" x="4267200" y="3284538"/>
          <p14:tracePt t="30536" x="4267200" y="3322638"/>
          <p14:tracePt t="30553" x="4267200" y="3330575"/>
          <p14:tracePt t="30570" x="4289425" y="3352800"/>
          <p14:tracePt t="30586" x="4335463" y="3360738"/>
          <p14:tracePt t="30603" x="4381500" y="3360738"/>
          <p14:tracePt t="30620" x="4419600" y="3330575"/>
          <p14:tracePt t="30636" x="4441825" y="3284538"/>
          <p14:tracePt t="30639" x="4441825" y="3254375"/>
          <p14:tracePt t="30653" x="4441825" y="3230563"/>
          <p14:tracePt t="30670" x="4419600" y="3192463"/>
          <p14:tracePt t="30686" x="4351338" y="3154363"/>
          <p14:tracePt t="30703" x="4283075" y="3140075"/>
          <p14:tracePt t="30721" x="4206875" y="3140075"/>
          <p14:tracePt t="30736" x="4144963" y="3192463"/>
          <p14:tracePt t="30753" x="4098925" y="3284538"/>
          <p14:tracePt t="30770" x="4068763" y="3352800"/>
          <p14:tracePt t="30786" x="4068763" y="3382963"/>
          <p14:tracePt t="30803" x="4068763" y="3406775"/>
          <p14:tracePt t="30820" x="4098925" y="3413125"/>
          <p14:tracePt t="30836" x="4152900" y="3413125"/>
          <p14:tracePt t="30853" x="4244975" y="3398838"/>
          <p14:tracePt t="30870" x="4327525" y="3322638"/>
          <p14:tracePt t="30887" x="4359275" y="3222625"/>
          <p14:tracePt t="30903" x="4359275" y="3208338"/>
          <p14:tracePt t="30920" x="4351338" y="3192463"/>
          <p14:tracePt t="30936" x="4289425" y="3192463"/>
          <p14:tracePt t="30953" x="4191000" y="3208338"/>
          <p14:tracePt t="30969" x="4098925" y="3322638"/>
          <p14:tracePt t="30986" x="4046538" y="3406775"/>
          <p14:tracePt t="31003" x="4030663" y="3467100"/>
          <p14:tracePt t="31019" x="4030663" y="3482975"/>
          <p14:tracePt t="31036" x="4060825" y="3497263"/>
          <p14:tracePt t="31053" x="4144963" y="3497263"/>
          <p14:tracePt t="31069" x="4244975" y="3467100"/>
          <p14:tracePt t="31086" x="4289425" y="3406775"/>
          <p14:tracePt t="31103" x="4283075" y="3352800"/>
          <p14:tracePt t="31120" x="4237038" y="3322638"/>
          <p14:tracePt t="31136" x="4175125" y="3314700"/>
          <p14:tracePt t="31153" x="4160838" y="3314700"/>
          <p14:tracePt t="31368" x="4175125" y="3314700"/>
          <p14:tracePt t="31375" x="4198938" y="3322638"/>
          <p14:tracePt t="31387" x="4244975" y="3336925"/>
          <p14:tracePt t="31405" x="4389438" y="3375025"/>
          <p14:tracePt t="31420" x="4648200" y="3382963"/>
          <p14:tracePt t="31437" x="5083175" y="3382963"/>
          <p14:tracePt t="31453" x="5235575" y="3382963"/>
          <p14:tracePt t="31470" x="5356225" y="3314700"/>
          <p14:tracePt t="31487" x="5387975" y="3292475"/>
          <p14:tracePt t="31503" x="5387975" y="3178175"/>
          <p14:tracePt t="31520" x="5334000" y="3048000"/>
          <p14:tracePt t="31537" x="5227638" y="2887663"/>
          <p14:tracePt t="31553" x="5127625" y="2751138"/>
          <p14:tracePt t="31570" x="5075238" y="2651125"/>
          <p14:tracePt t="31587" x="5037138" y="2590800"/>
          <p14:tracePt t="31603" x="5006975" y="2552700"/>
          <p14:tracePt t="31621" x="4975225" y="2536825"/>
          <p14:tracePt t="31624" x="4953000" y="2522538"/>
          <p14:tracePt t="31637" x="4930775" y="2522538"/>
          <p14:tracePt t="31653" x="4884738" y="2514600"/>
          <p14:tracePt t="31670" x="4846638" y="2514600"/>
          <p14:tracePt t="31687" x="4822825" y="2506663"/>
          <p14:tracePt t="31703" x="4618038" y="2514600"/>
          <p14:tracePt t="31720" x="4441825" y="2582863"/>
          <p14:tracePt t="31737" x="4191000" y="2697163"/>
          <p14:tracePt t="31753" x="3984625" y="2819400"/>
          <p14:tracePt t="31770" x="3863975" y="2903538"/>
          <p14:tracePt t="31787" x="3794125" y="2979738"/>
          <p14:tracePt t="31803" x="3794125" y="3009900"/>
          <p14:tracePt t="31820" x="3794125" y="3048000"/>
          <p14:tracePt t="31837" x="3848100" y="3108325"/>
          <p14:tracePt t="31853" x="3954463" y="3192463"/>
          <p14:tracePt t="31870" x="4076700" y="3246438"/>
          <p14:tracePt t="31887" x="4289425" y="3306763"/>
          <p14:tracePt t="31903" x="4800600" y="3336925"/>
          <p14:tracePt t="31920" x="5173663" y="3336925"/>
          <p14:tracePt t="31937" x="5524500" y="3268663"/>
          <p14:tracePt t="31953" x="5768975" y="3162300"/>
          <p14:tracePt t="31970" x="5889625" y="3063875"/>
          <p14:tracePt t="31987" x="5897563" y="2955925"/>
          <p14:tracePt t="32003" x="5897563" y="2811463"/>
          <p14:tracePt t="32020" x="5745163" y="2674938"/>
          <p14:tracePt t="32037" x="5478463" y="2506663"/>
          <p14:tracePt t="32053" x="5227638" y="2400300"/>
          <p14:tracePt t="32070" x="5075238" y="2354263"/>
          <p14:tracePt t="32087" x="4838700" y="2346325"/>
          <p14:tracePt t="32103" x="4708525" y="2354263"/>
          <p14:tracePt t="32121" x="4564063" y="2430463"/>
          <p14:tracePt t="32137" x="4441825" y="2552700"/>
          <p14:tracePt t="32154" x="4359275" y="2697163"/>
          <p14:tracePt t="32170" x="4313238" y="2865438"/>
          <p14:tracePt t="32187" x="4313238" y="3025775"/>
          <p14:tracePt t="32204" x="4397375" y="3162300"/>
          <p14:tracePt t="32220" x="4549775" y="3268663"/>
          <p14:tracePt t="32237" x="4778375" y="3314700"/>
          <p14:tracePt t="32254" x="5151438" y="3314700"/>
          <p14:tracePt t="32270" x="5380038" y="3292475"/>
          <p14:tracePt t="32287" x="5554663" y="3200400"/>
          <p14:tracePt t="32304" x="5554663" y="3170238"/>
          <p14:tracePt t="32320" x="5508625" y="3094038"/>
          <p14:tracePt t="32337" x="5341938" y="3032125"/>
          <p14:tracePt t="32354" x="4999038" y="2979738"/>
          <p14:tracePt t="32370" x="4640263" y="2979738"/>
          <p14:tracePt t="32387" x="4435475" y="3025775"/>
          <p14:tracePt t="32404" x="4343400" y="3078163"/>
          <p14:tracePt t="32420" x="4335463" y="3094038"/>
          <p14:tracePt t="32437" x="4343400" y="3116263"/>
          <p14:tracePt t="32454" x="4435475" y="3140075"/>
          <p14:tracePt t="32470" x="4511675" y="3146425"/>
          <p14:tracePt t="32487" x="4594225" y="3154363"/>
          <p14:tracePt t="32504" x="4602163" y="3154363"/>
          <p14:tracePt t="32537" x="4572000" y="3140075"/>
          <p14:tracePt t="32554" x="4487863" y="3108325"/>
          <p14:tracePt t="32570" x="4441825" y="3101975"/>
          <p14:tracePt t="32587" x="4435475" y="3101975"/>
          <p14:tracePt t="32647" x="4435475" y="3094038"/>
          <p14:tracePt t="32664" x="4441825" y="3086100"/>
          <p14:tracePt t="32672" x="4465638" y="3055938"/>
          <p14:tracePt t="32679" x="4473575" y="3048000"/>
          <p14:tracePt t="32688" x="4487863" y="3025775"/>
          <p14:tracePt t="32704" x="4511675" y="2994025"/>
          <p14:tracePt t="32720" x="4518025" y="2987675"/>
          <p14:tracePt t="32759" x="4525963" y="2987675"/>
          <p14:tracePt t="32770" x="4541838" y="2987675"/>
          <p14:tracePt t="32787" x="4618038" y="2987675"/>
          <p14:tracePt t="32804" x="4664075" y="3001963"/>
          <p14:tracePt t="32820" x="4694238" y="3009900"/>
          <p14:tracePt t="32976" x="4702175" y="3017838"/>
          <p14:tracePt t="32984" x="4746625" y="3032125"/>
          <p14:tracePt t="32991" x="4770438" y="3032125"/>
          <p14:tracePt t="33004" x="4792663" y="3040063"/>
          <p14:tracePt t="33022" x="4822825" y="3048000"/>
          <p14:tracePt t="33037" x="4914900" y="3055938"/>
          <p14:tracePt t="33184" x="4922838" y="3055938"/>
          <p14:tracePt t="33191" x="4945063" y="3055938"/>
          <p14:tracePt t="33200" x="4968875" y="3055938"/>
          <p14:tracePt t="33207" x="4991100" y="3055938"/>
          <p14:tracePt t="33221" x="5029200" y="3055938"/>
          <p14:tracePt t="33237" x="5181600" y="3055938"/>
          <p14:tracePt t="33254" x="5334000" y="3055938"/>
          <p14:tracePt t="33271" x="5356225" y="3055938"/>
          <p14:tracePt t="33383" x="5341938" y="3055938"/>
          <p14:tracePt t="33391" x="5318125" y="3055938"/>
          <p14:tracePt t="33399" x="5311775" y="3055938"/>
          <p14:tracePt t="33407" x="5273675" y="3063875"/>
          <p14:tracePt t="33421" x="5235575" y="3094038"/>
          <p14:tracePt t="33437" x="5113338" y="3146425"/>
          <p14:tracePt t="33454" x="4945063" y="3216275"/>
          <p14:tracePt t="33471" x="4816475" y="3230563"/>
          <p14:tracePt t="33487" x="4770438" y="3230563"/>
          <p14:tracePt t="33560" x="4778375" y="3230563"/>
          <p14:tracePt t="33568" x="4808538" y="3230563"/>
          <p14:tracePt t="33575" x="4838700" y="3246438"/>
          <p14:tracePt t="33587" x="4868863" y="3246438"/>
          <p14:tracePt t="33604" x="4945063" y="3254375"/>
          <p14:tracePt t="33621" x="5059363" y="3254375"/>
          <p14:tracePt t="33624" x="5089525" y="3254375"/>
          <p14:tracePt t="33637" x="5105400" y="3254375"/>
          <p14:tracePt t="33680" x="5089525" y="3254375"/>
          <p14:tracePt t="33687" x="5045075" y="3246438"/>
          <p14:tracePt t="33696" x="4975225" y="3208338"/>
          <p14:tracePt t="33704" x="4892675" y="3192463"/>
          <p14:tracePt t="33721" x="4778375" y="3154363"/>
          <p14:tracePt t="33737" x="4702175" y="3154363"/>
          <p14:tracePt t="33783" x="4724400" y="3162300"/>
          <p14:tracePt t="33791" x="4762500" y="3162300"/>
          <p14:tracePt t="33804" x="4816475" y="3178175"/>
          <p14:tracePt t="33821" x="4868863" y="3200400"/>
          <p14:tracePt t="33837" x="4892675" y="3200400"/>
          <p14:tracePt t="33887" x="4868863" y="3200400"/>
          <p14:tracePt t="33896" x="4846638" y="3200400"/>
          <p14:tracePt t="33904" x="4830763" y="3200400"/>
          <p14:tracePt t="33921" x="4816475" y="3200400"/>
          <p14:tracePt t="34137" x="4792663" y="3200400"/>
          <p14:tracePt t="34144" x="4770438" y="3192463"/>
          <p14:tracePt t="34154" x="4732338" y="3184525"/>
          <p14:tracePt t="34171" x="4678363" y="3170238"/>
          <p14:tracePt t="34188" x="4479925" y="3170238"/>
          <p14:tracePt t="34204" x="4168775" y="3208338"/>
          <p14:tracePt t="34223" x="3717925" y="3276600"/>
          <p14:tracePt t="34238" x="3565525" y="3292475"/>
          <p14:tracePt t="34254" x="3352800" y="3322638"/>
          <p14:tracePt t="34271" x="3230563" y="3336925"/>
          <p14:tracePt t="34359" x="3216275" y="3336925"/>
          <p14:tracePt t="34368" x="3200400" y="3336925"/>
          <p14:tracePt t="34375" x="3146425" y="3336925"/>
          <p14:tracePt t="34388" x="3055938" y="3322638"/>
          <p14:tracePt t="34404" x="2841625" y="3306763"/>
          <p14:tracePt t="34421" x="2659063" y="3306763"/>
          <p14:tracePt t="34438" x="2468563" y="3306763"/>
          <p14:tracePt t="34454" x="2416175" y="3306763"/>
          <p14:tracePt t="34600" x="2422525" y="3306763"/>
          <p14:tracePt t="34607" x="2430463" y="3306763"/>
          <p14:tracePt t="34617" x="2446338" y="3306763"/>
          <p14:tracePt t="34623" x="2454275" y="3306763"/>
          <p14:tracePt t="34638" x="2460625" y="3306763"/>
          <p14:tracePt t="34655" x="2484438" y="3306763"/>
          <p14:tracePt t="34671" x="2590800" y="3322638"/>
          <p14:tracePt t="34688" x="2751138" y="3322638"/>
          <p14:tracePt t="34704" x="2941638" y="3322638"/>
          <p14:tracePt t="34721" x="3162300" y="3322638"/>
          <p14:tracePt t="34738" x="3284538" y="3322638"/>
          <p14:tracePt t="34754" x="3322638" y="3322638"/>
          <p14:tracePt t="34771" x="3330575" y="3322638"/>
          <p14:tracePt t="36112" x="3336925" y="3276600"/>
          <p14:tracePt t="36120" x="3390900" y="3140075"/>
          <p14:tracePt t="36129" x="3444875" y="3063875"/>
          <p14:tracePt t="36138" x="3482975" y="3025775"/>
          <p14:tracePt t="36155" x="3565525" y="2903538"/>
          <p14:tracePt t="36172" x="3641725" y="2789238"/>
          <p14:tracePt t="36188" x="3687763" y="2713038"/>
          <p14:tracePt t="36206" x="3711575" y="2636838"/>
          <p14:tracePt t="36222" x="3717925" y="2620963"/>
          <p14:tracePt t="36238" x="3733800" y="2606675"/>
          <p14:tracePt t="36255" x="3733800" y="2590800"/>
          <p14:tracePt t="36337" x="3741738" y="2598738"/>
          <p14:tracePt t="36344" x="3763963" y="2613025"/>
          <p14:tracePt t="36355" x="3779838" y="2651125"/>
          <p14:tracePt t="36372" x="3870325" y="2949575"/>
          <p14:tracePt t="36388" x="3946525" y="3154363"/>
          <p14:tracePt t="36405" x="3984625" y="3344863"/>
          <p14:tracePt t="36423" x="4038600" y="3497263"/>
          <p14:tracePt t="36438" x="4038600" y="3505200"/>
          <p14:tracePt t="37095" x="4030663" y="3505200"/>
          <p14:tracePt t="37104" x="4008438" y="3505200"/>
          <p14:tracePt t="37112" x="4000500" y="3505200"/>
          <p14:tracePt t="37122" x="3978275" y="3505200"/>
          <p14:tracePt t="37139" x="3924300" y="3497263"/>
          <p14:tracePt t="37155" x="3779838" y="3559175"/>
          <p14:tracePt t="37172" x="3679825" y="3597275"/>
          <p14:tracePt t="37189" x="3573463" y="3665538"/>
          <p14:tracePt t="37205" x="3482975" y="3703638"/>
          <p14:tracePt t="37222" x="3413125" y="3733800"/>
          <p14:tracePt t="37239" x="3390900" y="3741738"/>
          <p14:tracePt t="37255" x="3375025" y="3749675"/>
          <p14:tracePt t="37272" x="3368675" y="3756025"/>
          <p14:tracePt t="37289" x="3360738" y="3756025"/>
          <p14:tracePt t="37305" x="3336925" y="3756025"/>
          <p14:tracePt t="37322" x="3314700" y="3763963"/>
          <p14:tracePt t="37339" x="3268663" y="3779838"/>
          <p14:tracePt t="37355" x="3238500" y="3794125"/>
          <p14:tracePt t="37372" x="3162300" y="3832225"/>
          <p14:tracePt t="37389" x="3055938" y="3870325"/>
          <p14:tracePt t="37405" x="2979738" y="3886200"/>
          <p14:tracePt t="37422" x="2925763" y="3886200"/>
          <p14:tracePt t="37439" x="2911475" y="3894138"/>
          <p14:tracePt t="37520" x="2903538" y="3894138"/>
          <p14:tracePt t="37528" x="2895600" y="3894138"/>
          <p14:tracePt t="37543" x="2887663" y="3894138"/>
          <p14:tracePt t="37559" x="2873375" y="3894138"/>
          <p14:tracePt t="37572" x="2865438" y="3886200"/>
          <p14:tracePt t="37589" x="2835275" y="3870325"/>
          <p14:tracePt t="37606" x="2827338" y="3856038"/>
          <p14:tracePt t="37623" x="2789238" y="3848100"/>
          <p14:tracePt t="37639" x="2765425" y="3840163"/>
          <p14:tracePt t="37768" x="2759075" y="3832225"/>
          <p14:tracePt t="44665" x="2789238" y="3832225"/>
          <p14:tracePt t="44672" x="2865438" y="3832225"/>
          <p14:tracePt t="44679" x="3001963" y="3832225"/>
          <p14:tracePt t="44691" x="3268663" y="3763963"/>
          <p14:tracePt t="44708" x="3870325" y="3679825"/>
          <p14:tracePt t="44725" x="4183063" y="3627438"/>
          <p14:tracePt t="44741" x="4373563" y="3603625"/>
          <p14:tracePt t="44758" x="4427538" y="3597275"/>
          <p14:tracePt t="44927" x="4473575" y="3589338"/>
          <p14:tracePt t="44936" x="4549775" y="3573463"/>
          <p14:tracePt t="44943" x="4640263" y="3559175"/>
          <p14:tracePt t="44958" x="4732338" y="3551238"/>
          <p14:tracePt t="44975" x="5075238" y="3505200"/>
          <p14:tracePt t="44992" x="5356225" y="3482975"/>
          <p14:tracePt t="45008" x="5562600" y="3482975"/>
          <p14:tracePt t="45025" x="5730875" y="3482975"/>
          <p14:tracePt t="45042" x="5768975" y="3482975"/>
          <p14:tracePt t="45104" x="5775325" y="3482975"/>
          <p14:tracePt t="45111" x="5807075" y="3489325"/>
          <p14:tracePt t="45120" x="5829300" y="3497263"/>
          <p14:tracePt t="45127" x="5845175" y="3513138"/>
          <p14:tracePt t="45142" x="5883275" y="3521075"/>
          <p14:tracePt t="45158" x="5935663" y="3551238"/>
          <p14:tracePt t="45176" x="6027738" y="3589338"/>
          <p14:tracePt t="45192" x="6065838" y="3611563"/>
          <p14:tracePt t="45208" x="6088063" y="3619500"/>
          <p14:tracePt t="45360" x="6111875" y="3619500"/>
          <p14:tracePt t="45368" x="6134100" y="3627438"/>
          <p14:tracePt t="45376" x="6156325" y="3635375"/>
          <p14:tracePt t="45392" x="6188075" y="3641725"/>
          <p14:tracePt t="45409" x="6202363" y="3641725"/>
          <p14:tracePt t="45543" x="6202363" y="3649663"/>
          <p14:tracePt t="45616" x="6194425" y="3657600"/>
          <p14:tracePt t="45624" x="6180138" y="3657600"/>
          <p14:tracePt t="45632" x="6149975" y="3679825"/>
          <p14:tracePt t="45642" x="6118225" y="3711575"/>
          <p14:tracePt t="45658" x="6011863" y="3725863"/>
          <p14:tracePt t="45675" x="5851525" y="3749675"/>
          <p14:tracePt t="45692" x="5692775" y="3749675"/>
          <p14:tracePt t="45708" x="5546725" y="3771900"/>
          <p14:tracePt t="45725" x="5470525" y="3779838"/>
          <p14:tracePt t="45742" x="5448300" y="3779838"/>
          <p14:tracePt t="45807" x="5440363" y="3779838"/>
          <p14:tracePt t="45823" x="5432425" y="3779838"/>
          <p14:tracePt t="45912" x="5426075" y="3771900"/>
          <p14:tracePt t="45920" x="5410200" y="3771900"/>
          <p14:tracePt t="45928" x="5387975" y="3763963"/>
          <p14:tracePt t="45943" x="5341938" y="3741738"/>
          <p14:tracePt t="45959" x="5334000" y="3733800"/>
          <p14:tracePt t="45975" x="5303838" y="3725863"/>
          <p14:tracePt t="46081" x="5334000" y="3725863"/>
          <p14:tracePt t="46088" x="5364163" y="3725863"/>
          <p14:tracePt t="46096" x="5418138" y="3725863"/>
          <p14:tracePt t="46109" x="5486400" y="3725863"/>
          <p14:tracePt t="46125" x="5654675" y="3711575"/>
          <p14:tracePt t="46143" x="5889625" y="3679825"/>
          <p14:tracePt t="46159" x="5959475" y="3673475"/>
          <p14:tracePt t="46175" x="5959475" y="3665538"/>
          <p14:tracePt t="46282" x="5965825" y="3665538"/>
          <p14:tracePt t="46288" x="5981700" y="3665538"/>
          <p14:tracePt t="46295" x="6003925" y="3665538"/>
          <p14:tracePt t="46309" x="6011863" y="3665538"/>
          <p14:tracePt t="46325" x="6049963" y="3665538"/>
          <p14:tracePt t="46343" x="6142038" y="3665538"/>
          <p14:tracePt t="46359" x="6188075" y="3665538"/>
          <p14:tracePt t="46512" x="6194425" y="3665538"/>
          <p14:tracePt t="46520" x="6210300" y="3665538"/>
          <p14:tracePt t="46527" x="6232525" y="3665538"/>
          <p14:tracePt t="46543" x="6256338" y="3665538"/>
          <p14:tracePt t="46559" x="6264275" y="3665538"/>
          <p14:tracePt t="46743" x="6264275" y="3641725"/>
          <p14:tracePt t="46752" x="6264275" y="3603625"/>
          <p14:tracePt t="46760" x="6256338" y="3589338"/>
          <p14:tracePt t="46776" x="6218238" y="3535363"/>
          <p14:tracePt t="46792" x="6188075" y="3489325"/>
          <p14:tracePt t="46809" x="6172200" y="3475038"/>
          <p14:tracePt t="46912" x="6172200" y="3467100"/>
          <p14:tracePt t="46936" x="6164263" y="3467100"/>
          <p14:tracePt t="46951" x="6149975" y="3451225"/>
          <p14:tracePt t="46959" x="6149975" y="3444875"/>
          <p14:tracePt t="46968" x="6142038" y="3444875"/>
          <p14:tracePt t="46976" x="6134100" y="3444875"/>
          <p14:tracePt t="46992" x="6111875" y="3436938"/>
          <p14:tracePt t="47009" x="6103938" y="3436938"/>
          <p14:tracePt t="47026" x="6096000" y="3436938"/>
          <p14:tracePt t="47064" x="6096000" y="3482975"/>
          <p14:tracePt t="47076" x="6096000" y="3551238"/>
          <p14:tracePt t="47092" x="6096000" y="3611563"/>
          <p14:tracePt t="47109" x="6096000" y="3649663"/>
          <p14:tracePt t="47126" x="6096000" y="3695700"/>
          <p14:tracePt t="47128" x="6103938" y="3717925"/>
          <p14:tracePt t="47143" x="6118225" y="3741738"/>
          <p14:tracePt t="47159" x="6188075" y="3802063"/>
          <p14:tracePt t="47176" x="6202363" y="3810000"/>
          <p14:tracePt t="47192" x="6210300" y="3810000"/>
          <p14:tracePt t="47226" x="6232525" y="3810000"/>
          <p14:tracePt t="47242" x="6270625" y="3717925"/>
          <p14:tracePt t="47259" x="6302375" y="3603625"/>
          <p14:tracePt t="47277" x="6324600" y="3513138"/>
          <p14:tracePt t="47292" x="6340475" y="3475038"/>
          <p14:tracePt t="47309" x="6346825" y="3444875"/>
          <p14:tracePt t="47360" x="6346825" y="3429000"/>
          <p14:tracePt t="47368" x="6340475" y="3413125"/>
          <p14:tracePt t="47376" x="6308725" y="3413125"/>
          <p14:tracePt t="47392" x="6210300" y="3382963"/>
          <p14:tracePt t="47409" x="6149975" y="3382963"/>
          <p14:tracePt t="47426" x="6126163" y="3382963"/>
          <p14:tracePt t="47442" x="6096000" y="3390900"/>
          <p14:tracePt t="47459" x="6049963" y="3467100"/>
          <p14:tracePt t="47477" x="6049963" y="3497263"/>
          <p14:tracePt t="47492" x="6118225" y="3589338"/>
          <p14:tracePt t="47509" x="6218238" y="3649663"/>
          <p14:tracePt t="47526" x="6302375" y="3679825"/>
          <p14:tracePt t="47542" x="6324600" y="3679825"/>
          <p14:tracePt t="47576" x="6332538" y="3679825"/>
          <p14:tracePt t="47593" x="6340475" y="3565525"/>
          <p14:tracePt t="47609" x="6302375" y="3451225"/>
          <p14:tracePt t="47626" x="6194425" y="3330575"/>
          <p14:tracePt t="47643" x="6088063" y="3284538"/>
          <p14:tracePt t="47659" x="6042025" y="3284538"/>
          <p14:tracePt t="47676" x="6027738" y="3284538"/>
          <p14:tracePt t="47693" x="5935663" y="3467100"/>
          <p14:tracePt t="47709" x="5913438" y="3657600"/>
          <p14:tracePt t="47726" x="5935663" y="3863975"/>
          <p14:tracePt t="47743" x="6011863" y="3962400"/>
          <p14:tracePt t="47759" x="6142038" y="4000500"/>
          <p14:tracePt t="47777" x="6240463" y="4016375"/>
          <p14:tracePt t="47793" x="6392863" y="3932238"/>
          <p14:tracePt t="47809" x="6454775" y="3832225"/>
          <p14:tracePt t="47826" x="6469063" y="3717925"/>
          <p14:tracePt t="47843" x="6430963" y="3627438"/>
          <p14:tracePt t="47859" x="6286500" y="3589338"/>
          <p14:tracePt t="47876" x="6111875" y="3573463"/>
          <p14:tracePt t="47893" x="5973763" y="3597275"/>
          <p14:tracePt t="47909" x="5867400" y="3741738"/>
          <p14:tracePt t="47927" x="5859463" y="3870325"/>
          <p14:tracePt t="47943" x="5875338" y="3902075"/>
          <p14:tracePt t="47959" x="6073775" y="3940175"/>
          <p14:tracePt t="47977" x="6354763" y="3916363"/>
          <p14:tracePt t="47993" x="6599238" y="3817938"/>
          <p14:tracePt t="48009" x="6675438" y="3711575"/>
          <p14:tracePt t="48026" x="6683375" y="3641725"/>
          <p14:tracePt t="48043" x="6637338" y="3581400"/>
          <p14:tracePt t="48059" x="6430963" y="3527425"/>
          <p14:tracePt t="48076" x="6194425" y="3513138"/>
          <p14:tracePt t="48093" x="5959475" y="3573463"/>
          <p14:tracePt t="48109" x="5921375" y="3619500"/>
          <p14:tracePt t="48126" x="5921375" y="3657600"/>
          <p14:tracePt t="48129" x="5959475" y="3665538"/>
          <p14:tracePt t="48143" x="6111875" y="3679825"/>
          <p14:tracePt t="48159" x="6423025" y="3641725"/>
          <p14:tracePt t="48177" x="6727825" y="3581400"/>
          <p14:tracePt t="48193" x="6797675" y="3543300"/>
          <p14:tracePt t="48209" x="6797675" y="3521075"/>
          <p14:tracePt t="48226" x="6683375" y="3489325"/>
          <p14:tracePt t="48243" x="6477000" y="3436938"/>
          <p14:tracePt t="48259" x="6088063" y="3421063"/>
          <p14:tracePt t="48276" x="5791200" y="3521075"/>
          <p14:tracePt t="48293" x="5768975" y="3527425"/>
          <p14:tracePt t="48309" x="5783263" y="3543300"/>
          <p14:tracePt t="48327" x="5897563" y="3565525"/>
          <p14:tracePt t="48343" x="6111875" y="3597275"/>
          <p14:tracePt t="48359" x="6316663" y="3581400"/>
          <p14:tracePt t="48376" x="6370638" y="3573463"/>
          <p14:tracePt t="48409" x="6378575" y="3559175"/>
          <p14:tracePt t="48426" x="6316663" y="3527425"/>
          <p14:tracePt t="48443" x="6164263" y="3482975"/>
          <p14:tracePt t="48460" x="6080125" y="3467100"/>
          <p14:tracePt t="48477" x="5973763" y="3444875"/>
          <p14:tracePt t="48493" x="5799138" y="3482975"/>
          <p14:tracePt t="48510" x="5783263" y="3489325"/>
          <p14:tracePt t="48526" x="5775325" y="3505200"/>
          <p14:tracePt t="48543" x="5845175" y="3543300"/>
          <p14:tracePt t="48559" x="6003925" y="3573463"/>
          <p14:tracePt t="48576" x="6164263" y="3581400"/>
          <p14:tracePt t="48593" x="6400800" y="3581400"/>
          <p14:tracePt t="48610" x="6438900" y="3573463"/>
          <p14:tracePt t="48643" x="6378575" y="3543300"/>
          <p14:tracePt t="48660" x="6180138" y="3489325"/>
          <p14:tracePt t="48677" x="5761038" y="3482975"/>
          <p14:tracePt t="48693" x="5387975" y="3482975"/>
          <p14:tracePt t="48710" x="5349875" y="3489325"/>
          <p14:tracePt t="48743" x="5540375" y="3543300"/>
          <p14:tracePt t="48760" x="5768975" y="3551238"/>
          <p14:tracePt t="48776" x="6080125" y="3551238"/>
          <p14:tracePt t="48793" x="6188075" y="3551238"/>
          <p14:tracePt t="48839" x="6156325" y="3551238"/>
          <p14:tracePt t="48847" x="6088063" y="3551238"/>
          <p14:tracePt t="48860" x="6057900" y="3543300"/>
          <p14:tracePt t="48877" x="6042025" y="3535363"/>
          <p14:tracePt t="49032" x="6049963" y="3535363"/>
          <p14:tracePt t="49039" x="6065838" y="3543300"/>
          <p14:tracePt t="49047" x="6073775" y="3543300"/>
          <p14:tracePt t="49060" x="6088063" y="3543300"/>
          <p14:tracePt t="49076" x="6126163" y="3559175"/>
          <p14:tracePt t="49093" x="6180138" y="3573463"/>
          <p14:tracePt t="49110" x="6226175" y="3589338"/>
          <p14:tracePt t="49126" x="6240463" y="3597275"/>
          <p14:tracePt t="49239" x="6248400" y="3573463"/>
          <p14:tracePt t="49247" x="6256338" y="3535363"/>
          <p14:tracePt t="49263" x="6256338" y="3527425"/>
          <p14:tracePt t="49271" x="6256338" y="3513138"/>
          <p14:tracePt t="49279" x="6256338" y="3475038"/>
          <p14:tracePt t="49293" x="6256338" y="3451225"/>
          <p14:tracePt t="49310" x="6256338" y="3444875"/>
          <p14:tracePt t="49327" x="6256338" y="3421063"/>
          <p14:tracePt t="49343" x="6256338" y="3406775"/>
          <p14:tracePt t="49376" x="6240463" y="3398838"/>
          <p14:tracePt t="49384" x="6188075" y="3382963"/>
          <p14:tracePt t="49393" x="6142038" y="3368675"/>
          <p14:tracePt t="49410" x="6073775" y="3360738"/>
          <p14:tracePt t="49427" x="6003925" y="3352800"/>
          <p14:tracePt t="49443" x="5913438" y="3429000"/>
          <p14:tracePt t="49460" x="5889625" y="3513138"/>
          <p14:tracePt t="49477" x="5889625" y="3611563"/>
          <p14:tracePt t="49493" x="6011863" y="3756025"/>
          <p14:tracePt t="49510" x="6270625" y="3878263"/>
          <p14:tracePt t="49527" x="6689725" y="3940175"/>
          <p14:tracePt t="49543" x="7064375" y="3932238"/>
          <p14:tracePt t="49560" x="7185025" y="3863975"/>
          <p14:tracePt t="49577" x="7185025" y="3817938"/>
          <p14:tracePt t="49593" x="7094538" y="3641725"/>
          <p14:tracePt t="49610" x="6651625" y="3406775"/>
          <p14:tracePt t="49627" x="6011863" y="3208338"/>
          <p14:tracePt t="49643" x="5470525" y="3124200"/>
          <p14:tracePt t="49660" x="5219700" y="3124200"/>
          <p14:tracePt t="49677" x="5135563" y="3184525"/>
          <p14:tracePt t="49693" x="5135563" y="3276600"/>
          <p14:tracePt t="49711" x="5318125" y="3413125"/>
          <p14:tracePt t="49727" x="5889625" y="3513138"/>
          <p14:tracePt t="49743" x="6346825" y="3513138"/>
          <p14:tracePt t="49760" x="6537325" y="3482975"/>
          <p14:tracePt t="49777" x="6591300" y="3429000"/>
          <p14:tracePt t="49793" x="6591300" y="3390900"/>
          <p14:tracePt t="49810" x="6392863" y="3284538"/>
          <p14:tracePt t="49827" x="5889625" y="3200400"/>
          <p14:tracePt t="49843" x="5562600" y="3208338"/>
          <p14:tracePt t="49860" x="5456238" y="3284538"/>
          <p14:tracePt t="49877" x="5448300" y="3352800"/>
          <p14:tracePt t="49895" x="5616575" y="3436938"/>
          <p14:tracePt t="49911" x="5837238" y="3451225"/>
          <p14:tracePt t="49927" x="6088063" y="3451225"/>
          <p14:tracePt t="49943" x="6370638" y="3421063"/>
          <p14:tracePt t="49977" x="6332538" y="3398838"/>
          <p14:tracePt t="49994" x="6134100" y="3360738"/>
          <p14:tracePt t="50010" x="5845175" y="3330575"/>
          <p14:tracePt t="50027" x="5722938" y="3368675"/>
          <p14:tracePt t="50060" x="5753100" y="3390900"/>
          <p14:tracePt t="50077" x="5905500" y="3413125"/>
          <p14:tracePt t="50093" x="6065838" y="3421063"/>
          <p14:tracePt t="50110" x="6232525" y="3375025"/>
          <p14:tracePt t="50112" x="6232525" y="3368675"/>
          <p14:tracePt t="50143" x="6218238" y="3368675"/>
          <p14:tracePt t="50152" x="6142038" y="3360738"/>
          <p14:tracePt t="50160" x="6065838" y="3360738"/>
          <p14:tracePt t="50177" x="5935663" y="3406775"/>
          <p14:tracePt t="50193" x="5897563" y="3475038"/>
          <p14:tracePt t="50211" x="5905500" y="3497263"/>
          <p14:tracePt t="50227" x="5965825" y="3521075"/>
          <p14:tracePt t="50244" x="6080125" y="3543300"/>
          <p14:tracePt t="50260" x="6180138" y="3551238"/>
          <p14:tracePt t="50277" x="6218238" y="3543300"/>
          <p14:tracePt t="50293" x="6226175" y="3535363"/>
          <p14:tracePt t="50311" x="6210300" y="3521075"/>
          <p14:tracePt t="50327" x="6180138" y="3521075"/>
          <p14:tracePt t="50344" x="6164263" y="3513138"/>
          <p14:tracePt t="50912" x="6149975" y="3513138"/>
          <p14:tracePt t="50920" x="6142038" y="3513138"/>
          <p14:tracePt t="51031" x="6134100" y="3513138"/>
          <p14:tracePt t="52319" x="6126163" y="3513138"/>
          <p14:tracePt t="52376" x="6126163" y="3521075"/>
          <p14:tracePt t="52384" x="6118225" y="3543300"/>
          <p14:tracePt t="52394" x="6111875" y="3581400"/>
          <p14:tracePt t="52411" x="6111875" y="3589338"/>
          <p14:tracePt t="52448" x="6103938" y="3597275"/>
          <p14:tracePt t="52497" x="6096000" y="3597275"/>
          <p14:tracePt t="52680" x="6088063" y="3603625"/>
          <p14:tracePt t="52688" x="6080125" y="3603625"/>
          <p14:tracePt t="52696" x="6065838" y="3603625"/>
          <p14:tracePt t="52711" x="6042025" y="3603625"/>
          <p14:tracePt t="52728" x="6011863" y="3603625"/>
          <p14:tracePt t="52744" x="5981700" y="3603625"/>
          <p14:tracePt t="52761" x="5927725" y="3603625"/>
          <p14:tracePt t="52778" x="5845175" y="3641725"/>
          <p14:tracePt t="52794" x="5707063" y="3679825"/>
          <p14:tracePt t="52811" x="5516563" y="3725863"/>
          <p14:tracePt t="52828" x="5265738" y="3763963"/>
          <p14:tracePt t="52844" x="4930775" y="3817938"/>
          <p14:tracePt t="52861" x="4518025" y="3848100"/>
          <p14:tracePt t="52878" x="4106863" y="3908425"/>
          <p14:tracePt t="52895" x="3787775" y="3962400"/>
          <p14:tracePt t="52911" x="3573463" y="4022725"/>
          <p14:tracePt t="52928" x="3527425" y="4038600"/>
          <p14:tracePt t="52976" x="3527425" y="4046538"/>
          <p14:tracePt t="53008" x="3521075" y="4046538"/>
          <p14:tracePt t="53015" x="3505200" y="4054475"/>
          <p14:tracePt t="53023" x="3497263" y="4054475"/>
          <p14:tracePt t="53031" x="3475038" y="4060825"/>
          <p14:tracePt t="53045" x="3451225" y="4068763"/>
          <p14:tracePt t="53061" x="3382963" y="4076700"/>
          <p14:tracePt t="53079" x="3216275" y="4092575"/>
          <p14:tracePt t="53095" x="3070225" y="4137025"/>
          <p14:tracePt t="53111" x="2933700" y="4168775"/>
          <p14:tracePt t="53128" x="2857500" y="4198938"/>
          <p14:tracePt t="53145" x="2827338" y="4213225"/>
          <p14:tracePt t="53208" x="2819400" y="4213225"/>
          <p14:tracePt t="53231" x="2811463" y="4213225"/>
          <p14:tracePt t="53240" x="2803525" y="4213225"/>
          <p14:tracePt t="53256" x="2797175" y="4213225"/>
          <p14:tracePt t="53263" x="2781300" y="4213225"/>
          <p14:tracePt t="53279" x="2759075" y="4213225"/>
          <p14:tracePt t="53295" x="2751138" y="4213225"/>
          <p14:tracePt t="53311" x="2689225" y="4213225"/>
          <p14:tracePt t="53328" x="2659063" y="4213225"/>
          <p14:tracePt t="53345" x="2613025" y="4229100"/>
          <p14:tracePt t="53361" x="2606675" y="4229100"/>
          <p14:tracePt t="53479" x="2598738" y="4229100"/>
          <p14:tracePt t="53503" x="2582863" y="4229100"/>
          <p14:tracePt t="53520" x="2582863" y="4221163"/>
          <p14:tracePt t="53528" x="2574925" y="4206875"/>
          <p14:tracePt t="53536" x="2568575" y="4206875"/>
          <p14:tracePt t="53552" x="2568575" y="4198938"/>
          <p14:tracePt t="54064" x="2574925" y="4198938"/>
          <p14:tracePt t="54072" x="2620963" y="4198938"/>
          <p14:tracePt t="54080" x="2651125" y="4213225"/>
          <p14:tracePt t="54096" x="2773363" y="4229100"/>
          <p14:tracePt t="54112" x="3086100" y="4229100"/>
          <p14:tracePt t="54128" x="3382963" y="4229100"/>
          <p14:tracePt t="54145" x="3711575" y="4175125"/>
          <p14:tracePt t="54162" x="4046538" y="4084638"/>
          <p14:tracePt t="54178" x="4244975" y="4030663"/>
          <p14:tracePt t="54195" x="4373563" y="3992563"/>
          <p14:tracePt t="54212" x="4479925" y="3954463"/>
          <p14:tracePt t="54228" x="4618038" y="3894138"/>
          <p14:tracePt t="54245" x="4762500" y="3840163"/>
          <p14:tracePt t="54262" x="4983163" y="3787775"/>
          <p14:tracePt t="54278" x="5303838" y="3725863"/>
          <p14:tracePt t="54295" x="5897563" y="3641725"/>
          <p14:tracePt t="54312" x="6194425" y="3589338"/>
          <p14:tracePt t="54328" x="6400800" y="3565525"/>
          <p14:tracePt t="54345" x="6477000" y="3551238"/>
          <p14:tracePt t="54424" x="6469063" y="3543300"/>
          <p14:tracePt t="54431" x="6461125" y="3543300"/>
          <p14:tracePt t="54440" x="6454775" y="3543300"/>
          <p14:tracePt t="54447" x="6438900" y="3543300"/>
          <p14:tracePt t="54462" x="6430963" y="3543300"/>
          <p14:tracePt t="54496" x="6423025" y="3543300"/>
          <p14:tracePt t="54560" x="6416675" y="3543300"/>
          <p14:tracePt t="54568" x="6408738" y="3543300"/>
          <p14:tracePt t="54578" x="6378575" y="3559175"/>
          <p14:tracePt t="54596" x="6308725" y="3627438"/>
          <p14:tracePt t="54612" x="6248400" y="3703638"/>
          <p14:tracePt t="54615" x="6218238" y="3741738"/>
          <p14:tracePt t="54628" x="6194425" y="3779838"/>
          <p14:tracePt t="54645" x="6156325" y="3802063"/>
          <p14:tracePt t="54662" x="6142038" y="3802063"/>
          <p14:tracePt t="54928" x="6134100" y="3802063"/>
          <p14:tracePt t="54960" x="6134100" y="3787775"/>
          <p14:tracePt t="54977" x="6134100" y="3779838"/>
          <p14:tracePt t="54983" x="6134100" y="3763963"/>
          <p14:tracePt t="55008" x="6134100" y="3756025"/>
          <p14:tracePt t="55015" x="6134100" y="3749675"/>
          <p14:tracePt t="55029" x="6134100" y="3741738"/>
          <p14:tracePt t="55063" x="6134100" y="3733800"/>
          <p14:tracePt t="55096" x="6142038" y="3725863"/>
          <p14:tracePt t="55120" x="6142038" y="3717925"/>
          <p14:tracePt t="55144" x="6142038" y="3711575"/>
          <p14:tracePt t="55152" x="6149975" y="3711575"/>
          <p14:tracePt t="55162" x="6156325" y="3711575"/>
          <p14:tracePt t="55193" x="6164263" y="3703638"/>
          <p14:tracePt t="55199" x="6172200" y="3703638"/>
          <p14:tracePt t="55212" x="6180138" y="3703638"/>
          <p14:tracePt t="55229" x="6218238" y="3687763"/>
          <p14:tracePt t="55245" x="6248400" y="3687763"/>
          <p14:tracePt t="55263" x="6286500" y="3679825"/>
          <p14:tracePt t="55463" x="6294438" y="3679825"/>
          <p14:tracePt t="55560" x="6286500" y="3679825"/>
          <p14:tracePt t="55567" x="6256338" y="3673475"/>
          <p14:tracePt t="55579" x="6256338" y="3665538"/>
          <p14:tracePt t="55595" x="6232525" y="3627438"/>
          <p14:tracePt t="55613" x="6232525" y="3619500"/>
          <p14:tracePt t="56256" x="6240463" y="3619500"/>
          <p14:tracePt t="56264" x="6248400" y="3627438"/>
          <p14:tracePt t="56272" x="6256338" y="3695700"/>
          <p14:tracePt t="56280" x="6264275" y="3703638"/>
          <p14:tracePt t="56296" x="6264275" y="3733800"/>
          <p14:tracePt t="56313" x="6264275" y="3741738"/>
          <p14:tracePt t="56360" x="6264275" y="3725863"/>
          <p14:tracePt t="56368" x="6264275" y="3695700"/>
          <p14:tracePt t="56379" x="6264275" y="3687763"/>
          <p14:tracePt t="56396" x="6264275" y="3665538"/>
          <p14:tracePt t="56412" x="6264275" y="3657600"/>
          <p14:tracePt t="56767" x="6264275" y="3627438"/>
          <p14:tracePt t="56775" x="6264275" y="3611563"/>
          <p14:tracePt t="56856" x="6264275" y="3627438"/>
          <p14:tracePt t="57209" x="6264275" y="3635375"/>
          <p14:tracePt t="57215" x="6232525" y="3635375"/>
          <p14:tracePt t="57224" x="6180138" y="3635375"/>
          <p14:tracePt t="57231" x="6126163" y="3649663"/>
          <p14:tracePt t="57246" x="6065838" y="3679825"/>
          <p14:tracePt t="57263" x="5761038" y="3763963"/>
          <p14:tracePt t="57279" x="5562600" y="3825875"/>
          <p14:tracePt t="57296" x="5418138" y="3894138"/>
          <p14:tracePt t="57313" x="5318125" y="3940175"/>
          <p14:tracePt t="57329" x="5241925" y="3984625"/>
          <p14:tracePt t="57346" x="5181600" y="4016375"/>
          <p14:tracePt t="57363" x="5105400" y="4054475"/>
          <p14:tracePt t="57379" x="4975225" y="4084638"/>
          <p14:tracePt t="57396" x="4830763" y="4130675"/>
          <p14:tracePt t="57413" x="4694238" y="4144963"/>
          <p14:tracePt t="57429" x="4587875" y="4144963"/>
          <p14:tracePt t="57446" x="4533900" y="4144963"/>
          <p14:tracePt t="57463" x="4503738" y="4137025"/>
          <p14:tracePt t="57479" x="4479925" y="4122738"/>
          <p14:tracePt t="57496" x="4457700" y="4106863"/>
          <p14:tracePt t="57513" x="4411663" y="4084638"/>
          <p14:tracePt t="57530" x="4321175" y="4060825"/>
          <p14:tracePt t="57546" x="4237038" y="4054475"/>
          <p14:tracePt t="57563" x="4122738" y="4038600"/>
          <p14:tracePt t="57580" x="4008438" y="4022725"/>
          <p14:tracePt t="57596" x="3954463" y="4022725"/>
          <p14:tracePt t="57613" x="3932238" y="4016375"/>
          <p14:tracePt t="57630" x="3924300" y="4016375"/>
          <p14:tracePt t="57687" x="3924300" y="4008438"/>
          <p14:tracePt t="57704" x="3924300" y="4000500"/>
          <p14:tracePt t="57720" x="3924300" y="3984625"/>
          <p14:tracePt t="57728" x="3924300" y="3970338"/>
          <p14:tracePt t="57736" x="3932238" y="3954463"/>
          <p14:tracePt t="57752" x="3940175" y="3946525"/>
          <p14:tracePt t="57763" x="3940175" y="3940175"/>
          <p14:tracePt t="57780" x="3954463" y="3916363"/>
          <p14:tracePt t="57796" x="3962400" y="3908425"/>
          <p14:tracePt t="57813" x="3984625" y="3902075"/>
          <p14:tracePt t="57830" x="4008438" y="3902075"/>
          <p14:tracePt t="57846" x="4022725" y="3902075"/>
          <p14:tracePt t="57863" x="4046538" y="3902075"/>
          <p14:tracePt t="57896" x="4054475" y="3902075"/>
          <p14:tracePt t="57913" x="4068763" y="3902075"/>
          <p14:tracePt t="57944" x="4076700" y="3902075"/>
          <p14:tracePt t="57952" x="4084638" y="3908425"/>
          <p14:tracePt t="57963" x="4092575" y="3908425"/>
          <p14:tracePt t="57980" x="4122738" y="3908425"/>
          <p14:tracePt t="57996" x="4144963" y="3924300"/>
          <p14:tracePt t="60895" x="4144963" y="3962400"/>
          <p14:tracePt t="60904" x="4144963" y="3992563"/>
          <p14:tracePt t="60914" x="4152900" y="4022725"/>
          <p14:tracePt t="60931" x="4168775" y="4092575"/>
          <p14:tracePt t="60947" x="4191000" y="4152900"/>
          <p14:tracePt t="60964" x="4198938" y="4183063"/>
          <p14:tracePt t="60981" x="4206875" y="4198938"/>
          <p14:tracePt t="61137" x="4206875" y="4206875"/>
          <p14:tracePt t="61151" x="4206875" y="4221163"/>
          <p14:tracePt t="61160" x="4206875" y="4229100"/>
          <p14:tracePt t="61168" x="4206875" y="4237038"/>
          <p14:tracePt t="61181" x="4213225" y="4251325"/>
          <p14:tracePt t="61198" x="4213225" y="4259263"/>
          <p14:tracePt t="61336" x="4213225" y="4267200"/>
          <p14:tracePt t="61359" x="4213225" y="4275138"/>
          <p14:tracePt t="61376" x="4213225" y="4283075"/>
          <p14:tracePt t="61432" x="4213225" y="4289425"/>
          <p14:tracePt t="61888" x="4237038" y="4297363"/>
          <p14:tracePt t="61896" x="4313238" y="4267200"/>
          <p14:tracePt t="61903" x="4397375" y="4237038"/>
          <p14:tracePt t="61914" x="4503738" y="4191000"/>
          <p14:tracePt t="61931" x="4670425" y="4130675"/>
          <p14:tracePt t="61948" x="4746625" y="4098925"/>
          <p14:tracePt t="61992" x="4754563" y="4092575"/>
          <p14:tracePt t="62273" x="4754563" y="4106863"/>
          <p14:tracePt t="62279" x="4746625" y="4122738"/>
          <p14:tracePt t="62288" x="4746625" y="4130675"/>
          <p14:tracePt t="62298" x="4740275" y="4144963"/>
          <p14:tracePt t="62315" x="4732338" y="4168775"/>
          <p14:tracePt t="62331" x="4724400" y="4175125"/>
          <p14:tracePt t="62348" x="4716463" y="4183063"/>
          <p14:tracePt t="63159" x="4716463" y="4175125"/>
          <p14:tracePt t="63167" x="4716463" y="4168775"/>
          <p14:tracePt t="63175" x="4724400" y="4144963"/>
          <p14:tracePt t="63183" x="4732338" y="4137025"/>
          <p14:tracePt t="63198" x="4754563" y="4114800"/>
          <p14:tracePt t="63215" x="4778375" y="4068763"/>
          <p14:tracePt t="63232" x="4778375" y="4054475"/>
          <p14:tracePt t="63248" x="4778375" y="4030663"/>
          <p14:tracePt t="63265" x="4784725" y="4016375"/>
          <p14:tracePt t="63282" x="4784725" y="3984625"/>
          <p14:tracePt t="63298" x="4784725" y="3970338"/>
          <p14:tracePt t="63315" x="4784725" y="3962400"/>
          <p14:tracePt t="63333" x="4778375" y="3940175"/>
          <p14:tracePt t="63348" x="4762500" y="3932238"/>
          <p14:tracePt t="63365" x="4732338" y="3908425"/>
          <p14:tracePt t="63382" x="4716463" y="3902075"/>
          <p14:tracePt t="63398" x="4702175" y="3886200"/>
          <p14:tracePt t="63415" x="4694238" y="3878263"/>
          <p14:tracePt t="63448" x="4678363" y="3870325"/>
          <p14:tracePt t="63456" x="4670425" y="3870325"/>
          <p14:tracePt t="63465" x="4656138" y="3856038"/>
          <p14:tracePt t="63482" x="4632325" y="3856038"/>
          <p14:tracePt t="63560" x="4625975" y="3856038"/>
          <p14:tracePt t="63655" x="4618038" y="3856038"/>
          <p14:tracePt t="63688" x="4610100" y="3856038"/>
          <p14:tracePt t="63704" x="4594225" y="3856038"/>
          <p14:tracePt t="63711" x="4587875" y="3863975"/>
          <p14:tracePt t="63719" x="4579938" y="3870325"/>
          <p14:tracePt t="63732" x="4572000" y="3878263"/>
          <p14:tracePt t="63748" x="4556125" y="3894138"/>
          <p14:tracePt t="63765" x="4541838" y="3916363"/>
          <p14:tracePt t="63782" x="4533900" y="3932238"/>
          <p14:tracePt t="63798" x="4525963" y="3954463"/>
          <p14:tracePt t="63815" x="4495800" y="4008438"/>
          <p14:tracePt t="63833" x="4487863" y="4038600"/>
          <p14:tracePt t="63849" x="4479925" y="4054475"/>
          <p14:tracePt t="63911" x="4479925" y="4060825"/>
          <p14:tracePt t="63919" x="4479925" y="4068763"/>
          <p14:tracePt t="63928" x="4479925" y="4084638"/>
          <p14:tracePt t="63935" x="4479925" y="4092575"/>
          <p14:tracePt t="63949" x="4479925" y="4114800"/>
          <p14:tracePt t="63965" x="4479925" y="4137025"/>
          <p14:tracePt t="63982" x="4487863" y="4144963"/>
          <p14:tracePt t="63999" x="4495800" y="4152900"/>
          <p14:tracePt t="64063" x="4503738" y="4160838"/>
          <p14:tracePt t="64072" x="4518025" y="4168775"/>
          <p14:tracePt t="64082" x="4525963" y="4175125"/>
          <p14:tracePt t="64099" x="4564063" y="4191000"/>
          <p14:tracePt t="64115" x="4587875" y="4198938"/>
          <p14:tracePt t="64132" x="4610100" y="4198938"/>
          <p14:tracePt t="64149" x="4625975" y="4206875"/>
          <p14:tracePt t="64165" x="4632325" y="4206875"/>
          <p14:tracePt t="64224" x="4640263" y="4206875"/>
          <p14:tracePt t="64248" x="4656138" y="4198938"/>
          <p14:tracePt t="64256" x="4664075" y="4191000"/>
          <p14:tracePt t="64265" x="4670425" y="4175125"/>
          <p14:tracePt t="64282" x="4686300" y="4152900"/>
          <p14:tracePt t="64299" x="4708525" y="4106863"/>
          <p14:tracePt t="64315" x="4716463" y="4092575"/>
          <p14:tracePt t="64333" x="4716463" y="4068763"/>
          <p14:tracePt t="64349" x="4724400" y="4038600"/>
          <p14:tracePt t="64365" x="4724400" y="4000500"/>
          <p14:tracePt t="64382" x="4724400" y="3970338"/>
          <p14:tracePt t="64399" x="4708525" y="3908425"/>
          <p14:tracePt t="64415" x="4702175" y="3894138"/>
          <p14:tracePt t="64432" x="4694238" y="3878263"/>
          <p14:tracePt t="64449" x="4678363" y="3870325"/>
          <p14:tracePt t="64465" x="4678363" y="3863975"/>
          <p14:tracePt t="64482" x="4670425" y="3863975"/>
          <p14:tracePt t="64499" x="4664075" y="3856038"/>
          <p14:tracePt t="64515" x="4632325" y="3848100"/>
          <p14:tracePt t="64532" x="4618038" y="3848100"/>
          <p14:tracePt t="64567" x="4610100" y="3848100"/>
          <p14:tracePt t="64582" x="4602163" y="3848100"/>
          <p14:tracePt t="64599" x="4594225" y="3848100"/>
          <p14:tracePt t="64616" x="4587875" y="3848100"/>
          <p14:tracePt t="64656" x="4572000" y="3848100"/>
          <p14:tracePt t="64664" x="4556125" y="3848100"/>
          <p14:tracePt t="64672" x="4549775" y="3856038"/>
          <p14:tracePt t="64682" x="4533900" y="3863975"/>
          <p14:tracePt t="64699" x="4511675" y="3894138"/>
          <p14:tracePt t="64715" x="4503738" y="3902075"/>
          <p14:tracePt t="64732" x="4495800" y="3916363"/>
          <p14:tracePt t="64749" x="4495800" y="3924300"/>
          <p14:tracePt t="64832" x="4487863" y="3932238"/>
          <p14:tracePt t="64871" x="4487863" y="3940175"/>
          <p14:tracePt t="64897" x="4487863" y="3946525"/>
          <p14:tracePt t="64944" x="4487863" y="3954463"/>
          <p14:tracePt t="64968" x="4487863" y="3962400"/>
          <p14:tracePt t="64976" x="4487863" y="3970338"/>
          <p14:tracePt t="64984" x="4487863" y="3984625"/>
          <p14:tracePt t="64999" x="4487863" y="4022725"/>
          <p14:tracePt t="65016" x="4487863" y="4076700"/>
          <p14:tracePt t="65032" x="4487863" y="4122738"/>
          <p14:tracePt t="65050" x="4487863" y="4160838"/>
          <p14:tracePt t="65066" x="4487863" y="4213225"/>
          <p14:tracePt t="65082" x="4487863" y="4244975"/>
          <p14:tracePt t="65099" x="4487863" y="4275138"/>
          <p14:tracePt t="65116" x="4503738" y="4305300"/>
          <p14:tracePt t="65132" x="4518025" y="4327525"/>
          <p14:tracePt t="65149" x="4525963" y="4343400"/>
          <p14:tracePt t="65153" x="4533900" y="4351338"/>
          <p14:tracePt t="65199" x="4549775" y="4351338"/>
          <p14:tracePt t="65208" x="4564063" y="4351338"/>
          <p14:tracePt t="65232" x="4579938" y="4351338"/>
          <p14:tracePt t="65248" x="4594225" y="4351338"/>
          <p14:tracePt t="65264" x="4618038" y="4335463"/>
          <p14:tracePt t="65272" x="4625975" y="4327525"/>
          <p14:tracePt t="65282" x="4625975" y="4305300"/>
          <p14:tracePt t="65299" x="4625975" y="4275138"/>
          <p14:tracePt t="65316" x="4648200" y="4229100"/>
          <p14:tracePt t="65332" x="4648200" y="4175125"/>
          <p14:tracePt t="65349" x="4648200" y="4130675"/>
          <p14:tracePt t="65366" x="4648200" y="4092575"/>
          <p14:tracePt t="65383" x="4648200" y="4060825"/>
          <p14:tracePt t="65399" x="4648200" y="4054475"/>
          <p14:tracePt t="65416" x="4648200" y="4046538"/>
          <p14:tracePt t="65432" x="4648200" y="4038600"/>
          <p14:tracePt t="65449" x="4648200" y="4022725"/>
          <p14:tracePt t="65466" x="4648200" y="4016375"/>
          <p14:tracePt t="65482" x="4648200" y="4000500"/>
          <p14:tracePt t="65499" x="4640263" y="3992563"/>
          <p14:tracePt t="65532" x="4632325" y="3992563"/>
          <p14:tracePt t="65549" x="4625975" y="3978275"/>
          <p14:tracePt t="65566" x="4610100" y="3978275"/>
          <p14:tracePt t="65584" x="4594225" y="3970338"/>
          <p14:tracePt t="65599" x="4572000" y="3946525"/>
          <p14:tracePt t="65616" x="4541838" y="3932238"/>
          <p14:tracePt t="65632" x="4533900" y="3924300"/>
          <p14:tracePt t="65704" x="4525963" y="3924300"/>
          <p14:tracePt t="65712" x="4518025" y="3924300"/>
          <p14:tracePt t="65745" x="4511675" y="3924300"/>
          <p14:tracePt t="65783" x="4503738" y="3924300"/>
          <p14:tracePt t="65824" x="4495800" y="3940175"/>
          <p14:tracePt t="65833" x="4495800" y="3962400"/>
          <p14:tracePt t="65840" x="4495800" y="3984625"/>
          <p14:tracePt t="65849" x="4495800" y="4016375"/>
          <p14:tracePt t="65866" x="4495800" y="4068763"/>
          <p14:tracePt t="65883" x="4495800" y="4106863"/>
          <p14:tracePt t="65900" x="4503738" y="4137025"/>
          <p14:tracePt t="65916" x="4518025" y="4168775"/>
          <p14:tracePt t="65933" x="4533900" y="4191000"/>
          <p14:tracePt t="65949" x="4556125" y="4213225"/>
          <p14:tracePt t="65966" x="4572000" y="4229100"/>
          <p14:tracePt t="65983" x="4594225" y="4251325"/>
          <p14:tracePt t="65999" x="4618038" y="4259263"/>
          <p14:tracePt t="66016" x="4625975" y="4259263"/>
          <p14:tracePt t="66049" x="4632325" y="4259263"/>
          <p14:tracePt t="66066" x="4648200" y="4259263"/>
          <p14:tracePt t="66083" x="4664075" y="4251325"/>
          <p14:tracePt t="66099" x="4686300" y="4221163"/>
          <p14:tracePt t="66116" x="4708525" y="4183063"/>
          <p14:tracePt t="66133" x="4740275" y="4122738"/>
          <p14:tracePt t="66149" x="4746625" y="4084638"/>
          <p14:tracePt t="66166" x="4754563" y="4016375"/>
          <p14:tracePt t="66169" x="4754563" y="3992563"/>
          <p14:tracePt t="66183" x="4754563" y="3978275"/>
          <p14:tracePt t="66199" x="4732338" y="3924300"/>
          <p14:tracePt t="66217" x="4716463" y="3894138"/>
          <p14:tracePt t="66233" x="4702175" y="3863975"/>
          <p14:tracePt t="66250" x="4686300" y="3848100"/>
          <p14:tracePt t="66266" x="4678363" y="3840163"/>
          <p14:tracePt t="66283" x="4670425" y="3832225"/>
          <p14:tracePt t="66299" x="4664075" y="3832225"/>
          <p14:tracePt t="66316" x="4648200" y="3832225"/>
          <p14:tracePt t="66333" x="4640263" y="3832225"/>
          <p14:tracePt t="66349" x="4632325" y="3825875"/>
          <p14:tracePt t="66367" x="4625975" y="3825875"/>
          <p14:tracePt t="66383" x="4602163" y="3825875"/>
          <p14:tracePt t="66399" x="4594225" y="3825875"/>
          <p14:tracePt t="66457" x="4587875" y="3825875"/>
          <p14:tracePt t="66464" x="4579938" y="3825875"/>
          <p14:tracePt t="66480" x="4572000" y="3832225"/>
          <p14:tracePt t="66487" x="4564063" y="3840163"/>
          <p14:tracePt t="66504" x="4549775" y="3863975"/>
          <p14:tracePt t="66517" x="4533900" y="3878263"/>
          <p14:tracePt t="66533" x="4503738" y="3908425"/>
          <p14:tracePt t="66549" x="4479925" y="3940175"/>
          <p14:tracePt t="66566" x="4473575" y="3954463"/>
          <p14:tracePt t="66583" x="4465638" y="3970338"/>
          <p14:tracePt t="66623" x="4465638" y="3978275"/>
          <p14:tracePt t="66632" x="4457700" y="3984625"/>
          <p14:tracePt t="66639" x="4457700" y="3992563"/>
          <p14:tracePt t="66650" x="4449763" y="4008438"/>
          <p14:tracePt t="66666" x="4449763" y="4046538"/>
          <p14:tracePt t="66683" x="4449763" y="4084638"/>
          <p14:tracePt t="66700" x="4449763" y="4106863"/>
          <p14:tracePt t="66716" x="4449763" y="4137025"/>
          <p14:tracePt t="66733" x="4449763" y="4160838"/>
          <p14:tracePt t="66751" x="4465638" y="4191000"/>
          <p14:tracePt t="66766" x="4479925" y="4198938"/>
          <p14:tracePt t="66783" x="4518025" y="4229100"/>
          <p14:tracePt t="66800" x="4541838" y="4237038"/>
          <p14:tracePt t="66816" x="4549775" y="4244975"/>
          <p14:tracePt t="66864" x="4556125" y="4244975"/>
          <p14:tracePt t="66872" x="4572000" y="4237038"/>
          <p14:tracePt t="66883" x="4579938" y="4229100"/>
          <p14:tracePt t="66900" x="4610100" y="4183063"/>
          <p14:tracePt t="66916" x="4640263" y="4137025"/>
          <p14:tracePt t="66933" x="4656138" y="4114800"/>
          <p14:tracePt t="66950" x="4664075" y="4076700"/>
          <p14:tracePt t="66966" x="4664075" y="4038600"/>
          <p14:tracePt t="66983" x="4656138" y="3984625"/>
          <p14:tracePt t="67000" x="4648200" y="3962400"/>
          <p14:tracePt t="67016" x="4632325" y="3940175"/>
          <p14:tracePt t="67033" x="4625975" y="3932238"/>
          <p14:tracePt t="67050" x="4625975" y="3916363"/>
          <p14:tracePt t="67066" x="4610100" y="3908425"/>
          <p14:tracePt t="67083" x="4602163" y="3902075"/>
          <p14:tracePt t="67116" x="4587875" y="3894138"/>
          <p14:tracePt t="67133" x="4564063" y="3886200"/>
          <p14:tracePt t="67175" x="4556125" y="3886200"/>
          <p14:tracePt t="67208" x="4541838" y="3886200"/>
          <p14:tracePt t="67320" x="4533900" y="3886200"/>
          <p14:tracePt t="67344" x="4533900" y="3894138"/>
          <p14:tracePt t="73471" x="4533900" y="3902075"/>
          <p14:tracePt t="73480" x="4556125" y="3908425"/>
          <p14:tracePt t="73487" x="4572000" y="3924300"/>
          <p14:tracePt t="73503" x="4365625" y="3946525"/>
          <p14:tracePt t="73519" x="3489325" y="4008438"/>
          <p14:tracePt t="73535" x="2392363" y="4054475"/>
          <p14:tracePt t="73552" x="2384425" y="4054475"/>
          <p14:tracePt t="73816" x="2408238" y="4054475"/>
          <p14:tracePt t="73824" x="2468563" y="4054475"/>
          <p14:tracePt t="73835" x="2506663" y="4054475"/>
          <p14:tracePt t="73852" x="2620963" y="4054475"/>
          <p14:tracePt t="73869" x="2727325" y="4054475"/>
          <p14:tracePt t="73886" x="2887663" y="4084638"/>
          <p14:tracePt t="73902" x="3048000" y="4130675"/>
          <p14:tracePt t="73919" x="3192463" y="4229100"/>
          <p14:tracePt t="73936" x="3298825" y="4373563"/>
          <p14:tracePt t="73952" x="3413125" y="4533900"/>
          <p14:tracePt t="73969" x="3482975" y="4656138"/>
          <p14:tracePt t="73986" x="3551238" y="4754563"/>
          <p14:tracePt t="74002" x="3559175" y="4792663"/>
          <p14:tracePt t="74019" x="3573463" y="4800600"/>
          <p14:tracePt t="74055" x="3565525" y="4800600"/>
          <p14:tracePt t="74069" x="3535363" y="4800600"/>
          <p14:tracePt t="74086" x="3451225" y="4822825"/>
          <p14:tracePt t="74102" x="3382963" y="4838700"/>
          <p14:tracePt t="74119" x="3314700" y="4876800"/>
          <p14:tracePt t="74136" x="3292475" y="4892675"/>
          <p14:tracePt t="74152" x="3268663" y="4892675"/>
          <p14:tracePt t="74169" x="3246438" y="4892675"/>
          <p14:tracePt t="74186" x="3216275" y="4892675"/>
          <p14:tracePt t="74202" x="3208338" y="4892675"/>
          <p14:tracePt t="74219" x="3184525" y="4892675"/>
          <p14:tracePt t="74236" x="3146425" y="4884738"/>
          <p14:tracePt t="74252" x="3070225" y="4860925"/>
          <p14:tracePt t="74269" x="2941638" y="4854575"/>
          <p14:tracePt t="74286" x="2765425" y="4838700"/>
          <p14:tracePt t="74303" x="2620963" y="4822825"/>
          <p14:tracePt t="74319" x="2536825" y="4816475"/>
          <p14:tracePt t="74336" x="2530475" y="4816475"/>
          <p14:tracePt t="74864" x="2560638" y="4808538"/>
          <p14:tracePt t="74872" x="2644775" y="4784725"/>
          <p14:tracePt t="74880" x="2727325" y="4778375"/>
          <p14:tracePt t="74888" x="2781300" y="4778375"/>
          <p14:tracePt t="74903" x="2819400" y="4778375"/>
          <p14:tracePt t="74919" x="2895600" y="4770438"/>
          <p14:tracePt t="78296" x="2903538" y="4762500"/>
          <p14:tracePt t="78328" x="2933700" y="4740275"/>
          <p14:tracePt t="78336" x="3040063" y="4686300"/>
          <p14:tracePt t="78344" x="3246438" y="4572000"/>
          <p14:tracePt t="78354" x="3513138" y="4473575"/>
          <p14:tracePt t="78371" x="3902075" y="4435475"/>
          <p14:tracePt t="78387" x="3970338" y="4449763"/>
          <p14:tracePt t="78404" x="3978275" y="4449763"/>
          <p14:tracePt t="78421" x="4000500" y="4457700"/>
          <p14:tracePt t="78437" x="4130675" y="4487863"/>
          <p14:tracePt t="78455" x="4305300" y="4541838"/>
          <p14:tracePt t="78471" x="4335463" y="4549775"/>
          <p14:tracePt t="78488" x="4373563" y="4556125"/>
          <p14:tracePt t="78521" x="4373563" y="4564063"/>
          <p14:tracePt t="78537" x="4419600" y="4579938"/>
          <p14:tracePt t="78554" x="4473575" y="4602163"/>
          <p14:tracePt t="78571" x="4564063" y="4625975"/>
          <p14:tracePt t="78587" x="4754563" y="4702175"/>
          <p14:tracePt t="78604" x="5227638" y="4816475"/>
          <p14:tracePt t="78621" x="5478463" y="4854575"/>
          <p14:tracePt t="78637" x="5608638" y="4892675"/>
          <p14:tracePt t="78655" x="5883275" y="4892675"/>
          <p14:tracePt t="78671" x="5897563" y="4892675"/>
          <p14:tracePt t="78807" x="5913438" y="4892675"/>
          <p14:tracePt t="78815" x="5951538" y="4906963"/>
          <p14:tracePt t="78823" x="5989638" y="4922838"/>
          <p14:tracePt t="78837" x="6011863" y="4922838"/>
          <p14:tracePt t="78854" x="6019800" y="4922838"/>
          <p14:tracePt t="79001" x="6035675" y="4922838"/>
          <p14:tracePt t="79008" x="6073775" y="4922838"/>
          <p14:tracePt t="79021" x="6156325" y="4899025"/>
          <p14:tracePt t="79037" x="6354763" y="4854575"/>
          <p14:tracePt t="79054" x="6492875" y="4822825"/>
          <p14:tracePt t="79071" x="6613525" y="4792663"/>
          <p14:tracePt t="79271" x="6621463" y="4784725"/>
          <p14:tracePt t="79280" x="6599238" y="4754563"/>
          <p14:tracePt t="79288" x="6515100" y="4740275"/>
          <p14:tracePt t="79304" x="6416675" y="4708525"/>
          <p14:tracePt t="79321" x="6384925" y="4702175"/>
          <p14:tracePt t="79338" x="6370638" y="4702175"/>
          <p14:tracePt t="79712" x="6362700" y="4686300"/>
          <p14:tracePt t="79720" x="6354763" y="4678363"/>
          <p14:tracePt t="79728" x="6340475" y="4670425"/>
          <p14:tracePt t="80672" x="6332538" y="4670425"/>
          <p14:tracePt t="86832" x="6324600" y="4670425"/>
          <p14:tracePt t="86847" x="6316663" y="4670425"/>
          <p14:tracePt t="86855" x="6308725" y="4670425"/>
          <p14:tracePt t="86871" x="6302375" y="4670425"/>
          <p14:tracePt t="86879" x="6294438" y="4670425"/>
          <p14:tracePt t="86890" x="6286500" y="4670425"/>
          <p14:tracePt t="86907" x="6270625" y="4670425"/>
          <p14:tracePt t="86951" x="6264275" y="4670425"/>
          <p14:tracePt t="86959" x="6248400" y="4656138"/>
          <p14:tracePt t="86973" x="6240463" y="4656138"/>
          <p14:tracePt t="86990" x="6218238" y="4656138"/>
          <p14:tracePt t="87007" x="6164263" y="4648200"/>
          <p14:tracePt t="87024" x="6126163" y="4640263"/>
          <p14:tracePt t="87040" x="6049963" y="4640263"/>
          <p14:tracePt t="87057" x="5981700" y="4656138"/>
          <p14:tracePt t="87073" x="5889625" y="4664075"/>
          <p14:tracePt t="87090" x="5768975" y="4678363"/>
          <p14:tracePt t="87107" x="5608638" y="4702175"/>
          <p14:tracePt t="87123" x="5456238" y="4702175"/>
          <p14:tracePt t="87140" x="5387975" y="4702175"/>
          <p14:tracePt t="87157" x="5356225" y="4702175"/>
          <p14:tracePt t="87216" x="5387975" y="4716463"/>
          <p14:tracePt t="87224" x="5456238" y="4732338"/>
          <p14:tracePt t="87232" x="5546725" y="4740275"/>
          <p14:tracePt t="87240" x="5646738" y="4740275"/>
          <p14:tracePt t="87257" x="5959475" y="4740275"/>
          <p14:tracePt t="87274" x="6142038" y="4732338"/>
          <p14:tracePt t="87291" x="6172200" y="4732338"/>
          <p14:tracePt t="87327" x="6164263" y="4724400"/>
          <p14:tracePt t="87340" x="6103938" y="4702175"/>
          <p14:tracePt t="87357" x="5951538" y="4664075"/>
          <p14:tracePt t="87374" x="5913438" y="4648200"/>
          <p14:tracePt t="87408" x="5943600" y="4648200"/>
          <p14:tracePt t="87416" x="5997575" y="4648200"/>
          <p14:tracePt t="87424" x="6065838" y="4664075"/>
          <p14:tracePt t="87441" x="6180138" y="4670425"/>
          <p14:tracePt t="87457" x="6240463" y="4670425"/>
          <p14:tracePt t="87521" x="6226175" y="4670425"/>
          <p14:tracePt t="87840" x="6218238" y="4670425"/>
          <p14:tracePt t="87848" x="6202363" y="4670425"/>
          <p14:tracePt t="87857" x="6194425" y="4670425"/>
          <p14:tracePt t="87874" x="6164263" y="4670425"/>
          <p14:tracePt t="87891" x="6156325" y="4670425"/>
          <p14:tracePt t="87907" x="6142038" y="4664075"/>
          <p14:tracePt t="87999" x="6134100" y="4664075"/>
          <p14:tracePt t="88159" x="6149975" y="4656138"/>
          <p14:tracePt t="88169" x="6149975" y="4648200"/>
          <p14:tracePt t="88176" x="6180138" y="4602163"/>
          <p14:tracePt t="88191" x="6218238" y="4541838"/>
          <p14:tracePt t="88207" x="6264275" y="4487863"/>
          <p14:tracePt t="88226" x="6294438" y="4435475"/>
          <p14:tracePt t="88241" x="6308725" y="4419600"/>
          <p14:tracePt t="88417" x="6308725" y="4441825"/>
          <p14:tracePt t="88423" x="6286500" y="4495800"/>
          <p14:tracePt t="88432" x="6278563" y="4511675"/>
          <p14:tracePt t="88441" x="6270625" y="4518025"/>
          <p14:tracePt t="88458" x="6264275" y="4549775"/>
          <p14:tracePt t="89152" x="6264275" y="4564063"/>
          <p14:tracePt t="89159" x="6264275" y="4610100"/>
          <p14:tracePt t="89168" x="6264275" y="4640263"/>
          <p14:tracePt t="89176" x="6264275" y="4656138"/>
          <p14:tracePt t="89191" x="6256338" y="4686300"/>
          <p14:tracePt t="89208" x="6248400" y="4754563"/>
          <p14:tracePt t="89225" x="6232525" y="4784725"/>
          <p14:tracePt t="89241" x="6232525" y="4792663"/>
          <p14:tracePt t="89305" x="6226175" y="4800600"/>
          <p14:tracePt t="89312" x="6218238" y="4800600"/>
          <p14:tracePt t="89336" x="6210300" y="4800600"/>
          <p14:tracePt t="89343" x="6202363" y="4800600"/>
          <p14:tracePt t="89359" x="6180138" y="4800600"/>
          <p14:tracePt t="89391" x="6142038" y="4784725"/>
          <p14:tracePt t="89408" x="6111875" y="4778375"/>
          <p14:tracePt t="89425" x="6065838" y="4770438"/>
          <p14:tracePt t="89441" x="6011863" y="4762500"/>
          <p14:tracePt t="89458" x="5935663" y="4762500"/>
          <p14:tracePt t="89475" x="5859463" y="4762500"/>
          <p14:tracePt t="89491" x="5807075" y="4754563"/>
          <p14:tracePt t="89508" x="5791200" y="4746625"/>
          <p14:tracePt t="89616" x="5775325" y="4732338"/>
          <p14:tracePt t="89624" x="5753100" y="4708525"/>
          <p14:tracePt t="89632" x="5745163" y="4702175"/>
          <p14:tracePt t="89648" x="5730875" y="4694238"/>
          <p14:tracePt t="89720" x="5775325" y="4694238"/>
          <p14:tracePt t="89727" x="5821363" y="4694238"/>
          <p14:tracePt t="89736" x="5875338" y="4702175"/>
          <p14:tracePt t="89744" x="5935663" y="4702175"/>
          <p14:tracePt t="89758" x="6080125" y="4694238"/>
          <p14:tracePt t="89775" x="6188075" y="4678363"/>
          <p14:tracePt t="89791" x="6270625" y="4656138"/>
          <p14:tracePt t="89808" x="6308725" y="4648200"/>
          <p14:tracePt t="91376" x="6302375" y="4648200"/>
          <p14:tracePt t="91384" x="6278563" y="4648200"/>
          <p14:tracePt t="91392" x="6248400" y="4648200"/>
          <p14:tracePt t="91409" x="6156325" y="4632325"/>
          <p14:tracePt t="91426" x="5959475" y="4678363"/>
          <p14:tracePt t="91442" x="5638800" y="4778375"/>
          <p14:tracePt t="91459" x="5341938" y="4884738"/>
          <p14:tracePt t="91475" x="5089525" y="4953000"/>
          <p14:tracePt t="91492" x="4937125" y="4991100"/>
          <p14:tracePt t="91509" x="4899025" y="4999038"/>
          <p14:tracePt t="91575" x="4892675" y="5006975"/>
          <p14:tracePt t="91592" x="4884738" y="5006975"/>
          <p14:tracePt t="91600" x="4846638" y="5006975"/>
          <p14:tracePt t="91609" x="4762500" y="5006975"/>
          <p14:tracePt t="91625" x="4594225" y="5006975"/>
          <p14:tracePt t="91642" x="4373563" y="5059363"/>
          <p14:tracePt t="91659" x="4160838" y="5127625"/>
          <p14:tracePt t="91675" x="4000500" y="5203825"/>
          <p14:tracePt t="91692" x="3916363" y="5241925"/>
          <p14:tracePt t="91920" x="3908425" y="5241925"/>
          <p14:tracePt t="91936" x="3908425" y="5235575"/>
          <p14:tracePt t="91944" x="3908425" y="5211763"/>
          <p14:tracePt t="91952" x="3916363" y="5189538"/>
          <p14:tracePt t="91967" x="3924300" y="5181600"/>
          <p14:tracePt t="91976" x="3970338" y="5159375"/>
          <p14:tracePt t="91992" x="4076700" y="5097463"/>
          <p14:tracePt t="92009" x="4175125" y="5067300"/>
          <p14:tracePt t="92026" x="4267200" y="5029200"/>
          <p14:tracePt t="92043" x="4351338" y="5013325"/>
          <p14:tracePt t="92059" x="4359275" y="5013325"/>
          <p14:tracePt t="92256" x="4343400" y="5013325"/>
          <p14:tracePt t="92264" x="4327525" y="5045075"/>
          <p14:tracePt t="92276" x="4313238" y="5067300"/>
          <p14:tracePt t="92292" x="4267200" y="5097463"/>
          <p14:tracePt t="92309" x="4221163" y="5121275"/>
          <p14:tracePt t="92326" x="4198938" y="5127625"/>
          <p14:tracePt t="92432" x="4198938" y="5121275"/>
          <p14:tracePt t="92440" x="4198938" y="5105400"/>
          <p14:tracePt t="92448" x="4198938" y="5097463"/>
          <p14:tracePt t="92464" x="4198938" y="5089525"/>
          <p14:tracePt t="92476" x="4198938" y="5083175"/>
          <p14:tracePt t="92492" x="4198938" y="5067300"/>
          <p14:tracePt t="92509" x="4198938" y="5059363"/>
          <p14:tracePt t="92536" x="4198938" y="5051425"/>
          <p14:tracePt t="92584" x="4198938" y="5045075"/>
          <p14:tracePt t="92592" x="4206875" y="5037138"/>
          <p14:tracePt t="92601" x="4206875" y="5029200"/>
          <p14:tracePt t="92616" x="4206875" y="5021263"/>
          <p14:tracePt t="92626" x="4213225" y="5013325"/>
          <p14:tracePt t="92642" x="4229100" y="4999038"/>
          <p14:tracePt t="92659" x="4229100" y="4991100"/>
          <p14:tracePt t="92692" x="4229100" y="4983163"/>
          <p14:tracePt t="92711" x="4229100" y="4975225"/>
          <p14:tracePt t="92953" x="4244975" y="4975225"/>
          <p14:tracePt t="92960" x="4259263" y="4975225"/>
          <p14:tracePt t="92968" x="4283075" y="4975225"/>
          <p14:tracePt t="92976" x="4327525" y="4991100"/>
          <p14:tracePt t="92993" x="4403725" y="5021263"/>
          <p14:tracePt t="93009" x="4479925" y="5059363"/>
          <p14:tracePt t="93026" x="4518025" y="5067300"/>
          <p14:tracePt t="93104" x="4525963" y="5067300"/>
          <p14:tracePt t="93111" x="4533900" y="5029200"/>
          <p14:tracePt t="93119" x="4533900" y="5021263"/>
          <p14:tracePt t="93136" x="4533900" y="5013325"/>
          <p14:tracePt t="93168" x="4533900" y="4999038"/>
          <p14:tracePt t="93175" x="4541838" y="4991100"/>
          <p14:tracePt t="93192" x="4549775" y="4983163"/>
          <p14:tracePt t="93248" x="4556125" y="4975225"/>
          <p14:tracePt t="93259" x="4572000" y="4975225"/>
          <p14:tracePt t="93263" x="4625975" y="4968875"/>
          <p14:tracePt t="93276" x="4670425" y="4968875"/>
          <p14:tracePt t="93293" x="4792663" y="4945063"/>
          <p14:tracePt t="93309" x="4868863" y="4930775"/>
          <p14:tracePt t="93326" x="4914900" y="4930775"/>
          <p14:tracePt t="93343" x="4922838" y="4930775"/>
          <p14:tracePt t="93416" x="4930775" y="4930775"/>
          <p14:tracePt t="93424" x="4945063" y="4930775"/>
          <p14:tracePt t="93432" x="4953000" y="4930775"/>
          <p14:tracePt t="93444" x="4960938" y="4930775"/>
          <p14:tracePt t="93459" x="4999038" y="4930775"/>
          <p14:tracePt t="93476" x="5021263" y="4930775"/>
          <p14:tracePt t="93493" x="5105400" y="4945063"/>
          <p14:tracePt t="93509" x="5173663" y="4953000"/>
          <p14:tracePt t="93526" x="5211763" y="4953000"/>
          <p14:tracePt t="93543" x="5219700" y="4953000"/>
          <p14:tracePt t="93776" x="5173663" y="4953000"/>
          <p14:tracePt t="93783" x="5121275" y="4937125"/>
          <p14:tracePt t="93793" x="5051425" y="4930775"/>
          <p14:tracePt t="93810" x="4953000" y="4899025"/>
          <p14:tracePt t="93826" x="4846638" y="4868863"/>
          <p14:tracePt t="93843" x="4784725" y="4860925"/>
          <p14:tracePt t="93860" x="4724400" y="4860925"/>
          <p14:tracePt t="93876" x="4664075" y="4854575"/>
          <p14:tracePt t="93893" x="4579938" y="4854575"/>
          <p14:tracePt t="93910" x="4449763" y="4854575"/>
          <p14:tracePt t="93926" x="4198938" y="4846638"/>
          <p14:tracePt t="93944" x="3551238" y="4762500"/>
          <p14:tracePt t="93960" x="3101975" y="4724400"/>
          <p14:tracePt t="93976" x="2705100" y="4678363"/>
          <p14:tracePt t="93993" x="2514600" y="4670425"/>
          <p14:tracePt t="94010" x="2468563" y="4656138"/>
          <p14:tracePt t="94232" x="2476500" y="4656138"/>
          <p14:tracePt t="94240" x="2506663" y="4656138"/>
          <p14:tracePt t="94247" x="2536825" y="4664075"/>
          <p14:tracePt t="94260" x="2582863" y="4664075"/>
          <p14:tracePt t="94276" x="2713038" y="4686300"/>
          <p14:tracePt t="94293" x="2941638" y="4686300"/>
          <p14:tracePt t="94310" x="3178175" y="4686300"/>
          <p14:tracePt t="94327" x="3459163" y="4686300"/>
          <p14:tracePt t="94344" x="3878263" y="4686300"/>
          <p14:tracePt t="94360" x="4152900" y="4686300"/>
          <p14:tracePt t="94376" x="4389438" y="4686300"/>
          <p14:tracePt t="94393" x="4625975" y="4686300"/>
          <p14:tracePt t="94410" x="4808538" y="4686300"/>
          <p14:tracePt t="94426" x="4975225" y="4686300"/>
          <p14:tracePt t="94443" x="5135563" y="4686300"/>
          <p14:tracePt t="94460" x="5318125" y="4686300"/>
          <p14:tracePt t="94477" x="5464175" y="4686300"/>
          <p14:tracePt t="94493" x="5646738" y="4686300"/>
          <p14:tracePt t="94510" x="5829300" y="4686300"/>
          <p14:tracePt t="94527" x="6027738" y="4670425"/>
          <p14:tracePt t="94543" x="6248400" y="4625975"/>
          <p14:tracePt t="94560" x="6346825" y="4594225"/>
          <p14:tracePt t="94576" x="6370638" y="4587875"/>
          <p14:tracePt t="94623" x="6378575" y="4587875"/>
          <p14:tracePt t="94631" x="6384925" y="4579938"/>
          <p14:tracePt t="94643" x="6416675" y="4556125"/>
          <p14:tracePt t="94659" x="6545263" y="4511675"/>
          <p14:tracePt t="94676" x="6721475" y="4457700"/>
          <p14:tracePt t="94693" x="6918325" y="4403725"/>
          <p14:tracePt t="94710" x="7026275" y="4373563"/>
          <p14:tracePt t="94727" x="7048500" y="4373563"/>
          <p14:tracePt t="94743" x="7056438" y="4365625"/>
          <p14:tracePt t="94760" x="7040563" y="4335463"/>
          <p14:tracePt t="94777" x="6918325" y="4251325"/>
          <p14:tracePt t="94793" x="6819900" y="4206875"/>
          <p14:tracePt t="94810" x="6727825" y="4191000"/>
          <p14:tracePt t="94827" x="6675438" y="4183063"/>
          <p14:tracePt t="94843" x="6629400" y="4168775"/>
          <p14:tracePt t="94860" x="6537325" y="4160838"/>
          <p14:tracePt t="94877" x="6073775" y="4160838"/>
          <p14:tracePt t="94893" x="5372100" y="4160838"/>
          <p14:tracePt t="94910" x="4152900" y="4160838"/>
          <p14:tracePt t="94927" x="3703638" y="4160838"/>
          <p14:tracePt t="94943" x="2689225" y="4160838"/>
          <p14:tracePt t="94960" x="2370138" y="4160838"/>
          <p14:tracePt t="94977" x="2209800" y="4160838"/>
          <p14:tracePt t="94993" x="2179638" y="4160838"/>
          <p14:tracePt t="95010" x="2155825" y="4160838"/>
          <p14:tracePt t="95027" x="2095500" y="4152900"/>
          <p14:tracePt t="95043" x="1927225" y="4152900"/>
          <p14:tracePt t="95060" x="1684338" y="4152900"/>
          <p14:tracePt t="95077" x="1371600" y="4183063"/>
          <p14:tracePt t="95093" x="1096963" y="4229100"/>
          <p14:tracePt t="95111" x="982663" y="4229100"/>
          <p14:tracePt t="95176" x="974725" y="4237038"/>
          <p14:tracePt t="95184" x="974725" y="4259263"/>
          <p14:tracePt t="95193" x="1006475" y="4351338"/>
          <p14:tracePt t="95210" x="1104900" y="4579938"/>
          <p14:tracePt t="95227" x="1241425" y="4800600"/>
          <p14:tracePt t="95243" x="1355725" y="4953000"/>
          <p14:tracePt t="95260" x="1425575" y="5029200"/>
          <p14:tracePt t="95277" x="1439863" y="5045075"/>
          <p14:tracePt t="95311" x="1455738" y="5045075"/>
          <p14:tracePt t="95320" x="1508125" y="5045075"/>
          <p14:tracePt t="95328" x="1600200" y="5045075"/>
          <p14:tracePt t="95343" x="1951038" y="5029200"/>
          <p14:tracePt t="95361" x="2530475" y="4945063"/>
          <p14:tracePt t="95378" x="3254375" y="4860925"/>
          <p14:tracePt t="95393" x="3978275" y="4746625"/>
          <p14:tracePt t="95410" x="4594225" y="4664075"/>
          <p14:tracePt t="95427" x="5051425" y="4610100"/>
          <p14:tracePt t="95443" x="5241925" y="4594225"/>
          <p14:tracePt t="95460" x="5356225" y="4579938"/>
          <p14:tracePt t="95477" x="5508625" y="4572000"/>
          <p14:tracePt t="95493" x="5692775" y="4541838"/>
          <p14:tracePt t="95510" x="5875338" y="4541838"/>
          <p14:tracePt t="95527" x="6194425" y="4541838"/>
          <p14:tracePt t="95543" x="6370638" y="4541838"/>
          <p14:tracePt t="95560" x="6454775" y="4541838"/>
          <p14:tracePt t="95616" x="6461125" y="4541838"/>
          <p14:tracePt t="95655" x="6461125" y="4579938"/>
          <p14:tracePt t="95665" x="6461125" y="4648200"/>
          <p14:tracePt t="95672" x="6454775" y="4716463"/>
          <p14:tracePt t="95679" x="6392863" y="4754563"/>
          <p14:tracePt t="95695" x="6172200" y="4846638"/>
          <p14:tracePt t="95711" x="5989638" y="4892675"/>
          <p14:tracePt t="95727" x="5197475" y="4983163"/>
          <p14:tracePt t="95744" x="4746625" y="5021263"/>
          <p14:tracePt t="95760" x="4465638" y="5021263"/>
          <p14:tracePt t="95777" x="4305300" y="5013325"/>
          <p14:tracePt t="95794" x="4275138" y="4991100"/>
          <p14:tracePt t="95810" x="4259263" y="4983163"/>
          <p14:tracePt t="95827" x="4259263" y="4975225"/>
          <p14:tracePt t="95860" x="4221163" y="4960938"/>
          <p14:tracePt t="95877" x="4183063" y="4945063"/>
          <p14:tracePt t="95894" x="4152900" y="4930775"/>
          <p14:tracePt t="95910" x="4137025" y="4930775"/>
          <p14:tracePt t="95991" x="4152900" y="4930775"/>
          <p14:tracePt t="95998" x="4183063" y="4930775"/>
          <p14:tracePt t="96010" x="4244975" y="4930775"/>
          <p14:tracePt t="96026" x="4419600" y="4930775"/>
          <p14:tracePt t="96043" x="4648200" y="4892675"/>
          <p14:tracePt t="96060" x="4860925" y="4846638"/>
          <p14:tracePt t="96077" x="5037138" y="4808538"/>
          <p14:tracePt t="96093" x="5075238" y="4792663"/>
          <p14:tracePt t="96127" x="5067300" y="4778375"/>
          <p14:tracePt t="96143" x="4975225" y="4746625"/>
          <p14:tracePt t="96160" x="4800600" y="4678363"/>
          <p14:tracePt t="96177" x="4556125" y="4656138"/>
          <p14:tracePt t="96193" x="4237038" y="4632325"/>
          <p14:tracePt t="96210" x="3962400" y="4632325"/>
          <p14:tracePt t="96227" x="3763963" y="4640263"/>
          <p14:tracePt t="96243" x="3673475" y="4670425"/>
          <p14:tracePt t="96260" x="3665538" y="4678363"/>
          <p14:tracePt t="96294" x="3657600" y="4686300"/>
          <p14:tracePt t="96310" x="3657600" y="4808538"/>
          <p14:tracePt t="96327" x="3703638" y="5045075"/>
          <p14:tracePt t="96344" x="3794125" y="5165725"/>
          <p14:tracePt t="96361" x="3962400" y="5235575"/>
          <p14:tracePt t="96377" x="4373563" y="5280025"/>
          <p14:tracePt t="96394" x="4868863" y="5280025"/>
          <p14:tracePt t="96410" x="5464175" y="5219700"/>
          <p14:tracePt t="96427" x="5989638" y="5045075"/>
          <p14:tracePt t="96444" x="6346825" y="4868863"/>
          <p14:tracePt t="96460" x="6492875" y="4746625"/>
          <p14:tracePt t="96477" x="6507163" y="4678363"/>
          <p14:tracePt t="96494" x="6492875" y="4610100"/>
          <p14:tracePt t="96510" x="6302375" y="4511675"/>
          <p14:tracePt t="96527" x="5540375" y="4305300"/>
          <p14:tracePt t="96544" x="5067300" y="4267200"/>
          <p14:tracePt t="96560" x="4656138" y="4267200"/>
          <p14:tracePt t="96577" x="4327525" y="4289425"/>
          <p14:tracePt t="96594" x="4060825" y="4389438"/>
          <p14:tracePt t="96610" x="3863975" y="4487863"/>
          <p14:tracePt t="96627" x="3794125" y="4556125"/>
          <p14:tracePt t="96644" x="3779838" y="4602163"/>
          <p14:tracePt t="96661" x="3779838" y="4648200"/>
          <p14:tracePt t="96677" x="3878263" y="4694238"/>
          <p14:tracePt t="96695" x="4259263" y="4770438"/>
          <p14:tracePt t="96711" x="4487863" y="4770438"/>
          <p14:tracePt t="96727" x="4999038" y="4716463"/>
          <p14:tracePt t="96744" x="5159375" y="4656138"/>
          <p14:tracePt t="96762" x="5159375" y="4648200"/>
          <p14:tracePt t="96777" x="5159375" y="4640263"/>
          <p14:tracePt t="96794" x="5006975" y="4602163"/>
          <p14:tracePt t="96811" x="4754563" y="4579938"/>
          <p14:tracePt t="96827" x="4183063" y="4602163"/>
          <p14:tracePt t="96845" x="3717925" y="4770438"/>
          <p14:tracePt t="96861" x="3344863" y="4953000"/>
          <p14:tracePt t="96877" x="3178175" y="5083175"/>
          <p14:tracePt t="96894" x="3178175" y="5143500"/>
          <p14:tracePt t="96911" x="3216275" y="5181600"/>
          <p14:tracePt t="96927" x="3497263" y="5203825"/>
          <p14:tracePt t="96944" x="3978275" y="5151438"/>
          <p14:tracePt t="96961" x="4305300" y="5051425"/>
          <p14:tracePt t="96977" x="4525963" y="4968875"/>
          <p14:tracePt t="96994" x="4564063" y="4930775"/>
          <p14:tracePt t="97027" x="4518025" y="4906963"/>
          <p14:tracePt t="97044" x="4359275" y="4876800"/>
          <p14:tracePt t="97061" x="4198938" y="4854575"/>
          <p14:tracePt t="97077" x="3978275" y="4899025"/>
          <p14:tracePt t="97095" x="3817938" y="5045075"/>
          <p14:tracePt t="97111" x="3817938" y="5113338"/>
          <p14:tracePt t="97127" x="3886200" y="5189538"/>
          <p14:tracePt t="97144" x="4168775" y="5249863"/>
          <p14:tracePt t="97161" x="4746625" y="5249863"/>
          <p14:tracePt t="97177" x="5219700" y="5143500"/>
          <p14:tracePt t="97194" x="5600700" y="4960938"/>
          <p14:tracePt t="97211" x="5722938" y="4860925"/>
          <p14:tracePt t="97227" x="5722938" y="4854575"/>
          <p14:tracePt t="97244" x="5646738" y="4762500"/>
          <p14:tracePt t="97263" x="5045075" y="4610100"/>
          <p14:tracePt t="97277" x="4716463" y="4610100"/>
          <p14:tracePt t="97295" x="4321175" y="4708525"/>
          <p14:tracePt t="97311" x="4122738" y="4892675"/>
          <p14:tracePt t="97327" x="4122738" y="4937125"/>
          <p14:tracePt t="97344" x="4191000" y="4968875"/>
          <p14:tracePt t="97361" x="4419600" y="4968875"/>
          <p14:tracePt t="97377" x="4953000" y="4968875"/>
          <p14:tracePt t="97394" x="5265738" y="4906963"/>
          <p14:tracePt t="97411" x="5410200" y="4846638"/>
          <p14:tracePt t="97428" x="5418138" y="4838700"/>
          <p14:tracePt t="97444" x="5387975" y="4822825"/>
          <p14:tracePt t="97461" x="5097463" y="4770438"/>
          <p14:tracePt t="97478" x="4351338" y="4762500"/>
          <p14:tracePt t="97494" x="3733800" y="4808538"/>
          <p14:tracePt t="97511" x="3429000" y="4937125"/>
          <p14:tracePt t="97528" x="3459163" y="4968875"/>
          <p14:tracePt t="97544" x="3657600" y="4983163"/>
          <p14:tracePt t="97561" x="4365625" y="4975225"/>
          <p14:tracePt t="97578" x="5067300" y="4876800"/>
          <p14:tracePt t="97594" x="5326063" y="4792663"/>
          <p14:tracePt t="97611" x="5364163" y="4770438"/>
          <p14:tracePt t="97628" x="5295900" y="4746625"/>
          <p14:tracePt t="97644" x="4868863" y="4708525"/>
          <p14:tracePt t="97661" x="3984625" y="4708525"/>
          <p14:tracePt t="97678" x="3382963" y="4808538"/>
          <p14:tracePt t="97694" x="3208338" y="4899025"/>
          <p14:tracePt t="97711" x="3246438" y="4968875"/>
          <p14:tracePt t="97728" x="3551238" y="4975225"/>
          <p14:tracePt t="97744" x="4327525" y="4922838"/>
          <p14:tracePt t="97762" x="4914900" y="4816475"/>
          <p14:tracePt t="97778" x="5097463" y="4762500"/>
          <p14:tracePt t="97794" x="5105400" y="4754563"/>
          <p14:tracePt t="97811" x="4991100" y="4716463"/>
          <p14:tracePt t="97828" x="4457700" y="4686300"/>
          <p14:tracePt t="97844" x="3756025" y="4686300"/>
          <p14:tracePt t="97861" x="3436938" y="4686300"/>
          <p14:tracePt t="97878" x="3390900" y="4702175"/>
          <p14:tracePt t="97894" x="3390900" y="4708525"/>
          <p14:tracePt t="97911" x="3619500" y="4732338"/>
          <p14:tracePt t="97928" x="4054475" y="4732338"/>
          <p14:tracePt t="97944" x="4259263" y="4732338"/>
          <p14:tracePt t="97961" x="4327525" y="4732338"/>
          <p14:tracePt t="97978" x="4335463" y="4732338"/>
          <p14:tracePt t="98011" x="4327525" y="4732338"/>
          <p14:tracePt t="98028" x="4297363" y="4732338"/>
          <p14:tracePt t="98044" x="4289425" y="4732338"/>
          <p14:tracePt t="98061" x="4283075" y="4732338"/>
          <p14:tracePt t="98078" x="4267200" y="4732338"/>
          <p14:tracePt t="98094" x="4229100" y="4732338"/>
          <p14:tracePt t="98111" x="4137025" y="4792663"/>
          <p14:tracePt t="98128" x="4114800" y="4822825"/>
          <p14:tracePt t="98161" x="4114800" y="4830763"/>
          <p14:tracePt t="98178" x="4229100" y="4854575"/>
          <p14:tracePt t="98194" x="4449763" y="4892675"/>
          <p14:tracePt t="98211" x="4708525" y="4892675"/>
          <p14:tracePt t="98228" x="4792663" y="4899025"/>
          <p14:tracePt t="98263" x="4784725" y="4899025"/>
          <p14:tracePt t="98278" x="4686300" y="4892675"/>
          <p14:tracePt t="98295" x="4389438" y="4884738"/>
          <p14:tracePt t="98311" x="3992563" y="4906963"/>
          <p14:tracePt t="98328" x="3954463" y="4914900"/>
          <p14:tracePt t="98361" x="4076700" y="4930775"/>
          <p14:tracePt t="98378" x="4365625" y="4930775"/>
          <p14:tracePt t="98394" x="4784725" y="4854575"/>
          <p14:tracePt t="98411" x="4937125" y="4830763"/>
          <p14:tracePt t="98428" x="4953000" y="4830763"/>
          <p14:tracePt t="98461" x="4800600" y="4816475"/>
          <p14:tracePt t="98477" x="4495800" y="4816475"/>
          <p14:tracePt t="98494" x="4229100" y="4830763"/>
          <p14:tracePt t="98528" x="4259263" y="4830763"/>
          <p14:tracePt t="98545" x="4389438" y="4830763"/>
          <p14:tracePt t="98561" x="4602163" y="4816475"/>
          <p14:tracePt t="98578" x="4670425" y="4816475"/>
          <p14:tracePt t="98611" x="4656138" y="4816475"/>
          <p14:tracePt t="98628" x="4511675" y="4792663"/>
          <p14:tracePt t="98645" x="4321175" y="4792663"/>
          <p14:tracePt t="98662" x="4283075" y="4792663"/>
          <p14:tracePt t="98704" x="4321175" y="4800600"/>
          <p14:tracePt t="98712" x="4359275" y="4816475"/>
          <p14:tracePt t="98721" x="4373563" y="4816475"/>
          <p14:tracePt t="98728" x="4397375" y="4816475"/>
          <p14:tracePt t="98745" x="4419600" y="4816475"/>
          <p14:tracePt t="99216" x="4427538" y="4822825"/>
          <p14:tracePt t="99224" x="4427538" y="4838700"/>
          <p14:tracePt t="99231" x="4427538" y="4854575"/>
          <p14:tracePt t="99245" x="4411663" y="4876800"/>
          <p14:tracePt t="99262" x="4389438" y="4922838"/>
          <p14:tracePt t="99265" x="4373563" y="4945063"/>
          <p14:tracePt t="99278" x="4365625" y="4953000"/>
          <p14:tracePt t="99295" x="4365625" y="4960938"/>
          <p14:tracePt t="99464" x="4365625" y="4953000"/>
          <p14:tracePt t="99472" x="4373563" y="4937125"/>
          <p14:tracePt t="99592" x="4381500" y="4937125"/>
          <p14:tracePt t="99600" x="4381500" y="4906963"/>
          <p14:tracePt t="99612" x="4389438" y="4830763"/>
          <p14:tracePt t="99628" x="4403725" y="4702175"/>
          <p14:tracePt t="99645" x="4419600" y="4632325"/>
          <p14:tracePt t="99663" x="4457700" y="4397375"/>
          <p14:tracePt t="99678" x="4457700" y="4359275"/>
          <p14:tracePt t="99695" x="4479925" y="4191000"/>
          <p14:tracePt t="99712" x="4479925" y="4076700"/>
          <p14:tracePt t="99728" x="4503738" y="3992563"/>
          <p14:tracePt t="99745" x="4518025" y="3878263"/>
          <p14:tracePt t="99762" x="4533900" y="3771900"/>
          <p14:tracePt t="99778" x="4541838" y="3711575"/>
          <p14:tracePt t="99795" x="4549775" y="3695700"/>
          <p14:tracePt t="99812" x="4556125" y="3635375"/>
          <p14:tracePt t="99828" x="4572000" y="3565525"/>
          <p14:tracePt t="99862" x="4572000" y="3559175"/>
          <p14:tracePt t="99878" x="4587875" y="3459163"/>
          <p14:tracePt t="99928" x="4587875" y="3444875"/>
          <p14:tracePt t="100183" x="4602163" y="3444875"/>
          <p14:tracePt t="100192" x="4678363" y="3451225"/>
          <p14:tracePt t="100199" x="4762500" y="3482975"/>
          <p14:tracePt t="100212" x="4868863" y="3482975"/>
          <p14:tracePt t="100229" x="5318125" y="3398838"/>
          <p14:tracePt t="100245" x="5761038" y="3260725"/>
          <p14:tracePt t="100263" x="6111875" y="3040063"/>
          <p14:tracePt t="100280" x="6202363" y="2895600"/>
          <p14:tracePt t="100295" x="6226175" y="2781300"/>
          <p14:tracePt t="100312" x="6226175" y="2682875"/>
          <p14:tracePt t="100329" x="6164263" y="2498725"/>
          <p14:tracePt t="100345" x="6073775" y="2324100"/>
          <p14:tracePt t="100362" x="5965825" y="2155825"/>
          <p14:tracePt t="100379" x="5851525" y="2027238"/>
          <p14:tracePt t="100395" x="5692775" y="1943100"/>
          <p14:tracePt t="100412" x="5532438" y="1882775"/>
          <p14:tracePt t="100429" x="5448300" y="1874838"/>
          <p14:tracePt t="100445" x="5364163" y="1874838"/>
          <p14:tracePt t="100463" x="5151438" y="2049463"/>
          <p14:tracePt t="100479" x="5083175" y="2316163"/>
          <p14:tracePt t="100495" x="5059363" y="2735263"/>
          <p14:tracePt t="100512" x="5241925" y="3132138"/>
          <p14:tracePt t="100529" x="5646738" y="3336925"/>
          <p14:tracePt t="100545" x="6294438" y="3451225"/>
          <p14:tracePt t="100562" x="7102475" y="3429000"/>
          <p14:tracePt t="100579" x="7848600" y="3192463"/>
          <p14:tracePt t="100595" x="8289925" y="2955925"/>
          <p14:tracePt t="100612" x="8442325" y="2865438"/>
          <p14:tracePt t="100629" x="8458200" y="2835275"/>
          <p14:tracePt t="100645" x="8442325" y="2811463"/>
          <p14:tracePt t="100662" x="8221663" y="2743200"/>
          <p14:tracePt t="100679" x="7788275" y="2667000"/>
          <p14:tracePt t="100696" x="6683375" y="2620963"/>
          <p14:tracePt t="100712" x="6294438" y="2789238"/>
          <p14:tracePt t="100729" x="6134100" y="2933700"/>
          <p14:tracePt t="100745" x="6118225" y="3017838"/>
          <p14:tracePt t="100762" x="6294438" y="3094038"/>
          <p14:tracePt t="100779" x="6942138" y="3208338"/>
          <p14:tracePt t="100796" x="7718425" y="3208338"/>
          <p14:tracePt t="100812" x="8175625" y="3208338"/>
          <p14:tracePt t="100829" x="8267700" y="3208338"/>
          <p14:tracePt t="100862" x="8191500" y="3184525"/>
          <p14:tracePt t="100879" x="7391400" y="3094038"/>
          <p14:tracePt t="100896" x="6667500" y="3094038"/>
          <p14:tracePt t="100912" x="6332538" y="3140075"/>
          <p14:tracePt t="100929" x="6232525" y="3178175"/>
          <p14:tracePt t="100962" x="6232525" y="3192463"/>
          <p14:tracePt t="100979" x="6294438" y="3336925"/>
          <p14:tracePt t="100995" x="6400800" y="3619500"/>
          <p14:tracePt t="101012" x="6446838" y="4030663"/>
          <p14:tracePt t="101029" x="6446838" y="4449763"/>
          <p14:tracePt t="101045" x="6346825" y="4800600"/>
          <p14:tracePt t="101063" x="6180138" y="5121275"/>
          <p14:tracePt t="101079" x="6035675" y="5303838"/>
          <p14:tracePt t="101096" x="5981700" y="5334000"/>
          <p14:tracePt t="101112" x="5981700" y="5341938"/>
          <p14:tracePt t="101368" x="5981700" y="5356225"/>
          <p14:tracePt t="101376" x="5981700" y="5380038"/>
          <p14:tracePt t="101384" x="5981700" y="5410200"/>
          <p14:tracePt t="101396" x="5981700" y="5432425"/>
          <p14:tracePt t="101412" x="5981700" y="5478463"/>
          <p14:tracePt t="101429" x="5981700" y="5494338"/>
          <p14:tracePt t="101648" x="5981700" y="5502275"/>
          <p14:tracePt t="101656" x="5981700" y="5470525"/>
          <p14:tracePt t="101664" x="5981700" y="5387975"/>
          <p14:tracePt t="101679" x="5981700" y="5203825"/>
          <p14:tracePt t="101696" x="5981700" y="4953000"/>
          <p14:tracePt t="101712" x="5981700" y="4754563"/>
          <p14:tracePt t="101729" x="5981700" y="4664075"/>
          <p14:tracePt t="101746" x="5981700" y="4648200"/>
          <p14:tracePt t="101824" x="6003925" y="4724400"/>
          <p14:tracePt t="101832" x="6057900" y="4937125"/>
          <p14:tracePt t="101840" x="6111875" y="5105400"/>
          <p14:tracePt t="101848" x="6134100" y="5241925"/>
          <p14:tracePt t="101862" x="6149975" y="5394325"/>
          <p14:tracePt t="101879" x="6156325" y="5661025"/>
          <p14:tracePt t="101896" x="6164263" y="5722938"/>
          <p14:tracePt t="101952" x="6164263" y="5661025"/>
          <p14:tracePt t="101960" x="6164263" y="5570538"/>
          <p14:tracePt t="101968" x="6164263" y="5470525"/>
          <p14:tracePt t="101979" x="6164263" y="5364163"/>
          <p14:tracePt t="101996" x="6164263" y="5159375"/>
          <p14:tracePt t="102013" x="6172200" y="5089525"/>
          <p14:tracePt t="102029" x="6180138" y="5083175"/>
          <p14:tracePt t="102072" x="6180138" y="5097463"/>
          <p14:tracePt t="102079" x="6180138" y="5219700"/>
          <p14:tracePt t="102088" x="6180138" y="5303838"/>
          <p14:tracePt t="102096" x="6172200" y="5364163"/>
          <p14:tracePt t="102113" x="6149975" y="5486400"/>
          <p14:tracePt t="102129" x="6149975" y="5502275"/>
          <p14:tracePt t="102168" x="6149975" y="5426075"/>
          <p14:tracePt t="102179" x="6149975" y="5326063"/>
          <p14:tracePt t="102196" x="6149975" y="5143500"/>
          <p14:tracePt t="102213" x="6149975" y="4975225"/>
          <p14:tracePt t="102229" x="6149975" y="4930775"/>
          <p14:tracePt t="102265" x="6134100" y="4930775"/>
          <p14:tracePt t="102273" x="6126163" y="5006975"/>
          <p14:tracePt t="102280" x="6126163" y="5105400"/>
          <p14:tracePt t="102296" x="6096000" y="5287963"/>
          <p14:tracePt t="102313" x="6042025" y="5432425"/>
          <p14:tracePt t="102329" x="6042025" y="5456238"/>
          <p14:tracePt t="102363" x="6042025" y="5380038"/>
          <p14:tracePt t="102379" x="6042025" y="5219700"/>
          <p14:tracePt t="102396" x="6042025" y="5029200"/>
          <p14:tracePt t="102413" x="6042025" y="4945063"/>
          <p14:tracePt t="102429" x="6042025" y="4937125"/>
          <p14:tracePt t="102465" x="6042025" y="5045075"/>
          <p14:tracePt t="102473" x="6042025" y="5165725"/>
          <p14:tracePt t="102480" x="6042025" y="5280025"/>
          <p14:tracePt t="102496" x="6042025" y="5478463"/>
          <p14:tracePt t="102513" x="6035675" y="5540375"/>
          <p14:tracePt t="102552" x="6035675" y="5478463"/>
          <p14:tracePt t="102563" x="6035675" y="5402263"/>
          <p14:tracePt t="102579" x="6035675" y="5249863"/>
          <p14:tracePt t="102596" x="6035675" y="5135563"/>
          <p14:tracePt t="102613" x="6035675" y="5127625"/>
          <p14:tracePt t="102647" x="6027738" y="5203825"/>
          <p14:tracePt t="102663" x="5981700" y="5387975"/>
          <p14:tracePt t="102680" x="5897563" y="5570538"/>
          <p14:tracePt t="102696" x="5837238" y="5646738"/>
          <p14:tracePt t="102713" x="5829300" y="5646738"/>
          <p14:tracePt t="102729" x="5807075" y="5638800"/>
          <p14:tracePt t="102746" x="5730875" y="5464175"/>
          <p14:tracePt t="102763" x="5616575" y="5311775"/>
          <p14:tracePt t="102779" x="5502275" y="5235575"/>
          <p14:tracePt t="102796" x="5356225" y="5203825"/>
          <p14:tracePt t="102812" x="5067300" y="5203825"/>
          <p14:tracePt t="102829" x="4640263" y="5356225"/>
          <p14:tracePt t="102846" x="4168775" y="5554663"/>
          <p14:tracePt t="102862" x="3521075" y="5829300"/>
          <p14:tracePt t="102879" x="3238500" y="5935663"/>
          <p14:tracePt t="102896" x="3070225" y="5935663"/>
          <p14:tracePt t="102912" x="2971800" y="5921375"/>
          <p14:tracePt t="102929" x="2895600" y="5845175"/>
          <p14:tracePt t="102946" x="2841625" y="5783263"/>
          <p14:tracePt t="102962" x="2827338" y="5761038"/>
          <p14:tracePt t="102981" x="2819400" y="5753100"/>
          <p14:tracePt t="102996" x="2797175" y="5745163"/>
          <p14:tracePt t="103013" x="2759075" y="5745163"/>
          <p14:tracePt t="103030" x="2674938" y="5753100"/>
          <p14:tracePt t="103046" x="2536825" y="5791200"/>
          <p14:tracePt t="103063" x="2301875" y="5851525"/>
          <p14:tracePt t="103080" x="2209800" y="5867400"/>
          <p14:tracePt t="103096" x="2187575" y="5867400"/>
          <p14:tracePt t="103137" x="2179638" y="5867400"/>
          <p14:tracePt t="103146" x="2179638" y="5859463"/>
          <p14:tracePt t="103163" x="2179638" y="5845175"/>
          <p14:tracePt t="103181" x="2201863" y="5813425"/>
          <p14:tracePt t="103196" x="2225675" y="5783263"/>
          <p14:tracePt t="103213" x="2247900" y="5761038"/>
          <p14:tracePt t="103230" x="2255838" y="5745163"/>
          <p14:tracePt t="103296" x="2255838" y="5737225"/>
          <p14:tracePt t="103304" x="2270125" y="5722938"/>
          <p14:tracePt t="103313" x="2286000" y="5699125"/>
          <p14:tracePt t="103330" x="2308225" y="5668963"/>
          <p14:tracePt t="103346" x="2339975" y="5638800"/>
          <p14:tracePt t="103363" x="2362200" y="5622925"/>
          <p14:tracePt t="103380" x="2392363" y="5600700"/>
          <p14:tracePt t="103396" x="2438400" y="5600700"/>
          <p14:tracePt t="103413" x="2498725" y="5600700"/>
          <p14:tracePt t="103430" x="2651125" y="5600700"/>
          <p14:tracePt t="103447" x="2873375" y="5600700"/>
          <p14:tracePt t="103463" x="3260725" y="5654675"/>
          <p14:tracePt t="103481" x="3482975" y="5684838"/>
          <p14:tracePt t="103496" x="3627438" y="5699125"/>
          <p14:tracePt t="103513" x="3763963" y="5699125"/>
          <p14:tracePt t="103530" x="3817938" y="5699125"/>
          <p14:tracePt t="103547" x="3870325" y="5692775"/>
          <p14:tracePt t="103563" x="3916363" y="5676900"/>
          <p14:tracePt t="103580" x="3946525" y="5661025"/>
          <p14:tracePt t="103597" x="4030663" y="5638800"/>
          <p14:tracePt t="103613" x="4160838" y="5608638"/>
          <p14:tracePt t="103630" x="4351338" y="5592763"/>
          <p14:tracePt t="103647" x="4702175" y="5592763"/>
          <p14:tracePt t="103663" x="4899025" y="5592763"/>
          <p14:tracePt t="103680" x="5051425" y="5592763"/>
          <p14:tracePt t="103697" x="5105400" y="5592763"/>
          <p14:tracePt t="103823" x="5051425" y="5570538"/>
          <p14:tracePt t="103831" x="4953000" y="5570538"/>
          <p14:tracePt t="103840" x="4792663" y="5570538"/>
          <p14:tracePt t="103848" x="4579938" y="5600700"/>
          <p14:tracePt t="103863" x="4038600" y="5668963"/>
          <p14:tracePt t="103881" x="3565525" y="5668963"/>
          <p14:tracePt t="103896" x="3292475" y="5668963"/>
          <p14:tracePt t="103913" x="3254375" y="5668963"/>
          <p14:tracePt t="103930" x="3246438" y="5668963"/>
          <p14:tracePt t="104159" x="3238500" y="5661025"/>
          <p14:tracePt t="104167" x="3238500" y="5646738"/>
          <p14:tracePt t="104176" x="3230563" y="5630863"/>
          <p14:tracePt t="104183" x="3222625" y="5622925"/>
          <p14:tracePt t="104197" x="3222625" y="5608638"/>
          <p14:tracePt t="104213" x="3216275" y="5584825"/>
          <p14:tracePt t="104230" x="3200400" y="5570538"/>
          <p14:tracePt t="104247" x="3200400" y="5562600"/>
          <p14:tracePt t="104263" x="3184525" y="5524500"/>
          <p14:tracePt t="104280" x="3178175" y="5516563"/>
          <p14:tracePt t="104297" x="3170238" y="5516563"/>
          <p14:tracePt t="104320" x="3162300" y="5516563"/>
          <p14:tracePt t="104330" x="3154363" y="5516563"/>
          <p14:tracePt t="104347" x="3146425" y="5502275"/>
          <p14:tracePt t="104363" x="3140075" y="5502275"/>
          <p14:tracePt t="104424" x="3124200" y="5502275"/>
          <p14:tracePt t="104439" x="3108325" y="5502275"/>
          <p14:tracePt t="104448" x="3094038" y="5486400"/>
          <p14:tracePt t="104456" x="3070225" y="5470525"/>
          <p14:tracePt t="104464" x="3055938" y="5464175"/>
          <p14:tracePt t="104480" x="3017838" y="5448300"/>
          <p14:tracePt t="104497" x="3009900" y="5440363"/>
          <p14:tracePt t="104593" x="3001963" y="5440363"/>
          <p14:tracePt t="104976" x="3009900" y="5440363"/>
          <p14:tracePt t="104983" x="3017838" y="5440363"/>
          <p14:tracePt t="104992" x="3040063" y="5440363"/>
          <p14:tracePt t="104999" x="3063875" y="5440363"/>
          <p14:tracePt t="105014" x="3094038" y="5440363"/>
          <p14:tracePt t="105030" x="3154363" y="5432425"/>
          <p14:tracePt t="105047" x="3268663" y="5432425"/>
          <p14:tracePt t="105064" x="3322638" y="5432425"/>
          <p14:tracePt t="105081" x="3336925" y="5426075"/>
          <p14:tracePt t="105152" x="3352800" y="5426075"/>
          <p14:tracePt t="105159" x="3413125" y="5426075"/>
          <p14:tracePt t="105167" x="3497263" y="5426075"/>
          <p14:tracePt t="105180" x="3641725" y="5426075"/>
          <p14:tracePt t="105197" x="3878263" y="5426075"/>
          <p14:tracePt t="105214" x="4160838" y="5426075"/>
          <p14:tracePt t="105230" x="4365625" y="5426075"/>
          <p14:tracePt t="105247" x="4495800" y="5426075"/>
          <p14:tracePt t="105264" x="4503738" y="5426075"/>
          <p14:tracePt t="105360" x="4525963" y="5426075"/>
          <p14:tracePt t="105367" x="4564063" y="5426075"/>
          <p14:tracePt t="105376" x="4625975" y="5426075"/>
          <p14:tracePt t="105383" x="4678363" y="5418138"/>
          <p14:tracePt t="105397" x="4740275" y="5410200"/>
          <p14:tracePt t="105414" x="4884738" y="5387975"/>
          <p14:tracePt t="105431" x="5045075" y="5372100"/>
          <p14:tracePt t="105447" x="5273675" y="5341938"/>
          <p14:tracePt t="105464" x="5280025" y="5341938"/>
          <p14:tracePt t="105593" x="5273675" y="5341938"/>
          <p14:tracePt t="105599" x="5257800" y="5341938"/>
          <p14:tracePt t="105615" x="5249863" y="5341938"/>
          <p14:tracePt t="105623" x="5241925" y="5334000"/>
          <p14:tracePt t="105632" x="5235575" y="5334000"/>
          <p14:tracePt t="105648" x="5219700" y="5334000"/>
          <p14:tracePt t="105664" x="5173663" y="5334000"/>
          <p14:tracePt t="105681" x="5121275" y="5349875"/>
          <p14:tracePt t="105697" x="5059363" y="5356225"/>
          <p14:tracePt t="105714" x="5021263" y="5356225"/>
          <p14:tracePt t="105731" x="5006975" y="5356225"/>
          <p14:tracePt t="105747" x="4999038" y="5356225"/>
          <p14:tracePt t="105764" x="4975225" y="5356225"/>
          <p14:tracePt t="105781" x="4953000" y="5356225"/>
          <p14:tracePt t="105863" x="4937125" y="5356225"/>
          <p14:tracePt t="105872" x="4922838" y="5349875"/>
          <p14:tracePt t="105881" x="4899025" y="5349875"/>
          <p14:tracePt t="105897" x="4822825" y="5349875"/>
          <p14:tracePt t="105914" x="4732338" y="5380038"/>
          <p14:tracePt t="105931" x="4656138" y="5402263"/>
          <p14:tracePt t="105947" x="4625975" y="5418138"/>
          <p14:tracePt t="106023" x="4640263" y="5418138"/>
          <p14:tracePt t="106032" x="4664075" y="5418138"/>
          <p14:tracePt t="106040" x="4678363" y="5418138"/>
          <p14:tracePt t="106048" x="4708525" y="5418138"/>
          <p14:tracePt t="106064" x="4816475" y="5410200"/>
          <p14:tracePt t="106081" x="4914900" y="5380038"/>
          <p14:tracePt t="106099" x="5006975" y="5341938"/>
          <p14:tracePt t="106114" x="5059363" y="5334000"/>
          <p14:tracePt t="106131" x="5075238" y="5326063"/>
          <p14:tracePt t="106217" x="5097463" y="5326063"/>
          <p14:tracePt t="106224" x="5121275" y="5326063"/>
          <p14:tracePt t="106233" x="5151438" y="5341938"/>
          <p14:tracePt t="106247" x="5211763" y="5341938"/>
          <p14:tracePt t="106264" x="5326063" y="5341938"/>
          <p14:tracePt t="106281" x="5402263" y="5341938"/>
          <p14:tracePt t="106298" x="5448300" y="5341938"/>
          <p14:tracePt t="106408" x="5456238" y="5341938"/>
          <p14:tracePt t="106423" x="5478463" y="5356225"/>
          <p14:tracePt t="106433" x="5502275" y="5356225"/>
          <p14:tracePt t="106440" x="5524500" y="5364163"/>
          <p14:tracePt t="106448" x="5540375" y="5372100"/>
          <p14:tracePt t="106464" x="5684838" y="5448300"/>
          <p14:tracePt t="106481" x="5761038" y="5470525"/>
          <p14:tracePt t="106514" x="5775325" y="5478463"/>
          <p14:tracePt t="106544" x="5775325" y="5456238"/>
          <p14:tracePt t="106551" x="5791200" y="5410200"/>
          <p14:tracePt t="106564" x="5799138" y="5372100"/>
          <p14:tracePt t="106581" x="5813425" y="5257800"/>
          <p14:tracePt t="106598" x="5837238" y="5143500"/>
          <p14:tracePt t="106614" x="5851525" y="5037138"/>
          <p14:tracePt t="106631" x="5883275" y="4945063"/>
          <p14:tracePt t="106647" x="5889625" y="4899025"/>
          <p14:tracePt t="106719" x="5913438" y="4914900"/>
          <p14:tracePt t="106736" x="5927725" y="4945063"/>
          <p14:tracePt t="106744" x="5981700" y="5113338"/>
          <p14:tracePt t="106751" x="6027738" y="5257800"/>
          <p14:tracePt t="106764" x="6042025" y="5372100"/>
          <p14:tracePt t="106781" x="6080125" y="5592763"/>
          <p14:tracePt t="106798" x="6080125" y="5676900"/>
          <p14:tracePt t="106847" x="6080125" y="5622925"/>
          <p14:tracePt t="106855" x="6073775" y="5562600"/>
          <p14:tracePt t="106864" x="6057900" y="5478463"/>
          <p14:tracePt t="106881" x="6042025" y="5311775"/>
          <p14:tracePt t="106897" x="6042025" y="5203825"/>
          <p14:tracePt t="106914" x="6042025" y="5189538"/>
          <p14:tracePt t="106976" x="6042025" y="5235575"/>
          <p14:tracePt t="106983" x="6042025" y="5273675"/>
          <p14:tracePt t="106992" x="6042025" y="5280025"/>
          <p14:tracePt t="106999" x="6035675" y="5303838"/>
          <p14:tracePt t="107040" x="6027738" y="5311775"/>
          <p14:tracePt t="107055" x="6011863" y="5311775"/>
          <p14:tracePt t="107064" x="6003925" y="5257800"/>
          <p14:tracePt t="107072" x="5997575" y="5227638"/>
          <p14:tracePt t="107081" x="5989638" y="5189538"/>
          <p14:tracePt t="107098" x="5973763" y="5159375"/>
          <p14:tracePt t="107114" x="5973763" y="5143500"/>
          <p14:tracePt t="107167" x="5973763" y="5203825"/>
          <p14:tracePt t="107176" x="5973763" y="5257800"/>
          <p14:tracePt t="107183" x="5973763" y="5326063"/>
          <p14:tracePt t="107198" x="5973763" y="5418138"/>
          <p14:tracePt t="107214" x="5973763" y="5554663"/>
          <p14:tracePt t="107231" x="5973763" y="5622925"/>
          <p14:tracePt t="107248" x="5981700" y="5622925"/>
          <p14:tracePt t="107265" x="5997575" y="5622925"/>
          <p14:tracePt t="107281" x="6003925" y="5622925"/>
          <p14:tracePt t="107298" x="6019800" y="5622925"/>
          <p14:tracePt t="107314" x="6042025" y="5616575"/>
          <p14:tracePt t="107331" x="6057900" y="5600700"/>
          <p14:tracePt t="107348" x="6080125" y="5600700"/>
          <p14:tracePt t="107365" x="6096000" y="5600700"/>
          <p14:tracePt t="107381" x="6118225" y="5600700"/>
          <p14:tracePt t="107398" x="6156325" y="5616575"/>
          <p14:tracePt t="107415" x="6172200" y="5616575"/>
          <p14:tracePt t="107431" x="6194425" y="5622925"/>
          <p14:tracePt t="107448" x="6202363" y="5622925"/>
          <p14:tracePt t="107496" x="6210300" y="5622925"/>
          <p14:tracePt t="107504" x="6240463" y="5616575"/>
          <p14:tracePt t="107515" x="6256338" y="5616575"/>
          <p14:tracePt t="107531" x="6286500" y="5584825"/>
          <p14:tracePt t="107548" x="6308725" y="5570538"/>
          <p14:tracePt t="107565" x="6340475" y="5540375"/>
          <p14:tracePt t="107582" x="6346825" y="5540375"/>
          <p14:tracePt t="107727" x="6346825" y="5524500"/>
          <p14:tracePt t="107736" x="6346825" y="5508625"/>
          <p14:tracePt t="107744" x="6346825" y="5494338"/>
          <p14:tracePt t="107752" x="6354763" y="5470525"/>
          <p14:tracePt t="107768" x="6370638" y="5456238"/>
          <p14:tracePt t="107781" x="6384925" y="5432425"/>
          <p14:tracePt t="107798" x="6416675" y="5410200"/>
          <p14:tracePt t="107815" x="6423025" y="5402263"/>
          <p14:tracePt t="108088" x="6408738" y="5402263"/>
          <p14:tracePt t="108104" x="6400800" y="5402263"/>
          <p14:tracePt t="108128" x="6384925" y="5402263"/>
          <p14:tracePt t="108152" x="6384925" y="5410200"/>
          <p14:tracePt t="108167" x="6384925" y="5418138"/>
          <p14:tracePt t="108240" x="6384925" y="5426075"/>
          <p14:tracePt t="108568" x="6384925" y="5432425"/>
          <p14:tracePt t="108576" x="6408738" y="5440363"/>
          <p14:tracePt t="108583" x="6423025" y="5440363"/>
          <p14:tracePt t="108598" x="6438900" y="5440363"/>
          <p14:tracePt t="108615" x="6492875" y="5456238"/>
          <p14:tracePt t="108775" x="6499225" y="5456238"/>
          <p14:tracePt t="108792" x="6515100" y="5456238"/>
          <p14:tracePt t="108808" x="6523038" y="5448300"/>
          <p14:tracePt t="108816" x="6530975" y="5440363"/>
          <p14:tracePt t="108832" x="6537325" y="5440363"/>
          <p14:tracePt t="108857" x="6545263" y="5440363"/>
          <p14:tracePt t="109159" x="6561138" y="5432425"/>
          <p14:tracePt t="109167" x="6599238" y="5426075"/>
          <p14:tracePt t="109175" x="6621463" y="5418138"/>
          <p14:tracePt t="109183" x="6645275" y="5418138"/>
          <p14:tracePt t="109199" x="6659563" y="5402263"/>
          <p14:tracePt t="109215" x="6667500" y="5402263"/>
          <p14:tracePt t="109336" x="6683375" y="5402263"/>
          <p14:tracePt t="109344" x="6705600" y="5402263"/>
          <p14:tracePt t="109351" x="6735763" y="5402263"/>
          <p14:tracePt t="109365" x="6765925" y="5402263"/>
          <p14:tracePt t="109383" x="6858000" y="5394325"/>
          <p14:tracePt t="109400" x="6865938" y="5394325"/>
          <p14:tracePt t="109607" x="6873875" y="5380038"/>
          <p14:tracePt t="109616" x="6880225" y="5380038"/>
          <p14:tracePt t="109624" x="6888163" y="5364163"/>
          <p14:tracePt t="109632" x="6896100" y="5356225"/>
          <p14:tracePt t="109649" x="6904038" y="5341938"/>
          <p14:tracePt t="109665" x="6926263" y="5326063"/>
          <p14:tracePt t="109682" x="6926263" y="5318125"/>
          <p14:tracePt t="110168" x="6918325" y="5318125"/>
          <p14:tracePt t="110176" x="6896100" y="5311775"/>
          <p14:tracePt t="137520" x="6880225" y="5295900"/>
          <p14:tracePt t="137527" x="6865938" y="5211763"/>
          <p14:tracePt t="137535" x="6842125" y="5051425"/>
          <p14:tracePt t="137544" x="6797675" y="4906963"/>
          <p14:tracePt t="137559" x="6789738" y="4846638"/>
          <p14:tracePt t="137576" x="6773863" y="4808538"/>
          <p14:tracePt t="137592" x="6773863" y="4746625"/>
          <p14:tracePt t="137609" x="6765925" y="4732338"/>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666502" y="434923"/>
            <a:ext cx="7529232" cy="954107"/>
          </a:xfrm>
          <a:prstGeom prst="rect">
            <a:avLst/>
          </a:prstGeom>
          <a:noFill/>
        </p:spPr>
        <p:txBody>
          <a:bodyPr wrap="square" rtlCol="0">
            <a:spAutoFit/>
          </a:bodyPr>
          <a:lstStyle/>
          <a:p>
            <a:pPr algn="just"/>
            <a:r>
              <a:rPr lang="en-US" altLang="en-US" sz="2800" b="1" dirty="0" smtClean="0">
                <a:latin typeface="Times New Roman" panose="02020603050405020304" pitchFamily="18" charset="0"/>
                <a:cs typeface="Times New Roman" panose="02020603050405020304" pitchFamily="18" charset="0"/>
              </a:rPr>
              <a:t>Example </a:t>
            </a:r>
            <a:r>
              <a:rPr lang="en-US" altLang="en-US" sz="2800" b="1" dirty="0">
                <a:latin typeface="Times New Roman" panose="02020603050405020304" pitchFamily="18" charset="0"/>
                <a:cs typeface="Times New Roman" panose="02020603050405020304" pitchFamily="18" charset="0"/>
              </a:rPr>
              <a:t>of Finding Empirical Probabilities</a:t>
            </a:r>
          </a:p>
          <a:p>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26314" t="37496" r="9314" b="24127"/>
          <a:stretch/>
        </p:blipFill>
        <p:spPr>
          <a:xfrm>
            <a:off x="285495" y="1345306"/>
            <a:ext cx="10287230" cy="3449734"/>
          </a:xfrm>
          <a:prstGeom prst="rect">
            <a:avLst/>
          </a:prstGeom>
        </p:spPr>
      </p:pic>
    </p:spTree>
    <p:extLst>
      <p:ext uri="{BB962C8B-B14F-4D97-AF65-F5344CB8AC3E}">
        <p14:creationId xmlns:p14="http://schemas.microsoft.com/office/powerpoint/2010/main" val="2879391230"/>
      </p:ext>
    </p:extLst>
  </p:cSld>
  <p:clrMapOvr>
    <a:masterClrMapping/>
  </p:clrMapOvr>
  <mc:AlternateContent xmlns:mc="http://schemas.openxmlformats.org/markup-compatibility/2006" xmlns:p14="http://schemas.microsoft.com/office/powerpoint/2010/main">
    <mc:Choice Requires="p14">
      <p:transition p14:dur="10" advTm="85873"/>
    </mc:Choice>
    <mc:Fallback xmlns="">
      <p:transition advTm="85873"/>
    </mc:Fallback>
  </mc:AlternateContent>
  <p:timing>
    <p:tnLst>
      <p:par>
        <p:cTn id="1" dur="indefinite" restart="never" nodeType="tmRoot"/>
      </p:par>
    </p:tnLst>
  </p:timing>
  <p:extLst mod="1">
    <p:ext uri="{3A86A75C-4F4B-4683-9AE1-C65F6400EC91}">
      <p14:laserTraceLst xmlns:p14="http://schemas.microsoft.com/office/powerpoint/2010/main">
        <p14:tracePtLst>
          <p14:tracePt t="14400" x="6759575" y="4724400"/>
          <p14:tracePt t="14408" x="6561138" y="4648200"/>
          <p14:tracePt t="14416" x="6278563" y="4397375"/>
          <p14:tracePt t="14425" x="6073775" y="4068763"/>
          <p14:tracePt t="14442" x="5851525" y="3771900"/>
          <p14:tracePt t="14459" x="5684838" y="3725863"/>
          <p14:tracePt t="14475" x="5630863" y="3711575"/>
          <p14:tracePt t="14647" x="5622925" y="3703638"/>
          <p14:tracePt t="14656" x="5668963" y="3665538"/>
          <p14:tracePt t="14663" x="5821363" y="3619500"/>
          <p14:tracePt t="14676" x="5973763" y="3551238"/>
          <p14:tracePt t="14692" x="6332538" y="3360738"/>
          <p14:tracePt t="14709" x="6645275" y="3154363"/>
          <p14:tracePt t="14725" x="6994525" y="2941638"/>
          <p14:tracePt t="14744" x="7353300" y="2735263"/>
          <p14:tracePt t="14759" x="7413625" y="2697163"/>
          <p14:tracePt t="14776" x="7445375" y="2674938"/>
          <p14:tracePt t="14951" x="7467600" y="2674938"/>
          <p14:tracePt t="14960" x="7475538" y="2674938"/>
          <p14:tracePt t="14968" x="7497763" y="2674938"/>
          <p14:tracePt t="14977" x="7505700" y="2674938"/>
          <p14:tracePt t="14992" x="7543800" y="2674938"/>
          <p14:tracePt t="15063" x="7559675" y="2674938"/>
          <p14:tracePt t="15072" x="7566025" y="2674938"/>
          <p14:tracePt t="15080" x="7589838" y="2682875"/>
          <p14:tracePt t="15092" x="7597775" y="2682875"/>
          <p14:tracePt t="15109" x="7604125" y="2682875"/>
          <p14:tracePt t="15224" x="7612063" y="2689225"/>
          <p14:tracePt t="15233" x="7620000" y="2705100"/>
          <p14:tracePt t="15242" x="7635875" y="2705100"/>
          <p14:tracePt t="15259" x="7666038" y="2720975"/>
          <p14:tracePt t="15275" x="7742238" y="2819400"/>
          <p14:tracePt t="15279" x="7764463" y="2835275"/>
          <p14:tracePt t="15292" x="7780338" y="2849563"/>
          <p14:tracePt t="15856" x="7810500" y="2849563"/>
          <p14:tracePt t="15864" x="7848600" y="2849563"/>
          <p14:tracePt t="15876" x="7878763" y="2849563"/>
          <p14:tracePt t="15892" x="7908925" y="2857500"/>
          <p14:tracePt t="15909" x="7924800" y="2857500"/>
          <p14:tracePt t="15926" x="7954963" y="2857500"/>
          <p14:tracePt t="15943" x="7993063" y="2857500"/>
          <p14:tracePt t="16048" x="8008938" y="2857500"/>
          <p14:tracePt t="16056" x="8023225" y="2857500"/>
          <p14:tracePt t="16063" x="8054975" y="2857500"/>
          <p14:tracePt t="16076" x="8131175" y="2857500"/>
          <p14:tracePt t="16092" x="8229600" y="2857500"/>
          <p14:tracePt t="16109" x="8335963" y="2841625"/>
          <p14:tracePt t="16126" x="8474075" y="2827338"/>
          <p14:tracePt t="16142" x="8526463" y="2827338"/>
          <p14:tracePt t="16159" x="8580438" y="2827338"/>
          <p14:tracePt t="16176" x="8610600" y="2827338"/>
          <p14:tracePt t="16192" x="8632825" y="2827338"/>
          <p14:tracePt t="16209" x="8656638" y="2827338"/>
          <p14:tracePt t="16226" x="8709025" y="2827338"/>
          <p14:tracePt t="16242" x="8801100" y="2827338"/>
          <p14:tracePt t="16259" x="8961438" y="2803525"/>
          <p14:tracePt t="16276" x="9051925" y="2803525"/>
          <p14:tracePt t="16279" x="9090025" y="2803525"/>
          <p14:tracePt t="16292" x="9113838" y="2803525"/>
          <p14:tracePt t="16309" x="9128125" y="2803525"/>
          <p14:tracePt t="16360" x="9136063" y="2803525"/>
          <p14:tracePt t="16368" x="9151938" y="2803525"/>
          <p14:tracePt t="16383" x="9159875" y="2803525"/>
          <p14:tracePt t="16416" x="9166225" y="2803525"/>
          <p14:tracePt t="16424" x="9197975" y="2803525"/>
          <p14:tracePt t="16431" x="9258300" y="2797175"/>
          <p14:tracePt t="16443" x="9334500" y="2789238"/>
          <p14:tracePt t="16459" x="9486900" y="2789238"/>
          <p14:tracePt t="16476" x="9685338" y="2781300"/>
          <p14:tracePt t="16493" x="9791700" y="2781300"/>
          <p14:tracePt t="16509" x="9837738" y="2781300"/>
          <p14:tracePt t="16712" x="9829800" y="2781300"/>
          <p14:tracePt t="16720" x="9807575" y="2781300"/>
          <p14:tracePt t="16728" x="9769475" y="2765425"/>
          <p14:tracePt t="16743" x="9737725" y="2759075"/>
          <p14:tracePt t="16759" x="9601200" y="2751138"/>
          <p14:tracePt t="16776" x="9571038" y="2751138"/>
          <p14:tracePt t="17696" x="9555163" y="2743200"/>
          <p14:tracePt t="17704" x="9517063" y="2727325"/>
          <p14:tracePt t="17711" x="9478963" y="2720975"/>
          <p14:tracePt t="17726" x="9432925" y="2713038"/>
          <p14:tracePt t="17743" x="9326563" y="2689225"/>
          <p14:tracePt t="17760" x="9228138" y="2705100"/>
          <p14:tracePt t="17776" x="9128125" y="2743200"/>
          <p14:tracePt t="17793" x="9021763" y="2773363"/>
          <p14:tracePt t="17810" x="8961438" y="2789238"/>
          <p14:tracePt t="17826" x="8915400" y="2811463"/>
          <p14:tracePt t="17844" x="8885238" y="2819400"/>
          <p14:tracePt t="17860" x="8847138" y="2841625"/>
          <p14:tracePt t="17876" x="8778875" y="2873375"/>
          <p14:tracePt t="17893" x="8664575" y="2917825"/>
          <p14:tracePt t="17910" x="8580438" y="2955925"/>
          <p14:tracePt t="17927" x="8450263" y="2987675"/>
          <p14:tracePt t="17943" x="8297863" y="3032125"/>
          <p14:tracePt t="17960" x="8199438" y="3048000"/>
          <p14:tracePt t="17976" x="8123238" y="3063875"/>
          <p14:tracePt t="17993" x="8077200" y="3070225"/>
          <p14:tracePt t="18010" x="8023225" y="3070225"/>
          <p14:tracePt t="18026" x="7978775" y="3086100"/>
          <p14:tracePt t="18043" x="7924800" y="3094038"/>
          <p14:tracePt t="18060" x="7894638" y="3094038"/>
          <p14:tracePt t="18076" x="7870825" y="3101975"/>
          <p14:tracePt t="18093" x="7832725" y="3116263"/>
          <p14:tracePt t="18110" x="7788275" y="3154363"/>
          <p14:tracePt t="18127" x="7742238" y="3184525"/>
          <p14:tracePt t="18143" x="7673975" y="3230563"/>
          <p14:tracePt t="18160" x="7620000" y="3284538"/>
          <p14:tracePt t="18176" x="7589838" y="3322638"/>
          <p14:tracePt t="18210" x="7589838" y="3330575"/>
          <p14:tracePt t="18232" x="7589838" y="3336925"/>
          <p14:tracePt t="18245" x="7604125" y="3336925"/>
          <p14:tracePt t="18260" x="7666038" y="3360738"/>
          <p14:tracePt t="18262" x="7718425" y="3375025"/>
          <p14:tracePt t="18277" x="7756525" y="3375025"/>
          <p14:tracePt t="18293" x="7978775" y="3375025"/>
          <p14:tracePt t="18311" x="8670925" y="3292475"/>
          <p14:tracePt t="18327" x="8991600" y="3254375"/>
          <p14:tracePt t="18343" x="9952038" y="3124200"/>
          <p14:tracePt t="18360" x="10423525" y="3070225"/>
          <p14:tracePt t="18377" x="10736263" y="3070225"/>
          <p14:tracePt t="18393" x="10842625" y="3078163"/>
          <p14:tracePt t="18410" x="10842625" y="3108325"/>
          <p14:tracePt t="18427" x="10842625" y="3421063"/>
          <p14:tracePt t="18443" x="10714038" y="3932238"/>
          <p14:tracePt t="18460" x="10447338" y="4664075"/>
          <p14:tracePt t="18477" x="10150475" y="5341938"/>
          <p14:tracePt t="18493" x="9921875" y="5973763"/>
          <p14:tracePt t="18511" x="9745663" y="6346825"/>
          <p14:tracePt t="18527" x="9731375" y="6362700"/>
          <p14:tracePt t="18576" x="9731375" y="6354763"/>
          <p14:tracePt t="18584" x="9731375" y="6308725"/>
          <p14:tracePt t="18593" x="9731375" y="6270625"/>
          <p14:tracePt t="18610" x="9723438" y="6210300"/>
          <p14:tracePt t="18627" x="9699625" y="6188075"/>
          <p14:tracePt t="18643" x="9699625" y="6180138"/>
          <p14:tracePt t="18660" x="9685338" y="6180138"/>
          <p14:tracePt t="18677" x="9677400" y="6180138"/>
          <p14:tracePt t="18693" x="9661525" y="6180138"/>
          <p14:tracePt t="18710" x="9655175" y="6180138"/>
          <p14:tracePt t="18768" x="9655175" y="6156325"/>
          <p14:tracePt t="18775" x="9655175" y="6134100"/>
          <p14:tracePt t="18784" x="9655175" y="6096000"/>
          <p14:tracePt t="18793" x="9655175" y="6057900"/>
          <p14:tracePt t="18810" x="9655175" y="5905500"/>
          <p14:tracePt t="18827" x="9693275" y="5768975"/>
          <p14:tracePt t="18843" x="9731375" y="5622925"/>
          <p14:tracePt t="18860" x="9753600" y="5502275"/>
          <p14:tracePt t="18877" x="9791700" y="5380038"/>
          <p14:tracePt t="18893" x="9791700" y="5326063"/>
          <p14:tracePt t="18911" x="9791700" y="5257800"/>
          <p14:tracePt t="18927" x="9791700" y="5241925"/>
          <p14:tracePt t="18992" x="9791700" y="5219700"/>
          <p14:tracePt t="19000" x="9791700" y="5181600"/>
          <p14:tracePt t="19010" x="9715500" y="5097463"/>
          <p14:tracePt t="19027" x="9402763" y="4838700"/>
          <p14:tracePt t="19043" x="9013825" y="4572000"/>
          <p14:tracePt t="19060" x="8618538" y="4237038"/>
          <p14:tracePt t="19077" x="8335963" y="3940175"/>
          <p14:tracePt t="19093" x="8199438" y="3779838"/>
          <p14:tracePt t="19111" x="8093075" y="3521075"/>
          <p14:tracePt t="19127" x="8069263" y="3382963"/>
          <p14:tracePt t="19144" x="8061325" y="3314700"/>
          <p14:tracePt t="19177" x="8061325" y="3292475"/>
          <p14:tracePt t="19193" x="8016875" y="3238500"/>
          <p14:tracePt t="19210" x="7954963" y="3200400"/>
          <p14:tracePt t="19227" x="7848600" y="3140075"/>
          <p14:tracePt t="19244" x="7718425" y="3055938"/>
          <p14:tracePt t="19261" x="7650163" y="3017838"/>
          <p14:tracePt t="19264" x="7635875" y="3001963"/>
          <p14:tracePt t="19279" x="7635875" y="2994025"/>
          <p14:tracePt t="19294" x="7627938" y="2987675"/>
          <p14:tracePt t="19310" x="7627938" y="2979738"/>
          <p14:tracePt t="19327" x="7620000" y="2955925"/>
          <p14:tracePt t="19432" x="7620000" y="2963863"/>
          <p14:tracePt t="19440" x="7612063" y="3017838"/>
          <p14:tracePt t="19449" x="7597775" y="3063875"/>
          <p14:tracePt t="19460" x="7597775" y="3086100"/>
          <p14:tracePt t="19477" x="7597775" y="3154363"/>
          <p14:tracePt t="19494" x="7650163" y="3230563"/>
          <p14:tracePt t="19510" x="7688263" y="3254375"/>
          <p14:tracePt t="19527" x="7756525" y="3268663"/>
          <p14:tracePt t="19544" x="7764463" y="3268663"/>
          <p14:tracePt t="20584" x="7794625" y="3268663"/>
          <p14:tracePt t="20591" x="7818438" y="3268663"/>
          <p14:tracePt t="20599" x="7848600" y="3254375"/>
          <p14:tracePt t="20611" x="7864475" y="3246438"/>
          <p14:tracePt t="20628" x="7924800" y="3222625"/>
          <p14:tracePt t="20644" x="7978775" y="3208338"/>
          <p14:tracePt t="20661" x="8031163" y="3208338"/>
          <p14:tracePt t="20677" x="8077200" y="3208338"/>
          <p14:tracePt t="20694" x="8085138" y="3208338"/>
          <p14:tracePt t="20744" x="8099425" y="3208338"/>
          <p14:tracePt t="20760" x="8107363" y="3208338"/>
          <p14:tracePt t="20768" x="8123238" y="3208338"/>
          <p14:tracePt t="20777" x="8145463" y="3208338"/>
          <p14:tracePt t="20794" x="8221663" y="3192463"/>
          <p14:tracePt t="20811" x="8259763" y="3184525"/>
          <p14:tracePt t="20828" x="8305800" y="3170238"/>
          <p14:tracePt t="20844" x="8343900" y="3162300"/>
          <p14:tracePt t="21087" x="8351838" y="3162300"/>
          <p14:tracePt t="21096" x="8389938" y="3162300"/>
          <p14:tracePt t="21104" x="8442325" y="3162300"/>
          <p14:tracePt t="21112" x="8542338" y="3162300"/>
          <p14:tracePt t="21128" x="8755063" y="3162300"/>
          <p14:tracePt t="21144" x="8899525" y="3162300"/>
          <p14:tracePt t="21162" x="9051925" y="3154363"/>
          <p14:tracePt t="21271" x="9059863" y="3154363"/>
          <p14:tracePt t="21279" x="9075738" y="3154363"/>
          <p14:tracePt t="21288" x="9105900" y="3154363"/>
          <p14:tracePt t="21296" x="9136063" y="3154363"/>
          <p14:tracePt t="21311" x="9212263" y="3154363"/>
          <p14:tracePt t="21328" x="9364663" y="3154363"/>
          <p14:tracePt t="21344" x="9410700" y="3154363"/>
          <p14:tracePt t="21362" x="9464675" y="3154363"/>
          <p14:tracePt t="21378" x="9494838" y="3154363"/>
          <p14:tracePt t="21424" x="9502775" y="3154363"/>
          <p14:tracePt t="21431" x="9517063" y="3154363"/>
          <p14:tracePt t="21444" x="9532938" y="3162300"/>
          <p14:tracePt t="21461" x="9547225" y="3162300"/>
          <p14:tracePt t="21478" x="9563100" y="3162300"/>
          <p14:tracePt t="21520" x="9571038" y="3178175"/>
          <p14:tracePt t="21528" x="9585325" y="3178175"/>
          <p14:tracePt t="21544" x="9593263" y="3178175"/>
          <p14:tracePt t="21751" x="9617075" y="3184525"/>
          <p14:tracePt t="21760" x="9631363" y="3184525"/>
          <p14:tracePt t="21767" x="9639300" y="3184525"/>
          <p14:tracePt t="22111" x="9661525" y="3200400"/>
          <p14:tracePt t="22120" x="9693275" y="3208338"/>
          <p14:tracePt t="22128" x="9707563" y="3208338"/>
          <p14:tracePt t="22145" x="9731375" y="3208338"/>
          <p14:tracePt t="22161" x="9745663" y="3208338"/>
          <p14:tracePt t="22178" x="9753600" y="3216275"/>
          <p14:tracePt t="22944" x="9745663" y="3216275"/>
          <p14:tracePt t="22960" x="9731375" y="3216275"/>
          <p14:tracePt t="22968" x="9723438" y="3216275"/>
          <p14:tracePt t="22978" x="9715500" y="3216275"/>
          <p14:tracePt t="22995" x="9707563" y="3216275"/>
          <p14:tracePt t="23011" x="9699625" y="3216275"/>
          <p14:tracePt t="23028" x="9669463" y="3216275"/>
          <p14:tracePt t="23044" x="9639300" y="3216275"/>
          <p14:tracePt t="23061" x="9609138" y="3208338"/>
          <p14:tracePt t="23078" x="9571038" y="3216275"/>
          <p14:tracePt t="23095" x="9456738" y="3292475"/>
          <p14:tracePt t="23112" x="9334500" y="3360738"/>
          <p14:tracePt t="23128" x="9228138" y="3398838"/>
          <p14:tracePt t="23145" x="9136063" y="3421063"/>
          <p14:tracePt t="23162" x="9045575" y="3451225"/>
          <p14:tracePt t="23178" x="8969375" y="3467100"/>
          <p14:tracePt t="23195" x="8937625" y="3482975"/>
          <p14:tracePt t="23212" x="8877300" y="3505200"/>
          <p14:tracePt t="23228" x="8778875" y="3551238"/>
          <p14:tracePt t="23245" x="8709025" y="3581400"/>
          <p14:tracePt t="23262" x="8640763" y="3611563"/>
          <p14:tracePt t="23278" x="8526463" y="3641725"/>
          <p14:tracePt t="23281" x="8480425" y="3657600"/>
          <p14:tracePt t="23295" x="8389938" y="3687763"/>
          <p14:tracePt t="23312" x="8267700" y="3717925"/>
          <p14:tracePt t="23328" x="8169275" y="3725863"/>
          <p14:tracePt t="23345" x="8099425" y="3725863"/>
          <p14:tracePt t="23362" x="7993063" y="3725863"/>
          <p14:tracePt t="23378" x="7954963" y="3725863"/>
          <p14:tracePt t="23395" x="7947025" y="3717925"/>
          <p14:tracePt t="23412" x="7940675" y="3717925"/>
          <p14:tracePt t="23428" x="7932738" y="3717925"/>
          <p14:tracePt t="23445" x="7924800" y="3711575"/>
          <p14:tracePt t="23464" x="7878763" y="3687763"/>
          <p14:tracePt t="23479" x="7832725" y="3665538"/>
          <p14:tracePt t="23495" x="7712075" y="3619500"/>
          <p14:tracePt t="23512" x="7666038" y="3597275"/>
          <p14:tracePt t="23528" x="7627938" y="3589338"/>
          <p14:tracePt t="23545" x="7620000" y="3589338"/>
          <p14:tracePt t="23562" x="7612063" y="3589338"/>
          <p14:tracePt t="23720" x="7620000" y="3589338"/>
          <p14:tracePt t="23799" x="7627938" y="3589338"/>
          <p14:tracePt t="23808" x="7642225" y="3589338"/>
          <p14:tracePt t="23815" x="7650163" y="3589338"/>
          <p14:tracePt t="23829" x="7658100" y="3589338"/>
          <p14:tracePt t="23845" x="7680325" y="3597275"/>
          <p14:tracePt t="23862" x="7704138" y="3597275"/>
          <p14:tracePt t="23879" x="7712075" y="3597275"/>
          <p14:tracePt t="24424" x="7726363" y="3597275"/>
          <p14:tracePt t="24431" x="7742238" y="3597275"/>
          <p14:tracePt t="24447" x="7764463" y="3597275"/>
          <p14:tracePt t="24456" x="7780338" y="3597275"/>
          <p14:tracePt t="24465" x="7802563" y="3597275"/>
          <p14:tracePt t="24479" x="7878763" y="3589338"/>
          <p14:tracePt t="24496" x="7962900" y="3581400"/>
          <p14:tracePt t="24512" x="8031163" y="3565525"/>
          <p14:tracePt t="24529" x="8069263" y="3551238"/>
          <p14:tracePt t="24546" x="8085138" y="3543300"/>
          <p14:tracePt t="24599" x="8093075" y="3543300"/>
          <p14:tracePt t="24607" x="8099425" y="3535363"/>
          <p14:tracePt t="24615" x="8115300" y="3535363"/>
          <p14:tracePt t="24629" x="8145463" y="3527425"/>
          <p14:tracePt t="24646" x="8213725" y="3513138"/>
          <p14:tracePt t="24662" x="8267700" y="3497263"/>
          <p14:tracePt t="24679" x="8335963" y="3489325"/>
          <p14:tracePt t="24695" x="8351838" y="3489325"/>
          <p14:tracePt t="24712" x="8359775" y="3489325"/>
          <p14:tracePt t="24871" x="8359775" y="3497263"/>
          <p14:tracePt t="24879" x="8359775" y="3527425"/>
          <p14:tracePt t="24886" x="8359775" y="3559175"/>
          <p14:tracePt t="25062" x="8374063" y="3573463"/>
          <p14:tracePt t="25070" x="8420100" y="3573463"/>
          <p14:tracePt t="25078" x="8496300" y="3581400"/>
          <p14:tracePt t="25095" x="8785225" y="3597275"/>
          <p14:tracePt t="25112" x="8961438" y="3597275"/>
          <p14:tracePt t="25129" x="9174163" y="3581400"/>
          <p14:tracePt t="25145" x="9326563" y="3565525"/>
          <p14:tracePt t="25162" x="9350375" y="3559175"/>
          <p14:tracePt t="25179" x="9356725" y="3559175"/>
          <p14:tracePt t="25247" x="9364663" y="3559175"/>
          <p14:tracePt t="25255" x="9380538" y="3559175"/>
          <p14:tracePt t="25263" x="9388475" y="3559175"/>
          <p14:tracePt t="25279" x="9410700" y="3559175"/>
          <p14:tracePt t="25295" x="9432925" y="3559175"/>
          <p14:tracePt t="25312" x="9471025" y="3559175"/>
          <p14:tracePt t="25329" x="9563100" y="3581400"/>
          <p14:tracePt t="25345" x="9655175" y="3611563"/>
          <p14:tracePt t="25362" x="9685338" y="3611563"/>
          <p14:tracePt t="26199" x="9677400" y="3611563"/>
          <p14:tracePt t="26207" x="9669463" y="3611563"/>
          <p14:tracePt t="26215" x="9647238" y="3611563"/>
          <p14:tracePt t="26229" x="9623425" y="3611563"/>
          <p14:tracePt t="26246" x="9593263" y="3611563"/>
          <p14:tracePt t="26262" x="9525000" y="3603625"/>
          <p14:tracePt t="26279" x="9486900" y="3611563"/>
          <p14:tracePt t="26296" x="9432925" y="3649663"/>
          <p14:tracePt t="26313" x="9334500" y="3687763"/>
          <p14:tracePt t="26329" x="9174163" y="3771900"/>
          <p14:tracePt t="26346" x="8975725" y="3848100"/>
          <p14:tracePt t="26363" x="8778875" y="3902075"/>
          <p14:tracePt t="26380" x="8556625" y="3954463"/>
          <p14:tracePt t="26396" x="8397875" y="3978275"/>
          <p14:tracePt t="26413" x="8275638" y="3984625"/>
          <p14:tracePt t="26429" x="8191500" y="3984625"/>
          <p14:tracePt t="26446" x="8047038" y="3984625"/>
          <p14:tracePt t="26463" x="7916863" y="3984625"/>
          <p14:tracePt t="26479" x="7832725" y="3984625"/>
          <p14:tracePt t="26496" x="7756525" y="3984625"/>
          <p14:tracePt t="26513" x="7734300" y="3984625"/>
          <p14:tracePt t="26529" x="7726363" y="3984625"/>
          <p14:tracePt t="27480" x="7734300" y="3984625"/>
          <p14:tracePt t="27488" x="7750175" y="3984625"/>
          <p14:tracePt t="27497" x="7780338" y="3984625"/>
          <p14:tracePt t="27513" x="7870825" y="3954463"/>
          <p14:tracePt t="27530" x="8001000" y="3940175"/>
          <p14:tracePt t="27547" x="8221663" y="3902075"/>
          <p14:tracePt t="27563" x="8474075" y="3870325"/>
          <p14:tracePt t="27581" x="8724900" y="3832225"/>
          <p14:tracePt t="27597" x="8893175" y="3810000"/>
          <p14:tracePt t="27613" x="8969375" y="3787775"/>
          <p14:tracePt t="27630" x="8975725" y="3787775"/>
          <p14:tracePt t="27793" x="8969375" y="3787775"/>
          <p14:tracePt t="27799" x="8961438" y="3787775"/>
          <p14:tracePt t="27813" x="8931275" y="3810000"/>
          <p14:tracePt t="27830" x="8861425" y="3863975"/>
          <p14:tracePt t="27847" x="8770938" y="3894138"/>
          <p14:tracePt t="27863" x="8664575" y="3916363"/>
          <p14:tracePt t="27880" x="8626475" y="3924300"/>
          <p14:tracePt t="27897" x="8618538" y="3924300"/>
          <p14:tracePt t="27993" x="8610600" y="3924300"/>
          <p14:tracePt t="27999" x="8602663" y="3924300"/>
          <p14:tracePt t="28015" x="8594725" y="3924300"/>
          <p14:tracePt t="28041" x="8588375" y="3924300"/>
          <p14:tracePt t="28151" x="8588375" y="3932238"/>
          <p14:tracePt t="28160" x="8602663" y="3932238"/>
          <p14:tracePt t="28167" x="8610600" y="3940175"/>
          <p14:tracePt t="28180" x="8626475" y="3940175"/>
          <p14:tracePt t="28197" x="8656638" y="3954463"/>
          <p14:tracePt t="28214" x="8694738" y="3954463"/>
          <p14:tracePt t="28231" x="8709025" y="3954463"/>
          <p14:tracePt t="28247" x="8763000" y="3954463"/>
          <p14:tracePt t="28264" x="8793163" y="3954463"/>
          <p14:tracePt t="28280" x="8855075" y="3932238"/>
          <p14:tracePt t="28297" x="8937625" y="3932238"/>
          <p14:tracePt t="28314" x="9051925" y="3908425"/>
          <p14:tracePt t="28330" x="9174163" y="3908425"/>
          <p14:tracePt t="28347" x="9304338" y="3908425"/>
          <p14:tracePt t="28364" x="9418638" y="3908425"/>
          <p14:tracePt t="28380" x="9502775" y="3916363"/>
          <p14:tracePt t="28397" x="9578975" y="3946525"/>
          <p14:tracePt t="28414" x="9601200" y="3954463"/>
          <p14:tracePt t="28632" x="9617075" y="3954463"/>
          <p14:tracePt t="28640" x="9623425" y="3962400"/>
          <p14:tracePt t="28648" x="9631363" y="3962400"/>
          <p14:tracePt t="28664" x="9655175" y="3970338"/>
          <p14:tracePt t="28682" x="9669463" y="3970338"/>
          <p14:tracePt t="28727" x="9669463" y="3978275"/>
          <p14:tracePt t="28992" x="9639300" y="3970338"/>
          <p14:tracePt t="28999" x="9609138" y="3962400"/>
          <p14:tracePt t="29008" x="9578975" y="3962400"/>
          <p14:tracePt t="29015" x="9502775" y="3962400"/>
          <p14:tracePt t="29031" x="9426575" y="3992563"/>
          <p14:tracePt t="29047" x="9174163" y="4106863"/>
          <p14:tracePt t="29064" x="8945563" y="4175125"/>
          <p14:tracePt t="29080" x="8785225" y="4213225"/>
          <p14:tracePt t="29097" x="8670925" y="4251325"/>
          <p14:tracePt t="29114" x="8632825" y="4267200"/>
          <p14:tracePt t="29131" x="8610600" y="4267200"/>
          <p14:tracePt t="29147" x="8594725" y="4267200"/>
          <p14:tracePt t="29164" x="8588375" y="4267200"/>
          <p14:tracePt t="29182" x="8556625" y="4267200"/>
          <p14:tracePt t="29197" x="8474075" y="4267200"/>
          <p14:tracePt t="29214" x="8213725" y="4335463"/>
          <p14:tracePt t="29231" x="8123238" y="4359275"/>
          <p14:tracePt t="29247" x="7870825" y="4411663"/>
          <p14:tracePt t="29264" x="7750175" y="4411663"/>
          <p14:tracePt t="29281" x="7718425" y="4411663"/>
          <p14:tracePt t="29391" x="7712075" y="4411663"/>
          <p14:tracePt t="29399" x="7704138" y="4397375"/>
          <p14:tracePt t="29496" x="7704138" y="4381500"/>
          <p14:tracePt t="29519" x="7704138" y="4373563"/>
          <p14:tracePt t="29536" x="7704138" y="4365625"/>
          <p14:tracePt t="29544" x="7704138" y="4359275"/>
          <p14:tracePt t="29561" x="7704138" y="4351338"/>
          <p14:tracePt t="29567" x="7704138" y="4343400"/>
          <p14:tracePt t="29581" x="7704138" y="4335463"/>
          <p14:tracePt t="29597" x="7704138" y="4327525"/>
          <p14:tracePt t="29615" x="7704138" y="4313238"/>
          <p14:tracePt t="29631" x="7712075" y="4305300"/>
          <p14:tracePt t="30001" x="7718425" y="4305300"/>
          <p14:tracePt t="30008" x="7726363" y="4305300"/>
          <p14:tracePt t="30016" x="7734300" y="4305300"/>
          <p14:tracePt t="30032" x="7742238" y="4305300"/>
          <p14:tracePt t="30048" x="7756525" y="4305300"/>
          <p14:tracePt t="30064" x="7780338" y="4321175"/>
          <p14:tracePt t="30081" x="7794625" y="4335463"/>
          <p14:tracePt t="30098" x="7840663" y="4351338"/>
          <p14:tracePt t="30114" x="7870825" y="4351338"/>
          <p14:tracePt t="30131" x="7902575" y="4351338"/>
          <p14:tracePt t="30148" x="7932738" y="4351338"/>
          <p14:tracePt t="30164" x="7954963" y="4351338"/>
          <p14:tracePt t="30181" x="7970838" y="4343400"/>
          <p14:tracePt t="30199" x="8023225" y="4327525"/>
          <p14:tracePt t="30216" x="8061325" y="4313238"/>
          <p14:tracePt t="30231" x="8099425" y="4305300"/>
          <p14:tracePt t="30248" x="8153400" y="4289425"/>
          <p14:tracePt t="30264" x="8199438" y="4289425"/>
          <p14:tracePt t="30281" x="8213725" y="4283075"/>
          <p14:tracePt t="30298" x="8229600" y="4283075"/>
          <p14:tracePt t="30392" x="8237538" y="4283075"/>
          <p14:tracePt t="30400" x="8245475" y="4283075"/>
          <p14:tracePt t="30408" x="8251825" y="4283075"/>
          <p14:tracePt t="30424" x="8259763" y="4283075"/>
          <p14:tracePt t="30433" x="8283575" y="4283075"/>
          <p14:tracePt t="30448" x="8328025" y="4283075"/>
          <p14:tracePt t="30464" x="8366125" y="4283075"/>
          <p14:tracePt t="30584" x="8374063" y="4283075"/>
          <p14:tracePt t="30615" x="8382000" y="4283075"/>
          <p14:tracePt t="30880" x="8389938" y="4283075"/>
          <p14:tracePt t="30895" x="8412163" y="4283075"/>
          <p14:tracePt t="30903" x="8442325" y="4289425"/>
          <p14:tracePt t="30915" x="8458200" y="4289425"/>
          <p14:tracePt t="30931" x="8588375" y="4289425"/>
          <p14:tracePt t="30948" x="8694738" y="4289425"/>
          <p14:tracePt t="30965" x="8755063" y="4289425"/>
          <p14:tracePt t="30981" x="8793163" y="4289425"/>
          <p14:tracePt t="31056" x="8801100" y="4289425"/>
          <p14:tracePt t="31064" x="8809038" y="4289425"/>
          <p14:tracePt t="31072" x="8816975" y="4289425"/>
          <p14:tracePt t="31081" x="8847138" y="4289425"/>
          <p14:tracePt t="31098" x="8907463" y="4289425"/>
          <p14:tracePt t="31115" x="9067800" y="4289425"/>
          <p14:tracePt t="31131" x="9204325" y="4289425"/>
          <p14:tracePt t="31148" x="9326563" y="4289425"/>
          <p14:tracePt t="31165" x="9410700" y="4289425"/>
          <p14:tracePt t="31181" x="9426575" y="4289425"/>
          <p14:tracePt t="31376" x="9432925" y="4289425"/>
          <p14:tracePt t="31383" x="9440863" y="4289425"/>
          <p14:tracePt t="31392" x="9448800" y="4289425"/>
          <p14:tracePt t="31400" x="9456738" y="4289425"/>
          <p14:tracePt t="31415" x="9471025" y="4297363"/>
          <p14:tracePt t="31431" x="9540875" y="4305300"/>
          <p14:tracePt t="31448" x="9623425" y="4305300"/>
          <p14:tracePt t="31465" x="9639300" y="4313238"/>
          <p14:tracePt t="31482" x="9661525" y="4313238"/>
          <p14:tracePt t="31769" x="9677400" y="4313238"/>
          <p14:tracePt t="31776" x="9685338" y="4321175"/>
          <p14:tracePt t="32087" x="9677400" y="4321175"/>
          <p14:tracePt t="32096" x="9655175" y="4321175"/>
          <p14:tracePt t="32104" x="9631363" y="4321175"/>
          <p14:tracePt t="32115" x="9609138" y="4321175"/>
          <p14:tracePt t="32132" x="9571038" y="4305300"/>
          <p14:tracePt t="32148" x="9525000" y="4321175"/>
          <p14:tracePt t="32165" x="9432925" y="4365625"/>
          <p14:tracePt t="32182" x="9326563" y="4419600"/>
          <p14:tracePt t="32198" x="9166225" y="4487863"/>
          <p14:tracePt t="32215" x="8937625" y="4572000"/>
          <p14:tracePt t="32232" x="8755063" y="4625975"/>
          <p14:tracePt t="32248" x="8602663" y="4640263"/>
          <p14:tracePt t="32265" x="8435975" y="4640263"/>
          <p14:tracePt t="32282" x="8259763" y="4640263"/>
          <p14:tracePt t="32299" x="8123238" y="4640263"/>
          <p14:tracePt t="32315" x="7985125" y="4640263"/>
          <p14:tracePt t="32332" x="7932738" y="4640263"/>
          <p14:tracePt t="32348" x="7908925" y="4640263"/>
          <p14:tracePt t="32425" x="7902575" y="4640263"/>
          <p14:tracePt t="32432" x="7894638" y="4640263"/>
          <p14:tracePt t="32440" x="7878763" y="4632325"/>
          <p14:tracePt t="32448" x="7870825" y="4632325"/>
          <p14:tracePt t="32504" x="7864475" y="4625975"/>
          <p14:tracePt t="32512" x="7856538" y="4625975"/>
          <p14:tracePt t="32519" x="7840663" y="4625975"/>
          <p14:tracePt t="32532" x="7818438" y="4618038"/>
          <p14:tracePt t="32548" x="7780338" y="4618038"/>
          <p14:tracePt t="32565" x="7704138" y="4618038"/>
          <p14:tracePt t="32582" x="7650163" y="4625975"/>
          <p14:tracePt t="32599" x="7581900" y="4640263"/>
          <p14:tracePt t="32615" x="7521575" y="4678363"/>
          <p14:tracePt t="32632" x="7497763" y="4694238"/>
          <p14:tracePt t="32648" x="7483475" y="4694238"/>
          <p14:tracePt t="32665" x="7483475" y="4702175"/>
          <p14:tracePt t="32698" x="7475538" y="4708525"/>
          <p14:tracePt t="32991" x="7489825" y="4708525"/>
          <p14:tracePt t="33008" x="7497763" y="4708525"/>
          <p14:tracePt t="33032" x="7505700" y="4708525"/>
          <p14:tracePt t="33040" x="7513638" y="4708525"/>
          <p14:tracePt t="33049" x="7527925" y="4708525"/>
          <p14:tracePt t="33065" x="7551738" y="4708525"/>
          <p14:tracePt t="33082" x="7604125" y="4708525"/>
          <p14:tracePt t="33099" x="7673975" y="4702175"/>
          <p14:tracePt t="33115" x="7764463" y="4664075"/>
          <p14:tracePt t="33132" x="7864475" y="4632325"/>
          <p14:tracePt t="33149" x="7970838" y="4602163"/>
          <p14:tracePt t="33165" x="8039100" y="4587875"/>
          <p14:tracePt t="33182" x="8069263" y="4572000"/>
          <p14:tracePt t="33200" x="8085138" y="4572000"/>
          <p14:tracePt t="33240" x="8093075" y="4572000"/>
          <p14:tracePt t="33248" x="8115300" y="4572000"/>
          <p14:tracePt t="33256" x="8137525" y="4572000"/>
          <p14:tracePt t="33265" x="8161338" y="4572000"/>
          <p14:tracePt t="33282" x="8213725" y="4579938"/>
          <p14:tracePt t="33299" x="8267700" y="4587875"/>
          <p14:tracePt t="33315" x="8351838" y="4610100"/>
          <p14:tracePt t="33319" x="8412163" y="4618038"/>
          <p14:tracePt t="33332" x="8450263" y="4625975"/>
          <p14:tracePt t="33349" x="8480425" y="4625975"/>
          <p14:tracePt t="33365" x="8480425" y="4632325"/>
          <p14:tracePt t="33464" x="8496300" y="4640263"/>
          <p14:tracePt t="33472" x="8504238" y="4640263"/>
          <p14:tracePt t="33482" x="8512175" y="4648200"/>
          <p14:tracePt t="33500" x="8526463" y="4648200"/>
          <p14:tracePt t="33515" x="8550275" y="4656138"/>
          <p14:tracePt t="33549" x="8550275" y="4664075"/>
          <p14:tracePt t="33631" x="8556625" y="4664075"/>
          <p14:tracePt t="33648" x="8564563" y="4664075"/>
          <p14:tracePt t="33656" x="8580438" y="4664075"/>
          <p14:tracePt t="33666" x="8588375" y="4670425"/>
          <p14:tracePt t="33682" x="8602663" y="4670425"/>
          <p14:tracePt t="33700" x="8686800" y="4678363"/>
          <p14:tracePt t="33716" x="8823325" y="4694238"/>
          <p14:tracePt t="33732" x="8855075" y="4702175"/>
          <p14:tracePt t="33749" x="8899525" y="4702175"/>
          <p14:tracePt t="33766" x="8953500" y="4702175"/>
          <p14:tracePt t="33808" x="8961438" y="4694238"/>
          <p14:tracePt t="33824" x="8969375" y="4686300"/>
          <p14:tracePt t="33840" x="8969375" y="4678363"/>
          <p14:tracePt t="33855" x="8975725" y="4678363"/>
          <p14:tracePt t="33872" x="8983663" y="4670425"/>
          <p14:tracePt t="33928" x="8991600" y="4670425"/>
          <p14:tracePt t="33945" x="9007475" y="4670425"/>
          <p14:tracePt t="33960" x="9021763" y="4670425"/>
          <p14:tracePt t="33967" x="9037638" y="4670425"/>
          <p14:tracePt t="33977" x="9059863" y="4670425"/>
          <p14:tracePt t="33984" x="9090025" y="4670425"/>
          <p14:tracePt t="33999" x="9166225" y="4670425"/>
          <p14:tracePt t="34016" x="9220200" y="4670425"/>
          <p14:tracePt t="34032" x="9274175" y="4670425"/>
          <p14:tracePt t="34049" x="9304338" y="4670425"/>
          <p14:tracePt t="34066" x="9326563" y="4670425"/>
          <p14:tracePt t="34167" x="9342438" y="4670425"/>
          <p14:tracePt t="34176" x="9356725" y="4678363"/>
          <p14:tracePt t="34184" x="9364663" y="4678363"/>
          <p14:tracePt t="34200" x="9380538" y="4678363"/>
          <p14:tracePt t="34216" x="9402763" y="4686300"/>
          <p14:tracePt t="34232" x="9418638" y="4694238"/>
          <p14:tracePt t="34249" x="9426575" y="4694238"/>
          <p14:tracePt t="34335" x="9440863" y="4694238"/>
          <p14:tracePt t="34344" x="9456738" y="4694238"/>
          <p14:tracePt t="34351" x="9494838" y="4694238"/>
          <p14:tracePt t="34366" x="9555163" y="4694238"/>
          <p14:tracePt t="34383" x="9617075" y="4694238"/>
          <p14:tracePt t="34399" x="9677400" y="4694238"/>
          <p14:tracePt t="34416" x="9707563" y="4694238"/>
          <p14:tracePt t="34432" x="9715500" y="4686300"/>
          <p14:tracePt t="34487" x="9715500" y="4670425"/>
          <p14:tracePt t="34496" x="9731375" y="4664075"/>
          <p14:tracePt t="34503" x="9731375" y="4656138"/>
          <p14:tracePt t="34516" x="9737725" y="4648200"/>
          <p14:tracePt t="34532" x="9761538" y="4618038"/>
          <p14:tracePt t="34549" x="9761538" y="4594225"/>
          <p14:tracePt t="34566" x="9761538" y="4572000"/>
          <p14:tracePt t="34583" x="9761538" y="4564063"/>
          <p14:tracePt t="34599" x="9745663" y="4518025"/>
          <p14:tracePt t="34616" x="9707563" y="4487863"/>
          <p14:tracePt t="34633" x="9677400" y="4479925"/>
          <p14:tracePt t="34649" x="9647238" y="4457700"/>
          <p14:tracePt t="34683" x="9623425" y="4457700"/>
          <p14:tracePt t="34699" x="9609138" y="4457700"/>
          <p14:tracePt t="34716" x="9601200" y="4457700"/>
          <p14:tracePt t="34733" x="9585325" y="4457700"/>
          <p14:tracePt t="34749" x="9547225" y="4479925"/>
          <p14:tracePt t="34767" x="9494838" y="4610100"/>
          <p14:tracePt t="34783" x="9494838" y="4632325"/>
          <p14:tracePt t="34799" x="9471025" y="4686300"/>
          <p14:tracePt t="34816" x="9471025" y="4702175"/>
          <p14:tracePt t="34840" x="9471025" y="4708525"/>
          <p14:tracePt t="34856" x="9471025" y="4716463"/>
          <p14:tracePt t="34866" x="9486900" y="4716463"/>
          <p14:tracePt t="34883" x="9494838" y="4716463"/>
          <p14:tracePt t="35024" x="9502775" y="4716463"/>
          <p14:tracePt t="35105" x="9509125" y="4716463"/>
          <p14:tracePt t="35112" x="9509125" y="4686300"/>
          <p14:tracePt t="35120" x="9509125" y="4656138"/>
          <p14:tracePt t="35133" x="9517063" y="4640263"/>
          <p14:tracePt t="35149" x="9525000" y="4587875"/>
          <p14:tracePt t="35166" x="9532938" y="4525963"/>
          <p14:tracePt t="35183" x="9555163" y="4389438"/>
          <p14:tracePt t="35199" x="9563100" y="4313238"/>
          <p14:tracePt t="35216" x="9571038" y="4221163"/>
          <p14:tracePt t="35233" x="9578975" y="4137025"/>
          <p14:tracePt t="35249" x="9601200" y="4022725"/>
          <p14:tracePt t="35266" x="9617075" y="3894138"/>
          <p14:tracePt t="35283" x="9617075" y="3756025"/>
          <p14:tracePt t="35299" x="9617075" y="3635375"/>
          <p14:tracePt t="35316" x="9639300" y="3489325"/>
          <p14:tracePt t="35333" x="9639300" y="3375025"/>
          <p14:tracePt t="35336" x="9639300" y="3292475"/>
          <p14:tracePt t="35350" x="9639300" y="3254375"/>
          <p14:tracePt t="35366" x="9639300" y="3178175"/>
          <p14:tracePt t="35383" x="9639300" y="3048000"/>
          <p14:tracePt t="35399" x="9639300" y="3017838"/>
          <p14:tracePt t="35416" x="9639300" y="2949575"/>
          <p14:tracePt t="35433" x="9639300" y="2911475"/>
          <p14:tracePt t="35449" x="9639300" y="2865438"/>
          <p14:tracePt t="35466" x="9639300" y="2835275"/>
          <p14:tracePt t="35483" x="9639300" y="2819400"/>
          <p14:tracePt t="35500" x="9639300" y="2803525"/>
          <p14:tracePt t="35516" x="9639300" y="2781300"/>
          <p14:tracePt t="35533" x="9639300" y="2759075"/>
          <p14:tracePt t="35550" x="9639300" y="2743200"/>
          <p14:tracePt t="35567" x="9639300" y="2705100"/>
          <p14:tracePt t="35583" x="9639300" y="2682875"/>
          <p14:tracePt t="35600" x="9639300" y="2651125"/>
          <p14:tracePt t="35618" x="9639300" y="2644775"/>
          <p14:tracePt t="35634" x="9639300" y="2620963"/>
          <p14:tracePt t="35760" x="9631363" y="2651125"/>
          <p14:tracePt t="35768" x="9631363" y="2743200"/>
          <p14:tracePt t="35776" x="9631363" y="2819400"/>
          <p14:tracePt t="35784" x="9623425" y="2887663"/>
          <p14:tracePt t="35800" x="9593263" y="3040063"/>
          <p14:tracePt t="35816" x="9578975" y="3178175"/>
          <p14:tracePt t="35833" x="9563100" y="3330575"/>
          <p14:tracePt t="35851" x="9555163" y="3451225"/>
          <p14:tracePt t="35866" x="9555163" y="3527425"/>
          <p14:tracePt t="35883" x="9555163" y="3565525"/>
          <p14:tracePt t="35900" x="9555163" y="3627438"/>
          <p14:tracePt t="35916" x="9555163" y="3665538"/>
          <p14:tracePt t="35933" x="9555163" y="3711575"/>
          <p14:tracePt t="35951" x="9555163" y="3771900"/>
          <p14:tracePt t="35966" x="9571038" y="3825875"/>
          <p14:tracePt t="35983" x="9571038" y="4022725"/>
          <p14:tracePt t="36000" x="9571038" y="4114800"/>
          <p14:tracePt t="36016" x="9571038" y="4198938"/>
          <p14:tracePt t="36033" x="9571038" y="4259263"/>
          <p14:tracePt t="36050" x="9571038" y="4343400"/>
          <p14:tracePt t="36066" x="9571038" y="4411663"/>
          <p14:tracePt t="36083" x="9571038" y="4495800"/>
          <p14:tracePt t="36100" x="9571038" y="4602163"/>
          <p14:tracePt t="36119" x="9578975" y="4732338"/>
          <p14:tracePt t="36133" x="9578975" y="4754563"/>
          <p14:tracePt t="36150" x="9585325" y="4800600"/>
          <p14:tracePt t="36168" x="9593263" y="4846638"/>
          <p14:tracePt t="36183" x="9593263" y="4860925"/>
          <p14:tracePt t="36200" x="9609138" y="4906963"/>
          <p14:tracePt t="36216" x="9623425" y="4937125"/>
          <p14:tracePt t="36233" x="9647238" y="4991100"/>
          <p14:tracePt t="36250" x="9661525" y="5013325"/>
          <p14:tracePt t="36267" x="9677400" y="5029200"/>
          <p14:tracePt t="36300" x="9685338" y="5029200"/>
          <p14:tracePt t="36316" x="9693275" y="5029200"/>
          <p14:tracePt t="36333" x="9699625" y="5029200"/>
          <p14:tracePt t="36350" x="9731375" y="5029200"/>
          <p14:tracePt t="36367" x="9807575" y="5029200"/>
          <p14:tracePt t="36383" x="9990138" y="5013325"/>
          <p14:tracePt t="36400" x="10042525" y="4999038"/>
          <p14:tracePt t="36417" x="10066338" y="4975225"/>
          <p14:tracePt t="36433" x="10074275" y="4968875"/>
          <p14:tracePt t="36450" x="10074275" y="4960938"/>
          <p14:tracePt t="36467" x="10074275" y="4953000"/>
          <p14:tracePt t="36484" x="10074275" y="4922838"/>
          <p14:tracePt t="36500" x="10074275" y="4868863"/>
          <p14:tracePt t="36517" x="10074275" y="4838700"/>
          <p14:tracePt t="36533" x="10050463" y="4800600"/>
          <p14:tracePt t="36551" x="9959975" y="4746625"/>
          <p14:tracePt t="36567" x="9928225" y="4740275"/>
          <p14:tracePt t="36584" x="9875838" y="4740275"/>
          <p14:tracePt t="36600" x="9807575" y="4740275"/>
          <p14:tracePt t="36618" x="9699625" y="4762500"/>
          <p14:tracePt t="36633" x="9609138" y="4838700"/>
          <p14:tracePt t="36650" x="9517063" y="4922838"/>
          <p14:tracePt t="36667" x="9418638" y="5029200"/>
          <p14:tracePt t="36683" x="9372600" y="5143500"/>
          <p14:tracePt t="36700" x="9350375" y="5235575"/>
          <p14:tracePt t="36717" x="9350375" y="5326063"/>
          <p14:tracePt t="36733" x="9380538" y="5387975"/>
          <p14:tracePt t="36751" x="9502775" y="5448300"/>
          <p14:tracePt t="36767" x="9609138" y="5456238"/>
          <p14:tracePt t="36783" x="9906000" y="5456238"/>
          <p14:tracePt t="36801" x="10050463" y="5394325"/>
          <p14:tracePt t="36817" x="10172700" y="5295900"/>
          <p14:tracePt t="36833" x="10233025" y="5181600"/>
          <p14:tracePt t="36850" x="10240963" y="5083175"/>
          <p14:tracePt t="36867" x="10226675" y="4968875"/>
          <p14:tracePt t="36883" x="10104438" y="4868863"/>
          <p14:tracePt t="36900" x="9867900" y="4784725"/>
          <p14:tracePt t="36917" x="9669463" y="4770438"/>
          <p14:tracePt t="36933" x="9464675" y="4770438"/>
          <p14:tracePt t="36950" x="9318625" y="4830763"/>
          <p14:tracePt t="36967" x="9266238" y="4846638"/>
          <p14:tracePt t="36983" x="9266238" y="4854575"/>
          <p14:tracePt t="37055" x="9274175" y="4854575"/>
          <p14:tracePt t="37064" x="9274175" y="4846638"/>
          <p14:tracePt t="37071" x="9274175" y="4808538"/>
          <p14:tracePt t="37083" x="9274175" y="4778375"/>
          <p14:tracePt t="37100" x="9274175" y="4694238"/>
          <p14:tracePt t="37117" x="9318625" y="4525963"/>
          <p14:tracePt t="37133" x="9372600" y="4321175"/>
          <p14:tracePt t="37151" x="9464675" y="4068763"/>
          <p14:tracePt t="37167" x="9601200" y="3589338"/>
          <p14:tracePt t="37183" x="9655175" y="3330575"/>
          <p14:tracePt t="37200" x="9685338" y="3040063"/>
          <p14:tracePt t="37217" x="9685338" y="2827338"/>
          <p14:tracePt t="37234" x="9715500" y="2667000"/>
          <p14:tracePt t="37250" x="9723438" y="2552700"/>
          <p14:tracePt t="37267" x="9737725" y="2522538"/>
          <p14:tracePt t="37367" x="9737725" y="2498725"/>
          <p14:tracePt t="37376" x="9737725" y="2422525"/>
          <p14:tracePt t="37384" x="9737725" y="2339975"/>
          <p14:tracePt t="37400" x="9737725" y="2239963"/>
          <p14:tracePt t="37417" x="9737725" y="2087563"/>
          <p14:tracePt t="37434" x="9737725" y="1973263"/>
          <p14:tracePt t="37450" x="9737725" y="1905000"/>
          <p14:tracePt t="37467" x="9737725" y="1897063"/>
          <p14:tracePt t="37521" x="9737725" y="1905000"/>
          <p14:tracePt t="37528" x="9723438" y="2035175"/>
          <p14:tracePt t="37535" x="9685338" y="2278063"/>
          <p14:tracePt t="37550" x="9647238" y="2514600"/>
          <p14:tracePt t="37567" x="9418638" y="3336925"/>
          <p14:tracePt t="37584" x="9266238" y="3763963"/>
          <p14:tracePt t="37600" x="9166225" y="3962400"/>
          <p14:tracePt t="37617" x="9136063" y="4000500"/>
          <p14:tracePt t="37656" x="9136063" y="3970338"/>
          <p14:tracePt t="37667" x="9144000" y="3856038"/>
          <p14:tracePt t="37684" x="9159875" y="3695700"/>
          <p14:tracePt t="37700" x="9159875" y="3543300"/>
          <p14:tracePt t="37717" x="9159875" y="3489325"/>
          <p14:tracePt t="37752" x="9159875" y="3482975"/>
          <p14:tracePt t="37768" x="9144000" y="3482975"/>
          <p14:tracePt t="37784" x="9136063" y="3482975"/>
          <p14:tracePt t="37800" x="9083675" y="3581400"/>
          <p14:tracePt t="37817" x="9067800" y="3581400"/>
          <p14:tracePt t="37834" x="9051925" y="3581400"/>
          <p14:tracePt t="37871" x="9037638" y="3581400"/>
          <p14:tracePt t="37880" x="9021763" y="3573463"/>
          <p14:tracePt t="38087" x="8893175" y="3527425"/>
          <p14:tracePt t="38096" x="8610600" y="3475038"/>
          <p14:tracePt t="38103" x="8069263" y="3475038"/>
          <p14:tracePt t="38117" x="7559675" y="3475038"/>
          <p14:tracePt t="38134" x="5943600" y="3413125"/>
          <p14:tracePt t="38151" x="5486400" y="3413125"/>
          <p14:tracePt t="38167" x="4335463" y="3413125"/>
          <p14:tracePt t="38184" x="3870325" y="3398838"/>
          <p14:tracePt t="38201" x="3703638" y="3390900"/>
          <p14:tracePt t="38218" x="3673475" y="3390900"/>
          <p14:tracePt t="38400" x="3665538" y="3398838"/>
          <p14:tracePt t="38407" x="3665538" y="3406775"/>
          <p14:tracePt t="38417" x="3627438" y="3429000"/>
          <p14:tracePt t="38434" x="3603625" y="3429000"/>
          <p14:tracePt t="38824" x="3603625" y="3444875"/>
          <p14:tracePt t="38847" x="3611563" y="3459163"/>
          <p14:tracePt t="38864" x="3611563" y="3467100"/>
          <p14:tracePt t="38896" x="3611563" y="3475038"/>
          <p14:tracePt t="38903" x="3611563" y="3482975"/>
          <p14:tracePt t="38912" x="3603625" y="3497263"/>
          <p14:tracePt t="38921" x="3581400" y="3513138"/>
          <p14:tracePt t="38935" x="3551238" y="3521075"/>
          <p14:tracePt t="38951" x="3322638" y="3619500"/>
          <p14:tracePt t="38967" x="3009900" y="3695700"/>
          <p14:tracePt t="38984" x="2636838" y="3802063"/>
          <p14:tracePt t="39001" x="2255838" y="3870325"/>
          <p14:tracePt t="39018" x="1897063" y="3878263"/>
          <p14:tracePt t="39034" x="1722438" y="3878263"/>
          <p14:tracePt t="39051" x="1660525" y="3863975"/>
          <p14:tracePt t="39068" x="1608138" y="3817938"/>
          <p14:tracePt t="39084" x="1577975" y="3733800"/>
          <p14:tracePt t="39101" x="1554163" y="3665538"/>
          <p14:tracePt t="39118" x="1546225" y="3619500"/>
          <p14:tracePt t="39134" x="1546225" y="3597275"/>
          <p14:tracePt t="39192" x="1539875" y="3581400"/>
          <p14:tracePt t="39520" x="1546225" y="3581400"/>
          <p14:tracePt t="39527" x="1570038" y="3573463"/>
          <p14:tracePt t="39536" x="1646238" y="3521075"/>
          <p14:tracePt t="39551" x="1744663" y="3451225"/>
          <p14:tracePt t="39568" x="1866900" y="3368675"/>
          <p14:tracePt t="39584" x="1981200" y="3292475"/>
          <p14:tracePt t="39601" x="2057400" y="3238500"/>
          <p14:tracePt t="39619" x="2087563" y="3200400"/>
          <p14:tracePt t="39634" x="2103438" y="3192463"/>
          <p14:tracePt t="39651" x="2103438" y="3184525"/>
          <p14:tracePt t="39712" x="2117725" y="3178175"/>
          <p14:tracePt t="39719" x="2141538" y="3170238"/>
          <p14:tracePt t="39728" x="2179638" y="3162300"/>
          <p14:tracePt t="39736" x="2225675" y="3162300"/>
          <p14:tracePt t="39751" x="2354263" y="3162300"/>
          <p14:tracePt t="39768" x="2552700" y="3162300"/>
          <p14:tracePt t="39784" x="2803525" y="3162300"/>
          <p14:tracePt t="39801" x="3162300" y="3162300"/>
          <p14:tracePt t="39818" x="3429000" y="3162300"/>
          <p14:tracePt t="39834" x="3665538" y="3162300"/>
          <p14:tracePt t="39851" x="3825875" y="3162300"/>
          <p14:tracePt t="39868" x="3978275" y="3162300"/>
          <p14:tracePt t="39884" x="4060825" y="3162300"/>
          <p14:tracePt t="39901" x="4092575" y="3162300"/>
          <p14:tracePt t="39918" x="4122738" y="3162300"/>
          <p14:tracePt t="39935" x="4152900" y="3162300"/>
          <p14:tracePt t="39951" x="4289425" y="3170238"/>
          <p14:tracePt t="39968" x="4449763" y="3184525"/>
          <p14:tracePt t="39985" x="4602163" y="3184525"/>
          <p14:tracePt t="40001" x="4930775" y="3184525"/>
          <p14:tracePt t="40018" x="5280025" y="3184525"/>
          <p14:tracePt t="40035" x="5661025" y="3184525"/>
          <p14:tracePt t="40051" x="5973763" y="3184525"/>
          <p14:tracePt t="40068" x="6226175" y="3184525"/>
          <p14:tracePt t="40085" x="6408738" y="3184525"/>
          <p14:tracePt t="40101" x="6484938" y="3184525"/>
          <p14:tracePt t="40119" x="6492875" y="3184525"/>
          <p14:tracePt t="40184" x="6484938" y="3184525"/>
          <p14:tracePt t="40192" x="6454775" y="3184525"/>
          <p14:tracePt t="40201" x="6408738" y="3184525"/>
          <p14:tracePt t="40218" x="6264275" y="3178175"/>
          <p14:tracePt t="40235" x="5875338" y="3200400"/>
          <p14:tracePt t="40251" x="5295900" y="3268663"/>
          <p14:tracePt t="40268" x="4746625" y="3322638"/>
          <p14:tracePt t="40285" x="4259263" y="3360738"/>
          <p14:tracePt t="40301" x="3902075" y="3360738"/>
          <p14:tracePt t="40319" x="3733800" y="3360738"/>
          <p14:tracePt t="40335" x="3717925" y="3360738"/>
          <p14:tracePt t="40368" x="3711575" y="3360738"/>
          <p14:tracePt t="40520" x="3703638" y="3352800"/>
          <p14:tracePt t="40536" x="3695700" y="3352800"/>
          <p14:tracePt t="40552" x="3679825" y="3344863"/>
          <p14:tracePt t="40569" x="3673475" y="3344863"/>
          <p14:tracePt t="40576" x="3673475" y="3336925"/>
          <p14:tracePt t="40633" x="3657600" y="3336925"/>
          <p14:tracePt t="40640" x="3649663" y="3336925"/>
          <p14:tracePt t="40655" x="3635375" y="3336925"/>
          <p14:tracePt t="40668" x="3619500" y="3336925"/>
          <p14:tracePt t="40685" x="3611563" y="3336925"/>
          <p14:tracePt t="40702" x="3597275" y="3336925"/>
          <p14:tracePt t="40718" x="3551238" y="3336925"/>
          <p14:tracePt t="40735" x="3521075" y="3336925"/>
          <p14:tracePt t="40752" x="3467100" y="3352800"/>
          <p14:tracePt t="40768" x="3429000" y="3352800"/>
          <p14:tracePt t="40785" x="3413125" y="3352800"/>
          <p14:tracePt t="41440" x="3413125" y="3336925"/>
          <p14:tracePt t="41448" x="3413125" y="3298825"/>
          <p14:tracePt t="41455" x="3413125" y="3276600"/>
          <p14:tracePt t="41487" x="3413125" y="3260725"/>
          <p14:tracePt t="41496" x="3413125" y="3238500"/>
          <p14:tracePt t="41503" x="3413125" y="3230563"/>
          <p14:tracePt t="41518" x="3413125" y="3222625"/>
          <p14:tracePt t="41537" x="3421063" y="3208338"/>
          <p14:tracePt t="41552" x="3429000" y="3178175"/>
          <p14:tracePt t="41586" x="3436938" y="3170238"/>
          <p14:tracePt t="41616" x="3459163" y="3170238"/>
          <p14:tracePt t="41623" x="3482975" y="3170238"/>
          <p14:tracePt t="41635" x="3513138" y="3170238"/>
          <p14:tracePt t="41652" x="3597275" y="3170238"/>
          <p14:tracePt t="41668" x="3741738" y="3170238"/>
          <p14:tracePt t="41687" x="4054475" y="3170238"/>
          <p14:tracePt t="41702" x="4175125" y="3170238"/>
          <p14:tracePt t="41718" x="4411663" y="3170238"/>
          <p14:tracePt t="41735" x="4632325" y="3170238"/>
          <p14:tracePt t="41752" x="4656138" y="3170238"/>
          <p14:tracePt t="41769" x="4664075" y="3170238"/>
          <p14:tracePt t="42511" x="4625975" y="3162300"/>
          <p14:tracePt t="42519" x="4487863" y="3124200"/>
          <p14:tracePt t="42527" x="4397375" y="3101975"/>
          <p14:tracePt t="42535" x="4305300" y="3094038"/>
          <p14:tracePt t="42552" x="4137025" y="3101975"/>
          <p14:tracePt t="42568" x="3946525" y="3146425"/>
          <p14:tracePt t="42585" x="3725863" y="3184525"/>
          <p14:tracePt t="42602" x="3527425" y="3238500"/>
          <p14:tracePt t="42618" x="3421063" y="3268663"/>
          <p14:tracePt t="42635" x="3360738" y="3284538"/>
          <p14:tracePt t="42652" x="3352800" y="3284538"/>
          <p14:tracePt t="42711" x="3344863" y="3284538"/>
          <p14:tracePt t="42719" x="3336925" y="3284538"/>
          <p14:tracePt t="42727" x="3322638" y="3284538"/>
          <p14:tracePt t="42735" x="3292475" y="3284538"/>
          <p14:tracePt t="42752" x="3254375" y="3284538"/>
          <p14:tracePt t="42769" x="3146425" y="3314700"/>
          <p14:tracePt t="42785" x="3001963" y="3322638"/>
          <p14:tracePt t="42802" x="2873375" y="3352800"/>
          <p14:tracePt t="42819" x="2789238" y="3360738"/>
          <p14:tracePt t="42835" x="2781300" y="3375025"/>
          <p14:tracePt t="43471" x="2827338" y="3352800"/>
          <p14:tracePt t="43480" x="2895600" y="3322638"/>
          <p14:tracePt t="43487" x="2949575" y="3292475"/>
          <p14:tracePt t="43503" x="2987675" y="3268663"/>
          <p14:tracePt t="43519" x="3108325" y="3192463"/>
          <p14:tracePt t="43536" x="3162300" y="3162300"/>
          <p14:tracePt t="43552" x="3178175" y="3154363"/>
          <p14:tracePt t="43624" x="3184525" y="3146425"/>
          <p14:tracePt t="43632" x="3208338" y="3132138"/>
          <p14:tracePt t="43639" x="3246438" y="3116263"/>
          <p14:tracePt t="43652" x="3276600" y="3086100"/>
          <p14:tracePt t="43669" x="3352800" y="3055938"/>
          <p14:tracePt t="43687" x="3436938" y="2994025"/>
          <p14:tracePt t="43703" x="3459163" y="2987675"/>
          <p14:tracePt t="43719" x="3497263" y="2971800"/>
          <p14:tracePt t="43737" x="3505200" y="2971800"/>
          <p14:tracePt t="43823" x="3505200" y="2963863"/>
          <p14:tracePt t="43928" x="3475038" y="2963863"/>
          <p14:tracePt t="43936" x="3444875" y="2963863"/>
          <p14:tracePt t="43944" x="3398838" y="2955925"/>
          <p14:tracePt t="43953" x="3360738" y="2955925"/>
          <p14:tracePt t="43969" x="3208338" y="2994025"/>
          <p14:tracePt t="43986" x="2994025" y="3063875"/>
          <p14:tracePt t="44003" x="2697163" y="3154363"/>
          <p14:tracePt t="44019" x="2416175" y="3208338"/>
          <p14:tracePt t="44036" x="2155825" y="3260725"/>
          <p14:tracePt t="44053" x="1973263" y="3314700"/>
          <p14:tracePt t="44069" x="1882775" y="3352800"/>
          <p14:tracePt t="44086" x="1866900" y="3360738"/>
          <p14:tracePt t="44127" x="1851025" y="3360738"/>
          <p14:tracePt t="44137" x="1836738" y="3375025"/>
          <p14:tracePt t="44153" x="1768475" y="3413125"/>
          <p14:tracePt t="44169" x="1692275" y="3459163"/>
          <p14:tracePt t="44186" x="1622425" y="3497263"/>
          <p14:tracePt t="44203" x="1570038" y="3543300"/>
          <p14:tracePt t="44219" x="1516063" y="3581400"/>
          <p14:tracePt t="44236" x="1508125" y="3589338"/>
          <p14:tracePt t="44360" x="1501775" y="3589338"/>
          <p14:tracePt t="44367" x="1508125" y="3597275"/>
          <p14:tracePt t="44376" x="1516063" y="3597275"/>
          <p14:tracePt t="44392" x="1539875" y="3597275"/>
          <p14:tracePt t="44403" x="1554163" y="3603625"/>
          <p14:tracePt t="44419" x="1592263" y="3603625"/>
          <p14:tracePt t="44436" x="1608138" y="3603625"/>
          <p14:tracePt t="44568" x="1622425" y="3603625"/>
          <p14:tracePt t="44576" x="1646238" y="3581400"/>
          <p14:tracePt t="44586" x="1684338" y="3543300"/>
          <p14:tracePt t="44603" x="1730375" y="3513138"/>
          <p14:tracePt t="44620" x="1798638" y="3467100"/>
          <p14:tracePt t="44638" x="1882775" y="3436938"/>
          <p14:tracePt t="44653" x="1943100" y="3421063"/>
          <p14:tracePt t="44670" x="2003425" y="3406775"/>
          <p14:tracePt t="44687" x="2027238" y="3406775"/>
          <p14:tracePt t="44703" x="2079625" y="3406775"/>
          <p14:tracePt t="44720" x="2133600" y="3406775"/>
          <p14:tracePt t="44736" x="2239963" y="3421063"/>
          <p14:tracePt t="44753" x="2339975" y="3436938"/>
          <p14:tracePt t="44770" x="2430463" y="3444875"/>
          <p14:tracePt t="44786" x="2476500" y="3444875"/>
          <p14:tracePt t="44803" x="2498725" y="3451225"/>
          <p14:tracePt t="44839" x="2514600" y="3459163"/>
          <p14:tracePt t="44853" x="2522538" y="3467100"/>
          <p14:tracePt t="44870" x="2552700" y="3475038"/>
          <p14:tracePt t="44886" x="2574925" y="3482975"/>
          <p14:tracePt t="44903" x="2582863" y="3482975"/>
          <p14:tracePt t="44920" x="2582863" y="3489325"/>
          <p14:tracePt t="44936" x="2582863" y="3505200"/>
          <p14:tracePt t="44953" x="2582863" y="3535363"/>
          <p14:tracePt t="44970" x="2582863" y="3565525"/>
          <p14:tracePt t="44986" x="2544763" y="3573463"/>
          <p14:tracePt t="45003" x="2454275" y="3573463"/>
          <p14:tracePt t="45020" x="2378075" y="3573463"/>
          <p14:tracePt t="45036" x="2370138" y="3573463"/>
          <p14:tracePt t="45327" x="2370138" y="3565525"/>
          <p14:tracePt t="45353" x="2378075" y="3559175"/>
          <p14:tracePt t="45375" x="2378075" y="3551238"/>
          <p14:tracePt t="45392" x="2378075" y="3543300"/>
          <p14:tracePt t="45401" x="2370138" y="3543300"/>
          <p14:tracePt t="45416" x="2362200" y="3535363"/>
          <p14:tracePt t="45423" x="2354263" y="3535363"/>
          <p14:tracePt t="45952" x="2362200" y="3521075"/>
          <p14:tracePt t="45960" x="2416175" y="3521075"/>
          <p14:tracePt t="45970" x="2498725" y="3521075"/>
          <p14:tracePt t="45987" x="2727325" y="3521075"/>
          <p14:tracePt t="46003" x="3086100" y="3521075"/>
          <p14:tracePt t="46020" x="3375025" y="3521075"/>
          <p14:tracePt t="46037" x="3611563" y="3521075"/>
          <p14:tracePt t="46053" x="3741738" y="3505200"/>
          <p14:tracePt t="46071" x="3763963" y="3505200"/>
          <p14:tracePt t="46368" x="3763963" y="3497263"/>
          <p14:tracePt t="46376" x="3749675" y="3497263"/>
          <p14:tracePt t="46387" x="3725863" y="3497263"/>
          <p14:tracePt t="46403" x="3695700" y="3497263"/>
          <p14:tracePt t="46420" x="3665538" y="3497263"/>
          <p14:tracePt t="46437" x="3641725" y="3505200"/>
          <p14:tracePt t="46454" x="3635375" y="3505200"/>
          <p14:tracePt t="46470" x="3619500" y="3513138"/>
          <p14:tracePt t="46488" x="3611563" y="3521075"/>
          <p14:tracePt t="46528" x="3597275" y="3527425"/>
          <p14:tracePt t="46537" x="3581400" y="3527425"/>
          <p14:tracePt t="46554" x="3543300" y="3543300"/>
          <p14:tracePt t="46570" x="3497263" y="3551238"/>
          <p14:tracePt t="46587" x="3413125" y="3573463"/>
          <p14:tracePt t="46604" x="3344863" y="3603625"/>
          <p14:tracePt t="46620" x="3330575" y="3603625"/>
          <p14:tracePt t="46637" x="3322638" y="3603625"/>
          <p14:tracePt t="46719" x="3314700" y="3603625"/>
          <p14:tracePt t="50952" x="3336925" y="3611563"/>
          <p14:tracePt t="50959" x="3368675" y="3619500"/>
          <p14:tracePt t="50972" x="3382963" y="3619500"/>
          <p14:tracePt t="50989" x="3444875" y="3635375"/>
          <p14:tracePt t="51005" x="3565525" y="3635375"/>
          <p14:tracePt t="51021" x="3741738" y="3619500"/>
          <p14:tracePt t="51039" x="3894138" y="3597275"/>
          <p14:tracePt t="51055" x="4060825" y="3573463"/>
          <p14:tracePt t="51072" x="4098925" y="3573463"/>
          <p14:tracePt t="51090" x="4114800" y="3573463"/>
          <p14:tracePt t="51105" x="4122738" y="3565525"/>
          <p14:tracePt t="51122" x="4144963" y="3565525"/>
          <p14:tracePt t="51139" x="4213225" y="3565525"/>
          <p14:tracePt t="51155" x="4427538" y="3565525"/>
          <p14:tracePt t="51172" x="4732338" y="3565525"/>
          <p14:tracePt t="51189" x="5203825" y="3565525"/>
          <p14:tracePt t="51205" x="5768975" y="3565525"/>
          <p14:tracePt t="51223" x="6324600" y="3565525"/>
          <p14:tracePt t="51239" x="6454775" y="3565525"/>
          <p14:tracePt t="51255" x="6507163" y="3551238"/>
          <p14:tracePt t="51303" x="6469063" y="3535363"/>
          <p14:tracePt t="51312" x="6384925" y="3527425"/>
          <p14:tracePt t="51322" x="6294438" y="3513138"/>
          <p14:tracePt t="51339" x="5737225" y="3521075"/>
          <p14:tracePt t="51355" x="5059363" y="3619500"/>
          <p14:tracePt t="51372" x="4457700" y="3695700"/>
          <p14:tracePt t="51389" x="4098925" y="3711575"/>
          <p14:tracePt t="51392" x="4030663" y="3711575"/>
          <p14:tracePt t="51406" x="4022725" y="3711575"/>
          <p14:tracePt t="51440" x="4046538" y="3703638"/>
          <p14:tracePt t="51448" x="4084638" y="3695700"/>
          <p14:tracePt t="51456" x="4114800" y="3695700"/>
          <p14:tracePt t="51472" x="4251325" y="3687763"/>
          <p14:tracePt t="51489" x="4503738" y="3687763"/>
          <p14:tracePt t="51506" x="4876800" y="3687763"/>
          <p14:tracePt t="51522" x="5121275" y="3687763"/>
          <p14:tracePt t="51539" x="5211763" y="3687763"/>
          <p14:tracePt t="51584" x="5203825" y="3687763"/>
          <p14:tracePt t="51593" x="5143500" y="3673475"/>
          <p14:tracePt t="51606" x="5021263" y="3673475"/>
          <p14:tracePt t="51623" x="4702175" y="3717925"/>
          <p14:tracePt t="51639" x="4664075" y="3725863"/>
          <p14:tracePt t="51655" x="4656138" y="3725863"/>
          <p14:tracePt t="51672" x="4664075" y="3741738"/>
          <p14:tracePt t="51689" x="4770438" y="3749675"/>
          <p14:tracePt t="51706" x="4953000" y="3756025"/>
          <p14:tracePt t="51722" x="5235575" y="3756025"/>
          <p14:tracePt t="51739" x="5394325" y="3756025"/>
          <p14:tracePt t="51755" x="5402263" y="3763963"/>
          <p14:tracePt t="51789" x="5364163" y="3763963"/>
          <p14:tracePt t="51806" x="5249863" y="3763963"/>
          <p14:tracePt t="51822" x="5227638" y="3763963"/>
          <p14:tracePt t="51864" x="5249863" y="3763963"/>
          <p14:tracePt t="51872" x="5295900" y="3763963"/>
          <p14:tracePt t="51880" x="5334000" y="3779838"/>
          <p14:tracePt t="51889" x="5410200" y="3779838"/>
          <p14:tracePt t="51906" x="5737225" y="3779838"/>
          <p14:tracePt t="51922" x="6188075" y="3749675"/>
          <p14:tracePt t="51939" x="6727825" y="3657600"/>
          <p14:tracePt t="51956" x="7269163" y="3589338"/>
          <p14:tracePt t="51972" x="7870825" y="3497263"/>
          <p14:tracePt t="51989" x="8283575" y="3436938"/>
          <p14:tracePt t="52006" x="8512175" y="3382963"/>
          <p14:tracePt t="52023" x="8542338" y="3360738"/>
          <p14:tracePt t="52080" x="8550275" y="3336925"/>
          <p14:tracePt t="52088" x="8572500" y="3306763"/>
          <p14:tracePt t="52096" x="8588375" y="3260725"/>
          <p14:tracePt t="52106" x="8594725" y="3246438"/>
          <p14:tracePt t="52122" x="8610600" y="3216275"/>
          <p14:tracePt t="52139" x="8626475" y="3170238"/>
          <p14:tracePt t="52156" x="8626475" y="3154363"/>
          <p14:tracePt t="52172" x="8626475" y="3146425"/>
          <p14:tracePt t="52189" x="8626475" y="3132138"/>
          <p14:tracePt t="52206" x="8626475" y="3101975"/>
          <p14:tracePt t="52223" x="8518525" y="3078163"/>
          <p14:tracePt t="52239" x="8229600" y="3009900"/>
          <p14:tracePt t="52256" x="7726363" y="2987675"/>
          <p14:tracePt t="52272" x="7369175" y="2987675"/>
          <p14:tracePt t="52289" x="7018338" y="2987675"/>
          <p14:tracePt t="52306" x="6765925" y="2987675"/>
          <p14:tracePt t="52322" x="6629400" y="2987675"/>
          <p14:tracePt t="52340" x="6621463" y="2987675"/>
          <p14:tracePt t="52375" x="6629400" y="2987675"/>
          <p14:tracePt t="52389" x="6659563" y="2987675"/>
          <p14:tracePt t="52406" x="6759575" y="3001963"/>
          <p14:tracePt t="52423" x="6865938" y="3009900"/>
          <p14:tracePt t="52439" x="7254875" y="2987675"/>
          <p14:tracePt t="52456" x="7521575" y="2949575"/>
          <p14:tracePt t="52474" x="7742238" y="2911475"/>
          <p14:tracePt t="52489" x="7818438" y="2911475"/>
          <p14:tracePt t="52528" x="7780338" y="2911475"/>
          <p14:tracePt t="52539" x="7680325" y="2903538"/>
          <p14:tracePt t="52556" x="7361238" y="2917825"/>
          <p14:tracePt t="52572" x="7048500" y="2963863"/>
          <p14:tracePt t="52589" x="6972300" y="2971800"/>
          <p14:tracePt t="52607" x="6994525" y="2971800"/>
          <p14:tracePt t="52623" x="7086600" y="3001963"/>
          <p14:tracePt t="52639" x="7902575" y="3017838"/>
          <p14:tracePt t="52657" x="8809038" y="3017838"/>
          <p14:tracePt t="52673" x="9471025" y="3017838"/>
          <p14:tracePt t="52689" x="9845675" y="3017838"/>
          <p14:tracePt t="52706" x="9906000" y="3009900"/>
          <p14:tracePt t="52739" x="9745663" y="2994025"/>
          <p14:tracePt t="52756" x="8991600" y="3032125"/>
          <p14:tracePt t="52773" x="8251825" y="3132138"/>
          <p14:tracePt t="52789" x="7924800" y="3254375"/>
          <p14:tracePt t="52807" x="7902575" y="3268663"/>
          <p14:tracePt t="52823" x="7924800" y="3284538"/>
          <p14:tracePt t="52839" x="8702675" y="3306763"/>
          <p14:tracePt t="52856" x="9699625" y="3284538"/>
          <p14:tracePt t="52872" x="10431463" y="3230563"/>
          <p14:tracePt t="52889" x="10752138" y="3230563"/>
          <p14:tracePt t="52906" x="10774363" y="3230563"/>
          <p14:tracePt t="52922" x="10714038" y="3230563"/>
          <p14:tracePt t="52939" x="10248900" y="3292475"/>
          <p14:tracePt t="52956" x="9631363" y="3375025"/>
          <p14:tracePt t="52973" x="9418638" y="3444875"/>
          <p14:tracePt t="53015" x="9456738" y="3444875"/>
          <p14:tracePt t="53023" x="9525000" y="3444875"/>
          <p14:tracePt t="53039" x="9693275" y="3429000"/>
          <p14:tracePt t="53056" x="9753600" y="3413125"/>
          <p14:tracePt t="53136" x="9753600" y="3406775"/>
          <p14:tracePt t="53143" x="9769475" y="3360738"/>
          <p14:tracePt t="53152" x="9791700" y="3336925"/>
          <p14:tracePt t="53159" x="9791700" y="3330575"/>
          <p14:tracePt t="53173" x="9791700" y="3314700"/>
          <p14:tracePt t="53189" x="9799638" y="3284538"/>
          <p14:tracePt t="53206" x="9799638" y="3268663"/>
          <p14:tracePt t="53223" x="9783763" y="3230563"/>
          <p14:tracePt t="53239" x="9410700" y="3124200"/>
          <p14:tracePt t="53256" x="8893175" y="3048000"/>
          <p14:tracePt t="53273" x="8496300" y="3048000"/>
          <p14:tracePt t="53289" x="8213725" y="3048000"/>
          <p14:tracePt t="53306" x="8039100" y="3108325"/>
          <p14:tracePt t="53323" x="8023225" y="3116263"/>
          <p14:tracePt t="53340" x="8031163" y="3140075"/>
          <p14:tracePt t="53356" x="8145463" y="3162300"/>
          <p14:tracePt t="53373" x="8404225" y="3246438"/>
          <p14:tracePt t="53377" x="8793163" y="3336925"/>
          <p14:tracePt t="53389" x="9159875" y="3406775"/>
          <p14:tracePt t="53407" x="9769475" y="3429000"/>
          <p14:tracePt t="53423" x="10028238" y="3429000"/>
          <p14:tracePt t="53439" x="10142538" y="3406775"/>
          <p14:tracePt t="53456" x="10156825" y="3398838"/>
          <p14:tracePt t="53473" x="10134600" y="3344863"/>
          <p14:tracePt t="53489" x="9693275" y="3230563"/>
          <p14:tracePt t="53506" x="8923338" y="3094038"/>
          <p14:tracePt t="53523" x="8382000" y="3078163"/>
          <p14:tracePt t="53540" x="8123238" y="3094038"/>
          <p14:tracePt t="53556" x="8069263" y="3101975"/>
          <p14:tracePt t="53573" x="8069263" y="3108325"/>
          <p14:tracePt t="53590" x="8183563" y="3132138"/>
          <p14:tracePt t="53607" x="8412163" y="3170238"/>
          <p14:tracePt t="53623" x="9464675" y="3170238"/>
          <p14:tracePt t="53640" x="9813925" y="3146425"/>
          <p14:tracePt t="53656" x="9906000" y="3086100"/>
          <p14:tracePt t="53673" x="9913938" y="3078163"/>
          <p14:tracePt t="53690" x="9875838" y="3048000"/>
          <p14:tracePt t="53706" x="9707563" y="3001963"/>
          <p14:tracePt t="53723" x="9204325" y="2955925"/>
          <p14:tracePt t="53740" x="8785225" y="2955925"/>
          <p14:tracePt t="53756" x="8640763" y="2971800"/>
          <p14:tracePt t="53773" x="8632825" y="2979738"/>
          <p14:tracePt t="53790" x="8670925" y="2994025"/>
          <p14:tracePt t="53807" x="8809038" y="3009900"/>
          <p14:tracePt t="53823" x="9394825" y="3009900"/>
          <p14:tracePt t="53840" x="9799638" y="2949575"/>
          <p14:tracePt t="53856" x="9959975" y="2865438"/>
          <p14:tracePt t="53874" x="9982200" y="2819400"/>
          <p14:tracePt t="53890" x="9982200" y="2811463"/>
          <p14:tracePt t="53906" x="9867900" y="2789238"/>
          <p14:tracePt t="53923" x="9661525" y="2765425"/>
          <p14:tracePt t="53940" x="9258300" y="2819400"/>
          <p14:tracePt t="53956" x="9075738" y="2925763"/>
          <p14:tracePt t="53973" x="8999538" y="3063875"/>
          <p14:tracePt t="53990" x="8975725" y="3192463"/>
          <p14:tracePt t="54006" x="9013825" y="3292475"/>
          <p14:tracePt t="54023" x="9228138" y="3314700"/>
          <p14:tracePt t="54040" x="9647238" y="3314700"/>
          <p14:tracePt t="54056" x="10042525" y="3216275"/>
          <p14:tracePt t="54073" x="10202863" y="3108325"/>
          <p14:tracePt t="54090" x="10233025" y="3032125"/>
          <p14:tracePt t="54106" x="10233025" y="2979738"/>
          <p14:tracePt t="54123" x="10112375" y="2949575"/>
          <p14:tracePt t="54140" x="9944100" y="2917825"/>
          <p14:tracePt t="54156" x="9571038" y="2963863"/>
          <p14:tracePt t="54173" x="9388475" y="3055938"/>
          <p14:tracePt t="54190" x="9312275" y="3146425"/>
          <p14:tracePt t="54207" x="9304338" y="3216275"/>
          <p14:tracePt t="54223" x="9356725" y="3254375"/>
          <p14:tracePt t="54240" x="9471025" y="3260725"/>
          <p14:tracePt t="54256" x="9821863" y="3208338"/>
          <p14:tracePt t="54273" x="10074275" y="3132138"/>
          <p14:tracePt t="54290" x="10172700" y="3040063"/>
          <p14:tracePt t="54306" x="10188575" y="3009900"/>
          <p14:tracePt t="54323" x="10164763" y="2979738"/>
          <p14:tracePt t="54340" x="9990138" y="2933700"/>
          <p14:tracePt t="54356" x="9715500" y="2925763"/>
          <p14:tracePt t="54375" x="9280525" y="3086100"/>
          <p14:tracePt t="54390" x="9220200" y="3132138"/>
          <p14:tracePt t="54407" x="9204325" y="3192463"/>
          <p14:tracePt t="54423" x="9274175" y="3246438"/>
          <p14:tracePt t="54440" x="9418638" y="3246438"/>
          <p14:tracePt t="54457" x="9737725" y="3208338"/>
          <p14:tracePt t="54473" x="10074275" y="3101975"/>
          <p14:tracePt t="54490" x="10188575" y="3009900"/>
          <p14:tracePt t="54507" x="10202863" y="2971800"/>
          <p14:tracePt t="54523" x="10134600" y="2933700"/>
          <p14:tracePt t="54540" x="9921875" y="2887663"/>
          <p14:tracePt t="54557" x="9236075" y="2873375"/>
          <p14:tracePt t="54573" x="8732838" y="2949575"/>
          <p14:tracePt t="54591" x="8572500" y="3078163"/>
          <p14:tracePt t="54607" x="8572500" y="3101975"/>
          <p14:tracePt t="54623" x="8732838" y="3162300"/>
          <p14:tracePt t="54640" x="9067800" y="3162300"/>
          <p14:tracePt t="54657" x="9769475" y="3086100"/>
          <p14:tracePt t="54673" x="10150475" y="3009900"/>
          <p14:tracePt t="54690" x="10226675" y="2971800"/>
          <p14:tracePt t="54707" x="10226675" y="2955925"/>
          <p14:tracePt t="54723" x="10074275" y="2911475"/>
          <p14:tracePt t="54740" x="9737725" y="2903538"/>
          <p14:tracePt t="54757" x="9236075" y="2963863"/>
          <p14:tracePt t="54773" x="9021763" y="3094038"/>
          <p14:tracePt t="54791" x="8999538" y="3154363"/>
          <p14:tracePt t="54807" x="9021763" y="3162300"/>
          <p14:tracePt t="54823" x="9380538" y="3200400"/>
          <p14:tracePt t="54840" x="10028238" y="3178175"/>
          <p14:tracePt t="54857" x="10371138" y="3108325"/>
          <p14:tracePt t="54874" x="10423525" y="3086100"/>
          <p14:tracePt t="54896" x="10363200" y="3070225"/>
          <p14:tracePt t="54907" x="10248900" y="3048000"/>
          <p14:tracePt t="54923" x="9601200" y="3070225"/>
          <p14:tracePt t="54940" x="9051925" y="3170238"/>
          <p14:tracePt t="54957" x="8937625" y="3222625"/>
          <p14:tracePt t="54973" x="8931275" y="3230563"/>
          <p14:tracePt t="54990" x="9021763" y="3260725"/>
          <p14:tracePt t="55007" x="9258300" y="3260725"/>
          <p14:tracePt t="55023" x="10150475" y="3170238"/>
          <p14:tracePt t="55040" x="10340975" y="3116263"/>
          <p14:tracePt t="55057" x="10347325" y="3116263"/>
          <p14:tracePt t="55073" x="10294938" y="3086100"/>
          <p14:tracePt t="55090" x="9982200" y="3025775"/>
          <p14:tracePt t="55107" x="9364663" y="3025775"/>
          <p14:tracePt t="55123" x="9121775" y="3032125"/>
          <p14:tracePt t="55157" x="9128125" y="3040063"/>
          <p14:tracePt t="55173" x="9236075" y="3040063"/>
          <p14:tracePt t="55190" x="9563100" y="3001963"/>
          <p14:tracePt t="55207" x="9898063" y="2955925"/>
          <p14:tracePt t="55223" x="9921875" y="2933700"/>
          <p14:tracePt t="55257" x="9829800" y="2903538"/>
          <p14:tracePt t="55275" x="9609138" y="2849563"/>
          <p14:tracePt t="55290" x="9236075" y="2841625"/>
          <p14:tracePt t="55307" x="9083675" y="2841625"/>
          <p14:tracePt t="55323" x="9013825" y="2841625"/>
          <p14:tracePt t="55357" x="9007475" y="2841625"/>
          <p14:tracePt t="55384" x="9013825" y="2873375"/>
          <p14:tracePt t="55392" x="9021763" y="2887663"/>
          <p14:tracePt t="55407" x="9029700" y="2917825"/>
          <p14:tracePt t="55424" x="9045575" y="2963863"/>
          <p14:tracePt t="55440" x="9075738" y="3032125"/>
          <p14:tracePt t="55457" x="9151938" y="3124200"/>
          <p14:tracePt t="55473" x="9288463" y="3208338"/>
          <p14:tracePt t="55490" x="9418638" y="3260725"/>
          <p14:tracePt t="55507" x="9563100" y="3284538"/>
          <p14:tracePt t="55524" x="9699625" y="3298825"/>
          <p14:tracePt t="55540" x="9852025" y="3298825"/>
          <p14:tracePt t="55557" x="9998075" y="3298825"/>
          <p14:tracePt t="55574" x="10126663" y="3268663"/>
          <p14:tracePt t="55590" x="10194925" y="3238500"/>
          <p14:tracePt t="55607" x="10218738" y="3184525"/>
          <p14:tracePt t="55624" x="10218738" y="3124200"/>
          <p14:tracePt t="55640" x="10180638" y="3048000"/>
          <p14:tracePt t="55657" x="10058400" y="2955925"/>
          <p14:tracePt t="55674" x="9898063" y="2895600"/>
          <p14:tracePt t="55690" x="9693275" y="2835275"/>
          <p14:tracePt t="55707" x="9509125" y="2827338"/>
          <p14:tracePt t="55724" x="9296400" y="2827338"/>
          <p14:tracePt t="55740" x="9121775" y="2827338"/>
          <p14:tracePt t="55757" x="8983663" y="2865438"/>
          <p14:tracePt t="55776" x="8893175" y="2925763"/>
          <p14:tracePt t="55790" x="8893175" y="2941638"/>
          <p14:tracePt t="55807" x="8885238" y="3032125"/>
          <p14:tracePt t="55824" x="8945563" y="3124200"/>
          <p14:tracePt t="55840" x="9021763" y="3208338"/>
          <p14:tracePt t="55857" x="9105900" y="3246438"/>
          <p14:tracePt t="55874" x="9212263" y="3276600"/>
          <p14:tracePt t="55890" x="9432925" y="3292475"/>
          <p14:tracePt t="55907" x="9601200" y="3292475"/>
          <p14:tracePt t="55924" x="9737725" y="3260725"/>
          <p14:tracePt t="55940" x="9829800" y="3208338"/>
          <p14:tracePt t="55957" x="9837738" y="3184525"/>
          <p14:tracePt t="55974" x="9837738" y="3162300"/>
          <p14:tracePt t="55991" x="9837738" y="3140075"/>
          <p14:tracePt t="56007" x="9807575" y="3132138"/>
          <p14:tracePt t="56024" x="9761538" y="3108325"/>
          <p14:tracePt t="56040" x="9715500" y="3101975"/>
          <p14:tracePt t="56057" x="9693275" y="3101975"/>
          <p14:tracePt t="56074" x="9661525" y="3101975"/>
          <p14:tracePt t="56091" x="9639300" y="3101975"/>
          <p14:tracePt t="56107" x="9601200" y="3124200"/>
          <p14:tracePt t="56124" x="9601200" y="3140075"/>
          <p14:tracePt t="56140" x="9601200" y="3162300"/>
          <p14:tracePt t="56157" x="9601200" y="3170238"/>
          <p14:tracePt t="56174" x="9639300" y="3192463"/>
          <p14:tracePt t="56192" x="9699625" y="3200400"/>
          <p14:tracePt t="56207" x="9753600" y="3200400"/>
          <p14:tracePt t="56224" x="9821863" y="3178175"/>
          <p14:tracePt t="56240" x="9829800" y="3170238"/>
          <p14:tracePt t="56304" x="9829800" y="3162300"/>
          <p14:tracePt t="56328" x="9821863" y="3154363"/>
          <p14:tracePt t="56336" x="9813925" y="3154363"/>
          <p14:tracePt t="56343" x="9791700" y="3154363"/>
          <p14:tracePt t="56357" x="9769475" y="3146425"/>
          <p14:tracePt t="56375" x="9699625" y="3140075"/>
          <p14:tracePt t="56495" x="9707563" y="3140075"/>
          <p14:tracePt t="57168" x="9647238" y="3124200"/>
          <p14:tracePt t="57175" x="9585325" y="3108325"/>
          <p14:tracePt t="57184" x="9532938" y="3094038"/>
          <p14:tracePt t="57192" x="9486900" y="3086100"/>
          <p14:tracePt t="57207" x="9448800" y="3078163"/>
          <p14:tracePt t="57224" x="9410700" y="3070225"/>
          <p14:tracePt t="57241" x="9318625" y="3070225"/>
          <p14:tracePt t="57258" x="9250363" y="3108325"/>
          <p14:tracePt t="57274" x="9204325" y="3116263"/>
          <p14:tracePt t="57291" x="9159875" y="3140075"/>
          <p14:tracePt t="57308" x="9059863" y="3178175"/>
          <p14:tracePt t="57324" x="8975725" y="3184525"/>
          <p14:tracePt t="57342" x="8885238" y="3200400"/>
          <p14:tracePt t="57358" x="8801100" y="3208338"/>
          <p14:tracePt t="57374" x="8740775" y="3208338"/>
          <p14:tracePt t="57391" x="8686800" y="3208338"/>
          <p14:tracePt t="57408" x="8594725" y="3208338"/>
          <p14:tracePt t="57424" x="8450263" y="3208338"/>
          <p14:tracePt t="57441" x="8259763" y="3208338"/>
          <p14:tracePt t="57458" x="8047038" y="3208338"/>
          <p14:tracePt t="57474" x="7826375" y="3208338"/>
          <p14:tracePt t="57491" x="7612063" y="3208338"/>
          <p14:tracePt t="57508" x="7497763" y="3208338"/>
          <p14:tracePt t="57524" x="7467600" y="3208338"/>
          <p14:tracePt t="57608" x="7497763" y="3208338"/>
          <p14:tracePt t="57616" x="7551738" y="3208338"/>
          <p14:tracePt t="57624" x="7635875" y="3208338"/>
          <p14:tracePt t="57641" x="7916863" y="3192463"/>
          <p14:tracePt t="57658" x="8328025" y="3132138"/>
          <p14:tracePt t="57674" x="8740775" y="3086100"/>
          <p14:tracePt t="57692" x="9067800" y="3055938"/>
          <p14:tracePt t="57708" x="9174163" y="3032125"/>
          <p14:tracePt t="57724" x="9182100" y="3032125"/>
          <p14:tracePt t="57758" x="9128125" y="3025775"/>
          <p14:tracePt t="57775" x="8931275" y="2987675"/>
          <p14:tracePt t="57791" x="8793163" y="2987675"/>
          <p14:tracePt t="57808" x="8626475" y="3025775"/>
          <p14:tracePt t="57824" x="8450263" y="3055938"/>
          <p14:tracePt t="57841" x="8283575" y="3086100"/>
          <p14:tracePt t="57858" x="8237538" y="3086100"/>
          <p14:tracePt t="57875" x="8229600" y="3086100"/>
          <p14:tracePt t="57920" x="8245475" y="3086100"/>
          <p14:tracePt t="57928" x="8283575" y="3094038"/>
          <p14:tracePt t="57941" x="8335963" y="3101975"/>
          <p14:tracePt t="57958" x="8488363" y="3116263"/>
          <p14:tracePt t="57975" x="8664575" y="3116263"/>
          <p14:tracePt t="57991" x="8763000" y="3116263"/>
          <p14:tracePt t="58031" x="8732838" y="3116263"/>
          <p14:tracePt t="58041" x="8648700" y="3101975"/>
          <p14:tracePt t="58058" x="8313738" y="3086100"/>
          <p14:tracePt t="58075" x="7916863" y="3086100"/>
          <p14:tracePt t="58091" x="7810500" y="3086100"/>
          <p14:tracePt t="58127" x="7832725" y="3086100"/>
          <p14:tracePt t="58141" x="7886700" y="3086100"/>
          <p14:tracePt t="58159" x="8131175" y="3116263"/>
          <p14:tracePt t="58175" x="8267700" y="3116263"/>
          <p14:tracePt t="58191" x="8640763" y="3116263"/>
          <p14:tracePt t="58208" x="8678863" y="3116263"/>
          <p14:tracePt t="58247" x="8618538" y="3116263"/>
          <p14:tracePt t="58258" x="8526463" y="3116263"/>
          <p14:tracePt t="58275" x="8153400" y="3116263"/>
          <p14:tracePt t="58291" x="7589838" y="3116263"/>
          <p14:tracePt t="58308" x="7239000" y="3116263"/>
          <p14:tracePt t="58325" x="7185025" y="3116263"/>
          <p14:tracePt t="58359" x="7369175" y="3132138"/>
          <p14:tracePt t="58375" x="7535863" y="3132138"/>
          <p14:tracePt t="58391" x="8466138" y="3132138"/>
          <p14:tracePt t="58408" x="8686800" y="3132138"/>
          <p14:tracePt t="58425" x="8694738" y="3132138"/>
          <p14:tracePt t="58441" x="8670925" y="3132138"/>
          <p14:tracePt t="58458" x="8412163" y="3132138"/>
          <p14:tracePt t="58475" x="7794625" y="3132138"/>
          <p14:tracePt t="58491" x="7353300" y="3192463"/>
          <p14:tracePt t="58508" x="7261225" y="3216275"/>
          <p14:tracePt t="58541" x="7299325" y="3216275"/>
          <p14:tracePt t="58558" x="7559675" y="3208338"/>
          <p14:tracePt t="58575" x="8153400" y="3154363"/>
          <p14:tracePt t="58591" x="8496300" y="3154363"/>
          <p14:tracePt t="58625" x="8435975" y="3146425"/>
          <p14:tracePt t="58641" x="8137525" y="3140075"/>
          <p14:tracePt t="58658" x="7566025" y="3170238"/>
          <p14:tracePt t="58675" x="7285038" y="3184525"/>
          <p14:tracePt t="58711" x="7323138" y="3184525"/>
          <p14:tracePt t="58725" x="7429500" y="3162300"/>
          <p14:tracePt t="58741" x="7750175" y="3094038"/>
          <p14:tracePt t="58759" x="8047038" y="3048000"/>
          <p14:tracePt t="58808" x="7985125" y="3032125"/>
          <p14:tracePt t="58817" x="7894638" y="3025775"/>
          <p14:tracePt t="58825" x="7848600" y="3025775"/>
          <p14:tracePt t="58842" x="7780338" y="3025775"/>
          <p14:tracePt t="58880" x="7802563" y="3032125"/>
          <p14:tracePt t="58892" x="7840663" y="3040063"/>
          <p14:tracePt t="58908" x="7947025" y="3070225"/>
          <p14:tracePt t="58911" x="7985125" y="3070225"/>
          <p14:tracePt t="58925" x="8008938" y="3070225"/>
          <p14:tracePt t="58942" x="8031163" y="3086100"/>
          <p14:tracePt t="59112" x="8047038" y="3086100"/>
          <p14:tracePt t="59120" x="8077200" y="3101975"/>
          <p14:tracePt t="59127" x="8107363" y="3101975"/>
          <p14:tracePt t="59142" x="8145463" y="3116263"/>
          <p14:tracePt t="59159" x="8221663" y="3132138"/>
          <p14:tracePt t="59175" x="8251825" y="3140075"/>
          <p14:tracePt t="59296" x="8251825" y="3146425"/>
          <p14:tracePt t="59376" x="8259763" y="3154363"/>
          <p14:tracePt t="59392" x="8267700" y="3154363"/>
          <p14:tracePt t="59400" x="8275638" y="3154363"/>
          <p14:tracePt t="59408" x="8289925" y="3162300"/>
          <p14:tracePt t="59552" x="8289925" y="3170238"/>
          <p14:tracePt t="59591" x="8289925" y="3178175"/>
          <p14:tracePt t="59608" x="8289925" y="3192463"/>
          <p14:tracePt t="60623" x="8313738" y="3200400"/>
          <p14:tracePt t="60632" x="8351838" y="3208338"/>
          <p14:tracePt t="60642" x="8382000" y="3216275"/>
          <p14:tracePt t="60659" x="8518525" y="3238500"/>
          <p14:tracePt t="60675" x="8702675" y="3298825"/>
          <p14:tracePt t="60692" x="8778875" y="3336925"/>
          <p14:tracePt t="60709" x="8877300" y="3482975"/>
          <p14:tracePt t="60725" x="8983663" y="3665538"/>
          <p14:tracePt t="60742" x="9045575" y="3840163"/>
          <p14:tracePt t="60759" x="9113838" y="4144963"/>
          <p14:tracePt t="60775" x="9144000" y="4297363"/>
          <p14:tracePt t="60793" x="9182100" y="4435475"/>
          <p14:tracePt t="60809" x="9212263" y="4572000"/>
          <p14:tracePt t="60826" x="9228138" y="4664075"/>
          <p14:tracePt t="60842" x="9228138" y="4732338"/>
          <p14:tracePt t="60859" x="9228138" y="4746625"/>
          <p14:tracePt t="60928" x="9228138" y="4716463"/>
          <p14:tracePt t="60936" x="9228138" y="4640263"/>
          <p14:tracePt t="60944" x="9228138" y="4602163"/>
          <p14:tracePt t="60959" x="9250363" y="4533900"/>
          <p14:tracePt t="60976" x="9258300" y="4503738"/>
          <p14:tracePt t="60992" x="9266238" y="4495800"/>
          <p14:tracePt t="61032" x="9280525" y="4511675"/>
          <p14:tracePt t="61042" x="9326563" y="4587875"/>
          <p14:tracePt t="61059" x="9432925" y="4740275"/>
          <p14:tracePt t="61076" x="9547225" y="4884738"/>
          <p14:tracePt t="61092" x="9661525" y="4991100"/>
          <p14:tracePt t="61109" x="9821863" y="5059363"/>
          <p14:tracePt t="61126" x="9998075" y="5075238"/>
          <p14:tracePt t="61142" x="10142538" y="5075238"/>
          <p14:tracePt t="61159" x="10226675" y="5006975"/>
          <p14:tracePt t="61176" x="10226675" y="4968875"/>
          <p14:tracePt t="61192" x="10226675" y="4930775"/>
          <p14:tracePt t="61209" x="10226675" y="4914900"/>
          <p14:tracePt t="61226" x="10226675" y="4899025"/>
          <p14:tracePt t="61242" x="10226675" y="4892675"/>
          <p14:tracePt t="61279" x="10226675" y="4876800"/>
          <p14:tracePt t="61292" x="10226675" y="4860925"/>
          <p14:tracePt t="61309" x="10112375" y="4822825"/>
          <p14:tracePt t="61326" x="9921875" y="4800600"/>
          <p14:tracePt t="61343" x="9486900" y="4800600"/>
          <p14:tracePt t="61359" x="9280525" y="4800600"/>
          <p14:tracePt t="61376" x="9144000" y="4846638"/>
          <p14:tracePt t="61392" x="9075738" y="4868863"/>
          <p14:tracePt t="61409" x="9045575" y="4899025"/>
          <p14:tracePt t="61426" x="9037638" y="4945063"/>
          <p14:tracePt t="61442" x="9037638" y="5029200"/>
          <p14:tracePt t="61459" x="9037638" y="5127625"/>
          <p14:tracePt t="61476" x="9059863" y="5235575"/>
          <p14:tracePt t="61492" x="9097963" y="5318125"/>
          <p14:tracePt t="61511" x="9159875" y="5394325"/>
          <p14:tracePt t="61526" x="9182100" y="5410200"/>
          <p14:tracePt t="61542" x="9288463" y="5432425"/>
          <p14:tracePt t="61559" x="9509125" y="5432425"/>
          <p14:tracePt t="61576" x="9693275" y="5356225"/>
          <p14:tracePt t="61592" x="9845675" y="5241925"/>
          <p14:tracePt t="61610" x="9944100" y="5121275"/>
          <p14:tracePt t="61626" x="9974263" y="4999038"/>
          <p14:tracePt t="61642" x="9982200" y="4914900"/>
          <p14:tracePt t="61659" x="9982200" y="4846638"/>
          <p14:tracePt t="61676" x="9959975" y="4800600"/>
          <p14:tracePt t="61692" x="9921875" y="4762500"/>
          <p14:tracePt t="61709" x="9883775" y="4754563"/>
          <p14:tracePt t="61726" x="9845675" y="4732338"/>
          <p14:tracePt t="61743" x="9783763" y="4732338"/>
          <p14:tracePt t="61759" x="9617075" y="4762500"/>
          <p14:tracePt t="61776" x="9540875" y="4816475"/>
          <p14:tracePt t="61793" x="9502775" y="4854575"/>
          <p14:tracePt t="61809" x="9494838" y="4868863"/>
          <p14:tracePt t="61826" x="9509125" y="4899025"/>
          <p14:tracePt t="61843" x="9571038" y="4914900"/>
          <p14:tracePt t="61859" x="9647238" y="4930775"/>
          <p14:tracePt t="61876" x="9775825" y="4930775"/>
          <p14:tracePt t="61893" x="9859963" y="4930775"/>
          <p14:tracePt t="61944" x="9813925" y="4930775"/>
          <p14:tracePt t="61952" x="9737725" y="4914900"/>
          <p14:tracePt t="61960" x="9623425" y="4899025"/>
          <p14:tracePt t="61976" x="9190038" y="4899025"/>
          <p14:tracePt t="61993" x="8694738" y="4899025"/>
          <p14:tracePt t="62009" x="8259763" y="4899025"/>
          <p14:tracePt t="62026" x="7985125" y="4899025"/>
          <p14:tracePt t="62043" x="7856538" y="4899025"/>
          <p14:tracePt t="62059" x="7840663" y="4892675"/>
          <p14:tracePt t="62093" x="7840663" y="4868863"/>
          <p14:tracePt t="62109" x="7840663" y="4846638"/>
          <p14:tracePt t="62127" x="7840663" y="4792663"/>
          <p14:tracePt t="62144" x="7840663" y="4678363"/>
          <p14:tracePt t="62159" x="7864475" y="4564063"/>
          <p14:tracePt t="62176" x="7940675" y="4403725"/>
          <p14:tracePt t="62193" x="8039100" y="4221163"/>
          <p14:tracePt t="62211" x="8175625" y="4030663"/>
          <p14:tracePt t="62226" x="8305800" y="3817938"/>
          <p14:tracePt t="62243" x="8450263" y="3611563"/>
          <p14:tracePt t="62259" x="8594725" y="3444875"/>
          <p14:tracePt t="62276" x="8709025" y="3336925"/>
          <p14:tracePt t="62293" x="8816975" y="3246438"/>
          <p14:tracePt t="62309" x="8893175" y="3192463"/>
          <p14:tracePt t="62326" x="8937625" y="3146425"/>
          <p14:tracePt t="62343" x="8983663" y="3101975"/>
          <p14:tracePt t="62359" x="8999538" y="3078163"/>
          <p14:tracePt t="62376" x="9007475" y="3055938"/>
          <p14:tracePt t="62393" x="9013825" y="3055938"/>
          <p14:tracePt t="62409" x="9013825" y="3048000"/>
          <p14:tracePt t="62447" x="9021763" y="3032125"/>
          <p14:tracePt t="62460" x="9037638" y="3017838"/>
          <p14:tracePt t="62476" x="9090025" y="3001963"/>
          <p14:tracePt t="62493" x="9159875" y="3001963"/>
          <p14:tracePt t="62509" x="9220200" y="3001963"/>
          <p14:tracePt t="62527" x="9258300" y="3001963"/>
          <p14:tracePt t="62543" x="9274175" y="3009900"/>
          <p14:tracePt t="62577" x="9274175" y="3017838"/>
          <p14:tracePt t="62608" x="9274175" y="3025775"/>
          <p14:tracePt t="62616" x="9274175" y="3032125"/>
          <p14:tracePt t="62626" x="9274175" y="3055938"/>
          <p14:tracePt t="62643" x="9274175" y="3078163"/>
          <p14:tracePt t="62695" x="9280525" y="3086100"/>
          <p14:tracePt t="63168" x="9274175" y="3124200"/>
          <p14:tracePt t="63176" x="9274175" y="3162300"/>
          <p14:tracePt t="63184" x="9274175" y="3170238"/>
          <p14:tracePt t="63194" x="9274175" y="3178175"/>
          <p14:tracePt t="63210" x="9274175" y="3184525"/>
          <p14:tracePt t="63226" x="9266238" y="3192463"/>
          <p14:tracePt t="64168" x="9250363" y="3192463"/>
          <p14:tracePt t="64176" x="9204325" y="3192463"/>
          <p14:tracePt t="64184" x="9121775" y="3178175"/>
          <p14:tracePt t="64193" x="9037638" y="3178175"/>
          <p14:tracePt t="64210" x="8686800" y="3200400"/>
          <p14:tracePt t="64227" x="8199438" y="3238500"/>
          <p14:tracePt t="64243" x="7864475" y="3238500"/>
          <p14:tracePt t="64260" x="7718425" y="3238500"/>
          <p14:tracePt t="64352" x="7726363" y="3246438"/>
          <p14:tracePt t="64360" x="7780338" y="3246438"/>
          <p14:tracePt t="64368" x="7832725" y="3254375"/>
          <p14:tracePt t="64377" x="7924800" y="3254375"/>
          <p14:tracePt t="64393" x="8131175" y="3216275"/>
          <p14:tracePt t="64410" x="8275638" y="3178175"/>
          <p14:tracePt t="64427" x="8283575" y="3178175"/>
          <p14:tracePt t="64456" x="8245475" y="3162300"/>
          <p14:tracePt t="64463" x="8153400" y="3154363"/>
          <p14:tracePt t="64477" x="7993063" y="3146425"/>
          <p14:tracePt t="64494" x="7429500" y="3178175"/>
          <p14:tracePt t="64511" x="7200900" y="3216275"/>
          <p14:tracePt t="64527" x="7185025" y="3222625"/>
          <p14:tracePt t="64544" x="7216775" y="3230563"/>
          <p14:tracePt t="64560" x="7345363" y="3268663"/>
          <p14:tracePt t="64577" x="7483475" y="3276600"/>
          <p14:tracePt t="64594" x="7597775" y="3276600"/>
          <p14:tracePt t="64631" x="7551738" y="3276600"/>
          <p14:tracePt t="64644" x="7505700" y="3260725"/>
          <p14:tracePt t="64660" x="7437438" y="3254375"/>
          <p14:tracePt t="64704" x="7489825" y="3260725"/>
          <p14:tracePt t="64712" x="7551738" y="3268663"/>
          <p14:tracePt t="64727" x="7658100" y="3298825"/>
          <p14:tracePt t="64744" x="7704138" y="3306763"/>
          <p14:tracePt t="64791" x="7688263" y="3306763"/>
          <p14:tracePt t="64801" x="7666038" y="3306763"/>
          <p14:tracePt t="64831" x="7658100" y="3306763"/>
          <p14:tracePt t="64847" x="7666038" y="3306763"/>
          <p14:tracePt t="64855" x="7718425" y="3314700"/>
          <p14:tracePt t="64863" x="7780338" y="3330575"/>
          <p14:tracePt t="64877" x="7818438" y="3330575"/>
          <p14:tracePt t="64893" x="7978775" y="3330575"/>
          <p14:tracePt t="64910" x="8016875" y="3330575"/>
          <p14:tracePt t="65313" x="8016875" y="3344863"/>
          <p14:tracePt t="65320" x="8016875" y="3444875"/>
          <p14:tracePt t="65328" x="8047038" y="3559175"/>
          <p14:tracePt t="65344" x="8137525" y="3741738"/>
          <p14:tracePt t="65361" x="8221663" y="3970338"/>
          <p14:tracePt t="65377" x="8351838" y="4259263"/>
          <p14:tracePt t="65394" x="8480425" y="4449763"/>
          <p14:tracePt t="65411" x="8640763" y="4579938"/>
          <p14:tracePt t="65427" x="8899525" y="4686300"/>
          <p14:tracePt t="65444" x="9136063" y="4732338"/>
          <p14:tracePt t="65461" x="9334500" y="4740275"/>
          <p14:tracePt t="65477" x="9440863" y="4740275"/>
          <p14:tracePt t="65495" x="9502775" y="4724400"/>
          <p14:tracePt t="65528" x="9509125" y="4724400"/>
          <p14:tracePt t="65544" x="9532938" y="4708525"/>
          <p14:tracePt t="65561" x="9563100" y="4702175"/>
          <p14:tracePt t="65577" x="9609138" y="4686300"/>
          <p14:tracePt t="65594" x="9655175" y="4678363"/>
          <p14:tracePt t="65611" x="9699625" y="4678363"/>
          <p14:tracePt t="65627" x="9731375" y="4678363"/>
          <p14:tracePt t="65644" x="9775825" y="4702175"/>
          <p14:tracePt t="65661" x="9821863" y="4746625"/>
          <p14:tracePt t="65677" x="9852025" y="4792663"/>
          <p14:tracePt t="65695" x="9890125" y="4868863"/>
          <p14:tracePt t="65712" x="9913938" y="4922838"/>
          <p14:tracePt t="65727" x="9921875" y="4953000"/>
          <p14:tracePt t="65744" x="9928225" y="4968875"/>
          <p14:tracePt t="65761" x="9952038" y="4991100"/>
          <p14:tracePt t="65777" x="9998075" y="4991100"/>
          <p14:tracePt t="65794" x="10134600" y="4991100"/>
          <p14:tracePt t="65811" x="10279063" y="4968875"/>
          <p14:tracePt t="65827" x="10347325" y="4930775"/>
          <p14:tracePt t="65844" x="10347325" y="4899025"/>
          <p14:tracePt t="65861" x="10347325" y="4868863"/>
          <p14:tracePt t="65877" x="10279063" y="4830763"/>
          <p14:tracePt t="65894" x="10050463" y="4762500"/>
          <p14:tracePt t="65910" x="9859963" y="4740275"/>
          <p14:tracePt t="65927" x="9661525" y="4702175"/>
          <p14:tracePt t="65944" x="9478963" y="4686300"/>
          <p14:tracePt t="65960" x="9296400" y="4678363"/>
          <p14:tracePt t="65977" x="9174163" y="4678363"/>
          <p14:tracePt t="65994" x="9105900" y="4664075"/>
          <p14:tracePt t="66010" x="9075738" y="4664075"/>
          <p14:tracePt t="66027" x="9045575" y="4670425"/>
          <p14:tracePt t="66044" x="9013825" y="4694238"/>
          <p14:tracePt t="66061" x="8975725" y="4732338"/>
          <p14:tracePt t="66077" x="8907463" y="4808538"/>
          <p14:tracePt t="66094" x="8823325" y="4876800"/>
          <p14:tracePt t="66110" x="8732838" y="4975225"/>
          <p14:tracePt t="66127" x="8716963" y="5006975"/>
          <p14:tracePt t="66144" x="8716963" y="5037138"/>
          <p14:tracePt t="66160" x="8716963" y="5083175"/>
          <p14:tracePt t="66177" x="8740775" y="5127625"/>
          <p14:tracePt t="66194" x="8801100" y="5165725"/>
          <p14:tracePt t="66211" x="8907463" y="5227638"/>
          <p14:tracePt t="66227" x="9083675" y="5241925"/>
          <p14:tracePt t="66244" x="9318625" y="5241925"/>
          <p14:tracePt t="66261" x="9555163" y="5241925"/>
          <p14:tracePt t="66277" x="9852025" y="5241925"/>
          <p14:tracePt t="66294" x="10134600" y="5189538"/>
          <p14:tracePt t="66311" x="10409238" y="5075238"/>
          <p14:tracePt t="66327" x="10515600" y="5006975"/>
          <p14:tracePt t="66344" x="10531475" y="4983163"/>
          <p14:tracePt t="66377" x="10531475" y="4937125"/>
          <p14:tracePt t="66394" x="10531475" y="4884738"/>
          <p14:tracePt t="66411" x="10515600" y="4838700"/>
          <p14:tracePt t="66427" x="10461625" y="4770438"/>
          <p14:tracePt t="66444" x="10385425" y="4724400"/>
          <p14:tracePt t="66461" x="10271125" y="4664075"/>
          <p14:tracePt t="66477" x="10080625" y="4625975"/>
          <p14:tracePt t="66494" x="9791700" y="4572000"/>
          <p14:tracePt t="66511" x="9326563" y="4572000"/>
          <p14:tracePt t="66528" x="9075738" y="4572000"/>
          <p14:tracePt t="66544" x="8709025" y="4648200"/>
          <p14:tracePt t="66561" x="8466138" y="4716463"/>
          <p14:tracePt t="66577" x="8297863" y="4778375"/>
          <p14:tracePt t="66594" x="8169275" y="4846638"/>
          <p14:tracePt t="66611" x="8093075" y="4899025"/>
          <p14:tracePt t="66628" x="8085138" y="4975225"/>
          <p14:tracePt t="66644" x="8069263" y="5075238"/>
          <p14:tracePt t="66661" x="8069263" y="5189538"/>
          <p14:tracePt t="66677" x="8115300" y="5311775"/>
          <p14:tracePt t="66694" x="8229600" y="5418138"/>
          <p14:tracePt t="66711" x="8572500" y="5570538"/>
          <p14:tracePt t="66728" x="8907463" y="5622925"/>
          <p14:tracePt t="66745" x="9304338" y="5638800"/>
          <p14:tracePt t="66761" x="9661525" y="5638800"/>
          <p14:tracePt t="66778" x="10012363" y="5540375"/>
          <p14:tracePt t="66794" x="10256838" y="5448300"/>
          <p14:tracePt t="66811" x="10379075" y="5364163"/>
          <p14:tracePt t="66828" x="10417175" y="5318125"/>
          <p14:tracePt t="66845" x="10417175" y="5249863"/>
          <p14:tracePt t="66861" x="10393363" y="5189538"/>
          <p14:tracePt t="66877" x="10302875" y="5097463"/>
          <p14:tracePt t="66894" x="10180638" y="5037138"/>
          <p14:tracePt t="66911" x="9982200" y="4983163"/>
          <p14:tracePt t="66927" x="9807575" y="4983163"/>
          <p14:tracePt t="66944" x="9677400" y="4999038"/>
          <p14:tracePt t="66961" x="9571038" y="5075238"/>
          <p14:tracePt t="66978" x="9478963" y="5181600"/>
          <p14:tracePt t="66994" x="9448800" y="5295900"/>
          <p14:tracePt t="67011" x="9448800" y="5410200"/>
          <p14:tracePt t="67028" x="9494838" y="5516563"/>
          <p14:tracePt t="67044" x="9609138" y="5584825"/>
          <p14:tracePt t="67061" x="9813925" y="5592763"/>
          <p14:tracePt t="67078" x="10042525" y="5592763"/>
          <p14:tracePt t="67094" x="10218738" y="5508625"/>
          <p14:tracePt t="67111" x="10371138" y="5349875"/>
          <p14:tracePt t="67128" x="10371138" y="5235575"/>
          <p14:tracePt t="67144" x="10340975" y="5135563"/>
          <p14:tracePt t="67161" x="10202863" y="5045075"/>
          <p14:tracePt t="67178" x="9974263" y="4968875"/>
          <p14:tracePt t="67194" x="9578975" y="4892675"/>
          <p14:tracePt t="67211" x="9280525" y="4884738"/>
          <p14:tracePt t="67229" x="9029700" y="4899025"/>
          <p14:tracePt t="67244" x="8847138" y="4960938"/>
          <p14:tracePt t="67261" x="8740775" y="5029200"/>
          <p14:tracePt t="67278" x="8716963" y="5089525"/>
          <p14:tracePt t="67294" x="8716963" y="5143500"/>
          <p14:tracePt t="67311" x="8809038" y="5227638"/>
          <p14:tracePt t="67328" x="8915400" y="5265738"/>
          <p14:tracePt t="67344" x="9136063" y="5311775"/>
          <p14:tracePt t="67361" x="9494838" y="5311775"/>
          <p14:tracePt t="67378" x="9745663" y="5257800"/>
          <p14:tracePt t="67394" x="9898063" y="5173663"/>
          <p14:tracePt t="67411" x="9921875" y="5159375"/>
          <p14:tracePt t="67428" x="9928225" y="5143500"/>
          <p14:tracePt t="67445" x="9867900" y="5105400"/>
          <p14:tracePt t="67447" x="9813925" y="5067300"/>
          <p14:tracePt t="67463" x="9745663" y="5059363"/>
          <p14:tracePt t="67478" x="9731375" y="5059363"/>
          <p14:tracePt t="67656" x="9693275" y="5059363"/>
          <p14:tracePt t="67664" x="9571038" y="5059363"/>
          <p14:tracePt t="67672" x="9342438" y="5059363"/>
          <p14:tracePt t="67680" x="8969375" y="5067300"/>
          <p14:tracePt t="67695" x="8008938" y="5113338"/>
          <p14:tracePt t="67711" x="6980238" y="5113338"/>
          <p14:tracePt t="67728" x="5973763" y="5113338"/>
          <p14:tracePt t="67745" x="5273675" y="5113338"/>
          <p14:tracePt t="67762" x="4945063" y="5113338"/>
          <p14:tracePt t="67779" x="4906963" y="5113338"/>
          <p14:tracePt t="67855" x="4906963" y="5105400"/>
          <p14:tracePt t="67864" x="4860925" y="5059363"/>
          <p14:tracePt t="67872" x="4784725" y="5006975"/>
          <p14:tracePt t="67880" x="4724400" y="4960938"/>
          <p14:tracePt t="67895" x="4648200" y="4930775"/>
          <p14:tracePt t="67911" x="4449763" y="4816475"/>
          <p14:tracePt t="67929" x="4297363" y="4732338"/>
          <p14:tracePt t="67945" x="4237038" y="4694238"/>
          <p14:tracePt t="67962" x="4229100" y="4686300"/>
          <p14:tracePt t="68000" x="4229100" y="4678363"/>
          <p14:tracePt t="68008" x="4229100" y="4664075"/>
          <p14:tracePt t="68015" x="4229100" y="4640263"/>
          <p14:tracePt t="68028" x="4229100" y="4625975"/>
          <p14:tracePt t="68045" x="4229100" y="4602163"/>
          <p14:tracePt t="68062" x="4213225" y="4572000"/>
          <p14:tracePt t="68078" x="4213225" y="4549775"/>
          <p14:tracePt t="68096" x="4206875" y="4525963"/>
          <p14:tracePt t="68271" x="4198938" y="4525963"/>
          <p14:tracePt t="68344" x="4191000" y="4518025"/>
          <p14:tracePt t="68360" x="4183063" y="4518025"/>
          <p14:tracePt t="68367" x="4183063" y="4533900"/>
          <p14:tracePt t="68378" x="4168775" y="4594225"/>
          <p14:tracePt t="68395" x="4160838" y="4702175"/>
          <p14:tracePt t="68412" x="4137025" y="4784725"/>
          <p14:tracePt t="68428" x="4130675" y="4854575"/>
          <p14:tracePt t="68445" x="4130675" y="4892675"/>
          <p14:tracePt t="68448" x="4130675" y="4906963"/>
          <p14:tracePt t="68463" x="4130675" y="4922838"/>
          <p14:tracePt t="68478" x="4130675" y="4953000"/>
          <p14:tracePt t="68495" x="4137025" y="5059363"/>
          <p14:tracePt t="68512" x="4144963" y="5121275"/>
          <p14:tracePt t="68528" x="4152900" y="5173663"/>
          <p14:tracePt t="68545" x="4160838" y="5227638"/>
          <p14:tracePt t="68562" x="4175125" y="5311775"/>
          <p14:tracePt t="68578" x="4191000" y="5426075"/>
          <p14:tracePt t="68595" x="4191000" y="5502275"/>
          <p14:tracePt t="68612" x="4198938" y="5562600"/>
          <p14:tracePt t="68629" x="4206875" y="5570538"/>
          <p14:tracePt t="68695" x="4206875" y="5562600"/>
          <p14:tracePt t="68704" x="4206875" y="5524500"/>
          <p14:tracePt t="68712" x="4206875" y="5464175"/>
          <p14:tracePt t="68728" x="4206875" y="5311775"/>
          <p14:tracePt t="68745" x="4206875" y="5151438"/>
          <p14:tracePt t="68762" x="4213225" y="4999038"/>
          <p14:tracePt t="68778" x="4221163" y="4922838"/>
          <p14:tracePt t="68795" x="4244975" y="4854575"/>
          <p14:tracePt t="68812" x="4244975" y="4816475"/>
          <p14:tracePt t="68828" x="4244975" y="4784725"/>
          <p14:tracePt t="68845" x="4244975" y="4770438"/>
          <p14:tracePt t="68862" x="4244975" y="4762500"/>
          <p14:tracePt t="68878" x="4251325" y="4762500"/>
          <p14:tracePt t="69072" x="4251325" y="4746625"/>
          <p14:tracePt t="69095" x="4251325" y="4740275"/>
          <p14:tracePt t="69256" x="4251325" y="4792663"/>
          <p14:tracePt t="69263" x="4251325" y="4838700"/>
          <p14:tracePt t="69272" x="4251325" y="4884738"/>
          <p14:tracePt t="69280" x="4251325" y="4922838"/>
          <p14:tracePt t="69295" x="4251325" y="5013325"/>
          <p14:tracePt t="69312" x="4251325" y="5097463"/>
          <p14:tracePt t="69330" x="4251325" y="5151438"/>
          <p14:tracePt t="69345" x="4251325" y="5189538"/>
          <p14:tracePt t="69362" x="4251325" y="5197475"/>
          <p14:tracePt t="69408" x="4251325" y="5203825"/>
          <p14:tracePt t="69416" x="4259263" y="5227638"/>
          <p14:tracePt t="69429" x="4275138" y="5235575"/>
          <p14:tracePt t="69445" x="4283075" y="5249863"/>
          <p14:tracePt t="69449" x="4289425" y="5265738"/>
          <p14:tracePt t="69462" x="4305300" y="5280025"/>
          <p14:tracePt t="69479" x="4373563" y="5303838"/>
          <p14:tracePt t="69495" x="4632325" y="5311775"/>
          <p14:tracePt t="69512" x="4816475" y="5249863"/>
          <p14:tracePt t="69530" x="4975225" y="5159375"/>
          <p14:tracePt t="69545" x="5067300" y="5051425"/>
          <p14:tracePt t="69562" x="5089525" y="4975225"/>
          <p14:tracePt t="69579" x="5089525" y="4930775"/>
          <p14:tracePt t="69595" x="5021263" y="4822825"/>
          <p14:tracePt t="69612" x="4945063" y="4762500"/>
          <p14:tracePt t="69629" x="4906963" y="4732338"/>
          <p14:tracePt t="69645" x="4899025" y="4732338"/>
          <p14:tracePt t="69727" x="4892675" y="4732338"/>
          <p14:tracePt t="69736" x="4892675" y="4762500"/>
          <p14:tracePt t="69745" x="4892675" y="4792663"/>
          <p14:tracePt t="69762" x="4892675" y="4838700"/>
          <p14:tracePt t="69779" x="4892675" y="4884738"/>
          <p14:tracePt t="69903" x="4899025" y="4892675"/>
          <p14:tracePt t="70008" x="4906963" y="4892675"/>
          <p14:tracePt t="70025" x="4914900" y="4892675"/>
          <p14:tracePt t="70031" x="4930775" y="4892675"/>
          <p14:tracePt t="70040" x="4937125" y="4892675"/>
          <p14:tracePt t="70047" x="4945063" y="4892675"/>
          <p14:tracePt t="70063" x="4953000" y="4892675"/>
          <p14:tracePt t="70079" x="4968875" y="4892675"/>
          <p14:tracePt t="70128" x="4975225" y="4892675"/>
          <p14:tracePt t="70184" x="4991100" y="4899025"/>
          <p14:tracePt t="70192" x="4999038" y="4899025"/>
          <p14:tracePt t="70199" x="5013325" y="4914900"/>
          <p14:tracePt t="70212" x="5037138" y="4914900"/>
          <p14:tracePt t="70229" x="5067300" y="4922838"/>
          <p14:tracePt t="70246" x="5151438" y="4960938"/>
          <p14:tracePt t="70262" x="5241925" y="4968875"/>
          <p14:tracePt t="70279" x="5326063" y="4991100"/>
          <p14:tracePt t="70296" x="5334000" y="4991100"/>
          <p14:tracePt t="70399" x="5334000" y="4983163"/>
          <p14:tracePt t="70408" x="5334000" y="4968875"/>
          <p14:tracePt t="70537" x="5334000" y="4960938"/>
          <p14:tracePt t="70544" x="5334000" y="4945063"/>
          <p14:tracePt t="70552" x="5334000" y="4937125"/>
          <p14:tracePt t="70568" x="5334000" y="4922838"/>
          <p14:tracePt t="70579" x="5334000" y="4914900"/>
          <p14:tracePt t="70596" x="5341938" y="4899025"/>
          <p14:tracePt t="70612" x="5356225" y="4884738"/>
          <p14:tracePt t="70646" x="5380038" y="4884738"/>
          <p14:tracePt t="70663" x="5402263" y="4884738"/>
          <p14:tracePt t="70679" x="5418138" y="4884738"/>
          <p14:tracePt t="70736" x="5426075" y="4884738"/>
          <p14:tracePt t="70752" x="5432425" y="4884738"/>
          <p14:tracePt t="70775" x="5448300" y="4884738"/>
          <p14:tracePt t="70792" x="5456238" y="4884738"/>
          <p14:tracePt t="70799" x="5470525" y="4884738"/>
          <p14:tracePt t="70808" x="5478463" y="4884738"/>
          <p14:tracePt t="70815" x="5494338" y="4892675"/>
          <p14:tracePt t="70829" x="5508625" y="4892675"/>
          <p14:tracePt t="70846" x="5554663" y="4899025"/>
          <p14:tracePt t="71080" x="5524500" y="4892675"/>
          <p14:tracePt t="71088" x="5456238" y="4884738"/>
          <p14:tracePt t="71096" x="5372100" y="4876800"/>
          <p14:tracePt t="71113" x="5159375" y="4868863"/>
          <p14:tracePt t="71129" x="4846638" y="4906963"/>
          <p14:tracePt t="71146" x="4411663" y="4968875"/>
          <p14:tracePt t="71163" x="4016375" y="5013325"/>
          <p14:tracePt t="71179" x="3771900" y="5021263"/>
          <p14:tracePt t="71196" x="3573463" y="5021263"/>
          <p14:tracePt t="71213" x="3398838" y="5021263"/>
          <p14:tracePt t="71231" x="3230563" y="5021263"/>
          <p14:tracePt t="71246" x="3184525" y="5021263"/>
          <p14:tracePt t="71263" x="3094038" y="5021263"/>
          <p14:tracePt t="71279" x="2963863" y="5013325"/>
          <p14:tracePt t="71296" x="2819400" y="4999038"/>
          <p14:tracePt t="71313" x="2590800" y="4960938"/>
          <p14:tracePt t="71329" x="2278063" y="4922838"/>
          <p14:tracePt t="71346" x="2049463" y="4922838"/>
          <p14:tracePt t="71363" x="1844675" y="4922838"/>
          <p14:tracePt t="71379" x="1698625" y="4922838"/>
          <p14:tracePt t="71396" x="1654175" y="4914900"/>
          <p14:tracePt t="80224" x="1676400" y="4906963"/>
          <p14:tracePt t="80232" x="1722438" y="4860925"/>
          <p14:tracePt t="80241" x="1774825" y="4808538"/>
          <p14:tracePt t="80249" x="1798638" y="4778375"/>
          <p14:tracePt t="80267" x="1828800" y="4708525"/>
          <p14:tracePt t="80283" x="1874838" y="4541838"/>
          <p14:tracePt t="80299" x="1965325" y="4206875"/>
          <p14:tracePt t="80316" x="2087563" y="3749675"/>
          <p14:tracePt t="80333" x="2209800" y="3352800"/>
          <p14:tracePt t="80349" x="2263775" y="3040063"/>
          <p14:tracePt t="80367" x="2332038" y="2568575"/>
          <p14:tracePt t="80382" x="2370138" y="2316163"/>
          <p14:tracePt t="80399" x="2400300" y="2073275"/>
          <p14:tracePt t="80416" x="2416175" y="1874838"/>
          <p14:tracePt t="80433" x="2416175" y="1714500"/>
          <p14:tracePt t="80449" x="2416175" y="1622425"/>
          <p14:tracePt t="80466" x="2416175" y="1616075"/>
          <p14:tracePt t="80752" x="2446338" y="1577975"/>
          <p14:tracePt t="80759" x="2568575" y="1539875"/>
          <p14:tracePt t="80768" x="2735263" y="1485900"/>
          <p14:tracePt t="80783" x="3086100" y="1387475"/>
          <p14:tracePt t="80800" x="3535363" y="1279525"/>
          <p14:tracePt t="80816" x="4106863" y="1150938"/>
          <p14:tracePt t="80833" x="4708525" y="1050925"/>
          <p14:tracePt t="80850" x="5311775" y="968375"/>
          <p14:tracePt t="80866" x="5807075" y="906463"/>
          <p14:tracePt t="80883" x="6035675" y="868363"/>
          <p14:tracePt t="80900" x="6057900" y="868363"/>
          <p14:tracePt t="80951" x="5997575" y="860425"/>
          <p14:tracePt t="80960" x="5897563" y="846138"/>
          <p14:tracePt t="80968" x="5807075" y="830263"/>
          <p14:tracePt t="80983" x="5630863" y="838200"/>
          <p14:tracePt t="81000" x="5470525" y="936625"/>
          <p14:tracePt t="81016" x="5341938" y="1012825"/>
          <p14:tracePt t="81033" x="5143500" y="1112838"/>
          <p14:tracePt t="81050" x="4930775" y="1189038"/>
          <p14:tracePt t="81066" x="4694238" y="1235075"/>
          <p14:tracePt t="81083" x="4541838" y="1241425"/>
          <p14:tracePt t="81100" x="4465638" y="1241425"/>
          <p14:tracePt t="81116" x="4457700" y="1241425"/>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1384995"/>
          </a:xfrm>
          <a:prstGeom prst="rect">
            <a:avLst/>
          </a:prstGeom>
          <a:noFill/>
        </p:spPr>
        <p:txBody>
          <a:bodyPr wrap="square" rtlCol="0">
            <a:spAutoFit/>
          </a:bodyPr>
          <a:lstStyle/>
          <a:p>
            <a:pPr algn="just"/>
            <a:r>
              <a:rPr lang="en-US" altLang="en-US" sz="2800" b="1" dirty="0" smtClean="0">
                <a:latin typeface="Times New Roman" panose="02020603050405020304" pitchFamily="18" charset="0"/>
                <a:cs typeface="Times New Roman" panose="02020603050405020304" pitchFamily="18" charset="0"/>
              </a:rPr>
              <a:t>Example </a:t>
            </a:r>
            <a:r>
              <a:rPr lang="en-US" altLang="en-US" sz="2800" b="1" dirty="0">
                <a:latin typeface="Times New Roman" panose="02020603050405020304" pitchFamily="18" charset="0"/>
                <a:cs typeface="Times New Roman" panose="02020603050405020304" pitchFamily="18" charset="0"/>
              </a:rPr>
              <a:t>of Subjective Probabilities</a:t>
            </a:r>
          </a:p>
          <a:p>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764565" y="1809435"/>
            <a:ext cx="4033213" cy="3293143"/>
          </a:xfrm>
          <a:prstGeom prst="rect">
            <a:avLst/>
          </a:prstGeom>
          <a:solidFill>
            <a:schemeClr val="bg1"/>
          </a:solidFill>
        </p:spPr>
        <p:txBody>
          <a:bodyPr wrap="square">
            <a:spAutoFit/>
          </a:bodyPr>
          <a:lstStyle/>
          <a:p>
            <a:pPr>
              <a:lnSpc>
                <a:spcPct val="150000"/>
              </a:lnSpc>
            </a:pPr>
            <a:r>
              <a:rPr lang="en-US" altLang="en-US" sz="2000" b="1" dirty="0" smtClean="0">
                <a:latin typeface="Times New Roman" panose="02020603050405020304" pitchFamily="18" charset="0"/>
                <a:cs typeface="Times New Roman" panose="02020603050405020304" pitchFamily="18" charset="0"/>
              </a:rPr>
              <a:t>Subjective Probability</a:t>
            </a:r>
          </a:p>
          <a:p>
            <a:pPr>
              <a:lnSpc>
                <a:spcPct val="150000"/>
              </a:lnSpc>
            </a:pPr>
            <a:r>
              <a:rPr lang="en-US" altLang="en-US" sz="2000" dirty="0" smtClean="0">
                <a:latin typeface="Times New Roman" panose="02020603050405020304" pitchFamily="18" charset="0"/>
                <a:cs typeface="Times New Roman" panose="02020603050405020304" pitchFamily="18" charset="0"/>
              </a:rPr>
              <a:t>Intuition</a:t>
            </a:r>
            <a:r>
              <a:rPr lang="en-US" altLang="en-US" sz="2000" dirty="0">
                <a:latin typeface="Times New Roman" panose="02020603050405020304" pitchFamily="18" charset="0"/>
                <a:cs typeface="Times New Roman" panose="02020603050405020304" pitchFamily="18" charset="0"/>
              </a:rPr>
              <a:t>, educated guesses, and estimates.</a:t>
            </a:r>
          </a:p>
          <a:p>
            <a:pPr>
              <a:lnSpc>
                <a:spcPct val="150000"/>
              </a:lnSpc>
            </a:pPr>
            <a:r>
              <a:rPr lang="en-US" altLang="en-US" sz="2000" dirty="0">
                <a:latin typeface="Times New Roman" panose="02020603050405020304" pitchFamily="18" charset="0"/>
                <a:cs typeface="Times New Roman" panose="02020603050405020304" pitchFamily="18" charset="0"/>
              </a:rPr>
              <a:t>e.g. A doctor may feel a patient has a 90% chance of a full recovery</a:t>
            </a:r>
            <a:r>
              <a:rPr lang="en-US" altLang="en-US" sz="2000" dirty="0" smtClean="0">
                <a:latin typeface="Times New Roman" panose="02020603050405020304" pitchFamily="18" charset="0"/>
                <a:cs typeface="Times New Roman" panose="02020603050405020304" pitchFamily="18" charset="0"/>
              </a:rPr>
              <a:t>.</a:t>
            </a:r>
            <a:endParaRPr lang="en-US" altLang="en-US" sz="2000" dirty="0">
              <a:latin typeface="Times New Roman" panose="02020603050405020304" pitchFamily="18" charset="0"/>
              <a:cs typeface="Times New Roman" panose="02020603050405020304" pitchFamily="18" charset="0"/>
            </a:endParaRPr>
          </a:p>
          <a:p>
            <a:pPr>
              <a:lnSpc>
                <a:spcPct val="150000"/>
              </a:lnSpc>
            </a:pPr>
            <a:r>
              <a:rPr lang="en-US" altLang="en-US" sz="2000" dirty="0" smtClean="0">
                <a:latin typeface="Times New Roman" panose="02020603050405020304" pitchFamily="18" charset="0"/>
                <a:cs typeface="Times New Roman" panose="02020603050405020304" pitchFamily="18" charset="0"/>
              </a:rPr>
              <a:t>Probability = 0.9 </a:t>
            </a:r>
            <a:endParaRPr lang="en-US" altLang="en-US" sz="2000" dirty="0">
              <a:latin typeface="Times New Roman" panose="02020603050405020304" pitchFamily="18" charset="0"/>
              <a:cs typeface="Times New Roman" panose="02020603050405020304" pitchFamily="18" charset="0"/>
            </a:endParaRPr>
          </a:p>
          <a:p>
            <a:pPr algn="just">
              <a:spcBef>
                <a:spcPts val="580"/>
              </a:spcBef>
              <a:defRPr/>
            </a:pPr>
            <a:endParaRPr lang="en-US" sz="2000" dirty="0">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3"/>
          <a:stretch>
            <a:fillRect/>
          </a:stretch>
        </p:blipFill>
        <p:spPr>
          <a:xfrm>
            <a:off x="4908424" y="3717492"/>
            <a:ext cx="2400300" cy="2447925"/>
          </a:xfrm>
          <a:prstGeom prst="rect">
            <a:avLst/>
          </a:prstGeom>
          <a:solidFill>
            <a:schemeClr val="bg1"/>
          </a:solidFill>
        </p:spPr>
      </p:pic>
      <p:sp>
        <p:nvSpPr>
          <p:cNvPr id="10" name="Rectangle 9"/>
          <p:cNvSpPr/>
          <p:nvPr/>
        </p:nvSpPr>
        <p:spPr>
          <a:xfrm>
            <a:off x="7419370" y="1961835"/>
            <a:ext cx="4033213" cy="2345322"/>
          </a:xfrm>
          <a:prstGeom prst="rect">
            <a:avLst/>
          </a:prstGeom>
          <a:solidFill>
            <a:schemeClr val="bg1"/>
          </a:solidFill>
        </p:spPr>
        <p:txBody>
          <a:bodyPr wrap="square">
            <a:spAutoFit/>
          </a:bodyPr>
          <a:lstStyle/>
          <a:p>
            <a:pPr algn="r">
              <a:lnSpc>
                <a:spcPct val="150000"/>
              </a:lnSpc>
            </a:pPr>
            <a:r>
              <a:rPr lang="ar-EG" altLang="en-US" sz="2000" dirty="0">
                <a:latin typeface="Times New Roman" panose="02020603050405020304" pitchFamily="18" charset="0"/>
                <a:cs typeface="Times New Roman" panose="02020603050405020304" pitchFamily="18" charset="0"/>
              </a:rPr>
              <a:t>الاحتمال الذاتي</a:t>
            </a:r>
          </a:p>
          <a:p>
            <a:pPr algn="r">
              <a:lnSpc>
                <a:spcPct val="150000"/>
              </a:lnSpc>
            </a:pPr>
            <a:r>
              <a:rPr lang="ar-EG" altLang="en-US" sz="2000" dirty="0">
                <a:latin typeface="Times New Roman" panose="02020603050405020304" pitchFamily="18" charset="0"/>
                <a:cs typeface="Times New Roman" panose="02020603050405020304" pitchFamily="18" charset="0"/>
              </a:rPr>
              <a:t>الحدس والتخمينات المتعلمة والتقديرات.</a:t>
            </a:r>
          </a:p>
          <a:p>
            <a:pPr algn="r">
              <a:lnSpc>
                <a:spcPct val="150000"/>
              </a:lnSpc>
            </a:pPr>
            <a:r>
              <a:rPr lang="ar-EG" altLang="en-US" sz="2000" dirty="0">
                <a:latin typeface="Times New Roman" panose="02020603050405020304" pitchFamily="18" charset="0"/>
                <a:cs typeface="Times New Roman" panose="02020603050405020304" pitchFamily="18" charset="0"/>
              </a:rPr>
              <a:t>على سبيل المثال قد يشعر الطبيب أن لدى المريض فرصة بنسبة 90% للشفاء التام.</a:t>
            </a:r>
          </a:p>
          <a:p>
            <a:pPr algn="r">
              <a:lnSpc>
                <a:spcPct val="150000"/>
              </a:lnSpc>
            </a:pPr>
            <a:r>
              <a:rPr lang="ar-EG" altLang="en-US" sz="2000" dirty="0">
                <a:latin typeface="Times New Roman" panose="02020603050405020304" pitchFamily="18" charset="0"/>
                <a:cs typeface="Times New Roman" panose="02020603050405020304" pitchFamily="18" charset="0"/>
              </a:rPr>
              <a:t>الاحتمال = 0.9</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6548238"/>
      </p:ext>
    </p:extLst>
  </p:cSld>
  <p:clrMapOvr>
    <a:masterClrMapping/>
  </p:clrMapOvr>
  <mc:AlternateContent xmlns:mc="http://schemas.openxmlformats.org/markup-compatibility/2006" xmlns:p14="http://schemas.microsoft.com/office/powerpoint/2010/main">
    <mc:Choice Requires="p14">
      <p:transition p14:dur="10" advTm="46256"/>
    </mc:Choice>
    <mc:Fallback xmlns="">
      <p:transition advTm="46256"/>
    </mc:Fallback>
  </mc:AlternateContent>
  <p:timing>
    <p:tnLst>
      <p:par>
        <p:cTn id="1" dur="indefinite" restart="never" nodeType="tmRoot"/>
      </p:par>
    </p:tnLst>
  </p:timing>
  <p:extLst mod="1">
    <p:ext uri="{3A86A75C-4F4B-4683-9AE1-C65F6400EC91}">
      <p14:laserTraceLst xmlns:p14="http://schemas.microsoft.com/office/powerpoint/2010/main">
        <p14:tracePtLst>
          <p14:tracePt t="42911" x="4587875" y="1279525"/>
          <p14:tracePt t="42964" x="5622925" y="1546225"/>
          <p14:tracePt t="42977" x="5622925" y="1562100"/>
          <p14:tracePt t="42994" x="5341938" y="1752600"/>
          <p14:tracePt t="43010" x="4594225" y="2111375"/>
          <p14:tracePt t="43027" x="3825875" y="2514600"/>
          <p14:tracePt t="43044" x="3679825" y="2644775"/>
          <p14:tracePt t="43543" x="3679825" y="2651125"/>
          <p14:tracePt t="43551" x="3703638" y="2713038"/>
          <p14:tracePt t="43561" x="3703638" y="2735263"/>
          <p14:tracePt t="43579" x="3717925" y="2781300"/>
          <p14:tracePt t="43594" x="3817938" y="2873375"/>
          <p14:tracePt t="43611" x="3848100" y="2949575"/>
          <p14:tracePt t="43628" x="3886200" y="3017838"/>
          <p14:tracePt t="43644" x="3916363" y="3055938"/>
          <p14:tracePt t="43661" x="3924300" y="3063875"/>
          <p14:tracePt t="43678" x="3932238" y="3070225"/>
          <p14:tracePt t="43694" x="3978275" y="3132138"/>
          <p14:tracePt t="43711" x="4008438" y="3162300"/>
          <p14:tracePt t="45127" x="4016375" y="3162300"/>
          <p14:tracePt t="45214" x="4030663" y="3170238"/>
          <p14:tracePt t="45223" x="4068763" y="3178175"/>
          <p14:tracePt t="45230" x="4084638" y="3178175"/>
          <p14:tracePt t="45245" x="4092575" y="3184525"/>
          <p14:tracePt t="45423" x="4106863" y="3184525"/>
          <p14:tracePt t="45430" x="4137025" y="3184525"/>
          <p14:tracePt t="45439" x="4198938" y="3140075"/>
          <p14:tracePt t="45447" x="4267200" y="3108325"/>
          <p14:tracePt t="45462" x="4359275" y="3070225"/>
          <p14:tracePt t="45478" x="4564063" y="2979738"/>
          <p14:tracePt t="45496" x="4724400" y="2903538"/>
          <p14:tracePt t="45512" x="4868863" y="2835275"/>
          <p14:tracePt t="45529" x="4953000" y="2797175"/>
          <p14:tracePt t="45545" x="4975225" y="2781300"/>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Definition</a:t>
            </a:r>
            <a:r>
              <a:rPr lang="en-US" sz="2800" b="1" dirty="0">
                <a:latin typeface="Times New Roman" panose="02020603050405020304" pitchFamily="18" charset="0"/>
                <a:cs typeface="Times New Roman" panose="02020603050405020304" pitchFamily="18" charset="0"/>
              </a:rPr>
              <a:t>: Complementary Events</a:t>
            </a:r>
          </a:p>
        </p:txBody>
      </p:sp>
      <p:sp>
        <p:nvSpPr>
          <p:cNvPr id="8" name="Rectangle 7"/>
          <p:cNvSpPr/>
          <p:nvPr/>
        </p:nvSpPr>
        <p:spPr>
          <a:xfrm>
            <a:off x="1014365" y="1897239"/>
            <a:ext cx="8091055" cy="2754600"/>
          </a:xfrm>
          <a:prstGeom prst="rect">
            <a:avLst/>
          </a:prstGeom>
          <a:solidFill>
            <a:schemeClr val="bg1"/>
          </a:solidFill>
        </p:spPr>
        <p:txBody>
          <a:bodyPr wrap="square">
            <a:spAutoFit/>
          </a:bodyPr>
          <a:lstStyle/>
          <a:p>
            <a:pPr marL="274320" indent="-274320" fontAlgn="auto">
              <a:spcBef>
                <a:spcPts val="580"/>
              </a:spcBef>
              <a:spcAft>
                <a:spcPts val="0"/>
              </a:spcAft>
              <a:buFontTx/>
              <a:buNone/>
              <a:defRPr/>
            </a:pPr>
            <a:r>
              <a:rPr lang="en-US" sz="2400" b="1" dirty="0" smtClean="0">
                <a:latin typeface="Times New Roman" panose="02020603050405020304" pitchFamily="18" charset="0"/>
                <a:cs typeface="Times New Roman" panose="02020603050405020304" pitchFamily="18" charset="0"/>
              </a:rPr>
              <a:t>Complement of event </a:t>
            </a:r>
            <a:r>
              <a:rPr lang="en-US" sz="2400" b="1" i="1" dirty="0" smtClean="0">
                <a:latin typeface="Times New Roman" panose="02020603050405020304" pitchFamily="18" charset="0"/>
                <a:cs typeface="Times New Roman" panose="02020603050405020304" pitchFamily="18" charset="0"/>
              </a:rPr>
              <a:t>E</a:t>
            </a: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The set of all outcomes in a sample space that are not included in event </a:t>
            </a:r>
            <a:r>
              <a:rPr lang="en-US" sz="2400" i="1" dirty="0" smtClean="0">
                <a:latin typeface="Times New Roman" panose="02020603050405020304" pitchFamily="18" charset="0"/>
                <a:cs typeface="Times New Roman" panose="02020603050405020304" pitchFamily="18" charset="0"/>
              </a:rPr>
              <a:t>E</a:t>
            </a:r>
            <a:r>
              <a:rPr lang="en-US" sz="2400" dirty="0" smtClean="0">
                <a:latin typeface="Times New Roman" panose="02020603050405020304" pitchFamily="18" charset="0"/>
                <a:cs typeface="Times New Roman" panose="02020603050405020304" pitchFamily="18" charset="0"/>
              </a:rPr>
              <a:t>.</a:t>
            </a:r>
            <a:br>
              <a:rPr lang="en-US" sz="2400" dirty="0" smtClean="0">
                <a:latin typeface="Times New Roman" panose="02020603050405020304" pitchFamily="18" charset="0"/>
                <a:cs typeface="Times New Roman" panose="02020603050405020304" pitchFamily="18" charset="0"/>
              </a:rPr>
            </a:br>
            <a:r>
              <a:rPr lang="ar-EG" sz="2400" dirty="0" smtClean="0">
                <a:latin typeface="Times New Roman" panose="02020603050405020304" pitchFamily="18" charset="0"/>
                <a:cs typeface="Times New Roman" panose="02020603050405020304" pitchFamily="18" charset="0"/>
              </a:rPr>
              <a:t>مجموعة جميع النتائج في فضاء العينة التي لم يتم تضمينها في الحدث</a:t>
            </a:r>
            <a:r>
              <a:rPr lang="en-US" sz="2400" dirty="0" smtClean="0">
                <a:latin typeface="Times New Roman" panose="02020603050405020304" pitchFamily="18" charset="0"/>
                <a:cs typeface="Times New Roman" panose="02020603050405020304" pitchFamily="18" charset="0"/>
              </a:rPr>
              <a:t>        </a:t>
            </a:r>
          </a:p>
          <a:p>
            <a:pPr marL="274320" indent="-274320" fontAlgn="auto">
              <a:spcBef>
                <a:spcPts val="580"/>
              </a:spcBef>
              <a:spcAft>
                <a:spcPts val="0"/>
              </a:spcAft>
              <a:buFontTx/>
              <a:buNone/>
              <a:defRPr/>
            </a:pPr>
            <a:r>
              <a:rPr lang="en-US" sz="2400" dirty="0" smtClean="0">
                <a:latin typeface="Times New Roman" panose="02020603050405020304" pitchFamily="18" charset="0"/>
                <a:cs typeface="Times New Roman" panose="02020603050405020304" pitchFamily="18" charset="0"/>
              </a:rPr>
              <a:t>P(E</a:t>
            </a:r>
            <a:r>
              <a:rPr lang="en-US" sz="2400" baseline="300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 P(E) = 1</a:t>
            </a:r>
          </a:p>
          <a:p>
            <a:pPr marL="231775" indent="-231775" fontAlgn="auto" latinLnBrk="1">
              <a:spcBef>
                <a:spcPts val="0"/>
              </a:spcBef>
              <a:spcAft>
                <a:spcPts val="0"/>
              </a:spcAft>
              <a:buFont typeface="Arial" charset="0"/>
              <a:buChar char="•"/>
              <a:defRPr/>
            </a:pPr>
            <a:r>
              <a:rPr lang="en-US" sz="2400" dirty="0" smtClean="0">
                <a:latin typeface="Times New Roman" panose="02020603050405020304" pitchFamily="18" charset="0"/>
                <a:cs typeface="Times New Roman" panose="02020603050405020304" pitchFamily="18" charset="0"/>
              </a:rPr>
              <a:t>P(E</a:t>
            </a:r>
            <a:r>
              <a:rPr lang="en-US" sz="2400" dirty="0">
                <a:latin typeface="Times New Roman" panose="02020603050405020304" pitchFamily="18" charset="0"/>
                <a:cs typeface="Times New Roman" panose="02020603050405020304" pitchFamily="18" charset="0"/>
              </a:rPr>
              <a:t>) = 1 – P(E</a:t>
            </a:r>
            <a:r>
              <a:rPr lang="en-US" sz="2400" baseline="300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t>
            </a:r>
          </a:p>
          <a:p>
            <a:pPr marL="231775" indent="-231775" fontAlgn="auto" latinLnBrk="1">
              <a:spcBef>
                <a:spcPts val="0"/>
              </a:spcBef>
              <a:spcAft>
                <a:spcPts val="0"/>
              </a:spcAft>
              <a:buFont typeface="Arial" charset="0"/>
              <a:buChar char="•"/>
              <a:defRPr/>
            </a:pPr>
            <a:r>
              <a:rPr lang="en-US" sz="2400" dirty="0">
                <a:latin typeface="Times New Roman" panose="02020603050405020304" pitchFamily="18" charset="0"/>
                <a:cs typeface="Times New Roman" panose="02020603050405020304" pitchFamily="18" charset="0"/>
              </a:rPr>
              <a:t>P(E ′) = 1 – P(E)</a:t>
            </a:r>
          </a:p>
        </p:txBody>
      </p:sp>
      <p:grpSp>
        <p:nvGrpSpPr>
          <p:cNvPr id="9" name="Group 8"/>
          <p:cNvGrpSpPr>
            <a:grpSpLocks/>
          </p:cNvGrpSpPr>
          <p:nvPr/>
        </p:nvGrpSpPr>
        <p:grpSpPr bwMode="auto">
          <a:xfrm>
            <a:off x="4159154" y="4490878"/>
            <a:ext cx="3503613" cy="2201863"/>
            <a:chOff x="1689100" y="3889375"/>
            <a:chExt cx="3503613" cy="2201863"/>
          </a:xfrm>
          <a:solidFill>
            <a:schemeClr val="accent6">
              <a:lumMod val="40000"/>
              <a:lumOff val="60000"/>
            </a:schemeClr>
          </a:solidFill>
        </p:grpSpPr>
        <p:sp>
          <p:nvSpPr>
            <p:cNvPr id="10" name="Rectangle 9"/>
            <p:cNvSpPr/>
            <p:nvPr/>
          </p:nvSpPr>
          <p:spPr>
            <a:xfrm>
              <a:off x="1689100" y="3889375"/>
              <a:ext cx="3503613" cy="2201863"/>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solidFill>
                  <a:schemeClr val="tx1"/>
                </a:solidFill>
              </a:endParaRPr>
            </a:p>
          </p:txBody>
        </p:sp>
        <p:sp>
          <p:nvSpPr>
            <p:cNvPr id="11" name="Oval 10"/>
            <p:cNvSpPr/>
            <p:nvPr/>
          </p:nvSpPr>
          <p:spPr>
            <a:xfrm>
              <a:off x="2105025" y="4122738"/>
              <a:ext cx="1674813" cy="1673225"/>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solidFill>
                  <a:schemeClr val="tx1"/>
                </a:solidFill>
              </a:endParaRPr>
            </a:p>
          </p:txBody>
        </p:sp>
        <p:sp>
          <p:nvSpPr>
            <p:cNvPr id="12" name="TextBox 11"/>
            <p:cNvSpPr txBox="1"/>
            <p:nvPr/>
          </p:nvSpPr>
          <p:spPr>
            <a:xfrm>
              <a:off x="4184650" y="4230688"/>
              <a:ext cx="852488" cy="523875"/>
            </a:xfrm>
            <a:prstGeom prst="rect">
              <a:avLst/>
            </a:prstGeom>
            <a:grpFill/>
          </p:spPr>
          <p:txBody>
            <a:bodyPr>
              <a:spAutoFit/>
            </a:bodyPr>
            <a:lstStyle/>
            <a:p>
              <a:pPr>
                <a:defRPr/>
              </a:pPr>
              <a:r>
                <a:rPr lang="en-US" sz="2800" i="1" dirty="0">
                  <a:latin typeface="+mn-lt"/>
                  <a:cs typeface="Arial" charset="0"/>
                </a:rPr>
                <a:t>E</a:t>
              </a:r>
              <a:r>
                <a:rPr lang="en-US" sz="2800" dirty="0">
                  <a:cs typeface="Arial" charset="0"/>
                </a:rPr>
                <a:t> ′</a:t>
              </a:r>
            </a:p>
          </p:txBody>
        </p:sp>
        <p:sp>
          <p:nvSpPr>
            <p:cNvPr id="13" name="TextBox 12"/>
            <p:cNvSpPr txBox="1"/>
            <p:nvPr/>
          </p:nvSpPr>
          <p:spPr>
            <a:xfrm>
              <a:off x="2647950" y="4554538"/>
              <a:ext cx="852488" cy="522287"/>
            </a:xfrm>
            <a:prstGeom prst="rect">
              <a:avLst/>
            </a:prstGeom>
            <a:grpFill/>
          </p:spPr>
          <p:txBody>
            <a:bodyPr>
              <a:spAutoFit/>
            </a:bodyPr>
            <a:lstStyle/>
            <a:p>
              <a:pPr>
                <a:defRPr/>
              </a:pPr>
              <a:r>
                <a:rPr lang="en-US" sz="2800" i="1" dirty="0">
                  <a:latin typeface="+mn-lt"/>
                  <a:cs typeface="Arial" charset="0"/>
                </a:rPr>
                <a:t>E</a:t>
              </a:r>
              <a:endParaRPr lang="en-US" sz="2800" dirty="0">
                <a:latin typeface="+mn-lt"/>
                <a:cs typeface="Arial" charset="0"/>
              </a:endParaRPr>
            </a:p>
          </p:txBody>
        </p:sp>
      </p:grpSp>
    </p:spTree>
    <p:extLst>
      <p:ext uri="{BB962C8B-B14F-4D97-AF65-F5344CB8AC3E}">
        <p14:creationId xmlns:p14="http://schemas.microsoft.com/office/powerpoint/2010/main" val="2886208079"/>
      </p:ext>
    </p:extLst>
  </p:cSld>
  <p:clrMapOvr>
    <a:masterClrMapping/>
  </p:clrMapOvr>
  <mc:AlternateContent xmlns:mc="http://schemas.openxmlformats.org/markup-compatibility/2006" xmlns:p14="http://schemas.microsoft.com/office/powerpoint/2010/main">
    <mc:Choice Requires="p14">
      <p:transition p14:dur="10" advTm="154247"/>
    </mc:Choice>
    <mc:Fallback xmlns="">
      <p:transition advTm="154247"/>
    </mc:Fallback>
  </mc:AlternateContent>
  <p:timing>
    <p:tnLst>
      <p:par>
        <p:cTn id="1" dur="indefinite" restart="never" nodeType="tmRoot"/>
      </p:par>
    </p:tnLst>
  </p:timing>
  <p:extLst mod="1">
    <p:ext uri="{3A86A75C-4F4B-4683-9AE1-C65F6400EC91}">
      <p14:laserTraceLst xmlns:p14="http://schemas.microsoft.com/office/powerpoint/2010/main">
        <p14:tracePtLst>
          <p14:tracePt t="55055" x="4884738" y="2743200"/>
          <p14:tracePt t="55098" x="4397375" y="2590800"/>
          <p14:tracePt t="56502" x="4389438" y="2590800"/>
          <p14:tracePt t="56511" x="4351338" y="2613025"/>
          <p14:tracePt t="56519" x="4275138" y="2682875"/>
          <p14:tracePt t="56527" x="4191000" y="2759075"/>
          <p14:tracePt t="56543" x="4008438" y="2903538"/>
          <p14:tracePt t="56560" x="3817938" y="3055938"/>
          <p14:tracePt t="56577" x="3581400" y="3260725"/>
          <p14:tracePt t="56593" x="3276600" y="3521075"/>
          <p14:tracePt t="56610" x="3108325" y="3657600"/>
          <p14:tracePt t="56627" x="3025775" y="3725863"/>
          <p14:tracePt t="56643" x="2963863" y="3779838"/>
          <p14:tracePt t="56660" x="2933700" y="3802063"/>
          <p14:tracePt t="56758" x="2925763" y="3802063"/>
          <p14:tracePt t="56767" x="2911475" y="3802063"/>
          <p14:tracePt t="56777" x="2857500" y="3802063"/>
          <p14:tracePt t="56794" x="2743200" y="3802063"/>
          <p14:tracePt t="56810" x="2620963" y="3802063"/>
          <p14:tracePt t="56827" x="2514600" y="3832225"/>
          <p14:tracePt t="56844" x="2400300" y="3886200"/>
          <p14:tracePt t="56860" x="2324100" y="3908425"/>
          <p14:tracePt t="56877" x="2316163" y="3924300"/>
          <p14:tracePt t="56894" x="2308225" y="3924300"/>
          <p14:tracePt t="56919" x="2308225" y="3932238"/>
          <p14:tracePt t="56927" x="2316163" y="3946525"/>
          <p14:tracePt t="56944" x="2332038" y="3954463"/>
          <p14:tracePt t="56960" x="2339975" y="3962400"/>
          <p14:tracePt t="57031" x="2346325" y="3962400"/>
          <p14:tracePt t="57127" x="2362200" y="3962400"/>
          <p14:tracePt t="57135" x="2378075" y="3962400"/>
          <p14:tracePt t="57144" x="2392363" y="3946525"/>
          <p14:tracePt t="57160" x="2430463" y="3924300"/>
          <p14:tracePt t="57177" x="2454275" y="3908425"/>
          <p14:tracePt t="57194" x="2492375" y="3894138"/>
          <p14:tracePt t="57210" x="2552700" y="3863975"/>
          <p14:tracePt t="57227" x="2651125" y="3832225"/>
          <p14:tracePt t="57244" x="2759075" y="3802063"/>
          <p14:tracePt t="57260" x="2819400" y="3779838"/>
          <p14:tracePt t="57279" x="2849563" y="3771900"/>
          <p14:tracePt t="57294" x="2865438" y="3763963"/>
          <p14:tracePt t="57310" x="2879725" y="3763963"/>
          <p14:tracePt t="57327" x="2903538" y="3756025"/>
          <p14:tracePt t="57344" x="2933700" y="3756025"/>
          <p14:tracePt t="57361" x="2933700" y="3749675"/>
          <p14:tracePt t="57407" x="2933700" y="3741738"/>
          <p14:tracePt t="57414" x="2903538" y="3741738"/>
          <p14:tracePt t="57427" x="2857500" y="3741738"/>
          <p14:tracePt t="57444" x="2727325" y="3787775"/>
          <p14:tracePt t="57461" x="2544763" y="3886200"/>
          <p14:tracePt t="57478" x="2362200" y="3962400"/>
          <p14:tracePt t="57494" x="2155825" y="4030663"/>
          <p14:tracePt t="57511" x="2079625" y="4068763"/>
          <p14:tracePt t="57527" x="2035175" y="4084638"/>
          <p14:tracePt t="57544" x="2011363" y="4098925"/>
          <p14:tracePt t="57591" x="2003425" y="4098925"/>
          <p14:tracePt t="57598" x="1989138" y="4106863"/>
          <p14:tracePt t="57611" x="1965325" y="4114800"/>
          <p14:tracePt t="57627" x="1927225" y="4137025"/>
          <p14:tracePt t="57644" x="1897063" y="4160838"/>
          <p14:tracePt t="57661" x="1851025" y="4168775"/>
          <p14:tracePt t="57677" x="1798638" y="4191000"/>
          <p14:tracePt t="57694" x="1692275" y="4213225"/>
          <p14:tracePt t="57711" x="1630363" y="4251325"/>
          <p14:tracePt t="57727" x="1608138" y="4259263"/>
          <p14:tracePt t="57839" x="1616075" y="4244975"/>
          <p14:tracePt t="57847" x="1630363" y="4229100"/>
          <p14:tracePt t="57861" x="1668463" y="4213225"/>
          <p14:tracePt t="57877" x="1676400" y="4213225"/>
          <p14:tracePt t="57894" x="1692275" y="4198938"/>
          <p14:tracePt t="57999" x="1698625" y="4198938"/>
          <p14:tracePt t="58006" x="1706563" y="4183063"/>
          <p14:tracePt t="58014" x="1714500" y="4175125"/>
          <p14:tracePt t="58027" x="1744663" y="4144963"/>
          <p14:tracePt t="58044" x="1760538" y="4137025"/>
          <p14:tracePt t="58061" x="1806575" y="4106863"/>
          <p14:tracePt t="58078" x="1897063" y="4054475"/>
          <p14:tracePt t="58094" x="1989138" y="4016375"/>
          <p14:tracePt t="58222" x="1981200" y="4016375"/>
          <p14:tracePt t="58231" x="1973263" y="4038600"/>
          <p14:tracePt t="58244" x="1973263" y="4068763"/>
          <p14:tracePt t="58261" x="1951038" y="4130675"/>
          <p14:tracePt t="58278" x="1943100" y="4144963"/>
          <p14:tracePt t="58374" x="1943100" y="4137025"/>
          <p14:tracePt t="58382" x="1943100" y="4130675"/>
          <p14:tracePt t="58394" x="1943100" y="4122738"/>
          <p14:tracePt t="58488" x="1927225" y="4122738"/>
          <p14:tracePt t="58503" x="1920875" y="4122738"/>
          <p14:tracePt t="58519" x="1912938" y="4122738"/>
          <p14:tracePt t="58807" x="1927225" y="4122738"/>
          <p14:tracePt t="58814" x="1958975" y="4122738"/>
          <p14:tracePt t="58828" x="1997075" y="4106863"/>
          <p14:tracePt t="58844" x="2057400" y="4084638"/>
          <p14:tracePt t="58861" x="2079625" y="4068763"/>
          <p14:tracePt t="58894" x="2079625" y="4060825"/>
          <p14:tracePt t="58984" x="2073275" y="4106863"/>
          <p14:tracePt t="58991" x="2027238" y="4152900"/>
          <p14:tracePt t="58998" x="1989138" y="4191000"/>
          <p14:tracePt t="59011" x="1943100" y="4213225"/>
          <p14:tracePt t="59028" x="1920875" y="4213225"/>
          <p14:tracePt t="59063" x="1905000" y="4206875"/>
          <p14:tracePt t="59078" x="1897063" y="4137025"/>
          <p14:tracePt t="59094" x="1889125" y="4016375"/>
          <p14:tracePt t="59111" x="1889125" y="3924300"/>
          <p14:tracePt t="59128" x="1889125" y="3908425"/>
          <p14:tracePt t="59223" x="1889125" y="3916363"/>
          <p14:tracePt t="59239" x="1889125" y="3932238"/>
          <p14:tracePt t="59246" x="1882775" y="3932238"/>
          <p14:tracePt t="59367" x="1874838" y="3932238"/>
          <p14:tracePt t="59375" x="1858963" y="3932238"/>
          <p14:tracePt t="59382" x="1820863" y="3970338"/>
          <p14:tracePt t="59395" x="1774825" y="4030663"/>
          <p14:tracePt t="59411" x="1668463" y="4130675"/>
          <p14:tracePt t="59428" x="1546225" y="4213225"/>
          <p14:tracePt t="59445" x="1463675" y="4229100"/>
          <p14:tracePt t="59461" x="1455738" y="4229100"/>
          <p14:tracePt t="59478" x="1455738" y="4168775"/>
          <p14:tracePt t="59495" x="1493838" y="4038600"/>
          <p14:tracePt t="59511" x="1554163" y="3916363"/>
          <p14:tracePt t="59528" x="1600200" y="3848100"/>
          <p14:tracePt t="59545" x="1608138" y="3840163"/>
          <p14:tracePt t="59599" x="1616075" y="3863975"/>
          <p14:tracePt t="59607" x="1630363" y="3916363"/>
          <p14:tracePt t="59614" x="1654175" y="3962400"/>
          <p14:tracePt t="59628" x="1668463" y="4000500"/>
          <p14:tracePt t="59645" x="1722438" y="4122738"/>
          <p14:tracePt t="59661" x="1752600" y="4168775"/>
          <p14:tracePt t="59678" x="1760538" y="4168775"/>
          <p14:tracePt t="59696" x="1768475" y="4175125"/>
          <p14:tracePt t="59711" x="1774825" y="4175125"/>
          <p14:tracePt t="59728" x="1790700" y="4092575"/>
          <p14:tracePt t="59745" x="1836738" y="3992563"/>
          <p14:tracePt t="59761" x="1858963" y="3940175"/>
          <p14:tracePt t="59822" x="1858963" y="3970338"/>
          <p14:tracePt t="59830" x="1858963" y="4022725"/>
          <p14:tracePt t="59845" x="1858963" y="4068763"/>
          <p14:tracePt t="59861" x="1858963" y="4098925"/>
          <p14:tracePt t="59912" x="1858963" y="4084638"/>
          <p14:tracePt t="59919" x="1858963" y="4068763"/>
          <p14:tracePt t="59928" x="1858963" y="4054475"/>
          <p14:tracePt t="59945" x="1851025" y="3984625"/>
          <p14:tracePt t="59961" x="1844675" y="3954463"/>
          <p14:tracePt t="60023" x="1844675" y="3946525"/>
          <p14:tracePt t="60039" x="1844675" y="3962400"/>
          <p14:tracePt t="60046" x="1844675" y="3984625"/>
          <p14:tracePt t="60055" x="1844675" y="4000500"/>
          <p14:tracePt t="60063" x="1844675" y="4008438"/>
          <p14:tracePt t="60078" x="1844675" y="4030663"/>
          <p14:tracePt t="60119" x="1844675" y="4038600"/>
          <p14:tracePt t="60135" x="1851025" y="4038600"/>
          <p14:tracePt t="60145" x="1858963" y="4038600"/>
          <p14:tracePt t="60161" x="1866900" y="4038600"/>
          <p14:tracePt t="60178" x="1874838" y="4038600"/>
          <p14:tracePt t="60215" x="1874838" y="4046538"/>
          <p14:tracePt t="60231" x="1882775" y="4046538"/>
          <p14:tracePt t="60311" x="1882775" y="4038600"/>
          <p14:tracePt t="60318" x="1882775" y="4030663"/>
          <p14:tracePt t="60335" x="1882775" y="4016375"/>
          <p14:tracePt t="60345" x="1897063" y="4000500"/>
          <p14:tracePt t="60423" x="1897063" y="4008438"/>
          <p14:tracePt t="60430" x="1897063" y="4022725"/>
          <p14:tracePt t="60439" x="1897063" y="4030663"/>
          <p14:tracePt t="60511" x="1905000" y="4022725"/>
          <p14:tracePt t="60519" x="1905000" y="3992563"/>
          <p14:tracePt t="60529" x="1912938" y="3970338"/>
          <p14:tracePt t="60545" x="1912938" y="3940175"/>
          <p14:tracePt t="60600" x="1912938" y="3962400"/>
          <p14:tracePt t="60607" x="1912938" y="4022725"/>
          <p14:tracePt t="60614" x="1912938" y="4076700"/>
          <p14:tracePt t="60628" x="1912938" y="4092575"/>
          <p14:tracePt t="60686" x="1912938" y="4060825"/>
          <p14:tracePt t="60694" x="1927225" y="4008438"/>
          <p14:tracePt t="60702" x="1927225" y="3978275"/>
          <p14:tracePt t="60711" x="1927225" y="3954463"/>
          <p14:tracePt t="60728" x="1935163" y="3940175"/>
          <p14:tracePt t="60758" x="1927225" y="3954463"/>
          <p14:tracePt t="60766" x="1912938" y="4000500"/>
          <p14:tracePt t="60778" x="1889125" y="4084638"/>
          <p14:tracePt t="60796" x="1858963" y="4191000"/>
          <p14:tracePt t="60812" x="1844675" y="4237038"/>
          <p14:tracePt t="60854" x="1844675" y="4221163"/>
          <p14:tracePt t="60862" x="1851025" y="4175125"/>
          <p14:tracePt t="60878" x="1866900" y="4076700"/>
          <p14:tracePt t="60895" x="1866900" y="4046538"/>
          <p14:tracePt t="60934" x="1866900" y="4054475"/>
          <p14:tracePt t="60945" x="1851025" y="4122738"/>
          <p14:tracePt t="60962" x="1812925" y="4244975"/>
          <p14:tracePt t="60978" x="1806575" y="4297363"/>
          <p14:tracePt t="60995" x="1806575" y="4305300"/>
          <p14:tracePt t="61028" x="1812925" y="4297363"/>
          <p14:tracePt t="61045" x="1858963" y="4168775"/>
          <p14:tracePt t="61062" x="1882775" y="4106863"/>
          <p14:tracePt t="61126" x="1882775" y="4122738"/>
          <p14:tracePt t="61142" x="1882775" y="4130675"/>
          <p14:tracePt t="61366" x="1882775" y="4122738"/>
          <p14:tracePt t="61375" x="1889125" y="4106863"/>
          <p14:tracePt t="61382" x="1889125" y="4076700"/>
          <p14:tracePt t="61395" x="1889125" y="4054475"/>
          <p14:tracePt t="61412" x="1889125" y="4022725"/>
          <p14:tracePt t="61429" x="1889125" y="4008438"/>
          <p14:tracePt t="61445" x="1866900" y="3984625"/>
          <p14:tracePt t="61462" x="1806575" y="3970338"/>
          <p14:tracePt t="61479" x="1774825" y="3970338"/>
          <p14:tracePt t="61495" x="1744663" y="3970338"/>
          <p14:tracePt t="61512" x="1698625" y="3984625"/>
          <p14:tracePt t="61529" x="1684338" y="4022725"/>
          <p14:tracePt t="61545" x="1668463" y="4068763"/>
          <p14:tracePt t="61562" x="1654175" y="4114800"/>
          <p14:tracePt t="61579" x="1654175" y="4130675"/>
          <p14:tracePt t="61596" x="1654175" y="4160838"/>
          <p14:tracePt t="61612" x="1676400" y="4160838"/>
          <p14:tracePt t="61629" x="1736725" y="4160838"/>
          <p14:tracePt t="61646" x="1828800" y="4130675"/>
          <p14:tracePt t="61662" x="1874838" y="4060825"/>
          <p14:tracePt t="61679" x="1874838" y="4016375"/>
          <p14:tracePt t="61695" x="1874838" y="3978275"/>
          <p14:tracePt t="61712" x="1812925" y="3970338"/>
          <p14:tracePt t="61729" x="1752600" y="3962400"/>
          <p14:tracePt t="61745" x="1638300" y="3992563"/>
          <p14:tracePt t="61762" x="1546225" y="4092575"/>
          <p14:tracePt t="61779" x="1524000" y="4152900"/>
          <p14:tracePt t="61795" x="1524000" y="4168775"/>
          <p14:tracePt t="61812" x="1546225" y="4168775"/>
          <p14:tracePt t="61829" x="1654175" y="4168775"/>
          <p14:tracePt t="61846" x="1768475" y="4152900"/>
          <p14:tracePt t="61862" x="1782763" y="4130675"/>
          <p14:tracePt t="61879" x="1782763" y="4106863"/>
          <p14:tracePt t="61896" x="1744663" y="4076700"/>
          <p14:tracePt t="61912" x="1676400" y="4068763"/>
          <p14:tracePt t="61929" x="1608138" y="4092575"/>
          <p14:tracePt t="61946" x="1600200" y="4137025"/>
          <p14:tracePt t="61962" x="1608138" y="4175125"/>
          <p14:tracePt t="61979" x="1660525" y="4206875"/>
          <p14:tracePt t="61998" x="1836738" y="4206875"/>
          <p14:tracePt t="62012" x="1920875" y="4206875"/>
          <p14:tracePt t="62029" x="2019300" y="4175125"/>
          <p14:tracePt t="62046" x="2027238" y="4160838"/>
          <p14:tracePt t="62062" x="2035175" y="4092575"/>
          <p14:tracePt t="62079" x="1973263" y="4046538"/>
          <p14:tracePt t="62097" x="1897063" y="4030663"/>
          <p14:tracePt t="62112" x="1858963" y="4030663"/>
          <p14:tracePt t="62129" x="1836738" y="4046538"/>
          <p14:tracePt t="62145" x="1836738" y="4076700"/>
          <p14:tracePt t="62162" x="1851025" y="4106863"/>
          <p14:tracePt t="62179" x="1905000" y="4122738"/>
          <p14:tracePt t="62195" x="1943100" y="4130675"/>
          <p14:tracePt t="62212" x="2019300" y="4130675"/>
          <p14:tracePt t="62213" x="2057400" y="4122738"/>
          <p14:tracePt t="62229" x="2087563" y="4106863"/>
          <p14:tracePt t="62245" x="2117725" y="4084638"/>
          <p14:tracePt t="62262" x="2141538" y="4038600"/>
          <p14:tracePt t="62295" x="2141538" y="4008438"/>
          <p14:tracePt t="62407" x="2163763" y="4008438"/>
          <p14:tracePt t="62414" x="2201863" y="4000500"/>
          <p14:tracePt t="62422" x="2263775" y="3978275"/>
          <p14:tracePt t="62431" x="2346325" y="3954463"/>
          <p14:tracePt t="62446" x="2422525" y="3932238"/>
          <p14:tracePt t="62462" x="2682875" y="3856038"/>
          <p14:tracePt t="62479" x="2865438" y="3810000"/>
          <p14:tracePt t="62497" x="2963863" y="3771900"/>
          <p14:tracePt t="62512" x="2994025" y="3756025"/>
          <p14:tracePt t="62551" x="2994025" y="3741738"/>
          <p14:tracePt t="62567" x="2979738" y="3725863"/>
          <p14:tracePt t="79559" x="2933700" y="3725863"/>
          <p14:tracePt t="79566" x="2903538" y="3725863"/>
          <p14:tracePt t="79575" x="2879725" y="3725863"/>
          <p14:tracePt t="79586" x="2857500" y="3725863"/>
          <p14:tracePt t="79602" x="2727325" y="3802063"/>
          <p14:tracePt t="79619" x="2590800" y="3886200"/>
          <p14:tracePt t="79635" x="2454275" y="3924300"/>
          <p14:tracePt t="79652" x="2324100" y="3940175"/>
          <p14:tracePt t="79669" x="2209800" y="3954463"/>
          <p14:tracePt t="79686" x="2125663" y="3954463"/>
          <p14:tracePt t="79702" x="2087563" y="3954463"/>
          <p14:tracePt t="79719" x="2057400" y="3954463"/>
          <p14:tracePt t="79735" x="2041525" y="3946525"/>
          <p14:tracePt t="79775" x="2027238" y="3946525"/>
          <p14:tracePt t="79786" x="2003425" y="3946525"/>
          <p14:tracePt t="79802" x="1889125" y="3946525"/>
          <p14:tracePt t="79819" x="1668463" y="3946525"/>
          <p14:tracePt t="79835" x="1401763" y="3970338"/>
          <p14:tracePt t="79852" x="1135063" y="3992563"/>
          <p14:tracePt t="79869" x="1006475" y="4016375"/>
          <p14:tracePt t="79886" x="974725" y="4016375"/>
          <p14:tracePt t="80175" x="968375" y="4016375"/>
          <p14:tracePt t="80207" x="968375" y="4000500"/>
          <p14:tracePt t="80222" x="974725" y="3978275"/>
          <p14:tracePt t="80231" x="974725" y="3970338"/>
          <p14:tracePt t="80238" x="974725" y="3962400"/>
          <p14:tracePt t="80252" x="982663" y="3940175"/>
          <p14:tracePt t="80271" x="990600" y="3848100"/>
          <p14:tracePt t="80286" x="990600" y="3825875"/>
          <p14:tracePt t="80302" x="990600" y="3787775"/>
          <p14:tracePt t="80319" x="990600" y="3756025"/>
          <p14:tracePt t="80336" x="990600" y="3741738"/>
          <p14:tracePt t="80352" x="990600" y="3733800"/>
          <p14:tracePt t="80391" x="990600" y="3725863"/>
          <p14:tracePt t="80402" x="1006475" y="3725863"/>
          <p14:tracePt t="80420" x="1012825" y="3725863"/>
          <p14:tracePt t="80436" x="1020763" y="3725863"/>
          <p14:tracePt t="80452" x="1028700" y="3725863"/>
          <p14:tracePt t="80469" x="1036638" y="3725863"/>
          <p14:tracePt t="80527" x="1044575" y="3725863"/>
          <p14:tracePt t="80536" x="1050925" y="3733800"/>
          <p14:tracePt t="80551" x="1050925" y="3771900"/>
          <p14:tracePt t="80558" x="1058863" y="3825875"/>
          <p14:tracePt t="80569" x="1066800" y="3848100"/>
          <p14:tracePt t="80586" x="1066800" y="3940175"/>
          <p14:tracePt t="80602" x="1066800" y="3992563"/>
          <p14:tracePt t="80619" x="1066800" y="4022725"/>
          <p14:tracePt t="80636" x="1066800" y="4030663"/>
          <p14:tracePt t="80687" x="1066800" y="4038600"/>
          <p14:tracePt t="80719" x="1066800" y="4046538"/>
          <p14:tracePt t="80743" x="1066800" y="4054475"/>
          <p14:tracePt t="80751" x="1066800" y="4068763"/>
          <p14:tracePt t="80758" x="1066800" y="4076700"/>
          <p14:tracePt t="80769" x="1074738" y="4114800"/>
          <p14:tracePt t="80786" x="1082675" y="4183063"/>
          <p14:tracePt t="80802" x="1112838" y="4275138"/>
          <p14:tracePt t="80819" x="1120775" y="4297363"/>
          <p14:tracePt t="80822" x="1120775" y="4305300"/>
          <p14:tracePt t="80837" x="1120775" y="4313238"/>
          <p14:tracePt t="80935" x="1120775" y="4289425"/>
          <p14:tracePt t="80943" x="1120775" y="4275138"/>
          <p14:tracePt t="80952" x="1120775" y="4251325"/>
          <p14:tracePt t="80970" x="1120775" y="4191000"/>
          <p14:tracePt t="80986" x="1120775" y="4137025"/>
          <p14:tracePt t="81003" x="1120775" y="4092575"/>
          <p14:tracePt t="81019" x="1127125" y="4046538"/>
          <p14:tracePt t="81036" x="1127125" y="4008438"/>
          <p14:tracePt t="81054" x="1135063" y="3940175"/>
          <p14:tracePt t="81069" x="1143000" y="3932238"/>
          <p14:tracePt t="81086" x="1150938" y="3908425"/>
          <p14:tracePt t="81143" x="1150938" y="3902075"/>
          <p14:tracePt t="81159" x="1158875" y="3902075"/>
          <p14:tracePt t="81167" x="1181100" y="3902075"/>
          <p14:tracePt t="81174" x="1211263" y="3902075"/>
          <p14:tracePt t="81186" x="1257300" y="3894138"/>
          <p14:tracePt t="81203" x="1363663" y="3878263"/>
          <p14:tracePt t="81219" x="1501775" y="3870325"/>
          <p14:tracePt t="81236" x="1630363" y="3870325"/>
          <p14:tracePt t="81253" x="1714500" y="3870325"/>
          <p14:tracePt t="81270" x="1774825" y="3870325"/>
          <p14:tracePt t="81286" x="1820863" y="3870325"/>
          <p14:tracePt t="81303" x="1858963" y="3878263"/>
          <p14:tracePt t="81319" x="1943100" y="3878263"/>
          <p14:tracePt t="81336" x="2111375" y="3878263"/>
          <p14:tracePt t="81353" x="2324100" y="3878263"/>
          <p14:tracePt t="81369" x="2568575" y="3878263"/>
          <p14:tracePt t="81386" x="2797175" y="3878263"/>
          <p14:tracePt t="81403" x="3025775" y="3878263"/>
          <p14:tracePt t="81419" x="3132138" y="3878263"/>
          <p14:tracePt t="81436" x="3216275" y="3878263"/>
          <p14:tracePt t="81453" x="3222625" y="3878263"/>
          <p14:tracePt t="81494" x="3246438" y="3878263"/>
          <p14:tracePt t="81503" x="3260725" y="3878263"/>
          <p14:tracePt t="81511" x="3284538" y="3878263"/>
          <p14:tracePt t="81519" x="3314700" y="3878263"/>
          <p14:tracePt t="81536" x="3436938" y="3878263"/>
          <p14:tracePt t="81553" x="3527425" y="3878263"/>
          <p14:tracePt t="81570" x="3635375" y="3863975"/>
          <p14:tracePt t="81586" x="3673475" y="3863975"/>
          <p14:tracePt t="81603" x="3703638" y="3863975"/>
          <p14:tracePt t="81620" x="3711575" y="3863975"/>
          <p14:tracePt t="81694" x="3717925" y="3863975"/>
          <p14:tracePt t="81719" x="3717925" y="3870325"/>
          <p14:tracePt t="81727" x="3717925" y="3878263"/>
          <p14:tracePt t="81736" x="3717925" y="3924300"/>
          <p14:tracePt t="81753" x="3725863" y="4022725"/>
          <p14:tracePt t="81770" x="3725863" y="4054475"/>
          <p14:tracePt t="81786" x="3725863" y="4076700"/>
          <p14:tracePt t="81855" x="3717925" y="4084638"/>
          <p14:tracePt t="81864" x="3717925" y="4106863"/>
          <p14:tracePt t="81871" x="3703638" y="4114800"/>
          <p14:tracePt t="81886" x="3673475" y="4152900"/>
          <p14:tracePt t="81903" x="3635375" y="4183063"/>
          <p14:tracePt t="81920" x="3581400" y="4206875"/>
          <p14:tracePt t="81936" x="3559175" y="4213225"/>
          <p14:tracePt t="81953" x="3535363" y="4221163"/>
          <p14:tracePt t="81970" x="3521075" y="4221163"/>
          <p14:tracePt t="81986" x="3482975" y="4221163"/>
          <p14:tracePt t="82003" x="3421063" y="4221163"/>
          <p14:tracePt t="82020" x="3336925" y="4221163"/>
          <p14:tracePt t="82036" x="3222625" y="4221163"/>
          <p14:tracePt t="82054" x="2994025" y="4221163"/>
          <p14:tracePt t="82070" x="2873375" y="4221163"/>
          <p14:tracePt t="82086" x="2811463" y="4221163"/>
          <p14:tracePt t="82103" x="2773363" y="4221163"/>
          <p14:tracePt t="82120" x="2674938" y="4221163"/>
          <p14:tracePt t="82136" x="2544763" y="4221163"/>
          <p14:tracePt t="82153" x="2293938" y="4221163"/>
          <p14:tracePt t="82170" x="1897063" y="4283075"/>
          <p14:tracePt t="82186" x="1501775" y="4283075"/>
          <p14:tracePt t="82203" x="1241425" y="4283075"/>
          <p14:tracePt t="82220" x="1158875" y="4283075"/>
          <p14:tracePt t="82335" x="1150938" y="4283075"/>
          <p14:tracePt t="82351" x="1135063" y="4283075"/>
          <p14:tracePt t="82358" x="1104900" y="4283075"/>
          <p14:tracePt t="82370" x="1050925" y="4283075"/>
          <p14:tracePt t="82386" x="968375" y="4283075"/>
          <p14:tracePt t="82403" x="815975" y="4283075"/>
          <p14:tracePt t="82420" x="739775" y="4283075"/>
          <p14:tracePt t="82436" x="731838" y="4283075"/>
          <p14:tracePt t="82487" x="723900" y="4283075"/>
          <p14:tracePt t="82511" x="723900" y="4267200"/>
          <p14:tracePt t="82519" x="723900" y="4259263"/>
          <p14:tracePt t="82528" x="731838" y="4244975"/>
          <p14:tracePt t="82536" x="731838" y="4237038"/>
          <p14:tracePt t="82553" x="762000" y="4198938"/>
          <p14:tracePt t="82570" x="784225" y="4168775"/>
          <p14:tracePt t="82586" x="792163" y="4152900"/>
          <p14:tracePt t="82603" x="808038" y="4130675"/>
          <p14:tracePt t="82620" x="815975" y="4106863"/>
          <p14:tracePt t="82636" x="838200" y="4076700"/>
          <p14:tracePt t="82654" x="868363" y="4030663"/>
          <p14:tracePt t="82670" x="922338" y="3992563"/>
          <p14:tracePt t="82686" x="944563" y="3970338"/>
          <p14:tracePt t="82703" x="960438" y="3962400"/>
          <p14:tracePt t="82720" x="960438" y="3954463"/>
          <p14:tracePt t="82753" x="968375" y="3954463"/>
          <p14:tracePt t="82770" x="1020763" y="3946525"/>
          <p14:tracePt t="82787" x="1112838" y="3932238"/>
          <p14:tracePt t="82803" x="1235075" y="3916363"/>
          <p14:tracePt t="82820" x="1379538" y="3894138"/>
          <p14:tracePt t="82822" x="1431925" y="3886200"/>
          <p14:tracePt t="82837" x="1493838" y="3878263"/>
          <p14:tracePt t="82854" x="1600200" y="3856038"/>
          <p14:tracePt t="82871" x="1706563" y="3840163"/>
          <p14:tracePt t="82887" x="1760538" y="3832225"/>
          <p14:tracePt t="82903" x="1806575" y="3817938"/>
          <p14:tracePt t="82920" x="1927225" y="3802063"/>
          <p14:tracePt t="82937" x="2073275" y="3779838"/>
          <p14:tracePt t="82953" x="2232025" y="3741738"/>
          <p14:tracePt t="82970" x="2422525" y="3733800"/>
          <p14:tracePt t="82987" x="2574925" y="3733800"/>
          <p14:tracePt t="83003" x="2689225" y="3733800"/>
          <p14:tracePt t="83020" x="2759075" y="3733800"/>
          <p14:tracePt t="83037" x="2765425" y="3733800"/>
          <p14:tracePt t="83063" x="2773363" y="3733800"/>
          <p14:tracePt t="83071" x="2781300" y="3733800"/>
          <p14:tracePt t="83087" x="2835275" y="3733800"/>
          <p14:tracePt t="83103" x="3001963" y="3733800"/>
          <p14:tracePt t="83120" x="3254375" y="3763963"/>
          <p14:tracePt t="83137" x="3344863" y="3787775"/>
          <p14:tracePt t="83153" x="3513138" y="3825875"/>
          <p14:tracePt t="83170" x="3573463" y="3832225"/>
          <p14:tracePt t="83231" x="3581400" y="3840163"/>
          <p14:tracePt t="83263" x="3597275" y="3856038"/>
          <p14:tracePt t="83279" x="3627438" y="3908425"/>
          <p14:tracePt t="83287" x="3665538" y="4000500"/>
          <p14:tracePt t="83295" x="3695700" y="4068763"/>
          <p14:tracePt t="83303" x="3725863" y="4114800"/>
          <p14:tracePt t="83320" x="3733800" y="4130675"/>
          <p14:tracePt t="83337" x="3733800" y="4144963"/>
          <p14:tracePt t="83423" x="3733800" y="4160838"/>
          <p14:tracePt t="83431" x="3725863" y="4175125"/>
          <p14:tracePt t="83438" x="3703638" y="4191000"/>
          <p14:tracePt t="83454" x="3687763" y="4198938"/>
          <p14:tracePt t="83470" x="3589338" y="4237038"/>
          <p14:tracePt t="83487" x="3513138" y="4244975"/>
          <p14:tracePt t="83503" x="3429000" y="4259263"/>
          <p14:tracePt t="83520" x="3360738" y="4259263"/>
          <p14:tracePt t="83537" x="3254375" y="4259263"/>
          <p14:tracePt t="83554" x="3132138" y="4275138"/>
          <p14:tracePt t="83571" x="3001963" y="4275138"/>
          <p14:tracePt t="83587" x="2819400" y="4275138"/>
          <p14:tracePt t="83604" x="2606675" y="4275138"/>
          <p14:tracePt t="83620" x="2370138" y="4275138"/>
          <p14:tracePt t="83637" x="2179638" y="4275138"/>
          <p14:tracePt t="83654" x="1997075" y="4275138"/>
          <p14:tracePt t="83670" x="1912938" y="4275138"/>
          <p14:tracePt t="83687" x="1889125" y="4275138"/>
          <p14:tracePt t="83704" x="1874838" y="4267200"/>
          <p14:tracePt t="83720" x="1851025" y="4267200"/>
          <p14:tracePt t="83737" x="1812925" y="4267200"/>
          <p14:tracePt t="83754" x="1722438" y="4267200"/>
          <p14:tracePt t="83770" x="1570038" y="4267200"/>
          <p14:tracePt t="83787" x="1447800" y="4267200"/>
          <p14:tracePt t="83804" x="1303338" y="4283075"/>
          <p14:tracePt t="83806" x="1273175" y="4283075"/>
          <p14:tracePt t="83820" x="1249363" y="4283075"/>
          <p14:tracePt t="83838" x="1189038" y="4275138"/>
          <p14:tracePt t="83879" x="1181100" y="4275138"/>
          <p14:tracePt t="83927" x="1181100" y="4267200"/>
          <p14:tracePt t="83935" x="1165225" y="4259263"/>
          <p14:tracePt t="83959" x="1150938" y="4244975"/>
          <p14:tracePt t="83967" x="1135063" y="4221163"/>
          <p14:tracePt t="83974" x="1127125" y="4213225"/>
          <p14:tracePt t="83987" x="1127125" y="4198938"/>
          <p14:tracePt t="84004" x="1120775" y="4175125"/>
          <p14:tracePt t="84020" x="1104900" y="4144963"/>
          <p14:tracePt t="84038" x="1104900" y="4122738"/>
          <p14:tracePt t="84054" x="1104900" y="4114800"/>
          <p14:tracePt t="84072" x="1104900" y="4054475"/>
          <p14:tracePt t="84087" x="1104900" y="3992563"/>
          <p14:tracePt t="84104" x="1104900" y="3946525"/>
          <p14:tracePt t="84120" x="1112838" y="3908425"/>
          <p14:tracePt t="84137" x="1127125" y="3878263"/>
          <p14:tracePt t="84154" x="1143000" y="3863975"/>
          <p14:tracePt t="84170" x="1181100" y="3848100"/>
          <p14:tracePt t="84187" x="1235075" y="3840163"/>
          <p14:tracePt t="84204" x="1349375" y="3825875"/>
          <p14:tracePt t="84220" x="1516063" y="3787775"/>
          <p14:tracePt t="84238" x="1782763" y="3771900"/>
          <p14:tracePt t="84254" x="1858963" y="3771900"/>
          <p14:tracePt t="84270" x="2035175" y="3771900"/>
          <p14:tracePt t="84287" x="2087563" y="3771900"/>
          <p14:tracePt t="84304" x="2133600" y="3771900"/>
          <p14:tracePt t="84320" x="2193925" y="3771900"/>
          <p14:tracePt t="84337" x="2354263" y="3771900"/>
          <p14:tracePt t="84354" x="2582863" y="3794125"/>
          <p14:tracePt t="84370" x="2879725" y="3794125"/>
          <p14:tracePt t="84387" x="3108325" y="3794125"/>
          <p14:tracePt t="84404" x="3260725" y="3794125"/>
          <p14:tracePt t="84420" x="3298825" y="3794125"/>
          <p14:tracePt t="84437" x="3306763" y="3794125"/>
          <p14:tracePt t="84527" x="3330575" y="3794125"/>
          <p14:tracePt t="84535" x="3368675" y="3794125"/>
          <p14:tracePt t="84542" x="3406775" y="3810000"/>
          <p14:tracePt t="84554" x="3444875" y="3825875"/>
          <p14:tracePt t="84571" x="3505200" y="3848100"/>
          <p14:tracePt t="84587" x="3695700" y="3924300"/>
          <p14:tracePt t="84604" x="3924300" y="4022725"/>
          <p14:tracePt t="84621" x="3954463" y="4030663"/>
          <p14:tracePt t="84663" x="3962400" y="4030663"/>
          <p14:tracePt t="84679" x="3962400" y="4038600"/>
          <p14:tracePt t="84695" x="3962400" y="4068763"/>
          <p14:tracePt t="84704" x="3962400" y="4152900"/>
          <p14:tracePt t="84721" x="3962400" y="4259263"/>
          <p14:tracePt t="84737" x="3940175" y="4335463"/>
          <p14:tracePt t="84754" x="3924300" y="4381500"/>
          <p14:tracePt t="84771" x="3902075" y="4403725"/>
          <p14:tracePt t="84787" x="3894138" y="4403725"/>
          <p14:tracePt t="84804" x="3878263" y="4403725"/>
          <p14:tracePt t="84821" x="3848100" y="4403725"/>
          <p14:tracePt t="84837" x="3794125" y="4403725"/>
          <p14:tracePt t="84854" x="3641725" y="4381500"/>
          <p14:tracePt t="84871" x="3406775" y="4381500"/>
          <p14:tracePt t="84888" x="3094038" y="4381500"/>
          <p14:tracePt t="84904" x="2841625" y="4381500"/>
          <p14:tracePt t="84921" x="2606675" y="4381500"/>
          <p14:tracePt t="84937" x="2332038" y="4381500"/>
          <p14:tracePt t="84954" x="2141538" y="4381500"/>
          <p14:tracePt t="84971" x="1981200" y="4381500"/>
          <p14:tracePt t="84988" x="1844675" y="4381500"/>
          <p14:tracePt t="85004" x="1692275" y="4381500"/>
          <p14:tracePt t="85021" x="1531938" y="4381500"/>
          <p14:tracePt t="85037" x="1349375" y="4381500"/>
          <p14:tracePt t="85054" x="1058863" y="4403725"/>
          <p14:tracePt t="85071" x="892175" y="4411663"/>
          <p14:tracePt t="85087" x="822325" y="4411663"/>
          <p14:tracePt t="85104" x="792163" y="4411663"/>
          <p14:tracePt t="85191" x="792163" y="4403725"/>
          <p14:tracePt t="85199" x="792163" y="4359275"/>
          <p14:tracePt t="85206" x="792163" y="4327525"/>
          <p14:tracePt t="85221" x="792163" y="4305300"/>
          <p14:tracePt t="85238" x="792163" y="4198938"/>
          <p14:tracePt t="85254" x="800100" y="4060825"/>
          <p14:tracePt t="85271" x="822325" y="4000500"/>
          <p14:tracePt t="85288" x="830263" y="3954463"/>
          <p14:tracePt t="85305" x="838200" y="3946525"/>
          <p14:tracePt t="85321" x="846138" y="3924300"/>
          <p14:tracePt t="85337" x="868363" y="3902075"/>
          <p14:tracePt t="85354" x="930275" y="3878263"/>
          <p14:tracePt t="85371" x="1044575" y="3840163"/>
          <p14:tracePt t="85387" x="1189038" y="3802063"/>
          <p14:tracePt t="85404" x="1363663" y="3787775"/>
          <p14:tracePt t="85421" x="1546225" y="3763963"/>
          <p14:tracePt t="85438" x="1698625" y="3763963"/>
          <p14:tracePt t="85454" x="1920875" y="3763963"/>
          <p14:tracePt t="85471" x="2111375" y="3763963"/>
          <p14:tracePt t="85488" x="2384425" y="3763963"/>
          <p14:tracePt t="85504" x="2697163" y="3763963"/>
          <p14:tracePt t="85521" x="3025775" y="3763963"/>
          <p14:tracePt t="85538" x="3322638" y="3763963"/>
          <p14:tracePt t="85554" x="3535363" y="3763963"/>
          <p14:tracePt t="85571" x="3665538" y="3763963"/>
          <p14:tracePt t="85588" x="3733800" y="3763963"/>
          <p14:tracePt t="85604" x="3794125" y="3771900"/>
          <p14:tracePt t="85623" x="3924300" y="3794125"/>
          <p14:tracePt t="85671" x="3932238" y="3794125"/>
          <p14:tracePt t="85680" x="3954463" y="3802063"/>
          <p14:tracePt t="85688" x="3962400" y="3810000"/>
          <p14:tracePt t="85704" x="4038600" y="3870325"/>
          <p14:tracePt t="85721" x="4213225" y="4122738"/>
          <p14:tracePt t="85738" x="4343400" y="4267200"/>
          <p14:tracePt t="85754" x="4373563" y="4305300"/>
          <p14:tracePt t="85799" x="4365625" y="4313238"/>
          <p14:tracePt t="85807" x="4305300" y="4305300"/>
          <p14:tracePt t="85823" x="4114800" y="4275138"/>
          <p14:tracePt t="85839" x="3924300" y="4289425"/>
          <p14:tracePt t="85854" x="3703638" y="4321175"/>
          <p14:tracePt t="85871" x="3521075" y="4343400"/>
          <p14:tracePt t="85888" x="3352800" y="4381500"/>
          <p14:tracePt t="85904" x="3230563" y="4397375"/>
          <p14:tracePt t="85921" x="3124200" y="4411663"/>
          <p14:tracePt t="85938" x="3025775" y="4419600"/>
          <p14:tracePt t="85954" x="2917825" y="4419600"/>
          <p14:tracePt t="85971" x="2713038" y="4419600"/>
          <p14:tracePt t="85988" x="2446338" y="4419600"/>
          <p14:tracePt t="86004" x="2171700" y="4419600"/>
          <p14:tracePt t="86021" x="1638300" y="4373563"/>
          <p14:tracePt t="86038" x="1508125" y="4365625"/>
          <p14:tracePt t="86054" x="1219200" y="4365625"/>
          <p14:tracePt t="86070" x="1173163" y="4365625"/>
          <p14:tracePt t="86159" x="1165225" y="4365625"/>
          <p14:tracePt t="86167" x="1158875" y="4365625"/>
          <p14:tracePt t="86174" x="1150938" y="4359275"/>
          <p14:tracePt t="86188" x="1135063" y="4351338"/>
          <p14:tracePt t="86204" x="1112838" y="4351338"/>
          <p14:tracePt t="86222" x="1082675" y="4335463"/>
          <p14:tracePt t="86238" x="1058863" y="4327525"/>
          <p14:tracePt t="86255" x="1006475" y="4267200"/>
          <p14:tracePt t="86271" x="936625" y="4213225"/>
          <p14:tracePt t="86288" x="922338" y="4183063"/>
          <p14:tracePt t="86305" x="914400" y="4137025"/>
          <p14:tracePt t="86321" x="898525" y="4106863"/>
          <p14:tracePt t="86338" x="898525" y="4068763"/>
          <p14:tracePt t="86355" x="898525" y="4016375"/>
          <p14:tracePt t="86371" x="922338" y="3978275"/>
          <p14:tracePt t="86389" x="968375" y="3924300"/>
          <p14:tracePt t="86405" x="1050925" y="3878263"/>
          <p14:tracePt t="86422" x="1150938" y="3840163"/>
          <p14:tracePt t="86438" x="1363663" y="3794125"/>
          <p14:tracePt t="86455" x="1570038" y="3763963"/>
          <p14:tracePt t="86471" x="1760538" y="3756025"/>
          <p14:tracePt t="86488" x="1958975" y="3749675"/>
          <p14:tracePt t="86505" x="2149475" y="3749675"/>
          <p14:tracePt t="86521" x="2346325" y="3749675"/>
          <p14:tracePt t="86538" x="2522538" y="3749675"/>
          <p14:tracePt t="86555" x="2620963" y="3749675"/>
          <p14:tracePt t="86572" x="2697163" y="3756025"/>
          <p14:tracePt t="86588" x="2765425" y="3779838"/>
          <p14:tracePt t="86605" x="2811463" y="3794125"/>
          <p14:tracePt t="86622" x="2895600" y="3810000"/>
          <p14:tracePt t="86638" x="3298825" y="3954463"/>
          <p14:tracePt t="86655" x="3421063" y="3984625"/>
          <p14:tracePt t="86671" x="3505200" y="4016375"/>
          <p14:tracePt t="86689" x="3657600" y="4060825"/>
          <p14:tracePt t="86705" x="3695700" y="4068763"/>
          <p14:tracePt t="86721" x="3703638" y="4076700"/>
          <p14:tracePt t="86738" x="3717925" y="4092575"/>
          <p14:tracePt t="86755" x="3717925" y="4098925"/>
          <p14:tracePt t="86772" x="3733800" y="4229100"/>
          <p14:tracePt t="86788" x="3733800" y="4343400"/>
          <p14:tracePt t="86805" x="3733800" y="4441825"/>
          <p14:tracePt t="86821" x="3703638" y="4511675"/>
          <p14:tracePt t="86824" x="3679825" y="4533900"/>
          <p14:tracePt t="86838" x="3589338" y="4564063"/>
          <p14:tracePt t="86855" x="3459163" y="4572000"/>
          <p14:tracePt t="86871" x="3330575" y="4572000"/>
          <p14:tracePt t="86889" x="3116263" y="4541838"/>
          <p14:tracePt t="86905" x="2574925" y="4518025"/>
          <p14:tracePt t="86921" x="1951038" y="4403725"/>
          <p14:tracePt t="86938" x="1508125" y="4343400"/>
          <p14:tracePt t="86955" x="1120775" y="4297363"/>
          <p14:tracePt t="86971" x="822325" y="4275138"/>
          <p14:tracePt t="86988" x="677863" y="4267200"/>
          <p14:tracePt t="87005" x="663575" y="4259263"/>
          <p14:tracePt t="87021" x="655638" y="4251325"/>
          <p14:tracePt t="87079" x="647700" y="4251325"/>
          <p14:tracePt t="87103" x="639763" y="4229100"/>
          <p14:tracePt t="87111" x="639763" y="4213225"/>
          <p14:tracePt t="87121" x="639763" y="4198938"/>
          <p14:tracePt t="87138" x="625475" y="4137025"/>
          <p14:tracePt t="87155" x="617538" y="4068763"/>
          <p14:tracePt t="87171" x="617538" y="4016375"/>
          <p14:tracePt t="87190" x="617538" y="3932238"/>
          <p14:tracePt t="87205" x="617538" y="3908425"/>
          <p14:tracePt t="87222" x="631825" y="3863975"/>
          <p14:tracePt t="87238" x="701675" y="3810000"/>
          <p14:tracePt t="87255" x="792163" y="3763963"/>
          <p14:tracePt t="87272" x="930275" y="3725863"/>
          <p14:tracePt t="87288" x="1127125" y="3687763"/>
          <p14:tracePt t="87305" x="1363663" y="3679825"/>
          <p14:tracePt t="87322" x="1584325" y="3679825"/>
          <p14:tracePt t="87338" x="1820863" y="3679825"/>
          <p14:tracePt t="87355" x="2041525" y="3679825"/>
          <p14:tracePt t="87372" x="2239963" y="3679825"/>
          <p14:tracePt t="87390" x="2362200" y="3679825"/>
          <p14:tracePt t="87405" x="2378075" y="3679825"/>
          <p14:tracePt t="87422" x="2400300" y="3679825"/>
          <p14:tracePt t="87438" x="2430463" y="3679825"/>
          <p14:tracePt t="87455" x="2476500" y="3687763"/>
          <p14:tracePt t="87472" x="2613025" y="3711575"/>
          <p14:tracePt t="87488" x="2887663" y="3725863"/>
          <p14:tracePt t="87505" x="3070225" y="3763963"/>
          <p14:tracePt t="87522" x="3260725" y="3779838"/>
          <p14:tracePt t="87538" x="3429000" y="3825875"/>
          <p14:tracePt t="87555" x="3459163" y="3832225"/>
          <p14:tracePt t="87572" x="3467100" y="3840163"/>
          <p14:tracePt t="87590" x="3482975" y="3848100"/>
          <p14:tracePt t="87606" x="3497263" y="3946525"/>
          <p14:tracePt t="87622" x="3521075" y="4000500"/>
          <p14:tracePt t="87638" x="3551238" y="4130675"/>
          <p14:tracePt t="87655" x="3551238" y="4152900"/>
          <p14:tracePt t="87672" x="3551238" y="4191000"/>
          <p14:tracePt t="87688" x="3551238" y="4213225"/>
          <p14:tracePt t="87705" x="3543300" y="4237038"/>
          <p14:tracePt t="87722" x="3505200" y="4237038"/>
          <p14:tracePt t="87738" x="3467100" y="4237038"/>
          <p14:tracePt t="87755" x="3406775" y="4237038"/>
          <p14:tracePt t="87772" x="3352800" y="4237038"/>
          <p14:tracePt t="87788" x="3298825" y="4213225"/>
          <p14:tracePt t="87805" x="3230563" y="4198938"/>
          <p14:tracePt t="87822" x="3162300" y="4198938"/>
          <p14:tracePt t="87824" x="3108325" y="4198938"/>
          <p14:tracePt t="87838" x="2917825" y="4198938"/>
          <p14:tracePt t="87855" x="2705100" y="4206875"/>
          <p14:tracePt t="87872" x="2506663" y="4206875"/>
          <p14:tracePt t="87889" x="2278063" y="4206875"/>
          <p14:tracePt t="87905" x="2065338" y="4206875"/>
          <p14:tracePt t="87922" x="1905000" y="4206875"/>
          <p14:tracePt t="87938" x="1806575" y="4206875"/>
          <p14:tracePt t="87955" x="1790700" y="4206875"/>
          <p14:tracePt t="87972" x="1768475" y="4206875"/>
          <p14:tracePt t="88006" x="1706563" y="4183063"/>
          <p14:tracePt t="88022" x="1622425" y="4160838"/>
          <p14:tracePt t="88038" x="1409700" y="4152900"/>
          <p14:tracePt t="88055" x="1211263" y="4114800"/>
          <p14:tracePt t="88072" x="1104900" y="4076700"/>
          <p14:tracePt t="88089" x="1089025" y="4076700"/>
          <p14:tracePt t="88105" x="1082675" y="4068763"/>
          <p14:tracePt t="88159" x="1082675" y="4060825"/>
          <p14:tracePt t="88167" x="1082675" y="4054475"/>
          <p14:tracePt t="88174" x="1082675" y="4038600"/>
          <p14:tracePt t="88189" x="1089025" y="4030663"/>
          <p14:tracePt t="88205" x="1096963" y="4008438"/>
          <p14:tracePt t="88222" x="1120775" y="3954463"/>
          <p14:tracePt t="88239" x="1143000" y="3924300"/>
          <p14:tracePt t="88255" x="1158875" y="3894138"/>
          <p14:tracePt t="88272" x="1181100" y="3863975"/>
          <p14:tracePt t="88289" x="1203325" y="3832225"/>
          <p14:tracePt t="88305" x="1235075" y="3802063"/>
          <p14:tracePt t="88322" x="1325563" y="3756025"/>
          <p14:tracePt t="88339" x="1439863" y="3725863"/>
          <p14:tracePt t="88355" x="1616075" y="3695700"/>
          <p14:tracePt t="88372" x="1844675" y="3657600"/>
          <p14:tracePt t="88389" x="2057400" y="3657600"/>
          <p14:tracePt t="88406" x="2270125" y="3657600"/>
          <p14:tracePt t="88422" x="2598738" y="3657600"/>
          <p14:tracePt t="88439" x="2781300" y="3673475"/>
          <p14:tracePt t="88455" x="2941638" y="3703638"/>
          <p14:tracePt t="88472" x="3094038" y="3703638"/>
          <p14:tracePt t="88489" x="3216275" y="3711575"/>
          <p14:tracePt t="88505" x="3306763" y="3717925"/>
          <p14:tracePt t="88522" x="3429000" y="3733800"/>
          <p14:tracePt t="88539" x="3489325" y="3741738"/>
          <p14:tracePt t="88555" x="3521075" y="3763963"/>
          <p14:tracePt t="88572" x="3551238" y="3763963"/>
          <p14:tracePt t="88590" x="3589338" y="3779838"/>
          <p14:tracePt t="88605" x="3641725" y="3802063"/>
          <p14:tracePt t="88622" x="3832225" y="3916363"/>
          <p14:tracePt t="88639" x="3848100" y="3932238"/>
          <p14:tracePt t="88655" x="3863975" y="4008438"/>
          <p14:tracePt t="88672" x="3878263" y="4060825"/>
          <p14:tracePt t="88689" x="3878263" y="4137025"/>
          <p14:tracePt t="88705" x="3863975" y="4191000"/>
          <p14:tracePt t="88722" x="3794125" y="4275138"/>
          <p14:tracePt t="88739" x="3687763" y="4343400"/>
          <p14:tracePt t="88755" x="3559175" y="4381500"/>
          <p14:tracePt t="88772" x="3436938" y="4403725"/>
          <p14:tracePt t="88789" x="3292475" y="4411663"/>
          <p14:tracePt t="88806" x="3124200" y="4435475"/>
          <p14:tracePt t="88807" x="2994025" y="4457700"/>
          <p14:tracePt t="88822" x="2667000" y="4457700"/>
          <p14:tracePt t="88839" x="2370138" y="4457700"/>
          <p14:tracePt t="88855" x="2149475" y="4457700"/>
          <p14:tracePt t="88872" x="1897063" y="4457700"/>
          <p14:tracePt t="88889" x="1668463" y="4457700"/>
          <p14:tracePt t="88905" x="1470025" y="4457700"/>
          <p14:tracePt t="88922" x="1295400" y="4457700"/>
          <p14:tracePt t="88939" x="1127125" y="4457700"/>
          <p14:tracePt t="88955" x="982663" y="4457700"/>
          <p14:tracePt t="88972" x="930275" y="4457700"/>
          <p14:tracePt t="88990" x="898525" y="4449763"/>
          <p14:tracePt t="89006" x="892175" y="4441825"/>
          <p14:tracePt t="89022" x="884238" y="4427538"/>
          <p14:tracePt t="89039" x="868363" y="4389438"/>
          <p14:tracePt t="89056" x="846138" y="4289425"/>
          <p14:tracePt t="89072" x="830263" y="4213225"/>
          <p14:tracePt t="89089" x="830263" y="4144963"/>
          <p14:tracePt t="89106" x="830263" y="4076700"/>
          <p14:tracePt t="89122" x="838200" y="4022725"/>
          <p14:tracePt t="89139" x="876300" y="3962400"/>
          <p14:tracePt t="89156" x="906463" y="3932238"/>
          <p14:tracePt t="89172" x="968375" y="3894138"/>
          <p14:tracePt t="89189" x="1044575" y="3870325"/>
          <p14:tracePt t="89206" x="1158875" y="3848100"/>
          <p14:tracePt t="89222" x="1379538" y="3779838"/>
          <p14:tracePt t="89239" x="1546225" y="3763963"/>
          <p14:tracePt t="89256" x="1714500" y="3741738"/>
          <p14:tracePt t="89272" x="1858963" y="3725863"/>
          <p14:tracePt t="89289" x="2035175" y="3695700"/>
          <p14:tracePt t="89306" x="2209800" y="3687763"/>
          <p14:tracePt t="89322" x="2362200" y="3687763"/>
          <p14:tracePt t="89339" x="2544763" y="3687763"/>
          <p14:tracePt t="89356" x="2743200" y="3687763"/>
          <p14:tracePt t="89372" x="2925763" y="3695700"/>
          <p14:tracePt t="89390" x="3260725" y="3756025"/>
          <p14:tracePt t="89406" x="3322638" y="3787775"/>
          <p14:tracePt t="89422" x="3398838" y="3802063"/>
          <p14:tracePt t="89439" x="3406775" y="3802063"/>
          <p14:tracePt t="89456" x="3413125" y="3802063"/>
          <p14:tracePt t="89472" x="3421063" y="3817938"/>
          <p14:tracePt t="89490" x="3436938" y="3817938"/>
          <p14:tracePt t="89506" x="3467100" y="3863975"/>
          <p14:tracePt t="89522" x="3535363" y="3984625"/>
          <p14:tracePt t="89539" x="3559175" y="4022725"/>
          <p14:tracePt t="89556" x="3565525" y="4054475"/>
          <p14:tracePt t="89572" x="3565525" y="4106863"/>
          <p14:tracePt t="89589" x="3565525" y="4144963"/>
          <p14:tracePt t="89606" x="3559175" y="4183063"/>
          <p14:tracePt t="89622" x="3505200" y="4206875"/>
          <p14:tracePt t="89639" x="3436938" y="4206875"/>
          <p14:tracePt t="89656" x="3330575" y="4206875"/>
          <p14:tracePt t="89672" x="3216275" y="4221163"/>
          <p14:tracePt t="89689" x="3086100" y="4237038"/>
          <p14:tracePt t="89706" x="2873375" y="4275138"/>
          <p14:tracePt t="89722" x="2682875" y="4289425"/>
          <p14:tracePt t="89739" x="2476500" y="4305300"/>
          <p14:tracePt t="89756" x="2278063" y="4321175"/>
          <p14:tracePt t="89772" x="2133600" y="4327525"/>
          <p14:tracePt t="89790" x="2073275" y="4327525"/>
          <p14:tracePt t="89806" x="2011363" y="4305300"/>
          <p14:tracePt t="89822" x="1920875" y="4283075"/>
          <p14:tracePt t="89839" x="1866900" y="4267200"/>
          <p14:tracePt t="89856" x="1820863" y="4251325"/>
          <p14:tracePt t="89872" x="1692275" y="4251325"/>
          <p14:tracePt t="89889" x="1562100" y="4237038"/>
          <p14:tracePt t="89906" x="1524000" y="4221163"/>
          <p14:tracePt t="89922" x="1516063" y="4221163"/>
          <p14:tracePt t="89939" x="1501775" y="4206875"/>
          <p14:tracePt t="90335" x="1501775" y="4198938"/>
          <p14:tracePt t="90342" x="1516063" y="4198938"/>
          <p14:tracePt t="90356" x="1524000" y="4206875"/>
          <p14:tracePt t="90373" x="1570038" y="4206875"/>
          <p14:tracePt t="90390" x="1616075" y="4229100"/>
          <p14:tracePt t="90407" x="1668463" y="4237038"/>
          <p14:tracePt t="90423" x="1736725" y="4251325"/>
          <p14:tracePt t="90439" x="1798638" y="4251325"/>
          <p14:tracePt t="90456" x="1912938" y="4251325"/>
          <p14:tracePt t="90473" x="1935163" y="4251325"/>
          <p14:tracePt t="90506" x="1943100" y="4229100"/>
          <p14:tracePt t="90523" x="1943100" y="4206875"/>
          <p14:tracePt t="90539" x="1943100" y="4191000"/>
          <p14:tracePt t="90574" x="1943100" y="4183063"/>
          <p14:tracePt t="90591" x="1927225" y="4175125"/>
          <p14:tracePt t="90598" x="1897063" y="4175125"/>
          <p14:tracePt t="90607" x="1874838" y="4175125"/>
          <p14:tracePt t="90623" x="1782763" y="4229100"/>
          <p14:tracePt t="90639" x="1684338" y="4313238"/>
          <p14:tracePt t="90656" x="1646238" y="4343400"/>
          <p14:tracePt t="90711" x="1638300" y="4343400"/>
          <p14:tracePt t="90726" x="1638300" y="4335463"/>
          <p14:tracePt t="90735" x="1622425" y="4305300"/>
          <p14:tracePt t="90758" x="1622425" y="4297363"/>
          <p14:tracePt t="90767" x="1622425" y="4289425"/>
          <p14:tracePt t="90775" x="1616075" y="4283075"/>
          <p14:tracePt t="90871" x="1616075" y="4313238"/>
          <p14:tracePt t="90879" x="1616075" y="4327525"/>
          <p14:tracePt t="90896" x="1616075" y="4335463"/>
          <p14:tracePt t="90911" x="1616075" y="4343400"/>
          <p14:tracePt t="90943" x="1622425" y="4343400"/>
          <p14:tracePt t="90967" x="1638300" y="4343400"/>
          <p14:tracePt t="90983" x="1646238" y="4343400"/>
          <p14:tracePt t="90991" x="1654175" y="4343400"/>
          <p14:tracePt t="91071" x="1668463" y="4397375"/>
          <p14:tracePt t="91078" x="1684338" y="4487863"/>
          <p14:tracePt t="91090" x="1692275" y="4579938"/>
          <p14:tracePt t="91106" x="1714500" y="4784725"/>
          <p14:tracePt t="91123" x="1730375" y="4892675"/>
          <p14:tracePt t="91140" x="1736725" y="4906963"/>
          <p14:tracePt t="91174" x="1744663" y="4854575"/>
          <p14:tracePt t="91182" x="1744663" y="4740275"/>
          <p14:tracePt t="91191" x="1736725" y="4640263"/>
          <p14:tracePt t="91206" x="1698625" y="4381500"/>
          <p14:tracePt t="91223" x="1692275" y="4206875"/>
          <p14:tracePt t="91240" x="1692275" y="4160838"/>
          <p14:tracePt t="91295" x="1692275" y="4213225"/>
          <p14:tracePt t="91303" x="1692275" y="4305300"/>
          <p14:tracePt t="91313" x="1692275" y="4381500"/>
          <p14:tracePt t="91323" x="1692275" y="4457700"/>
          <p14:tracePt t="91340" x="1692275" y="4511675"/>
          <p14:tracePt t="91356" x="1692275" y="4518025"/>
          <p14:tracePt t="91391" x="1692275" y="4457700"/>
          <p14:tracePt t="91400" x="1692275" y="4373563"/>
          <p14:tracePt t="91409" x="1692275" y="4305300"/>
          <p14:tracePt t="91423" x="1684338" y="4183063"/>
          <p14:tracePt t="91440" x="1684338" y="4144963"/>
          <p14:tracePt t="91479" x="1676400" y="4144963"/>
          <p14:tracePt t="91494" x="1660525" y="4160838"/>
          <p14:tracePt t="91506" x="1654175" y="4206875"/>
          <p14:tracePt t="91523" x="1654175" y="4251325"/>
          <p14:tracePt t="91540" x="1646238" y="4275138"/>
          <p14:tracePt t="91582" x="1646238" y="4267200"/>
          <p14:tracePt t="91591" x="1646238" y="4244975"/>
          <p14:tracePt t="91606" x="1646238" y="4229100"/>
          <p14:tracePt t="91623" x="1638300" y="4229100"/>
          <p14:tracePt t="91655" x="1630363" y="4221163"/>
          <p14:tracePt t="91662" x="1616075" y="4221163"/>
          <p14:tracePt t="91674" x="1592263" y="4221163"/>
          <p14:tracePt t="91690" x="1554163" y="4206875"/>
          <p14:tracePt t="91706" x="1531938" y="4198938"/>
          <p14:tracePt t="91743" x="1562100" y="4198938"/>
          <p14:tracePt t="91756" x="1668463" y="4213225"/>
          <p14:tracePt t="91774" x="2400300" y="4283075"/>
          <p14:tracePt t="91790" x="3306763" y="4283075"/>
          <p14:tracePt t="91806" x="3741738" y="4283075"/>
          <p14:tracePt t="91823" x="3856038" y="4283075"/>
          <p14:tracePt t="91854" x="3802063" y="4283075"/>
          <p14:tracePt t="91862" x="3695700" y="4283075"/>
          <p14:tracePt t="91873" x="3551238" y="4251325"/>
          <p14:tracePt t="91890" x="2781300" y="4237038"/>
          <p14:tracePt t="91907" x="2117725" y="4237038"/>
          <p14:tracePt t="91923" x="1744663" y="4237038"/>
          <p14:tracePt t="91940" x="1684338" y="4237038"/>
          <p14:tracePt t="91973" x="1744663" y="4251325"/>
          <p14:tracePt t="91990" x="2416175" y="4275138"/>
          <p14:tracePt t="92006" x="2911475" y="4321175"/>
          <p14:tracePt t="92023" x="3001963" y="4343400"/>
          <p14:tracePt t="92056" x="2803525" y="4343400"/>
          <p14:tracePt t="92073" x="2079625" y="4343400"/>
          <p14:tracePt t="92090" x="1235075" y="4343400"/>
          <p14:tracePt t="92106" x="838200" y="4343400"/>
          <p14:tracePt t="92123" x="792163" y="4343400"/>
          <p14:tracePt t="92156" x="884238" y="4351338"/>
          <p14:tracePt t="92173" x="1050925" y="4359275"/>
          <p14:tracePt t="92190" x="1143000" y="4373563"/>
          <p14:tracePt t="92206" x="1127125" y="4373563"/>
          <p14:tracePt t="92223" x="1020763" y="4373563"/>
          <p14:tracePt t="92240" x="960438" y="4359275"/>
          <p14:tracePt t="92273" x="982663" y="4359275"/>
          <p14:tracePt t="92290" x="1074738" y="4359275"/>
          <p14:tracePt t="92306" x="1249363" y="4335463"/>
          <p14:tracePt t="92323" x="1355725" y="4335463"/>
          <p14:tracePt t="92383" x="1333500" y="4335463"/>
          <p14:tracePt t="92391" x="1325563" y="4335463"/>
          <p14:tracePt t="92399" x="1311275" y="4335463"/>
          <p14:tracePt t="92414" x="1311275" y="4343400"/>
          <p14:tracePt t="92423" x="1325563" y="4365625"/>
          <p14:tracePt t="92440" x="1447800" y="4403725"/>
          <p14:tracePt t="92457" x="1608138" y="4449763"/>
          <p14:tracePt t="92473" x="1943100" y="4518025"/>
          <p14:tracePt t="92490" x="2286000" y="4579938"/>
          <p14:tracePt t="92507" x="2316163" y="4594225"/>
          <p14:tracePt t="92540" x="2286000" y="4594225"/>
          <p14:tracePt t="92557" x="2133600" y="4579938"/>
          <p14:tracePt t="92573" x="1912938" y="4579938"/>
          <p14:tracePt t="92590" x="1736725" y="4594225"/>
          <p14:tracePt t="92623" x="1782763" y="4602163"/>
          <p14:tracePt t="92640" x="1889125" y="4632325"/>
          <p14:tracePt t="92656" x="2003425" y="4670425"/>
          <p14:tracePt t="92673" x="2079625" y="4686300"/>
          <p14:tracePt t="92690" x="2103438" y="4686300"/>
          <p14:tracePt t="92725" x="2087563" y="4686300"/>
          <p14:tracePt t="92740" x="2057400" y="4686300"/>
          <p14:tracePt t="92756" x="1989138" y="4664075"/>
          <p14:tracePt t="92773" x="1981200" y="4664075"/>
          <p14:tracePt t="93263" x="1973263" y="4664075"/>
          <p14:tracePt t="93270" x="1943100" y="4648200"/>
          <p14:tracePt t="93280" x="1905000" y="4632325"/>
          <p14:tracePt t="93290" x="1889125" y="4632325"/>
          <p14:tracePt t="93308" x="1836738" y="4625975"/>
          <p14:tracePt t="93324" x="1806575" y="4610100"/>
          <p14:tracePt t="93340" x="1798638" y="4610100"/>
          <p14:tracePt t="93357" x="1790700" y="4602163"/>
          <p14:tracePt t="93399" x="1782763" y="4602163"/>
          <p14:tracePt t="93415" x="1768475" y="4594225"/>
          <p14:tracePt t="93423" x="1760538" y="4594225"/>
          <p14:tracePt t="93431" x="1752600" y="4587875"/>
          <p14:tracePt t="93440" x="1736725" y="4572000"/>
          <p14:tracePt t="93457" x="1722438" y="4564063"/>
          <p14:tracePt t="93474" x="1722438" y="4556125"/>
          <p14:tracePt t="93490" x="1714500" y="4533900"/>
          <p14:tracePt t="93507" x="1706563" y="4511675"/>
          <p14:tracePt t="93524" x="1698625" y="4479925"/>
          <p14:tracePt t="93540" x="1692275" y="4465638"/>
          <p14:tracePt t="93558" x="1676400" y="4419600"/>
          <p14:tracePt t="93591" x="1668463" y="4411663"/>
          <p14:tracePt t="93639" x="1660525" y="4411663"/>
          <p14:tracePt t="93647" x="1646238" y="4411663"/>
          <p14:tracePt t="93657" x="1630363" y="4449763"/>
          <p14:tracePt t="93674" x="1600200" y="4525963"/>
          <p14:tracePt t="93690" x="1570038" y="4594225"/>
          <p14:tracePt t="93707" x="1562100" y="4602163"/>
          <p14:tracePt t="93758" x="1562100" y="4587875"/>
          <p14:tracePt t="93766" x="1562100" y="4556125"/>
          <p14:tracePt t="93774" x="1562100" y="4503738"/>
          <p14:tracePt t="93790" x="1577975" y="4411663"/>
          <p14:tracePt t="93808" x="1584325" y="4389438"/>
          <p14:tracePt t="93824" x="1584325" y="4381500"/>
          <p14:tracePt t="93878" x="1584325" y="4435475"/>
          <p14:tracePt t="93886" x="1584325" y="4503738"/>
          <p14:tracePt t="93894" x="1584325" y="4533900"/>
          <p14:tracePt t="93907" x="1584325" y="4572000"/>
          <p14:tracePt t="93924" x="1584325" y="4610100"/>
          <p14:tracePt t="93968" x="1592263" y="4610100"/>
          <p14:tracePt t="93983" x="1608138" y="4610100"/>
          <p14:tracePt t="93991" x="1616075" y="4572000"/>
          <p14:tracePt t="94007" x="1616075" y="4541838"/>
          <p14:tracePt t="94024" x="1622425" y="4533900"/>
          <p14:tracePt t="94079" x="1622425" y="4549775"/>
          <p14:tracePt t="94090" x="1638300" y="4587875"/>
          <p14:tracePt t="94100" x="1638300" y="4602163"/>
          <p14:tracePt t="94108" x="1638300" y="4625975"/>
          <p14:tracePt t="94124" x="1638300" y="4640263"/>
          <p14:tracePt t="94174" x="1654175" y="4632325"/>
          <p14:tracePt t="94184" x="1654175" y="4625975"/>
          <p14:tracePt t="94191" x="1654175" y="4618038"/>
          <p14:tracePt t="94319" x="1654175" y="4610100"/>
          <p14:tracePt t="94359" x="1660525" y="4602163"/>
          <p14:tracePt t="94375" x="1660525" y="4594225"/>
          <p14:tracePt t="94400" x="1660525" y="4587875"/>
          <p14:tracePt t="94409" x="1660525" y="4579938"/>
          <p14:tracePt t="94424" x="1668463" y="4579938"/>
          <p14:tracePt t="94559" x="1684338" y="4579938"/>
          <p14:tracePt t="94567" x="1692275" y="4579938"/>
          <p14:tracePt t="94575" x="1706563" y="4579938"/>
          <p14:tracePt t="94591" x="1752600" y="4556125"/>
          <p14:tracePt t="94607" x="1820863" y="4549775"/>
          <p14:tracePt t="94624" x="1912938" y="4511675"/>
          <p14:tracePt t="94641" x="1973263" y="4503738"/>
          <p14:tracePt t="94657" x="2027238" y="4473575"/>
          <p14:tracePt t="94674" x="2049463" y="4441825"/>
          <p14:tracePt t="94691" x="2079625" y="4403725"/>
          <p14:tracePt t="94708" x="2111375" y="4365625"/>
          <p14:tracePt t="94724" x="2125663" y="4351338"/>
          <p14:tracePt t="94741" x="2163763" y="4327525"/>
          <p14:tracePt t="94757" x="2209800" y="4305300"/>
          <p14:tracePt t="94774" x="2232025" y="4305300"/>
          <p14:tracePt t="94807" x="2239963" y="4305300"/>
          <p14:tracePt t="94824" x="2270125" y="4313238"/>
          <p14:tracePt t="94841" x="2308225" y="4365625"/>
          <p14:tracePt t="94857" x="2346325" y="4449763"/>
          <p14:tracePt t="94874" x="2362200" y="4473575"/>
          <p14:tracePt t="94891" x="2362200" y="4495800"/>
          <p14:tracePt t="94950" x="2362200" y="4503738"/>
          <p14:tracePt t="95167" x="2370138" y="4525963"/>
          <p14:tracePt t="95175" x="2422525" y="4541838"/>
          <p14:tracePt t="95191" x="2560638" y="4579938"/>
          <p14:tracePt t="95209" x="2865438" y="4625975"/>
          <p14:tracePt t="95224" x="3032125" y="4625975"/>
          <p14:tracePt t="95241" x="3086100" y="4632325"/>
          <p14:tracePt t="95258" x="3094038" y="4632325"/>
          <p14:tracePt t="95591" x="3094038" y="4625975"/>
          <p14:tracePt t="95655" x="3108325" y="4610100"/>
          <p14:tracePt t="95663" x="3116263" y="4579938"/>
          <p14:tracePt t="95675" x="3124200" y="4579938"/>
          <p14:tracePt t="95691" x="3132138" y="4572000"/>
          <p14:tracePt t="95708" x="3140075" y="4556125"/>
          <p14:tracePt t="95783" x="3146425" y="4549775"/>
          <p14:tracePt t="96967" x="3101975" y="4549775"/>
          <p14:tracePt t="96975" x="3063875" y="4602163"/>
          <p14:tracePt t="96983" x="3009900" y="4640263"/>
          <p14:tracePt t="96992" x="2903538" y="4686300"/>
          <p14:tracePt t="97008" x="2574925" y="4762500"/>
          <p14:tracePt t="97025" x="2179638" y="4762500"/>
          <p14:tracePt t="97042" x="1866900" y="4762500"/>
          <p14:tracePt t="97058" x="1684338" y="4762500"/>
          <p14:tracePt t="97075" x="1630363" y="4762500"/>
          <p14:tracePt t="97247" x="1622425" y="4762500"/>
          <p14:tracePt t="97254" x="1608138" y="4762500"/>
          <p14:tracePt t="97271" x="1600200" y="4762500"/>
          <p14:tracePt t="97280" x="1584325" y="4762500"/>
          <p14:tracePt t="97292" x="1562100" y="4778375"/>
          <p14:tracePt t="97309" x="1516063" y="4816475"/>
          <p14:tracePt t="97327" x="1485900" y="4854575"/>
          <p14:tracePt t="97342" x="1463675" y="4899025"/>
          <p14:tracePt t="97359" x="1463675" y="4930775"/>
          <p14:tracePt t="97375" x="1463675" y="4945063"/>
          <p14:tracePt t="97392" x="1463675" y="4953000"/>
          <p14:tracePt t="97431" x="1463675" y="4960938"/>
          <p14:tracePt t="97455" x="1463675" y="4968875"/>
          <p14:tracePt t="97462" x="1463675" y="4983163"/>
          <p14:tracePt t="97475" x="1463675" y="4999038"/>
          <p14:tracePt t="97492" x="1470025" y="5013325"/>
          <p14:tracePt t="97509" x="1501775" y="5045075"/>
          <p14:tracePt t="97526" x="1524000" y="5067300"/>
          <p14:tracePt t="97542" x="1539875" y="5083175"/>
          <p14:tracePt t="97615" x="1554163" y="5083175"/>
          <p14:tracePt t="97623" x="1570038" y="5067300"/>
          <p14:tracePt t="97630" x="1577975" y="5045075"/>
          <p14:tracePt t="97642" x="1592263" y="5029200"/>
          <p14:tracePt t="97659" x="1600200" y="5006975"/>
          <p14:tracePt t="97675" x="1630363" y="4983163"/>
          <p14:tracePt t="97692" x="1638300" y="4968875"/>
          <p14:tracePt t="97709" x="1646238" y="4953000"/>
          <p14:tracePt t="97911" x="1654175" y="4953000"/>
          <p14:tracePt t="97918" x="1668463" y="4953000"/>
          <p14:tracePt t="97927" x="1676400" y="4953000"/>
          <p14:tracePt t="97942" x="1692275" y="4953000"/>
          <p14:tracePt t="99928" x="1736725" y="4930775"/>
          <p14:tracePt t="99935" x="1874838" y="4899025"/>
          <p14:tracePt t="99943" x="1958975" y="4876800"/>
          <p14:tracePt t="99959" x="1965325" y="4876800"/>
          <p14:tracePt t="100175" x="1997075" y="4868863"/>
          <p14:tracePt t="100182" x="2057400" y="4846638"/>
          <p14:tracePt t="100193" x="2133600" y="4846638"/>
          <p14:tracePt t="100209" x="2225675" y="4846638"/>
          <p14:tracePt t="100226" x="2378075" y="4830763"/>
          <p14:tracePt t="100243" x="2492375" y="4822825"/>
          <p14:tracePt t="100259" x="2522538" y="4808538"/>
          <p14:tracePt t="100276" x="2530475" y="4808538"/>
          <p14:tracePt t="100358" x="2536825" y="4808538"/>
          <p14:tracePt t="100367" x="2560638" y="4808538"/>
          <p14:tracePt t="100376" x="2613025" y="4808538"/>
          <p14:tracePt t="100393" x="2713038" y="4808538"/>
          <p14:tracePt t="100410" x="2759075" y="4792663"/>
          <p14:tracePt t="100426" x="2765425" y="4792663"/>
          <p14:tracePt t="115215" x="2765425" y="4784725"/>
          <p14:tracePt t="115223" x="2819400" y="4778375"/>
          <p14:tracePt t="115232" x="2949575" y="4784725"/>
          <p14:tracePt t="115249" x="3413125" y="4632325"/>
          <p14:tracePt t="115265" x="3802063" y="4465638"/>
          <p14:tracePt t="115282" x="4122738" y="4343400"/>
          <p14:tracePt t="115299" x="4427538" y="4221163"/>
          <p14:tracePt t="115315" x="4678363" y="4114800"/>
          <p14:tracePt t="115332" x="4762500" y="4076700"/>
          <p14:tracePt t="115447" x="4838700" y="4175125"/>
          <p14:tracePt t="115455" x="5121275" y="4587875"/>
          <p14:tracePt t="115465" x="5486400" y="5067300"/>
          <p14:tracePt t="115482" x="5921375" y="5646738"/>
          <p14:tracePt t="115499" x="6142038" y="5867400"/>
          <p14:tracePt t="115515" x="6354763" y="5913438"/>
          <p14:tracePt t="115532" x="6629400" y="5951538"/>
          <p14:tracePt t="115549" x="7094538" y="5851525"/>
          <p14:tracePt t="115566" x="7627938" y="5608638"/>
          <p14:tracePt t="115582" x="8061325" y="5265738"/>
          <p14:tracePt t="115599" x="8199438" y="5083175"/>
          <p14:tracePt t="115615" x="8245475" y="4914900"/>
          <p14:tracePt t="115632" x="8251825" y="4800600"/>
          <p14:tracePt t="115649" x="8251825" y="4732338"/>
          <p14:tracePt t="115735" x="8259763" y="4716463"/>
          <p14:tracePt t="115743" x="8275638" y="4664075"/>
          <p14:tracePt t="115750" x="8297863" y="4579938"/>
          <p14:tracePt t="115765" x="8313738" y="4511675"/>
          <p14:tracePt t="115782" x="8382000" y="4321175"/>
          <p14:tracePt t="115799" x="8466138" y="4191000"/>
          <p14:tracePt t="115815" x="8526463" y="4098925"/>
          <p14:tracePt t="115832" x="8618538" y="4008438"/>
          <p14:tracePt t="115848" x="8686800" y="3940175"/>
          <p14:tracePt t="115865" x="8763000" y="3886200"/>
          <p14:tracePt t="115882" x="8831263" y="3848100"/>
          <p14:tracePt t="115898" x="8855075" y="3848100"/>
          <p14:tracePt t="115932" x="8877300" y="3848100"/>
          <p14:tracePt t="115948" x="8961438" y="3817938"/>
          <p14:tracePt t="115965" x="9105900" y="3771900"/>
          <p14:tracePt t="115982" x="9525000" y="3649663"/>
          <p14:tracePt t="115999" x="9867900" y="3565525"/>
          <p14:tracePt t="116015" x="10096500" y="3475038"/>
          <p14:tracePt t="116032" x="10210800" y="3413125"/>
          <p14:tracePt t="116048" x="10287000" y="3375025"/>
          <p14:tracePt t="116215" x="10302875" y="3375025"/>
          <p14:tracePt t="116223" x="10309225" y="3375025"/>
          <p14:tracePt t="116311" x="10256838" y="3375025"/>
          <p14:tracePt t="116318" x="10164763" y="3375025"/>
          <p14:tracePt t="116327" x="9982200" y="3375025"/>
          <p14:tracePt t="116336" x="9601200" y="3413125"/>
          <p14:tracePt t="116349" x="9228138" y="3421063"/>
          <p14:tracePt t="116366" x="7886700" y="3436938"/>
          <p14:tracePt t="116382" x="7078663" y="3451225"/>
          <p14:tracePt t="116399" x="6477000" y="3451225"/>
          <p14:tracePt t="116416" x="6232525" y="3451225"/>
          <p14:tracePt t="116432" x="6180138" y="3451225"/>
          <p14:tracePt t="116726" x="6172200" y="3505200"/>
          <p14:tracePt t="116734" x="6226175" y="3703638"/>
          <p14:tracePt t="116743" x="6278563" y="3832225"/>
          <p14:tracePt t="116751" x="6308725" y="3954463"/>
          <p14:tracePt t="116766" x="6346825" y="4229100"/>
          <p14:tracePt t="116782" x="6370638" y="4427538"/>
          <p14:tracePt t="116800" x="6400800" y="4678363"/>
          <p14:tracePt t="116815" x="6430963" y="4868863"/>
          <p14:tracePt t="116832" x="6438900" y="5029200"/>
          <p14:tracePt t="116849" x="6438900" y="5165725"/>
          <p14:tracePt t="116865" x="6438900" y="5257800"/>
          <p14:tracePt t="116883" x="6454775" y="5341938"/>
          <p14:tracePt t="116899" x="6469063" y="5387975"/>
          <p14:tracePt t="116915" x="6469063" y="5432425"/>
          <p14:tracePt t="116932" x="6492875" y="5502275"/>
          <p14:tracePt t="116949" x="6499225" y="5524500"/>
          <p14:tracePt t="116965" x="6523038" y="5570538"/>
          <p14:tracePt t="116982" x="6545263" y="5600700"/>
          <p14:tracePt t="116999" x="6583363" y="5638800"/>
          <p14:tracePt t="117015" x="6645275" y="5661025"/>
          <p14:tracePt t="117032" x="6827838" y="5707063"/>
          <p14:tracePt t="117049" x="7102475" y="5745163"/>
          <p14:tracePt t="117066" x="7483475" y="5753100"/>
          <p14:tracePt t="117082" x="7878763" y="5753100"/>
          <p14:tracePt t="117099" x="8275638" y="5753100"/>
          <p14:tracePt t="117116" x="8564563" y="5753100"/>
          <p14:tracePt t="117133" x="8801100" y="5753100"/>
          <p14:tracePt t="117150" x="9007475" y="5753100"/>
          <p14:tracePt t="117166" x="9242425" y="5753100"/>
          <p14:tracePt t="117183" x="9418638" y="5753100"/>
          <p14:tracePt t="117201" x="9609138" y="5753100"/>
          <p14:tracePt t="117216" x="9783763" y="5753100"/>
          <p14:tracePt t="117233" x="9928225" y="5745163"/>
          <p14:tracePt t="117249" x="10020300" y="5715000"/>
          <p14:tracePt t="117266" x="10080625" y="5684838"/>
          <p14:tracePt t="117283" x="10112375" y="5668963"/>
          <p14:tracePt t="117299" x="10134600" y="5638800"/>
          <p14:tracePt t="117316" x="10142538" y="5616575"/>
          <p14:tracePt t="117333" x="10164763" y="5562600"/>
          <p14:tracePt t="117350" x="10180638" y="5516563"/>
          <p14:tracePt t="117366" x="10202863" y="5440363"/>
          <p14:tracePt t="117383" x="10210800" y="5364163"/>
          <p14:tracePt t="117399" x="10233025" y="5227638"/>
          <p14:tracePt t="117416" x="10248900" y="5075238"/>
          <p14:tracePt t="117433" x="10248900" y="4914900"/>
          <p14:tracePt t="117449" x="10248900" y="4762500"/>
          <p14:tracePt t="117466" x="10248900" y="4632325"/>
          <p14:tracePt t="117483" x="10248900" y="4518025"/>
          <p14:tracePt t="117499" x="10248900" y="4427538"/>
          <p14:tracePt t="117516" x="10248900" y="4343400"/>
          <p14:tracePt t="117533" x="10248900" y="4283075"/>
          <p14:tracePt t="117549" x="10248900" y="4191000"/>
          <p14:tracePt t="117566" x="10248900" y="4168775"/>
          <p14:tracePt t="117583" x="10248900" y="4160838"/>
          <p14:tracePt t="117599" x="10248900" y="4106863"/>
          <p14:tracePt t="117616" x="10233025" y="4046538"/>
          <p14:tracePt t="117633" x="10194925" y="4000500"/>
          <p14:tracePt t="117649" x="10134600" y="3924300"/>
          <p14:tracePt t="117666" x="10112375" y="3902075"/>
          <p14:tracePt t="117683" x="10074275" y="3848100"/>
          <p14:tracePt t="117701" x="10058400" y="3848100"/>
          <p14:tracePt t="117716" x="10050463" y="3840163"/>
          <p14:tracePt t="117734" x="10036175" y="3832225"/>
          <p14:tracePt t="117750" x="10012363" y="3825875"/>
          <p14:tracePt t="117766" x="9867900" y="3787775"/>
          <p14:tracePt t="117783" x="9478963" y="3725863"/>
          <p14:tracePt t="117800" x="8983663" y="3665538"/>
          <p14:tracePt t="117816" x="8534400" y="3619500"/>
          <p14:tracePt t="117833" x="8199438" y="3619500"/>
          <p14:tracePt t="117850" x="7962900" y="3619500"/>
          <p14:tracePt t="117866" x="7742238" y="3619500"/>
          <p14:tracePt t="117883" x="7543800" y="3619500"/>
          <p14:tracePt t="117900" x="7369175" y="3649663"/>
          <p14:tracePt t="117916" x="7178675" y="3711575"/>
          <p14:tracePt t="117919" x="7102475" y="3725863"/>
          <p14:tracePt t="117933" x="7032625" y="3749675"/>
          <p14:tracePt t="117950" x="6904038" y="3787775"/>
          <p14:tracePt t="117966" x="6781800" y="3802063"/>
          <p14:tracePt t="118103" x="6773863" y="3802063"/>
          <p14:tracePt t="118143" x="6765925" y="3794125"/>
          <p14:tracePt t="118151" x="6751638" y="3779838"/>
          <p14:tracePt t="118159" x="6735763" y="3771900"/>
          <p14:tracePt t="118167" x="6727825" y="3763963"/>
          <p14:tracePt t="118183" x="6721475" y="3763963"/>
          <p14:tracePt t="118207" x="6713538" y="3763963"/>
          <p14:tracePt t="118319" x="6705600" y="3810000"/>
          <p14:tracePt t="118328" x="6705600" y="3978275"/>
          <p14:tracePt t="118334" x="6721475" y="4137025"/>
          <p14:tracePt t="118350" x="6751638" y="4335463"/>
          <p14:tracePt t="118366" x="6842125" y="5006975"/>
          <p14:tracePt t="118383" x="6918325" y="5486400"/>
          <p14:tracePt t="118400" x="6980238" y="5965825"/>
          <p14:tracePt t="118416" x="7040563" y="6362700"/>
          <p14:tracePt t="118433" x="7070725" y="6575425"/>
          <p14:tracePt t="118450" x="7094538" y="6713538"/>
          <p14:tracePt t="118466" x="7094538" y="6735763"/>
          <p14:tracePt t="118544" x="7102475" y="6743700"/>
          <p14:tracePt t="118551" x="7116763" y="6743700"/>
          <p14:tracePt t="118559" x="7124700" y="6743700"/>
          <p14:tracePt t="118567" x="7154863" y="6705600"/>
          <p14:tracePt t="118583" x="7102475" y="6583363"/>
          <p14:tracePt t="118600" x="7070725" y="6575425"/>
          <p14:tracePt t="118855" x="7070725" y="6569075"/>
          <p14:tracePt t="118863" x="7070725" y="6553200"/>
          <p14:tracePt t="118887" x="7070725" y="6545263"/>
          <p14:tracePt t="118895" x="7094538" y="6469063"/>
          <p14:tracePt t="118902" x="7185025" y="6392863"/>
          <p14:tracePt t="118917" x="7331075" y="6286500"/>
          <p14:tracePt t="118934" x="7627938" y="6088063"/>
          <p14:tracePt t="118936" x="7764463" y="5959475"/>
          <p14:tracePt t="118950" x="8047038" y="5722938"/>
          <p14:tracePt t="118967" x="8267700" y="5486400"/>
          <p14:tracePt t="118983" x="8335963" y="5356225"/>
          <p14:tracePt t="119000" x="8335963" y="5265738"/>
          <p14:tracePt t="119017" x="8275638" y="5159375"/>
          <p14:tracePt t="119033" x="8077200" y="5029200"/>
          <p14:tracePt t="119050" x="7810500" y="4922838"/>
          <p14:tracePt t="119067" x="7658100" y="4868863"/>
          <p14:tracePt t="119083" x="7597775" y="4838700"/>
          <p14:tracePt t="119100" x="7581900" y="4830763"/>
          <p14:tracePt t="119423" x="7581900" y="4808538"/>
          <p14:tracePt t="119432" x="7604125" y="4732338"/>
          <p14:tracePt t="119438" x="7612063" y="4678363"/>
          <p14:tracePt t="119450" x="7635875" y="4625975"/>
          <p14:tracePt t="119467" x="7635875" y="4511675"/>
          <p14:tracePt t="119483" x="7635875" y="4419600"/>
          <p14:tracePt t="119500" x="7559675" y="4313238"/>
          <p14:tracePt t="119517" x="7307263" y="4198938"/>
          <p14:tracePt t="119534" x="6850063" y="4060825"/>
          <p14:tracePt t="119550" x="6248400" y="3954463"/>
          <p14:tracePt t="119567" x="6188075" y="3946525"/>
          <p14:tracePt t="119601" x="6210300" y="3946525"/>
          <p14:tracePt t="119617" x="6302375" y="3978275"/>
          <p14:tracePt t="119633" x="6461125" y="4008438"/>
          <p14:tracePt t="119650" x="6759575" y="4030663"/>
          <p14:tracePt t="119667" x="7521575" y="4030663"/>
          <p14:tracePt t="119683" x="8061325" y="4030663"/>
          <p14:tracePt t="119700" x="8382000" y="3962400"/>
          <p14:tracePt t="119717" x="8504238" y="3924300"/>
          <p14:tracePt t="119750" x="8335963" y="3856038"/>
          <p14:tracePt t="119767" x="7742238" y="3802063"/>
          <p14:tracePt t="119783" x="7018338" y="3802063"/>
          <p14:tracePt t="119800" x="6561138" y="3802063"/>
          <p14:tracePt t="119817" x="6392863" y="3817938"/>
          <p14:tracePt t="119863" x="6400800" y="3825875"/>
          <p14:tracePt t="119870" x="6446838" y="3825875"/>
          <p14:tracePt t="119884" x="6484938" y="3825875"/>
          <p14:tracePt t="119900" x="6537325" y="3825875"/>
          <p14:tracePt t="119935" x="6553200" y="3817938"/>
          <p14:tracePt t="120007" x="6553200" y="3810000"/>
          <p14:tracePt t="120095" x="6553200" y="3940175"/>
          <p14:tracePt t="120104" x="6583363" y="4144963"/>
          <p14:tracePt t="120111" x="6645275" y="4365625"/>
          <p14:tracePt t="120118" x="6689725" y="4572000"/>
          <p14:tracePt t="120134" x="6689725" y="4822825"/>
          <p14:tracePt t="120150" x="6689725" y="5630863"/>
          <p14:tracePt t="120167" x="6689725" y="6042025"/>
          <p14:tracePt t="120184" x="6689725" y="6302375"/>
          <p14:tracePt t="120200" x="6689725" y="6430963"/>
          <p14:tracePt t="120217" x="6689725" y="6469063"/>
          <p14:tracePt t="120286" x="6689725" y="6308725"/>
          <p14:tracePt t="120296" x="6689725" y="6035675"/>
          <p14:tracePt t="120302" x="6689725" y="5807075"/>
          <p14:tracePt t="120318" x="6705600" y="5364163"/>
          <p14:tracePt t="120334" x="6705600" y="5159375"/>
          <p14:tracePt t="120350" x="6705600" y="4618038"/>
          <p14:tracePt t="120367" x="6675438" y="4373563"/>
          <p14:tracePt t="120384" x="6607175" y="4137025"/>
          <p14:tracePt t="120400" x="6561138" y="3978275"/>
          <p14:tracePt t="120418" x="6537325" y="3886200"/>
          <p14:tracePt t="120434" x="6537325" y="3856038"/>
          <p14:tracePt t="120450" x="6537325" y="3832225"/>
          <p14:tracePt t="120479" x="6537325" y="3825875"/>
          <p14:tracePt t="120486" x="6561138" y="3787775"/>
          <p14:tracePt t="120500" x="6599238" y="3763963"/>
          <p14:tracePt t="120518" x="6689725" y="3756025"/>
          <p14:tracePt t="120534" x="6904038" y="3733800"/>
          <p14:tracePt t="120550" x="7489825" y="3717925"/>
          <p14:tracePt t="120567" x="7978775" y="3695700"/>
          <p14:tracePt t="120584" x="8435975" y="3635375"/>
          <p14:tracePt t="120600" x="8969375" y="3559175"/>
          <p14:tracePt t="120618" x="9464675" y="3489325"/>
          <p14:tracePt t="120634" x="9883775" y="3429000"/>
          <p14:tracePt t="120650" x="10287000" y="3390900"/>
          <p14:tracePt t="120667" x="10499725" y="3390900"/>
          <p14:tracePt t="120684" x="10706100" y="3390900"/>
          <p14:tracePt t="120700" x="10766425" y="3390900"/>
          <p14:tracePt t="120791" x="10774363" y="3390900"/>
          <p14:tracePt t="120799" x="10790238" y="3390900"/>
          <p14:tracePt t="120807" x="10812463" y="3390900"/>
          <p14:tracePt t="120817" x="10820400" y="3398838"/>
          <p14:tracePt t="120834" x="10896600" y="3513138"/>
          <p14:tracePt t="120850" x="11033125" y="3856038"/>
          <p14:tracePt t="120867" x="11155363" y="4259263"/>
          <p14:tracePt t="120884" x="11185525" y="4625975"/>
          <p14:tracePt t="120901" x="11185525" y="4846638"/>
          <p14:tracePt t="120918" x="11185525" y="4999038"/>
          <p14:tracePt t="120934" x="11185525" y="5135563"/>
          <p14:tracePt t="120951" x="11185525" y="5211763"/>
          <p14:tracePt t="120967" x="11179175" y="5287963"/>
          <p14:tracePt t="120984" x="11147425" y="5372100"/>
          <p14:tracePt t="121001" x="11133138" y="5432425"/>
          <p14:tracePt t="121018" x="11125200" y="5464175"/>
          <p14:tracePt t="121034" x="11117263" y="5470525"/>
          <p14:tracePt t="121051" x="11102975" y="5502275"/>
          <p14:tracePt t="121067" x="11079163" y="5532438"/>
          <p14:tracePt t="121084" x="11056938" y="5554663"/>
          <p14:tracePt t="121101" x="11026775" y="5570538"/>
          <p14:tracePt t="121117" x="10980738" y="5584825"/>
          <p14:tracePt t="121134" x="10820400" y="5584825"/>
          <p14:tracePt t="121151" x="10621963" y="5584825"/>
          <p14:tracePt t="121167" x="10202863" y="5584825"/>
          <p14:tracePt t="121184" x="9731375" y="5584825"/>
          <p14:tracePt t="121201" x="9288463" y="5584825"/>
          <p14:tracePt t="121217" x="8899525" y="5630863"/>
          <p14:tracePt t="121234" x="8618538" y="5692775"/>
          <p14:tracePt t="121251" x="8389938" y="5753100"/>
          <p14:tracePt t="121267" x="8191500" y="5813425"/>
          <p14:tracePt t="121284" x="7978775" y="5837238"/>
          <p14:tracePt t="121301" x="7794625" y="5859463"/>
          <p14:tracePt t="121317" x="7573963" y="5859463"/>
          <p14:tracePt t="121334" x="7200900" y="5859463"/>
          <p14:tracePt t="121351" x="7018338" y="5859463"/>
          <p14:tracePt t="121367" x="6926263" y="5859463"/>
          <p14:tracePt t="121384" x="6911975" y="5859463"/>
          <p14:tracePt t="121417" x="6911975" y="5829300"/>
          <p14:tracePt t="121434" x="6911975" y="5661025"/>
          <p14:tracePt t="121451" x="6911975" y="5464175"/>
          <p14:tracePt t="121455" x="6911975" y="5326063"/>
          <p14:tracePt t="121468" x="6911975" y="5173663"/>
          <p14:tracePt t="121484" x="6911975" y="4884738"/>
          <p14:tracePt t="121501" x="6911975" y="4594225"/>
          <p14:tracePt t="121519" x="6934200" y="4267200"/>
          <p14:tracePt t="121534" x="6964363" y="4098925"/>
          <p14:tracePt t="121551" x="6972300" y="3970338"/>
          <p14:tracePt t="121568" x="6994525" y="3863975"/>
          <p14:tracePt t="121584" x="7018338" y="3763963"/>
          <p14:tracePt t="121601" x="7048500" y="3703638"/>
          <p14:tracePt t="121617" x="7108825" y="3627438"/>
          <p14:tracePt t="121634" x="7192963" y="3565525"/>
          <p14:tracePt t="121651" x="7277100" y="3497263"/>
          <p14:tracePt t="121670" x="7451725" y="3398838"/>
          <p14:tracePt t="121684" x="7527925" y="3368675"/>
          <p14:tracePt t="121701" x="7696200" y="3330575"/>
          <p14:tracePt t="121718" x="7902575" y="3292475"/>
          <p14:tracePt t="121734" x="8199438" y="3268663"/>
          <p14:tracePt t="121751" x="8428038" y="3268663"/>
          <p14:tracePt t="121768" x="8763000" y="3268663"/>
          <p14:tracePt t="121784" x="9121775" y="3268663"/>
          <p14:tracePt t="121801" x="9617075" y="3330575"/>
          <p14:tracePt t="121817" x="10012363" y="3390900"/>
          <p14:tracePt t="121834" x="10371138" y="3451225"/>
          <p14:tracePt t="121851" x="10668000" y="3497263"/>
          <p14:tracePt t="121868" x="10858500" y="3527425"/>
          <p14:tracePt t="121885" x="10956925" y="3559175"/>
          <p14:tracePt t="121901" x="10988675" y="3565525"/>
          <p14:tracePt t="121918" x="10988675" y="3573463"/>
          <p14:tracePt t="121934" x="10995025" y="3695700"/>
          <p14:tracePt t="121951" x="10995025" y="3908425"/>
          <p14:tracePt t="121968" x="10995025" y="4213225"/>
          <p14:tracePt t="121985" x="10995025" y="4648200"/>
          <p14:tracePt t="122001" x="10995025" y="5127625"/>
          <p14:tracePt t="122018" x="10942638" y="5524500"/>
          <p14:tracePt t="122034" x="10904538" y="5837238"/>
          <p14:tracePt t="122051" x="10850563" y="6049963"/>
          <p14:tracePt t="122068" x="10828338" y="6096000"/>
          <p14:tracePt t="122119" x="10812463" y="6096000"/>
          <p14:tracePt t="122127" x="10782300" y="6096000"/>
          <p14:tracePt t="122135" x="10736263" y="6096000"/>
          <p14:tracePt t="122151" x="10583863" y="6049963"/>
          <p14:tracePt t="122168" x="10333038" y="6019800"/>
          <p14:tracePt t="122184" x="9693275" y="6019800"/>
          <p14:tracePt t="122201" x="9113838" y="5951538"/>
          <p14:tracePt t="122218" x="8656638" y="5889625"/>
          <p14:tracePt t="122234" x="8283575" y="5768975"/>
          <p14:tracePt t="122251" x="8137525" y="5692775"/>
          <p14:tracePt t="122268" x="8137525" y="5638800"/>
          <p14:tracePt t="122284" x="8153400" y="5516563"/>
          <p14:tracePt t="122301" x="8267700" y="5349875"/>
          <p14:tracePt t="122318" x="8382000" y="5181600"/>
          <p14:tracePt t="122334" x="8488363" y="4960938"/>
          <p14:tracePt t="122351" x="8488363" y="4830763"/>
          <p14:tracePt t="122368" x="8474075" y="4724400"/>
          <p14:tracePt t="122384" x="8404225" y="4625975"/>
          <p14:tracePt t="122401" x="8343900" y="4518025"/>
          <p14:tracePt t="122419" x="8289925" y="4419600"/>
          <p14:tracePt t="122434" x="8267700" y="4351338"/>
          <p14:tracePt t="122438" x="8267700" y="4335463"/>
          <p14:tracePt t="122451" x="8259763" y="4313238"/>
          <p14:tracePt t="122468" x="8259763" y="4267200"/>
          <p14:tracePt t="122485" x="8259763" y="4229100"/>
          <p14:tracePt t="122502" x="8259763" y="4191000"/>
          <p14:tracePt t="122518" x="8259763" y="4168775"/>
          <p14:tracePt t="122534" x="8259763" y="4130675"/>
          <p14:tracePt t="122551" x="8237538" y="4076700"/>
          <p14:tracePt t="122568" x="8207375" y="4022725"/>
          <p14:tracePt t="122585" x="8161338" y="3970338"/>
          <p14:tracePt t="122601" x="8099425" y="3908425"/>
          <p14:tracePt t="122618" x="8077200" y="3870325"/>
          <p14:tracePt t="122635" x="8039100" y="3832225"/>
          <p14:tracePt t="122651" x="8023225" y="3810000"/>
          <p14:tracePt t="122668" x="7978775" y="3787775"/>
          <p14:tracePt t="122685" x="7916863" y="3779838"/>
          <p14:tracePt t="122702" x="7864475" y="3779838"/>
          <p14:tracePt t="122718" x="7826375" y="3779838"/>
          <p14:tracePt t="122735" x="7802563" y="3779838"/>
          <p14:tracePt t="122751" x="7696200" y="3856038"/>
          <p14:tracePt t="122768" x="7604125" y="3992563"/>
          <p14:tracePt t="122785" x="7505700" y="4168775"/>
          <p14:tracePt t="122801" x="7391400" y="4365625"/>
          <p14:tracePt t="122818" x="7315200" y="4564063"/>
          <p14:tracePt t="122835" x="7285038" y="4740275"/>
          <p14:tracePt t="122851" x="7261225" y="4945063"/>
          <p14:tracePt t="122868" x="7269163" y="5105400"/>
          <p14:tracePt t="122885" x="7353300" y="5249863"/>
          <p14:tracePt t="122901" x="7459663" y="5334000"/>
          <p14:tracePt t="122919" x="7620000" y="5394325"/>
          <p14:tracePt t="122935" x="7742238" y="5402263"/>
          <p14:tracePt t="122951" x="7826375" y="5387975"/>
          <p14:tracePt t="122968" x="7932738" y="5318125"/>
          <p14:tracePt t="122985" x="8077200" y="5203825"/>
          <p14:tracePt t="123001" x="8245475" y="5021263"/>
          <p14:tracePt t="123018" x="8412163" y="4770438"/>
          <p14:tracePt t="123035" x="8496300" y="4564063"/>
          <p14:tracePt t="123051" x="8526463" y="4365625"/>
          <p14:tracePt t="123068" x="8534400" y="4198938"/>
          <p14:tracePt t="123085" x="8474075" y="4054475"/>
          <p14:tracePt t="123101" x="8343900" y="3902075"/>
          <p14:tracePt t="123118" x="8047038" y="3771900"/>
          <p14:tracePt t="123135" x="7794625" y="3717925"/>
          <p14:tracePt t="123151" x="7521575" y="3703638"/>
          <p14:tracePt t="123168" x="7299325" y="3725863"/>
          <p14:tracePt t="123185" x="7064375" y="3878263"/>
          <p14:tracePt t="123201" x="6850063" y="4092575"/>
          <p14:tracePt t="123218" x="6735763" y="4327525"/>
          <p14:tracePt t="123235" x="6659563" y="4579938"/>
          <p14:tracePt t="123251" x="6629400" y="4830763"/>
          <p14:tracePt t="123268" x="6613525" y="4999038"/>
          <p14:tracePt t="123285" x="6667500" y="5151438"/>
          <p14:tracePt t="123302" x="6918325" y="5372100"/>
          <p14:tracePt t="123318" x="7742238" y="5684838"/>
          <p14:tracePt t="123335" x="8359775" y="5768975"/>
          <p14:tracePt t="123351" x="8983663" y="5768975"/>
          <p14:tracePt t="123368" x="9593263" y="5654675"/>
          <p14:tracePt t="123385" x="10012363" y="5418138"/>
          <p14:tracePt t="123402" x="10164763" y="5197475"/>
          <p14:tracePt t="123419" x="10194925" y="4846638"/>
          <p14:tracePt t="123435" x="9998075" y="4389438"/>
          <p14:tracePt t="123438" x="9821863" y="4160838"/>
          <p14:tracePt t="123452" x="9601200" y="3940175"/>
          <p14:tracePt t="123468" x="9059863" y="3589338"/>
          <p14:tracePt t="123485" x="8580438" y="3413125"/>
          <p14:tracePt t="123502" x="8229600" y="3382963"/>
          <p14:tracePt t="123518" x="7908925" y="3421063"/>
          <p14:tracePt t="123535" x="7680325" y="3603625"/>
          <p14:tracePt t="123551" x="7505700" y="3940175"/>
          <p14:tracePt t="123568" x="7361238" y="4419600"/>
          <p14:tracePt t="123585" x="7285038" y="4899025"/>
          <p14:tracePt t="123602" x="7285038" y="5165725"/>
          <p14:tracePt t="123618" x="7315200" y="5303838"/>
          <p14:tracePt t="123635" x="7383463" y="5318125"/>
          <p14:tracePt t="123652" x="7559675" y="5311775"/>
          <p14:tracePt t="123668" x="7970838" y="5059363"/>
          <p14:tracePt t="123686" x="8328025" y="4564063"/>
          <p14:tracePt t="123702" x="8351838" y="4411663"/>
          <p14:tracePt t="123718" x="8335963" y="4130675"/>
          <p14:tracePt t="123735" x="8207375" y="4068763"/>
          <p14:tracePt t="123752" x="7993063" y="4022725"/>
          <p14:tracePt t="123768" x="7688263" y="4046538"/>
          <p14:tracePt t="123785" x="7543800" y="4221163"/>
          <p14:tracePt t="123802" x="7505700" y="4473575"/>
          <p14:tracePt t="123818" x="7527925" y="4732338"/>
          <p14:tracePt t="123835" x="7658100" y="4830763"/>
          <p14:tracePt t="123852" x="7840663" y="4860925"/>
          <p14:tracePt t="123868" x="8093075" y="4846638"/>
          <p14:tracePt t="123886" x="8404225" y="4610100"/>
          <p14:tracePt t="123902" x="8404225" y="4518025"/>
          <p14:tracePt t="123919" x="8313738" y="4267200"/>
          <p14:tracePt t="123935" x="8183563" y="4221163"/>
          <p14:tracePt t="123952" x="8061325" y="4198938"/>
          <p14:tracePt t="123968" x="7902575" y="4251325"/>
          <p14:tracePt t="123985" x="7832725" y="4389438"/>
          <p14:tracePt t="124002" x="7810500" y="4610100"/>
          <p14:tracePt t="124018" x="7848600" y="4830763"/>
          <p14:tracePt t="124035" x="8047038" y="4991100"/>
          <p14:tracePt t="124052" x="8245475" y="5021263"/>
          <p14:tracePt t="124068" x="8458200" y="4968875"/>
          <p14:tracePt t="124086" x="8556625" y="4716463"/>
          <p14:tracePt t="124102" x="8534400" y="4587875"/>
          <p14:tracePt t="124118" x="8061325" y="4137025"/>
          <p14:tracePt t="124135" x="7535863" y="3962400"/>
          <p14:tracePt t="124152" x="7261225" y="3940175"/>
          <p14:tracePt t="124168" x="7162800" y="4000500"/>
          <p14:tracePt t="124185" x="7140575" y="4168775"/>
          <p14:tracePt t="124202" x="7146925" y="4389438"/>
          <p14:tracePt t="124218" x="7315200" y="4625975"/>
          <p14:tracePt t="124235" x="7467600" y="4702175"/>
          <p14:tracePt t="124252" x="7559675" y="4724400"/>
          <p14:tracePt t="124268" x="7604125" y="4716463"/>
          <p14:tracePt t="124286" x="7635875" y="4525963"/>
          <p14:tracePt t="124302" x="7559675" y="4335463"/>
          <p14:tracePt t="124319" x="7421563" y="4229100"/>
          <p14:tracePt t="124335" x="7361238" y="4213225"/>
          <p14:tracePt t="124352" x="7337425" y="4213225"/>
          <p14:tracePt t="124369" x="7292975" y="4313238"/>
          <p14:tracePt t="124385" x="7285038" y="4518025"/>
          <p14:tracePt t="124402" x="7307263" y="4716463"/>
          <p14:tracePt t="124419" x="7399338" y="4854575"/>
          <p14:tracePt t="124435" x="7459663" y="4868863"/>
          <p14:tracePt t="124439" x="7483475" y="4868863"/>
          <p14:tracePt t="124452" x="7505700" y="4868863"/>
          <p14:tracePt t="124469" x="7566025" y="4754563"/>
          <p14:tracePt t="124486" x="7581900" y="4602163"/>
          <p14:tracePt t="124502" x="7483475" y="4365625"/>
          <p14:tracePt t="124519" x="7437438" y="4351338"/>
          <p14:tracePt t="124535" x="7421563" y="4351338"/>
          <p14:tracePt t="124552" x="7399338" y="4435475"/>
          <p14:tracePt t="124569" x="7399338" y="4678363"/>
          <p14:tracePt t="124585" x="7451725" y="4983163"/>
          <p14:tracePt t="124602" x="7589838" y="5159375"/>
          <p14:tracePt t="124619" x="7696200" y="5203825"/>
          <p14:tracePt t="124635" x="7780338" y="5203825"/>
          <p14:tracePt t="124652" x="7894638" y="5075238"/>
          <p14:tracePt t="124669" x="7916863" y="4868863"/>
          <p14:tracePt t="124686" x="7826375" y="4594225"/>
          <p14:tracePt t="124702" x="7642225" y="4427538"/>
          <p14:tracePt t="124719" x="7604125" y="4419600"/>
          <p14:tracePt t="124735" x="7589838" y="4479925"/>
          <p14:tracePt t="124752" x="7589838" y="4732338"/>
          <p14:tracePt t="124769" x="7772400" y="5121275"/>
          <p14:tracePt t="124785" x="7993063" y="5341938"/>
          <p14:tracePt t="124802" x="8207375" y="5394325"/>
          <p14:tracePt t="124819" x="8435975" y="5372100"/>
          <p14:tracePt t="124835" x="8556625" y="5227638"/>
          <p14:tracePt t="124852" x="8556625" y="4999038"/>
          <p14:tracePt t="124869" x="8335963" y="4656138"/>
          <p14:tracePt t="124885" x="8016875" y="4389438"/>
          <p14:tracePt t="124902" x="7718425" y="4289425"/>
          <p14:tracePt t="124919" x="7642225" y="4313238"/>
          <p14:tracePt t="124935" x="7612063" y="4457700"/>
          <p14:tracePt t="124952" x="7620000" y="4664075"/>
          <p14:tracePt t="124969" x="7726363" y="4816475"/>
          <p14:tracePt t="124985" x="7856538" y="4868863"/>
          <p14:tracePt t="125002" x="7932738" y="4868863"/>
          <p14:tracePt t="125019" x="8008938" y="4808538"/>
          <p14:tracePt t="125035" x="8016875" y="4694238"/>
          <p14:tracePt t="125052" x="7940675" y="4556125"/>
          <p14:tracePt t="125069" x="7794625" y="4457700"/>
          <p14:tracePt t="125085" x="7756525" y="4449763"/>
          <p14:tracePt t="125102" x="7750175" y="4449763"/>
          <p14:tracePt t="125119" x="7750175" y="4572000"/>
          <p14:tracePt t="125135" x="7894638" y="4640263"/>
          <p14:tracePt t="125152" x="8039100" y="4664075"/>
          <p14:tracePt t="125169" x="8069263" y="4670425"/>
          <p14:tracePt t="125186" x="8077200" y="4640263"/>
          <p14:tracePt t="125202" x="8077200" y="4572000"/>
          <p14:tracePt t="125219" x="7932738" y="4487863"/>
          <p14:tracePt t="125236" x="7734300" y="4435475"/>
          <p14:tracePt t="125252" x="7627938" y="4435475"/>
          <p14:tracePt t="125287" x="7635875" y="4449763"/>
          <p14:tracePt t="125302" x="7712075" y="4465638"/>
          <p14:tracePt t="125320" x="7742238" y="4473575"/>
          <p14:tracePt t="125759" x="7780338" y="4479925"/>
          <p14:tracePt t="125767" x="7954963" y="4564063"/>
          <p14:tracePt t="125774" x="8297863" y="4746625"/>
          <p14:tracePt t="125786" x="8801100" y="4968875"/>
          <p14:tracePt t="125802" x="9418638" y="5059363"/>
          <p14:tracePt t="125819" x="9631363" y="5059363"/>
          <p14:tracePt t="125836" x="9761538" y="5013325"/>
          <p14:tracePt t="125852" x="9799638" y="4953000"/>
          <p14:tracePt t="125870" x="9799638" y="4846638"/>
          <p14:tracePt t="125886" x="9775825" y="4678363"/>
          <p14:tracePt t="125902" x="9715500" y="4411663"/>
          <p14:tracePt t="125919" x="9715500" y="4297363"/>
          <p14:tracePt t="125936" x="9715500" y="4237038"/>
          <p14:tracePt t="125952" x="9715500" y="4221163"/>
          <p14:tracePt t="125984" x="9715500" y="4206875"/>
          <p14:tracePt t="125990" x="9699625" y="4198938"/>
          <p14:tracePt t="126002" x="9669463" y="4191000"/>
          <p14:tracePt t="126019" x="9601200" y="4183063"/>
          <p14:tracePt t="126036" x="9532938" y="4183063"/>
          <p14:tracePt t="126053" x="9410700" y="4244975"/>
          <p14:tracePt t="126070" x="9280525" y="4397375"/>
          <p14:tracePt t="126086" x="9236075" y="4503738"/>
          <p14:tracePt t="126102" x="9242425" y="4549775"/>
          <p14:tracePt t="126119" x="9326563" y="4564063"/>
          <p14:tracePt t="126136" x="9555163" y="4541838"/>
          <p14:tracePt t="126153" x="9859963" y="4419600"/>
          <p14:tracePt t="126169" x="9959975" y="4297363"/>
          <p14:tracePt t="126186" x="9974263" y="4160838"/>
          <p14:tracePt t="126203" x="9952038" y="4068763"/>
          <p14:tracePt t="126219" x="9783763" y="4000500"/>
          <p14:tracePt t="126238" x="9547225" y="3954463"/>
          <p14:tracePt t="126254" x="9334500" y="3970338"/>
          <p14:tracePt t="126270" x="9296400" y="4000500"/>
          <p14:tracePt t="126286" x="9212263" y="4168775"/>
          <p14:tracePt t="126303" x="9212263" y="4289425"/>
          <p14:tracePt t="126319" x="9312275" y="4365625"/>
          <p14:tracePt t="126336" x="9418638" y="4389438"/>
          <p14:tracePt t="126353" x="9555163" y="4389438"/>
          <p14:tracePt t="126369" x="9737725" y="4297363"/>
          <p14:tracePt t="126386" x="9745663" y="4213225"/>
          <p14:tracePt t="126403" x="9693275" y="4046538"/>
          <p14:tracePt t="126419" x="9555163" y="3940175"/>
          <p14:tracePt t="126436" x="9372600" y="3870325"/>
          <p14:tracePt t="126453" x="9190038" y="3856038"/>
          <p14:tracePt t="126457" x="9144000" y="3856038"/>
          <p14:tracePt t="126470" x="9097963" y="3863975"/>
          <p14:tracePt t="126486" x="9037638" y="3954463"/>
          <p14:tracePt t="126503" x="9037638" y="4008438"/>
          <p14:tracePt t="126519" x="9097963" y="4060825"/>
          <p14:tracePt t="126536" x="9242425" y="4092575"/>
          <p14:tracePt t="126553" x="9364663" y="4106863"/>
          <p14:tracePt t="126570" x="9517063" y="4106863"/>
          <p14:tracePt t="126586" x="9601200" y="4068763"/>
          <p14:tracePt t="126603" x="9617075" y="4000500"/>
          <p14:tracePt t="126619" x="9617075" y="3970338"/>
          <p14:tracePt t="126636" x="9547225" y="3894138"/>
          <p14:tracePt t="126653" x="9464675" y="3856038"/>
          <p14:tracePt t="126671" x="9410700" y="3840163"/>
          <p14:tracePt t="126686" x="9372600" y="3832225"/>
          <p14:tracePt t="126703" x="9356725" y="3825875"/>
          <p14:tracePt t="126719" x="9318625" y="3817938"/>
          <p14:tracePt t="126737" x="9274175" y="3802063"/>
          <p14:tracePt t="126753" x="9059863" y="3779838"/>
          <p14:tracePt t="126769" x="8709025" y="3717925"/>
          <p14:tracePt t="126786" x="8366125" y="3665538"/>
          <p14:tracePt t="126803" x="8054975" y="3627438"/>
          <p14:tracePt t="126819" x="7832725" y="3597275"/>
          <p14:tracePt t="126836" x="7788275" y="3589338"/>
          <p14:tracePt t="126853" x="7780338" y="3589338"/>
          <p14:tracePt t="126920" x="7772400" y="3589338"/>
          <p14:tracePt t="126927" x="7764463" y="3589338"/>
          <p14:tracePt t="126936" x="7750175" y="3589338"/>
          <p14:tracePt t="126953" x="7726363" y="3581400"/>
          <p14:tracePt t="126986" x="7718425" y="3581400"/>
          <p14:tracePt t="127003" x="7680325" y="3581400"/>
          <p14:tracePt t="127020" x="7559675" y="3581400"/>
          <p14:tracePt t="127036" x="7421563" y="3603625"/>
          <p14:tracePt t="127053" x="7192963" y="3641725"/>
          <p14:tracePt t="127070" x="6988175" y="3665538"/>
          <p14:tracePt t="127086" x="6858000" y="3695700"/>
          <p14:tracePt t="127103" x="6827838" y="3717925"/>
          <p14:tracePt t="127120" x="6827838" y="3725863"/>
          <p14:tracePt t="127136" x="6819900" y="3733800"/>
          <p14:tracePt t="127153" x="6797675" y="3810000"/>
          <p14:tracePt t="127170" x="6751638" y="3916363"/>
          <p14:tracePt t="127186" x="6713538" y="4054475"/>
          <p14:tracePt t="127203" x="6683375" y="4191000"/>
          <p14:tracePt t="127220" x="6675438" y="4313238"/>
          <p14:tracePt t="127238" x="6675438" y="4503738"/>
          <p14:tracePt t="127253" x="6697663" y="4632325"/>
          <p14:tracePt t="127270" x="6735763" y="4778375"/>
          <p14:tracePt t="127286" x="6804025" y="4922838"/>
          <p14:tracePt t="127303" x="6880225" y="5051425"/>
          <p14:tracePt t="127320" x="6972300" y="5159375"/>
          <p14:tracePt t="127336" x="7108825" y="5280025"/>
          <p14:tracePt t="127353" x="7269163" y="5356225"/>
          <p14:tracePt t="127370" x="7459663" y="5432425"/>
          <p14:tracePt t="127386" x="7734300" y="5516563"/>
          <p14:tracePt t="127403" x="8047038" y="5554663"/>
          <p14:tracePt t="127420" x="8412163" y="5584825"/>
          <p14:tracePt t="127436" x="8747125" y="5584825"/>
          <p14:tracePt t="127454" x="9274175" y="5584825"/>
          <p14:tracePt t="127470" x="9585325" y="5486400"/>
          <p14:tracePt t="127486" x="9875838" y="5372100"/>
          <p14:tracePt t="127503" x="10080625" y="5249863"/>
          <p14:tracePt t="127520" x="10218738" y="5105400"/>
          <p14:tracePt t="127536" x="10287000" y="4899025"/>
          <p14:tracePt t="127553" x="10317163" y="4702175"/>
          <p14:tracePt t="127570" x="10317163" y="4495800"/>
          <p14:tracePt t="127586" x="10248900" y="4305300"/>
          <p14:tracePt t="127603" x="10156825" y="4168775"/>
          <p14:tracePt t="127620" x="10066338" y="4054475"/>
          <p14:tracePt t="127636" x="10004425" y="3984625"/>
          <p14:tracePt t="127654" x="9890125" y="3916363"/>
          <p14:tracePt t="127670" x="9723438" y="3840163"/>
          <p14:tracePt t="127686" x="9502775" y="3763963"/>
          <p14:tracePt t="127703" x="9083675" y="3711575"/>
          <p14:tracePt t="127720" x="8632825" y="3665538"/>
          <p14:tracePt t="127737" x="8153400" y="3665538"/>
          <p14:tracePt t="127753" x="7627938" y="3687763"/>
          <p14:tracePt t="127770" x="7208838" y="3825875"/>
          <p14:tracePt t="127786" x="7026275" y="3932238"/>
          <p14:tracePt t="127803" x="6842125" y="4106863"/>
          <p14:tracePt t="127820" x="6751638" y="4305300"/>
          <p14:tracePt t="127836" x="6651625" y="4564063"/>
          <p14:tracePt t="127853" x="6569075" y="4762500"/>
          <p14:tracePt t="127870" x="6492875" y="4991100"/>
          <p14:tracePt t="127886" x="6477000" y="5249863"/>
          <p14:tracePt t="127903" x="6484938" y="5418138"/>
          <p14:tracePt t="127920" x="6583363" y="5546725"/>
          <p14:tracePt t="127937" x="6765925" y="5668963"/>
          <p14:tracePt t="127953" x="7078663" y="5753100"/>
          <p14:tracePt t="127970" x="7566025" y="5807075"/>
          <p14:tracePt t="127987" x="8131175" y="5807075"/>
          <p14:tracePt t="128003" x="8678863" y="5676900"/>
          <p14:tracePt t="128020" x="9136063" y="5470525"/>
          <p14:tracePt t="128037" x="9471025" y="5159375"/>
          <p14:tracePt t="128054" x="9639300" y="4838700"/>
          <p14:tracePt t="128070" x="9693275" y="4525963"/>
          <p14:tracePt t="128087" x="9623425" y="4054475"/>
          <p14:tracePt t="128103" x="9517063" y="3832225"/>
          <p14:tracePt t="128120" x="9380538" y="3657600"/>
          <p14:tracePt t="128137" x="9228138" y="3521075"/>
          <p14:tracePt t="128153" x="9090025" y="3429000"/>
          <p14:tracePt t="128170" x="8953500" y="3382963"/>
          <p14:tracePt t="128187" x="8861425" y="3352800"/>
          <p14:tracePt t="128203" x="8656638" y="3360738"/>
          <p14:tracePt t="128220" x="8245475" y="3482975"/>
          <p14:tracePt t="128237" x="7886700" y="3657600"/>
          <p14:tracePt t="128254" x="7353300" y="4137025"/>
          <p14:tracePt t="128270" x="7026275" y="4564063"/>
          <p14:tracePt t="128287" x="6827838" y="4922838"/>
          <p14:tracePt t="128303" x="6789738" y="5189538"/>
          <p14:tracePt t="128320" x="6835775" y="5394325"/>
          <p14:tracePt t="128337" x="7108825" y="5630863"/>
          <p14:tracePt t="128353" x="7680325" y="5768975"/>
          <p14:tracePt t="128370" x="8428038" y="5783263"/>
          <p14:tracePt t="128387" x="9220200" y="5638800"/>
          <p14:tracePt t="128403" x="9875838" y="5364163"/>
          <p14:tracePt t="128420" x="10287000" y="5006975"/>
          <p14:tracePt t="128438" x="10417175" y="4511675"/>
          <p14:tracePt t="128453" x="10363200" y="4365625"/>
          <p14:tracePt t="128456" x="10240963" y="4198938"/>
          <p14:tracePt t="128470" x="9852025" y="3946525"/>
          <p14:tracePt t="128487" x="9410700" y="3802063"/>
          <p14:tracePt t="128503" x="8945563" y="3771900"/>
          <p14:tracePt t="128520" x="8732838" y="3771900"/>
          <p14:tracePt t="128537" x="8626475" y="3825875"/>
          <p14:tracePt t="128553" x="8550275" y="3954463"/>
          <p14:tracePt t="128570" x="8534400" y="4160838"/>
          <p14:tracePt t="128587" x="8534400" y="4389438"/>
          <p14:tracePt t="128603" x="8602663" y="4602163"/>
          <p14:tracePt t="128620" x="8732838" y="4746625"/>
          <p14:tracePt t="128637" x="8893175" y="4808538"/>
          <p14:tracePt t="128653" x="9051925" y="4822825"/>
          <p14:tracePt t="128670" x="9402763" y="4640263"/>
          <p14:tracePt t="128687" x="9471025" y="4427538"/>
          <p14:tracePt t="128703" x="9471025" y="4175125"/>
          <p14:tracePt t="128720" x="9364663" y="3894138"/>
          <p14:tracePt t="128737" x="9166225" y="3703638"/>
          <p14:tracePt t="128753" x="8945563" y="3627438"/>
          <p14:tracePt t="128770" x="8724900" y="3611563"/>
          <p14:tracePt t="128787" x="8588375" y="3665538"/>
          <p14:tracePt t="128803" x="8466138" y="3810000"/>
          <p14:tracePt t="128820" x="8382000" y="4038600"/>
          <p14:tracePt t="128839" x="8382000" y="4365625"/>
          <p14:tracePt t="128854" x="8442325" y="4427538"/>
          <p14:tracePt t="128870" x="8664575" y="4518025"/>
          <p14:tracePt t="128887" x="8937625" y="4503738"/>
          <p14:tracePt t="128904" x="9280525" y="4365625"/>
          <p14:tracePt t="128920" x="9426575" y="4213225"/>
          <p14:tracePt t="128937" x="9456738" y="4092575"/>
          <p14:tracePt t="128954" x="9440863" y="3970338"/>
          <p14:tracePt t="128970" x="9274175" y="3848100"/>
          <p14:tracePt t="128987" x="8869363" y="3756025"/>
          <p14:tracePt t="129004" x="8183563" y="3756025"/>
          <p14:tracePt t="129020" x="7573963" y="3787775"/>
          <p14:tracePt t="129038" x="6980238" y="4068763"/>
          <p14:tracePt t="129054" x="6888163" y="4152900"/>
          <p14:tracePt t="129070" x="6819900" y="4397375"/>
          <p14:tracePt t="129087" x="6865938" y="4525963"/>
          <p14:tracePt t="129104" x="7018338" y="4632325"/>
          <p14:tracePt t="129120" x="7239000" y="4686300"/>
          <p14:tracePt t="129137" x="7589838" y="4702175"/>
          <p14:tracePt t="129154" x="7818438" y="4702175"/>
          <p14:tracePt t="129170" x="7902575" y="4702175"/>
          <p14:tracePt t="129187" x="7924800" y="4686300"/>
          <p14:tracePt t="129204" x="7924800" y="4670425"/>
          <p14:tracePt t="129220" x="7916863" y="4632325"/>
          <p14:tracePt t="129238" x="7704138" y="4587875"/>
          <p14:tracePt t="129254" x="7642225" y="4579938"/>
          <p14:tracePt t="129270" x="7604125" y="4579938"/>
          <p14:tracePt t="129287" x="7573963" y="4602163"/>
          <p14:tracePt t="129304" x="7527925" y="4732338"/>
          <p14:tracePt t="129320" x="7467600" y="4914900"/>
          <p14:tracePt t="129338" x="7445375" y="5143500"/>
          <p14:tracePt t="129354" x="7407275" y="5318125"/>
          <p14:tracePt t="129370" x="7383463" y="5464175"/>
          <p14:tracePt t="129387" x="7383463" y="5524500"/>
          <p14:tracePt t="132103" x="7413625" y="5524500"/>
          <p14:tracePt t="132111" x="7429500" y="5524500"/>
          <p14:tracePt t="132175" x="7437438" y="5524500"/>
          <p14:tracePt t="132183" x="7399338" y="5387975"/>
          <p14:tracePt t="132190" x="7315200" y="5097463"/>
          <p14:tracePt t="132205" x="7192963" y="4625975"/>
          <p14:tracePt t="132222" x="7178675" y="4473575"/>
          <p14:tracePt t="132238" x="7170738" y="4030663"/>
          <p14:tracePt t="132255" x="7170738" y="3717925"/>
          <p14:tracePt t="132271" x="7162800" y="3459163"/>
          <p14:tracePt t="132288" x="7086600" y="3322638"/>
          <p14:tracePt t="132305" x="7048500" y="3246438"/>
          <p14:tracePt t="132321" x="7026275" y="3208338"/>
          <p14:tracePt t="132338" x="6994525" y="3184525"/>
          <p14:tracePt t="132471" x="6988175" y="3184525"/>
          <p14:tracePt t="132487" x="6988175" y="3178175"/>
          <p14:tracePt t="132495" x="6988175" y="3146425"/>
          <p14:tracePt t="132505" x="6988175" y="3124200"/>
          <p14:tracePt t="132522" x="6988175" y="3116263"/>
          <p14:tracePt t="132543" x="6980238" y="3116263"/>
          <p14:tracePt t="132555" x="6980238" y="3124200"/>
          <p14:tracePt t="132572" x="6934200" y="3306763"/>
          <p14:tracePt t="132588" x="6865938" y="3521075"/>
          <p14:tracePt t="132605" x="6804025" y="3749675"/>
          <p14:tracePt t="132622" x="6751638" y="3962400"/>
          <p14:tracePt t="132638" x="6727825" y="4054475"/>
          <p14:tracePt t="132656" x="6721475" y="4137025"/>
          <p14:tracePt t="132672" x="6713538" y="4183063"/>
          <p14:tracePt t="132688" x="6705600" y="4305300"/>
          <p14:tracePt t="132705" x="6705600" y="4449763"/>
          <p14:tracePt t="132722" x="6705600" y="4664075"/>
          <p14:tracePt t="132738" x="6727825" y="4914900"/>
          <p14:tracePt t="132755" x="6781800" y="5211763"/>
          <p14:tracePt t="132772" x="6804025" y="5410200"/>
          <p14:tracePt t="132788" x="6811963" y="5470525"/>
          <p14:tracePt t="132840" x="6811963" y="5410200"/>
          <p14:tracePt t="132847" x="6811963" y="5165725"/>
          <p14:tracePt t="132855" x="6727825" y="4868863"/>
          <p14:tracePt t="132872" x="6545263" y="4305300"/>
          <p14:tracePt t="132888" x="6400800" y="3794125"/>
          <p14:tracePt t="132905" x="6346825" y="3398838"/>
          <p14:tracePt t="132922" x="6324600" y="3192463"/>
          <p14:tracePt t="132938" x="6324600" y="3078163"/>
          <p14:tracePt t="132956" x="6340475" y="3032125"/>
          <p14:tracePt t="132972" x="6392863" y="2987675"/>
          <p14:tracePt t="132974" x="6430963" y="2963863"/>
          <p14:tracePt t="132988" x="6484938" y="2941638"/>
          <p14:tracePt t="133006" x="6880225" y="2879725"/>
          <p14:tracePt t="133022" x="7116763" y="2841625"/>
          <p14:tracePt t="133039" x="7832725" y="2743200"/>
          <p14:tracePt t="133055" x="8259763" y="2705100"/>
          <p14:tracePt t="133072" x="8763000" y="2697163"/>
          <p14:tracePt t="133088" x="9236075" y="2697163"/>
          <p14:tracePt t="133105" x="9593263" y="2697163"/>
          <p14:tracePt t="133122" x="9807575" y="2697163"/>
          <p14:tracePt t="133138" x="9906000" y="2697163"/>
          <p14:tracePt t="133156" x="9944100" y="2697163"/>
          <p14:tracePt t="133172" x="9959975" y="2705100"/>
          <p14:tracePt t="133188" x="9974263" y="2713038"/>
          <p14:tracePt t="133205" x="9998075" y="2713038"/>
          <p14:tracePt t="133222" x="10028238" y="2727325"/>
          <p14:tracePt t="133238" x="10104438" y="2759075"/>
          <p14:tracePt t="133255" x="10134600" y="2765425"/>
          <p14:tracePt t="133272" x="10172700" y="2811463"/>
          <p14:tracePt t="133288" x="10279063" y="2994025"/>
          <p14:tracePt t="133305" x="10347325" y="3170238"/>
          <p14:tracePt t="133322" x="10385425" y="3375025"/>
          <p14:tracePt t="133338" x="10447338" y="3635375"/>
          <p14:tracePt t="133356" x="10485438" y="3946525"/>
          <p14:tracePt t="133372" x="10531475" y="4321175"/>
          <p14:tracePt t="133389" x="10583863" y="4618038"/>
          <p14:tracePt t="133406" x="10629900" y="4960938"/>
          <p14:tracePt t="133422" x="10652125" y="5121275"/>
          <p14:tracePt t="133439" x="10668000" y="5227638"/>
          <p14:tracePt t="133455" x="10668000" y="5257800"/>
          <p14:tracePt t="133535" x="10668000" y="5273675"/>
          <p14:tracePt t="133542" x="10621963" y="5318125"/>
          <p14:tracePt t="133551" x="10553700" y="5356225"/>
          <p14:tracePt t="133558" x="10461625" y="5410200"/>
          <p14:tracePt t="133572" x="10317163" y="5486400"/>
          <p14:tracePt t="133589" x="9944100" y="5668963"/>
          <p14:tracePt t="133606" x="9478963" y="5935663"/>
          <p14:tracePt t="133622" x="8747125" y="6264275"/>
          <p14:tracePt t="133639" x="8313738" y="6392863"/>
          <p14:tracePt t="133656" x="7818438" y="6454775"/>
          <p14:tracePt t="133672" x="7429500" y="6477000"/>
          <p14:tracePt t="133689" x="7108825" y="6461125"/>
          <p14:tracePt t="133705" x="6735763" y="6346825"/>
          <p14:tracePt t="133722" x="6438900" y="6264275"/>
          <p14:tracePt t="133739" x="6302375" y="6226175"/>
          <p14:tracePt t="133755" x="6270625" y="6210300"/>
          <p14:tracePt t="133772" x="6270625" y="6172200"/>
          <p14:tracePt t="133789" x="6270625" y="5989638"/>
          <p14:tracePt t="133805" x="6346825" y="5783263"/>
          <p14:tracePt t="133822" x="6553200" y="5318125"/>
          <p14:tracePt t="133839" x="6721475" y="4968875"/>
          <p14:tracePt t="133856" x="6950075" y="4632325"/>
          <p14:tracePt t="133872" x="7140575" y="4397375"/>
          <p14:tracePt t="133889" x="7292975" y="4221163"/>
          <p14:tracePt t="133905" x="7421563" y="4092575"/>
          <p14:tracePt t="133922" x="7513638" y="4022725"/>
          <p14:tracePt t="133939" x="7535863" y="4016375"/>
          <p14:tracePt t="133991" x="7543800" y="4016375"/>
          <p14:tracePt t="133999" x="7559675" y="4016375"/>
          <p14:tracePt t="134007" x="7573963" y="4092575"/>
          <p14:tracePt t="134022" x="7666038" y="4441825"/>
          <p14:tracePt t="134039" x="7688263" y="4770438"/>
          <p14:tracePt t="134056" x="7688263" y="5037138"/>
          <p14:tracePt t="134072" x="7627938" y="5189538"/>
          <p14:tracePt t="134089" x="7573963" y="5203825"/>
          <p14:tracePt t="134105" x="7527925" y="5203825"/>
          <p14:tracePt t="134122" x="7445375" y="5083175"/>
          <p14:tracePt t="134139" x="7353300" y="4784725"/>
          <p14:tracePt t="134155" x="7353300" y="4533900"/>
          <p14:tracePt t="134172" x="7489825" y="4221163"/>
          <p14:tracePt t="134189" x="7742238" y="3978275"/>
          <p14:tracePt t="134206" x="8054975" y="3817938"/>
          <p14:tracePt t="134222" x="8480425" y="3771900"/>
          <p14:tracePt t="134239" x="8809038" y="3908425"/>
          <p14:tracePt t="134255" x="9037638" y="4152900"/>
          <p14:tracePt t="134272" x="9105900" y="4435475"/>
          <p14:tracePt t="134289" x="9090025" y="4822825"/>
          <p14:tracePt t="134306" x="8907463" y="5075238"/>
          <p14:tracePt t="134322" x="8664575" y="5181600"/>
          <p14:tracePt t="134339" x="8442325" y="5181600"/>
          <p14:tracePt t="134356" x="8237538" y="5083175"/>
          <p14:tracePt t="134372" x="7848600" y="4830763"/>
          <p14:tracePt t="134389" x="7680325" y="4541838"/>
          <p14:tracePt t="134406" x="7680325" y="4465638"/>
          <p14:tracePt t="134422" x="7826375" y="4343400"/>
          <p14:tracePt t="134439" x="7908925" y="4343400"/>
          <p14:tracePt t="134456" x="7947025" y="4359275"/>
          <p14:tracePt t="134472" x="7993063" y="4495800"/>
          <p14:tracePt t="134489" x="8061325" y="4770438"/>
          <p14:tracePt t="134506" x="8031163" y="4937125"/>
          <p14:tracePt t="134522" x="7932738" y="5029200"/>
          <p14:tracePt t="134539" x="7886700" y="5029200"/>
          <p14:tracePt t="134556" x="7864475" y="5029200"/>
          <p14:tracePt t="134572" x="7856538" y="5013325"/>
          <p14:tracePt t="134590" x="7780338" y="4746625"/>
          <p14:tracePt t="134606" x="7780338" y="4708525"/>
          <p14:tracePt t="134622" x="7780338" y="4664075"/>
          <p14:tracePt t="135071" x="7764463" y="4656138"/>
          <p14:tracePt t="135079" x="7597775" y="4640263"/>
          <p14:tracePt t="135089" x="7208838" y="4625975"/>
          <p14:tracePt t="135106" x="5638800" y="4899025"/>
          <p14:tracePt t="135123" x="5051425" y="5097463"/>
          <p14:tracePt t="135139" x="4838700" y="5181600"/>
          <p14:tracePt t="135156" x="4664075" y="5173663"/>
          <p14:tracePt t="135172" x="4479925" y="5006975"/>
          <p14:tracePt t="135189" x="4411663" y="4991100"/>
          <p14:tracePt t="135559" x="4411663" y="4983163"/>
          <p14:tracePt t="135567" x="4419600" y="4968875"/>
          <p14:tracePt t="135574" x="4435475" y="4960938"/>
          <p14:tracePt t="135590" x="4441825" y="4960938"/>
          <p14:tracePt t="135606" x="4457700" y="4953000"/>
          <p14:tracePt t="135623" x="4487863" y="4945063"/>
          <p14:tracePt t="135639" x="4511675" y="4914900"/>
          <p14:tracePt t="135656" x="4525963" y="4884738"/>
          <p14:tracePt t="135673" x="4549775" y="4792663"/>
          <p14:tracePt t="135689" x="4556125" y="4732338"/>
          <p14:tracePt t="135706" x="4564063" y="4648200"/>
          <p14:tracePt t="135723" x="4587875" y="4572000"/>
          <p14:tracePt t="135739" x="4594225" y="4503738"/>
          <p14:tracePt t="135756" x="4610100" y="4457700"/>
          <p14:tracePt t="135773" x="4618038" y="4441825"/>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708457" y="2521589"/>
            <a:ext cx="6096000" cy="1477328"/>
          </a:xfrm>
          <a:prstGeom prst="rect">
            <a:avLst/>
          </a:prstGeom>
          <a:solidFill>
            <a:schemeClr val="bg1"/>
          </a:solidFill>
        </p:spPr>
        <p:txBody>
          <a:bodyPr>
            <a:spAutoFit/>
          </a:bodyPr>
          <a:lstStyle/>
          <a:p>
            <a:r>
              <a:rPr lang="en-US" dirty="0" smtClean="0">
                <a:latin typeface="Poppins"/>
              </a:rPr>
              <a:t>If the </a:t>
            </a:r>
            <a:r>
              <a:rPr lang="en-US" dirty="0">
                <a:latin typeface="Poppins"/>
              </a:rPr>
              <a:t>probability of an event </a:t>
            </a:r>
            <a:r>
              <a:rPr lang="en-US" dirty="0" smtClean="0">
                <a:latin typeface="Poppins"/>
              </a:rPr>
              <a:t>is equal to 0.4, </a:t>
            </a:r>
          </a:p>
          <a:p>
            <a:r>
              <a:rPr lang="en-US" dirty="0" smtClean="0">
                <a:latin typeface="Poppins"/>
              </a:rPr>
              <a:t>Find the probability of its complement event </a:t>
            </a:r>
            <a:endParaRPr lang="en-US" dirty="0">
              <a:latin typeface="Poppins"/>
            </a:endParaRPr>
          </a:p>
          <a:p>
            <a:pPr algn="ctr"/>
            <a:r>
              <a:rPr lang="en-US" dirty="0"/>
              <a:t/>
            </a:r>
            <a:br>
              <a:rPr lang="en-US" dirty="0"/>
            </a:br>
            <a:r>
              <a:rPr lang="ar-EG" dirty="0"/>
              <a:t>إذا كان احتمال وقوع حدث يساوي </a:t>
            </a:r>
            <a:r>
              <a:rPr lang="ar-EG" dirty="0" smtClean="0"/>
              <a:t>0.4 </a:t>
            </a:r>
            <a:endParaRPr lang="ar-EG" dirty="0"/>
          </a:p>
          <a:p>
            <a:pPr algn="ctr"/>
            <a:r>
              <a:rPr lang="ar-EG" dirty="0"/>
              <a:t>أوجد احتمال الحدث المكمل له</a:t>
            </a:r>
            <a:endParaRPr lang="en-US" dirty="0"/>
          </a:p>
        </p:txBody>
      </p:sp>
    </p:spTree>
    <p:extLst>
      <p:ext uri="{BB962C8B-B14F-4D97-AF65-F5344CB8AC3E}">
        <p14:creationId xmlns:p14="http://schemas.microsoft.com/office/powerpoint/2010/main" val="3355402872"/>
      </p:ext>
    </p:extLst>
  </p:cSld>
  <p:clrMapOvr>
    <a:masterClrMapping/>
  </p:clrMapOvr>
  <mc:AlternateContent xmlns:mc="http://schemas.openxmlformats.org/markup-compatibility/2006" xmlns:p14="http://schemas.microsoft.com/office/powerpoint/2010/main">
    <mc:Choice Requires="p14">
      <p:transition p14:dur="10" advTm="63810"/>
    </mc:Choice>
    <mc:Fallback xmlns="">
      <p:transition advTm="63810"/>
    </mc:Fallback>
  </mc:AlternateContent>
  <p:timing>
    <p:tnLst>
      <p:par>
        <p:cTn id="1" dur="indefinite" restart="never" nodeType="tmRoot"/>
      </p:par>
    </p:tnLst>
  </p:timing>
  <p:extLst mod="1"/>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699580" y="1651577"/>
            <a:ext cx="6096000" cy="1477328"/>
          </a:xfrm>
          <a:prstGeom prst="rect">
            <a:avLst/>
          </a:prstGeom>
          <a:solidFill>
            <a:schemeClr val="bg1"/>
          </a:solidFill>
        </p:spPr>
        <p:txBody>
          <a:bodyPr>
            <a:spAutoFit/>
          </a:bodyPr>
          <a:lstStyle/>
          <a:p>
            <a:r>
              <a:rPr lang="en-US" dirty="0" smtClean="0">
                <a:latin typeface="Poppins"/>
              </a:rPr>
              <a:t>If the </a:t>
            </a:r>
            <a:r>
              <a:rPr lang="en-US" dirty="0">
                <a:latin typeface="Poppins"/>
              </a:rPr>
              <a:t>probability of an event </a:t>
            </a:r>
            <a:r>
              <a:rPr lang="en-US" dirty="0" smtClean="0">
                <a:latin typeface="Poppins"/>
              </a:rPr>
              <a:t>is equal to 0.4, </a:t>
            </a:r>
          </a:p>
          <a:p>
            <a:r>
              <a:rPr lang="en-US" dirty="0" smtClean="0">
                <a:latin typeface="Poppins"/>
              </a:rPr>
              <a:t>Find the probability of its complement event </a:t>
            </a:r>
            <a:endParaRPr lang="en-US" dirty="0">
              <a:latin typeface="Poppins"/>
            </a:endParaRPr>
          </a:p>
          <a:p>
            <a:pPr algn="ctr"/>
            <a:r>
              <a:rPr lang="en-US" dirty="0"/>
              <a:t/>
            </a:r>
            <a:br>
              <a:rPr lang="en-US" dirty="0"/>
            </a:br>
            <a:r>
              <a:rPr lang="ar-EG" dirty="0"/>
              <a:t>إذا كان احتمال وقوع حدث يساوي </a:t>
            </a:r>
            <a:r>
              <a:rPr lang="ar-EG" dirty="0" smtClean="0"/>
              <a:t>0.4 </a:t>
            </a:r>
            <a:endParaRPr lang="ar-EG" dirty="0"/>
          </a:p>
          <a:p>
            <a:pPr algn="ctr"/>
            <a:r>
              <a:rPr lang="ar-EG" dirty="0"/>
              <a:t>أوجد احتمال الحدث المكمل له</a:t>
            </a:r>
            <a:endParaRPr lang="en-US" dirty="0"/>
          </a:p>
        </p:txBody>
      </p:sp>
      <p:graphicFrame>
        <p:nvGraphicFramePr>
          <p:cNvPr id="9" name="Object 8"/>
          <p:cNvGraphicFramePr>
            <a:graphicFrameLocks noChangeAspect="1"/>
          </p:cNvGraphicFramePr>
          <p:nvPr>
            <p:extLst/>
          </p:nvPr>
        </p:nvGraphicFramePr>
        <p:xfrm>
          <a:off x="4437892" y="3964143"/>
          <a:ext cx="2619375" cy="1616075"/>
        </p:xfrm>
        <a:graphic>
          <a:graphicData uri="http://schemas.openxmlformats.org/presentationml/2006/ole">
            <mc:AlternateContent xmlns:mc="http://schemas.openxmlformats.org/markup-compatibility/2006">
              <mc:Choice xmlns:v="urn:schemas-microsoft-com:vml" Requires="v">
                <p:oleObj spid="_x0000_s4108" name="Equation" r:id="rId4" imgW="1130040" imgH="698400" progId="Equation.DSMT4">
                  <p:embed/>
                </p:oleObj>
              </mc:Choice>
              <mc:Fallback>
                <p:oleObj name="Equation" r:id="rId4" imgW="1130040" imgH="698400" progId="Equation.DSMT4">
                  <p:embed/>
                  <p:pic>
                    <p:nvPicPr>
                      <p:cNvPr id="9" name="Object 8"/>
                      <p:cNvPicPr/>
                      <p:nvPr/>
                    </p:nvPicPr>
                    <p:blipFill>
                      <a:blip r:embed="rId5"/>
                      <a:stretch>
                        <a:fillRect/>
                      </a:stretch>
                    </p:blipFill>
                    <p:spPr>
                      <a:xfrm>
                        <a:off x="4437892" y="3964143"/>
                        <a:ext cx="2619375" cy="1616075"/>
                      </a:xfrm>
                      <a:prstGeom prst="rect">
                        <a:avLst/>
                      </a:prstGeom>
                    </p:spPr>
                  </p:pic>
                </p:oleObj>
              </mc:Fallback>
            </mc:AlternateContent>
          </a:graphicData>
        </a:graphic>
      </p:graphicFrame>
    </p:spTree>
    <p:extLst>
      <p:ext uri="{BB962C8B-B14F-4D97-AF65-F5344CB8AC3E}">
        <p14:creationId xmlns:p14="http://schemas.microsoft.com/office/powerpoint/2010/main" val="1961808010"/>
      </p:ext>
    </p:extLst>
  </p:cSld>
  <p:clrMapOvr>
    <a:masterClrMapping/>
  </p:clrMapOvr>
  <mc:AlternateContent xmlns:mc="http://schemas.openxmlformats.org/markup-compatibility/2006" xmlns:p14="http://schemas.microsoft.com/office/powerpoint/2010/main">
    <mc:Choice Requires="p14">
      <p:transition p14:dur="10" advTm="39568"/>
    </mc:Choice>
    <mc:Fallback xmlns="">
      <p:transition advTm="39568"/>
    </mc:Fallback>
  </mc:AlternateContent>
  <p:timing>
    <p:tnLst>
      <p:par>
        <p:cTn id="1" dur="indefinite" restart="never" nodeType="tmRoot"/>
      </p:par>
    </p:tnLst>
  </p:timing>
  <p:extLst mod="1">
    <p:ext uri="{3A86A75C-4F4B-4683-9AE1-C65F6400EC91}">
      <p14:laserTraceLst xmlns:p14="http://schemas.microsoft.com/office/powerpoint/2010/main">
        <p14:tracePtLst>
          <p14:tracePt t="6334" x="431800" y="5499100"/>
          <p14:tracePt t="6382" x="438150" y="5492750"/>
          <p14:tracePt t="6390" x="469900" y="5480050"/>
          <p14:tracePt t="6399" x="571500" y="5441950"/>
          <p14:tracePt t="6407" x="685800" y="5397500"/>
          <p14:tracePt t="6423" x="965200" y="5308600"/>
          <p14:tracePt t="6440" x="1473200" y="5029200"/>
          <p14:tracePt t="6456" x="2184400" y="4648200"/>
          <p14:tracePt t="6473" x="2946400" y="4330700"/>
          <p14:tracePt t="6490" x="3613150" y="4076700"/>
          <p14:tracePt t="6507" x="4159250" y="3848100"/>
          <p14:tracePt t="6524" x="4476750" y="3670300"/>
          <p14:tracePt t="6540" x="4559300" y="3625850"/>
          <p14:tracePt t="6557" x="4572000" y="3606800"/>
          <p14:tracePt t="6573" x="4578350" y="3600450"/>
          <p14:tracePt t="6646" x="4584700" y="3600450"/>
          <p14:tracePt t="6655" x="4597400" y="3600450"/>
          <p14:tracePt t="6663" x="4616450" y="3600450"/>
          <p14:tracePt t="6673" x="4654550" y="3613150"/>
          <p14:tracePt t="6690" x="4781550" y="3676650"/>
          <p14:tracePt t="6706" x="4933950" y="3810000"/>
          <p14:tracePt t="6723" x="5118100" y="3962400"/>
          <p14:tracePt t="6740" x="5213350" y="4051300"/>
          <p14:tracePt t="6756" x="5232400" y="4076700"/>
          <p14:tracePt t="6773" x="5245100" y="4083050"/>
          <p14:tracePt t="6790" x="5245100" y="4095750"/>
          <p14:tracePt t="6806" x="5175250" y="4133850"/>
          <p14:tracePt t="6823" x="5035550" y="4197350"/>
          <p14:tracePt t="6840" x="4883150" y="4292600"/>
          <p14:tracePt t="6856" x="4724400" y="4387850"/>
          <p14:tracePt t="6873" x="4648200" y="4470400"/>
          <p14:tracePt t="6890" x="4603750" y="4514850"/>
          <p14:tracePt t="7423" x="4603750" y="4521200"/>
          <p14:tracePt t="7437" x="4641850" y="4514850"/>
          <p14:tracePt t="7451" x="4718050" y="4495800"/>
          <p14:tracePt t="7462" x="4819650" y="4464050"/>
          <p14:tracePt t="7473" x="4902200" y="4451350"/>
          <p14:tracePt t="7490" x="5054600" y="4432300"/>
          <p14:tracePt t="7507" x="5213350" y="4419600"/>
          <p14:tracePt t="7523" x="5346700" y="4394200"/>
          <p14:tracePt t="7540" x="5448300" y="4381500"/>
          <p14:tracePt t="7557" x="5537200" y="4368800"/>
          <p14:tracePt t="7573" x="5638800" y="4356100"/>
          <p14:tracePt t="7590" x="5657850" y="4349750"/>
          <p14:tracePt t="7623" x="5676900" y="4349750"/>
          <p14:tracePt t="7640" x="5689600" y="4349750"/>
          <p14:tracePt t="7678" x="5695950" y="4349750"/>
          <p14:tracePt t="7695" x="5715000" y="4349750"/>
          <p14:tracePt t="7707" x="5740400" y="4349750"/>
          <p14:tracePt t="7723" x="5816600" y="4349750"/>
          <p14:tracePt t="7740" x="5924550" y="4349750"/>
          <p14:tracePt t="7757" x="6038850" y="4356100"/>
          <p14:tracePt t="7773" x="6096000" y="4356100"/>
          <p14:tracePt t="7846" x="6096000" y="4349750"/>
          <p14:tracePt t="7854" x="6096000" y="4343400"/>
          <p14:tracePt t="7983" x="6102350" y="4343400"/>
          <p14:tracePt t="7998" x="6153150" y="4343400"/>
          <p14:tracePt t="8013" x="6172200" y="4343400"/>
          <p14:tracePt t="8028" x="6191250" y="4343400"/>
          <p14:tracePt t="8040" x="6197600" y="4337050"/>
          <p14:tracePt t="8057" x="6203950" y="4337050"/>
          <p14:tracePt t="8094" x="6210300" y="4330700"/>
          <p14:tracePt t="8107" x="6216650" y="4324350"/>
          <p14:tracePt t="8123" x="6216650" y="4305300"/>
          <p14:tracePt t="8140" x="6216650" y="4298950"/>
          <p14:tracePt t="8157" x="6216650" y="4292600"/>
          <p14:tracePt t="8173" x="6216650" y="4267200"/>
          <p14:tracePt t="9423" x="6184900" y="4260850"/>
          <p14:tracePt t="9437" x="6127750" y="4273550"/>
          <p14:tracePt t="9445" x="6076950" y="4324350"/>
          <p14:tracePt t="9457" x="5943600" y="4425950"/>
          <p14:tracePt t="9474" x="5873750" y="4470400"/>
          <p14:tracePt t="9490" x="5816600" y="4508500"/>
          <p14:tracePt t="9507" x="5778500" y="4527550"/>
          <p14:tracePt t="9524" x="5765800" y="4533900"/>
          <p14:tracePt t="9540" x="5765800" y="4540250"/>
          <p14:tracePt t="9557" x="5740400" y="4559300"/>
          <p14:tracePt t="9574" x="5721350" y="4584700"/>
          <p14:tracePt t="9590" x="5683250" y="4622800"/>
          <p14:tracePt t="9607" x="5657850" y="4641850"/>
          <p14:tracePt t="9624" x="5613400" y="4686300"/>
          <p14:tracePt t="9641" x="5537200" y="4724400"/>
          <p14:tracePt t="9657" x="5486400" y="4768850"/>
          <p14:tracePt t="9674" x="5391150" y="4819650"/>
          <p14:tracePt t="9691" x="5334000" y="4832350"/>
          <p14:tracePt t="9707" x="5264150" y="4845050"/>
          <p14:tracePt t="9724" x="5194300" y="4845050"/>
          <p14:tracePt t="9741" x="5130800" y="4845050"/>
          <p14:tracePt t="9757" x="5041900" y="4845050"/>
          <p14:tracePt t="9774" x="4991100" y="4845050"/>
          <p14:tracePt t="9791" x="4883150" y="4813300"/>
          <p14:tracePt t="9807" x="4813300" y="4775200"/>
          <p14:tracePt t="9824" x="4775200" y="4743450"/>
          <p14:tracePt t="9841" x="4756150" y="4730750"/>
          <p14:tracePt t="9857" x="4749800" y="4718050"/>
          <p14:tracePt t="9891" x="4749800" y="4711700"/>
          <p14:tracePt t="9918" x="4749800" y="4699000"/>
          <p14:tracePt t="9934" x="4756150" y="4699000"/>
          <p14:tracePt t="9942" x="4787900" y="4699000"/>
          <p14:tracePt t="9957" x="4838700" y="4699000"/>
          <p14:tracePt t="9974" x="4959350" y="4699000"/>
          <p14:tracePt t="9991" x="5003800" y="4737100"/>
          <p14:tracePt t="10007" x="5016500" y="4756150"/>
          <p14:tracePt t="10024" x="5016500" y="4806950"/>
          <p14:tracePt t="10041" x="4921250" y="4895850"/>
          <p14:tracePt t="10057" x="4749800" y="4921250"/>
          <p14:tracePt t="10074" x="4527550" y="4940300"/>
          <p14:tracePt t="10091" x="4286250" y="4940300"/>
          <p14:tracePt t="10107" x="4127500" y="4902200"/>
          <p14:tracePt t="10124" x="4064000" y="4857750"/>
          <p14:tracePt t="10141" x="4051300" y="4819650"/>
          <p14:tracePt t="10157" x="4051300" y="4718050"/>
          <p14:tracePt t="10174" x="4248150" y="4610100"/>
          <p14:tracePt t="10191" x="4502150" y="4578350"/>
          <p14:tracePt t="10208" x="4654550" y="4578350"/>
          <p14:tracePt t="10224" x="4724400" y="4578350"/>
          <p14:tracePt t="10242" x="4775200" y="4603750"/>
          <p14:tracePt t="10258" x="4787900" y="4699000"/>
          <p14:tracePt t="10274" x="4787900" y="4826000"/>
          <p14:tracePt t="10291" x="4718050" y="4959350"/>
          <p14:tracePt t="10308" x="4603750" y="5041900"/>
          <p14:tracePt t="10324" x="4521200" y="5054600"/>
          <p14:tracePt t="10341" x="4476750" y="5054600"/>
          <p14:tracePt t="10357" x="4470400" y="5054600"/>
          <p14:tracePt t="10383" x="4464050" y="5035550"/>
          <p14:tracePt t="10391" x="4483100" y="4978400"/>
          <p14:tracePt t="10420" x="4660900" y="4832350"/>
          <p14:tracePt t="10429" x="4749800" y="4826000"/>
          <p14:tracePt t="10441" x="4933950" y="4800600"/>
          <p14:tracePt t="10457" x="5086350" y="4800600"/>
          <p14:tracePt t="10474" x="5187950" y="4826000"/>
          <p14:tracePt t="10491" x="5251450" y="4889500"/>
          <p14:tracePt t="10507" x="5295900" y="4972050"/>
          <p14:tracePt t="10524" x="5308600" y="5041900"/>
          <p14:tracePt t="10541" x="5308600" y="5060950"/>
          <p14:tracePt t="10557" x="5302250" y="5073650"/>
          <p14:tracePt t="10574" x="5270500" y="5073650"/>
          <p14:tracePt t="10591" x="5245100" y="5060950"/>
          <p14:tracePt t="10607" x="5194300" y="4978400"/>
          <p14:tracePt t="10624" x="5181600" y="4883150"/>
          <p14:tracePt t="10641" x="5181600" y="4813300"/>
          <p14:tracePt t="10657" x="5181600" y="4762500"/>
          <p14:tracePt t="10674" x="5213350" y="4724400"/>
          <p14:tracePt t="10691" x="5238750" y="4705350"/>
          <p14:tracePt t="10766" x="5245100" y="4705350"/>
          <p14:tracePt t="10775" x="5238750" y="4699000"/>
          <p14:tracePt t="10783" x="5219700" y="4699000"/>
          <p14:tracePt t="10791" x="5194300" y="4686300"/>
          <p14:tracePt t="10808" x="5149850" y="4686300"/>
          <p14:tracePt t="10824" x="5137150" y="4679950"/>
          <p14:tracePt t="10870" x="5137150" y="4667250"/>
          <p14:tracePt t="10878" x="5137150" y="4660900"/>
          <p14:tracePt t="10902" x="5137150" y="4654550"/>
          <p14:tracePt t="10926" x="5137150" y="4641850"/>
          <p14:tracePt t="11223" x="5137150" y="4673600"/>
          <p14:tracePt t="11237" x="5149850" y="4705350"/>
          <p14:tracePt t="11319" x="5149850" y="4699000"/>
          <p14:tracePt t="11334" x="5143500" y="4616450"/>
          <p14:tracePt t="11349" x="5143500" y="4591050"/>
          <p14:tracePt t="11361" x="5130800" y="4546600"/>
          <p14:tracePt t="11375" x="5118100" y="4527550"/>
          <p14:tracePt t="11446" x="5105400" y="4540250"/>
          <p14:tracePt t="11454" x="5080000" y="4565650"/>
          <p14:tracePt t="11462" x="5041900" y="4610100"/>
          <p14:tracePt t="11474" x="5010150" y="4635500"/>
          <p14:tracePt t="11491" x="4965700" y="4660900"/>
          <p14:tracePt t="11508" x="4902200" y="4660900"/>
          <p14:tracePt t="11524" x="4883150" y="4660900"/>
          <p14:tracePt t="11591" x="4895850" y="4667250"/>
          <p14:tracePt t="11601" x="4921250" y="4679950"/>
          <p14:tracePt t="11610" x="4953000" y="4692650"/>
          <p14:tracePt t="11625" x="5022850" y="4711700"/>
          <p14:tracePt t="11641" x="5060950" y="4730750"/>
          <p14:tracePt t="11658" x="5060950" y="4737100"/>
          <p14:tracePt t="11691" x="5060950" y="4768850"/>
          <p14:tracePt t="11708" x="4997450" y="4794250"/>
          <p14:tracePt t="11725" x="4870450" y="4794250"/>
          <p14:tracePt t="11741" x="4737100" y="4794250"/>
          <p14:tracePt t="11742" x="4667250" y="4794250"/>
          <p14:tracePt t="11758" x="4591050" y="4794250"/>
          <p14:tracePt t="11815" x="4616450" y="4775200"/>
          <p14:tracePt t="11825" x="4667250" y="4775200"/>
          <p14:tracePt t="11842" x="4768850" y="4762500"/>
          <p14:tracePt t="11858" x="4838700" y="4749800"/>
          <p14:tracePt t="11875" x="4870450" y="4749800"/>
          <p14:tracePt t="12384" x="4883150" y="4743450"/>
          <p14:tracePt t="12398" x="5010150" y="4724400"/>
          <p14:tracePt t="12410" x="5422900" y="4724400"/>
          <p14:tracePt t="12425" x="5715000" y="4724400"/>
          <p14:tracePt t="12441" x="5784850" y="4724400"/>
          <p14:tracePt t="12583" x="5778500" y="4724400"/>
          <p14:tracePt t="12599" x="5721350" y="4781550"/>
          <p14:tracePt t="12613" x="5702300" y="4781550"/>
          <p14:tracePt t="12625" x="5676900" y="4800600"/>
          <p14:tracePt t="12642" x="5657850" y="4806950"/>
          <p14:tracePt t="12678" x="5651500" y="4806950"/>
          <p14:tracePt t="12734" x="5645150" y="4806950"/>
          <p14:tracePt t="12745" x="5632450" y="4806950"/>
          <p14:tracePt t="12759" x="5619750" y="4806950"/>
          <p14:tracePt t="12775" x="5556250" y="4806950"/>
          <p14:tracePt t="12792" x="5467350" y="4806950"/>
          <p14:tracePt t="12808" x="5397500" y="4806950"/>
          <p14:tracePt t="12825" x="5372100" y="4806950"/>
          <p14:tracePt t="12842" x="5359400" y="4806950"/>
          <p14:tracePt t="12858" x="5346700" y="4806950"/>
          <p14:tracePt t="14295" x="5334000" y="4806950"/>
          <p14:tracePt t="14309" x="5283200" y="4800600"/>
          <p14:tracePt t="14326" x="5226050" y="4787900"/>
          <p14:tracePt t="14342" x="5187950" y="4787900"/>
          <p14:tracePt t="14359" x="5162550" y="4781550"/>
          <p14:tracePt t="14375" x="5149850" y="4781550"/>
          <p14:tracePt t="14414" x="5143500" y="4781550"/>
          <p14:tracePt t="14431" x="5137150" y="4781550"/>
          <p14:tracePt t="14462" x="5124450" y="4781550"/>
          <p14:tracePt t="14519" x="5124450" y="4775200"/>
          <p14:tracePt t="14671" x="5130800" y="4768850"/>
          <p14:tracePt t="14685" x="5149850" y="4768850"/>
          <p14:tracePt t="14699" x="5232400" y="4768850"/>
          <p14:tracePt t="14713" x="5353050" y="4756150"/>
          <p14:tracePt t="14725" x="5378450" y="4749800"/>
          <p14:tracePt t="14742" x="5467350" y="4724400"/>
          <p14:tracePt t="14759" x="5492750" y="4724400"/>
          <p14:tracePt t="14776" x="5511800" y="4711700"/>
          <p14:tracePt t="14792" x="5530850" y="4705350"/>
          <p14:tracePt t="14809" x="5537200" y="4699000"/>
          <p14:tracePt t="14826" x="5543550" y="4692650"/>
          <p14:tracePt t="14842" x="5549900" y="4679950"/>
          <p14:tracePt t="14859" x="5568950" y="4673600"/>
          <p14:tracePt t="14876" x="5594350" y="4667250"/>
          <p14:tracePt t="14892" x="5638800" y="4667250"/>
          <p14:tracePt t="14909" x="5664200" y="4648200"/>
          <p14:tracePt t="14926" x="5715000" y="4635500"/>
          <p14:tracePt t="14942" x="5721350" y="4635500"/>
          <p14:tracePt t="14959" x="5721350" y="4629150"/>
          <p14:tracePt t="14976" x="5727700" y="4629150"/>
          <p14:tracePt t="14992" x="5740400" y="4629150"/>
          <p14:tracePt t="15009" x="5759450" y="4629150"/>
          <p14:tracePt t="15026" x="5784850" y="4648200"/>
          <p14:tracePt t="15042" x="5803900" y="4679950"/>
          <p14:tracePt t="15059" x="5816600" y="4699000"/>
          <p14:tracePt t="15135" x="5810250" y="4699000"/>
          <p14:tracePt t="15175" x="5803900" y="4699000"/>
          <p14:tracePt t="15182" x="5797550" y="4699000"/>
          <p14:tracePt t="15199" x="5797550" y="4686300"/>
          <p14:tracePt t="15214" x="5784850" y="4679950"/>
          <p14:tracePt t="15320" x="5784850" y="4724400"/>
          <p14:tracePt t="15335" x="5784850" y="4870450"/>
          <p14:tracePt t="15348" x="5797550" y="4921250"/>
          <p14:tracePt t="15359" x="5797550" y="4984750"/>
          <p14:tracePt t="15376" x="5797550" y="4997450"/>
          <p14:tracePt t="15463" x="5797550" y="5003800"/>
          <p14:tracePt t="15478" x="5803900" y="5003800"/>
          <p14:tracePt t="15493" x="5829300" y="4972050"/>
          <p14:tracePt t="15509" x="5892800" y="4902200"/>
          <p14:tracePt t="15526" x="6045200" y="4819650"/>
          <p14:tracePt t="15543" x="6159500" y="4768850"/>
          <p14:tracePt t="15560" x="6248400" y="4730750"/>
          <p14:tracePt t="15576" x="6318250" y="4730750"/>
          <p14:tracePt t="15592" x="6343650" y="4724400"/>
          <p14:tracePt t="15609" x="6356350" y="4724400"/>
          <p14:tracePt t="15626" x="6362700" y="4724400"/>
          <p14:tracePt t="15659" x="6388100" y="4743450"/>
          <p14:tracePt t="15676" x="6438900" y="4781550"/>
          <p14:tracePt t="15693" x="6489700" y="4819650"/>
          <p14:tracePt t="15709" x="6553200" y="4870450"/>
          <p14:tracePt t="15726" x="6610350" y="4908550"/>
          <p14:tracePt t="15743" x="6661150" y="4927600"/>
          <p14:tracePt t="15759" x="6667500" y="4933950"/>
          <p14:tracePt t="15831" x="6673850" y="4927600"/>
          <p14:tracePt t="15844" x="6673850" y="4895850"/>
          <p14:tracePt t="15860" x="6673850" y="4832350"/>
          <p14:tracePt t="15876" x="6667500" y="4781550"/>
          <p14:tracePt t="15893" x="6654800" y="4737100"/>
          <p14:tracePt t="15935" x="6667500" y="4730750"/>
          <p14:tracePt t="15942" x="6680200" y="4724400"/>
          <p14:tracePt t="15959" x="6718300" y="4724400"/>
          <p14:tracePt t="15976" x="6756400" y="4724400"/>
          <p14:tracePt t="15993" x="6794500" y="4724400"/>
          <p14:tracePt t="16009" x="6826250" y="4724400"/>
          <p14:tracePt t="16026" x="6832600" y="4724400"/>
          <p14:tracePt t="16119" x="6845300" y="4730750"/>
          <p14:tracePt t="16134" x="6845300" y="4762500"/>
          <p14:tracePt t="16149" x="6845300" y="4768850"/>
          <p14:tracePt t="16161" x="6819900" y="4819650"/>
          <p14:tracePt t="16176" x="6800850" y="4845050"/>
          <p14:tracePt t="16193" x="6762750" y="4857750"/>
          <p14:tracePt t="16209" x="6724650" y="4857750"/>
          <p14:tracePt t="16226" x="6699250" y="4870450"/>
          <p14:tracePt t="16243" x="6661150" y="4870450"/>
          <p14:tracePt t="16259" x="6654800" y="4870450"/>
          <p14:tracePt t="16276" x="6635750" y="4870450"/>
          <p14:tracePt t="16293" x="6616700" y="4857750"/>
          <p14:tracePt t="16294" x="6616700" y="4851400"/>
          <p14:tracePt t="16309" x="6604000" y="4845050"/>
          <p14:tracePt t="16326" x="6597650" y="4838700"/>
          <p14:tracePt t="16343" x="6578600" y="4832350"/>
          <p14:tracePt t="16376" x="6565900" y="4826000"/>
          <p14:tracePt t="16393" x="6559550" y="4826000"/>
          <p14:tracePt t="16439" x="6546850" y="4819650"/>
          <p14:tracePt t="16455" x="6527800" y="4819650"/>
          <p14:tracePt t="16470" x="6502400" y="4819650"/>
          <p14:tracePt t="16489" x="6451600" y="4819650"/>
          <p14:tracePt t="16495" x="6413500" y="4819650"/>
          <p14:tracePt t="16509" x="6381750" y="4819650"/>
          <p14:tracePt t="16526" x="6330950" y="4819650"/>
          <p14:tracePt t="16543" x="6318250" y="4819650"/>
          <p14:tracePt t="16559" x="6311900" y="4819650"/>
          <p14:tracePt t="16593" x="6299200" y="4819650"/>
          <p14:tracePt t="16609" x="6286500" y="4819650"/>
          <p14:tracePt t="16626" x="6261100" y="4819650"/>
          <p14:tracePt t="16643" x="6191250" y="4819650"/>
          <p14:tracePt t="16660" x="6153150" y="4819650"/>
          <p14:tracePt t="16807" x="6134100" y="4819650"/>
          <p14:tracePt t="16821" x="6102350" y="4819650"/>
          <p14:tracePt t="16836" x="5943600" y="4838700"/>
          <p14:tracePt t="16849" x="5753100" y="4895850"/>
          <p14:tracePt t="16859" x="5670550" y="4908550"/>
          <p14:tracePt t="16876" x="5505450" y="4965700"/>
          <p14:tracePt t="16893" x="5359400" y="5010150"/>
          <p14:tracePt t="16909" x="5302250" y="5016500"/>
          <p14:tracePt t="16926" x="5289550" y="5022850"/>
          <p14:tracePt t="16950" x="5289550" y="5041900"/>
          <p14:tracePt t="16960" x="5289550" y="5105400"/>
          <p14:tracePt t="16976" x="5289550" y="5213350"/>
          <p14:tracePt t="16993" x="5276850" y="5372100"/>
          <p14:tracePt t="17010" x="5232400" y="5511800"/>
          <p14:tracePt t="17026" x="5219700" y="5594350"/>
          <p14:tracePt t="17043" x="5207000" y="5638800"/>
          <p14:tracePt t="17060" x="5200650" y="5670550"/>
          <p14:tracePt t="17076" x="5200650" y="5683250"/>
          <p14:tracePt t="17142" x="5213350" y="5651500"/>
          <p14:tracePt t="17150" x="5219700" y="5607050"/>
          <p14:tracePt t="17160" x="5232400" y="5568950"/>
          <p14:tracePt t="17176" x="5245100" y="5480050"/>
          <p14:tracePt t="17193" x="5257800" y="5410200"/>
          <p14:tracePt t="17210" x="5264150" y="5340350"/>
          <p14:tracePt t="17226" x="5276850" y="5308600"/>
          <p14:tracePt t="17243" x="5276850" y="5283200"/>
          <p14:tracePt t="17260" x="5276850" y="5270500"/>
          <p14:tracePt t="17276" x="5289550" y="5245100"/>
          <p14:tracePt t="17293" x="5289550" y="5219700"/>
          <p14:tracePt t="17310" x="5314950" y="5181600"/>
          <p14:tracePt t="17326" x="5334000" y="5156200"/>
          <p14:tracePt t="17343" x="5346700" y="5124450"/>
          <p14:tracePt t="17360" x="5346700" y="5118100"/>
          <p14:tracePt t="17376" x="5353050" y="5111750"/>
          <p14:tracePt t="17410" x="5353050" y="5099050"/>
          <p14:tracePt t="17543" x="5353050" y="5092700"/>
          <p14:tracePt t="17679" x="5359400" y="5092700"/>
          <p14:tracePt t="17695" x="5403850" y="5162550"/>
          <p14:tracePt t="17711" x="5467350" y="5276850"/>
          <p14:tracePt t="17726" x="5543550" y="5359400"/>
          <p14:tracePt t="17743" x="5607050" y="5422900"/>
          <p14:tracePt t="17760" x="5657850" y="5454650"/>
          <p14:tracePt t="17776" x="5689600" y="5461000"/>
          <p14:tracePt t="17793" x="5695950" y="5461000"/>
          <p14:tracePt t="17810" x="5708650" y="5461000"/>
          <p14:tracePt t="17862" x="5715000" y="5461000"/>
          <p14:tracePt t="17870" x="5721350" y="5461000"/>
          <p14:tracePt t="17886" x="5734050" y="5461000"/>
          <p14:tracePt t="17894" x="5746750" y="5448300"/>
          <p14:tracePt t="17910" x="5746750" y="5441950"/>
          <p14:tracePt t="17927" x="5765800" y="5429250"/>
          <p14:tracePt t="17943" x="5784850" y="5422900"/>
          <p14:tracePt t="17960" x="5791200" y="5422900"/>
          <p14:tracePt t="17977" x="5797550" y="5416550"/>
          <p14:tracePt t="18010" x="5816600" y="5416550"/>
          <p14:tracePt t="18027" x="5829300" y="5416550"/>
          <p14:tracePt t="18043" x="5880100" y="5416550"/>
          <p14:tracePt t="18060" x="5969000" y="5416550"/>
          <p14:tracePt t="18077" x="6064250" y="5416550"/>
          <p14:tracePt t="18093" x="6153150" y="5416550"/>
          <p14:tracePt t="18110" x="6191250" y="5416550"/>
          <p14:tracePt t="18127" x="6210300" y="5403850"/>
          <p14:tracePt t="18295" x="6229350" y="5403850"/>
          <p14:tracePt t="18310" x="6248400" y="5403850"/>
          <p14:tracePt t="18322" x="6286500" y="5403850"/>
          <p14:tracePt t="18330" x="6292850" y="5403850"/>
          <p14:tracePt t="18343" x="6318250" y="5403850"/>
          <p14:tracePt t="18432" x="6324600" y="5403850"/>
          <p14:tracePt t="18452" x="6324600" y="5384800"/>
          <p14:tracePt t="19240" x="6330950" y="5372100"/>
          <p14:tracePt t="19253" x="6375400" y="5359400"/>
          <p14:tracePt t="19267" x="6597650" y="5327650"/>
          <p14:tracePt t="19281" x="6883400" y="5308600"/>
          <p14:tracePt t="19294" x="7054850" y="5308600"/>
          <p14:tracePt t="19310" x="7645400" y="5308600"/>
          <p14:tracePt t="19327" x="7918450" y="5308600"/>
          <p14:tracePt t="19344" x="8096250" y="5295900"/>
          <p14:tracePt t="19360" x="8166100" y="5289550"/>
          <p14:tracePt t="19377" x="8172450" y="5289550"/>
          <p14:tracePt t="20543" x="8147050" y="5289550"/>
          <p14:tracePt t="20551" x="8058150" y="5289550"/>
          <p14:tracePt t="20561" x="7962900" y="5295900"/>
          <p14:tracePt t="20578" x="7823200" y="5308600"/>
          <p14:tracePt t="20594" x="7689850" y="5308600"/>
          <p14:tracePt t="20611" x="7562850" y="5308600"/>
          <p14:tracePt t="20628" x="7454900" y="5308600"/>
          <p14:tracePt t="20644" x="7385050" y="5308600"/>
          <p14:tracePt t="20661" x="7334250" y="5308600"/>
          <p14:tracePt t="20678" x="7239000" y="5334000"/>
          <p14:tracePt t="20695" x="7232650" y="5334000"/>
          <p14:tracePt t="21982" x="7213600" y="5334000"/>
          <p14:tracePt t="21990" x="7054850" y="5334000"/>
          <p14:tracePt t="21998" x="6781800" y="5334000"/>
          <p14:tracePt t="22011" x="6610350" y="5334000"/>
          <p14:tracePt t="22028" x="6413500" y="5308600"/>
          <p14:tracePt t="22044" x="6197600" y="5226050"/>
          <p14:tracePt t="22061" x="5969000" y="5118100"/>
          <p14:tracePt t="22078" x="5734050" y="4972050"/>
          <p14:tracePt t="22094" x="5556250" y="4851400"/>
          <p14:tracePt t="22111" x="5511800" y="4806950"/>
          <p14:tracePt t="22128" x="5492750" y="4762500"/>
          <p14:tracePt t="22144" x="5480050" y="4724400"/>
          <p14:tracePt t="22161" x="5467350" y="4635500"/>
          <p14:tracePt t="22178" x="5441950" y="4552950"/>
          <p14:tracePt t="22194" x="5441950" y="4495800"/>
          <p14:tracePt t="22211" x="5441950" y="4445000"/>
          <p14:tracePt t="22228" x="5441950" y="4400550"/>
          <p14:tracePt t="22244" x="5454650" y="4375150"/>
          <p14:tracePt t="22261" x="5473700" y="4330700"/>
          <p14:tracePt t="22278" x="5505450" y="4286250"/>
          <p14:tracePt t="22294" x="5511800" y="4267200"/>
          <p14:tracePt t="22311" x="5524500" y="4235450"/>
          <p14:tracePt t="22328" x="5543550" y="4216400"/>
          <p14:tracePt t="22344" x="5543550" y="4197350"/>
          <p14:tracePt t="22361" x="5549900" y="4184650"/>
          <p14:tracePt t="22378" x="5562600" y="4159250"/>
          <p14:tracePt t="22395" x="5562600" y="4146550"/>
          <p14:tracePt t="22411" x="5562600" y="4140200"/>
          <p14:tracePt t="22428" x="5575300" y="4121150"/>
          <p14:tracePt t="22445" x="5607050" y="4089400"/>
          <p14:tracePt t="22461" x="5657850" y="4064000"/>
          <p14:tracePt t="22479" x="5734050" y="4025900"/>
          <p14:tracePt t="22495" x="5765800" y="4013200"/>
          <p14:tracePt t="22512" x="5778500" y="4006850"/>
          <p14:tracePt t="22664" x="5765800" y="3994150"/>
          <p14:tracePt t="22678" x="5708650" y="3981450"/>
          <p14:tracePt t="22692" x="5619750" y="3956050"/>
          <p14:tracePt t="22703" x="5530850" y="3930650"/>
          <p14:tracePt t="22711" x="5486400" y="3924300"/>
          <p14:tracePt t="22728" x="5435600" y="3905250"/>
          <p14:tracePt t="23040" x="5448300" y="3905250"/>
          <p14:tracePt t="23055" x="5511800" y="3911600"/>
          <p14:tracePt t="23064" x="5568950" y="3924300"/>
          <p14:tracePt t="23078" x="5676900" y="3994150"/>
          <p14:tracePt t="23095" x="5816600" y="4095750"/>
          <p14:tracePt t="23112" x="5943600" y="4184650"/>
          <p14:tracePt t="23128" x="6134100" y="4324350"/>
          <p14:tracePt t="23145" x="6375400" y="4495800"/>
          <p14:tracePt t="23162" x="6635750" y="4654550"/>
          <p14:tracePt t="23178" x="6819900" y="4762500"/>
          <p14:tracePt t="23195" x="6927850" y="4800600"/>
          <p14:tracePt t="23211" x="6997700" y="4832350"/>
          <p14:tracePt t="23228" x="7016750" y="4832350"/>
          <p14:tracePt t="23294" x="7016750" y="4838700"/>
          <p14:tracePt t="23302" x="7023100" y="4838700"/>
          <p14:tracePt t="23312" x="7042150" y="4870450"/>
          <p14:tracePt t="23328" x="7080250" y="4946650"/>
          <p14:tracePt t="23345" x="7118350" y="5035550"/>
          <p14:tracePt t="23362" x="7200900" y="5181600"/>
          <p14:tracePt t="23378" x="7289800" y="5327650"/>
          <p14:tracePt t="23395" x="7366000" y="5473700"/>
          <p14:tracePt t="23412" x="7397750" y="5556250"/>
          <p14:tracePt t="23428" x="7410450" y="5575300"/>
          <p14:tracePt t="23486" x="7410450" y="5581650"/>
          <p14:tracePt t="23495" x="7410450" y="5588000"/>
          <p14:tracePt t="23510" x="7404100" y="5607050"/>
          <p14:tracePt t="23518" x="7397750" y="5607050"/>
          <p14:tracePt t="23528" x="7391400" y="5619750"/>
          <p14:tracePt t="23545" x="7372350" y="5632450"/>
          <p14:tracePt t="38623" x="0" y="0"/>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Range </a:t>
            </a:r>
            <a:r>
              <a:rPr lang="en-US" altLang="en-US" sz="2800" b="1" dirty="0">
                <a:latin typeface="Times New Roman" panose="02020603050405020304" pitchFamily="18" charset="0"/>
                <a:cs typeface="Times New Roman" panose="02020603050405020304" pitchFamily="18" charset="0"/>
              </a:rPr>
              <a:t>of Probabilities Rule</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1486" t="36938" r="16387" b="23009"/>
          <a:stretch/>
        </p:blipFill>
        <p:spPr>
          <a:xfrm>
            <a:off x="1962684" y="2212621"/>
            <a:ext cx="8279845" cy="3578579"/>
          </a:xfrm>
          <a:prstGeom prst="rect">
            <a:avLst/>
          </a:prstGeom>
        </p:spPr>
      </p:pic>
      <p:sp>
        <p:nvSpPr>
          <p:cNvPr id="3" name="Rectangle 2"/>
          <p:cNvSpPr/>
          <p:nvPr/>
        </p:nvSpPr>
        <p:spPr>
          <a:xfrm>
            <a:off x="2513149" y="4903801"/>
            <a:ext cx="748923" cy="369332"/>
          </a:xfrm>
          <a:prstGeom prst="rect">
            <a:avLst/>
          </a:prstGeom>
        </p:spPr>
        <p:txBody>
          <a:bodyPr wrap="none">
            <a:spAutoFit/>
          </a:bodyPr>
          <a:lstStyle/>
          <a:p>
            <a:r>
              <a:rPr lang="ar-EG" dirty="0" smtClean="0">
                <a:latin typeface="Times New Roman" panose="02020603050405020304" pitchFamily="18" charset="0"/>
                <a:cs typeface="Times New Roman" panose="02020603050405020304" pitchFamily="18" charset="0"/>
              </a:rPr>
              <a:t>مستحيل</a:t>
            </a:r>
            <a:endParaRPr lang="en-US" dirty="0"/>
          </a:p>
        </p:txBody>
      </p:sp>
      <p:sp>
        <p:nvSpPr>
          <p:cNvPr id="9" name="Rectangle 8"/>
          <p:cNvSpPr/>
          <p:nvPr/>
        </p:nvSpPr>
        <p:spPr>
          <a:xfrm>
            <a:off x="8515702" y="4843923"/>
            <a:ext cx="545342" cy="369332"/>
          </a:xfrm>
          <a:prstGeom prst="rect">
            <a:avLst/>
          </a:prstGeom>
        </p:spPr>
        <p:txBody>
          <a:bodyPr wrap="none">
            <a:spAutoFit/>
          </a:bodyPr>
          <a:lstStyle/>
          <a:p>
            <a:r>
              <a:rPr lang="ar-EG" dirty="0" smtClean="0">
                <a:latin typeface="Times New Roman" panose="02020603050405020304" pitchFamily="18" charset="0"/>
                <a:cs typeface="Times New Roman" panose="02020603050405020304" pitchFamily="18" charset="0"/>
              </a:rPr>
              <a:t>مؤكد</a:t>
            </a:r>
            <a:endParaRPr lang="en-US" dirty="0"/>
          </a:p>
        </p:txBody>
      </p:sp>
    </p:spTree>
    <p:extLst>
      <p:ext uri="{BB962C8B-B14F-4D97-AF65-F5344CB8AC3E}">
        <p14:creationId xmlns:p14="http://schemas.microsoft.com/office/powerpoint/2010/main" val="3455968720"/>
      </p:ext>
    </p:extLst>
  </p:cSld>
  <p:clrMapOvr>
    <a:masterClrMapping/>
  </p:clrMapOvr>
  <mc:AlternateContent xmlns:mc="http://schemas.openxmlformats.org/markup-compatibility/2006" xmlns:p14="http://schemas.microsoft.com/office/powerpoint/2010/main">
    <mc:Choice Requires="p14">
      <p:transition p14:dur="10" advTm="88045"/>
    </mc:Choice>
    <mc:Fallback xmlns="">
      <p:transition advTm="88045"/>
    </mc:Fallback>
  </mc:AlternateContent>
  <p:timing>
    <p:tnLst>
      <p:par>
        <p:cTn id="1" dur="indefinite" restart="never" nodeType="tmRoot"/>
      </p:par>
    </p:tnLst>
  </p:timing>
  <p:extLst mod="1">
    <p:ext uri="{3A86A75C-4F4B-4683-9AE1-C65F6400EC91}">
      <p14:laserTraceLst xmlns:p14="http://schemas.microsoft.com/office/powerpoint/2010/main">
        <p14:tracePtLst>
          <p14:tracePt t="22632" x="4716463" y="4435475"/>
          <p14:tracePt t="22640" x="4960938" y="4487863"/>
          <p14:tracePt t="22648" x="5143500" y="4533900"/>
          <p14:tracePt t="22658" x="5334000" y="4594225"/>
          <p14:tracePt t="22675" x="5546725" y="4610100"/>
          <p14:tracePt t="22691" x="5913438" y="4556125"/>
          <p14:tracePt t="22708" x="6599238" y="4351338"/>
          <p14:tracePt t="22724" x="7154863" y="4206875"/>
          <p14:tracePt t="22741" x="7597775" y="4038600"/>
          <p14:tracePt t="22758" x="7856538" y="3908425"/>
          <p14:tracePt t="22774" x="7940675" y="3825875"/>
          <p14:tracePt t="22791" x="7940675" y="3817938"/>
          <p14:tracePt t="22808" x="7940675" y="3787775"/>
          <p14:tracePt t="22824" x="7802563" y="3603625"/>
          <p14:tracePt t="22841" x="7581900" y="3429000"/>
          <p14:tracePt t="22858" x="7521575" y="3406775"/>
          <p14:tracePt t="22920" x="7543800" y="3406775"/>
          <p14:tracePt t="22928" x="7597775" y="3406775"/>
          <p14:tracePt t="22936" x="7650163" y="3406775"/>
          <p14:tracePt t="22944" x="7712075" y="3390900"/>
          <p14:tracePt t="22958" x="7794625" y="3330575"/>
          <p14:tracePt t="22974" x="7886700" y="3292475"/>
          <p14:tracePt t="23312" x="7864475" y="3284538"/>
          <p14:tracePt t="23320" x="7810500" y="3276600"/>
          <p14:tracePt t="23327" x="7718425" y="3276600"/>
          <p14:tracePt t="23341" x="7604125" y="3336925"/>
          <p14:tracePt t="23358" x="7369175" y="3451225"/>
          <p14:tracePt t="23376" x="6888163" y="3535363"/>
          <p14:tracePt t="23391" x="6430963" y="3543300"/>
          <p14:tracePt t="23408" x="5951538" y="3543300"/>
          <p14:tracePt t="23424" x="5584825" y="3535363"/>
          <p14:tracePt t="23441" x="5380038" y="3505200"/>
          <p14:tracePt t="23458" x="5318125" y="3482975"/>
          <p14:tracePt t="24008" x="5326063" y="3482975"/>
          <p14:tracePt t="24017" x="5380038" y="3482975"/>
          <p14:tracePt t="24025" x="5440363" y="3505200"/>
          <p14:tracePt t="24041" x="5562600" y="3543300"/>
          <p14:tracePt t="24058" x="5707063" y="3573463"/>
          <p14:tracePt t="24076" x="5807075" y="3603625"/>
          <p14:tracePt t="24091" x="5875338" y="3627438"/>
          <p14:tracePt t="24108" x="5905500" y="3627438"/>
          <p14:tracePt t="24125" x="5913438" y="3627438"/>
          <p14:tracePt t="24592" x="5959475" y="3641725"/>
          <p14:tracePt t="24600" x="6065838" y="3657600"/>
          <p14:tracePt t="24608" x="6149975" y="3695700"/>
          <p14:tracePt t="24625" x="6416675" y="3695700"/>
          <p14:tracePt t="24642" x="6964363" y="3673475"/>
          <p14:tracePt t="24658" x="7375525" y="3627438"/>
          <p14:tracePt t="24675" x="7712075" y="3573463"/>
          <p14:tracePt t="24692" x="7902575" y="3551238"/>
          <p14:tracePt t="24708" x="7947025" y="3535363"/>
          <p14:tracePt t="24808" x="7916863" y="3527425"/>
          <p14:tracePt t="24816" x="7878763" y="3521075"/>
          <p14:tracePt t="24825" x="7832725" y="3521075"/>
          <p14:tracePt t="24842" x="7772400" y="3513138"/>
          <p14:tracePt t="24858" x="7635875" y="3527425"/>
          <p14:tracePt t="24875" x="7551738" y="3559175"/>
          <p14:tracePt t="24892" x="7535863" y="3559175"/>
          <p14:tracePt t="25040" x="7551738" y="3559175"/>
          <p14:tracePt t="25048" x="7573963" y="3565525"/>
          <p14:tracePt t="25058" x="7581900" y="3565525"/>
          <p14:tracePt t="25076" x="7612063" y="3565525"/>
          <p14:tracePt t="25092" x="7627938" y="3573463"/>
          <p14:tracePt t="25184" x="7604125" y="3573463"/>
          <p14:tracePt t="25192" x="7551738" y="3573463"/>
          <p14:tracePt t="25200" x="7505700" y="3573463"/>
          <p14:tracePt t="25208" x="7475538" y="3559175"/>
          <p14:tracePt t="25225" x="7437438" y="3551238"/>
          <p14:tracePt t="25272" x="7505700" y="3551238"/>
          <p14:tracePt t="25279" x="7597775" y="3573463"/>
          <p14:tracePt t="25292" x="7680325" y="3573463"/>
          <p14:tracePt t="25308" x="7886700" y="3597275"/>
          <p14:tracePt t="25325" x="8153400" y="3597275"/>
          <p14:tracePt t="25342" x="8229600" y="3611563"/>
          <p14:tracePt t="25376" x="8161338" y="3611563"/>
          <p14:tracePt t="25384" x="7993063" y="3611563"/>
          <p14:tracePt t="25393" x="7680325" y="3619500"/>
          <p14:tracePt t="25409" x="7018338" y="3619500"/>
          <p14:tracePt t="25425" x="6683375" y="3627438"/>
          <p14:tracePt t="25442" x="6621463" y="3635375"/>
          <p14:tracePt t="25477" x="6667500" y="3635375"/>
          <p14:tracePt t="25492" x="6865938" y="3665538"/>
          <p14:tracePt t="25508" x="7200900" y="3665538"/>
          <p14:tracePt t="25525" x="7307263" y="3665538"/>
          <p14:tracePt t="25559" x="7200900" y="3665538"/>
          <p14:tracePt t="25575" x="6751638" y="3665538"/>
          <p14:tracePt t="25592" x="6461125" y="3711575"/>
          <p14:tracePt t="25608" x="6454775" y="3711575"/>
          <p14:tracePt t="25625" x="6454775" y="3717925"/>
          <p14:tracePt t="25642" x="6561138" y="3733800"/>
          <p14:tracePt t="25658" x="6896100" y="3749675"/>
          <p14:tracePt t="25675" x="7437438" y="3749675"/>
          <p14:tracePt t="25692" x="7612063" y="3749675"/>
          <p14:tracePt t="25736" x="7559675" y="3749675"/>
          <p14:tracePt t="25744" x="7459663" y="3733800"/>
          <p14:tracePt t="25759" x="7391400" y="3733800"/>
          <p14:tracePt t="25775" x="7337425" y="3733800"/>
          <p14:tracePt t="25816" x="7361238" y="3733800"/>
          <p14:tracePt t="25825" x="7407275" y="3741738"/>
          <p14:tracePt t="25842" x="7429500" y="3741738"/>
          <p14:tracePt t="26040" x="7445375" y="3741738"/>
          <p14:tracePt t="26048" x="7483475" y="3741738"/>
          <p14:tracePt t="26059" x="7543800" y="3733800"/>
          <p14:tracePt t="26075" x="7620000" y="3725863"/>
          <p14:tracePt t="26093" x="7742238" y="3695700"/>
          <p14:tracePt t="26109" x="7878763" y="3687763"/>
          <p14:tracePt t="26125" x="7924800" y="3687763"/>
          <p14:tracePt t="26672" x="7924800" y="3679825"/>
          <p14:tracePt t="26689" x="7902575" y="3679825"/>
          <p14:tracePt t="26697" x="7878763" y="3665538"/>
          <p14:tracePt t="26704" x="7848600" y="3665538"/>
          <p14:tracePt t="26712" x="7818438" y="3657600"/>
          <p14:tracePt t="26726" x="7788275" y="3657600"/>
          <p14:tracePt t="26743" x="7742238" y="3649663"/>
          <p14:tracePt t="26759" x="7680325" y="3657600"/>
          <p14:tracePt t="26776" x="7658100" y="3665538"/>
          <p14:tracePt t="26792" x="7635875" y="3665538"/>
          <p14:tracePt t="26809" x="7589838" y="3687763"/>
          <p14:tracePt t="26827" x="7489825" y="3695700"/>
          <p14:tracePt t="26842" x="7375525" y="3703638"/>
          <p14:tracePt t="26859" x="7216775" y="3703638"/>
          <p14:tracePt t="26876" x="7056438" y="3703638"/>
          <p14:tracePt t="26893" x="6994525" y="3703638"/>
          <p14:tracePt t="26897" x="6988175" y="3703638"/>
          <p14:tracePt t="26984" x="6994525" y="3703638"/>
          <p14:tracePt t="26992" x="7032625" y="3717925"/>
          <p14:tracePt t="26999" x="7124700" y="3733800"/>
          <p14:tracePt t="27009" x="7208838" y="3733800"/>
          <p14:tracePt t="27026" x="7527925" y="3733800"/>
          <p14:tracePt t="27043" x="7924800" y="3695700"/>
          <p14:tracePt t="27059" x="8259763" y="3641725"/>
          <p14:tracePt t="27076" x="8428038" y="3619500"/>
          <p14:tracePt t="27092" x="8435975" y="3611563"/>
          <p14:tracePt t="27128" x="8397875" y="3597275"/>
          <p14:tracePt t="27143" x="8207375" y="3559175"/>
          <p14:tracePt t="27159" x="8099425" y="3559175"/>
          <p14:tracePt t="27176" x="7658100" y="3581400"/>
          <p14:tracePt t="27193" x="7483475" y="3619500"/>
          <p14:tracePt t="27209" x="7413625" y="3627438"/>
          <p14:tracePt t="27264" x="7421563" y="3635375"/>
          <p14:tracePt t="27272" x="7459663" y="3649663"/>
          <p14:tracePt t="27279" x="7513638" y="3665538"/>
          <p14:tracePt t="27293" x="7559675" y="3673475"/>
          <p14:tracePt t="27309" x="7589838" y="3687763"/>
          <p14:tracePt t="27360" x="7559675" y="3741738"/>
          <p14:tracePt t="27368" x="7497763" y="3794125"/>
          <p14:tracePt t="27377" x="7413625" y="3848100"/>
          <p14:tracePt t="27393" x="7239000" y="3970338"/>
          <p14:tracePt t="27409" x="7018338" y="4106863"/>
          <p14:tracePt t="27426" x="6835775" y="4213225"/>
          <p14:tracePt t="27443" x="6675438" y="4305300"/>
          <p14:tracePt t="27460" x="6591300" y="4381500"/>
          <p14:tracePt t="27476" x="6553200" y="4435475"/>
          <p14:tracePt t="27493" x="6545263" y="4487863"/>
          <p14:tracePt t="27509" x="6530975" y="4556125"/>
          <p14:tracePt t="27527" x="6507163" y="4670425"/>
          <p14:tracePt t="27543" x="6492875" y="4708525"/>
          <p14:tracePt t="27560" x="6438900" y="4822825"/>
          <p14:tracePt t="27576" x="6378575" y="4906963"/>
          <p14:tracePt t="27593" x="6308725" y="4975225"/>
          <p14:tracePt t="27609" x="6240463" y="5051425"/>
          <p14:tracePt t="27626" x="6188075" y="5127625"/>
          <p14:tracePt t="27643" x="6126163" y="5189538"/>
          <p14:tracePt t="27659" x="6073775" y="5273675"/>
          <p14:tracePt t="27676" x="6035675" y="5326063"/>
          <p14:tracePt t="27693" x="6019800" y="5349875"/>
          <p14:tracePt t="27709" x="6011863" y="5364163"/>
          <p14:tracePt t="27727" x="5997575" y="5394325"/>
          <p14:tracePt t="27743" x="5989638" y="5402263"/>
          <p14:tracePt t="27759" x="5943600" y="5432425"/>
          <p14:tracePt t="27777" x="5883275" y="5470525"/>
          <p14:tracePt t="27793" x="5837238" y="5486400"/>
          <p14:tracePt t="27809" x="5791200" y="5516563"/>
          <p14:tracePt t="27826" x="5737225" y="5546725"/>
          <p14:tracePt t="27843" x="5684838" y="5562600"/>
          <p14:tracePt t="27860" x="5616575" y="5578475"/>
          <p14:tracePt t="27877" x="5532438" y="5584825"/>
          <p14:tracePt t="27893" x="5448300" y="5584825"/>
          <p14:tracePt t="27897" x="5410200" y="5584825"/>
          <p14:tracePt t="27910" x="5349875" y="5584825"/>
          <p14:tracePt t="27926" x="5219700" y="5584825"/>
          <p14:tracePt t="27943" x="5075238" y="5584825"/>
          <p14:tracePt t="27959" x="4778375" y="5578475"/>
          <p14:tracePt t="27976" x="4549775" y="5540375"/>
          <p14:tracePt t="27993" x="4297363" y="5516563"/>
          <p14:tracePt t="28010" x="4068763" y="5478463"/>
          <p14:tracePt t="28026" x="3870325" y="5440363"/>
          <p14:tracePt t="28043" x="3763963" y="5440363"/>
          <p14:tracePt t="28060" x="3733800" y="5432425"/>
          <p14:tracePt t="28076" x="3733800" y="5426075"/>
          <p14:tracePt t="28127" x="3711575" y="5418138"/>
          <p14:tracePt t="28136" x="3673475" y="5372100"/>
          <p14:tracePt t="28144" x="3657600" y="5334000"/>
          <p14:tracePt t="28160" x="3611563" y="5273675"/>
          <p14:tracePt t="28176" x="3573463" y="5219700"/>
          <p14:tracePt t="28193" x="3535363" y="5165725"/>
          <p14:tracePt t="28210" x="3513138" y="5127625"/>
          <p14:tracePt t="28226" x="3497263" y="5113338"/>
          <p14:tracePt t="28243" x="3475038" y="5089525"/>
          <p14:tracePt t="28260" x="3475038" y="5083175"/>
          <p14:tracePt t="28293" x="3467100" y="5067300"/>
          <p14:tracePt t="28310" x="3459163" y="5067300"/>
          <p14:tracePt t="28326" x="3459163" y="5059363"/>
          <p14:tracePt t="28344" x="3451225" y="5059363"/>
          <p14:tracePt t="28368" x="3444875" y="5059363"/>
          <p14:tracePt t="28376" x="3436938" y="5059363"/>
          <p14:tracePt t="28393" x="3382963" y="5151438"/>
          <p14:tracePt t="28410" x="3322638" y="5303838"/>
          <p14:tracePt t="28426" x="3276600" y="5440363"/>
          <p14:tracePt t="28443" x="3268663" y="5494338"/>
          <p14:tracePt t="28488" x="3268663" y="5448300"/>
          <p14:tracePt t="28495" x="3268663" y="5380038"/>
          <p14:tracePt t="28510" x="3268663" y="5311775"/>
          <p14:tracePt t="28526" x="3284538" y="5127625"/>
          <p14:tracePt t="28543" x="3284538" y="4838700"/>
          <p14:tracePt t="28560" x="3284538" y="4800600"/>
          <p14:tracePt t="28616" x="3284538" y="4808538"/>
          <p14:tracePt t="28624" x="3292475" y="4892675"/>
          <p14:tracePt t="28633" x="3298825" y="4975225"/>
          <p14:tracePt t="28643" x="3306763" y="5045075"/>
          <p14:tracePt t="28660" x="3330575" y="5143500"/>
          <p14:tracePt t="28693" x="3336925" y="5151438"/>
          <p14:tracePt t="28710" x="3336925" y="5127625"/>
          <p14:tracePt t="28727" x="3336925" y="4983163"/>
          <p14:tracePt t="28743" x="3336925" y="4754563"/>
          <p14:tracePt t="28760" x="3336925" y="4708525"/>
          <p14:tracePt t="28776" x="3336925" y="4702175"/>
          <p14:tracePt t="28824" x="3336925" y="4732338"/>
          <p14:tracePt t="28831" x="3352800" y="4822825"/>
          <p14:tracePt t="28843" x="3375025" y="4906963"/>
          <p14:tracePt t="28860" x="3375025" y="4922838"/>
          <p14:tracePt t="28912" x="3375025" y="4854575"/>
          <p14:tracePt t="28920" x="3375025" y="4778375"/>
          <p14:tracePt t="28928" x="3375025" y="4740275"/>
          <p14:tracePt t="28943" x="3375025" y="4648200"/>
          <p14:tracePt t="28960" x="3368675" y="4610100"/>
          <p14:tracePt t="29008" x="3368675" y="4732338"/>
          <p14:tracePt t="29016" x="3368675" y="4960938"/>
          <p14:tracePt t="29026" x="3368675" y="5151438"/>
          <p14:tracePt t="29043" x="3368675" y="5478463"/>
          <p14:tracePt t="29060" x="3368675" y="5608638"/>
          <p14:tracePt t="29077" x="3360738" y="5616575"/>
          <p14:tracePt t="29095" x="3360738" y="5470525"/>
          <p14:tracePt t="29110" x="3360738" y="5341938"/>
          <p14:tracePt t="29127" x="3360738" y="5105400"/>
          <p14:tracePt t="29143" x="3360738" y="4778375"/>
          <p14:tracePt t="29160" x="3360738" y="4762500"/>
          <p14:tracePt t="29200" x="3360738" y="4808538"/>
          <p14:tracePt t="29210" x="3360738" y="4960938"/>
          <p14:tracePt t="29227" x="3360738" y="5219700"/>
          <p14:tracePt t="29243" x="3390900" y="5410200"/>
          <p14:tracePt t="29260" x="3398838" y="5440363"/>
          <p14:tracePt t="29293" x="3467100" y="5241925"/>
          <p14:tracePt t="29311" x="3489325" y="4945063"/>
          <p14:tracePt t="29327" x="3497263" y="4846638"/>
          <p14:tracePt t="29343" x="3505200" y="4686300"/>
          <p14:tracePt t="29360" x="3505200" y="4678363"/>
          <p14:tracePt t="29400" x="3505200" y="4716463"/>
          <p14:tracePt t="29410" x="3505200" y="4822825"/>
          <p14:tracePt t="29427" x="3505200" y="4975225"/>
          <p14:tracePt t="29443" x="3505200" y="5037138"/>
          <p14:tracePt t="29479" x="3505200" y="5021263"/>
          <p14:tracePt t="29493" x="3505200" y="4953000"/>
          <p14:tracePt t="29511" x="3497263" y="4822825"/>
          <p14:tracePt t="29527" x="3497263" y="4800600"/>
          <p14:tracePt t="29543" x="3497263" y="4784725"/>
          <p14:tracePt t="29576" x="3482975" y="4816475"/>
          <p14:tracePt t="29585" x="3467100" y="4899025"/>
          <p14:tracePt t="29593" x="3459163" y="4983163"/>
          <p14:tracePt t="29610" x="3429000" y="5105400"/>
          <p14:tracePt t="29627" x="3413125" y="5151438"/>
          <p14:tracePt t="29663" x="3413125" y="5143500"/>
          <p14:tracePt t="29677" x="3421063" y="5083175"/>
          <p14:tracePt t="29693" x="3475038" y="4975225"/>
          <p14:tracePt t="29711" x="3619500" y="4808538"/>
          <p14:tracePt t="29727" x="3679825" y="4770438"/>
          <p14:tracePt t="29743" x="3703638" y="4770438"/>
          <p14:tracePt t="29785" x="3711575" y="4770438"/>
          <p14:tracePt t="29791" x="3711575" y="4808538"/>
          <p14:tracePt t="29800" x="3679825" y="4816475"/>
          <p14:tracePt t="29810" x="3627438" y="4830763"/>
          <p14:tracePt t="29827" x="3497263" y="4846638"/>
          <p14:tracePt t="29843" x="3398838" y="4846638"/>
          <p14:tracePt t="29860" x="3390900" y="4846638"/>
          <p14:tracePt t="29895" x="3398838" y="4838700"/>
          <p14:tracePt t="29910" x="3459163" y="4800600"/>
          <p14:tracePt t="29927" x="3641725" y="4724400"/>
          <p14:tracePt t="29944" x="3665538" y="4708525"/>
          <p14:tracePt t="29977" x="3665538" y="4670425"/>
          <p14:tracePt t="29994" x="3543300" y="4610100"/>
          <p14:tracePt t="30010" x="3390900" y="4518025"/>
          <p14:tracePt t="30027" x="3040063" y="4403725"/>
          <p14:tracePt t="30044" x="2789238" y="4343400"/>
          <p14:tracePt t="30060" x="2582863" y="4321175"/>
          <p14:tracePt t="30077" x="2544763" y="4321175"/>
          <p14:tracePt t="30094" x="2514600" y="4327525"/>
          <p14:tracePt t="30111" x="2484438" y="4449763"/>
          <p14:tracePt t="30127" x="2498725" y="4724400"/>
          <p14:tracePt t="30144" x="2574925" y="4906963"/>
          <p14:tracePt t="30160" x="2697163" y="5083175"/>
          <p14:tracePt t="30177" x="2873375" y="5143500"/>
          <p14:tracePt t="30194" x="3086100" y="5143500"/>
          <p14:tracePt t="30210" x="3284538" y="5067300"/>
          <p14:tracePt t="30227" x="3467100" y="4914900"/>
          <p14:tracePt t="30244" x="3559175" y="4770438"/>
          <p14:tracePt t="30260" x="3573463" y="4670425"/>
          <p14:tracePt t="30277" x="3551238" y="4602163"/>
          <p14:tracePt t="30294" x="3459163" y="4572000"/>
          <p14:tracePt t="30311" x="3292475" y="4549775"/>
          <p14:tracePt t="30327" x="2987675" y="4656138"/>
          <p14:tracePt t="30344" x="2857500" y="4762500"/>
          <p14:tracePt t="30360" x="2819400" y="4868863"/>
          <p14:tracePt t="30377" x="2819400" y="4899025"/>
          <p14:tracePt t="30394" x="2895600" y="4914900"/>
          <p14:tracePt t="30410" x="3070225" y="4914900"/>
          <p14:tracePt t="30427" x="3375025" y="4838700"/>
          <p14:tracePt t="30444" x="3603625" y="4740275"/>
          <p14:tracePt t="30460" x="3711575" y="4648200"/>
          <p14:tracePt t="30477" x="3741738" y="4594225"/>
          <p14:tracePt t="30495" x="3703638" y="4556125"/>
          <p14:tracePt t="30510" x="3665538" y="4556125"/>
          <p14:tracePt t="30527" x="3527425" y="4525963"/>
          <p14:tracePt t="30544" x="3444875" y="4533900"/>
          <p14:tracePt t="30560" x="3406775" y="4564063"/>
          <p14:tracePt t="31200" x="3390900" y="4564063"/>
          <p14:tracePt t="31208" x="3352800" y="4564063"/>
          <p14:tracePt t="31215" x="3322638" y="4556125"/>
          <p14:tracePt t="31227" x="3292475" y="4549775"/>
          <p14:tracePt t="31244" x="3230563" y="4525963"/>
          <p14:tracePt t="31261" x="3178175" y="4518025"/>
          <p14:tracePt t="31277" x="3078163" y="4518025"/>
          <p14:tracePt t="31295" x="2955925" y="4511675"/>
          <p14:tracePt t="31311" x="2941638" y="4503738"/>
          <p14:tracePt t="31327" x="2903538" y="4495800"/>
          <p14:tracePt t="31344" x="2857500" y="4495800"/>
          <p14:tracePt t="31361" x="2827338" y="4495800"/>
          <p14:tracePt t="31377" x="2811463" y="4495800"/>
          <p14:tracePt t="31394" x="2797175" y="4495800"/>
          <p14:tracePt t="31411" x="2751138" y="4541838"/>
          <p14:tracePt t="31427" x="2727325" y="4602163"/>
          <p14:tracePt t="31444" x="2705100" y="4732338"/>
          <p14:tracePt t="31461" x="2705100" y="4884738"/>
          <p14:tracePt t="31477" x="2735263" y="5029200"/>
          <p14:tracePt t="31495" x="2865438" y="5211763"/>
          <p14:tracePt t="31511" x="2911475" y="5241925"/>
          <p14:tracePt t="31528" x="3124200" y="5273675"/>
          <p14:tracePt t="31544" x="3306763" y="5273675"/>
          <p14:tracePt t="31561" x="3482975" y="5227638"/>
          <p14:tracePt t="31577" x="3641725" y="5127625"/>
          <p14:tracePt t="31594" x="3733800" y="5006975"/>
          <p14:tracePt t="31611" x="3756025" y="4868863"/>
          <p14:tracePt t="31628" x="3756025" y="4784725"/>
          <p14:tracePt t="31644" x="3733800" y="4694238"/>
          <p14:tracePt t="31661" x="3635375" y="4602163"/>
          <p14:tracePt t="31677" x="3551238" y="4556125"/>
          <p14:tracePt t="31695" x="3459163" y="4533900"/>
          <p14:tracePt t="32120" x="3451225" y="4618038"/>
          <p14:tracePt t="32128" x="3451225" y="4732338"/>
          <p14:tracePt t="32136" x="3451225" y="4838700"/>
          <p14:tracePt t="32144" x="3451225" y="4930775"/>
          <p14:tracePt t="32161" x="3451225" y="5067300"/>
          <p14:tracePt t="32178" x="3451225" y="5113338"/>
          <p14:tracePt t="32231" x="3451225" y="5121275"/>
          <p14:tracePt t="32272" x="3429000" y="5059363"/>
          <p14:tracePt t="32280" x="3398838" y="4953000"/>
          <p14:tracePt t="32288" x="3368675" y="4876800"/>
          <p14:tracePt t="32296" x="3344863" y="4792663"/>
          <p14:tracePt t="32311" x="3336925" y="4656138"/>
          <p14:tracePt t="32328" x="3336925" y="4587875"/>
          <p14:tracePt t="32408" x="3336925" y="4618038"/>
          <p14:tracePt t="32417" x="3336925" y="4732338"/>
          <p14:tracePt t="32428" x="3336925" y="4830763"/>
          <p14:tracePt t="32444" x="3292475" y="5029200"/>
          <p14:tracePt t="32461" x="3260725" y="5181600"/>
          <p14:tracePt t="32478" x="3246438" y="5219700"/>
          <p14:tracePt t="32520" x="3246438" y="5159375"/>
          <p14:tracePt t="32528" x="3246438" y="5113338"/>
          <p14:tracePt t="32536" x="3246438" y="5075238"/>
          <p14:tracePt t="32544" x="3246438" y="5013325"/>
          <p14:tracePt t="32561" x="3246438" y="4960938"/>
          <p14:tracePt t="32672" x="3246438" y="4991100"/>
          <p14:tracePt t="32680" x="3246438" y="5013325"/>
          <p14:tracePt t="32688" x="3246438" y="5029200"/>
          <p14:tracePt t="32696" x="3246438" y="5037138"/>
          <p14:tracePt t="37136" x="3246438" y="5067300"/>
          <p14:tracePt t="37144" x="3298825" y="5075238"/>
          <p14:tracePt t="37151" x="3368675" y="5097463"/>
          <p14:tracePt t="37163" x="3429000" y="5113338"/>
          <p14:tracePt t="37180" x="3840163" y="5235575"/>
          <p14:tracePt t="37196" x="4427538" y="5341938"/>
          <p14:tracePt t="37213" x="5059363" y="5426075"/>
          <p14:tracePt t="37230" x="5913438" y="5546725"/>
          <p14:tracePt t="37247" x="6781800" y="5592763"/>
          <p14:tracePt t="37263" x="7756525" y="5592763"/>
          <p14:tracePt t="37280" x="8251825" y="5592763"/>
          <p14:tracePt t="37296" x="8618538" y="5524500"/>
          <p14:tracePt t="37313" x="8823325" y="5432425"/>
          <p14:tracePt t="37331" x="8937625" y="5334000"/>
          <p14:tracePt t="37346" x="9013825" y="5219700"/>
          <p14:tracePt t="37363" x="9021763" y="5151438"/>
          <p14:tracePt t="37381" x="9021763" y="5037138"/>
          <p14:tracePt t="37384" x="9021763" y="4999038"/>
          <p14:tracePt t="37396" x="9021763" y="4945063"/>
          <p14:tracePt t="37413" x="8999538" y="4860925"/>
          <p14:tracePt t="37430" x="8969375" y="4754563"/>
          <p14:tracePt t="37446" x="8937625" y="4670425"/>
          <p14:tracePt t="37528" x="8923338" y="4670425"/>
          <p14:tracePt t="37536" x="8885238" y="4625975"/>
          <p14:tracePt t="37546" x="8839200" y="4587875"/>
          <p14:tracePt t="37563" x="8778875" y="4564063"/>
          <p14:tracePt t="37580" x="8747125" y="4564063"/>
          <p14:tracePt t="37596" x="8694738" y="4564063"/>
          <p14:tracePt t="37613" x="8594725" y="4678363"/>
          <p14:tracePt t="37630" x="8526463" y="4838700"/>
          <p14:tracePt t="37646" x="8488363" y="4991100"/>
          <p14:tracePt t="37663" x="8450263" y="5067300"/>
          <p14:tracePt t="37712" x="8450263" y="5059363"/>
          <p14:tracePt t="37720" x="8435975" y="4945063"/>
          <p14:tracePt t="37730" x="8404225" y="4822825"/>
          <p14:tracePt t="37746" x="8389938" y="4640263"/>
          <p14:tracePt t="37763" x="8366125" y="4473575"/>
          <p14:tracePt t="37780" x="8359775" y="4411663"/>
          <p14:tracePt t="37796" x="8359775" y="4389438"/>
          <p14:tracePt t="37856" x="8359775" y="4403725"/>
          <p14:tracePt t="37864" x="8359775" y="4549775"/>
          <p14:tracePt t="37872" x="8374063" y="4702175"/>
          <p14:tracePt t="37880" x="8382000" y="4838700"/>
          <p14:tracePt t="37896" x="8389938" y="5059363"/>
          <p14:tracePt t="37914" x="8389938" y="5235575"/>
          <p14:tracePt t="37930" x="8389938" y="5249863"/>
          <p14:tracePt t="37968" x="8389938" y="5181600"/>
          <p14:tracePt t="37980" x="8374063" y="5051425"/>
          <p14:tracePt t="37996" x="8351838" y="4868863"/>
          <p14:tracePt t="38015" x="8351838" y="4632325"/>
          <p14:tracePt t="38030" x="8351838" y="4594225"/>
          <p14:tracePt t="38047" x="8351838" y="4587875"/>
          <p14:tracePt t="38080" x="8351838" y="4602163"/>
          <p14:tracePt t="38088" x="8351838" y="4770438"/>
          <p14:tracePt t="38096" x="8351838" y="4937125"/>
          <p14:tracePt t="38113" x="8351838" y="5173663"/>
          <p14:tracePt t="38130" x="8351838" y="5326063"/>
          <p14:tracePt t="38147" x="8351838" y="5334000"/>
          <p14:tracePt t="38180" x="8351838" y="5287963"/>
          <p14:tracePt t="38197" x="8351838" y="5083175"/>
          <p14:tracePt t="38213" x="8351838" y="4906963"/>
          <p14:tracePt t="38230" x="8351838" y="4754563"/>
          <p14:tracePt t="38247" x="8351838" y="4724400"/>
          <p14:tracePt t="38288" x="8351838" y="4816475"/>
          <p14:tracePt t="38296" x="8351838" y="4983163"/>
          <p14:tracePt t="38304" x="8351838" y="5135563"/>
          <p14:tracePt t="38313" x="8351838" y="5280025"/>
          <p14:tracePt t="38331" x="8366125" y="5470525"/>
          <p14:tracePt t="38347" x="8366125" y="5508625"/>
          <p14:tracePt t="38380" x="8374063" y="5326063"/>
          <p14:tracePt t="38397" x="8374063" y="5127625"/>
          <p14:tracePt t="38399" x="8374063" y="5021263"/>
          <p14:tracePt t="38413" x="8374063" y="4922838"/>
          <p14:tracePt t="38430" x="8382000" y="4770438"/>
          <p14:tracePt t="38447" x="8382000" y="4732338"/>
          <p14:tracePt t="38488" x="8382000" y="4800600"/>
          <p14:tracePt t="38497" x="8382000" y="4930775"/>
          <p14:tracePt t="38513" x="8382000" y="5143500"/>
          <p14:tracePt t="38530" x="8382000" y="5295900"/>
          <p14:tracePt t="38547" x="8382000" y="5303838"/>
          <p14:tracePt t="38580" x="8382000" y="5197475"/>
          <p14:tracePt t="38597" x="8382000" y="5013325"/>
          <p14:tracePt t="38613" x="8382000" y="4846638"/>
          <p14:tracePt t="38631" x="8382000" y="4716463"/>
          <p14:tracePt t="38680" x="8374063" y="4754563"/>
          <p14:tracePt t="38688" x="8374063" y="4892675"/>
          <p14:tracePt t="38697" x="8374063" y="5013325"/>
          <p14:tracePt t="38713" x="8374063" y="5197475"/>
          <p14:tracePt t="38730" x="8397875" y="5295900"/>
          <p14:tracePt t="38763" x="8428038" y="5241925"/>
          <p14:tracePt t="38780" x="8458200" y="5075238"/>
          <p14:tracePt t="38797" x="8458200" y="4906963"/>
          <p14:tracePt t="38813" x="8458200" y="4746625"/>
          <p14:tracePt t="38832" x="8458200" y="4670425"/>
          <p14:tracePt t="38864" x="8458200" y="4664075"/>
          <p14:tracePt t="38880" x="8435975" y="4762500"/>
          <p14:tracePt t="38897" x="8428038" y="4953000"/>
          <p14:tracePt t="38914" x="8428038" y="5097463"/>
          <p14:tracePt t="38930" x="8428038" y="5127625"/>
          <p14:tracePt t="38963" x="8428038" y="5121275"/>
          <p14:tracePt t="38980" x="8450263" y="4983163"/>
          <p14:tracePt t="38997" x="8458200" y="4822825"/>
          <p14:tracePt t="39014" x="8458200" y="4694238"/>
          <p14:tracePt t="39030" x="8458200" y="4686300"/>
          <p14:tracePt t="39048" x="8458200" y="4678363"/>
          <p14:tracePt t="39064" x="8450263" y="4686300"/>
          <p14:tracePt t="39080" x="8428038" y="4922838"/>
          <p14:tracePt t="39097" x="8428038" y="5105400"/>
          <p14:tracePt t="39114" x="8428038" y="5197475"/>
          <p14:tracePt t="39159" x="8428038" y="5121275"/>
          <p14:tracePt t="39168" x="8428038" y="5051425"/>
          <p14:tracePt t="39180" x="8428038" y="4975225"/>
          <p14:tracePt t="39197" x="8428038" y="4808538"/>
          <p14:tracePt t="39214" x="8428038" y="4732338"/>
          <p14:tracePt t="39263" x="8428038" y="4792663"/>
          <p14:tracePt t="39273" x="8428038" y="4914900"/>
          <p14:tracePt t="39280" x="8428038" y="5021263"/>
          <p14:tracePt t="39297" x="8428038" y="5203825"/>
          <p14:tracePt t="39313" x="8428038" y="5311775"/>
          <p14:tracePt t="39351" x="8428038" y="5295900"/>
          <p14:tracePt t="39363" x="8412163" y="5197475"/>
          <p14:tracePt t="39380" x="8397875" y="5067300"/>
          <p14:tracePt t="39397" x="8366125" y="4884738"/>
          <p14:tracePt t="39398" x="8359775" y="4830763"/>
          <p14:tracePt t="39413" x="8359775" y="4808538"/>
          <p14:tracePt t="39430" x="8351838" y="4778375"/>
          <p14:tracePt t="39463" x="8351838" y="4784725"/>
          <p14:tracePt t="39480" x="8351838" y="4999038"/>
          <p14:tracePt t="39497" x="8351838" y="5165725"/>
          <p14:tracePt t="39513" x="8351838" y="5273675"/>
          <p14:tracePt t="39530" x="8366125" y="5287963"/>
          <p14:tracePt t="39563" x="8366125" y="5165725"/>
          <p14:tracePt t="39580" x="8374063" y="5045075"/>
          <p14:tracePt t="39597" x="8374063" y="4876800"/>
          <p14:tracePt t="39613" x="8374063" y="4792663"/>
          <p14:tracePt t="39630" x="8374063" y="4770438"/>
          <p14:tracePt t="39647" x="8374063" y="4762500"/>
          <p14:tracePt t="39663" x="8374063" y="4784725"/>
          <p14:tracePt t="39680" x="8374063" y="4999038"/>
          <p14:tracePt t="39697" x="8374063" y="5165725"/>
          <p14:tracePt t="39714" x="8382000" y="5287963"/>
          <p14:tracePt t="39731" x="8397875" y="5326063"/>
          <p14:tracePt t="39764" x="8397875" y="5249863"/>
          <p14:tracePt t="39780" x="8397875" y="5097463"/>
          <p14:tracePt t="39797" x="8397875" y="4960938"/>
          <p14:tracePt t="39814" x="8382000" y="4822825"/>
          <p14:tracePt t="39830" x="8366125" y="4778375"/>
          <p14:tracePt t="39871" x="8366125" y="4808538"/>
          <p14:tracePt t="39880" x="8366125" y="4930775"/>
          <p14:tracePt t="39897" x="8366125" y="5151438"/>
          <p14:tracePt t="39914" x="8366125" y="5364163"/>
          <p14:tracePt t="39930" x="8366125" y="5478463"/>
          <p14:tracePt t="39947" x="8366125" y="5486400"/>
          <p14:tracePt t="39981" x="8366125" y="5440363"/>
          <p14:tracePt t="39997" x="8366125" y="5326063"/>
          <p14:tracePt t="40014" x="8359775" y="5241925"/>
          <p14:tracePt t="40031" x="8335963" y="5173663"/>
          <p14:tracePt t="55160" x="8207375" y="5143500"/>
          <p14:tracePt t="55168" x="7780338" y="5211763"/>
          <p14:tracePt t="55176" x="7254875" y="5532438"/>
          <p14:tracePt t="55186" x="6765925" y="5791200"/>
          <p14:tracePt t="55203" x="5943600" y="5989638"/>
          <p14:tracePt t="55220" x="5661025" y="6003925"/>
          <p14:tracePt t="55236" x="5486400" y="6003925"/>
          <p14:tracePt t="55253" x="5311775" y="6003925"/>
          <p14:tracePt t="55270" x="5151438" y="6003925"/>
          <p14:tracePt t="55287" x="4975225" y="6003925"/>
          <p14:tracePt t="55303" x="4899025" y="6003925"/>
          <p14:tracePt t="55320" x="4876800" y="5997575"/>
          <p14:tracePt t="55383" x="4860925" y="5989638"/>
          <p14:tracePt t="55392" x="4830763" y="5973763"/>
          <p14:tracePt t="55403" x="4778375" y="5951538"/>
          <p14:tracePt t="55420" x="4518025" y="5807075"/>
          <p14:tracePt t="55436" x="4259263" y="5715000"/>
          <p14:tracePt t="55453" x="4022725" y="5646738"/>
          <p14:tracePt t="55470" x="3635375" y="5470525"/>
          <p14:tracePt t="55487" x="3284538" y="5318125"/>
          <p14:tracePt t="55503" x="3055938" y="5189538"/>
          <p14:tracePt t="55536" x="3040063" y="5113338"/>
          <p14:tracePt t="55553" x="3009900" y="4937125"/>
          <p14:tracePt t="55570" x="3001963" y="4860925"/>
          <p14:tracePt t="55586" x="3001963" y="4754563"/>
          <p14:tracePt t="55603" x="2979738" y="4648200"/>
          <p14:tracePt t="55620" x="2979738" y="4632325"/>
          <p14:tracePt t="55636" x="2963863" y="4525963"/>
          <p14:tracePt t="55653" x="2903538" y="4403725"/>
          <p14:tracePt t="55670" x="2895600" y="4397375"/>
          <p14:tracePt t="55768" x="2903538" y="4397375"/>
          <p14:tracePt t="55776" x="2949575" y="4419600"/>
          <p14:tracePt t="55788" x="2987675" y="4564063"/>
          <p14:tracePt t="55803" x="3070225" y="5203825"/>
          <p14:tracePt t="55820" x="3208338" y="5799138"/>
          <p14:tracePt t="55836" x="3284538" y="6294438"/>
          <p14:tracePt t="55853" x="3322638" y="6553200"/>
          <p14:tracePt t="55870" x="3322638" y="6569075"/>
          <p14:tracePt t="55887" x="3330575" y="6569075"/>
          <p14:tracePt t="55903" x="3390900" y="6149975"/>
          <p14:tracePt t="55920" x="3421063" y="5067300"/>
          <p14:tracePt t="55936" x="3421063" y="4343400"/>
          <p14:tracePt t="55953" x="3459163" y="3992563"/>
          <p14:tracePt t="55970" x="3497263" y="3894138"/>
          <p14:tracePt t="55986" x="3497263" y="3886200"/>
          <p14:tracePt t="56020" x="3497263" y="3894138"/>
          <p14:tracePt t="56036" x="3467100" y="4251325"/>
          <p14:tracePt t="56053" x="3429000" y="4594225"/>
          <p14:tracePt t="56070" x="3375025" y="4953000"/>
          <p14:tracePt t="56087" x="3360738" y="5121275"/>
          <p14:tracePt t="56104" x="3344863" y="5143500"/>
          <p14:tracePt t="56120" x="3344863" y="5113338"/>
          <p14:tracePt t="56137" x="3375025" y="4884738"/>
          <p14:tracePt t="56153" x="3375025" y="4678363"/>
          <p14:tracePt t="56170" x="3375025" y="4479925"/>
          <p14:tracePt t="56186" x="3375025" y="4403725"/>
          <p14:tracePt t="57072" x="3382963" y="4403725"/>
          <p14:tracePt t="57080" x="3382963" y="4435475"/>
          <p14:tracePt t="57088" x="3436938" y="4572000"/>
          <p14:tracePt t="57103" x="3627438" y="4930775"/>
          <p14:tracePt t="57120" x="3962400" y="5372100"/>
          <p14:tracePt t="57137" x="4441825" y="5845175"/>
          <p14:tracePt t="57154" x="5097463" y="6232525"/>
          <p14:tracePt t="57170" x="5845175" y="6484938"/>
          <p14:tracePt t="57187" x="6591300" y="6591300"/>
          <p14:tracePt t="57204" x="7292975" y="6591300"/>
          <p14:tracePt t="57220" x="7902575" y="6454775"/>
          <p14:tracePt t="57237" x="8321675" y="6172200"/>
          <p14:tracePt t="57254" x="8588375" y="5829300"/>
          <p14:tracePt t="57271" x="8755063" y="5341938"/>
          <p14:tracePt t="57287" x="8785225" y="4632325"/>
          <p14:tracePt t="57305" x="8732838" y="4305300"/>
          <p14:tracePt t="57320" x="8678863" y="4152900"/>
          <p14:tracePt t="57337" x="8648700" y="4098925"/>
          <p14:tracePt t="57400" x="8640763" y="4092575"/>
          <p14:tracePt t="57416" x="8632825" y="4160838"/>
          <p14:tracePt t="57424" x="8594725" y="4397375"/>
          <p14:tracePt t="57431" x="8556625" y="4656138"/>
          <p14:tracePt t="57439" x="8534400" y="4876800"/>
          <p14:tracePt t="57454" x="8442325" y="5105400"/>
          <p14:tracePt t="57471" x="8351838" y="5387975"/>
          <p14:tracePt t="57487" x="8289925" y="5464175"/>
          <p14:tracePt t="57504" x="8283575" y="5464175"/>
          <p14:tracePt t="57520" x="8275638" y="5318125"/>
          <p14:tracePt t="57537" x="8275638" y="4983163"/>
          <p14:tracePt t="57554" x="8275638" y="4716463"/>
          <p14:tracePt t="57571" x="8275638" y="4511675"/>
          <p14:tracePt t="57587" x="8275638" y="4479925"/>
          <p14:tracePt t="57632" x="8275638" y="4511675"/>
          <p14:tracePt t="57639" x="8275638" y="4708525"/>
          <p14:tracePt t="57654" x="8275638" y="4892675"/>
          <p14:tracePt t="57671" x="8275638" y="5189538"/>
          <p14:tracePt t="57687" x="8275638" y="5341938"/>
          <p14:tracePt t="57727" x="8297863" y="5211763"/>
          <p14:tracePt t="57737" x="8321675" y="5059363"/>
          <p14:tracePt t="57754" x="8366125" y="4778375"/>
          <p14:tracePt t="57770" x="8420100" y="4556125"/>
          <p14:tracePt t="57788" x="8450263" y="4465638"/>
          <p14:tracePt t="57856" x="8450263" y="4473575"/>
          <p14:tracePt t="57864" x="8450263" y="4579938"/>
          <p14:tracePt t="57872" x="8450263" y="4664075"/>
          <p14:tracePt t="57888" x="8458200" y="4778375"/>
          <p14:tracePt t="57904" x="8474075" y="4816475"/>
          <p14:tracePt t="57937" x="8474075" y="4822825"/>
          <p14:tracePt t="57954" x="8480425" y="4822825"/>
          <p14:tracePt t="57970" x="8480425" y="4740275"/>
          <p14:tracePt t="57987" x="8480425" y="4708525"/>
          <p14:tracePt t="58039" x="8480425" y="4792663"/>
          <p14:tracePt t="58048" x="8458200" y="4953000"/>
          <p14:tracePt t="58055" x="8435975" y="5075238"/>
          <p14:tracePt t="58071" x="8428038" y="5173663"/>
          <p14:tracePt t="58087" x="8420100" y="5295900"/>
          <p14:tracePt t="58144" x="8420100" y="5265738"/>
          <p14:tracePt t="58152" x="8420100" y="5203825"/>
          <p14:tracePt t="58160" x="8420100" y="5165725"/>
          <p14:tracePt t="58171" x="8420100" y="5143500"/>
          <p14:tracePt t="58187" x="8420100" y="5089525"/>
          <p14:tracePt t="58256" x="8404225" y="5097463"/>
          <p14:tracePt t="58264" x="8397875" y="5165725"/>
          <p14:tracePt t="58272" x="8389938" y="5219700"/>
          <p14:tracePt t="58287" x="8374063" y="5273675"/>
          <p14:tracePt t="58344" x="8374063" y="5197475"/>
          <p14:tracePt t="58352" x="8374063" y="5089525"/>
          <p14:tracePt t="58360" x="8374063" y="4975225"/>
          <p14:tracePt t="58371" x="8374063" y="4876800"/>
          <p14:tracePt t="58387" x="8374063" y="4610100"/>
          <p14:tracePt t="58404" x="8366125" y="4389438"/>
          <p14:tracePt t="58421" x="8351838" y="4267200"/>
          <p14:tracePt t="58437" x="8351838" y="4237038"/>
          <p14:tracePt t="58496" x="8351838" y="4327525"/>
          <p14:tracePt t="58504" x="8351838" y="4449763"/>
          <p14:tracePt t="58512" x="8351838" y="4564063"/>
          <p14:tracePt t="58521" x="8328025" y="4708525"/>
          <p14:tracePt t="58537" x="8321675" y="5067300"/>
          <p14:tracePt t="58554" x="8297863" y="5448300"/>
          <p14:tracePt t="58571" x="8297863" y="5638800"/>
          <p14:tracePt t="58587" x="8297863" y="5668963"/>
          <p14:tracePt t="58621" x="8297863" y="5584825"/>
          <p14:tracePt t="58637" x="8297863" y="5387975"/>
          <p14:tracePt t="58655" x="8275638" y="5083175"/>
          <p14:tracePt t="58671" x="8267700" y="5006975"/>
          <p14:tracePt t="58687" x="8237538" y="4838700"/>
          <p14:tracePt t="58705" x="8237538" y="4830763"/>
          <p14:tracePt t="59552" x="8237538" y="4892675"/>
          <p14:tracePt t="59559" x="8237538" y="5029200"/>
          <p14:tracePt t="59571" x="8259763" y="5127625"/>
          <p14:tracePt t="59588" x="8313738" y="5326063"/>
          <p14:tracePt t="59605" x="8359775" y="5494338"/>
          <p14:tracePt t="59621" x="8397875" y="5622925"/>
          <p14:tracePt t="59638" x="8404225" y="5661025"/>
          <p14:tracePt t="59735" x="8404225" y="5638800"/>
          <p14:tracePt t="59744" x="8404225" y="5562600"/>
          <p14:tracePt t="59754" x="8404225" y="5516563"/>
          <p14:tracePt t="59771" x="8404225" y="5502275"/>
          <p14:tracePt t="59788" x="8420100" y="5402263"/>
          <p14:tracePt t="59805" x="8442325" y="5349875"/>
          <p14:tracePt t="59821" x="8442325" y="5341938"/>
          <p14:tracePt t="59838" x="8450263" y="5311775"/>
          <p14:tracePt t="59855" x="8474075" y="5227638"/>
          <p14:tracePt t="59871" x="8480425" y="5211763"/>
          <p14:tracePt t="59888" x="8512175" y="5113338"/>
          <p14:tracePt t="59905" x="8518525" y="5051425"/>
          <p14:tracePt t="60024" x="8526463" y="5089525"/>
          <p14:tracePt t="60032" x="8556625" y="5235575"/>
          <p14:tracePt t="60039" x="8564563" y="5387975"/>
          <p14:tracePt t="60055" x="8572500" y="5478463"/>
          <p14:tracePt t="60071" x="8572500" y="5668963"/>
          <p14:tracePt t="60144" x="8556625" y="5616575"/>
          <p14:tracePt t="60152" x="8534400" y="5570538"/>
          <p14:tracePt t="60160" x="8504238" y="5516563"/>
          <p14:tracePt t="60171" x="8480425" y="5486400"/>
          <p14:tracePt t="60188" x="8474075" y="5464175"/>
          <p14:tracePt t="60205" x="8458200" y="5440363"/>
          <p14:tracePt t="60239" x="8420100" y="5432425"/>
          <p14:tracePt t="60255" x="8389938" y="5432425"/>
          <p14:tracePt t="60271" x="8069263" y="5418138"/>
          <p14:tracePt t="60288" x="7391400" y="5494338"/>
          <p14:tracePt t="60305" x="6667500" y="5600700"/>
          <p14:tracePt t="60321" x="5829300" y="5699125"/>
          <p14:tracePt t="60338" x="4975225" y="5745163"/>
          <p14:tracePt t="60355" x="4275138" y="5745163"/>
          <p14:tracePt t="60371" x="3794125" y="5745163"/>
          <p14:tracePt t="60388" x="3497263" y="5745163"/>
          <p14:tracePt t="60405" x="3322638" y="5745163"/>
          <p14:tracePt t="60421" x="3222625" y="5745163"/>
          <p14:tracePt t="60439" x="3162300" y="5745163"/>
          <p14:tracePt t="60455" x="3146425" y="5737225"/>
          <p14:tracePt t="60471" x="3094038" y="5722938"/>
          <p14:tracePt t="60488" x="3009900" y="5684838"/>
          <p14:tracePt t="60505" x="2903538" y="5654675"/>
          <p14:tracePt t="60521" x="2827338" y="5622925"/>
          <p14:tracePt t="60538" x="2720975" y="5592763"/>
          <p14:tracePt t="60555" x="2582863" y="5554663"/>
          <p14:tracePt t="60571" x="2484438" y="5532438"/>
          <p14:tracePt t="60588" x="2460625" y="5516563"/>
          <p14:tracePt t="60605" x="2454275" y="5508625"/>
          <p14:tracePt t="60656" x="2454275" y="5502275"/>
          <p14:tracePt t="60664" x="2454275" y="5464175"/>
          <p14:tracePt t="60672" x="2454275" y="5426075"/>
          <p14:tracePt t="60688" x="2454275" y="5387975"/>
          <p14:tracePt t="60705" x="2484438" y="5326063"/>
          <p14:tracePt t="60722" x="2560638" y="5280025"/>
          <p14:tracePt t="60738" x="2628900" y="5257800"/>
          <p14:tracePt t="60755" x="2713038" y="5219700"/>
          <p14:tracePt t="60772" x="2827338" y="5219700"/>
          <p14:tracePt t="60788" x="2994025" y="5211763"/>
          <p14:tracePt t="60805" x="3200400" y="5211763"/>
          <p14:tracePt t="60822" x="3451225" y="5211763"/>
          <p14:tracePt t="60839" x="3763963" y="5211763"/>
          <p14:tracePt t="60855" x="4221163" y="5211763"/>
          <p14:tracePt t="60872" x="4465638" y="5241925"/>
          <p14:tracePt t="60888" x="4648200" y="5280025"/>
          <p14:tracePt t="60905" x="4770438" y="5318125"/>
          <p14:tracePt t="60922" x="5045075" y="5318125"/>
          <p14:tracePt t="60938" x="5426075" y="5318125"/>
          <p14:tracePt t="60955" x="5737225" y="5318125"/>
          <p14:tracePt t="60972" x="6096000" y="5303838"/>
          <p14:tracePt t="60988" x="6515100" y="5235575"/>
          <p14:tracePt t="61005" x="6934200" y="5113338"/>
          <p14:tracePt t="61022" x="7178675" y="5051425"/>
          <p14:tracePt t="61039" x="7407275" y="5006975"/>
          <p14:tracePt t="61055" x="7642225" y="4968875"/>
          <p14:tracePt t="61072" x="7756525" y="4968875"/>
          <p14:tracePt t="61088" x="7856538" y="4968875"/>
          <p14:tracePt t="61105" x="7886700" y="4968875"/>
          <p14:tracePt t="61122" x="7908925" y="4968875"/>
          <p14:tracePt t="61155" x="7916863" y="4975225"/>
          <p14:tracePt t="61172" x="8031163" y="4999038"/>
          <p14:tracePt t="61188" x="8153400" y="5037138"/>
          <p14:tracePt t="61205" x="8412163" y="5067300"/>
          <p14:tracePt t="61222" x="8724900" y="5067300"/>
          <p14:tracePt t="61239" x="8861425" y="5075238"/>
          <p14:tracePt t="61255" x="8923338" y="5075238"/>
          <p14:tracePt t="61336" x="8915400" y="5075238"/>
          <p14:tracePt t="61344" x="8877300" y="5075238"/>
          <p14:tracePt t="61355" x="8831263" y="5075238"/>
          <p14:tracePt t="61372" x="8709025" y="5059363"/>
          <p14:tracePt t="61388" x="8397875" y="5127625"/>
          <p14:tracePt t="61405" x="7940675" y="5173663"/>
          <p14:tracePt t="61423" x="7010400" y="5189538"/>
          <p14:tracePt t="61439" x="6370638" y="5189538"/>
          <p14:tracePt t="61455" x="5813425" y="5189538"/>
          <p14:tracePt t="61472" x="5356225" y="5189538"/>
          <p14:tracePt t="61488" x="4960938" y="5189538"/>
          <p14:tracePt t="61505" x="4587875" y="5189538"/>
          <p14:tracePt t="61523" x="4289425" y="5189538"/>
          <p14:tracePt t="61539" x="3978275" y="5189538"/>
          <p14:tracePt t="61555" x="3665538" y="5189538"/>
          <p14:tracePt t="61572" x="3314700" y="5189538"/>
          <p14:tracePt t="61588" x="3040063" y="5189538"/>
          <p14:tracePt t="61605" x="2819400" y="5189538"/>
          <p14:tracePt t="61622" x="2644775" y="5189538"/>
          <p14:tracePt t="61639" x="2544763" y="5189538"/>
          <p14:tracePt t="61655" x="2484438" y="5189538"/>
          <p14:tracePt t="61672" x="2476500" y="5189538"/>
          <p14:tracePt t="61752" x="2492375" y="5189538"/>
          <p14:tracePt t="61760" x="2522538" y="5189538"/>
          <p14:tracePt t="61772" x="2582863" y="5173663"/>
          <p14:tracePt t="61789" x="2743200" y="5151438"/>
          <p14:tracePt t="61805" x="3078163" y="5097463"/>
          <p14:tracePt t="61822" x="3573463" y="5029200"/>
          <p14:tracePt t="61839" x="4137025" y="5029200"/>
          <p14:tracePt t="61855" x="4968875" y="5021263"/>
          <p14:tracePt t="61872" x="5402263" y="5021263"/>
          <p14:tracePt t="61889" x="5715000" y="5021263"/>
          <p14:tracePt t="61905" x="5989638" y="5021263"/>
          <p14:tracePt t="61922" x="6172200" y="5021263"/>
          <p14:tracePt t="61938" x="6316663" y="5006975"/>
          <p14:tracePt t="61955" x="6461125" y="4975225"/>
          <p14:tracePt t="61971" x="6621463" y="4960938"/>
          <p14:tracePt t="61988" x="6773863" y="4930775"/>
          <p14:tracePt t="62005" x="6980238" y="4906963"/>
          <p14:tracePt t="62022" x="7292975" y="4860925"/>
          <p14:tracePt t="62038" x="7489825" y="4854575"/>
          <p14:tracePt t="62055" x="7666038" y="4838700"/>
          <p14:tracePt t="62071" x="7780338" y="4838700"/>
          <p14:tracePt t="62088" x="7832725" y="4838700"/>
          <p14:tracePt t="62105" x="7864475" y="4838700"/>
          <p14:tracePt t="62232" x="7870825" y="4838700"/>
          <p14:tracePt t="62240" x="7886700" y="4854575"/>
          <p14:tracePt t="62248" x="7908925" y="4906963"/>
          <p14:tracePt t="62257" x="7932738" y="4953000"/>
          <p14:tracePt t="62272" x="7962900" y="4999038"/>
          <p14:tracePt t="62289" x="7993063" y="5029200"/>
          <p14:tracePt t="62305" x="8023225" y="5059363"/>
          <p14:tracePt t="62322" x="8069263" y="5083175"/>
          <p14:tracePt t="62339" x="8161338" y="5113338"/>
          <p14:tracePt t="62355" x="8221663" y="5121275"/>
          <p14:tracePt t="62372" x="8237538" y="5121275"/>
          <p14:tracePt t="62480" x="8207375" y="5121275"/>
          <p14:tracePt t="62488" x="8137525" y="5113338"/>
          <p14:tracePt t="62496" x="8061325" y="5097463"/>
          <p14:tracePt t="62505" x="7978775" y="5067300"/>
          <p14:tracePt t="62522" x="7802563" y="5021263"/>
          <p14:tracePt t="62539" x="7345363" y="5021263"/>
          <p14:tracePt t="62556" x="6865938" y="5021263"/>
          <p14:tracePt t="62572" x="6392863" y="5021263"/>
          <p14:tracePt t="62589" x="5837238" y="5021263"/>
          <p14:tracePt t="62606" x="5295900" y="5021263"/>
          <p14:tracePt t="62623" x="4860925" y="5021263"/>
          <p14:tracePt t="62639" x="4479925" y="5021263"/>
          <p14:tracePt t="62656" x="4335463" y="5021263"/>
          <p14:tracePt t="62672" x="4283075" y="5021263"/>
          <p14:tracePt t="62689" x="4244975" y="5013325"/>
          <p14:tracePt t="62706" x="4213225" y="4999038"/>
          <p14:tracePt t="62722" x="4144963" y="4991100"/>
          <p14:tracePt t="62739" x="3962400" y="4983163"/>
          <p14:tracePt t="62756" x="3611563" y="4983163"/>
          <p14:tracePt t="62772" x="3230563" y="4983163"/>
          <p14:tracePt t="62790" x="2841625" y="4983163"/>
          <p14:tracePt t="62806" x="2514600" y="4945063"/>
          <p14:tracePt t="62823" x="2346325" y="4922838"/>
          <p14:tracePt t="62879" x="2354263" y="4922838"/>
          <p14:tracePt t="62896" x="2362200" y="4922838"/>
          <p14:tracePt t="63016" x="2370138" y="4922838"/>
          <p14:tracePt t="63024" x="2378075" y="4922838"/>
          <p14:tracePt t="63032" x="2400300" y="4922838"/>
          <p14:tracePt t="63040" x="2438400" y="4922838"/>
          <p14:tracePt t="63056" x="2574925" y="4930775"/>
          <p14:tracePt t="63072" x="2781300" y="4930775"/>
          <p14:tracePt t="63089" x="3025775" y="4930775"/>
          <p14:tracePt t="63106" x="3268663" y="4930775"/>
          <p14:tracePt t="63122" x="3459163" y="4930775"/>
          <p14:tracePt t="63139" x="3535363" y="4930775"/>
          <p14:tracePt t="63248" x="3521075" y="4930775"/>
          <p14:tracePt t="63255" x="3505200" y="4922838"/>
          <p14:tracePt t="63264" x="3489325" y="4922838"/>
          <p14:tracePt t="63280" x="3482975" y="4922838"/>
          <p14:tracePt t="63304" x="3467100" y="4922838"/>
          <p14:tracePt t="63336" x="3459163" y="4922838"/>
          <p14:tracePt t="63352" x="3451225" y="4937125"/>
          <p14:tracePt t="63360" x="3444875" y="4945063"/>
          <p14:tracePt t="63376" x="3436938" y="4945063"/>
          <p14:tracePt t="63384" x="3429000" y="4953000"/>
          <p14:tracePt t="63392" x="3421063" y="4960938"/>
          <p14:tracePt t="63406" x="3413125" y="4968875"/>
          <p14:tracePt t="63423" x="3382963" y="4975225"/>
          <p14:tracePt t="63439" x="3352800" y="4999038"/>
          <p14:tracePt t="63456" x="3344863" y="4999038"/>
          <p14:tracePt t="63608" x="3336925" y="4999038"/>
          <p14:tracePt t="63617" x="3336925" y="4991100"/>
          <p14:tracePt t="63632" x="3336925" y="4983163"/>
          <p14:tracePt t="63640" x="3336925" y="4975225"/>
          <p14:tracePt t="63656" x="3336925" y="4953000"/>
          <p14:tracePt t="63673" x="3336925" y="4930775"/>
          <p14:tracePt t="63689" x="3360738" y="4906963"/>
          <p14:tracePt t="63706" x="3382963" y="4868863"/>
          <p14:tracePt t="63723" x="3444875" y="4822825"/>
          <p14:tracePt t="63739" x="3551238" y="4778375"/>
          <p14:tracePt t="63756" x="3703638" y="4708525"/>
          <p14:tracePt t="63773" x="3848100" y="4670425"/>
          <p14:tracePt t="63789" x="4022725" y="4632325"/>
          <p14:tracePt t="63807" x="4275138" y="4587875"/>
          <p14:tracePt t="63823" x="4365625" y="4572000"/>
          <p14:tracePt t="63839" x="4610100" y="4533900"/>
          <p14:tracePt t="63856" x="4754563" y="4511675"/>
          <p14:tracePt t="63873" x="4906963" y="4495800"/>
          <p14:tracePt t="63889" x="5051425" y="4473575"/>
          <p14:tracePt t="63906" x="5189538" y="4473575"/>
          <p14:tracePt t="63923" x="5387975" y="4473575"/>
          <p14:tracePt t="63939" x="5608638" y="4473575"/>
          <p14:tracePt t="63943" x="5737225" y="4473575"/>
          <p14:tracePt t="63956" x="5859463" y="4473575"/>
          <p14:tracePt t="63973" x="6073775" y="4473575"/>
          <p14:tracePt t="63989" x="6270625" y="4473575"/>
          <p14:tracePt t="64007" x="6537325" y="4473575"/>
          <p14:tracePt t="64023" x="6613525" y="4473575"/>
          <p14:tracePt t="64039" x="6743700" y="4473575"/>
          <p14:tracePt t="64056" x="6972300" y="4487863"/>
          <p14:tracePt t="64073" x="7108825" y="4511675"/>
          <p14:tracePt t="64090" x="7269163" y="4511675"/>
          <p14:tracePt t="64106" x="7513638" y="4549775"/>
          <p14:tracePt t="64124" x="7612063" y="4556125"/>
          <p14:tracePt t="64140" x="7772400" y="4564063"/>
          <p14:tracePt t="64156" x="8023225" y="4610100"/>
          <p14:tracePt t="64173" x="8085138" y="4618038"/>
          <p14:tracePt t="64190" x="8213725" y="4632325"/>
          <p14:tracePt t="64206" x="8313738" y="4656138"/>
          <p14:tracePt t="64240" x="8321675" y="4664075"/>
          <p14:tracePt t="64256" x="8343900" y="4678363"/>
          <p14:tracePt t="64273" x="8450263" y="4854575"/>
          <p14:tracePt t="64290" x="8542338" y="4991100"/>
          <p14:tracePt t="64306" x="8640763" y="5105400"/>
          <p14:tracePt t="64323" x="8740775" y="5211763"/>
          <p14:tracePt t="64340" x="8793163" y="5257800"/>
          <p14:tracePt t="64356" x="8816975" y="5280025"/>
          <p14:tracePt t="64390" x="8816975" y="5295900"/>
          <p14:tracePt t="64407" x="8816975" y="5364163"/>
          <p14:tracePt t="64423" x="8793163" y="5402263"/>
          <p14:tracePt t="64440" x="8724900" y="5464175"/>
          <p14:tracePt t="64456" x="8618538" y="5508625"/>
          <p14:tracePt t="64473" x="8526463" y="5570538"/>
          <p14:tracePt t="64490" x="8420100" y="5622925"/>
          <p14:tracePt t="64506" x="8351838" y="5654675"/>
          <p14:tracePt t="64523" x="8283575" y="5684838"/>
          <p14:tracePt t="64540" x="8213725" y="5684838"/>
          <p14:tracePt t="64556" x="8107363" y="5684838"/>
          <p14:tracePt t="64573" x="7878763" y="5684838"/>
          <p14:tracePt t="64590" x="7407275" y="5684838"/>
          <p14:tracePt t="64607" x="6781800" y="5684838"/>
          <p14:tracePt t="64623" x="5813425" y="5684838"/>
          <p14:tracePt t="64639" x="5189538" y="5684838"/>
          <p14:tracePt t="64656" x="4694238" y="5684838"/>
          <p14:tracePt t="64673" x="4321175" y="5684838"/>
          <p14:tracePt t="64690" x="4068763" y="5684838"/>
          <p14:tracePt t="64706" x="3916363" y="5684838"/>
          <p14:tracePt t="64723" x="3794125" y="5684838"/>
          <p14:tracePt t="64740" x="3679825" y="5684838"/>
          <p14:tracePt t="64756" x="3581400" y="5684838"/>
          <p14:tracePt t="64773" x="3513138" y="5676900"/>
          <p14:tracePt t="64790" x="3421063" y="5668963"/>
          <p14:tracePt t="64806" x="3178175" y="5630863"/>
          <p14:tracePt t="64824" x="2911475" y="5584825"/>
          <p14:tracePt t="64840" x="2789238" y="5540375"/>
          <p14:tracePt t="64856" x="2727325" y="5502275"/>
          <p14:tracePt t="64873" x="2727325" y="5478463"/>
          <p14:tracePt t="64890" x="2727325" y="5426075"/>
          <p14:tracePt t="64906" x="2735263" y="5326063"/>
          <p14:tracePt t="64923" x="2797175" y="5203825"/>
          <p14:tracePt t="64940" x="2841625" y="5113338"/>
          <p14:tracePt t="64943" x="2865438" y="5051425"/>
          <p14:tracePt t="64956" x="2887663" y="5006975"/>
          <p14:tracePt t="64973" x="2925763" y="4914900"/>
          <p14:tracePt t="64990" x="2979738" y="4808538"/>
          <p14:tracePt t="65007" x="3009900" y="4746625"/>
          <p14:tracePt t="65023" x="3063875" y="4648200"/>
          <p14:tracePt t="65040" x="3094038" y="4602163"/>
          <p14:tracePt t="65056" x="3124200" y="4572000"/>
          <p14:tracePt t="65073" x="3170238" y="4533900"/>
          <p14:tracePt t="65090" x="3230563" y="4503738"/>
          <p14:tracePt t="65106" x="3330575" y="4479925"/>
          <p14:tracePt t="65124" x="3444875" y="4473575"/>
          <p14:tracePt t="65140" x="3581400" y="4449763"/>
          <p14:tracePt t="65156" x="3771900" y="4435475"/>
          <p14:tracePt t="65173" x="3940175" y="4435475"/>
          <p14:tracePt t="65190" x="4183063" y="4427538"/>
          <p14:tracePt t="65206" x="4457700" y="4403725"/>
          <p14:tracePt t="65223" x="5083175" y="4403725"/>
          <p14:tracePt t="65240" x="5562600" y="4403725"/>
          <p14:tracePt t="65257" x="6011863" y="4403725"/>
          <p14:tracePt t="65273" x="6454775" y="4403725"/>
          <p14:tracePt t="65290" x="6827838" y="4403725"/>
          <p14:tracePt t="65307" x="7116763" y="4403725"/>
          <p14:tracePt t="65324" x="7292975" y="4403725"/>
          <p14:tracePt t="65340" x="7391400" y="4403725"/>
          <p14:tracePt t="65357" x="7421563" y="4403725"/>
          <p14:tracePt t="65373" x="7437438" y="4411663"/>
          <p14:tracePt t="65400" x="7445375" y="4411663"/>
          <p14:tracePt t="65408" x="7459663" y="4427538"/>
          <p14:tracePt t="65423" x="7505700" y="4435475"/>
          <p14:tracePt t="65440" x="7573963" y="4473575"/>
          <p14:tracePt t="65457" x="7627938" y="4525963"/>
          <p14:tracePt t="65473" x="7718425" y="4678363"/>
          <p14:tracePt t="65490" x="7802563" y="4830763"/>
          <p14:tracePt t="65507" x="7832725" y="4937125"/>
          <p14:tracePt t="65524" x="7840663" y="4975225"/>
          <p14:tracePt t="65540" x="7840663" y="4991100"/>
          <p14:tracePt t="65573" x="7826375" y="4991100"/>
          <p14:tracePt t="65590" x="7764463" y="4991100"/>
          <p14:tracePt t="65607" x="7658100" y="4960938"/>
          <p14:tracePt t="65623" x="7467600" y="4914900"/>
          <p14:tracePt t="65640" x="7292975" y="4914900"/>
          <p14:tracePt t="65657" x="7002463" y="4930775"/>
          <p14:tracePt t="65673" x="6561138" y="4999038"/>
          <p14:tracePt t="65690" x="5965825" y="5059363"/>
          <p14:tracePt t="65707" x="5432425" y="5121275"/>
          <p14:tracePt t="65723" x="5051425" y="5173663"/>
          <p14:tracePt t="65740" x="4792663" y="5211763"/>
          <p14:tracePt t="65757" x="4579938" y="5241925"/>
          <p14:tracePt t="65773" x="4397375" y="5265738"/>
          <p14:tracePt t="65791" x="4198938" y="5295900"/>
          <p14:tracePt t="65807" x="4168775" y="5303838"/>
          <p14:tracePt t="65825" x="4160838" y="5303838"/>
          <p14:tracePt t="69968" x="4144963" y="5303838"/>
          <p14:tracePt t="69976" x="4114800" y="5303838"/>
          <p14:tracePt t="69984" x="4068763" y="5303838"/>
          <p14:tracePt t="69992" x="4046538" y="5295900"/>
          <p14:tracePt t="70008" x="3984625" y="5287963"/>
          <p14:tracePt t="70025" x="3970338" y="5273675"/>
          <p14:tracePt t="70043" x="3856038" y="5189538"/>
          <p14:tracePt t="70058" x="3565525" y="5006975"/>
          <p14:tracePt t="70075" x="3459163" y="4930775"/>
          <p14:tracePt t="70328" x="3467100" y="4930775"/>
          <p14:tracePt t="70336" x="3482975" y="4930775"/>
          <p14:tracePt t="70343" x="3505200" y="4930775"/>
          <p14:tracePt t="70553" x="3513138" y="4884738"/>
          <p14:tracePt t="70560" x="3513138" y="4846638"/>
          <p14:tracePt t="70568" x="3513138" y="4830763"/>
          <p14:tracePt t="70576" x="3513138" y="4822825"/>
          <p14:tracePt t="70592" x="3489325" y="4800600"/>
          <p14:tracePt t="70608" x="3459163" y="4778375"/>
          <p14:tracePt t="70625" x="3413125" y="4762500"/>
          <p14:tracePt t="70642" x="3382963" y="4754563"/>
          <p14:tracePt t="70658" x="3360738" y="4754563"/>
          <p14:tracePt t="70675" x="3352800" y="4754563"/>
          <p14:tracePt t="71112" x="3352800" y="4746625"/>
          <p14:tracePt t="71304" x="3352800" y="4740275"/>
          <p14:tracePt t="71311" x="3352800" y="4708525"/>
          <p14:tracePt t="71320" x="3344863" y="4694238"/>
          <p14:tracePt t="71327" x="3344863" y="4686300"/>
          <p14:tracePt t="71361" x="3344863" y="4670425"/>
          <p14:tracePt t="71368" x="3344863" y="4656138"/>
          <p14:tracePt t="71800" x="3344863" y="4664075"/>
          <p14:tracePt t="71808" x="3344863" y="4694238"/>
          <p14:tracePt t="71816" x="3344863" y="4708525"/>
          <p14:tracePt t="71826" x="3344863" y="4716463"/>
          <p14:tracePt t="71842" x="3344863" y="4732338"/>
          <p14:tracePt t="71859" x="3344863" y="4740275"/>
          <p14:tracePt t="71876" x="3344863" y="4746625"/>
          <p14:tracePt t="71892" x="3344863" y="4754563"/>
          <p14:tracePt t="71926" x="3344863" y="4770438"/>
          <p14:tracePt t="71943" x="3322638" y="4778375"/>
          <p14:tracePt t="71960" x="3298825" y="4778375"/>
          <p14:tracePt t="71976" x="3276600" y="4778375"/>
          <p14:tracePt t="71992" x="3254375" y="4778375"/>
          <p14:tracePt t="72009" x="3238500" y="4778375"/>
          <p14:tracePt t="72026" x="3230563" y="4778375"/>
          <p14:tracePt t="72225" x="3238500" y="4778375"/>
          <p14:tracePt t="72240" x="3246438" y="4778375"/>
          <p14:tracePt t="72263" x="3254375" y="4754563"/>
          <p14:tracePt t="72272" x="3260725" y="4754563"/>
          <p14:tracePt t="73024" x="3260725" y="4746625"/>
          <p14:tracePt t="73032" x="3268663" y="4746625"/>
          <p14:tracePt t="73043" x="3292475" y="4762500"/>
          <p14:tracePt t="73059" x="3368675" y="5029200"/>
          <p14:tracePt t="73076" x="3521075" y="5364163"/>
          <p14:tracePt t="73093" x="3733800" y="5707063"/>
          <p14:tracePt t="73110" x="4114800" y="6042025"/>
          <p14:tracePt t="73127" x="4975225" y="6362700"/>
          <p14:tracePt t="73143" x="5311775" y="6392863"/>
          <p14:tracePt t="73160" x="6613525" y="6438900"/>
          <p14:tracePt t="73176" x="7513638" y="6264275"/>
          <p14:tracePt t="73193" x="8267700" y="5959475"/>
          <p14:tracePt t="73210" x="8983663" y="5532438"/>
          <p14:tracePt t="73226" x="9509125" y="5227638"/>
          <p14:tracePt t="73243" x="9852025" y="4975225"/>
          <p14:tracePt t="73260" x="9982200" y="4854575"/>
          <p14:tracePt t="73276" x="10028238" y="4800600"/>
          <p14:tracePt t="73293" x="10028238" y="4784725"/>
          <p14:tracePt t="73310" x="10036175" y="4724400"/>
          <p14:tracePt t="73326" x="10036175" y="4708525"/>
          <p14:tracePt t="73424" x="10036175" y="4716463"/>
          <p14:tracePt t="73432" x="10020300" y="4778375"/>
          <p14:tracePt t="73443" x="9998075" y="4792663"/>
          <p14:tracePt t="73460" x="9921875" y="4854575"/>
          <p14:tracePt t="73476" x="9821863" y="4884738"/>
          <p14:tracePt t="73479" x="9775825" y="4884738"/>
          <p14:tracePt t="73493" x="9761538" y="4884738"/>
          <p14:tracePt t="73510" x="9707563" y="4876800"/>
          <p14:tracePt t="73527" x="9655175" y="4846638"/>
          <p14:tracePt t="73543" x="9402763" y="4694238"/>
          <p14:tracePt t="73560" x="9204325" y="4533900"/>
          <p14:tracePt t="73576" x="9029700" y="4381500"/>
          <p14:tracePt t="73593" x="8893175" y="4237038"/>
          <p14:tracePt t="73610" x="8801100" y="4175125"/>
          <p14:tracePt t="73626" x="8778875" y="4160838"/>
          <p14:tracePt t="73660" x="8740775" y="4229100"/>
          <p14:tracePt t="73676" x="8632825" y="4518025"/>
          <p14:tracePt t="73693" x="8550275" y="4868863"/>
          <p14:tracePt t="73709" x="8397875" y="5311775"/>
          <p14:tracePt t="73726" x="8313738" y="5502275"/>
          <p14:tracePt t="73743" x="8305800" y="5524500"/>
          <p14:tracePt t="73776" x="8305800" y="5456238"/>
          <p14:tracePt t="73785" x="8305800" y="5349875"/>
          <p14:tracePt t="73793" x="8305800" y="5257800"/>
          <p14:tracePt t="73810" x="8328025" y="5045075"/>
          <p14:tracePt t="73826" x="8366125" y="4822825"/>
          <p14:tracePt t="73843" x="8382000" y="4694238"/>
          <p14:tracePt t="73860" x="8382000" y="4664075"/>
          <p14:tracePt t="73893" x="8382000" y="4656138"/>
          <p14:tracePt t="73910" x="8335963" y="4770438"/>
          <p14:tracePt t="73926" x="8297863" y="4930775"/>
          <p14:tracePt t="73943" x="8283575" y="5083175"/>
          <p14:tracePt t="73960" x="8283575" y="5089525"/>
          <p14:tracePt t="73993" x="8283575" y="5029200"/>
          <p14:tracePt t="74010" x="8335963" y="4860925"/>
          <p14:tracePt t="74026" x="8359775" y="4724400"/>
          <p14:tracePt t="74043" x="8382000" y="4648200"/>
          <p14:tracePt t="74061" x="8389938" y="4640263"/>
          <p14:tracePt t="74093" x="8389938" y="4648200"/>
          <p14:tracePt t="74110" x="8366125" y="4800600"/>
          <p14:tracePt t="74127" x="8351838" y="4953000"/>
          <p14:tracePt t="74143" x="8335963" y="5021263"/>
          <p14:tracePt t="74185" x="8335963" y="4999038"/>
          <p14:tracePt t="74193" x="8335963" y="4914900"/>
          <p14:tracePt t="74210" x="8335963" y="4800600"/>
          <p14:tracePt t="74226" x="8335963" y="4708525"/>
          <p14:tracePt t="74288" x="8335963" y="4830763"/>
          <p14:tracePt t="74296" x="8335963" y="4906963"/>
          <p14:tracePt t="74304" x="8343900" y="4991100"/>
          <p14:tracePt t="74311" x="8343900" y="5059363"/>
          <p14:tracePt t="74327" x="8351838" y="5127625"/>
          <p14:tracePt t="74343" x="8366125" y="5143500"/>
          <p14:tracePt t="74377" x="8382000" y="5089525"/>
          <p14:tracePt t="74393" x="8404225" y="4945063"/>
          <p14:tracePt t="74410" x="8404225" y="4876800"/>
          <p14:tracePt t="74427" x="8412163" y="4846638"/>
          <p14:tracePt t="74463" x="8412163" y="4860925"/>
          <p14:tracePt t="74477" x="8412163" y="4960938"/>
          <p14:tracePt t="74493" x="8435975" y="5143500"/>
          <p14:tracePt t="74510" x="8442325" y="5235575"/>
          <p14:tracePt t="74527" x="8450263" y="5249863"/>
          <p14:tracePt t="74544" x="8450263" y="5241925"/>
          <p14:tracePt t="74560" x="8488363" y="5013325"/>
          <p14:tracePt t="74577" x="8488363" y="4830763"/>
          <p14:tracePt t="74593" x="8488363" y="4594225"/>
          <p14:tracePt t="74610" x="8488363" y="4511675"/>
          <p14:tracePt t="74655" x="8488363" y="4518025"/>
          <p14:tracePt t="74663" x="8488363" y="4625975"/>
          <p14:tracePt t="74676" x="8488363" y="4754563"/>
          <p14:tracePt t="74693" x="8512175" y="4937125"/>
          <p14:tracePt t="74710" x="8526463" y="5006975"/>
          <p14:tracePt t="74743" x="8542338" y="5006975"/>
          <p14:tracePt t="74760" x="8550275" y="4778375"/>
          <p14:tracePt t="74777" x="8550275" y="4525963"/>
          <p14:tracePt t="74793" x="8550275" y="4343400"/>
          <p14:tracePt t="74810" x="8550275" y="4275138"/>
          <p14:tracePt t="74848" x="8550275" y="4351338"/>
          <p14:tracePt t="74860" x="8542338" y="4525963"/>
          <p14:tracePt t="74877" x="8526463" y="4762500"/>
          <p14:tracePt t="74893" x="8526463" y="4983163"/>
          <p14:tracePt t="74911" x="8526463" y="5135563"/>
          <p14:tracePt t="74951" x="8526463" y="5127625"/>
          <p14:tracePt t="74960" x="8526463" y="5059363"/>
          <p14:tracePt t="74977" x="8526463" y="4930775"/>
          <p14:tracePt t="74993" x="8526463" y="4816475"/>
          <p14:tracePt t="75010" x="8526463" y="4800600"/>
          <p14:tracePt t="75048" x="8512175" y="4846638"/>
          <p14:tracePt t="75061" x="8488363" y="4953000"/>
          <p14:tracePt t="75077" x="8474075" y="5135563"/>
          <p14:tracePt t="75093" x="8474075" y="5287963"/>
          <p14:tracePt t="75110" x="8474075" y="5334000"/>
          <p14:tracePt t="75152" x="8474075" y="5257800"/>
          <p14:tracePt t="75160" x="8474075" y="5197475"/>
          <p14:tracePt t="75177" x="8474075" y="5105400"/>
          <p14:tracePt t="75194" x="8442325" y="4999038"/>
          <p14:tracePt t="75210" x="8404225" y="4960938"/>
          <p14:tracePt t="75244" x="8397875" y="4960938"/>
          <p14:tracePt t="75260" x="8351838" y="4991100"/>
          <p14:tracePt t="75277" x="8313738" y="5075238"/>
          <p14:tracePt t="75294" x="8313738" y="5127625"/>
          <p14:tracePt t="75310" x="8305800" y="5135563"/>
          <p14:tracePt t="75360" x="8305800" y="5105400"/>
          <p14:tracePt t="75368" x="8305800" y="5051425"/>
          <p14:tracePt t="75377" x="8305800" y="5029200"/>
          <p14:tracePt t="75394" x="8305800" y="4968875"/>
          <p14:tracePt t="75410" x="8305800" y="4937125"/>
          <p14:tracePt t="75427" x="8305800" y="4930775"/>
          <p14:tracePt t="75444" x="8305800" y="4922838"/>
          <p14:tracePt t="75616" x="8313738" y="4914900"/>
          <p14:tracePt t="75624" x="8313738" y="4892675"/>
          <p14:tracePt t="75631" x="8313738" y="4868863"/>
          <p14:tracePt t="75648" x="8321675" y="4860925"/>
          <p14:tracePt t="76800" x="8313738" y="4860925"/>
          <p14:tracePt t="76808" x="8289925" y="4860925"/>
          <p14:tracePt t="76815" x="8245475" y="4860925"/>
          <p14:tracePt t="76827" x="8123238" y="4892675"/>
          <p14:tracePt t="76844" x="7764463" y="5067300"/>
          <p14:tracePt t="76861" x="7078663" y="5211763"/>
          <p14:tracePt t="76877" x="6248400" y="5334000"/>
          <p14:tracePt t="76895" x="5364163" y="5440363"/>
          <p14:tracePt t="76911" x="4168775" y="5570538"/>
          <p14:tracePt t="76927" x="3527425" y="5622925"/>
          <p14:tracePt t="76944" x="3078163" y="5622925"/>
          <p14:tracePt t="76961" x="2819400" y="5622925"/>
          <p14:tracePt t="76978" x="2705100" y="5622925"/>
          <p14:tracePt t="77008" x="2697163" y="5622925"/>
          <p14:tracePt t="77064" x="2689225" y="5616575"/>
          <p14:tracePt t="77072" x="2651125" y="5562600"/>
          <p14:tracePt t="77080" x="2606675" y="5508625"/>
          <p14:tracePt t="77095" x="2522538" y="5402263"/>
          <p14:tracePt t="77111" x="2476500" y="5341938"/>
          <p14:tracePt t="77128" x="2400300" y="5227638"/>
          <p14:tracePt t="77144" x="2384425" y="5143500"/>
          <p14:tracePt t="77161" x="2378075" y="5075238"/>
          <p14:tracePt t="77178" x="2378075" y="5021263"/>
          <p14:tracePt t="77194" x="2446338" y="4945063"/>
          <p14:tracePt t="77211" x="2606675" y="4884738"/>
          <p14:tracePt t="77228" x="2925763" y="4792663"/>
          <p14:tracePt t="77244" x="3360738" y="4732338"/>
          <p14:tracePt t="77261" x="3779838" y="4656138"/>
          <p14:tracePt t="77278" x="4191000" y="4564063"/>
          <p14:tracePt t="77295" x="4579938" y="4525963"/>
          <p14:tracePt t="77312" x="4999038" y="4457700"/>
          <p14:tracePt t="77328" x="5295900" y="4427538"/>
          <p14:tracePt t="77344" x="5600700" y="4397375"/>
          <p14:tracePt t="77361" x="5875338" y="4389438"/>
          <p14:tracePt t="77379" x="6210300" y="4343400"/>
          <p14:tracePt t="77394" x="6530975" y="4321175"/>
          <p14:tracePt t="77411" x="6827838" y="4321175"/>
          <p14:tracePt t="77428" x="7108825" y="4297363"/>
          <p14:tracePt t="77444" x="7261225" y="4297363"/>
          <p14:tracePt t="77461" x="7323138" y="4313238"/>
          <p14:tracePt t="77478" x="7391400" y="4335463"/>
          <p14:tracePt t="77494" x="7445375" y="4359275"/>
          <p14:tracePt t="77498" x="7513638" y="4411663"/>
          <p14:tracePt t="77511" x="7650163" y="4525963"/>
          <p14:tracePt t="77528" x="7734300" y="4579938"/>
          <p14:tracePt t="77544" x="7856538" y="4784725"/>
          <p14:tracePt t="77561" x="8054975" y="5113338"/>
          <p14:tracePt t="77578" x="8183563" y="5402263"/>
          <p14:tracePt t="77594" x="8267700" y="5715000"/>
          <p14:tracePt t="77611" x="8283575" y="5927725"/>
          <p14:tracePt t="77629" x="8283575" y="6065838"/>
          <p14:tracePt t="77644" x="8251825" y="6180138"/>
          <p14:tracePt t="77661" x="8153400" y="6240463"/>
          <p14:tracePt t="77678" x="7894638" y="6302375"/>
          <p14:tracePt t="77695" x="7307263" y="6332538"/>
          <p14:tracePt t="77711" x="6073775" y="6332538"/>
          <p14:tracePt t="77728" x="5165725" y="6332538"/>
          <p14:tracePt t="77745" x="4321175" y="6332538"/>
          <p14:tracePt t="77761" x="3429000" y="6332538"/>
          <p14:tracePt t="77778" x="2727325" y="6308725"/>
          <p14:tracePt t="77794" x="2103438" y="6210300"/>
          <p14:tracePt t="77811" x="1774825" y="6096000"/>
          <p14:tracePt t="77828" x="1684338" y="5997575"/>
          <p14:tracePt t="77845" x="1660525" y="5927725"/>
          <p14:tracePt t="77861" x="1660525" y="5807075"/>
          <p14:tracePt t="77880" x="1722438" y="5546725"/>
          <p14:tracePt t="77895" x="1806575" y="5410200"/>
          <p14:tracePt t="77911" x="2041525" y="5067300"/>
          <p14:tracePt t="77928" x="2247900" y="4838700"/>
          <p14:tracePt t="77945" x="2492375" y="4648200"/>
          <p14:tracePt t="77961" x="2857500" y="4441825"/>
          <p14:tracePt t="77978" x="3276600" y="4283075"/>
          <p14:tracePt t="77995" x="3771900" y="4152900"/>
          <p14:tracePt t="78011" x="4441825" y="4106863"/>
          <p14:tracePt t="78028" x="5127625" y="4106863"/>
          <p14:tracePt t="78045" x="5883275" y="4160838"/>
          <p14:tracePt t="78061" x="6575425" y="4244975"/>
          <p14:tracePt t="78078" x="7185025" y="4359275"/>
          <p14:tracePt t="78095" x="7688263" y="4457700"/>
          <p14:tracePt t="78111" x="8237538" y="4686300"/>
          <p14:tracePt t="78128" x="8480425" y="4838700"/>
          <p14:tracePt t="78145" x="8602663" y="4953000"/>
          <p14:tracePt t="78161" x="8640763" y="5059363"/>
          <p14:tracePt t="78178" x="8640763" y="5203825"/>
          <p14:tracePt t="78195" x="8550275" y="5402263"/>
          <p14:tracePt t="78211" x="8221663" y="5722938"/>
          <p14:tracePt t="78228" x="7635875" y="6073775"/>
          <p14:tracePt t="78245" x="6797675" y="6378575"/>
          <p14:tracePt t="78261" x="5859463" y="6613525"/>
          <p14:tracePt t="78278" x="4830763" y="6727825"/>
          <p14:tracePt t="78295" x="3924300" y="6727825"/>
          <p14:tracePt t="78311" x="2773363" y="6561138"/>
          <p14:tracePt t="78328" x="2286000" y="6346825"/>
          <p14:tracePt t="78345" x="2035175" y="6134100"/>
          <p14:tracePt t="78361" x="1943100" y="5905500"/>
          <p14:tracePt t="78379" x="1920875" y="5622925"/>
          <p14:tracePt t="78395" x="1935163" y="5326063"/>
          <p14:tracePt t="78411" x="2079625" y="5029200"/>
          <p14:tracePt t="78428" x="2301875" y="4746625"/>
          <p14:tracePt t="78445" x="2613025" y="4556125"/>
          <p14:tracePt t="78461" x="3017838" y="4389438"/>
          <p14:tracePt t="78479" x="4076700" y="4160838"/>
          <p14:tracePt t="78495" x="4479925" y="4098925"/>
          <p14:tracePt t="78497" x="4922838" y="4068763"/>
          <p14:tracePt t="78511" x="5745163" y="4068763"/>
          <p14:tracePt t="78528" x="6530975" y="4068763"/>
          <p14:tracePt t="78545" x="7239000" y="4106863"/>
          <p14:tracePt t="78561" x="7794625" y="4251325"/>
          <p14:tracePt t="78578" x="8008938" y="4403725"/>
          <p14:tracePt t="78595" x="8054975" y="4656138"/>
          <p14:tracePt t="78611" x="8039100" y="5121275"/>
          <p14:tracePt t="78628" x="7780338" y="5638800"/>
          <p14:tracePt t="78645" x="7254875" y="6111875"/>
          <p14:tracePt t="78661" x="6392863" y="6477000"/>
          <p14:tracePt t="78679" x="5387975" y="6613525"/>
          <p14:tracePt t="78695" x="4229100" y="6575425"/>
          <p14:tracePt t="78711" x="2438400" y="6042025"/>
          <p14:tracePt t="78728" x="1539875" y="5684838"/>
          <p14:tracePt t="78745" x="1089025" y="5432425"/>
          <p14:tracePt t="78761" x="1020763" y="5334000"/>
          <p14:tracePt t="78778" x="1020763" y="5303838"/>
          <p14:tracePt t="78795" x="1165225" y="5173663"/>
          <p14:tracePt t="78812" x="1577975" y="5051425"/>
          <p14:tracePt t="78828" x="2117725" y="4983163"/>
          <p14:tracePt t="78845" x="2705100" y="4930775"/>
          <p14:tracePt t="78862" x="3208338" y="4930775"/>
          <p14:tracePt t="78880" x="3390900" y="4930775"/>
          <p14:tracePt t="78960" x="3382963" y="4930775"/>
          <p14:tracePt t="78968" x="3375025" y="4930775"/>
          <p14:tracePt t="85001" x="3368675" y="4922838"/>
          <p14:tracePt t="85008" x="3344863" y="4914900"/>
          <p14:tracePt t="85015" x="3200400" y="4808538"/>
          <p14:tracePt t="85031" x="2789238" y="4525963"/>
          <p14:tracePt t="85047" x="1425575" y="3771900"/>
          <p14:tracePt t="85064" x="639763" y="3352800"/>
          <p14:tracePt t="85080" x="0" y="2949575"/>
          <p14:tracePt t="85097" x="0" y="2446338"/>
          <p14:tracePt t="85114" x="0" y="2003425"/>
          <p14:tracePt t="85130" x="0" y="1592263"/>
          <p14:tracePt t="85147" x="0" y="1196975"/>
          <p14:tracePt t="85164" x="0" y="860425"/>
          <p14:tracePt t="85180" x="0" y="601663"/>
          <p14:tracePt t="85197" x="0" y="441325"/>
          <p14:tracePt t="85214" x="0" y="381000"/>
          <p14:tracePt t="85231" x="0" y="373063"/>
          <p14:tracePt t="85248" x="0" y="365125"/>
          <p14:tracePt t="85264" x="0" y="327025"/>
          <p14:tracePt t="86660" x="0" y="0"/>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708457" y="2521589"/>
            <a:ext cx="6096000" cy="1477328"/>
          </a:xfrm>
          <a:prstGeom prst="rect">
            <a:avLst/>
          </a:prstGeom>
          <a:solidFill>
            <a:schemeClr val="bg1"/>
          </a:solidFill>
        </p:spPr>
        <p:txBody>
          <a:bodyPr>
            <a:spAutoFit/>
          </a:bodyPr>
          <a:lstStyle/>
          <a:p>
            <a:r>
              <a:rPr lang="en-US" dirty="0" smtClean="0">
                <a:latin typeface="Poppins"/>
              </a:rPr>
              <a:t>If the </a:t>
            </a:r>
            <a:r>
              <a:rPr lang="en-US" dirty="0">
                <a:latin typeface="Poppins"/>
              </a:rPr>
              <a:t>probability of an event </a:t>
            </a:r>
            <a:r>
              <a:rPr lang="en-US" dirty="0" smtClean="0">
                <a:latin typeface="Poppins"/>
              </a:rPr>
              <a:t>is equal to 1.0, </a:t>
            </a:r>
          </a:p>
          <a:p>
            <a:r>
              <a:rPr lang="en-US" dirty="0" smtClean="0">
                <a:latin typeface="Poppins"/>
              </a:rPr>
              <a:t>Find the probability of its complement event </a:t>
            </a:r>
            <a:endParaRPr lang="en-US" dirty="0">
              <a:latin typeface="Poppins"/>
            </a:endParaRPr>
          </a:p>
          <a:p>
            <a:pPr algn="ctr"/>
            <a:r>
              <a:rPr lang="en-US" dirty="0"/>
              <a:t/>
            </a:r>
            <a:br>
              <a:rPr lang="en-US" dirty="0"/>
            </a:br>
            <a:r>
              <a:rPr lang="ar-EG" dirty="0"/>
              <a:t>إذا كان احتمال وقوع حدث يساوي </a:t>
            </a:r>
            <a:r>
              <a:rPr lang="ar-EG" dirty="0" smtClean="0"/>
              <a:t>1.0 </a:t>
            </a:r>
            <a:endParaRPr lang="ar-EG" dirty="0"/>
          </a:p>
          <a:p>
            <a:pPr algn="ctr"/>
            <a:r>
              <a:rPr lang="ar-EG" dirty="0"/>
              <a:t>أوجد احتمال الحدث المكمل له</a:t>
            </a:r>
            <a:endParaRPr lang="en-US" dirty="0"/>
          </a:p>
        </p:txBody>
      </p:sp>
    </p:spTree>
    <p:extLst>
      <p:ext uri="{BB962C8B-B14F-4D97-AF65-F5344CB8AC3E}">
        <p14:creationId xmlns:p14="http://schemas.microsoft.com/office/powerpoint/2010/main" val="3527009682"/>
      </p:ext>
    </p:extLst>
  </p:cSld>
  <p:clrMapOvr>
    <a:masterClrMapping/>
  </p:clrMapOvr>
  <mc:AlternateContent xmlns:mc="http://schemas.openxmlformats.org/markup-compatibility/2006" xmlns:p14="http://schemas.microsoft.com/office/powerpoint/2010/main">
    <mc:Choice Requires="p14">
      <p:transition p14:dur="10" advTm="83362"/>
    </mc:Choice>
    <mc:Fallback xmlns="">
      <p:transition advTm="83362"/>
    </mc:Fallback>
  </mc:AlternateContent>
  <p:timing>
    <p:tnLst>
      <p:par>
        <p:cTn id="1" dur="indefinite" restart="never" nodeType="tmRoot"/>
      </p:par>
    </p:tnLst>
  </p:timing>
  <p:extLst mod="1">
    <p:ext uri="{3A86A75C-4F4B-4683-9AE1-C65F6400EC91}">
      <p14:laserTraceLst xmlns:p14="http://schemas.microsoft.com/office/powerpoint/2010/main">
        <p14:tracePtLst>
          <p14:tracePt t="4352" x="514350" y="5562600"/>
          <p14:tracePt t="4435" x="520700" y="5562600"/>
          <p14:tracePt t="4441" x="571500" y="5537200"/>
          <p14:tracePt t="4449" x="622300" y="5524500"/>
          <p14:tracePt t="4459" x="692150" y="5511800"/>
          <p14:tracePt t="4476" x="908050" y="5353050"/>
          <p14:tracePt t="4492" x="1301750" y="5035550"/>
          <p14:tracePt t="4509" x="1771650" y="4775200"/>
          <p14:tracePt t="4526" x="2311400" y="4476750"/>
          <p14:tracePt t="4543" x="2838450" y="4159250"/>
          <p14:tracePt t="4559" x="3321050" y="3835400"/>
          <p14:tracePt t="4576" x="3657600" y="3587750"/>
          <p14:tracePt t="4593" x="3962400" y="3302000"/>
          <p14:tracePt t="4609" x="4006850" y="3194050"/>
          <p14:tracePt t="4626" x="4044950" y="3143250"/>
          <p14:tracePt t="4643" x="4044950" y="3136900"/>
          <p14:tracePt t="4705" x="4044950" y="3124200"/>
          <p14:tracePt t="5674" x="4070350" y="3117850"/>
          <p14:tracePt t="5681" x="4248150" y="3117850"/>
          <p14:tracePt t="5693" x="4597400" y="3003550"/>
          <p14:tracePt t="5710" x="5556250" y="2743200"/>
          <p14:tracePt t="5726" x="6350000" y="2482850"/>
          <p14:tracePt t="5743" x="6819900" y="2298700"/>
          <p14:tracePt t="5759" x="6965950" y="2235200"/>
          <p14:tracePt t="5776" x="7035800" y="2184400"/>
          <p14:tracePt t="5793" x="7054850" y="2159000"/>
          <p14:tracePt t="5850" x="7054850" y="2146300"/>
          <p14:tracePt t="6018" x="7035800" y="2178050"/>
          <p14:tracePt t="6026" x="7035800" y="2235200"/>
          <p14:tracePt t="6034" x="7010400" y="2279650"/>
          <p14:tracePt t="6043" x="6965950" y="2374900"/>
          <p14:tracePt t="6060" x="6819900" y="2609850"/>
          <p14:tracePt t="6077" x="6686550" y="2819400"/>
          <p14:tracePt t="6093" x="6597650" y="2895600"/>
          <p14:tracePt t="6110" x="6559550" y="2908300"/>
          <p14:tracePt t="6127" x="6521450" y="2914650"/>
          <p14:tracePt t="6143" x="6489700" y="2914650"/>
          <p14:tracePt t="6160" x="6464300" y="2914650"/>
          <p14:tracePt t="6162" x="6457950" y="2914650"/>
          <p14:tracePt t="6338" x="6438900" y="2914650"/>
          <p14:tracePt t="6346" x="6426200" y="2914650"/>
          <p14:tracePt t="6360" x="6400800" y="2927350"/>
          <p14:tracePt t="6376" x="6356350" y="2927350"/>
          <p14:tracePt t="6393" x="6343650" y="2933700"/>
          <p14:tracePt t="6746" x="6375400" y="2933700"/>
          <p14:tracePt t="6754" x="6388100" y="2933700"/>
          <p14:tracePt t="6786" x="6413500" y="2933700"/>
          <p14:tracePt t="6794" x="6438900" y="2933700"/>
          <p14:tracePt t="6801" x="6470650" y="2933700"/>
          <p14:tracePt t="6810" x="6489700" y="2933700"/>
          <p14:tracePt t="6826" x="6508750" y="2933700"/>
          <p14:tracePt t="6860" x="6515100" y="2933700"/>
          <p14:tracePt t="7866" x="6483350" y="2933700"/>
          <p14:tracePt t="7874" x="6292850" y="2933700"/>
          <p14:tracePt t="7881" x="5867400" y="3009900"/>
          <p14:tracePt t="7893" x="5327650" y="3060700"/>
          <p14:tracePt t="7910" x="4146550" y="3263900"/>
          <p14:tracePt t="7927" x="3422650" y="3263900"/>
          <p14:tracePt t="7943" x="3048000" y="3225800"/>
          <p14:tracePt t="7960" x="2933700" y="3213100"/>
          <p14:tracePt t="8937" x="2940050" y="3206750"/>
          <p14:tracePt t="8945" x="2978150" y="3206750"/>
          <p14:tracePt t="8953" x="3035300" y="3206750"/>
          <p14:tracePt t="8961" x="3117850" y="3194050"/>
          <p14:tracePt t="8977" x="3327400" y="3162300"/>
          <p14:tracePt t="8994" x="3644900" y="3105150"/>
          <p14:tracePt t="9011" x="3943350" y="3067050"/>
          <p14:tracePt t="9028" x="4248150" y="3022600"/>
          <p14:tracePt t="9044" x="4381500" y="2997200"/>
          <p14:tracePt t="9061" x="4406900" y="2997200"/>
          <p14:tracePt t="11226" x="4464050" y="2984500"/>
          <p14:tracePt t="11234" x="4635500" y="2965450"/>
          <p14:tracePt t="11245" x="4883150" y="2946400"/>
          <p14:tracePt t="11261" x="5416550" y="2946400"/>
          <p14:tracePt t="11278" x="5918200" y="2946400"/>
          <p14:tracePt t="11295" x="6413500" y="2946400"/>
          <p14:tracePt t="11311" x="6845300" y="2946400"/>
          <p14:tracePt t="11329" x="7118350" y="2946400"/>
          <p14:tracePt t="11345" x="7137400" y="2946400"/>
          <p14:tracePt t="11490" x="7143750" y="2952750"/>
          <p14:tracePt t="11499" x="7156450" y="2997200"/>
          <p14:tracePt t="11511" x="7169150" y="3067050"/>
          <p14:tracePt t="11528" x="7277100" y="3244850"/>
          <p14:tracePt t="11545" x="7423150" y="3416300"/>
          <p14:tracePt t="11561" x="7594600" y="3568700"/>
          <p14:tracePt t="11578" x="7607300" y="3581400"/>
          <p14:tracePt t="11738" x="7600950" y="3581400"/>
          <p14:tracePt t="11850" x="7594600" y="3581400"/>
          <p14:tracePt t="11858" x="7594600" y="3594100"/>
          <p14:tracePt t="11882" x="7581900" y="3600450"/>
          <p14:tracePt t="11890" x="7575550" y="3600450"/>
          <p14:tracePt t="11897" x="7569200" y="3600450"/>
          <p14:tracePt t="11912" x="7562850" y="3600450"/>
          <p14:tracePt t="11929" x="7537450" y="3600450"/>
          <p14:tracePt t="11945" x="7524750" y="3600450"/>
          <p14:tracePt t="11962" x="7499350" y="3600450"/>
          <p14:tracePt t="11978" x="7461250" y="3600450"/>
          <p14:tracePt t="11995" x="7448550" y="3600450"/>
          <p14:tracePt t="76634" x="7442200" y="3625850"/>
          <p14:tracePt t="76691" x="7518400" y="3625850"/>
          <p14:tracePt t="76698" x="7493000" y="3695700"/>
          <p14:tracePt t="76715" x="7461250" y="3962400"/>
          <p14:tracePt t="76731" x="7435850" y="4337050"/>
          <p14:tracePt t="76748" x="7366000" y="4578350"/>
          <p14:tracePt t="76765" x="7366000" y="4591050"/>
          <p14:tracePt t="82578" x="0" y="0"/>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p:txBody>
      </p:sp>
      <p:graphicFrame>
        <p:nvGraphicFramePr>
          <p:cNvPr id="9" name="Object 8"/>
          <p:cNvGraphicFramePr>
            <a:graphicFrameLocks noChangeAspect="1"/>
          </p:cNvGraphicFramePr>
          <p:nvPr>
            <p:extLst>
              <p:ext uri="{D42A27DB-BD31-4B8C-83A1-F6EECF244321}">
                <p14:modId xmlns:p14="http://schemas.microsoft.com/office/powerpoint/2010/main" val="992009430"/>
              </p:ext>
            </p:extLst>
          </p:nvPr>
        </p:nvGraphicFramePr>
        <p:xfrm>
          <a:off x="3923868" y="3189812"/>
          <a:ext cx="2441575" cy="2674938"/>
        </p:xfrm>
        <a:graphic>
          <a:graphicData uri="http://schemas.openxmlformats.org/presentationml/2006/ole">
            <mc:AlternateContent xmlns:mc="http://schemas.openxmlformats.org/markup-compatibility/2006">
              <mc:Choice xmlns:v="urn:schemas-microsoft-com:vml" Requires="v">
                <p:oleObj spid="_x0000_s5131" name="Equation" r:id="rId4" imgW="1054080" imgH="1155600" progId="Equation.DSMT4">
                  <p:embed/>
                </p:oleObj>
              </mc:Choice>
              <mc:Fallback>
                <p:oleObj name="Equation" r:id="rId4" imgW="1054080" imgH="1155600" progId="Equation.DSMT4">
                  <p:embed/>
                  <p:pic>
                    <p:nvPicPr>
                      <p:cNvPr id="9" name="Object 8"/>
                      <p:cNvPicPr/>
                      <p:nvPr/>
                    </p:nvPicPr>
                    <p:blipFill>
                      <a:blip r:embed="rId5"/>
                      <a:stretch>
                        <a:fillRect/>
                      </a:stretch>
                    </p:blipFill>
                    <p:spPr>
                      <a:xfrm>
                        <a:off x="3923868" y="3189812"/>
                        <a:ext cx="2441575" cy="2674938"/>
                      </a:xfrm>
                      <a:prstGeom prst="rect">
                        <a:avLst/>
                      </a:prstGeom>
                    </p:spPr>
                  </p:pic>
                </p:oleObj>
              </mc:Fallback>
            </mc:AlternateContent>
          </a:graphicData>
        </a:graphic>
      </p:graphicFrame>
      <p:sp>
        <p:nvSpPr>
          <p:cNvPr id="10" name="Rectangle 9"/>
          <p:cNvSpPr/>
          <p:nvPr/>
        </p:nvSpPr>
        <p:spPr>
          <a:xfrm>
            <a:off x="2700337" y="1189264"/>
            <a:ext cx="6096000" cy="1477328"/>
          </a:xfrm>
          <a:prstGeom prst="rect">
            <a:avLst/>
          </a:prstGeom>
          <a:solidFill>
            <a:schemeClr val="bg1"/>
          </a:solidFill>
        </p:spPr>
        <p:txBody>
          <a:bodyPr>
            <a:spAutoFit/>
          </a:bodyPr>
          <a:lstStyle/>
          <a:p>
            <a:r>
              <a:rPr lang="en-US" dirty="0" smtClean="0">
                <a:latin typeface="Poppins"/>
              </a:rPr>
              <a:t>If the </a:t>
            </a:r>
            <a:r>
              <a:rPr lang="en-US" dirty="0">
                <a:latin typeface="Poppins"/>
              </a:rPr>
              <a:t>probability of an event </a:t>
            </a:r>
            <a:r>
              <a:rPr lang="en-US" dirty="0" smtClean="0">
                <a:latin typeface="Poppins"/>
              </a:rPr>
              <a:t>is equal to 1.0, </a:t>
            </a:r>
          </a:p>
          <a:p>
            <a:r>
              <a:rPr lang="en-US" dirty="0" smtClean="0">
                <a:latin typeface="Poppins"/>
              </a:rPr>
              <a:t>Find the probability of its complement event </a:t>
            </a:r>
            <a:endParaRPr lang="en-US" dirty="0">
              <a:latin typeface="Poppins"/>
            </a:endParaRPr>
          </a:p>
          <a:p>
            <a:pPr algn="ctr"/>
            <a:r>
              <a:rPr lang="en-US" dirty="0"/>
              <a:t/>
            </a:r>
            <a:br>
              <a:rPr lang="en-US" dirty="0"/>
            </a:br>
            <a:r>
              <a:rPr lang="ar-EG" dirty="0"/>
              <a:t>إذا كان احتمال وقوع حدث يساوي </a:t>
            </a:r>
            <a:r>
              <a:rPr lang="ar-EG" dirty="0" smtClean="0"/>
              <a:t>1.0 </a:t>
            </a:r>
            <a:endParaRPr lang="ar-EG" dirty="0"/>
          </a:p>
          <a:p>
            <a:pPr algn="ctr"/>
            <a:r>
              <a:rPr lang="ar-EG" dirty="0"/>
              <a:t>أوجد احتمال الحدث المكمل له</a:t>
            </a:r>
            <a:endParaRPr lang="en-US" dirty="0"/>
          </a:p>
        </p:txBody>
      </p:sp>
      <p:sp>
        <p:nvSpPr>
          <p:cNvPr id="2" name="Rectangle 1"/>
          <p:cNvSpPr/>
          <p:nvPr/>
        </p:nvSpPr>
        <p:spPr>
          <a:xfrm>
            <a:off x="8874574" y="3183964"/>
            <a:ext cx="1141658" cy="458074"/>
          </a:xfrm>
          <a:prstGeom prst="rect">
            <a:avLst/>
          </a:prstGeom>
        </p:spPr>
        <p:txBody>
          <a:bodyPr wrap="none">
            <a:spAutoFit/>
          </a:bodyPr>
          <a:lstStyle/>
          <a:p>
            <a:pPr algn="r">
              <a:lnSpc>
                <a:spcPct val="150000"/>
              </a:lnSpc>
            </a:pPr>
            <a:r>
              <a:rPr lang="ar-EG" altLang="en-US" dirty="0" smtClean="0">
                <a:solidFill>
                  <a:srgbClr val="FF0000"/>
                </a:solidFill>
                <a:latin typeface="Times New Roman" panose="02020603050405020304" pitchFamily="18" charset="0"/>
                <a:cs typeface="Times New Roman" panose="02020603050405020304" pitchFamily="18" charset="0"/>
              </a:rPr>
              <a:t>حدث مؤكد   </a:t>
            </a:r>
            <a:endParaRPr lang="en-US" altLang="en-US" dirty="0">
              <a:solidFill>
                <a:srgbClr val="FF0000"/>
              </a:solidFill>
              <a:latin typeface="Times New Roman" panose="02020603050405020304" pitchFamily="18" charset="0"/>
              <a:cs typeface="Times New Roman" panose="02020603050405020304" pitchFamily="18" charset="0"/>
            </a:endParaRPr>
          </a:p>
        </p:txBody>
      </p:sp>
      <p:sp>
        <p:nvSpPr>
          <p:cNvPr id="12" name="Rectangle 11"/>
          <p:cNvSpPr/>
          <p:nvPr/>
        </p:nvSpPr>
        <p:spPr>
          <a:xfrm>
            <a:off x="7160749" y="3197558"/>
            <a:ext cx="1460656" cy="458074"/>
          </a:xfrm>
          <a:prstGeom prst="rect">
            <a:avLst/>
          </a:prstGeom>
        </p:spPr>
        <p:txBody>
          <a:bodyPr wrap="none">
            <a:spAutoFit/>
          </a:bodyPr>
          <a:lstStyle/>
          <a:p>
            <a:pPr algn="r">
              <a:lnSpc>
                <a:spcPct val="150000"/>
              </a:lnSpc>
            </a:pPr>
            <a:r>
              <a:rPr lang="en-US" altLang="en-US" dirty="0" smtClean="0">
                <a:solidFill>
                  <a:srgbClr val="FF0000"/>
                </a:solidFill>
                <a:latin typeface="Times New Roman" panose="02020603050405020304" pitchFamily="18" charset="0"/>
                <a:cs typeface="Times New Roman" panose="02020603050405020304" pitchFamily="18" charset="0"/>
              </a:rPr>
              <a:t>Certain Event</a:t>
            </a:r>
            <a:endParaRPr lang="en-US" altLang="en-US" dirty="0">
              <a:solidFill>
                <a:srgbClr val="FF0000"/>
              </a:solidFill>
              <a:latin typeface="Times New Roman" panose="02020603050405020304" pitchFamily="18" charset="0"/>
              <a:cs typeface="Times New Roman" panose="02020603050405020304" pitchFamily="18" charset="0"/>
            </a:endParaRPr>
          </a:p>
        </p:txBody>
      </p:sp>
      <p:sp>
        <p:nvSpPr>
          <p:cNvPr id="13" name="Rectangle 12"/>
          <p:cNvSpPr/>
          <p:nvPr/>
        </p:nvSpPr>
        <p:spPr>
          <a:xfrm>
            <a:off x="8815087" y="5396709"/>
            <a:ext cx="1345240" cy="458074"/>
          </a:xfrm>
          <a:prstGeom prst="rect">
            <a:avLst/>
          </a:prstGeom>
        </p:spPr>
        <p:txBody>
          <a:bodyPr wrap="none">
            <a:spAutoFit/>
          </a:bodyPr>
          <a:lstStyle/>
          <a:p>
            <a:pPr algn="r">
              <a:lnSpc>
                <a:spcPct val="150000"/>
              </a:lnSpc>
            </a:pPr>
            <a:r>
              <a:rPr lang="ar-EG" altLang="en-US" dirty="0" smtClean="0">
                <a:solidFill>
                  <a:srgbClr val="FF0000"/>
                </a:solidFill>
                <a:latin typeface="Times New Roman" panose="02020603050405020304" pitchFamily="18" charset="0"/>
                <a:cs typeface="Times New Roman" panose="02020603050405020304" pitchFamily="18" charset="0"/>
              </a:rPr>
              <a:t>حدث مستحيل   </a:t>
            </a:r>
            <a:endParaRPr lang="en-US" altLang="en-US" dirty="0">
              <a:solidFill>
                <a:srgbClr val="FF0000"/>
              </a:solidFill>
              <a:latin typeface="Times New Roman" panose="02020603050405020304" pitchFamily="18" charset="0"/>
              <a:cs typeface="Times New Roman" panose="02020603050405020304" pitchFamily="18" charset="0"/>
            </a:endParaRPr>
          </a:p>
        </p:txBody>
      </p:sp>
      <p:sp>
        <p:nvSpPr>
          <p:cNvPr id="14" name="Rectangle 13"/>
          <p:cNvSpPr/>
          <p:nvPr/>
        </p:nvSpPr>
        <p:spPr>
          <a:xfrm>
            <a:off x="6808634" y="5402084"/>
            <a:ext cx="1794081" cy="458074"/>
          </a:xfrm>
          <a:prstGeom prst="rect">
            <a:avLst/>
          </a:prstGeom>
        </p:spPr>
        <p:txBody>
          <a:bodyPr wrap="none">
            <a:spAutoFit/>
          </a:bodyPr>
          <a:lstStyle/>
          <a:p>
            <a:pPr algn="r">
              <a:lnSpc>
                <a:spcPct val="150000"/>
              </a:lnSpc>
            </a:pPr>
            <a:r>
              <a:rPr lang="en-US" altLang="en-US" dirty="0" smtClean="0">
                <a:solidFill>
                  <a:srgbClr val="FF0000"/>
                </a:solidFill>
                <a:latin typeface="Times New Roman" panose="02020603050405020304" pitchFamily="18" charset="0"/>
                <a:cs typeface="Times New Roman" panose="02020603050405020304" pitchFamily="18" charset="0"/>
              </a:rPr>
              <a:t>Impossible Event</a:t>
            </a:r>
            <a:endParaRPr lang="en-US" altLang="en-US"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54326107"/>
      </p:ext>
    </p:extLst>
  </p:cSld>
  <p:clrMapOvr>
    <a:masterClrMapping/>
  </p:clrMapOvr>
  <mc:AlternateContent xmlns:mc="http://schemas.openxmlformats.org/markup-compatibility/2006" xmlns:p14="http://schemas.microsoft.com/office/powerpoint/2010/main">
    <mc:Choice Requires="p14">
      <p:transition p14:dur="10" advTm="69236"/>
    </mc:Choice>
    <mc:Fallback xmlns="">
      <p:transition advTm="69236"/>
    </mc:Fallback>
  </mc:AlternateContent>
  <p:timing>
    <p:tnLst>
      <p:par>
        <p:cTn id="1" dur="indefinite" restart="never" nodeType="tmRoot"/>
      </p:par>
    </p:tnLst>
  </p:timing>
  <p:extLst mod="1">
    <p:ext uri="{3A86A75C-4F4B-4683-9AE1-C65F6400EC91}">
      <p14:laserTraceLst xmlns:p14="http://schemas.microsoft.com/office/powerpoint/2010/main">
        <p14:tracePtLst>
          <p14:tracePt t="3803" x="336550" y="5556250"/>
          <p14:tracePt t="3869" x="349250" y="5549900"/>
          <p14:tracePt t="3892" x="355600" y="5549900"/>
          <p14:tracePt t="3900" x="374650" y="5549900"/>
          <p14:tracePt t="3908" x="425450" y="5499100"/>
          <p14:tracePt t="3923" x="514350" y="5410200"/>
          <p14:tracePt t="3939" x="946150" y="4997450"/>
          <p14:tracePt t="3956" x="1422400" y="4679950"/>
          <p14:tracePt t="3972" x="2089150" y="4267200"/>
          <p14:tracePt t="3989" x="2832100" y="3727450"/>
          <p14:tracePt t="4006" x="3556000" y="3219450"/>
          <p14:tracePt t="4022" x="4165600" y="2736850"/>
          <p14:tracePt t="4039" x="4527550" y="2400300"/>
          <p14:tracePt t="4056" x="4705350" y="2120900"/>
          <p14:tracePt t="4073" x="4775200" y="1924050"/>
          <p14:tracePt t="4089" x="4806950" y="1790700"/>
          <p14:tracePt t="4106" x="4832350" y="1701800"/>
          <p14:tracePt t="4123" x="4845050" y="1600200"/>
          <p14:tracePt t="4139" x="4851400" y="1549400"/>
          <p14:tracePt t="4364" x="4883150" y="1549400"/>
          <p14:tracePt t="4372" x="4965700" y="1644650"/>
          <p14:tracePt t="4380" x="5048250" y="1752600"/>
          <p14:tracePt t="4390" x="5143500" y="1917700"/>
          <p14:tracePt t="4406" x="5346700" y="2260600"/>
          <p14:tracePt t="4423" x="5492750" y="2616200"/>
          <p14:tracePt t="4439" x="5607050" y="2921000"/>
          <p14:tracePt t="4456" x="5657850" y="3130550"/>
          <p14:tracePt t="4473" x="5657850" y="3213100"/>
          <p14:tracePt t="4489" x="5657850" y="3238500"/>
          <p14:tracePt t="4506" x="5657850" y="3251200"/>
          <p14:tracePt t="4522" x="5645150" y="3263900"/>
          <p14:tracePt t="4539" x="5638800" y="3276600"/>
          <p14:tracePt t="4556" x="5594350" y="3289300"/>
          <p14:tracePt t="4573" x="5537200" y="3308350"/>
          <p14:tracePt t="4589" x="5467350" y="3308350"/>
          <p14:tracePt t="4606" x="5410200" y="3333750"/>
          <p14:tracePt t="4622" x="5378450" y="3346450"/>
          <p14:tracePt t="4639" x="5353050" y="3365500"/>
          <p14:tracePt t="4656" x="5283200" y="3422650"/>
          <p14:tracePt t="4672" x="5187950" y="3498850"/>
          <p14:tracePt t="4689" x="5111750" y="3600450"/>
          <p14:tracePt t="4706" x="5016500" y="3670300"/>
          <p14:tracePt t="4722" x="4959350" y="3708400"/>
          <p14:tracePt t="4739" x="4902200" y="3727450"/>
          <p14:tracePt t="4756" x="4864100" y="3727450"/>
          <p14:tracePt t="4773" x="4832350" y="3727450"/>
          <p14:tracePt t="4789" x="4794250" y="3721100"/>
          <p14:tracePt t="4806" x="4756150" y="3702050"/>
          <p14:tracePt t="4823" x="4679950" y="3676650"/>
          <p14:tracePt t="4839" x="4572000" y="3638550"/>
          <p14:tracePt t="4856" x="4438650" y="3613150"/>
          <p14:tracePt t="4873" x="4229100" y="3581400"/>
          <p14:tracePt t="4889" x="3968750" y="3543300"/>
          <p14:tracePt t="4906" x="3727450" y="3511550"/>
          <p14:tracePt t="4923" x="3524250" y="3511550"/>
          <p14:tracePt t="4939" x="3492500" y="3511550"/>
          <p14:tracePt t="5003" x="3511550" y="3511550"/>
          <p14:tracePt t="5011" x="3517900" y="3511550"/>
          <p14:tracePt t="5019" x="3530600" y="3511550"/>
          <p14:tracePt t="5027" x="3556000" y="3511550"/>
          <p14:tracePt t="5040" x="3575050" y="3511550"/>
          <p14:tracePt t="5056" x="3644900" y="3511550"/>
          <p14:tracePt t="5073" x="3740150" y="3498850"/>
          <p14:tracePt t="5090" x="3848100" y="3486150"/>
          <p14:tracePt t="5106" x="3968750" y="3460750"/>
          <p14:tracePt t="5123" x="4076700" y="3448050"/>
          <p14:tracePt t="5140" x="4083050" y="3448050"/>
          <p14:tracePt t="5237" x="4095750" y="3448050"/>
          <p14:tracePt t="5254" x="4146550" y="3448050"/>
          <p14:tracePt t="5266" x="4216400" y="3454400"/>
          <p14:tracePt t="5274" x="4337050" y="3486150"/>
          <p14:tracePt t="5289" x="4679950" y="3530600"/>
          <p14:tracePt t="5306" x="4978400" y="3562350"/>
          <p14:tracePt t="5323" x="5035550" y="3562350"/>
          <p14:tracePt t="5356" x="4940300" y="3575050"/>
          <p14:tracePt t="5373" x="4679950" y="3632200"/>
          <p14:tracePt t="5389" x="4432300" y="3632200"/>
          <p14:tracePt t="5406" x="4235450" y="3657600"/>
          <p14:tracePt t="5423" x="4133850" y="3670300"/>
          <p14:tracePt t="5439" x="4114800" y="3670300"/>
          <p14:tracePt t="5483" x="4165600" y="3670300"/>
          <p14:tracePt t="5491" x="4273550" y="3657600"/>
          <p14:tracePt t="5506" x="4476750" y="3600450"/>
          <p14:tracePt t="5523" x="5397500" y="3378200"/>
          <p14:tracePt t="5539" x="5981700" y="3308350"/>
          <p14:tracePt t="5556" x="6197600" y="3289300"/>
          <p14:tracePt t="5573" x="6203950" y="3289300"/>
          <p14:tracePt t="5606" x="6032500" y="3302000"/>
          <p14:tracePt t="5623" x="5670550" y="3403600"/>
          <p14:tracePt t="5639" x="5346700" y="3441700"/>
          <p14:tracePt t="5656" x="5137150" y="3460750"/>
          <p14:tracePt t="5673" x="5086350" y="3460750"/>
          <p14:tracePt t="5707" x="5130800" y="3460750"/>
          <p14:tracePt t="5716" x="5226050" y="3435350"/>
          <p14:tracePt t="5733" x="5391150" y="3397250"/>
          <p14:tracePt t="5746" x="5454650" y="3384550"/>
          <p14:tracePt t="5756" x="5486400" y="3384550"/>
          <p14:tracePt t="5789" x="5480050" y="3384550"/>
          <p14:tracePt t="5806" x="5353050" y="3390900"/>
          <p14:tracePt t="5823" x="5118100" y="3416300"/>
          <p14:tracePt t="5839" x="4902200" y="3441700"/>
          <p14:tracePt t="5856" x="4762500" y="3441700"/>
          <p14:tracePt t="5873" x="4743450" y="3441700"/>
          <p14:tracePt t="5906" x="4826000" y="3441700"/>
          <p14:tracePt t="5923" x="4946650" y="3409950"/>
          <p14:tracePt t="5939" x="5010150" y="3384550"/>
          <p14:tracePt t="5987" x="4997450" y="3384550"/>
          <p14:tracePt t="5995" x="4953000" y="3384550"/>
          <p14:tracePt t="6006" x="4870450" y="3384550"/>
          <p14:tracePt t="6023" x="4699000" y="3384550"/>
          <p14:tracePt t="6039" x="4578350" y="3409950"/>
          <p14:tracePt t="6056" x="4540250" y="3435350"/>
          <p14:tracePt t="6073" x="4533900" y="3435350"/>
          <p14:tracePt t="6090" x="4597400" y="3435350"/>
          <p14:tracePt t="6107" x="4946650" y="3435350"/>
          <p14:tracePt t="6123" x="5175250" y="3435350"/>
          <p14:tracePt t="6140" x="5226050" y="3435350"/>
          <p14:tracePt t="6179" x="5187950" y="3448050"/>
          <p14:tracePt t="6190" x="5137150" y="3460750"/>
          <p14:tracePt t="6206" x="5080000" y="3467100"/>
          <p14:tracePt t="6223" x="5073650" y="3486150"/>
          <p14:tracePt t="6259" x="5099050" y="3498850"/>
          <p14:tracePt t="6273" x="5118100" y="3498850"/>
          <p14:tracePt t="6290" x="5181600" y="3498850"/>
          <p14:tracePt t="6306" x="5226050" y="3498850"/>
          <p14:tracePt t="6323" x="5245100" y="3498850"/>
          <p14:tracePt t="6524" x="5264150" y="3498850"/>
          <p14:tracePt t="6541" x="5289550" y="3498850"/>
          <p14:tracePt t="6556" x="5308600" y="3498850"/>
          <p14:tracePt t="6573" x="5314950" y="3498850"/>
          <p14:tracePt t="6590" x="5321300" y="3498850"/>
          <p14:tracePt t="6724" x="5321300" y="3492500"/>
          <p14:tracePt t="6741" x="5372100" y="3492500"/>
          <p14:tracePt t="6758" x="5473700" y="3492500"/>
          <p14:tracePt t="6773" x="5543550" y="3492500"/>
          <p14:tracePt t="6790" x="5581650" y="3498850"/>
          <p14:tracePt t="6806" x="5594350" y="3498850"/>
          <p14:tracePt t="6932" x="5581650" y="3498850"/>
          <p14:tracePt t="6949" x="5530850" y="3498850"/>
          <p14:tracePt t="6965" x="5499100" y="3498850"/>
          <p14:tracePt t="6990" x="5492750" y="3498850"/>
          <p14:tracePt t="7099" x="5505450" y="3498850"/>
          <p14:tracePt t="7107" x="5537200" y="3498850"/>
          <p14:tracePt t="7115" x="5619750" y="3498850"/>
          <p14:tracePt t="7123" x="5791200" y="3536950"/>
          <p14:tracePt t="7140" x="6483350" y="3632200"/>
          <p14:tracePt t="7156" x="7442200" y="3771900"/>
          <p14:tracePt t="7173" x="8305800" y="3822700"/>
          <p14:tracePt t="7190" x="8978900" y="3822700"/>
          <p14:tracePt t="7207" x="9493250" y="3784600"/>
          <p14:tracePt t="7223" x="9664700" y="3727450"/>
          <p14:tracePt t="7240" x="9753600" y="3670300"/>
          <p14:tracePt t="7257" x="9798050" y="3536950"/>
          <p14:tracePt t="7274" x="9861550" y="3384550"/>
          <p14:tracePt t="7291" x="9893300" y="3181350"/>
          <p14:tracePt t="7307" x="9906000" y="3079750"/>
          <p14:tracePt t="7324" x="9886950" y="2984500"/>
          <p14:tracePt t="7341" x="9810750" y="2901950"/>
          <p14:tracePt t="7357" x="9690100" y="2832100"/>
          <p14:tracePt t="7374" x="9429750" y="2781300"/>
          <p14:tracePt t="7390" x="9099550" y="2781300"/>
          <p14:tracePt t="7407" x="8763000" y="2851150"/>
          <p14:tracePt t="7424" x="8528050" y="3048000"/>
          <p14:tracePt t="7440" x="8426450" y="3282950"/>
          <p14:tracePt t="7457" x="8407400" y="3517900"/>
          <p14:tracePt t="7474" x="8572500" y="3822700"/>
          <p14:tracePt t="7491" x="9264650" y="4165600"/>
          <p14:tracePt t="7507" x="9893300" y="4241800"/>
          <p14:tracePt t="7524" x="10585450" y="4241800"/>
          <p14:tracePt t="7540" x="11061700" y="4038600"/>
          <p14:tracePt t="7557" x="11258550" y="3841750"/>
          <p14:tracePt t="7574" x="11271250" y="3568700"/>
          <p14:tracePt t="7591" x="10953750" y="3175000"/>
          <p14:tracePt t="7607" x="10090150" y="2755900"/>
          <p14:tracePt t="7624" x="8947150" y="2470150"/>
          <p14:tracePt t="7640" x="7880350" y="2387600"/>
          <p14:tracePt t="7657" x="7143750" y="2432050"/>
          <p14:tracePt t="7673" x="6902450" y="2565400"/>
          <p14:tracePt t="7675" x="6902450" y="2647950"/>
          <p14:tracePt t="7690" x="7061200" y="2914650"/>
          <p14:tracePt t="7707" x="7651750" y="3289300"/>
          <p14:tracePt t="7724" x="8559800" y="3587750"/>
          <p14:tracePt t="7741" x="9347200" y="3670300"/>
          <p14:tracePt t="7757" x="9759950" y="3670300"/>
          <p14:tracePt t="7774" x="9798050" y="3663950"/>
          <p14:tracePt t="7791" x="9791700" y="3606800"/>
          <p14:tracePt t="7807" x="9448800" y="3429000"/>
          <p14:tracePt t="7824" x="8743950" y="3225800"/>
          <p14:tracePt t="7841" x="7962900" y="3168650"/>
          <p14:tracePt t="7858" x="7435850" y="3194050"/>
          <p14:tracePt t="7874" x="7270750" y="3327400"/>
          <p14:tracePt t="7891" x="7423150" y="3670300"/>
          <p14:tracePt t="7907" x="8051800" y="3892550"/>
          <p14:tracePt t="7924" x="9042400" y="4000500"/>
          <p14:tracePt t="7941" x="10071100" y="4000500"/>
          <p14:tracePt t="7957" x="10661650" y="3816350"/>
          <p14:tracePt t="7974" x="10693400" y="3746500"/>
          <p14:tracePt t="7991" x="10528300" y="3556000"/>
          <p14:tracePt t="8007" x="9544050" y="3225800"/>
          <p14:tracePt t="8024" x="8216900" y="2940050"/>
          <p14:tracePt t="8041" x="6972300" y="2825750"/>
          <p14:tracePt t="8057" x="6083300" y="2825750"/>
          <p14:tracePt t="8075" x="5835650" y="3079750"/>
          <p14:tracePt t="8094" x="5975350" y="3346450"/>
          <p14:tracePt t="8112" x="6692900" y="3651250"/>
          <p14:tracePt t="8124" x="7867650" y="3879850"/>
          <p14:tracePt t="8140" x="9004300" y="3937000"/>
          <p14:tracePt t="8157" x="9747250" y="3917950"/>
          <p14:tracePt t="8173" x="9975850" y="3829050"/>
          <p14:tracePt t="8190" x="9944100" y="3771900"/>
          <p14:tracePt t="8207" x="9493250" y="3536950"/>
          <p14:tracePt t="8224" x="8426450" y="3346450"/>
          <p14:tracePt t="8240" x="7283450" y="3206750"/>
          <p14:tracePt t="8257" x="6286500" y="3206750"/>
          <p14:tracePt t="8274" x="5702300" y="3378200"/>
          <p14:tracePt t="8290" x="5594350" y="3587750"/>
          <p14:tracePt t="8307" x="5994400" y="4254500"/>
          <p14:tracePt t="8329" x="6896100" y="4749800"/>
          <p14:tracePt t="8343" x="8147050" y="4946650"/>
          <p14:tracePt t="8357" x="9245600" y="4978400"/>
          <p14:tracePt t="8373" x="9950450" y="4806950"/>
          <p14:tracePt t="8390" x="10153650" y="4591050"/>
          <p14:tracePt t="8407" x="10121900" y="4330700"/>
          <p14:tracePt t="8424" x="9645650" y="3860800"/>
          <p14:tracePt t="8441" x="8788400" y="3467100"/>
          <p14:tracePt t="8457" x="7810500" y="3219450"/>
          <p14:tracePt t="8474" x="7092950" y="3143250"/>
          <p14:tracePt t="8491" x="6705600" y="3155950"/>
          <p14:tracePt t="8507" x="6616700" y="3327400"/>
          <p14:tracePt t="8524" x="6731000" y="3524250"/>
          <p14:tracePt t="8541" x="7239000" y="3829050"/>
          <p14:tracePt t="8558" x="7791450" y="3994150"/>
          <p14:tracePt t="8574" x="8197850" y="4038600"/>
          <p14:tracePt t="8591" x="8407400" y="4038600"/>
          <p14:tracePt t="8607" x="8439150" y="4038600"/>
          <p14:tracePt t="8624" x="8439150" y="4032250"/>
          <p14:tracePt t="8641" x="8362950" y="3949700"/>
          <p14:tracePt t="8658" x="8121650" y="3835400"/>
          <p14:tracePt t="8674" x="7880350" y="3759200"/>
          <p14:tracePt t="8677" x="7810500" y="3740150"/>
          <p14:tracePt t="8691" x="7753350" y="3740150"/>
          <p14:tracePt t="8707" x="7664450" y="3740150"/>
          <p14:tracePt t="8741" x="7658100" y="3740150"/>
          <p14:tracePt t="8758" x="7658100" y="3765550"/>
          <p14:tracePt t="8774" x="7747000" y="3803650"/>
          <p14:tracePt t="8791" x="8032750" y="3879850"/>
          <p14:tracePt t="8807" x="8591550" y="3924300"/>
          <p14:tracePt t="8824" x="9232900" y="3924300"/>
          <p14:tracePt t="8841" x="9613900" y="3867150"/>
          <p14:tracePt t="8858" x="9785350" y="3790950"/>
          <p14:tracePt t="8874" x="9810750" y="3765550"/>
          <p14:tracePt t="8892" x="9683750" y="3683000"/>
          <p14:tracePt t="8908" x="9264650" y="3556000"/>
          <p14:tracePt t="8924" x="8642350" y="3441700"/>
          <p14:tracePt t="8941" x="8115300" y="3409950"/>
          <p14:tracePt t="8958" x="7759700" y="3486150"/>
          <p14:tracePt t="8974" x="7518400" y="3625850"/>
          <p14:tracePt t="8991" x="7473950" y="3727450"/>
          <p14:tracePt t="9008" x="7473950" y="3829050"/>
          <p14:tracePt t="9024" x="7708900" y="3975100"/>
          <p14:tracePt t="9041" x="8229600" y="4070350"/>
          <p14:tracePt t="9058" x="8788400" y="4089400"/>
          <p14:tracePt t="9075" x="9283700" y="3987800"/>
          <p14:tracePt t="9091" x="9321800" y="3962400"/>
          <p14:tracePt t="9108" x="9340850" y="3898900"/>
          <p14:tracePt t="9124" x="9175750" y="3797300"/>
          <p14:tracePt t="9141" x="8515350" y="3702050"/>
          <p14:tracePt t="9158" x="7569200" y="3651250"/>
          <p14:tracePt t="9174" x="6673850" y="3651250"/>
          <p14:tracePt t="9191" x="6013450" y="3689350"/>
          <p14:tracePt t="9211" x="5784850" y="3765550"/>
          <p14:tracePt t="9240" x="5784850" y="3771900"/>
          <p14:tracePt t="9257" x="5956300" y="3803650"/>
          <p14:tracePt t="9274" x="6324600" y="3822700"/>
          <p14:tracePt t="9291" x="6756400" y="3822700"/>
          <p14:tracePt t="9307" x="6908800" y="3822700"/>
          <p14:tracePt t="9324" x="6965950" y="3803650"/>
          <p14:tracePt t="9357" x="6965950" y="3790950"/>
          <p14:tracePt t="9374" x="6934200" y="3759200"/>
          <p14:tracePt t="9391" x="6826250" y="3714750"/>
          <p14:tracePt t="9407" x="6705600" y="3689350"/>
          <p14:tracePt t="9424" x="6648450" y="3676650"/>
          <p14:tracePt t="9441" x="6642100" y="3676650"/>
          <p14:tracePt t="9474" x="6654800" y="3676650"/>
          <p14:tracePt t="9491" x="7112000" y="3733800"/>
          <p14:tracePt t="9507" x="7804150" y="3733800"/>
          <p14:tracePt t="9524" x="8451850" y="3733800"/>
          <p14:tracePt t="9541" x="8763000" y="3714750"/>
          <p14:tracePt t="9558" x="8782050" y="3702050"/>
          <p14:tracePt t="9574" x="8782050" y="3689350"/>
          <p14:tracePt t="9591" x="8362950" y="3594100"/>
          <p14:tracePt t="9608" x="7556500" y="3486150"/>
          <p14:tracePt t="9624" x="6604000" y="3435350"/>
          <p14:tracePt t="9641" x="6038850" y="3435350"/>
          <p14:tracePt t="9661" x="5854700" y="3454400"/>
          <p14:tracePt t="9675" x="5911850" y="3486150"/>
          <p14:tracePt t="9691" x="6134100" y="3530600"/>
          <p14:tracePt t="9707" x="6534150" y="3556000"/>
          <p14:tracePt t="9724" x="6896100" y="3556000"/>
          <p14:tracePt t="9741" x="7016750" y="3556000"/>
          <p14:tracePt t="9787" x="6946900" y="3556000"/>
          <p14:tracePt t="9795" x="6858000" y="3556000"/>
          <p14:tracePt t="9807" x="6718300" y="3524250"/>
          <p14:tracePt t="9824" x="6426200" y="3486150"/>
          <p14:tracePt t="9841" x="6210300" y="3473450"/>
          <p14:tracePt t="9857" x="6121400" y="3473450"/>
          <p14:tracePt t="9899" x="6134100" y="3473450"/>
          <p14:tracePt t="9907" x="6191250" y="3473450"/>
          <p14:tracePt t="9924" x="6280150" y="3473450"/>
          <p14:tracePt t="9941" x="6286500" y="3473450"/>
          <p14:tracePt t="9987" x="6273800" y="3473450"/>
          <p14:tracePt t="9995" x="6216650" y="3473450"/>
          <p14:tracePt t="10007" x="6121400" y="3473450"/>
          <p14:tracePt t="10024" x="5899150" y="3473450"/>
          <p14:tracePt t="10041" x="5626100" y="3473450"/>
          <p14:tracePt t="10057" x="5416550" y="3473450"/>
          <p14:tracePt t="10074" x="5270500" y="3473450"/>
          <p14:tracePt t="10091" x="5245100" y="3473450"/>
          <p14:tracePt t="10132" x="5238750" y="3473450"/>
          <p14:tracePt t="10156" x="5245100" y="3473450"/>
          <p14:tracePt t="10167" x="5251450" y="3479800"/>
          <p14:tracePt t="10524" x="5194300" y="3479800"/>
          <p14:tracePt t="10540" x="5124450" y="3530600"/>
          <p14:tracePt t="10558" x="5041900" y="3568700"/>
          <p14:tracePt t="10575" x="4953000" y="3594100"/>
          <p14:tracePt t="10592" x="4883150" y="3632200"/>
          <p14:tracePt t="10609" x="4864100" y="3632200"/>
          <p14:tracePt t="10625" x="4851400" y="3632200"/>
          <p14:tracePt t="10716" x="4864100" y="3632200"/>
          <p14:tracePt t="10726" x="4883150" y="3632200"/>
          <p14:tracePt t="10741" x="4927600" y="3632200"/>
          <p14:tracePt t="10758" x="4953000" y="3632200"/>
          <p14:tracePt t="10775" x="4959350" y="3632200"/>
          <p14:tracePt t="12620" x="4959350" y="3689350"/>
          <p14:tracePt t="12637" x="4870450" y="3803650"/>
          <p14:tracePt t="12650" x="4838700" y="3867150"/>
          <p14:tracePt t="12659" x="4749800" y="4006850"/>
          <p14:tracePt t="12675" x="4660900" y="4146550"/>
          <p14:tracePt t="12692" x="4584700" y="4260850"/>
          <p14:tracePt t="12708" x="4495800" y="4387850"/>
          <p14:tracePt t="12725" x="4445000" y="4476750"/>
          <p14:tracePt t="12742" x="4413250" y="4521200"/>
          <p14:tracePt t="12758" x="4406900" y="4533900"/>
          <p14:tracePt t="12775" x="4400550" y="4533900"/>
          <p14:tracePt t="12811" x="4394200" y="4533900"/>
          <p14:tracePt t="12819" x="4387850" y="4540250"/>
          <p14:tracePt t="12827" x="4387850" y="4546600"/>
          <p14:tracePt t="12875" x="4381500" y="4546600"/>
          <p14:tracePt t="12891" x="4368800" y="4546600"/>
          <p14:tracePt t="12907" x="4362450" y="4546600"/>
          <p14:tracePt t="12915" x="4356100" y="4546600"/>
          <p14:tracePt t="12925" x="4343400" y="4546600"/>
          <p14:tracePt t="12942" x="4318000" y="4552950"/>
          <p14:tracePt t="12958" x="4298950" y="4572000"/>
          <p14:tracePt t="12975" x="4298950" y="4578350"/>
          <p14:tracePt t="13008" x="4298950" y="4584700"/>
          <p14:tracePt t="13025" x="4298950" y="4591050"/>
          <p14:tracePt t="13043" x="4298950" y="4597400"/>
          <p14:tracePt t="13059" x="4298950" y="4610100"/>
          <p14:tracePt t="13660" x="4311650" y="4610100"/>
          <p14:tracePt t="13677" x="4330700" y="4603750"/>
          <p14:tracePt t="13694" x="4362450" y="4578350"/>
          <p14:tracePt t="13709" x="4413250" y="4572000"/>
          <p14:tracePt t="13725" x="4483100" y="4546600"/>
          <p14:tracePt t="13742" x="4521200" y="4546600"/>
          <p14:tracePt t="13759" x="4533900" y="4546600"/>
          <p14:tracePt t="14012" x="4521200" y="4546600"/>
          <p14:tracePt t="14028" x="4464050" y="4552950"/>
          <p14:tracePt t="14045" x="4394200" y="4559300"/>
          <p14:tracePt t="14059" x="4337050" y="4559300"/>
          <p14:tracePt t="14076" x="4311650" y="4559300"/>
          <p14:tracePt t="14092" x="4305300" y="4559300"/>
          <p14:tracePt t="14163" x="4298950" y="4565650"/>
          <p14:tracePt t="14220" x="4292600" y="4565650"/>
          <p14:tracePt t="14251" x="4279900" y="4565650"/>
          <p14:tracePt t="14261" x="4260850" y="4565650"/>
          <p14:tracePt t="14276" x="4216400" y="4565650"/>
          <p14:tracePt t="14292" x="4171950" y="4552950"/>
          <p14:tracePt t="14309" x="4127500" y="4546600"/>
          <p14:tracePt t="14326" x="4102100" y="4546600"/>
          <p14:tracePt t="14359" x="4095750" y="4546600"/>
          <p14:tracePt t="14420" x="4083050" y="4546600"/>
          <p14:tracePt t="14437" x="4083050" y="4552950"/>
          <p14:tracePt t="14449" x="4083050" y="4572000"/>
          <p14:tracePt t="14459" x="4083050" y="4635500"/>
          <p14:tracePt t="14476" x="4083050" y="4679950"/>
          <p14:tracePt t="14492" x="4083050" y="4705350"/>
          <p14:tracePt t="14604" x="4083050" y="4692650"/>
          <p14:tracePt t="14622" x="4083050" y="4654550"/>
          <p14:tracePt t="14631" x="4083050" y="4635500"/>
          <p14:tracePt t="14643" x="4083050" y="4629150"/>
          <p14:tracePt t="14659" x="4083050" y="4603750"/>
          <p14:tracePt t="14675" x="4083050" y="4572000"/>
          <p14:tracePt t="14692" x="4083050" y="4565650"/>
          <p14:tracePt t="14709" x="4083050" y="4559300"/>
          <p14:tracePt t="14742" x="4083050" y="4552950"/>
          <p14:tracePt t="15372" x="4083050" y="4559300"/>
          <p14:tracePt t="15389" x="4083050" y="4578350"/>
          <p14:tracePt t="15404" x="4083050" y="4584700"/>
          <p14:tracePt t="15435" x="4083050" y="4591050"/>
          <p14:tracePt t="15459" x="4083050" y="4603750"/>
          <p14:tracePt t="15483" x="4089400" y="4603750"/>
          <p14:tracePt t="15499" x="4095750" y="4603750"/>
          <p14:tracePt t="15515" x="4102100" y="4603750"/>
          <p14:tracePt t="15523" x="4108450" y="4603750"/>
          <p14:tracePt t="15531" x="4121150" y="4603750"/>
          <p14:tracePt t="15547" x="4133850" y="4603750"/>
          <p14:tracePt t="15563" x="4165600" y="4603750"/>
          <p14:tracePt t="15576" x="4191000" y="4603750"/>
          <p14:tracePt t="15593" x="4279900" y="4546600"/>
          <p14:tracePt t="15609" x="4356100" y="4495800"/>
          <p14:tracePt t="15626" x="4406900" y="4457700"/>
          <p14:tracePt t="15643" x="4438650" y="4438650"/>
          <p14:tracePt t="15659" x="4457700" y="4432300"/>
          <p14:tracePt t="15676" x="4464050" y="4432300"/>
          <p14:tracePt t="15693" x="4470400" y="4432300"/>
          <p14:tracePt t="15709" x="4489450" y="4432300"/>
          <p14:tracePt t="15726" x="4540250" y="4432300"/>
          <p14:tracePt t="15743" x="4635500" y="4508500"/>
          <p14:tracePt t="15759" x="4737100" y="4610100"/>
          <p14:tracePt t="15776" x="4781550" y="4660900"/>
          <p14:tracePt t="15793" x="4794250" y="4667250"/>
          <p14:tracePt t="15835" x="4800600" y="4673600"/>
          <p14:tracePt t="15859" x="4800600" y="4641850"/>
          <p14:tracePt t="15866" x="4800600" y="4591050"/>
          <p14:tracePt t="15876" x="4800600" y="4559300"/>
          <p14:tracePt t="15893" x="4800600" y="4495800"/>
          <p14:tracePt t="15909" x="4800600" y="4476750"/>
          <p14:tracePt t="15943" x="4800600" y="4470400"/>
          <p14:tracePt t="16068" x="4800600" y="4476750"/>
          <p14:tracePt t="16086" x="4800600" y="4495800"/>
          <p14:tracePt t="16098" x="4800600" y="4514850"/>
          <p14:tracePt t="16110" x="4787900" y="4521200"/>
          <p14:tracePt t="16126" x="4768850" y="4527550"/>
          <p14:tracePt t="16143" x="4749800" y="4533900"/>
          <p14:tracePt t="16160" x="4724400" y="4533900"/>
          <p14:tracePt t="16176" x="4699000" y="4533900"/>
          <p14:tracePt t="16193" x="4667250" y="4521200"/>
          <p14:tracePt t="16210" x="4648200" y="4508500"/>
          <p14:tracePt t="16227" x="4635500" y="4495800"/>
          <p14:tracePt t="16243" x="4635500" y="4489450"/>
          <p14:tracePt t="16348" x="4635500" y="4483100"/>
          <p14:tracePt t="16365" x="4667250" y="4502150"/>
          <p14:tracePt t="16382" x="4699000" y="4578350"/>
          <p14:tracePt t="16396" x="4724400" y="4679950"/>
          <p14:tracePt t="16410" x="4730750" y="4705350"/>
          <p14:tracePt t="16426" x="4743450" y="4724400"/>
          <p14:tracePt t="16508" x="4730750" y="4705350"/>
          <p14:tracePt t="16525" x="4692650" y="4629150"/>
          <p14:tracePt t="16542" x="4648200" y="4546600"/>
          <p14:tracePt t="16550" x="4616450" y="4514850"/>
          <p14:tracePt t="16559" x="4584700" y="4495800"/>
          <p14:tracePt t="16576" x="4552950" y="4483100"/>
          <p14:tracePt t="16593" x="4546600" y="4476750"/>
          <p14:tracePt t="16609" x="4540250" y="4476750"/>
          <p14:tracePt t="16627" x="4527550" y="4483100"/>
          <p14:tracePt t="16643" x="4502150" y="4552950"/>
          <p14:tracePt t="16659" x="4489450" y="4654550"/>
          <p14:tracePt t="16676" x="4476750" y="4711700"/>
          <p14:tracePt t="16693" x="4476750" y="4730750"/>
          <p14:tracePt t="16812" x="4470400" y="4730750"/>
          <p14:tracePt t="16829" x="4451350" y="4724400"/>
          <p14:tracePt t="16844" x="4438650" y="4711700"/>
          <p14:tracePt t="16860" x="4425950" y="4699000"/>
          <p14:tracePt t="16876" x="4419600" y="4686300"/>
          <p14:tracePt t="16915" x="4419600" y="4679950"/>
          <p14:tracePt t="16971" x="4413250" y="4679950"/>
          <p14:tracePt t="17228" x="4400550" y="4673600"/>
          <p14:tracePt t="17245" x="4349750" y="4654550"/>
          <p14:tracePt t="17299" x="4343400" y="4648200"/>
          <p14:tracePt t="17307" x="4343400" y="4641850"/>
          <p14:tracePt t="17315" x="4343400" y="4622800"/>
          <p14:tracePt t="17331" x="4343400" y="4610100"/>
          <p14:tracePt t="17343" x="4356100" y="4603750"/>
          <p14:tracePt t="17360" x="4368800" y="4591050"/>
          <p14:tracePt t="17377" x="4375150" y="4591050"/>
          <p14:tracePt t="17410" x="4387850" y="4584700"/>
          <p14:tracePt t="17588" x="4413250" y="4584700"/>
          <p14:tracePt t="17605" x="4438650" y="4591050"/>
          <p14:tracePt t="17622" x="4502150" y="4603750"/>
          <p14:tracePt t="17629" x="4527550" y="4610100"/>
          <p14:tracePt t="17643" x="4565650" y="4622800"/>
          <p14:tracePt t="17660" x="4578350" y="4622800"/>
          <p14:tracePt t="17828" x="4584700" y="4622800"/>
          <p14:tracePt t="17846" x="4591050" y="4622800"/>
          <p14:tracePt t="17862" x="4597400" y="4597400"/>
          <p14:tracePt t="17877" x="4603750" y="4591050"/>
          <p14:tracePt t="17893" x="4622800" y="4578350"/>
          <p14:tracePt t="17910" x="4648200" y="4578350"/>
          <p14:tracePt t="17927" x="4673600" y="4578350"/>
          <p14:tracePt t="17943" x="4711700" y="4578350"/>
          <p14:tracePt t="17960" x="4743450" y="4578350"/>
          <p14:tracePt t="17977" x="4781550" y="4578350"/>
          <p14:tracePt t="17993" x="4794250" y="4578350"/>
          <p14:tracePt t="18010" x="4800600" y="4578350"/>
          <p14:tracePt t="18172" x="4794250" y="4578350"/>
          <p14:tracePt t="18180" x="4787900" y="4578350"/>
          <p14:tracePt t="18194" x="4775200" y="4578350"/>
          <p14:tracePt t="18210" x="4749800" y="4578350"/>
          <p14:tracePt t="18227" x="4705350" y="4572000"/>
          <p14:tracePt t="18243" x="4673600" y="4572000"/>
          <p14:tracePt t="18260" x="4648200" y="4572000"/>
          <p14:tracePt t="18277" x="4597400" y="4572000"/>
          <p14:tracePt t="18293" x="4533900" y="4572000"/>
          <p14:tracePt t="18310" x="4476750" y="4572000"/>
          <p14:tracePt t="18327" x="4451350" y="4572000"/>
          <p14:tracePt t="18343" x="4419600" y="4572000"/>
          <p14:tracePt t="18360" x="4413250" y="4572000"/>
          <p14:tracePt t="18377" x="4406900" y="4572000"/>
          <p14:tracePt t="18393" x="4394200" y="4572000"/>
          <p14:tracePt t="18410" x="4381500" y="4572000"/>
          <p14:tracePt t="18427" x="4356100" y="4578350"/>
          <p14:tracePt t="18460" x="4356100" y="4584700"/>
          <p14:tracePt t="19620" x="4387850" y="4584700"/>
          <p14:tracePt t="19637" x="4533900" y="4584700"/>
          <p14:tracePt t="19655" x="4673600" y="4559300"/>
          <p14:tracePt t="19668" x="4813300" y="4521200"/>
          <p14:tracePt t="19677" x="4876800" y="4483100"/>
          <p14:tracePt t="19694" x="5003800" y="4425950"/>
          <p14:tracePt t="19711" x="5092700" y="4375150"/>
          <p14:tracePt t="19727" x="5156200" y="4330700"/>
          <p14:tracePt t="19744" x="5200650" y="4286250"/>
          <p14:tracePt t="19761" x="5207000" y="4267200"/>
          <p14:tracePt t="19777" x="5219700" y="4235450"/>
          <p14:tracePt t="19794" x="5219700" y="4210050"/>
          <p14:tracePt t="19795" x="5226050" y="4203700"/>
          <p14:tracePt t="19860" x="5232400" y="4191000"/>
          <p14:tracePt t="19892" x="5238750" y="4191000"/>
          <p14:tracePt t="19907" x="5245100" y="4191000"/>
          <p14:tracePt t="19915" x="5270500" y="4203700"/>
          <p14:tracePt t="19927" x="5302250" y="4254500"/>
          <p14:tracePt t="19944" x="5391150" y="4400550"/>
          <p14:tracePt t="19961" x="5467350" y="4533900"/>
          <p14:tracePt t="19977" x="5511800" y="4629150"/>
          <p14:tracePt t="19994" x="5537200" y="4686300"/>
          <p14:tracePt t="20011" x="5537200" y="4692650"/>
          <p14:tracePt t="20100" x="5543550" y="4692650"/>
          <p14:tracePt t="20116" x="5543550" y="4679950"/>
          <p14:tracePt t="20133" x="5549900" y="4654550"/>
          <p14:tracePt t="20147" x="5568950" y="4641850"/>
          <p14:tracePt t="20161" x="5588000" y="4629150"/>
          <p14:tracePt t="20177" x="5657850" y="4616450"/>
          <p14:tracePt t="20194" x="5778500" y="4616450"/>
          <p14:tracePt t="20211" x="5943600" y="4616450"/>
          <p14:tracePt t="20227" x="6000750" y="4616450"/>
          <p14:tracePt t="20244" x="6007100" y="4616450"/>
          <p14:tracePt t="20388" x="6013450" y="4616450"/>
          <p14:tracePt t="20404" x="6051550" y="4616450"/>
          <p14:tracePt t="20416" x="6083300" y="4616450"/>
          <p14:tracePt t="20427" x="6184900" y="4616450"/>
          <p14:tracePt t="20444" x="6286500" y="4616450"/>
          <p14:tracePt t="20461" x="6394450" y="4648200"/>
          <p14:tracePt t="20477" x="6483350" y="4667250"/>
          <p14:tracePt t="20494" x="6502400" y="4673600"/>
          <p14:tracePt t="20588" x="6477000" y="4673600"/>
          <p14:tracePt t="20604" x="6407150" y="4673600"/>
          <p14:tracePt t="20620" x="6369050" y="4673600"/>
          <p14:tracePt t="20628" x="6362700" y="4673600"/>
          <p14:tracePt t="20644" x="6350000" y="4686300"/>
          <p14:tracePt t="20683" x="6337300" y="4686300"/>
          <p14:tracePt t="20694" x="6337300" y="4692650"/>
          <p14:tracePt t="20715" x="6330950" y="4705350"/>
          <p14:tracePt t="21356" x="6311900" y="4705350"/>
          <p14:tracePt t="21372" x="6261100" y="4705350"/>
          <p14:tracePt t="21381" x="6242050" y="4705350"/>
          <p14:tracePt t="21395" x="6235700" y="4705350"/>
          <p14:tracePt t="21411" x="6146800" y="4660900"/>
          <p14:tracePt t="21428" x="6064250" y="4540250"/>
          <p14:tracePt t="21444" x="5880100" y="4305300"/>
          <p14:tracePt t="21461" x="5651500" y="4000500"/>
          <p14:tracePt t="21478" x="5518150" y="3816350"/>
          <p14:tracePt t="21494" x="5448300" y="3708400"/>
          <p14:tracePt t="21511" x="5416550" y="3632200"/>
          <p14:tracePt t="21528" x="5391150" y="3575050"/>
          <p14:tracePt t="21544" x="5384800" y="3556000"/>
          <p14:tracePt t="21561" x="5384800" y="3530600"/>
          <p14:tracePt t="21578" x="5372100" y="3524250"/>
          <p14:tracePt t="21595" x="5359400" y="3498850"/>
          <p14:tracePt t="21611" x="5346700" y="3479800"/>
          <p14:tracePt t="21628" x="5327650" y="3448050"/>
          <p14:tracePt t="21645" x="5308600" y="3409950"/>
          <p14:tracePt t="21661" x="5270500" y="3333750"/>
          <p14:tracePt t="21678" x="5219700" y="3238500"/>
          <p14:tracePt t="21694" x="5175250" y="3149600"/>
          <p14:tracePt t="21711" x="5149850" y="3098800"/>
          <p14:tracePt t="21728" x="5143500" y="3086100"/>
          <p14:tracePt t="21779" x="5143500" y="3073400"/>
          <p14:tracePt t="21812" x="5168900" y="3092450"/>
          <p14:tracePt t="21827" x="5187950" y="3136900"/>
          <p14:tracePt t="21837" x="5200650" y="3168650"/>
          <p14:tracePt t="21847" x="5213350" y="3194050"/>
          <p14:tracePt t="21861" x="5232400" y="3251200"/>
          <p14:tracePt t="21878" x="5232400" y="3321050"/>
          <p14:tracePt t="21895" x="5232400" y="3371850"/>
          <p14:tracePt t="21911" x="5232400" y="3409950"/>
          <p14:tracePt t="21928" x="5232400" y="3486150"/>
          <p14:tracePt t="21945" x="5200650" y="3581400"/>
          <p14:tracePt t="21961" x="5143500" y="3708400"/>
          <p14:tracePt t="21978" x="5086350" y="3848100"/>
          <p14:tracePt t="21994" x="5022850" y="4025900"/>
          <p14:tracePt t="22011" x="4997450" y="4070350"/>
          <p14:tracePt t="22028" x="4997450" y="4076700"/>
          <p14:tracePt t="22061" x="4997450" y="4083050"/>
          <p14:tracePt t="22078" x="5003800" y="4108450"/>
          <p14:tracePt t="22095" x="5073650" y="4121150"/>
          <p14:tracePt t="22111" x="5130800" y="4133850"/>
          <p14:tracePt t="22128" x="5149850" y="4140200"/>
          <p14:tracePt t="22145" x="5156200" y="4140200"/>
          <p14:tracePt t="22179" x="5162550" y="4108450"/>
          <p14:tracePt t="22195" x="5162550" y="4006850"/>
          <p14:tracePt t="22211" x="5156200" y="3937000"/>
          <p14:tracePt t="22228" x="5156200" y="3835400"/>
          <p14:tracePt t="22245" x="5130800" y="3683000"/>
          <p14:tracePt t="22261" x="5086350" y="3530600"/>
          <p14:tracePt t="22278" x="5073650" y="3403600"/>
          <p14:tracePt t="22295" x="5060950" y="3302000"/>
          <p14:tracePt t="22311" x="5060950" y="3213100"/>
          <p14:tracePt t="22328" x="5060950" y="3143250"/>
          <p14:tracePt t="22345" x="5060950" y="3105150"/>
          <p14:tracePt t="22361" x="5060950" y="3054350"/>
          <p14:tracePt t="22378" x="5048250" y="3028950"/>
          <p14:tracePt t="22395" x="5048250" y="3003550"/>
          <p14:tracePt t="22411" x="5048250" y="2990850"/>
          <p14:tracePt t="22428" x="5035550" y="2990850"/>
          <p14:tracePt t="22445" x="5016500" y="2978150"/>
          <p14:tracePt t="22461" x="4965700" y="2978150"/>
          <p14:tracePt t="22478" x="4883150" y="2978150"/>
          <p14:tracePt t="22495" x="4800600" y="2978150"/>
          <p14:tracePt t="22511" x="4718050" y="2978150"/>
          <p14:tracePt t="22528" x="4699000" y="2978150"/>
          <p14:tracePt t="22571" x="4692650" y="2978150"/>
          <p14:tracePt t="22579" x="4699000" y="2959100"/>
          <p14:tracePt t="22595" x="4737100" y="2800350"/>
          <p14:tracePt t="22612" x="4768850" y="2584450"/>
          <p14:tracePt t="22628" x="4806950" y="2324100"/>
          <p14:tracePt t="22645" x="4819650" y="2152650"/>
          <p14:tracePt t="22662" x="4819650" y="2032000"/>
          <p14:tracePt t="22678" x="4819650" y="1981200"/>
          <p14:tracePt t="22695" x="4819650" y="1974850"/>
          <p14:tracePt t="22763" x="4819650" y="1987550"/>
          <p14:tracePt t="22771" x="4813300" y="2076450"/>
          <p14:tracePt t="22779" x="4794250" y="2190750"/>
          <p14:tracePt t="22795" x="4794250" y="2501900"/>
          <p14:tracePt t="22812" x="4902200" y="2946400"/>
          <p14:tracePt t="22828" x="5118100" y="3441700"/>
          <p14:tracePt t="22845" x="5321300" y="3905250"/>
          <p14:tracePt t="22862" x="5511800" y="4381500"/>
          <p14:tracePt t="22878" x="5676900" y="4775200"/>
          <p14:tracePt t="22895" x="5734050" y="5016500"/>
          <p14:tracePt t="22912" x="5746750" y="5143500"/>
          <p14:tracePt t="22928" x="5759450" y="5194300"/>
          <p14:tracePt t="22945" x="5759450" y="5251450"/>
          <p14:tracePt t="22961" x="5734050" y="5289550"/>
          <p14:tracePt t="22978" x="5651500" y="5435600"/>
          <p14:tracePt t="22995" x="5607050" y="5568950"/>
          <p14:tracePt t="23012" x="5556250" y="5734050"/>
          <p14:tracePt t="23028" x="5524500" y="5930900"/>
          <p14:tracePt t="23045" x="5511800" y="6108700"/>
          <p14:tracePt t="23062" x="5511800" y="6254750"/>
          <p14:tracePt t="23078" x="5549900" y="6369050"/>
          <p14:tracePt t="23095" x="5645150" y="6483350"/>
          <p14:tracePt t="23112" x="5746750" y="6591300"/>
          <p14:tracePt t="23128" x="5829300" y="6616700"/>
          <p14:tracePt t="23145" x="5905500" y="6629400"/>
          <p14:tracePt t="23162" x="6026150" y="6629400"/>
          <p14:tracePt t="23179" x="6254750" y="6426200"/>
          <p14:tracePt t="23195" x="6559550" y="5975350"/>
          <p14:tracePt t="23212" x="6616700" y="5867400"/>
          <p14:tracePt t="23229" x="6629400" y="5778500"/>
          <p14:tracePt t="23245" x="6635750" y="5721350"/>
          <p14:tracePt t="23262" x="6616700" y="5676900"/>
          <p14:tracePt t="23279" x="6521450" y="5619750"/>
          <p14:tracePt t="23296" x="6381750" y="5581650"/>
          <p14:tracePt t="23312" x="6267450" y="5568950"/>
          <p14:tracePt t="23331" x="6108700" y="5568950"/>
          <p14:tracePt t="23351" x="6045200" y="5626100"/>
          <p14:tracePt t="23367" x="6038850" y="5702300"/>
          <p14:tracePt t="23383" x="6038850" y="5784850"/>
          <p14:tracePt t="23395" x="6140450" y="5924550"/>
          <p14:tracePt t="23412" x="6267450" y="5994400"/>
          <p14:tracePt t="23428" x="6388100" y="6045200"/>
          <p14:tracePt t="23445" x="6470650" y="6064250"/>
          <p14:tracePt t="23462" x="6483350" y="6070600"/>
          <p14:tracePt t="23523" x="6457950" y="6051550"/>
          <p14:tracePt t="23531" x="6426200" y="6038850"/>
          <p14:tracePt t="23539" x="6419850" y="6026150"/>
          <p14:tracePt t="23547" x="6388100" y="6000750"/>
          <p14:tracePt t="23562" x="6375400" y="5988050"/>
          <p14:tracePt t="23579" x="6356350" y="5962650"/>
          <p14:tracePt t="23595" x="6350000" y="5956300"/>
          <p14:tracePt t="23628" x="6350000" y="5949950"/>
          <p14:tracePt t="23659" x="6350000" y="5943600"/>
          <p14:tracePt t="23667" x="6343650" y="5937250"/>
          <p14:tracePt t="23683" x="6337300" y="5924550"/>
          <p14:tracePt t="23695" x="6311900" y="5905500"/>
          <p14:tracePt t="23712" x="6280150" y="5880100"/>
          <p14:tracePt t="23728" x="6235700" y="5861050"/>
          <p14:tracePt t="23745" x="6178550" y="5835650"/>
          <p14:tracePt t="23762" x="6146800" y="5816600"/>
          <p14:tracePt t="23779" x="6108700" y="5810250"/>
          <p14:tracePt t="23797" x="6051550" y="5797550"/>
          <p14:tracePt t="23812" x="6019800" y="5791200"/>
          <p14:tracePt t="23829" x="6013450" y="5791200"/>
          <p14:tracePt t="23931" x="6007100" y="5791200"/>
          <p14:tracePt t="23941" x="6000750" y="5784850"/>
          <p14:tracePt t="23950" x="6000750" y="5778500"/>
          <p14:tracePt t="24019" x="5994400" y="5778500"/>
          <p14:tracePt t="24075" x="5981700" y="5778500"/>
          <p14:tracePt t="24116" x="5975350" y="5778500"/>
          <p14:tracePt t="24134" x="5969000" y="5778500"/>
          <p14:tracePt t="30892" x="6051550" y="5721350"/>
          <p14:tracePt t="30908" x="6559550" y="5429250"/>
          <p14:tracePt t="30927" x="6908800" y="5238750"/>
          <p14:tracePt t="30939" x="7207250" y="5073650"/>
          <p14:tracePt t="30948" x="7359650" y="4991100"/>
          <p14:tracePt t="30964" x="7543800" y="4845050"/>
          <p14:tracePt t="30981" x="7588250" y="4743450"/>
          <p14:tracePt t="30998" x="7600950" y="4641850"/>
          <p14:tracePt t="31014" x="7600950" y="4521200"/>
          <p14:tracePt t="31031" x="7600950" y="4400550"/>
          <p14:tracePt t="31048" x="7550150" y="4241800"/>
          <p14:tracePt t="31065" x="7480300" y="3968750"/>
          <p14:tracePt t="31081" x="7334250" y="3613150"/>
          <p14:tracePt t="31098" x="7118350" y="3270250"/>
          <p14:tracePt t="31115" x="6985000" y="3098800"/>
          <p14:tracePt t="31131" x="6864350" y="2946400"/>
          <p14:tracePt t="31148" x="6851650" y="2927350"/>
          <p14:tracePt t="31165" x="6838950" y="2921000"/>
          <p14:tracePt t="31339" x="6838950" y="2914650"/>
          <p14:tracePt t="31347" x="6826250" y="2870200"/>
          <p14:tracePt t="31355" x="6775450" y="2787650"/>
          <p14:tracePt t="31364" x="6737350" y="2705100"/>
          <p14:tracePt t="31381" x="6667500" y="2584450"/>
          <p14:tracePt t="31398" x="6604000" y="2476500"/>
          <p14:tracePt t="31414" x="6502400" y="2362200"/>
          <p14:tracePt t="31431" x="6407150" y="2235200"/>
          <p14:tracePt t="31448" x="6330950" y="2146300"/>
          <p14:tracePt t="31464" x="6273800" y="2114550"/>
          <p14:tracePt t="31481" x="6254750" y="2095500"/>
          <p14:tracePt t="31498" x="6242050" y="2089150"/>
          <p14:tracePt t="31515" x="6229350" y="2082800"/>
          <p14:tracePt t="31531" x="6178550" y="2082800"/>
          <p14:tracePt t="31548" x="6051550" y="2165350"/>
          <p14:tracePt t="31564" x="5880100" y="2273300"/>
          <p14:tracePt t="31581" x="5759450" y="2381250"/>
          <p14:tracePt t="31598" x="5695950" y="2444750"/>
          <p14:tracePt t="31614" x="5657850" y="2501900"/>
          <p14:tracePt t="31631" x="5651500" y="2540000"/>
          <p14:tracePt t="31648" x="5651500" y="2546350"/>
          <p14:tracePt t="32140" x="5651500" y="2578100"/>
          <p14:tracePt t="32148" x="5651500" y="2667000"/>
          <p14:tracePt t="32156" x="5651500" y="2749550"/>
          <p14:tracePt t="32165" x="5651500" y="2832100"/>
          <p14:tracePt t="32181" x="5651500" y="2933700"/>
          <p14:tracePt t="32198" x="5651500" y="3054350"/>
          <p14:tracePt t="32215" x="5651500" y="3168650"/>
          <p14:tracePt t="32231" x="5651500" y="3289300"/>
          <p14:tracePt t="32248" x="5626100" y="3409950"/>
          <p14:tracePt t="32265" x="5568950" y="3536950"/>
          <p14:tracePt t="32281" x="5499100" y="3594100"/>
          <p14:tracePt t="32300" x="5448300" y="3651250"/>
          <p14:tracePt t="33012" x="5441950" y="3651250"/>
          <p14:tracePt t="33029" x="5422900" y="3651250"/>
          <p14:tracePt t="33040" x="5410200" y="3651250"/>
          <p14:tracePt t="33049" x="5397500" y="3663950"/>
          <p14:tracePt t="33065" x="5372100" y="3670300"/>
          <p14:tracePt t="33082" x="5346700" y="3683000"/>
          <p14:tracePt t="33098" x="5340350" y="3683000"/>
          <p14:tracePt t="33131" x="5346700" y="3683000"/>
          <p14:tracePt t="33155" x="5346700" y="3676650"/>
          <p14:tracePt t="33171" x="5346700" y="3657600"/>
          <p14:tracePt t="33181" x="5346700" y="3644900"/>
          <p14:tracePt t="33198" x="5353050" y="3619500"/>
          <p14:tracePt t="33215" x="5365750" y="3613150"/>
          <p14:tracePt t="33231" x="5372100" y="3600450"/>
          <p14:tracePt t="35460" x="5397500" y="3587750"/>
          <p14:tracePt t="35476" x="5486400" y="3575050"/>
          <p14:tracePt t="35492" x="5511800" y="3568700"/>
          <p14:tracePt t="35500" x="5518150" y="3568700"/>
          <p14:tracePt t="35516" x="5549900" y="3549650"/>
          <p14:tracePt t="35532" x="5568950" y="3536950"/>
          <p14:tracePt t="35549" x="5600700" y="3530600"/>
          <p14:tracePt t="35565" x="5626100" y="3517900"/>
          <p14:tracePt t="35599" x="5664200" y="3517900"/>
          <p14:tracePt t="35616" x="5759450" y="3517900"/>
          <p14:tracePt t="35632" x="5797550" y="3517900"/>
          <p14:tracePt t="35884" x="5791200" y="3517900"/>
          <p14:tracePt t="35900" x="5791200" y="3511550"/>
          <p14:tracePt t="35916" x="5784850" y="3511550"/>
          <p14:tracePt t="35932" x="5778500" y="3511550"/>
          <p14:tracePt t="35949" x="5778500" y="3498850"/>
          <p14:tracePt t="35966" x="5759450" y="3486150"/>
          <p14:tracePt t="42212" x="5797550" y="3473450"/>
          <p14:tracePt t="42228" x="6102350" y="3397250"/>
          <p14:tracePt t="42245" x="6483350" y="3295650"/>
          <p14:tracePt t="42263" x="6819900" y="3213100"/>
          <p14:tracePt t="42279" x="7213600" y="3130550"/>
          <p14:tracePt t="42285" x="7327900" y="3111500"/>
          <p14:tracePt t="42301" x="7410450" y="3105150"/>
          <p14:tracePt t="42318" x="7423150" y="3105150"/>
          <p14:tracePt t="42404" x="7423150" y="3130550"/>
          <p14:tracePt t="42412" x="7385050" y="3168650"/>
          <p14:tracePt t="42420" x="7340600" y="3206750"/>
          <p14:tracePt t="42435" x="7258050" y="3295650"/>
          <p14:tracePt t="42451" x="7162800" y="3378200"/>
          <p14:tracePt t="42468" x="7054850" y="3429000"/>
          <p14:tracePt t="42485" x="6997700" y="3454400"/>
          <p14:tracePt t="42501" x="6946900" y="3473450"/>
          <p14:tracePt t="42518" x="6915150" y="3498850"/>
          <p14:tracePt t="42535" x="6908800" y="3517900"/>
          <p14:tracePt t="42552" x="6908800" y="3536950"/>
          <p14:tracePt t="42568" x="6908800" y="3543300"/>
          <p14:tracePt t="42585" x="6908800" y="3549650"/>
          <p14:tracePt t="42660" x="6908800" y="3530600"/>
          <p14:tracePt t="42668" x="6908800" y="3524250"/>
          <p14:tracePt t="42676" x="6908800" y="3505200"/>
          <p14:tracePt t="42685" x="6908800" y="3479800"/>
          <p14:tracePt t="42702" x="6908800" y="3441700"/>
          <p14:tracePt t="42718" x="6908800" y="3429000"/>
          <p14:tracePt t="58845" x="6934200" y="3467100"/>
          <p14:tracePt t="58852" x="6946900" y="3517900"/>
          <p14:tracePt t="58860" x="6972300" y="3556000"/>
          <p14:tracePt t="58873" x="6997700" y="3594100"/>
          <p14:tracePt t="58890" x="7035800" y="3663950"/>
          <p14:tracePt t="58908" x="7137400" y="3778250"/>
          <p14:tracePt t="58923" x="7232650" y="3873500"/>
          <p14:tracePt t="58940" x="7353300" y="3956050"/>
          <p14:tracePt t="58957" x="7480300" y="4013200"/>
          <p14:tracePt t="58973" x="7562850" y="4013200"/>
          <p14:tracePt t="58990" x="7651750" y="4013200"/>
          <p14:tracePt t="59007" x="7734300" y="4013200"/>
          <p14:tracePt t="59023" x="7842250" y="4038600"/>
          <p14:tracePt t="59040" x="7924800" y="4095750"/>
          <p14:tracePt t="59056" x="7969250" y="4152900"/>
          <p14:tracePt t="59073" x="8001000" y="4178300"/>
          <p14:tracePt t="59090" x="8032750" y="4203700"/>
          <p14:tracePt t="59107" x="8051800" y="4260850"/>
          <p14:tracePt t="59123" x="8070850" y="4318000"/>
          <p14:tracePt t="59340" x="8070850" y="4292600"/>
          <p14:tracePt t="59349" x="8070850" y="4254500"/>
          <p14:tracePt t="59357" x="8070850" y="4229100"/>
          <p14:tracePt t="59373" x="8070850" y="4127500"/>
          <p14:tracePt t="68676" x="0" y="0"/>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004712" y="596370"/>
            <a:ext cx="9110132" cy="1384995"/>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Section </a:t>
            </a:r>
            <a:r>
              <a:rPr lang="en-US" altLang="en-US" sz="2800" b="1" dirty="0">
                <a:latin typeface="Times New Roman" panose="02020603050405020304" pitchFamily="18" charset="0"/>
                <a:cs typeface="Times New Roman" panose="02020603050405020304" pitchFamily="18" charset="0"/>
              </a:rPr>
              <a:t>3.2 Conditional Probability and the                        Multiplication Rule </a:t>
            </a:r>
          </a:p>
          <a:p>
            <a:endParaRPr lang="en-US" sz="2800" b="1" dirty="0">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8" name="Rectangle 7"/>
              <p:cNvSpPr/>
              <p:nvPr/>
            </p:nvSpPr>
            <p:spPr>
              <a:xfrm>
                <a:off x="1956365" y="2043075"/>
                <a:ext cx="8991600" cy="3815981"/>
              </a:xfrm>
              <a:prstGeom prst="rect">
                <a:avLst/>
              </a:prstGeom>
              <a:solidFill>
                <a:schemeClr val="bg1"/>
              </a:solidFill>
            </p:spPr>
            <p:txBody>
              <a:bodyPr wrap="square">
                <a:spAutoFit/>
              </a:bodyPr>
              <a:lstStyle/>
              <a:p>
                <a:pPr algn="just">
                  <a:buFont typeface="Arial" charset="0"/>
                  <a:buNone/>
                </a:pPr>
                <a:r>
                  <a:rPr lang="en-US" sz="2400" b="1" dirty="0" smtClean="0">
                    <a:solidFill>
                      <a:schemeClr val="tx1"/>
                    </a:solidFill>
                    <a:latin typeface="Times New Roman" panose="02020603050405020304" pitchFamily="18" charset="0"/>
                    <a:cs typeface="Times New Roman" panose="02020603050405020304" pitchFamily="18" charset="0"/>
                  </a:rPr>
                  <a:t>Conditional Probability</a:t>
                </a:r>
              </a:p>
              <a:p>
                <a:pPr algn="just"/>
                <a:r>
                  <a:rPr lang="en-US" sz="2400" dirty="0">
                    <a:solidFill>
                      <a:schemeClr val="tx1"/>
                    </a:solidFill>
                    <a:latin typeface="Times New Roman" panose="02020603050405020304" pitchFamily="18" charset="0"/>
                    <a:cs typeface="Times New Roman" panose="02020603050405020304" pitchFamily="18" charset="0"/>
                  </a:rPr>
                  <a:t>The probability of an event occurring, given that another event has already occurred</a:t>
                </a:r>
              </a:p>
              <a:p>
                <a:pPr algn="just"/>
                <a:r>
                  <a:rPr lang="en-US" sz="2400" dirty="0">
                    <a:solidFill>
                      <a:schemeClr val="tx1"/>
                    </a:solidFill>
                    <a:latin typeface="Times New Roman" panose="02020603050405020304" pitchFamily="18" charset="0"/>
                    <a:cs typeface="Times New Roman" panose="02020603050405020304" pitchFamily="18" charset="0"/>
                  </a:rPr>
                  <a:t>Denoted </a:t>
                </a:r>
                <a:r>
                  <a:rPr lang="en-US" sz="2400" i="1" dirty="0">
                    <a:solidFill>
                      <a:schemeClr val="tx1"/>
                    </a:solidFill>
                    <a:latin typeface="Times New Roman" panose="02020603050405020304" pitchFamily="18" charset="0"/>
                    <a:cs typeface="Times New Roman" panose="02020603050405020304" pitchFamily="18" charset="0"/>
                  </a:rPr>
                  <a:t>P</a:t>
                </a:r>
                <a:r>
                  <a:rPr lang="en-US" sz="2400" dirty="0">
                    <a:solidFill>
                      <a:schemeClr val="tx1"/>
                    </a:solidFill>
                    <a:latin typeface="Times New Roman" panose="02020603050405020304" pitchFamily="18" charset="0"/>
                    <a:cs typeface="Times New Roman" panose="02020603050405020304" pitchFamily="18" charset="0"/>
                  </a:rPr>
                  <a:t>(</a:t>
                </a:r>
                <a:r>
                  <a:rPr lang="en-US" sz="2400" i="1" dirty="0">
                    <a:solidFill>
                      <a:schemeClr val="tx1"/>
                    </a:solidFill>
                    <a:latin typeface="Times New Roman" panose="02020603050405020304" pitchFamily="18" charset="0"/>
                    <a:cs typeface="Times New Roman" panose="02020603050405020304" pitchFamily="18" charset="0"/>
                  </a:rPr>
                  <a:t>B</a:t>
                </a:r>
                <a:r>
                  <a:rPr lang="en-US" sz="2400" dirty="0">
                    <a:solidFill>
                      <a:schemeClr val="tx1"/>
                    </a:solidFill>
                    <a:latin typeface="Times New Roman" panose="02020603050405020304" pitchFamily="18" charset="0"/>
                    <a:cs typeface="Times New Roman" panose="02020603050405020304" pitchFamily="18" charset="0"/>
                  </a:rPr>
                  <a:t> | </a:t>
                </a:r>
                <a:r>
                  <a:rPr lang="en-US" sz="2400" i="1" dirty="0">
                    <a:solidFill>
                      <a:schemeClr val="tx1"/>
                    </a:solidFill>
                    <a:latin typeface="Times New Roman" panose="02020603050405020304" pitchFamily="18" charset="0"/>
                    <a:cs typeface="Times New Roman" panose="02020603050405020304" pitchFamily="18" charset="0"/>
                  </a:rPr>
                  <a:t>A</a:t>
                </a:r>
                <a:r>
                  <a:rPr lang="en-US" sz="2400" dirty="0">
                    <a:solidFill>
                      <a:schemeClr val="tx1"/>
                    </a:solidFill>
                    <a:latin typeface="Times New Roman" panose="02020603050405020304" pitchFamily="18" charset="0"/>
                    <a:cs typeface="Times New Roman" panose="02020603050405020304" pitchFamily="18" charset="0"/>
                  </a:rPr>
                  <a:t>) (read “probability of </a:t>
                </a:r>
                <a:r>
                  <a:rPr lang="en-US" sz="2400" i="1" dirty="0">
                    <a:solidFill>
                      <a:schemeClr val="tx1"/>
                    </a:solidFill>
                    <a:latin typeface="Times New Roman" panose="02020603050405020304" pitchFamily="18" charset="0"/>
                    <a:cs typeface="Times New Roman" panose="02020603050405020304" pitchFamily="18" charset="0"/>
                  </a:rPr>
                  <a:t>B</a:t>
                </a:r>
                <a:r>
                  <a:rPr lang="en-US" sz="2400" dirty="0">
                    <a:solidFill>
                      <a:schemeClr val="tx1"/>
                    </a:solidFill>
                    <a:latin typeface="Times New Roman" panose="02020603050405020304" pitchFamily="18" charset="0"/>
                    <a:cs typeface="Times New Roman" panose="02020603050405020304" pitchFamily="18" charset="0"/>
                  </a:rPr>
                  <a:t>, given </a:t>
                </a:r>
                <a:r>
                  <a:rPr lang="en-US" sz="2400" i="1" dirty="0">
                    <a:solidFill>
                      <a:schemeClr val="tx1"/>
                    </a:solidFill>
                    <a:latin typeface="Times New Roman" panose="02020603050405020304" pitchFamily="18" charset="0"/>
                    <a:cs typeface="Times New Roman" panose="02020603050405020304" pitchFamily="18" charset="0"/>
                  </a:rPr>
                  <a:t>A</a:t>
                </a:r>
                <a:r>
                  <a:rPr lang="en-US" sz="2400" i="1" dirty="0" smtClean="0">
                    <a:solidFill>
                      <a:schemeClr val="tx1"/>
                    </a:solidFill>
                    <a:latin typeface="Times New Roman" panose="02020603050405020304" pitchFamily="18" charset="0"/>
                    <a:cs typeface="Times New Roman" panose="02020603050405020304" pitchFamily="18" charset="0"/>
                  </a:rPr>
                  <a:t>”)</a:t>
                </a:r>
                <a:r>
                  <a:rPr lang="ar-EG" sz="2400" i="1" dirty="0" smtClean="0">
                    <a:solidFill>
                      <a:schemeClr val="tx1"/>
                    </a:solidFill>
                    <a:latin typeface="Times New Roman" panose="02020603050405020304" pitchFamily="18" charset="0"/>
                    <a:cs typeface="Times New Roman" panose="02020603050405020304" pitchFamily="18" charset="0"/>
                  </a:rPr>
                  <a:t>بشرط أن </a:t>
                </a:r>
                <a:endParaRPr lang="en-US" sz="2400" i="1" dirty="0">
                  <a:solidFill>
                    <a:schemeClr val="tx1"/>
                  </a:solidFill>
                  <a:latin typeface="Times New Roman" panose="02020603050405020304" pitchFamily="18" charset="0"/>
                  <a:cs typeface="Times New Roman" panose="02020603050405020304" pitchFamily="18" charset="0"/>
                </a:endParaRPr>
              </a:p>
              <a:p>
                <a:pPr algn="just"/>
                <a:endParaRPr lang="en-US" sz="2400" i="1" dirty="0">
                  <a:solidFill>
                    <a:schemeClr val="tx1"/>
                  </a:solidFill>
                  <a:latin typeface="Times New Roman" panose="02020603050405020304" pitchFamily="18" charset="0"/>
                  <a:cs typeface="Times New Roman" panose="02020603050405020304" pitchFamily="18" charset="0"/>
                </a:endParaRPr>
              </a:p>
              <a:p>
                <a:pPr algn="just">
                  <a:buFont typeface="Wingdings 2" pitchFamily="18" charset="2"/>
                  <a:buNone/>
                </a:pPr>
                <a:r>
                  <a:rPr lang="en-US" sz="2400" b="1" dirty="0" smtClean="0">
                    <a:solidFill>
                      <a:schemeClr val="tx1"/>
                    </a:solidFill>
                    <a:latin typeface="Times New Roman" panose="02020603050405020304" pitchFamily="18" charset="0"/>
                    <a:cs typeface="Times New Roman" panose="02020603050405020304" pitchFamily="18" charset="0"/>
                  </a:rPr>
                  <a:t>Conditional Probability Rule:</a:t>
                </a:r>
                <a:r>
                  <a:rPr lang="ar-EG" sz="2400" b="1" dirty="0" smtClean="0">
                    <a:solidFill>
                      <a:schemeClr val="tx1"/>
                    </a:solidFill>
                    <a:latin typeface="Times New Roman" panose="02020603050405020304" pitchFamily="18" charset="0"/>
                    <a:cs typeface="Times New Roman" panose="02020603050405020304" pitchFamily="18" charset="0"/>
                  </a:rPr>
                  <a:t>الاحتمال الشرطي        </a:t>
                </a:r>
                <a:endParaRPr lang="en-US" sz="2400" b="1" dirty="0" smtClean="0">
                  <a:solidFill>
                    <a:schemeClr val="tx1"/>
                  </a:solidFill>
                  <a:latin typeface="Times New Roman" panose="02020603050405020304" pitchFamily="18" charset="0"/>
                  <a:cs typeface="Times New Roman" panose="02020603050405020304" pitchFamily="18" charset="0"/>
                </a:endParaRPr>
              </a:p>
              <a:p>
                <a:pPr algn="just">
                  <a:buFont typeface="Wingdings 2" pitchFamily="18" charset="2"/>
                  <a:buNone/>
                </a:pPr>
                <a:endParaRPr lang="en-US" sz="2400" b="1" dirty="0" smtClean="0">
                  <a:solidFill>
                    <a:schemeClr val="tx1"/>
                  </a:solidFill>
                  <a:latin typeface="Times New Roman" panose="02020603050405020304" pitchFamily="18" charset="0"/>
                  <a:cs typeface="Times New Roman" panose="02020603050405020304" pitchFamily="18" charset="0"/>
                </a:endParaRPr>
              </a:p>
              <a:p>
                <a:pPr algn="just"/>
                <a14:m>
                  <m:oMathPara xmlns:m="http://schemas.openxmlformats.org/officeDocument/2006/math">
                    <m:oMathParaPr>
                      <m:jc m:val="centerGroup"/>
                    </m:oMathParaPr>
                    <m:oMath xmlns:m="http://schemas.openxmlformats.org/officeDocument/2006/math">
                      <m:r>
                        <a:rPr lang="en-US" sz="2400" i="1">
                          <a:solidFill>
                            <a:schemeClr val="tx1"/>
                          </a:solidFill>
                          <a:latin typeface="Cambria Math" panose="02040503050406030204" pitchFamily="18" charset="0"/>
                        </a:rPr>
                        <m:t>𝑃</m:t>
                      </m:r>
                      <m:d>
                        <m:dPr>
                          <m:ctrlPr>
                            <a:rPr lang="en-US" sz="2400" i="1">
                              <a:solidFill>
                                <a:schemeClr val="tx1"/>
                              </a:solidFill>
                              <a:latin typeface="Cambria Math" panose="02040503050406030204" pitchFamily="18" charset="0"/>
                            </a:rPr>
                          </m:ctrlPr>
                        </m:dPr>
                        <m:e>
                          <m:r>
                            <a:rPr lang="en-US" sz="2400" i="1">
                              <a:solidFill>
                                <a:schemeClr val="tx1"/>
                              </a:solidFill>
                              <a:latin typeface="Cambria Math" panose="02040503050406030204" pitchFamily="18" charset="0"/>
                            </a:rPr>
                            <m:t> </m:t>
                          </m:r>
                          <m:r>
                            <a:rPr lang="en-US" sz="2400" i="1">
                              <a:solidFill>
                                <a:schemeClr val="tx1"/>
                              </a:solidFill>
                              <a:latin typeface="Cambria Math" panose="02040503050406030204" pitchFamily="18" charset="0"/>
                            </a:rPr>
                            <m:t>𝐵</m:t>
                          </m:r>
                        </m:e>
                        <m:e>
                          <m:r>
                            <a:rPr lang="en-US" sz="2400" i="1">
                              <a:solidFill>
                                <a:schemeClr val="tx1"/>
                              </a:solidFill>
                              <a:latin typeface="Cambria Math" panose="02040503050406030204" pitchFamily="18" charset="0"/>
                            </a:rPr>
                            <m:t>𝐴</m:t>
                          </m:r>
                        </m:e>
                      </m:d>
                      <m:r>
                        <a:rPr lang="en-US" sz="2400" i="1">
                          <a:solidFill>
                            <a:schemeClr val="tx1"/>
                          </a:solidFill>
                          <a:latin typeface="Cambria Math" panose="02040503050406030204" pitchFamily="18" charset="0"/>
                        </a:rPr>
                        <m:t>= </m:t>
                      </m:r>
                      <m:f>
                        <m:fPr>
                          <m:ctrlPr>
                            <a:rPr lang="en-US" sz="2400" i="1">
                              <a:solidFill>
                                <a:schemeClr val="tx1"/>
                              </a:solidFill>
                              <a:latin typeface="Cambria Math" panose="02040503050406030204" pitchFamily="18" charset="0"/>
                            </a:rPr>
                          </m:ctrlPr>
                        </m:fPr>
                        <m:num>
                          <m:r>
                            <a:rPr lang="en-US" sz="2400" i="1">
                              <a:solidFill>
                                <a:schemeClr val="tx1"/>
                              </a:solidFill>
                              <a:latin typeface="Cambria Math" panose="02040503050406030204" pitchFamily="18" charset="0"/>
                            </a:rPr>
                            <m:t>𝑃</m:t>
                          </m:r>
                          <m:r>
                            <a:rPr lang="en-US" sz="2400" i="1">
                              <a:solidFill>
                                <a:schemeClr val="tx1"/>
                              </a:solidFill>
                              <a:latin typeface="Cambria Math" panose="02040503050406030204" pitchFamily="18" charset="0"/>
                            </a:rPr>
                            <m:t>(</m:t>
                          </m:r>
                          <m:r>
                            <a:rPr lang="en-US" sz="2400" i="1">
                              <a:solidFill>
                                <a:schemeClr val="tx1"/>
                              </a:solidFill>
                              <a:latin typeface="Cambria Math" panose="02040503050406030204" pitchFamily="18" charset="0"/>
                            </a:rPr>
                            <m:t>𝐵</m:t>
                          </m:r>
                          <m:r>
                            <a:rPr lang="en-US" sz="2400" i="1">
                              <a:solidFill>
                                <a:schemeClr val="tx1"/>
                              </a:solidFill>
                              <a:latin typeface="Cambria Math" panose="02040503050406030204" pitchFamily="18" charset="0"/>
                            </a:rPr>
                            <m:t> </m:t>
                          </m:r>
                          <m:r>
                            <a:rPr lang="en-US" sz="2400" i="1">
                              <a:solidFill>
                                <a:schemeClr val="tx1"/>
                              </a:solidFill>
                              <a:latin typeface="Cambria Math" panose="02040503050406030204" pitchFamily="18" charset="0"/>
                            </a:rPr>
                            <m:t>𝑎𝑛𝑑</m:t>
                          </m:r>
                          <m:r>
                            <a:rPr lang="en-US" sz="2400" i="1">
                              <a:solidFill>
                                <a:schemeClr val="tx1"/>
                              </a:solidFill>
                              <a:latin typeface="Cambria Math" panose="02040503050406030204" pitchFamily="18" charset="0"/>
                            </a:rPr>
                            <m:t> </m:t>
                          </m:r>
                          <m:r>
                            <a:rPr lang="en-US" sz="2400" i="1">
                              <a:solidFill>
                                <a:schemeClr val="tx1"/>
                              </a:solidFill>
                              <a:latin typeface="Cambria Math" panose="02040503050406030204" pitchFamily="18" charset="0"/>
                            </a:rPr>
                            <m:t>𝐴</m:t>
                          </m:r>
                          <m:r>
                            <a:rPr lang="en-US" sz="2400" i="1">
                              <a:solidFill>
                                <a:schemeClr val="tx1"/>
                              </a:solidFill>
                              <a:latin typeface="Cambria Math" panose="02040503050406030204" pitchFamily="18" charset="0"/>
                            </a:rPr>
                            <m:t>)</m:t>
                          </m:r>
                        </m:num>
                        <m:den>
                          <m:r>
                            <a:rPr lang="en-US" sz="2400" i="1">
                              <a:solidFill>
                                <a:schemeClr val="tx1"/>
                              </a:solidFill>
                              <a:latin typeface="Cambria Math" panose="02040503050406030204" pitchFamily="18" charset="0"/>
                            </a:rPr>
                            <m:t>𝑃</m:t>
                          </m:r>
                          <m:r>
                            <a:rPr lang="en-US" sz="2400" i="1">
                              <a:solidFill>
                                <a:schemeClr val="tx1"/>
                              </a:solidFill>
                              <a:latin typeface="Cambria Math" panose="02040503050406030204" pitchFamily="18" charset="0"/>
                            </a:rPr>
                            <m:t>(</m:t>
                          </m:r>
                          <m:r>
                            <a:rPr lang="en-US" sz="2400" i="1">
                              <a:solidFill>
                                <a:schemeClr val="tx1"/>
                              </a:solidFill>
                              <a:latin typeface="Cambria Math" panose="02040503050406030204" pitchFamily="18" charset="0"/>
                            </a:rPr>
                            <m:t>𝐴</m:t>
                          </m:r>
                          <m:r>
                            <a:rPr lang="en-US" sz="2400" i="1">
                              <a:solidFill>
                                <a:schemeClr val="tx1"/>
                              </a:solidFill>
                              <a:latin typeface="Cambria Math" panose="02040503050406030204" pitchFamily="18" charset="0"/>
                            </a:rPr>
                            <m:t>)</m:t>
                          </m:r>
                        </m:den>
                      </m:f>
                    </m:oMath>
                  </m:oMathPara>
                </a14:m>
                <a:endParaRPr lang="en-US" dirty="0">
                  <a:solidFill>
                    <a:schemeClr val="tx1"/>
                  </a:solidFill>
                  <a:latin typeface="Times New Roman" panose="02020603050405020304" pitchFamily="18" charset="0"/>
                  <a:cs typeface="Times New Roman" panose="02020603050405020304" pitchFamily="18" charset="0"/>
                </a:endParaRPr>
              </a:p>
              <a:p>
                <a:pPr algn="just">
                  <a:buFont typeface="Wingdings 2" pitchFamily="18" charset="2"/>
                  <a:buNone/>
                </a:pPr>
                <a:endParaRPr lang="en-US" sz="2400" b="1" dirty="0">
                  <a:solidFill>
                    <a:schemeClr val="tx1"/>
                  </a:solidFill>
                  <a:latin typeface="Times New Roman" panose="02020603050405020304" pitchFamily="18" charset="0"/>
                  <a:cs typeface="Times New Roman" panose="02020603050405020304" pitchFamily="18" charset="0"/>
                </a:endParaRPr>
              </a:p>
            </p:txBody>
          </p:sp>
        </mc:Choice>
        <mc:Fallback xmlns="">
          <p:sp>
            <p:nvSpPr>
              <p:cNvPr id="8" name="Rectangle 7"/>
              <p:cNvSpPr>
                <a:spLocks noRot="1" noChangeAspect="1" noMove="1" noResize="1" noEditPoints="1" noAdjustHandles="1" noChangeArrowheads="1" noChangeShapeType="1" noTextEdit="1"/>
              </p:cNvSpPr>
              <p:nvPr/>
            </p:nvSpPr>
            <p:spPr>
              <a:xfrm>
                <a:off x="1956365" y="2043075"/>
                <a:ext cx="8991600" cy="3815981"/>
              </a:xfrm>
              <a:prstGeom prst="rect">
                <a:avLst/>
              </a:prstGeom>
              <a:blipFill>
                <a:blip r:embed="rId5"/>
                <a:stretch>
                  <a:fillRect l="-1085" t="-1278" r="-1017"/>
                </a:stretch>
              </a:blipFill>
            </p:spPr>
            <p:txBody>
              <a:bodyPr/>
              <a:lstStyle/>
              <a:p>
                <a:r>
                  <a:rPr lang="en-US">
                    <a:noFill/>
                  </a:rPr>
                  <a:t> </a:t>
                </a:r>
              </a:p>
            </p:txBody>
          </p:sp>
        </mc:Fallback>
      </mc:AlternateContent>
    </p:spTree>
    <p:extLst>
      <p:ext uri="{BB962C8B-B14F-4D97-AF65-F5344CB8AC3E}">
        <p14:creationId xmlns:p14="http://schemas.microsoft.com/office/powerpoint/2010/main" val="769578715"/>
      </p:ext>
    </p:extLst>
  </p:cSld>
  <p:clrMapOvr>
    <a:masterClrMapping/>
  </p:clrMapOvr>
  <mc:AlternateContent xmlns:mc="http://schemas.openxmlformats.org/markup-compatibility/2006" xmlns:p14="http://schemas.microsoft.com/office/powerpoint/2010/main">
    <mc:Choice Requires="p14">
      <p:transition p14:dur="10" advTm="96935"/>
    </mc:Choice>
    <mc:Fallback xmlns="">
      <p:transition advTm="96935"/>
    </mc:Fallback>
  </mc:AlternateContent>
  <p:timing>
    <p:tnLst>
      <p:par>
        <p:cTn id="1" dur="indefinite" restart="never" nodeType="tmRoot"/>
      </p:par>
    </p:tnLst>
  </p:timing>
  <p:extLst mod="1">
    <p:ext uri="{3A86A75C-4F4B-4683-9AE1-C65F6400EC91}">
      <p14:laserTraceLst xmlns:p14="http://schemas.microsoft.com/office/powerpoint/2010/main">
        <p14:tracePtLst>
          <p14:tracePt t="55972" x="708025" y="5318125"/>
          <p14:tracePt t="56020" x="723900" y="5318125"/>
          <p14:tracePt t="56028" x="754063" y="5318125"/>
          <p14:tracePt t="56036" x="800100" y="5303838"/>
          <p14:tracePt t="56047" x="884238" y="5287963"/>
          <p14:tracePt t="56063" x="1050925" y="5287963"/>
          <p14:tracePt t="56080" x="1425575" y="5265738"/>
          <p14:tracePt t="56097" x="1920875" y="5265738"/>
          <p14:tracePt t="56113" x="2498725" y="5249863"/>
          <p14:tracePt t="56130" x="3078163" y="5181600"/>
          <p14:tracePt t="56147" x="3749675" y="5127625"/>
          <p14:tracePt t="56164" x="4251325" y="5089525"/>
          <p14:tracePt t="56180" x="4518025" y="5059363"/>
          <p14:tracePt t="56197" x="4648200" y="5037138"/>
          <p14:tracePt t="56214" x="4694238" y="5029200"/>
          <p14:tracePt t="56230" x="4724400" y="5013325"/>
          <p14:tracePt t="56247" x="4732338" y="5013325"/>
          <p14:tracePt t="56309" x="4746625" y="5013325"/>
          <p14:tracePt t="56317" x="4770438" y="5013325"/>
          <p14:tracePt t="56517" x="4808538" y="5013325"/>
          <p14:tracePt t="56525" x="4960938" y="5059363"/>
          <p14:tracePt t="56533" x="5097463" y="5089525"/>
          <p14:tracePt t="56547" x="5135563" y="5105400"/>
          <p14:tracePt t="56564" x="5151438" y="5113338"/>
          <p14:tracePt t="56581" x="5189538" y="5121275"/>
          <p14:tracePt t="56821" x="5173663" y="5121275"/>
          <p14:tracePt t="56838" x="5165725" y="5121275"/>
          <p14:tracePt t="56861" x="5151438" y="5121275"/>
          <p14:tracePt t="56870" x="5135563" y="5135563"/>
          <p14:tracePt t="56885" x="5135563" y="5143500"/>
          <p14:tracePt t="56898" x="5127625" y="5143500"/>
          <p14:tracePt t="57103" x="5127625" y="5159375"/>
          <p14:tracePt t="57109" x="5143500" y="5159375"/>
          <p14:tracePt t="57117" x="5165725" y="5159375"/>
          <p14:tracePt t="57131" x="5181600" y="5159375"/>
          <p14:tracePt t="57148" x="5295900" y="5159375"/>
          <p14:tracePt t="57164" x="5311775" y="5159375"/>
          <p14:tracePt t="57181" x="5318125" y="5159375"/>
          <p14:tracePt t="57349" x="5326063" y="5159375"/>
          <p14:tracePt t="57366" x="5349875" y="5143500"/>
          <p14:tracePt t="57373" x="5356225" y="5121275"/>
          <p14:tracePt t="57381" x="5372100" y="5089525"/>
          <p14:tracePt t="57398" x="5402263" y="4991100"/>
          <p14:tracePt t="57414" x="5432425" y="4937125"/>
          <p14:tracePt t="57431" x="5440363" y="4906963"/>
          <p14:tracePt t="57447" x="5440363" y="4899025"/>
          <p14:tracePt t="57526" x="5448300" y="4906963"/>
          <p14:tracePt t="57533" x="5456238" y="4953000"/>
          <p14:tracePt t="57542" x="5464175" y="4960938"/>
          <p14:tracePt t="57549" x="5464175" y="4991100"/>
          <p14:tracePt t="57564" x="5464175" y="5006975"/>
          <p14:tracePt t="57629" x="5464175" y="4991100"/>
          <p14:tracePt t="57637" x="5464175" y="4960938"/>
          <p14:tracePt t="57648" x="5456238" y="4937125"/>
          <p14:tracePt t="57665" x="5440363" y="4899025"/>
          <p14:tracePt t="57681" x="5440363" y="4892675"/>
          <p14:tracePt t="57743" x="5440363" y="4930775"/>
          <p14:tracePt t="57749" x="5440363" y="4953000"/>
          <p14:tracePt t="57757" x="5440363" y="4960938"/>
          <p14:tracePt t="57765" x="5440363" y="4975225"/>
          <p14:tracePt t="57781" x="5440363" y="4983163"/>
          <p14:tracePt t="57845" x="5440363" y="4968875"/>
          <p14:tracePt t="57853" x="5440363" y="4953000"/>
          <p14:tracePt t="57942" x="5470525" y="4953000"/>
          <p14:tracePt t="57949" x="5478463" y="4953000"/>
          <p14:tracePt t="57958" x="5502275" y="4953000"/>
          <p14:tracePt t="57966" x="5516563" y="4953000"/>
          <p14:tracePt t="57981" x="5562600" y="4953000"/>
          <p14:tracePt t="57998" x="5584825" y="4953000"/>
          <p14:tracePt t="58015" x="5600700" y="4937125"/>
          <p14:tracePt t="58032" x="5616575" y="4914900"/>
          <p14:tracePt t="58048" x="5616575" y="4884738"/>
          <p14:tracePt t="58065" x="5600700" y="4838700"/>
          <p14:tracePt t="58081" x="5584825" y="4800600"/>
          <p14:tracePt t="58098" x="5584825" y="4784725"/>
          <p14:tracePt t="58115" x="5584825" y="4778375"/>
          <p14:tracePt t="58131" x="5584825" y="4770438"/>
          <p14:tracePt t="58237" x="5584825" y="4800600"/>
          <p14:tracePt t="58245" x="5584825" y="4838700"/>
          <p14:tracePt t="58253" x="5584825" y="4876800"/>
          <p14:tracePt t="58265" x="5584825" y="4945063"/>
          <p14:tracePt t="58281" x="5592763" y="5059363"/>
          <p14:tracePt t="58298" x="5608638" y="5165725"/>
          <p14:tracePt t="58315" x="5608638" y="5197475"/>
          <p14:tracePt t="58331" x="5608638" y="5203825"/>
          <p14:tracePt t="58381" x="5600700" y="5173663"/>
          <p14:tracePt t="58389" x="5584825" y="5135563"/>
          <p14:tracePt t="58398" x="5578475" y="5089525"/>
          <p14:tracePt t="58415" x="5546725" y="4983163"/>
          <p14:tracePt t="58431" x="5546725" y="4899025"/>
          <p14:tracePt t="58448" x="5546725" y="4816475"/>
          <p14:tracePt t="58465" x="5546725" y="4808538"/>
          <p14:tracePt t="58509" x="5546725" y="4800600"/>
          <p14:tracePt t="58517" x="5562600" y="4816475"/>
          <p14:tracePt t="58533" x="5584825" y="4914900"/>
          <p14:tracePt t="58548" x="5592763" y="4945063"/>
          <p14:tracePt t="58565" x="5592763" y="5045075"/>
          <p14:tracePt t="58582" x="5592763" y="5051425"/>
          <p14:tracePt t="58637" x="5592763" y="5029200"/>
          <p14:tracePt t="58646" x="5584825" y="4991100"/>
          <p14:tracePt t="58653" x="5584825" y="4945063"/>
          <p14:tracePt t="58665" x="5578475" y="4914900"/>
          <p14:tracePt t="58682" x="5570538" y="4868863"/>
          <p14:tracePt t="58698" x="5570538" y="4846638"/>
          <p14:tracePt t="58741" x="5570538" y="4892675"/>
          <p14:tracePt t="58750" x="5570538" y="4960938"/>
          <p14:tracePt t="58765" x="5592763" y="5083175"/>
          <p14:tracePt t="58782" x="5608638" y="5197475"/>
          <p14:tracePt t="58798" x="5630863" y="5227638"/>
          <p14:tracePt t="58846" x="5630863" y="5197475"/>
          <p14:tracePt t="58853" x="5616575" y="5151438"/>
          <p14:tracePt t="58865" x="5608638" y="5113338"/>
          <p14:tracePt t="58882" x="5570538" y="5006975"/>
          <p14:tracePt t="58898" x="5570538" y="4953000"/>
          <p14:tracePt t="58915" x="5570538" y="4937125"/>
          <p14:tracePt t="58949" x="5570538" y="4945063"/>
          <p14:tracePt t="58965" x="5570538" y="5051425"/>
          <p14:tracePt t="58982" x="5584825" y="5143500"/>
          <p14:tracePt t="58998" x="5592763" y="5203825"/>
          <p14:tracePt t="59015" x="5600700" y="5219700"/>
          <p14:tracePt t="59062" x="5600700" y="5189538"/>
          <p14:tracePt t="59069" x="5584825" y="5143500"/>
          <p14:tracePt t="59082" x="5578475" y="5113338"/>
          <p14:tracePt t="59098" x="5546725" y="5021263"/>
          <p14:tracePt t="59115" x="5546725" y="4975225"/>
          <p14:tracePt t="59132" x="5546725" y="4945063"/>
          <p14:tracePt t="59148" x="5546725" y="4937125"/>
          <p14:tracePt t="59189" x="5546725" y="4960938"/>
          <p14:tracePt t="59198" x="5546725" y="5021263"/>
          <p14:tracePt t="59215" x="5546725" y="5083175"/>
          <p14:tracePt t="59232" x="5546725" y="5151438"/>
          <p14:tracePt t="59248" x="5554663" y="5181600"/>
          <p14:tracePt t="59265" x="5554663" y="5203825"/>
          <p14:tracePt t="59317" x="5554663" y="5189538"/>
          <p14:tracePt t="59325" x="5554663" y="5159375"/>
          <p14:tracePt t="59333" x="5546725" y="5113338"/>
          <p14:tracePt t="59348" x="5540375" y="5059363"/>
          <p14:tracePt t="59365" x="5540375" y="5021263"/>
          <p14:tracePt t="59382" x="5540375" y="5006975"/>
          <p14:tracePt t="59446" x="5540375" y="5013325"/>
          <p14:tracePt t="59452" x="5540375" y="5067300"/>
          <p14:tracePt t="59461" x="5540375" y="5097463"/>
          <p14:tracePt t="59469" x="5546725" y="5151438"/>
          <p14:tracePt t="59482" x="5546725" y="5197475"/>
          <p14:tracePt t="59498" x="5562600" y="5273675"/>
          <p14:tracePt t="59515" x="5562600" y="5295900"/>
          <p14:tracePt t="59566" x="5562600" y="5265738"/>
          <p14:tracePt t="59573" x="5562600" y="5203825"/>
          <p14:tracePt t="59582" x="5546725" y="5151438"/>
          <p14:tracePt t="59599" x="5532438" y="5037138"/>
          <p14:tracePt t="59615" x="5524500" y="4930775"/>
          <p14:tracePt t="59632" x="5508625" y="4899025"/>
          <p14:tracePt t="59693" x="5516563" y="4953000"/>
          <p14:tracePt t="59701" x="5540375" y="5029200"/>
          <p14:tracePt t="59709" x="5546725" y="5089525"/>
          <p14:tracePt t="59717" x="5554663" y="5151438"/>
          <p14:tracePt t="59732" x="5562600" y="5203825"/>
          <p14:tracePt t="59749" x="5584825" y="5249863"/>
          <p14:tracePt t="59789" x="5584825" y="5241925"/>
          <p14:tracePt t="59799" x="5584825" y="5211763"/>
          <p14:tracePt t="59815" x="5546725" y="5083175"/>
          <p14:tracePt t="59832" x="5532438" y="4983163"/>
          <p14:tracePt t="59849" x="5524500" y="4930775"/>
          <p14:tracePt t="59865" x="5524500" y="4922838"/>
          <p14:tracePt t="59909" x="5524500" y="4937125"/>
          <p14:tracePt t="59917" x="5546725" y="4999038"/>
          <p14:tracePt t="59932" x="5554663" y="5045075"/>
          <p14:tracePt t="59949" x="5600700" y="5197475"/>
          <p14:tracePt t="59965" x="5600700" y="5227638"/>
          <p14:tracePt t="60013" x="5608638" y="5227638"/>
          <p14:tracePt t="60021" x="5608638" y="5197475"/>
          <p14:tracePt t="60032" x="5600700" y="5159375"/>
          <p14:tracePt t="60049" x="5578475" y="5083175"/>
          <p14:tracePt t="60065" x="5578475" y="5029200"/>
          <p14:tracePt t="60069" x="5570538" y="5013325"/>
          <p14:tracePt t="60125" x="5570538" y="5037138"/>
          <p14:tracePt t="60134" x="5578475" y="5089525"/>
          <p14:tracePt t="60141" x="5584825" y="5135563"/>
          <p14:tracePt t="60150" x="5600700" y="5181600"/>
          <p14:tracePt t="60165" x="5616575" y="5249863"/>
          <p14:tracePt t="60182" x="5646738" y="5303838"/>
          <p14:tracePt t="60199" x="5661025" y="5326063"/>
          <p14:tracePt t="60215" x="5668963" y="5326063"/>
          <p14:tracePt t="60232" x="5676900" y="5326063"/>
          <p14:tracePt t="60249" x="5692775" y="5326063"/>
          <p14:tracePt t="60266" x="5699125" y="5295900"/>
          <p14:tracePt t="60282" x="5737225" y="5227638"/>
          <p14:tracePt t="60299" x="5761038" y="5189538"/>
          <p14:tracePt t="60316" x="5791200" y="5151438"/>
          <p14:tracePt t="60332" x="5799138" y="5151438"/>
          <p14:tracePt t="60349" x="5799138" y="5143500"/>
          <p14:tracePt t="60565" x="5799138" y="5127625"/>
          <p14:tracePt t="61013" x="5791200" y="5127625"/>
          <p14:tracePt t="61021" x="5807075" y="5135563"/>
          <p14:tracePt t="61032" x="5821363" y="5135563"/>
          <p14:tracePt t="61049" x="5905500" y="5135563"/>
          <p14:tracePt t="61066" x="6118225" y="5173663"/>
          <p14:tracePt t="61082" x="6308725" y="5173663"/>
          <p14:tracePt t="61086" x="6392863" y="5173663"/>
          <p14:tracePt t="61099" x="6492875" y="5159375"/>
          <p14:tracePt t="61116" x="6675438" y="5075238"/>
          <p14:tracePt t="61132" x="6713538" y="5045075"/>
          <p14:tracePt t="61149" x="6773863" y="4953000"/>
          <p14:tracePt t="61166" x="6773863" y="4892675"/>
          <p14:tracePt t="61182" x="6773863" y="4860925"/>
          <p14:tracePt t="61199" x="6773863" y="4838700"/>
          <p14:tracePt t="61216" x="6743700" y="4822825"/>
          <p14:tracePt t="61233" x="6727825" y="4822825"/>
          <p14:tracePt t="61266" x="6721475" y="4822825"/>
          <p14:tracePt t="61413" x="6713538" y="4822825"/>
          <p14:tracePt t="61421" x="6705600" y="4816475"/>
          <p14:tracePt t="61432" x="6689725" y="4816475"/>
          <p14:tracePt t="61449" x="6675438" y="4816475"/>
          <p14:tracePt t="61483" x="6667500" y="4816475"/>
          <p14:tracePt t="61509" x="6659563" y="4816475"/>
          <p14:tracePt t="61518" x="6651625" y="4830763"/>
          <p14:tracePt t="61534" x="6645275" y="4830763"/>
          <p14:tracePt t="61549" x="6629400" y="4838700"/>
          <p14:tracePt t="61566" x="6607175" y="4854575"/>
          <p14:tracePt t="61583" x="6591300" y="4854575"/>
          <p14:tracePt t="61599" x="6569075" y="4854575"/>
          <p14:tracePt t="61616" x="6561138" y="4854575"/>
          <p14:tracePt t="61693" x="6569075" y="4854575"/>
          <p14:tracePt t="61701" x="6591300" y="4860925"/>
          <p14:tracePt t="61709" x="6613525" y="4876800"/>
          <p14:tracePt t="61718" x="6621463" y="4876800"/>
          <p14:tracePt t="61734" x="6667500" y="4884738"/>
          <p14:tracePt t="61749" x="6705600" y="4884738"/>
          <p14:tracePt t="61766" x="6819900" y="4892675"/>
          <p14:tracePt t="61783" x="6934200" y="4892675"/>
          <p14:tracePt t="61799" x="7078663" y="4892675"/>
          <p14:tracePt t="61816" x="7170738" y="4914900"/>
          <p14:tracePt t="61833" x="7277100" y="4914900"/>
          <p14:tracePt t="61849" x="7323138" y="4922838"/>
          <p14:tracePt t="61866" x="7361238" y="4937125"/>
          <p14:tracePt t="61883" x="7421563" y="4945063"/>
          <p14:tracePt t="61899" x="7451725" y="4953000"/>
          <p14:tracePt t="61916" x="7475538" y="4953000"/>
          <p14:tracePt t="61933" x="7505700" y="4968875"/>
          <p14:tracePt t="61949" x="7604125" y="4975225"/>
          <p14:tracePt t="61966" x="7666038" y="4983163"/>
          <p14:tracePt t="61983" x="7848600" y="4983163"/>
          <p14:tracePt t="61999" x="7940675" y="4999038"/>
          <p14:tracePt t="62016" x="8107363" y="4999038"/>
          <p14:tracePt t="62033" x="8131175" y="4999038"/>
          <p14:tracePt t="62085" x="8115300" y="4999038"/>
          <p14:tracePt t="62093" x="8077200" y="4991100"/>
          <p14:tracePt t="62101" x="8039100" y="4991100"/>
          <p14:tracePt t="62116" x="7978775" y="4968875"/>
          <p14:tracePt t="62133" x="7756525" y="4945063"/>
          <p14:tracePt t="62149" x="7559675" y="4945063"/>
          <p14:tracePt t="62166" x="7353300" y="4945063"/>
          <p14:tracePt t="62183" x="7162800" y="4945063"/>
          <p14:tracePt t="62200" x="7018338" y="4945063"/>
          <p14:tracePt t="62216" x="6934200" y="4930775"/>
          <p14:tracePt t="62233" x="6918325" y="4930775"/>
          <p14:tracePt t="62251" x="6911975" y="4922838"/>
          <p14:tracePt t="62283" x="6904038" y="4922838"/>
          <p14:tracePt t="62300" x="6873875" y="4899025"/>
          <p14:tracePt t="62316" x="6842125" y="4884738"/>
          <p14:tracePt t="62333" x="6773863" y="4838700"/>
          <p14:tracePt t="62350" x="6735763" y="4830763"/>
          <p14:tracePt t="62366" x="6689725" y="4808538"/>
          <p14:tracePt t="62400" x="6689725" y="4800600"/>
          <p14:tracePt t="62416" x="6689725" y="4792663"/>
          <p14:tracePt t="62433" x="6689725" y="4784725"/>
          <p14:tracePt t="62450" x="6689725" y="4770438"/>
          <p14:tracePt t="62466" x="6697663" y="4754563"/>
          <p14:tracePt t="62483" x="6713538" y="4732338"/>
          <p14:tracePt t="62500" x="6713538" y="4716463"/>
          <p14:tracePt t="62516" x="6713538" y="4708525"/>
          <p14:tracePt t="62533" x="6721475" y="4694238"/>
          <p14:tracePt t="62589" x="6727825" y="4686300"/>
          <p14:tracePt t="62597" x="6735763" y="4686300"/>
          <p14:tracePt t="62613" x="6759575" y="4702175"/>
          <p14:tracePt t="62623" x="6773863" y="4746625"/>
          <p14:tracePt t="62633" x="6804025" y="4784725"/>
          <p14:tracePt t="62650" x="6842125" y="4838700"/>
          <p14:tracePt t="62666" x="6896100" y="4884738"/>
          <p14:tracePt t="62683" x="6926263" y="4899025"/>
          <p14:tracePt t="62700" x="6988175" y="4906963"/>
          <p14:tracePt t="62716" x="7018338" y="4906963"/>
          <p14:tracePt t="62733" x="7056438" y="4899025"/>
          <p14:tracePt t="62751" x="7070725" y="4884738"/>
          <p14:tracePt t="62766" x="7078663" y="4860925"/>
          <p14:tracePt t="62783" x="7078663" y="4846638"/>
          <p14:tracePt t="62800" x="7086600" y="4838700"/>
          <p14:tracePt t="62901" x="7094538" y="4838700"/>
          <p14:tracePt t="62909" x="7102475" y="4838700"/>
          <p14:tracePt t="62925" x="7116763" y="4838700"/>
          <p14:tracePt t="62949" x="7132638" y="4838700"/>
          <p14:tracePt t="62957" x="7140575" y="4838700"/>
          <p14:tracePt t="62966" x="7162800" y="4838700"/>
          <p14:tracePt t="62983" x="7200900" y="4846638"/>
          <p14:tracePt t="63000" x="7261225" y="4846638"/>
          <p14:tracePt t="63017" x="7292975" y="4846638"/>
          <p14:tracePt t="63033" x="7331075" y="4846638"/>
          <p14:tracePt t="63051" x="7345363" y="4846638"/>
          <p14:tracePt t="63066" x="7361238" y="4846638"/>
          <p14:tracePt t="63070" x="7369175" y="4846638"/>
          <p14:tracePt t="63083" x="7383463" y="4846638"/>
          <p14:tracePt t="63100" x="7407275" y="4846638"/>
          <p14:tracePt t="63117" x="7475538" y="4846638"/>
          <p14:tracePt t="63133" x="7505700" y="4854575"/>
          <p14:tracePt t="63150" x="7513638" y="4854575"/>
          <p14:tracePt t="63167" x="7521575" y="4854575"/>
          <p14:tracePt t="63183" x="7527925" y="4854575"/>
          <p14:tracePt t="63200" x="7551738" y="4860925"/>
          <p14:tracePt t="63217" x="7589838" y="4860925"/>
          <p14:tracePt t="63233" x="7627938" y="4860925"/>
          <p14:tracePt t="63251" x="7666038" y="4860925"/>
          <p14:tracePt t="63267" x="7688263" y="4860925"/>
          <p14:tracePt t="63283" x="7704138" y="4860925"/>
          <p14:tracePt t="63300" x="7712075" y="4860925"/>
          <p14:tracePt t="63317" x="7726363" y="4860925"/>
          <p14:tracePt t="63333" x="7734300" y="4860925"/>
          <p14:tracePt t="63350" x="7742238" y="4868863"/>
          <p14:tracePt t="63413" x="7750175" y="4876800"/>
          <p14:tracePt t="63421" x="7756525" y="4884738"/>
          <p14:tracePt t="63437" x="7772400" y="4884738"/>
          <p14:tracePt t="63451" x="7794625" y="4899025"/>
          <p14:tracePt t="63467" x="7810500" y="4906963"/>
          <p14:tracePt t="63483" x="7826375" y="4914900"/>
          <p14:tracePt t="63733" x="7818438" y="4914900"/>
          <p14:tracePt t="63742" x="7810500" y="4914900"/>
          <p14:tracePt t="63751" x="7788275" y="4914900"/>
          <p14:tracePt t="63767" x="7756525" y="4914900"/>
          <p14:tracePt t="63783" x="7688263" y="4937125"/>
          <p14:tracePt t="63800" x="7597775" y="4999038"/>
          <p14:tracePt t="63817" x="7497763" y="5067300"/>
          <p14:tracePt t="63833" x="7413625" y="5127625"/>
          <p14:tracePt t="63850" x="7391400" y="5143500"/>
          <p14:tracePt t="63902" x="7375525" y="5143500"/>
          <p14:tracePt t="63942" x="7369175" y="5143500"/>
          <p14:tracePt t="63959" x="7391400" y="5143500"/>
          <p14:tracePt t="63965" x="7421563" y="5143500"/>
          <p14:tracePt t="63973" x="7459663" y="5127625"/>
          <p14:tracePt t="63984" x="7505700" y="5121275"/>
          <p14:tracePt t="64000" x="7612063" y="5113338"/>
          <p14:tracePt t="64017" x="7680325" y="5105400"/>
          <p14:tracePt t="64034" x="7718425" y="5089525"/>
          <p14:tracePt t="64205" x="7712075" y="5083175"/>
          <p14:tracePt t="64213" x="7680325" y="5075238"/>
          <p14:tracePt t="64221" x="7620000" y="5075238"/>
          <p14:tracePt t="64234" x="7543800" y="5059363"/>
          <p14:tracePt t="64250" x="7345363" y="5059363"/>
          <p14:tracePt t="64267" x="7108825" y="5059363"/>
          <p14:tracePt t="64284" x="6667500" y="5059363"/>
          <p14:tracePt t="64301" x="6416675" y="5059363"/>
          <p14:tracePt t="64317" x="6210300" y="5059363"/>
          <p14:tracePt t="64334" x="6065838" y="5045075"/>
          <p14:tracePt t="64350" x="6003925" y="5037138"/>
          <p14:tracePt t="64453" x="6019800" y="5037138"/>
          <p14:tracePt t="64460" x="6042025" y="5037138"/>
          <p14:tracePt t="64468" x="6080125" y="5045075"/>
          <p14:tracePt t="64484" x="6096000" y="5051425"/>
          <p14:tracePt t="64500" x="6226175" y="5089525"/>
          <p14:tracePt t="64517" x="6523038" y="5165725"/>
          <p14:tracePt t="64534" x="6713538" y="5197475"/>
          <p14:tracePt t="64550" x="6865938" y="5219700"/>
          <p14:tracePt t="64567" x="6950075" y="5249863"/>
          <p14:tracePt t="64584" x="6964363" y="5257800"/>
          <p14:tracePt t="64600" x="6964363" y="5273675"/>
          <p14:tracePt t="64617" x="6964363" y="5287963"/>
          <p14:tracePt t="64634" x="6964363" y="5295900"/>
          <p14:tracePt t="64651" x="6964363" y="5303838"/>
          <p14:tracePt t="64717" x="6980238" y="5303838"/>
          <p14:tracePt t="64725" x="7002463" y="5303838"/>
          <p14:tracePt t="64734" x="7032625" y="5303838"/>
          <p14:tracePt t="64750" x="7154863" y="5303838"/>
          <p14:tracePt t="64767" x="7261225" y="5280025"/>
          <p14:tracePt t="64784" x="7323138" y="5249863"/>
          <p14:tracePt t="64800" x="7331075" y="5235575"/>
          <p14:tracePt t="64817" x="7331075" y="5227638"/>
          <p14:tracePt t="64834" x="7292975" y="5203825"/>
          <p14:tracePt t="64851" x="7216775" y="5165725"/>
          <p14:tracePt t="64867" x="7185025" y="5159375"/>
          <p14:tracePt t="64949" x="7178675" y="5159375"/>
          <p14:tracePt t="64965" x="7170738" y="5143500"/>
          <p14:tracePt t="65061" x="7170738" y="5165725"/>
          <p14:tracePt t="65070" x="7185025" y="5219700"/>
          <p14:tracePt t="65077" x="7216775" y="5295900"/>
          <p14:tracePt t="65086" x="7231063" y="5341938"/>
          <p14:tracePt t="65101" x="7269163" y="5448300"/>
          <p14:tracePt t="65117" x="7299325" y="5486400"/>
          <p14:tracePt t="65134" x="7307263" y="5494338"/>
          <p14:tracePt t="65151" x="7315200" y="5494338"/>
          <p14:tracePt t="65168" x="7337425" y="5486400"/>
          <p14:tracePt t="65184" x="7345363" y="5456238"/>
          <p14:tracePt t="65201" x="7383463" y="5387975"/>
          <p14:tracePt t="65217" x="7407275" y="5318125"/>
          <p14:tracePt t="65234" x="7429500" y="5280025"/>
          <p14:tracePt t="65251" x="7437438" y="5273675"/>
          <p14:tracePt t="65317" x="7451725" y="5273675"/>
          <p14:tracePt t="65397" x="7451725" y="5280025"/>
          <p14:tracePt t="65405" x="7445375" y="5280025"/>
          <p14:tracePt t="65417" x="7437438" y="5280025"/>
          <p14:tracePt t="65434" x="7429500" y="5280025"/>
          <p14:tracePt t="65621" x="7421563" y="5287963"/>
          <p14:tracePt t="65749" x="7413625" y="5287963"/>
          <p14:tracePt t="65781" x="7407275" y="5287963"/>
          <p14:tracePt t="65789" x="7375525" y="5287963"/>
          <p14:tracePt t="65801" x="7331075" y="5287963"/>
          <p14:tracePt t="65818" x="7124700" y="5287963"/>
          <p14:tracePt t="65834" x="6683375" y="5287963"/>
          <p14:tracePt t="65851" x="6149975" y="5287963"/>
          <p14:tracePt t="65869" x="5722938" y="5287963"/>
          <p14:tracePt t="65884" x="5661025" y="5280025"/>
          <p14:tracePt t="65901" x="5638800" y="5265738"/>
          <p14:tracePt t="65918" x="5646738" y="5241925"/>
          <p14:tracePt t="65934" x="5661025" y="5227638"/>
          <p14:tracePt t="65951" x="5668963" y="5211763"/>
          <p14:tracePt t="65968" x="5668963" y="5203825"/>
          <p14:tracePt t="65984" x="5668963" y="5181600"/>
          <p14:tracePt t="66002" x="5668963" y="5173663"/>
          <p14:tracePt t="66018" x="5668963" y="5159375"/>
          <p14:tracePt t="66053" x="5668963" y="5151438"/>
          <p14:tracePt t="66072" x="5661025" y="5151438"/>
          <p14:tracePt t="66084" x="5646738" y="5143500"/>
          <p14:tracePt t="66141" x="5654675" y="5143500"/>
          <p14:tracePt t="66150" x="5668963" y="5143500"/>
          <p14:tracePt t="66165" x="5676900" y="5143500"/>
          <p14:tracePt t="66173" x="5692775" y="5143500"/>
          <p14:tracePt t="66184" x="5699125" y="5143500"/>
          <p14:tracePt t="66201" x="5715000" y="5143500"/>
          <p14:tracePt t="66218" x="5722938" y="5135563"/>
          <p14:tracePt t="66234" x="5730875" y="5113338"/>
          <p14:tracePt t="66251" x="5745163" y="5097463"/>
          <p14:tracePt t="66268" x="5753100" y="5083175"/>
          <p14:tracePt t="66284" x="5761038" y="5083175"/>
          <p14:tracePt t="66301" x="5768975" y="5075238"/>
          <p14:tracePt t="66413" x="5799138" y="5075238"/>
          <p14:tracePt t="66421" x="5829300" y="5127625"/>
          <p14:tracePt t="66429" x="5867400" y="5173663"/>
          <p14:tracePt t="66437" x="5927725" y="5241925"/>
          <p14:tracePt t="66451" x="5997575" y="5303838"/>
          <p14:tracePt t="66468" x="6248400" y="5402263"/>
          <p14:tracePt t="66484" x="6537325" y="5440363"/>
          <p14:tracePt t="66501" x="6827838" y="5440363"/>
          <p14:tracePt t="66518" x="6911975" y="5440363"/>
          <p14:tracePt t="66535" x="6918325" y="5440363"/>
          <p14:tracePt t="66551" x="6934200" y="5440363"/>
          <p14:tracePt t="66569" x="6934200" y="5426075"/>
          <p14:tracePt t="66584" x="6934200" y="5394325"/>
          <p14:tracePt t="66601" x="6950075" y="5349875"/>
          <p14:tracePt t="66618" x="6988175" y="5318125"/>
          <p14:tracePt t="66635" x="7010400" y="5303838"/>
          <p14:tracePt t="66651" x="7048500" y="5295900"/>
          <p14:tracePt t="66668" x="7094538" y="5295900"/>
          <p14:tracePt t="66684" x="7154863" y="5295900"/>
          <p14:tracePt t="66701" x="7162800" y="5295900"/>
          <p14:tracePt t="66718" x="7170738" y="5295900"/>
          <p14:tracePt t="66829" x="7178675" y="5295900"/>
          <p14:tracePt t="66845" x="7200900" y="5311775"/>
          <p14:tracePt t="66853" x="7200900" y="5318125"/>
          <p14:tracePt t="67477" x="7200900" y="5326063"/>
          <p14:tracePt t="67485" x="7140575" y="5287963"/>
          <p14:tracePt t="67493" x="7086600" y="5249863"/>
          <p14:tracePt t="67502" x="7032625" y="5197475"/>
          <p14:tracePt t="67518" x="6858000" y="5097463"/>
          <p14:tracePt t="67535" x="6721475" y="5013325"/>
          <p14:tracePt t="67551" x="6675438" y="4968875"/>
          <p14:tracePt t="67568" x="6659563" y="4945063"/>
          <p14:tracePt t="67585" x="6645275" y="4937125"/>
          <p14:tracePt t="67605" x="6645275" y="4922838"/>
          <p14:tracePt t="67618" x="6629400" y="4914900"/>
          <p14:tracePt t="67635" x="6591300" y="4906963"/>
          <p14:tracePt t="67652" x="6507163" y="4876800"/>
          <p14:tracePt t="67668" x="6416675" y="4838700"/>
          <p14:tracePt t="67685" x="6370638" y="4816475"/>
          <p14:tracePt t="67702" x="6362700" y="4800600"/>
          <p14:tracePt t="67718" x="6362700" y="4792663"/>
          <p14:tracePt t="67735" x="6362700" y="4778375"/>
          <p14:tracePt t="67752" x="6362700" y="4754563"/>
          <p14:tracePt t="67768" x="6392863" y="4724400"/>
          <p14:tracePt t="67785" x="6430963" y="4702175"/>
          <p14:tracePt t="67802" x="6523038" y="4670425"/>
          <p14:tracePt t="67818" x="6629400" y="4632325"/>
          <p14:tracePt t="67835" x="6765925" y="4594225"/>
          <p14:tracePt t="67852" x="6926263" y="4556125"/>
          <p14:tracePt t="67868" x="7078663" y="4541838"/>
          <p14:tracePt t="67885" x="7307263" y="4479925"/>
          <p14:tracePt t="67902" x="7597775" y="4449763"/>
          <p14:tracePt t="67918" x="7810500" y="4435475"/>
          <p14:tracePt t="67935" x="8107363" y="4427538"/>
          <p14:tracePt t="67952" x="8207375" y="4427538"/>
          <p14:tracePt t="67969" x="8245475" y="4435475"/>
          <p14:tracePt t="67985" x="8245475" y="4441825"/>
          <p14:tracePt t="68002" x="8245475" y="4457700"/>
          <p14:tracePt t="68018" x="8245475" y="4525963"/>
          <p14:tracePt t="68035" x="8213725" y="4602163"/>
          <p14:tracePt t="68052" x="8137525" y="4724400"/>
          <p14:tracePt t="68069" x="8023225" y="4830763"/>
          <p14:tracePt t="68085" x="7780338" y="4945063"/>
          <p14:tracePt t="68102" x="7627938" y="4991100"/>
          <p14:tracePt t="68118" x="7489825" y="4999038"/>
          <p14:tracePt t="68135" x="7353300" y="4999038"/>
          <p14:tracePt t="68152" x="7178675" y="4975225"/>
          <p14:tracePt t="68168" x="6896100" y="4906963"/>
          <p14:tracePt t="68185" x="6492875" y="4816475"/>
          <p14:tracePt t="68202" x="6088063" y="4740275"/>
          <p14:tracePt t="68218" x="5761038" y="4656138"/>
          <p14:tracePt t="68235" x="5592763" y="4610100"/>
          <p14:tracePt t="68252" x="5508625" y="4572000"/>
          <p14:tracePt t="68268" x="5508625" y="4556125"/>
          <p14:tracePt t="68285" x="5508625" y="4503738"/>
          <p14:tracePt t="68302" x="5516563" y="4435475"/>
          <p14:tracePt t="68318" x="5578475" y="4359275"/>
          <p14:tracePt t="68335" x="5707063" y="4275138"/>
          <p14:tracePt t="68352" x="5897563" y="4213225"/>
          <p14:tracePt t="68368" x="6232525" y="4130675"/>
          <p14:tracePt t="68385" x="6613525" y="4106863"/>
          <p14:tracePt t="68402" x="6972300" y="4106863"/>
          <p14:tracePt t="68418" x="7223125" y="4106863"/>
          <p14:tracePt t="68435" x="7459663" y="4206875"/>
          <p14:tracePt t="68452" x="7650163" y="4289425"/>
          <p14:tracePt t="68469" x="7856538" y="4465638"/>
          <p14:tracePt t="68485" x="7940675" y="4587875"/>
          <p14:tracePt t="68502" x="7962900" y="4686300"/>
          <p14:tracePt t="68519" x="7962900" y="4784725"/>
          <p14:tracePt t="68535" x="7947025" y="4892675"/>
          <p14:tracePt t="68552" x="7832725" y="4991100"/>
          <p14:tracePt t="68569" x="7680325" y="5029200"/>
          <p14:tracePt t="68585" x="7459663" y="5059363"/>
          <p14:tracePt t="68602" x="7124700" y="5059363"/>
          <p14:tracePt t="68619" x="6659563" y="5029200"/>
          <p14:tracePt t="68635" x="6210300" y="4914900"/>
          <p14:tracePt t="68652" x="5851525" y="4808538"/>
          <p14:tracePt t="68669" x="5608638" y="4708525"/>
          <p14:tracePt t="68685" x="5592763" y="4686300"/>
          <p14:tracePt t="68702" x="5592763" y="4648200"/>
          <p14:tracePt t="68719" x="5616575" y="4610100"/>
          <p14:tracePt t="68735" x="5676900" y="4541838"/>
          <p14:tracePt t="68752" x="5745163" y="4511675"/>
          <p14:tracePt t="68769" x="5813425" y="4487863"/>
          <p14:tracePt t="68785" x="5921375" y="4457700"/>
          <p14:tracePt t="68802" x="6003925" y="4435475"/>
          <p14:tracePt t="68819" x="6103938" y="4411663"/>
          <p14:tracePt t="68835" x="6164263" y="4411663"/>
          <p14:tracePt t="68852" x="6202363" y="4403725"/>
          <p14:tracePt t="69014" x="6240463" y="4403725"/>
          <p14:tracePt t="69021" x="6324600" y="4403725"/>
          <p14:tracePt t="69029" x="6446838" y="4403725"/>
          <p14:tracePt t="69037" x="6651625" y="4403725"/>
          <p14:tracePt t="69052" x="6819900" y="4403725"/>
          <p14:tracePt t="69069" x="7361238" y="4403725"/>
          <p14:tracePt t="69085" x="7566025" y="4403725"/>
          <p14:tracePt t="69102" x="7726363" y="4381500"/>
          <p14:tracePt t="69119" x="7954963" y="4359275"/>
          <p14:tracePt t="69135" x="7993063" y="4359275"/>
          <p14:tracePt t="69925" x="7940675" y="4335463"/>
          <p14:tracePt t="69933" x="7810500" y="4297363"/>
          <p14:tracePt t="69941" x="7673975" y="4283075"/>
          <p14:tracePt t="69952" x="7445375" y="4283075"/>
          <p14:tracePt t="69969" x="6988175" y="4473575"/>
          <p14:tracePt t="69986" x="6873875" y="4518025"/>
          <p14:tracePt t="70002" x="6842125" y="4525963"/>
          <p14:tracePt t="70019" x="6735763" y="4549775"/>
          <p14:tracePt t="70036" x="6492875" y="4602163"/>
          <p14:tracePt t="70052" x="6446838" y="4602163"/>
          <p14:tracePt t="70069" x="6392863" y="4602163"/>
          <p14:tracePt t="70086" x="6384925" y="4602163"/>
          <p14:tracePt t="86181" x="6340475" y="4594225"/>
          <p14:tracePt t="86189" x="6302375" y="4587875"/>
          <p14:tracePt t="86197" x="6270625" y="4579938"/>
          <p14:tracePt t="86238" x="6264275" y="4579938"/>
          <p14:tracePt t="86245" x="6240463" y="4587875"/>
          <p14:tracePt t="86258" x="6240463" y="4618038"/>
          <p14:tracePt t="86275" x="6240463" y="4625975"/>
          <p14:tracePt t="86292" x="6232525" y="4625975"/>
          <p14:tracePt t="86317" x="6232525" y="4648200"/>
          <p14:tracePt t="86327" x="6232525" y="4694238"/>
          <p14:tracePt t="86342" x="6232525" y="4740275"/>
          <p14:tracePt t="86375" x="6226175" y="4762500"/>
          <p14:tracePt t="86392" x="6218238" y="4816475"/>
          <p14:tracePt t="86426" x="6202363" y="4822825"/>
          <p14:tracePt t="86442" x="6194425" y="4830763"/>
          <p14:tracePt t="86458" x="6180138" y="4838700"/>
          <p14:tracePt t="86475" x="6172200" y="4838700"/>
          <p14:tracePt t="86492" x="6111875" y="4838700"/>
          <p14:tracePt t="86508" x="6073775" y="4838700"/>
          <p14:tracePt t="86525" x="5989638" y="4838700"/>
          <p14:tracePt t="86542" x="5927725" y="4854575"/>
          <p14:tracePt t="86559" x="5889625" y="4884738"/>
          <p14:tracePt t="86575" x="5859463" y="4906963"/>
          <p14:tracePt t="86609" x="5859463" y="4914900"/>
          <p14:tracePt t="86625" x="5859463" y="4983163"/>
          <p14:tracePt t="86643" x="5859463" y="5037138"/>
          <p14:tracePt t="86646" x="5859463" y="5067300"/>
          <p14:tracePt t="86659" x="5859463" y="5089525"/>
          <p14:tracePt t="86675" x="5867400" y="5127625"/>
          <p14:tracePt t="86692" x="5867400" y="5151438"/>
          <p14:tracePt t="86725" x="5875338" y="5165725"/>
          <p14:tracePt t="87045" x="5883275" y="5165725"/>
          <p14:tracePt t="87053" x="5883275" y="5159375"/>
          <p14:tracePt t="87061" x="5883275" y="5143500"/>
          <p14:tracePt t="87085" x="5867400" y="5143500"/>
          <p14:tracePt t="87094" x="5845175" y="5135563"/>
          <p14:tracePt t="87109" x="5799138" y="5113338"/>
          <p14:tracePt t="87125" x="5737225" y="5105400"/>
          <p14:tracePt t="87143" x="5654675" y="5089525"/>
          <p14:tracePt t="87159" x="5562600" y="5097463"/>
          <p14:tracePt t="87175" x="5486400" y="5113338"/>
          <p14:tracePt t="87192" x="5448300" y="5135563"/>
          <p14:tracePt t="87209" x="5432425" y="5151438"/>
          <p14:tracePt t="87225" x="5426075" y="5151438"/>
          <p14:tracePt t="87373" x="5410200" y="5151438"/>
          <p14:tracePt t="87383" x="5402263" y="5151438"/>
          <p14:tracePt t="87392" x="5387975" y="5151438"/>
          <p14:tracePt t="87409" x="5364163" y="5151438"/>
          <p14:tracePt t="87426" x="5349875" y="5151438"/>
          <p14:tracePt t="87501" x="5349875" y="5143500"/>
          <p14:tracePt t="87509" x="5349875" y="5127625"/>
          <p14:tracePt t="87525" x="5349875" y="5121275"/>
          <p14:tracePt t="87533" x="5356225" y="5105400"/>
          <p14:tracePt t="87542" x="5387975" y="5089525"/>
          <p14:tracePt t="87559" x="5448300" y="5059363"/>
          <p14:tracePt t="87576" x="5546725" y="5029200"/>
          <p14:tracePt t="87592" x="5692775" y="4991100"/>
          <p14:tracePt t="87609" x="5845175" y="4975225"/>
          <p14:tracePt t="87626" x="5981700" y="4930775"/>
          <p14:tracePt t="87643" x="6080125" y="4914900"/>
          <p14:tracePt t="87646" x="6096000" y="4906963"/>
          <p14:tracePt t="87659" x="6111875" y="4906963"/>
          <p14:tracePt t="87676" x="6118225" y="4906963"/>
          <p14:tracePt t="87765" x="6164263" y="4906963"/>
          <p14:tracePt t="87773" x="6202363" y="4892675"/>
          <p14:tracePt t="87781" x="6256338" y="4876800"/>
          <p14:tracePt t="87792" x="6316663" y="4860925"/>
          <p14:tracePt t="87809" x="6408738" y="4830763"/>
          <p14:tracePt t="87826" x="6537325" y="4784725"/>
          <p14:tracePt t="87842" x="6607175" y="4770438"/>
          <p14:tracePt t="87859" x="6613525" y="4762500"/>
          <p14:tracePt t="87997" x="6599238" y="4762500"/>
          <p14:tracePt t="88005" x="6599238" y="4778375"/>
          <p14:tracePt t="88013" x="6599238" y="4808538"/>
          <p14:tracePt t="88026" x="6599238" y="4822825"/>
          <p14:tracePt t="88042" x="6599238" y="4854575"/>
          <p14:tracePt t="88059" x="6599238" y="4868863"/>
          <p14:tracePt t="88076" x="6599238" y="4876800"/>
          <p14:tracePt t="88144" x="6591300" y="4876800"/>
          <p14:tracePt t="88149" x="6583363" y="4876800"/>
          <p14:tracePt t="88165" x="6575425" y="4876800"/>
          <p14:tracePt t="88181" x="6569075" y="4876800"/>
          <p14:tracePt t="88286" x="6569075" y="4868863"/>
          <p14:tracePt t="88413" x="6575425" y="4854575"/>
          <p14:tracePt t="88429" x="6591300" y="4854575"/>
          <p14:tracePt t="88437" x="6599238" y="4854575"/>
          <p14:tracePt t="88453" x="6599238" y="4846638"/>
          <p14:tracePt t="88461" x="6607175" y="4846638"/>
          <p14:tracePt t="88476" x="6621463" y="4846638"/>
          <p14:tracePt t="88557" x="6621463" y="4838700"/>
          <p14:tracePt t="88565" x="6629400" y="4830763"/>
          <p14:tracePt t="88576" x="6629400" y="4808538"/>
          <p14:tracePt t="88593" x="6637338" y="4770438"/>
          <p14:tracePt t="88609" x="6651625" y="4740275"/>
          <p14:tracePt t="88626" x="6675438" y="4708525"/>
          <p14:tracePt t="88643" x="6683375" y="4694238"/>
          <p14:tracePt t="88659" x="6689725" y="4686300"/>
          <p14:tracePt t="88676" x="6697663" y="4686300"/>
          <p14:tracePt t="88693" x="6721475" y="4670425"/>
          <p14:tracePt t="88709" x="6773863" y="4664075"/>
          <p14:tracePt t="88726" x="6804025" y="4656138"/>
          <p14:tracePt t="88743" x="6827838" y="4640263"/>
          <p14:tracePt t="88877" x="6842125" y="4640263"/>
          <p14:tracePt t="88885" x="6873875" y="4640263"/>
          <p14:tracePt t="88893" x="6880225" y="4640263"/>
          <p14:tracePt t="88909" x="6926263" y="4632325"/>
          <p14:tracePt t="88926" x="7010400" y="4625975"/>
          <p14:tracePt t="88943" x="7086600" y="4610100"/>
          <p14:tracePt t="88959" x="7116763" y="4602163"/>
          <p14:tracePt t="88976" x="7146925" y="4602163"/>
          <p14:tracePt t="88993" x="7154863" y="4602163"/>
          <p14:tracePt t="89046" x="7162800" y="4602163"/>
          <p14:tracePt t="89053" x="7170738" y="4602163"/>
          <p14:tracePt t="89061" x="7200900" y="4602163"/>
          <p14:tracePt t="89076" x="7231063" y="4602163"/>
          <p14:tracePt t="89093" x="7407275" y="4602163"/>
          <p14:tracePt t="89109" x="7513638" y="4602163"/>
          <p14:tracePt t="89126" x="7589838" y="4602163"/>
          <p14:tracePt t="89143" x="7666038" y="4610100"/>
          <p14:tracePt t="89159" x="7680325" y="4610100"/>
          <p14:tracePt t="89189" x="7688263" y="4618038"/>
          <p14:tracePt t="89207" x="7688263" y="4625975"/>
          <p14:tracePt t="89213" x="7696200" y="4656138"/>
          <p14:tracePt t="89226" x="7704138" y="4686300"/>
          <p14:tracePt t="89243" x="7704138" y="4732338"/>
          <p14:tracePt t="89259" x="7704138" y="4816475"/>
          <p14:tracePt t="89276" x="7627938" y="4914900"/>
          <p14:tracePt t="89293" x="7513638" y="5037138"/>
          <p14:tracePt t="89309" x="7375525" y="5097463"/>
          <p14:tracePt t="89326" x="7231063" y="5105400"/>
          <p14:tracePt t="89343" x="7070725" y="5097463"/>
          <p14:tracePt t="89360" x="6873875" y="5045075"/>
          <p14:tracePt t="89376" x="6735763" y="4975225"/>
          <p14:tracePt t="89393" x="6705600" y="4953000"/>
          <p14:tracePt t="89410" x="6689725" y="4914900"/>
          <p14:tracePt t="89426" x="6689725" y="4816475"/>
          <p14:tracePt t="89443" x="6765925" y="4678363"/>
          <p14:tracePt t="89460" x="6956425" y="4549775"/>
          <p14:tracePt t="89476" x="7261225" y="4427538"/>
          <p14:tracePt t="89493" x="7673975" y="4327525"/>
          <p14:tracePt t="89510" x="7848600" y="4321175"/>
          <p14:tracePt t="89526" x="7985125" y="4321175"/>
          <p14:tracePt t="89544" x="8001000" y="4321175"/>
          <p14:tracePt t="89560" x="8001000" y="4327525"/>
          <p14:tracePt t="89576" x="8001000" y="4435475"/>
          <p14:tracePt t="89593" x="8001000" y="4503738"/>
          <p14:tracePt t="89610" x="7954963" y="4587875"/>
          <p14:tracePt t="89626" x="7916863" y="4625975"/>
          <p14:tracePt t="89829" x="7856538" y="4694238"/>
          <p14:tracePt t="89837" x="7810500" y="4770438"/>
          <p14:tracePt t="89845" x="7742238" y="4846638"/>
          <p14:tracePt t="89861" x="7612063" y="4960938"/>
          <p14:tracePt t="89876" x="7527925" y="5029200"/>
          <p14:tracePt t="89893" x="7323138" y="5121275"/>
          <p14:tracePt t="89910" x="7261225" y="5127625"/>
          <p14:tracePt t="89965" x="7277100" y="5113338"/>
          <p14:tracePt t="89973" x="7299325" y="5097463"/>
          <p14:tracePt t="89981" x="7369175" y="5067300"/>
          <p14:tracePt t="89993" x="7437438" y="5037138"/>
          <p14:tracePt t="90010" x="7604125" y="4991100"/>
          <p14:tracePt t="90026" x="7764463" y="4953000"/>
          <p14:tracePt t="90043" x="7832725" y="4937125"/>
          <p14:tracePt t="90060" x="7848600" y="4937125"/>
          <p14:tracePt t="90094" x="7832725" y="4937125"/>
          <p14:tracePt t="90101" x="7780338" y="4945063"/>
          <p14:tracePt t="90110" x="7666038" y="4999038"/>
          <p14:tracePt t="90126" x="7315200" y="5089525"/>
          <p14:tracePt t="90143" x="6735763" y="5181600"/>
          <p14:tracePt t="90160" x="6134100" y="5265738"/>
          <p14:tracePt t="90177" x="5638800" y="5326063"/>
          <p14:tracePt t="90193" x="5456238" y="5356225"/>
          <p14:tracePt t="90210" x="5432425" y="5356225"/>
          <p14:tracePt t="90243" x="5494338" y="5356225"/>
          <p14:tracePt t="90260" x="6286500" y="5287963"/>
          <p14:tracePt t="90277" x="6804025" y="5211763"/>
          <p14:tracePt t="90293" x="7140575" y="5151438"/>
          <p14:tracePt t="90310" x="7277100" y="5151438"/>
          <p14:tracePt t="90349" x="7223125" y="5151438"/>
          <p14:tracePt t="90360" x="7070725" y="5151438"/>
          <p14:tracePt t="90377" x="6416675" y="5189538"/>
          <p14:tracePt t="90393" x="5875338" y="5265738"/>
          <p14:tracePt t="90410" x="5584825" y="5303838"/>
          <p14:tracePt t="90427" x="5516563" y="5318125"/>
          <p14:tracePt t="90460" x="5584825" y="5318125"/>
          <p14:tracePt t="90477" x="6248400" y="5311775"/>
          <p14:tracePt t="90493" x="6721475" y="5249863"/>
          <p14:tracePt t="90510" x="6980238" y="5197475"/>
          <p14:tracePt t="90527" x="7032625" y="5197475"/>
          <p14:tracePt t="90560" x="6956425" y="5181600"/>
          <p14:tracePt t="90577" x="6773863" y="5181600"/>
          <p14:tracePt t="90594" x="6651625" y="5181600"/>
          <p14:tracePt t="90610" x="6613525" y="5189538"/>
          <p14:tracePt t="90661" x="6621463" y="5189538"/>
          <p14:tracePt t="90669" x="6651625" y="5189538"/>
          <p14:tracePt t="90678" x="6683375" y="5189538"/>
          <p14:tracePt t="90694" x="6735763" y="5189538"/>
          <p14:tracePt t="90710" x="6759575" y="5189538"/>
          <p14:tracePt t="90727" x="6781800" y="5189538"/>
          <p14:tracePt t="90743" x="6797675" y="5189538"/>
          <p14:tracePt t="90761" x="6819900" y="5197475"/>
          <p14:tracePt t="90777" x="6850063" y="5211763"/>
          <p14:tracePt t="90793" x="6858000" y="5219700"/>
          <p14:tracePt t="90810" x="6873875" y="5227638"/>
          <p14:tracePt t="90827" x="6880225" y="5235575"/>
          <p14:tracePt t="90893" x="6880225" y="5241925"/>
          <p14:tracePt t="90901" x="6865938" y="5257800"/>
          <p14:tracePt t="90911" x="6804025" y="5257800"/>
          <p14:tracePt t="90927" x="6575425" y="5257800"/>
          <p14:tracePt t="90943" x="6134100" y="5257800"/>
          <p14:tracePt t="90960" x="5761038" y="5257800"/>
          <p14:tracePt t="90977" x="5608638" y="5257800"/>
          <p14:tracePt t="90993" x="5578475" y="5257800"/>
          <p14:tracePt t="91010" x="5570538" y="5257800"/>
          <p14:tracePt t="91029" x="5570538" y="5249863"/>
          <p14:tracePt t="91043" x="5584825" y="5219700"/>
          <p14:tracePt t="91060" x="5622925" y="5189538"/>
          <p14:tracePt t="91077" x="5654675" y="5151438"/>
          <p14:tracePt t="91133" x="5654675" y="5143500"/>
          <p14:tracePt t="91173" x="5654675" y="5135563"/>
          <p14:tracePt t="91189" x="5654675" y="5165725"/>
          <p14:tracePt t="91197" x="5654675" y="5197475"/>
          <p14:tracePt t="91210" x="5654675" y="5241925"/>
          <p14:tracePt t="91227" x="5654675" y="5280025"/>
          <p14:tracePt t="91244" x="5654675" y="5303838"/>
          <p14:tracePt t="91278" x="5668963" y="5303838"/>
          <p14:tracePt t="91294" x="5676900" y="5219700"/>
          <p14:tracePt t="91310" x="5676900" y="5121275"/>
          <p14:tracePt t="91327" x="5676900" y="5051425"/>
          <p14:tracePt t="91344" x="5676900" y="5021263"/>
          <p14:tracePt t="91377" x="5676900" y="5013325"/>
          <p14:tracePt t="91398" x="5668963" y="5037138"/>
          <p14:tracePt t="91410" x="5668963" y="5089525"/>
          <p14:tracePt t="91429" x="5668963" y="5165725"/>
          <p14:tracePt t="91493" x="5668963" y="5143500"/>
          <p14:tracePt t="91501" x="5668963" y="5121275"/>
          <p14:tracePt t="91510" x="5668963" y="5097463"/>
          <p14:tracePt t="91527" x="5668963" y="5089525"/>
          <p14:tracePt t="91557" x="5668963" y="5083175"/>
          <p14:tracePt t="91565" x="5676900" y="5121275"/>
          <p14:tracePt t="91577" x="5699125" y="5189538"/>
          <p14:tracePt t="91594" x="5737225" y="5326063"/>
          <p14:tracePt t="91610" x="5753100" y="5372100"/>
          <p14:tracePt t="91647" x="5753100" y="5318125"/>
          <p14:tracePt t="91660" x="5753100" y="5235575"/>
          <p14:tracePt t="91677" x="5753100" y="5021263"/>
          <p14:tracePt t="91694" x="5753100" y="4953000"/>
          <p14:tracePt t="91733" x="5753100" y="4968875"/>
          <p14:tracePt t="91744" x="5768975" y="5067300"/>
          <p14:tracePt t="91760" x="5799138" y="5219700"/>
          <p14:tracePt t="91777" x="5837238" y="5349875"/>
          <p14:tracePt t="91794" x="5845175" y="5364163"/>
          <p14:tracePt t="91831" x="5851525" y="5318125"/>
          <p14:tracePt t="91844" x="5851525" y="5287963"/>
          <p14:tracePt t="91861" x="5851525" y="5189538"/>
          <p14:tracePt t="91877" x="5851525" y="5181600"/>
          <p14:tracePt t="91933" x="5859463" y="5211763"/>
          <p14:tracePt t="91941" x="5867400" y="5219700"/>
          <p14:tracePt t="91949" x="5875338" y="5235575"/>
          <p14:tracePt t="91960" x="5883275" y="5241925"/>
          <p14:tracePt t="92061" x="5883275" y="5235575"/>
          <p14:tracePt t="92069" x="5943600" y="5235575"/>
          <p14:tracePt t="92078" x="6088063" y="5265738"/>
          <p14:tracePt t="92094" x="6499225" y="5380038"/>
          <p14:tracePt t="92111" x="6956425" y="5440363"/>
          <p14:tracePt t="92127" x="7451725" y="5502275"/>
          <p14:tracePt t="92144" x="7810500" y="5502275"/>
          <p14:tracePt t="92161" x="7940675" y="5502275"/>
          <p14:tracePt t="92177" x="7962900" y="5494338"/>
          <p14:tracePt t="92194" x="7962900" y="5486400"/>
          <p14:tracePt t="92211" x="7962900" y="5478463"/>
          <p14:tracePt t="92227" x="7924800" y="5440363"/>
          <p14:tracePt t="92244" x="7916863" y="5440363"/>
          <p14:tracePt t="92367" x="7902575" y="5440363"/>
          <p14:tracePt t="92373" x="7856538" y="5418138"/>
          <p14:tracePt t="92381" x="7810500" y="5410200"/>
          <p14:tracePt t="92394" x="7696200" y="5402263"/>
          <p14:tracePt t="92411" x="7299325" y="5402263"/>
          <p14:tracePt t="92427" x="6911975" y="5402263"/>
          <p14:tracePt t="92444" x="6591300" y="5402263"/>
          <p14:tracePt t="92461" x="6278563" y="5387975"/>
          <p14:tracePt t="92477" x="6172200" y="5356225"/>
          <p14:tracePt t="92494" x="6149975" y="5334000"/>
          <p14:tracePt t="92511" x="6142038" y="5311775"/>
          <p14:tracePt t="92527" x="6134100" y="5257800"/>
          <p14:tracePt t="92544" x="6118225" y="5197475"/>
          <p14:tracePt t="92561" x="6111875" y="5143500"/>
          <p14:tracePt t="92577" x="6111875" y="5105400"/>
          <p14:tracePt t="92594" x="6103938" y="5089525"/>
          <p14:tracePt t="92734" x="6096000" y="5083175"/>
          <p14:tracePt t="92741" x="6049963" y="5045075"/>
          <p14:tracePt t="92749" x="6035675" y="5029200"/>
          <p14:tracePt t="92761" x="6003925" y="4999038"/>
          <p14:tracePt t="92777" x="5913438" y="4914900"/>
          <p14:tracePt t="92794" x="5799138" y="4860925"/>
          <p14:tracePt t="92811" x="5791200" y="4854575"/>
          <p14:tracePt t="92853" x="5783263" y="4854575"/>
          <p14:tracePt t="92861" x="5775325" y="4854575"/>
          <p14:tracePt t="92877" x="5775325" y="4884738"/>
          <p14:tracePt t="92894" x="5768975" y="4906963"/>
          <p14:tracePt t="92911" x="5761038" y="4930775"/>
          <p14:tracePt t="92928" x="5761038" y="4937125"/>
          <p14:tracePt t="92961" x="5761038" y="4945063"/>
          <p14:tracePt t="92978" x="5768975" y="4945063"/>
          <p14:tracePt t="92994" x="5791200" y="4937125"/>
          <p14:tracePt t="93011" x="5791200" y="4914900"/>
          <p14:tracePt t="93028" x="5791200" y="4884738"/>
          <p14:tracePt t="93044" x="5783263" y="4868863"/>
          <p14:tracePt t="93061" x="5753100" y="4854575"/>
          <p14:tracePt t="93094" x="5745163" y="4854575"/>
          <p14:tracePt t="93111" x="5737225" y="4914900"/>
          <p14:tracePt t="93128" x="5715000" y="5021263"/>
          <p14:tracePt t="93144" x="5715000" y="5113338"/>
          <p14:tracePt t="93161" x="5715000" y="5165725"/>
          <p14:tracePt t="93178" x="5722938" y="5203825"/>
          <p14:tracePt t="93194" x="5737225" y="5203825"/>
          <p14:tracePt t="93211" x="5768975" y="5203825"/>
          <p14:tracePt t="93228" x="5829300" y="5165725"/>
          <p14:tracePt t="93244" x="5837238" y="5127625"/>
          <p14:tracePt t="93261" x="5851525" y="5045075"/>
          <p14:tracePt t="93278" x="5837238" y="4991100"/>
          <p14:tracePt t="93294" x="5775325" y="4968875"/>
          <p14:tracePt t="93311" x="5753100" y="4960938"/>
          <p14:tracePt t="93328" x="5737225" y="4960938"/>
          <p14:tracePt t="93344" x="5699125" y="4999038"/>
          <p14:tracePt t="93362" x="5684838" y="5021263"/>
          <p14:tracePt t="93378" x="5684838" y="5067300"/>
          <p14:tracePt t="93394" x="5684838" y="5083175"/>
          <p14:tracePt t="93411" x="5692775" y="5105400"/>
          <p14:tracePt t="93428" x="5730875" y="5105400"/>
          <p14:tracePt t="93444" x="5775325" y="5083175"/>
          <p14:tracePt t="93461" x="5829300" y="4991100"/>
          <p14:tracePt t="93478" x="5829300" y="4945063"/>
          <p14:tracePt t="93494" x="5813425" y="4930775"/>
          <p14:tracePt t="93511" x="5775325" y="4930775"/>
          <p14:tracePt t="93528" x="5753100" y="4930775"/>
          <p14:tracePt t="93544" x="5730875" y="5006975"/>
          <p14:tracePt t="93561" x="5730875" y="5083175"/>
          <p14:tracePt t="93578" x="5730875" y="5127625"/>
          <p14:tracePt t="93594" x="5753100" y="5143500"/>
          <p14:tracePt t="93611" x="5813425" y="5143500"/>
          <p14:tracePt t="93628" x="5921375" y="5097463"/>
          <p14:tracePt t="93644" x="5973763" y="5029200"/>
          <p14:tracePt t="93646" x="5973763" y="4983163"/>
          <p14:tracePt t="93661" x="5973763" y="4937125"/>
          <p14:tracePt t="93678" x="5951538" y="4906963"/>
          <p14:tracePt t="93694" x="5889625" y="4899025"/>
          <p14:tracePt t="93711" x="5807075" y="4945063"/>
          <p14:tracePt t="93728" x="5745163" y="5067300"/>
          <p14:tracePt t="93744" x="5699125" y="5189538"/>
          <p14:tracePt t="93762" x="5699125" y="5257800"/>
          <p14:tracePt t="93778" x="5730875" y="5303838"/>
          <p14:tracePt t="93795" x="5813425" y="5311775"/>
          <p14:tracePt t="93811" x="5989638" y="5303838"/>
          <p14:tracePt t="93828" x="6126163" y="5241925"/>
          <p14:tracePt t="93845" x="6172200" y="5121275"/>
          <p14:tracePt t="93861" x="6172200" y="5051425"/>
          <p14:tracePt t="93878" x="6049963" y="5013325"/>
          <p14:tracePt t="93895" x="5875338" y="5006975"/>
          <p14:tracePt t="93911" x="5715000" y="5045075"/>
          <p14:tracePt t="93928" x="5630863" y="5135563"/>
          <p14:tracePt t="93945" x="5608638" y="5211763"/>
          <p14:tracePt t="93961" x="5608638" y="5235575"/>
          <p14:tracePt t="93978" x="5608638" y="5249863"/>
          <p14:tracePt t="93995" x="5676900" y="5249863"/>
          <p14:tracePt t="94011" x="5837238" y="5227638"/>
          <p14:tracePt t="94028" x="5935663" y="5127625"/>
          <p14:tracePt t="94045" x="5951538" y="5059363"/>
          <p14:tracePt t="94061" x="5935663" y="4999038"/>
          <p14:tracePt t="94078" x="5883275" y="4983163"/>
          <p14:tracePt t="94095" x="5807075" y="4975225"/>
          <p14:tracePt t="94111" x="5753100" y="4999038"/>
          <p14:tracePt t="94128" x="5722938" y="5067300"/>
          <p14:tracePt t="94145" x="5707063" y="5159375"/>
          <p14:tracePt t="94161" x="5707063" y="5197475"/>
          <p14:tracePt t="94178" x="5715000" y="5219700"/>
          <p14:tracePt t="94195" x="5761038" y="5219700"/>
          <p14:tracePt t="94211" x="5851525" y="5197475"/>
          <p14:tracePt t="94228" x="5921375" y="5135563"/>
          <p14:tracePt t="94245" x="5927725" y="4999038"/>
          <p14:tracePt t="94262" x="5921375" y="4945063"/>
          <p14:tracePt t="94278" x="5883275" y="4922838"/>
          <p14:tracePt t="94295" x="5867400" y="4922838"/>
          <p14:tracePt t="94311" x="5859463" y="4922838"/>
          <p14:tracePt t="94328" x="5845175" y="4945063"/>
          <p14:tracePt t="94345" x="5837238" y="4975225"/>
          <p14:tracePt t="94361" x="5837238" y="4991100"/>
          <p14:tracePt t="94378" x="5837238" y="5006975"/>
          <p14:tracePt t="94413" x="5837238" y="5013325"/>
          <p14:tracePt t="94429" x="5837238" y="5006975"/>
          <p14:tracePt t="94446" x="5837238" y="4999038"/>
          <p14:tracePt t="94461" x="5837238" y="4968875"/>
          <p14:tracePt t="94478" x="5837238" y="4960938"/>
          <p14:tracePt t="94573" x="5837238" y="4953000"/>
          <p14:tracePt t="94621" x="5837238" y="4960938"/>
          <p14:tracePt t="94630" x="5829300" y="4960938"/>
          <p14:tracePt t="94637" x="5829300" y="4968875"/>
          <p14:tracePt t="94645" x="5821363" y="4983163"/>
          <p14:tracePt t="94661" x="5807075" y="5006975"/>
          <p14:tracePt t="94678" x="5807075" y="5021263"/>
          <p14:tracePt t="94695" x="5807075" y="5059363"/>
          <p14:tracePt t="94711" x="5807075" y="5067300"/>
          <p14:tracePt t="94728" x="5807075" y="5075238"/>
          <p14:tracePt t="94745" x="5807075" y="5083175"/>
          <p14:tracePt t="94762" x="5813425" y="5083175"/>
          <p14:tracePt t="94778" x="5829300" y="5051425"/>
          <p14:tracePt t="94795" x="5829300" y="5006975"/>
          <p14:tracePt t="94811" x="5829300" y="4906963"/>
          <p14:tracePt t="94828" x="5807075" y="4822825"/>
          <p14:tracePt t="94845" x="5730875" y="4740275"/>
          <p14:tracePt t="94862" x="5715000" y="4740275"/>
          <p14:tracePt t="94878" x="5707063" y="4740275"/>
          <p14:tracePt t="94895" x="5676900" y="4784725"/>
          <p14:tracePt t="94912" x="5661025" y="4868863"/>
          <p14:tracePt t="94928" x="5661025" y="4945063"/>
          <p14:tracePt t="94945" x="5661025" y="4975225"/>
          <p14:tracePt t="94962" x="5668963" y="4991100"/>
          <p14:tracePt t="94978" x="5699125" y="4999038"/>
          <p14:tracePt t="94995" x="5761038" y="4999038"/>
          <p14:tracePt t="95012" x="5845175" y="4930775"/>
          <p14:tracePt t="95028" x="5875338" y="4846638"/>
          <p14:tracePt t="95045" x="5867400" y="4800600"/>
          <p14:tracePt t="95062" x="5837238" y="4792663"/>
          <p14:tracePt t="95078" x="5821363" y="4792663"/>
          <p14:tracePt t="95095" x="5783263" y="4846638"/>
          <p14:tracePt t="95112" x="5761038" y="4960938"/>
          <p14:tracePt t="95128" x="5753100" y="5067300"/>
          <p14:tracePt t="95145" x="5753100" y="5127625"/>
          <p14:tracePt t="95162" x="5761038" y="5143500"/>
          <p14:tracePt t="95179" x="5783263" y="5151438"/>
          <p14:tracePt t="95195" x="5813425" y="5113338"/>
          <p14:tracePt t="95212" x="5813425" y="5045075"/>
          <p14:tracePt t="95228" x="5813425" y="5029200"/>
          <p14:tracePt t="95245" x="5813425" y="5013325"/>
          <p14:tracePt t="95701" x="5813425" y="5006975"/>
          <p14:tracePt t="95709" x="5813425" y="4983163"/>
          <p14:tracePt t="95717" x="5821363" y="4953000"/>
          <p14:tracePt t="95729" x="5821363" y="4930775"/>
          <p14:tracePt t="95745" x="5829300" y="4876800"/>
          <p14:tracePt t="95762" x="5845175" y="4822825"/>
          <p14:tracePt t="95779" x="5845175" y="4770438"/>
          <p14:tracePt t="95795" x="5845175" y="4716463"/>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708456" y="2521589"/>
            <a:ext cx="7509741" cy="2308324"/>
          </a:xfrm>
          <a:prstGeom prst="rect">
            <a:avLst/>
          </a:prstGeom>
          <a:solidFill>
            <a:schemeClr val="bg1"/>
          </a:solidFill>
        </p:spPr>
        <p:txBody>
          <a:bodyPr wrap="square">
            <a:spAutoFit/>
          </a:bodyPr>
          <a:lstStyle/>
          <a:p>
            <a:r>
              <a:rPr lang="en-US" dirty="0" smtClean="0">
                <a:latin typeface="Poppins"/>
              </a:rPr>
              <a:t>If the </a:t>
            </a:r>
            <a:r>
              <a:rPr lang="en-US" dirty="0">
                <a:latin typeface="Poppins"/>
              </a:rPr>
              <a:t>probability of an event </a:t>
            </a:r>
            <a:r>
              <a:rPr lang="en-US" dirty="0" smtClean="0">
                <a:latin typeface="Poppins"/>
              </a:rPr>
              <a:t>A,  </a:t>
            </a:r>
          </a:p>
          <a:p>
            <a:r>
              <a:rPr lang="en-US" dirty="0" smtClean="0">
                <a:latin typeface="Poppins"/>
              </a:rPr>
              <a:t>Find the probability of B given that A</a:t>
            </a:r>
            <a:endParaRPr lang="en-US" dirty="0">
              <a:latin typeface="Poppins"/>
            </a:endParaRPr>
          </a:p>
          <a:p>
            <a:pPr algn="ctr"/>
            <a:r>
              <a:rPr lang="en-US" dirty="0"/>
              <a:t/>
            </a:r>
            <a:br>
              <a:rPr lang="en-US" dirty="0"/>
            </a:br>
            <a:r>
              <a:rPr lang="ar-EG" dirty="0" smtClean="0"/>
              <a:t>إذا كان                                                            </a:t>
            </a:r>
          </a:p>
          <a:p>
            <a:pPr algn="ctr"/>
            <a:r>
              <a:rPr lang="ar-EG" dirty="0" smtClean="0"/>
              <a:t>                                                               </a:t>
            </a:r>
          </a:p>
          <a:p>
            <a:pPr algn="ctr"/>
            <a:r>
              <a:rPr lang="ar-EG" dirty="0" smtClean="0"/>
              <a:t>أوجد </a:t>
            </a:r>
            <a:r>
              <a:rPr lang="ar-EG" dirty="0"/>
              <a:t>احتمال </a:t>
            </a:r>
            <a:r>
              <a:rPr lang="ar-EG" dirty="0" smtClean="0"/>
              <a:t>حدوث         بشرط  حدوث </a:t>
            </a:r>
          </a:p>
          <a:p>
            <a:pPr algn="ctr"/>
            <a:endParaRPr lang="ar-EG" dirty="0" smtClean="0"/>
          </a:p>
          <a:p>
            <a:pPr algn="ctr"/>
            <a:endParaRPr lang="en-US" dirty="0"/>
          </a:p>
        </p:txBody>
      </p:sp>
      <p:graphicFrame>
        <p:nvGraphicFramePr>
          <p:cNvPr id="9" name="Object 8"/>
          <p:cNvGraphicFramePr>
            <a:graphicFrameLocks noChangeAspect="1"/>
          </p:cNvGraphicFramePr>
          <p:nvPr>
            <p:extLst>
              <p:ext uri="{D42A27DB-BD31-4B8C-83A1-F6EECF244321}">
                <p14:modId xmlns:p14="http://schemas.microsoft.com/office/powerpoint/2010/main" val="2750175263"/>
              </p:ext>
            </p:extLst>
          </p:nvPr>
        </p:nvGraphicFramePr>
        <p:xfrm>
          <a:off x="6060799" y="2521589"/>
          <a:ext cx="3038814" cy="394614"/>
        </p:xfrm>
        <a:graphic>
          <a:graphicData uri="http://schemas.openxmlformats.org/presentationml/2006/ole">
            <mc:AlternateContent xmlns:mc="http://schemas.openxmlformats.org/markup-compatibility/2006">
              <mc:Choice xmlns:v="urn:schemas-microsoft-com:vml" Requires="v">
                <p:oleObj spid="_x0000_s6174" name="Equation" r:id="rId4" imgW="1955520" imgH="253800" progId="Equation.DSMT4">
                  <p:embed/>
                </p:oleObj>
              </mc:Choice>
              <mc:Fallback>
                <p:oleObj name="Equation" r:id="rId4" imgW="1955520" imgH="253800" progId="Equation.DSMT4">
                  <p:embed/>
                  <p:pic>
                    <p:nvPicPr>
                      <p:cNvPr id="9" name="Object 8"/>
                      <p:cNvPicPr/>
                      <p:nvPr/>
                    </p:nvPicPr>
                    <p:blipFill>
                      <a:blip r:embed="rId5"/>
                      <a:stretch>
                        <a:fillRect/>
                      </a:stretch>
                    </p:blipFill>
                    <p:spPr>
                      <a:xfrm>
                        <a:off x="6060799" y="2521589"/>
                        <a:ext cx="3038814" cy="394614"/>
                      </a:xfrm>
                      <a:prstGeom prst="rect">
                        <a:avLst/>
                      </a:prstGeom>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3572961221"/>
              </p:ext>
            </p:extLst>
          </p:nvPr>
        </p:nvGraphicFramePr>
        <p:xfrm>
          <a:off x="4797519" y="3411586"/>
          <a:ext cx="3038814" cy="394614"/>
        </p:xfrm>
        <a:graphic>
          <a:graphicData uri="http://schemas.openxmlformats.org/presentationml/2006/ole">
            <mc:AlternateContent xmlns:mc="http://schemas.openxmlformats.org/markup-compatibility/2006">
              <mc:Choice xmlns:v="urn:schemas-microsoft-com:vml" Requires="v">
                <p:oleObj spid="_x0000_s6175" name="Equation" r:id="rId6" imgW="1955520" imgH="253800" progId="Equation.DSMT4">
                  <p:embed/>
                </p:oleObj>
              </mc:Choice>
              <mc:Fallback>
                <p:oleObj name="Equation" r:id="rId6" imgW="1955520" imgH="253800" progId="Equation.DSMT4">
                  <p:embed/>
                  <p:pic>
                    <p:nvPicPr>
                      <p:cNvPr id="9" name="Object 8"/>
                      <p:cNvPicPr/>
                      <p:nvPr/>
                    </p:nvPicPr>
                    <p:blipFill>
                      <a:blip r:embed="rId7"/>
                      <a:stretch>
                        <a:fillRect/>
                      </a:stretch>
                    </p:blipFill>
                    <p:spPr>
                      <a:xfrm>
                        <a:off x="4797519" y="3411586"/>
                        <a:ext cx="3038814" cy="394614"/>
                      </a:xfrm>
                      <a:prstGeom prst="rect">
                        <a:avLst/>
                      </a:prstGeom>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1915117955"/>
              </p:ext>
            </p:extLst>
          </p:nvPr>
        </p:nvGraphicFramePr>
        <p:xfrm>
          <a:off x="6207738" y="3934676"/>
          <a:ext cx="255588" cy="255587"/>
        </p:xfrm>
        <a:graphic>
          <a:graphicData uri="http://schemas.openxmlformats.org/presentationml/2006/ole">
            <mc:AlternateContent xmlns:mc="http://schemas.openxmlformats.org/markup-compatibility/2006">
              <mc:Choice xmlns:v="urn:schemas-microsoft-com:vml" Requires="v">
                <p:oleObj spid="_x0000_s6176" name="Equation" r:id="rId8" imgW="164880" imgH="164880" progId="Equation.DSMT4">
                  <p:embed/>
                </p:oleObj>
              </mc:Choice>
              <mc:Fallback>
                <p:oleObj name="Equation" r:id="rId8" imgW="164880" imgH="164880" progId="Equation.DSMT4">
                  <p:embed/>
                  <p:pic>
                    <p:nvPicPr>
                      <p:cNvPr id="12" name="Object 11"/>
                      <p:cNvPicPr/>
                      <p:nvPr/>
                    </p:nvPicPr>
                    <p:blipFill>
                      <a:blip r:embed="rId9"/>
                      <a:stretch>
                        <a:fillRect/>
                      </a:stretch>
                    </p:blipFill>
                    <p:spPr>
                      <a:xfrm>
                        <a:off x="6207738" y="3934676"/>
                        <a:ext cx="255588" cy="255587"/>
                      </a:xfrm>
                      <a:prstGeom prst="rect">
                        <a:avLst/>
                      </a:prstGeom>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398437082"/>
              </p:ext>
            </p:extLst>
          </p:nvPr>
        </p:nvGraphicFramePr>
        <p:xfrm>
          <a:off x="4639733" y="3921922"/>
          <a:ext cx="255588" cy="255587"/>
        </p:xfrm>
        <a:graphic>
          <a:graphicData uri="http://schemas.openxmlformats.org/presentationml/2006/ole">
            <mc:AlternateContent xmlns:mc="http://schemas.openxmlformats.org/markup-compatibility/2006">
              <mc:Choice xmlns:v="urn:schemas-microsoft-com:vml" Requires="v">
                <p:oleObj spid="_x0000_s6177" name="Equation" r:id="rId10" imgW="164880" imgH="164880" progId="Equation.DSMT4">
                  <p:embed/>
                </p:oleObj>
              </mc:Choice>
              <mc:Fallback>
                <p:oleObj name="Equation" r:id="rId10" imgW="164880" imgH="164880" progId="Equation.DSMT4">
                  <p:embed/>
                  <p:pic>
                    <p:nvPicPr>
                      <p:cNvPr id="13" name="Object 12"/>
                      <p:cNvPicPr/>
                      <p:nvPr/>
                    </p:nvPicPr>
                    <p:blipFill>
                      <a:blip r:embed="rId11"/>
                      <a:stretch>
                        <a:fillRect/>
                      </a:stretch>
                    </p:blipFill>
                    <p:spPr>
                      <a:xfrm>
                        <a:off x="4639733" y="3921922"/>
                        <a:ext cx="255588" cy="255587"/>
                      </a:xfrm>
                      <a:prstGeom prst="rect">
                        <a:avLst/>
                      </a:prstGeom>
                    </p:spPr>
                  </p:pic>
                </p:oleObj>
              </mc:Fallback>
            </mc:AlternateContent>
          </a:graphicData>
        </a:graphic>
      </p:graphicFrame>
    </p:spTree>
    <p:extLst>
      <p:ext uri="{BB962C8B-B14F-4D97-AF65-F5344CB8AC3E}">
        <p14:creationId xmlns:p14="http://schemas.microsoft.com/office/powerpoint/2010/main" val="3031867245"/>
      </p:ext>
    </p:extLst>
  </p:cSld>
  <p:clrMapOvr>
    <a:masterClrMapping/>
  </p:clrMapOvr>
  <mc:AlternateContent xmlns:mc="http://schemas.openxmlformats.org/markup-compatibility/2006" xmlns:p14="http://schemas.microsoft.com/office/powerpoint/2010/main">
    <mc:Choice Requires="p14">
      <p:transition p14:dur="10" advTm="48669"/>
    </mc:Choice>
    <mc:Fallback xmlns="">
      <p:transition advTm="48669"/>
    </mc:Fallback>
  </mc:AlternateContent>
  <p:timing>
    <p:tnLst>
      <p:par>
        <p:cTn id="1" dur="indefinite" restart="never" nodeType="tmRoot"/>
      </p:par>
    </p:tnLst>
  </p:timing>
  <p:extLst mod="1">
    <p:ext uri="{3A86A75C-4F4B-4683-9AE1-C65F6400EC91}">
      <p14:laserTraceLst xmlns:p14="http://schemas.microsoft.com/office/powerpoint/2010/main">
        <p14:tracePtLst>
          <p14:tracePt t="3044" x="438150" y="5549900"/>
          <p14:tracePt t="3149" x="444500" y="5524500"/>
          <p14:tracePt t="3157" x="508000" y="5492750"/>
          <p14:tracePt t="3165" x="565150" y="5467350"/>
          <p14:tracePt t="3179" x="647700" y="5422900"/>
          <p14:tracePt t="3196" x="825500" y="5340350"/>
          <p14:tracePt t="3213" x="1168400" y="5181600"/>
          <p14:tracePt t="3229" x="1473200" y="4997450"/>
          <p14:tracePt t="3246" x="1714500" y="4851400"/>
          <p14:tracePt t="3262" x="1898650" y="4699000"/>
          <p14:tracePt t="3279" x="2070100" y="4591050"/>
          <p14:tracePt t="3296" x="2260600" y="4514850"/>
          <p14:tracePt t="3313" x="2387600" y="4445000"/>
          <p14:tracePt t="3329" x="2495550" y="4387850"/>
          <p14:tracePt t="3346" x="2616200" y="4324350"/>
          <p14:tracePt t="3363" x="2743200" y="4279900"/>
          <p14:tracePt t="3380" x="2889250" y="4191000"/>
          <p14:tracePt t="3396" x="3016250" y="4152900"/>
          <p14:tracePt t="3828" x="3022600" y="4127500"/>
          <p14:tracePt t="3836" x="3035300" y="4114800"/>
          <p14:tracePt t="3876" x="3035300" y="4108450"/>
          <p14:tracePt t="7221" x="3048000" y="4102100"/>
          <p14:tracePt t="7228" x="3092450" y="4102100"/>
          <p14:tracePt t="7237" x="3162300" y="4102100"/>
          <p14:tracePt t="7247" x="3225800" y="4102100"/>
          <p14:tracePt t="7264" x="3314700" y="4102100"/>
          <p14:tracePt t="7280" x="3397250" y="4102100"/>
          <p14:tracePt t="7297" x="3492500" y="4102100"/>
          <p14:tracePt t="7313" x="3587750" y="4102100"/>
          <p14:tracePt t="7330" x="3638550" y="4102100"/>
          <p14:tracePt t="7347" x="3657600" y="4102100"/>
          <p14:tracePt t="7853" x="3663950" y="4102100"/>
          <p14:tracePt t="7861" x="3752850" y="4102100"/>
          <p14:tracePt t="7869" x="3867150" y="4089400"/>
          <p14:tracePt t="7881" x="3917950" y="4057650"/>
          <p14:tracePt t="7898" x="4076700" y="4000500"/>
          <p14:tracePt t="7914" x="4292600" y="3892550"/>
          <p14:tracePt t="7931" x="4483100" y="3765550"/>
          <p14:tracePt t="7948" x="4679950" y="3568700"/>
          <p14:tracePt t="7964" x="4800600" y="3422650"/>
          <p14:tracePt t="7981" x="4883150" y="3282950"/>
          <p14:tracePt t="7997" x="4895850" y="3213100"/>
          <p14:tracePt t="8014" x="4914900" y="3175000"/>
          <p14:tracePt t="8031" x="4940300" y="3136900"/>
          <p14:tracePt t="8048" x="5003800" y="3086100"/>
          <p14:tracePt t="8064" x="5111750" y="3048000"/>
          <p14:tracePt t="8081" x="5232400" y="2990850"/>
          <p14:tracePt t="8098" x="5403850" y="2965450"/>
          <p14:tracePt t="8114" x="5645150" y="2946400"/>
          <p14:tracePt t="8131" x="5994400" y="2927350"/>
          <p14:tracePt t="8148" x="6572250" y="2908300"/>
          <p14:tracePt t="8164" x="6781800" y="2908300"/>
          <p14:tracePt t="8181" x="6883400" y="2895600"/>
          <p14:tracePt t="8198" x="6902450" y="2895600"/>
          <p14:tracePt t="8263" x="6927850" y="2889250"/>
          <p14:tracePt t="8274" x="6940550" y="2876550"/>
          <p14:tracePt t="8281" x="6965950" y="2863850"/>
          <p14:tracePt t="8297" x="6997700" y="2863850"/>
          <p14:tracePt t="8314" x="7023100" y="2844800"/>
          <p14:tracePt t="8331" x="7029450" y="2844800"/>
          <p14:tracePt t="8347" x="7042150" y="2838450"/>
          <p14:tracePt t="8364" x="7086600" y="2825750"/>
          <p14:tracePt t="8381" x="7169150" y="2813050"/>
          <p14:tracePt t="8397" x="7289800" y="2774950"/>
          <p14:tracePt t="8414" x="7334250" y="2762250"/>
          <p14:tracePt t="8431" x="7353300" y="2749550"/>
          <p14:tracePt t="8549" x="7359650" y="2749550"/>
          <p14:tracePt t="8565" x="7378700" y="2749550"/>
          <p14:tracePt t="8575" x="7397750" y="2749550"/>
          <p14:tracePt t="8587" x="7404100" y="2749550"/>
          <p14:tracePt t="8598" x="7442200" y="2749550"/>
          <p14:tracePt t="8614" x="7461250" y="2749550"/>
          <p14:tracePt t="8631" x="7480300" y="2743200"/>
          <p14:tracePt t="8648" x="7493000" y="2736850"/>
          <p14:tracePt t="8681" x="7505700" y="2724150"/>
          <p14:tracePt t="8757" x="7512050" y="2724150"/>
          <p14:tracePt t="8768" x="7518400" y="2724150"/>
          <p14:tracePt t="8782" x="7531100" y="2724150"/>
          <p14:tracePt t="8798" x="7543800" y="2724150"/>
          <p14:tracePt t="8814" x="7562850" y="2730500"/>
          <p14:tracePt t="8831" x="7575550" y="2749550"/>
          <p14:tracePt t="8848" x="7620000" y="2781300"/>
          <p14:tracePt t="8864" x="7683500" y="2813050"/>
          <p14:tracePt t="8881" x="7740650" y="2851150"/>
          <p14:tracePt t="8898" x="7785100" y="2870200"/>
          <p14:tracePt t="8914" x="7797800" y="2870200"/>
          <p14:tracePt t="8949" x="7804150" y="2870200"/>
          <p14:tracePt t="8973" x="7810500" y="2863850"/>
          <p14:tracePt t="8981" x="7810500" y="2851150"/>
          <p14:tracePt t="8998" x="7810500" y="2825750"/>
          <p14:tracePt t="9014" x="7791450" y="2806700"/>
          <p14:tracePt t="9031" x="7772400" y="2794000"/>
          <p14:tracePt t="9048" x="7759700" y="2787650"/>
          <p14:tracePt t="9141" x="7753350" y="2787650"/>
          <p14:tracePt t="9157" x="7740650" y="2787650"/>
          <p14:tracePt t="9173" x="7740650" y="2794000"/>
          <p14:tracePt t="9184" x="7740650" y="2800350"/>
          <p14:tracePt t="9198" x="7727950" y="2819400"/>
          <p14:tracePt t="9215" x="7727950" y="2825750"/>
          <p14:tracePt t="9232" x="7727950" y="2838450"/>
          <p14:tracePt t="9261" x="7727950" y="2844800"/>
          <p14:tracePt t="9813" x="7747000" y="2844800"/>
          <p14:tracePt t="9824" x="7785100" y="2832100"/>
          <p14:tracePt t="9834" x="7848600" y="2819400"/>
          <p14:tracePt t="9848" x="7943850" y="2819400"/>
          <p14:tracePt t="9865" x="8013700" y="2794000"/>
          <p14:tracePt t="9882" x="8083550" y="2794000"/>
          <p14:tracePt t="9898" x="8153400" y="2781300"/>
          <p14:tracePt t="9915" x="8185150" y="2774950"/>
          <p14:tracePt t="9931" x="8197850" y="2768600"/>
          <p14:tracePt t="9948" x="8197850" y="2762250"/>
          <p14:tracePt t="9965" x="8210550" y="2755900"/>
          <p14:tracePt t="9981" x="8223250" y="2749550"/>
          <p14:tracePt t="9998" x="8267700" y="2736850"/>
          <p14:tracePt t="10015" x="8305800" y="2724150"/>
          <p14:tracePt t="10031" x="8343900" y="2724150"/>
          <p14:tracePt t="10048" x="8394700" y="2724150"/>
          <p14:tracePt t="10065" x="8489950" y="2724150"/>
          <p14:tracePt t="10082" x="8610600" y="2724150"/>
          <p14:tracePt t="10098" x="8718550" y="2724150"/>
          <p14:tracePt t="10115" x="8877300" y="2724150"/>
          <p14:tracePt t="10132" x="9074150" y="2724150"/>
          <p14:tracePt t="10148" x="9099550" y="2724150"/>
          <p14:tracePt t="10165" x="9112250" y="2724150"/>
          <p14:tracePt t="10485" x="9112250" y="2717800"/>
          <p14:tracePt t="10496" x="9099550" y="2717800"/>
          <p14:tracePt t="10506" x="9080500" y="2717800"/>
          <p14:tracePt t="10517" x="9042400" y="2717800"/>
          <p14:tracePt t="10532" x="9017000" y="2717800"/>
          <p14:tracePt t="10549" x="8985250" y="2717800"/>
          <p14:tracePt t="10565" x="8978900" y="2717800"/>
          <p14:tracePt t="10605" x="8972550" y="2711450"/>
          <p14:tracePt t="11013" x="8940800" y="2711450"/>
          <p14:tracePt t="11024" x="8743950" y="2711450"/>
          <p14:tracePt t="11034" x="8509000" y="2711450"/>
          <p14:tracePt t="11049" x="7956550" y="2711450"/>
          <p14:tracePt t="11065" x="7353300" y="2711450"/>
          <p14:tracePt t="11082" x="6584950" y="2768600"/>
          <p14:tracePt t="11098" x="5537200" y="2921000"/>
          <p14:tracePt t="11115" x="4495800" y="3060700"/>
          <p14:tracePt t="11132" x="3257550" y="3187700"/>
          <p14:tracePt t="11148" x="2673350" y="3187700"/>
          <p14:tracePt t="11165" x="2381250" y="3117850"/>
          <p14:tracePt t="11181" x="2197100" y="3092450"/>
          <p14:tracePt t="11198" x="2114550" y="3060700"/>
          <p14:tracePt t="11215" x="2114550" y="3054350"/>
          <p14:tracePt t="11236" x="2108200" y="3048000"/>
          <p14:tracePt t="11248" x="2108200" y="3041650"/>
          <p14:tracePt t="11265" x="2108200" y="2978150"/>
          <p14:tracePt t="11282" x="2139950" y="2889250"/>
          <p14:tracePt t="11298" x="2190750" y="2813050"/>
          <p14:tracePt t="11315" x="2203450" y="2787650"/>
          <p14:tracePt t="11332" x="2209800" y="2781300"/>
          <p14:tracePt t="11708" x="2228850" y="2774950"/>
          <p14:tracePt t="11716" x="2247900" y="2774950"/>
          <p14:tracePt t="11724" x="2292350" y="2774950"/>
          <p14:tracePt t="11732" x="2355850" y="2774950"/>
          <p14:tracePt t="11748" x="2501900" y="2832100"/>
          <p14:tracePt t="11765" x="2724150" y="2921000"/>
          <p14:tracePt t="11782" x="2946400" y="3016250"/>
          <p14:tracePt t="11798" x="3136900" y="3098800"/>
          <p14:tracePt t="11815" x="3276600" y="3149600"/>
          <p14:tracePt t="11832" x="3346450" y="3175000"/>
          <p14:tracePt t="11849" x="3365500" y="3175000"/>
          <p14:tracePt t="11865" x="3378200" y="3175000"/>
          <p14:tracePt t="11964" x="3378200" y="3168650"/>
          <p14:tracePt t="11973" x="3384550" y="3155950"/>
          <p14:tracePt t="11982" x="3390900" y="3149600"/>
          <p14:tracePt t="13365" x="3448050" y="3143250"/>
          <p14:tracePt t="13373" x="3562350" y="3143250"/>
          <p14:tracePt t="13383" x="3721100" y="3143250"/>
          <p14:tracePt t="13399" x="3981450" y="3143250"/>
          <p14:tracePt t="13416" x="4222750" y="3111500"/>
          <p14:tracePt t="13433" x="4508500" y="3092450"/>
          <p14:tracePt t="13449" x="4705350" y="3079750"/>
          <p14:tracePt t="13466" x="4826000" y="3048000"/>
          <p14:tracePt t="13483" x="4883150" y="3041650"/>
          <p14:tracePt t="13500" x="4921250" y="3028950"/>
          <p14:tracePt t="13517" x="4927600" y="3022600"/>
          <p14:tracePt t="13533" x="4953000" y="3016250"/>
          <p14:tracePt t="13549" x="4997450" y="3016250"/>
          <p14:tracePt t="13566" x="5118100" y="3003550"/>
          <p14:tracePt t="13583" x="5340350" y="3003550"/>
          <p14:tracePt t="13599" x="5670550" y="3003550"/>
          <p14:tracePt t="13616" x="6032500" y="3003550"/>
          <p14:tracePt t="13633" x="6400800" y="3003550"/>
          <p14:tracePt t="13649" x="6724650" y="3003550"/>
          <p14:tracePt t="13666" x="6934200" y="2984500"/>
          <p14:tracePt t="13682" x="7054850" y="2971800"/>
          <p14:tracePt t="13699" x="7067550" y="2971800"/>
          <p14:tracePt t="13966" x="7067550" y="2978150"/>
          <p14:tracePt t="13976" x="7067550" y="3009900"/>
          <p14:tracePt t="13987" x="7067550" y="3022600"/>
          <p14:tracePt t="13999" x="7067550" y="3048000"/>
          <p14:tracePt t="14016" x="7048500" y="3073400"/>
          <p14:tracePt t="14033" x="7029450" y="3079750"/>
          <p14:tracePt t="14049" x="7004050" y="3079750"/>
          <p14:tracePt t="14066" x="6997700" y="3086100"/>
          <p14:tracePt t="14083" x="6991350" y="3086100"/>
          <p14:tracePt t="14099" x="6985000" y="3092450"/>
          <p14:tracePt t="15917" x="6972300" y="3098800"/>
          <p14:tracePt t="15925" x="6965950" y="3098800"/>
          <p14:tracePt t="15934" x="6959600" y="3162300"/>
          <p14:tracePt t="15950" x="6946900" y="3282950"/>
          <p14:tracePt t="15967" x="6934200" y="3352800"/>
          <p14:tracePt t="15984" x="6934200" y="3390900"/>
          <p14:tracePt t="16000" x="6934200" y="3460750"/>
          <p14:tracePt t="16017" x="6934200" y="3543300"/>
          <p14:tracePt t="16034" x="6972300" y="3657600"/>
          <p14:tracePt t="16050" x="7023100" y="3759200"/>
          <p14:tracePt t="16067" x="7042150" y="3835400"/>
          <p14:tracePt t="16083" x="7054850" y="3886200"/>
          <p14:tracePt t="16100" x="7067550" y="3949700"/>
          <p14:tracePt t="16116" x="7067550" y="3994150"/>
          <p14:tracePt t="16341" x="7073900" y="4000500"/>
          <p14:tracePt t="16351" x="7099300" y="4025900"/>
          <p14:tracePt t="16367" x="7105650" y="4038600"/>
          <p14:tracePt t="16400" x="7105650" y="4051300"/>
          <p14:tracePt t="16429" x="7092950" y="4057650"/>
          <p14:tracePt t="20557" x="7105650" y="4057650"/>
          <p14:tracePt t="20567" x="7112000" y="4057650"/>
          <p14:tracePt t="20621" x="7124700" y="4051300"/>
          <p14:tracePt t="20631" x="7124700" y="4044950"/>
          <p14:tracePt t="20641" x="7124700" y="4032250"/>
          <p14:tracePt t="20741" x="7131050" y="4051300"/>
          <p14:tracePt t="20751" x="7131050" y="4083050"/>
          <p14:tracePt t="20760" x="7131050" y="4152900"/>
          <p14:tracePt t="20771" x="7131050" y="4203700"/>
          <p14:tracePt t="20785" x="7131050" y="4286250"/>
          <p14:tracePt t="20802" x="7131050" y="4318000"/>
          <p14:tracePt t="20818" x="7131050" y="4324350"/>
          <p14:tracePt t="20835" x="7131050" y="4330700"/>
          <p14:tracePt t="20852" x="7124700" y="4343400"/>
          <p14:tracePt t="20868" x="7105650" y="4356100"/>
          <p14:tracePt t="20885" x="7080250" y="4356100"/>
          <p14:tracePt t="20902" x="7073900" y="4356100"/>
          <p14:tracePt t="20957" x="7067550" y="4356100"/>
          <p14:tracePt t="20973" x="7067550" y="4349750"/>
          <p14:tracePt t="48221" x="0" y="0"/>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358987" y="1189264"/>
            <a:ext cx="7509741" cy="2308324"/>
          </a:xfrm>
          <a:prstGeom prst="rect">
            <a:avLst/>
          </a:prstGeom>
          <a:solidFill>
            <a:schemeClr val="bg1"/>
          </a:solidFill>
        </p:spPr>
        <p:txBody>
          <a:bodyPr wrap="square">
            <a:spAutoFit/>
          </a:bodyPr>
          <a:lstStyle/>
          <a:p>
            <a:r>
              <a:rPr lang="en-US" dirty="0" smtClean="0">
                <a:latin typeface="Poppins"/>
              </a:rPr>
              <a:t>If the </a:t>
            </a:r>
            <a:r>
              <a:rPr lang="en-US" dirty="0">
                <a:latin typeface="Poppins"/>
              </a:rPr>
              <a:t>probability of an event </a:t>
            </a:r>
            <a:r>
              <a:rPr lang="en-US" dirty="0" smtClean="0">
                <a:latin typeface="Poppins"/>
              </a:rPr>
              <a:t>A,  </a:t>
            </a:r>
          </a:p>
          <a:p>
            <a:r>
              <a:rPr lang="en-US" dirty="0" smtClean="0">
                <a:latin typeface="Poppins"/>
              </a:rPr>
              <a:t>Find the probability of B given that A</a:t>
            </a:r>
            <a:endParaRPr lang="en-US" dirty="0">
              <a:latin typeface="Poppins"/>
            </a:endParaRPr>
          </a:p>
          <a:p>
            <a:pPr algn="ctr"/>
            <a:r>
              <a:rPr lang="en-US" dirty="0"/>
              <a:t/>
            </a:r>
            <a:br>
              <a:rPr lang="en-US" dirty="0"/>
            </a:br>
            <a:r>
              <a:rPr lang="ar-EG" dirty="0" smtClean="0"/>
              <a:t>إذا كان                                                            </a:t>
            </a:r>
          </a:p>
          <a:p>
            <a:pPr algn="ctr"/>
            <a:r>
              <a:rPr lang="ar-EG" dirty="0" smtClean="0"/>
              <a:t>                                                               </a:t>
            </a:r>
          </a:p>
          <a:p>
            <a:pPr algn="ctr"/>
            <a:r>
              <a:rPr lang="ar-EG" dirty="0" smtClean="0"/>
              <a:t>أوجد </a:t>
            </a:r>
            <a:r>
              <a:rPr lang="ar-EG" dirty="0"/>
              <a:t>احتمال </a:t>
            </a:r>
            <a:r>
              <a:rPr lang="ar-EG" dirty="0" smtClean="0"/>
              <a:t>حدوث         بشرط  حدوث </a:t>
            </a:r>
          </a:p>
          <a:p>
            <a:pPr algn="ctr"/>
            <a:endParaRPr lang="ar-EG" dirty="0" smtClean="0"/>
          </a:p>
          <a:p>
            <a:pPr algn="ctr"/>
            <a:endParaRPr lang="en-US" dirty="0"/>
          </a:p>
        </p:txBody>
      </p:sp>
      <p:graphicFrame>
        <p:nvGraphicFramePr>
          <p:cNvPr id="9" name="Object 8"/>
          <p:cNvGraphicFramePr>
            <a:graphicFrameLocks noChangeAspect="1"/>
          </p:cNvGraphicFramePr>
          <p:nvPr>
            <p:extLst>
              <p:ext uri="{D42A27DB-BD31-4B8C-83A1-F6EECF244321}">
                <p14:modId xmlns:p14="http://schemas.microsoft.com/office/powerpoint/2010/main" val="1068579789"/>
              </p:ext>
            </p:extLst>
          </p:nvPr>
        </p:nvGraphicFramePr>
        <p:xfrm>
          <a:off x="5711330" y="1189264"/>
          <a:ext cx="3038814" cy="394614"/>
        </p:xfrm>
        <a:graphic>
          <a:graphicData uri="http://schemas.openxmlformats.org/presentationml/2006/ole">
            <mc:AlternateContent xmlns:mc="http://schemas.openxmlformats.org/markup-compatibility/2006">
              <mc:Choice xmlns:v="urn:schemas-microsoft-com:vml" Requires="v">
                <p:oleObj spid="_x0000_s7205" name="Equation" r:id="rId4" imgW="1955520" imgH="253800" progId="Equation.DSMT4">
                  <p:embed/>
                </p:oleObj>
              </mc:Choice>
              <mc:Fallback>
                <p:oleObj name="Equation" r:id="rId4" imgW="1955520" imgH="253800" progId="Equation.DSMT4">
                  <p:embed/>
                  <p:pic>
                    <p:nvPicPr>
                      <p:cNvPr id="9" name="Object 8"/>
                      <p:cNvPicPr/>
                      <p:nvPr/>
                    </p:nvPicPr>
                    <p:blipFill>
                      <a:blip r:embed="rId5"/>
                      <a:stretch>
                        <a:fillRect/>
                      </a:stretch>
                    </p:blipFill>
                    <p:spPr>
                      <a:xfrm>
                        <a:off x="5711330" y="1189264"/>
                        <a:ext cx="3038814" cy="394614"/>
                      </a:xfrm>
                      <a:prstGeom prst="rect">
                        <a:avLst/>
                      </a:prstGeom>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284417421"/>
              </p:ext>
            </p:extLst>
          </p:nvPr>
        </p:nvGraphicFramePr>
        <p:xfrm>
          <a:off x="4448050" y="2079261"/>
          <a:ext cx="3038814" cy="394614"/>
        </p:xfrm>
        <a:graphic>
          <a:graphicData uri="http://schemas.openxmlformats.org/presentationml/2006/ole">
            <mc:AlternateContent xmlns:mc="http://schemas.openxmlformats.org/markup-compatibility/2006">
              <mc:Choice xmlns:v="urn:schemas-microsoft-com:vml" Requires="v">
                <p:oleObj spid="_x0000_s7206" name="Equation" r:id="rId6" imgW="1955520" imgH="253800" progId="Equation.DSMT4">
                  <p:embed/>
                </p:oleObj>
              </mc:Choice>
              <mc:Fallback>
                <p:oleObj name="Equation" r:id="rId6" imgW="1955520" imgH="253800" progId="Equation.DSMT4">
                  <p:embed/>
                  <p:pic>
                    <p:nvPicPr>
                      <p:cNvPr id="12" name="Object 11"/>
                      <p:cNvPicPr/>
                      <p:nvPr/>
                    </p:nvPicPr>
                    <p:blipFill>
                      <a:blip r:embed="rId7"/>
                      <a:stretch>
                        <a:fillRect/>
                      </a:stretch>
                    </p:blipFill>
                    <p:spPr>
                      <a:xfrm>
                        <a:off x="4448050" y="2079261"/>
                        <a:ext cx="3038814" cy="394614"/>
                      </a:xfrm>
                      <a:prstGeom prst="rect">
                        <a:avLst/>
                      </a:prstGeom>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3376485116"/>
              </p:ext>
            </p:extLst>
          </p:nvPr>
        </p:nvGraphicFramePr>
        <p:xfrm>
          <a:off x="5858269" y="2602351"/>
          <a:ext cx="255588" cy="255587"/>
        </p:xfrm>
        <a:graphic>
          <a:graphicData uri="http://schemas.openxmlformats.org/presentationml/2006/ole">
            <mc:AlternateContent xmlns:mc="http://schemas.openxmlformats.org/markup-compatibility/2006">
              <mc:Choice xmlns:v="urn:schemas-microsoft-com:vml" Requires="v">
                <p:oleObj spid="_x0000_s7207" name="Equation" r:id="rId8" imgW="164880" imgH="164880" progId="Equation.DSMT4">
                  <p:embed/>
                </p:oleObj>
              </mc:Choice>
              <mc:Fallback>
                <p:oleObj name="Equation" r:id="rId8" imgW="164880" imgH="164880" progId="Equation.DSMT4">
                  <p:embed/>
                  <p:pic>
                    <p:nvPicPr>
                      <p:cNvPr id="13" name="Object 12"/>
                      <p:cNvPicPr/>
                      <p:nvPr/>
                    </p:nvPicPr>
                    <p:blipFill>
                      <a:blip r:embed="rId9"/>
                      <a:stretch>
                        <a:fillRect/>
                      </a:stretch>
                    </p:blipFill>
                    <p:spPr>
                      <a:xfrm>
                        <a:off x="5858269" y="2602351"/>
                        <a:ext cx="255588" cy="255587"/>
                      </a:xfrm>
                      <a:prstGeom prst="rect">
                        <a:avLst/>
                      </a:prstGeom>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3893814276"/>
              </p:ext>
            </p:extLst>
          </p:nvPr>
        </p:nvGraphicFramePr>
        <p:xfrm>
          <a:off x="4290264" y="2589597"/>
          <a:ext cx="255588" cy="255587"/>
        </p:xfrm>
        <a:graphic>
          <a:graphicData uri="http://schemas.openxmlformats.org/presentationml/2006/ole">
            <mc:AlternateContent xmlns:mc="http://schemas.openxmlformats.org/markup-compatibility/2006">
              <mc:Choice xmlns:v="urn:schemas-microsoft-com:vml" Requires="v">
                <p:oleObj spid="_x0000_s7208" name="Equation" r:id="rId10" imgW="164880" imgH="164880" progId="Equation.DSMT4">
                  <p:embed/>
                </p:oleObj>
              </mc:Choice>
              <mc:Fallback>
                <p:oleObj name="Equation" r:id="rId10" imgW="164880" imgH="164880" progId="Equation.DSMT4">
                  <p:embed/>
                  <p:pic>
                    <p:nvPicPr>
                      <p:cNvPr id="14" name="Object 13"/>
                      <p:cNvPicPr/>
                      <p:nvPr/>
                    </p:nvPicPr>
                    <p:blipFill>
                      <a:blip r:embed="rId11"/>
                      <a:stretch>
                        <a:fillRect/>
                      </a:stretch>
                    </p:blipFill>
                    <p:spPr>
                      <a:xfrm>
                        <a:off x="4290264" y="2589597"/>
                        <a:ext cx="255588" cy="255587"/>
                      </a:xfrm>
                      <a:prstGeom prst="rect">
                        <a:avLst/>
                      </a:prstGeom>
                    </p:spPr>
                  </p:pic>
                </p:oleObj>
              </mc:Fallback>
            </mc:AlternateContent>
          </a:graphicData>
        </a:graphic>
      </p:graphicFrame>
      <p:graphicFrame>
        <p:nvGraphicFramePr>
          <p:cNvPr id="15" name="Object 14"/>
          <p:cNvGraphicFramePr>
            <a:graphicFrameLocks noChangeAspect="1"/>
          </p:cNvGraphicFramePr>
          <p:nvPr>
            <p:extLst>
              <p:ext uri="{D42A27DB-BD31-4B8C-83A1-F6EECF244321}">
                <p14:modId xmlns:p14="http://schemas.microsoft.com/office/powerpoint/2010/main" val="3325444314"/>
              </p:ext>
            </p:extLst>
          </p:nvPr>
        </p:nvGraphicFramePr>
        <p:xfrm>
          <a:off x="4016375" y="3857625"/>
          <a:ext cx="3409950" cy="2289175"/>
        </p:xfrm>
        <a:graphic>
          <a:graphicData uri="http://schemas.openxmlformats.org/presentationml/2006/ole">
            <mc:AlternateContent xmlns:mc="http://schemas.openxmlformats.org/markup-compatibility/2006">
              <mc:Choice xmlns:v="urn:schemas-microsoft-com:vml" Requires="v">
                <p:oleObj spid="_x0000_s7209" name="Equation" r:id="rId12" imgW="1663560" imgH="1117440" progId="Equation.DSMT4">
                  <p:embed/>
                </p:oleObj>
              </mc:Choice>
              <mc:Fallback>
                <p:oleObj name="Equation" r:id="rId12" imgW="1663560" imgH="1117440" progId="Equation.DSMT4">
                  <p:embed/>
                  <p:pic>
                    <p:nvPicPr>
                      <p:cNvPr id="9" name="Object 8"/>
                      <p:cNvPicPr/>
                      <p:nvPr/>
                    </p:nvPicPr>
                    <p:blipFill>
                      <a:blip r:embed="rId13"/>
                      <a:stretch>
                        <a:fillRect/>
                      </a:stretch>
                    </p:blipFill>
                    <p:spPr>
                      <a:xfrm>
                        <a:off x="4016375" y="3857625"/>
                        <a:ext cx="3409950" cy="2289175"/>
                      </a:xfrm>
                      <a:prstGeom prst="rect">
                        <a:avLst/>
                      </a:prstGeom>
                    </p:spPr>
                  </p:pic>
                </p:oleObj>
              </mc:Fallback>
            </mc:AlternateContent>
          </a:graphicData>
        </a:graphic>
      </p:graphicFrame>
    </p:spTree>
    <p:extLst>
      <p:ext uri="{BB962C8B-B14F-4D97-AF65-F5344CB8AC3E}">
        <p14:creationId xmlns:p14="http://schemas.microsoft.com/office/powerpoint/2010/main" val="4130036952"/>
      </p:ext>
    </p:extLst>
  </p:cSld>
  <p:clrMapOvr>
    <a:masterClrMapping/>
  </p:clrMapOvr>
  <mc:AlternateContent xmlns:mc="http://schemas.openxmlformats.org/markup-compatibility/2006" xmlns:p14="http://schemas.microsoft.com/office/powerpoint/2010/main">
    <mc:Choice Requires="p14">
      <p:transition p14:dur="10" advTm="69937"/>
    </mc:Choice>
    <mc:Fallback xmlns="">
      <p:transition advTm="69937"/>
    </mc:Fallback>
  </mc:AlternateContent>
  <p:timing>
    <p:tnLst>
      <p:par>
        <p:cTn id="1" dur="indefinite" restart="never" nodeType="tmRoot"/>
      </p:par>
    </p:tnLst>
  </p:timing>
  <p:extLst mod="1">
    <p:ext uri="{3A86A75C-4F4B-4683-9AE1-C65F6400EC91}">
      <p14:laserTraceLst xmlns:p14="http://schemas.microsoft.com/office/powerpoint/2010/main">
        <p14:tracePtLst>
          <p14:tracePt t="6551" x="368300" y="5511800"/>
          <p14:tracePt t="6583" x="374650" y="5511800"/>
          <p14:tracePt t="6591" x="393700" y="5511800"/>
          <p14:tracePt t="6599" x="469900" y="5511800"/>
          <p14:tracePt t="6610" x="546100" y="5492750"/>
          <p14:tracePt t="6627" x="800100" y="5422900"/>
          <p14:tracePt t="6644" x="1320800" y="5334000"/>
          <p14:tracePt t="6660" x="1917700" y="5257800"/>
          <p14:tracePt t="6677" x="2527300" y="5162550"/>
          <p14:tracePt t="6694" x="3022600" y="5099050"/>
          <p14:tracePt t="6710" x="3352800" y="5060950"/>
          <p14:tracePt t="6727" x="3594100" y="5016500"/>
          <p14:tracePt t="6744" x="3676650" y="5003800"/>
          <p14:tracePt t="6760" x="3765550" y="4965700"/>
          <p14:tracePt t="6777" x="3879850" y="4933950"/>
          <p14:tracePt t="6794" x="4006850" y="4870450"/>
          <p14:tracePt t="6810" x="4159250" y="4806950"/>
          <p14:tracePt t="6827" x="4305300" y="4743450"/>
          <p14:tracePt t="6844" x="4419600" y="4692650"/>
          <p14:tracePt t="6860" x="4489450" y="4660900"/>
          <p14:tracePt t="6877" x="4533900" y="4654550"/>
          <p14:tracePt t="6894" x="4597400" y="4629150"/>
          <p14:tracePt t="6910" x="4692650" y="4603750"/>
          <p14:tracePt t="6927" x="4787900" y="4546600"/>
          <p14:tracePt t="6944" x="4826000" y="4508500"/>
          <p14:tracePt t="6960" x="4838700" y="4470400"/>
          <p14:tracePt t="6977" x="4857750" y="4451350"/>
          <p14:tracePt t="6994" x="4857750" y="4419600"/>
          <p14:tracePt t="7010" x="4857750" y="4406900"/>
          <p14:tracePt t="7027" x="4870450" y="4381500"/>
          <p14:tracePt t="7044" x="4889500" y="4356100"/>
          <p14:tracePt t="7060" x="4902200" y="4330700"/>
          <p14:tracePt t="7077" x="4908550" y="4305300"/>
          <p14:tracePt t="7094" x="4908550" y="4279900"/>
          <p14:tracePt t="7110" x="4908550" y="4248150"/>
          <p14:tracePt t="7127" x="4908550" y="4229100"/>
          <p14:tracePt t="7144" x="4921250" y="4197350"/>
          <p14:tracePt t="7160" x="4921250" y="4184650"/>
          <p14:tracePt t="7177" x="4921250" y="4152900"/>
          <p14:tracePt t="7194" x="4921250" y="4140200"/>
          <p14:tracePt t="7210" x="4921250" y="4121150"/>
          <p14:tracePt t="7227" x="4921250" y="4108450"/>
          <p14:tracePt t="7244" x="4921250" y="4095750"/>
          <p14:tracePt t="7352" x="4921250" y="4102100"/>
          <p14:tracePt t="7365" x="4921250" y="4121150"/>
          <p14:tracePt t="7377" x="4921250" y="4146550"/>
          <p14:tracePt t="7394" x="4921250" y="4159250"/>
          <p14:tracePt t="7411" x="4927600" y="4178300"/>
          <p14:tracePt t="7427" x="4940300" y="4197350"/>
          <p14:tracePt t="7444" x="4965700" y="4229100"/>
          <p14:tracePt t="7461" x="4997450" y="4254500"/>
          <p14:tracePt t="7477" x="5016500" y="4267200"/>
          <p14:tracePt t="7551" x="5022850" y="4267200"/>
          <p14:tracePt t="7560" x="5035550" y="4267200"/>
          <p14:tracePt t="7568" x="5041900" y="4267200"/>
          <p14:tracePt t="7577" x="5048250" y="4267200"/>
          <p14:tracePt t="7594" x="5086350" y="4267200"/>
          <p14:tracePt t="7611" x="5137150" y="4267200"/>
          <p14:tracePt t="7627" x="5168900" y="4273550"/>
          <p14:tracePt t="7644" x="5200650" y="4279900"/>
          <p14:tracePt t="7661" x="5219700" y="4298950"/>
          <p14:tracePt t="7677" x="5238750" y="4298950"/>
          <p14:tracePt t="7695" x="5238750" y="4311650"/>
          <p14:tracePt t="7711" x="5238750" y="4349750"/>
          <p14:tracePt t="7727" x="5238750" y="4375150"/>
          <p14:tracePt t="7744" x="5219700" y="4425950"/>
          <p14:tracePt t="7761" x="5156200" y="4457700"/>
          <p14:tracePt t="7777" x="5022850" y="4514850"/>
          <p14:tracePt t="7794" x="4851400" y="4527550"/>
          <p14:tracePt t="7811" x="4648200" y="4546600"/>
          <p14:tracePt t="7827" x="4451350" y="4546600"/>
          <p14:tracePt t="7844" x="4349750" y="4540250"/>
          <p14:tracePt t="7860" x="4318000" y="4527550"/>
          <p14:tracePt t="7895" x="4318000" y="4514850"/>
          <p14:tracePt t="7911" x="4318000" y="4508500"/>
          <p14:tracePt t="7931" x="4318000" y="4502150"/>
          <p14:tracePt t="7946" x="4318000" y="4489450"/>
          <p14:tracePt t="7961" x="4362450" y="4457700"/>
          <p14:tracePt t="7977" x="4406900" y="4425950"/>
          <p14:tracePt t="7994" x="4419600" y="4413250"/>
          <p14:tracePt t="8010" x="4432300" y="4394200"/>
          <p14:tracePt t="8044" x="4432300" y="4375150"/>
          <p14:tracePt t="8077" x="4432300" y="4368800"/>
          <p14:tracePt t="8103" x="4432300" y="4362450"/>
          <p14:tracePt t="8127" x="4432300" y="4349750"/>
          <p14:tracePt t="8143" x="4438650" y="4337050"/>
          <p14:tracePt t="8151" x="4445000" y="4330700"/>
          <p14:tracePt t="8161" x="4464050" y="4324350"/>
          <p14:tracePt t="8177" x="4476750" y="4298950"/>
          <p14:tracePt t="8194" x="4502150" y="4279900"/>
          <p14:tracePt t="8211" x="4514850" y="4267200"/>
          <p14:tracePt t="8244" x="4514850" y="4260850"/>
          <p14:tracePt t="9416" x="4508500" y="4260850"/>
          <p14:tracePt t="9471" x="4508500" y="4273550"/>
          <p14:tracePt t="9481" x="4508500" y="4279900"/>
          <p14:tracePt t="9495" x="4508500" y="4286250"/>
          <p14:tracePt t="9544" x="4508500" y="4292600"/>
          <p14:tracePt t="9583" x="4514850" y="4298950"/>
          <p14:tracePt t="9595" x="4533900" y="4298950"/>
          <p14:tracePt t="9611" x="4572000" y="4298950"/>
          <p14:tracePt t="9628" x="4610100" y="4298950"/>
          <p14:tracePt t="9645" x="4648200" y="4298950"/>
          <p14:tracePt t="9661" x="4686300" y="4298950"/>
          <p14:tracePt t="9678" x="4711700" y="4298950"/>
          <p14:tracePt t="9695" x="4775200" y="4286250"/>
          <p14:tracePt t="9711" x="4787900" y="4286250"/>
          <p14:tracePt t="9728" x="4819650" y="4286250"/>
          <p14:tracePt t="9744" x="4845050" y="4286250"/>
          <p14:tracePt t="9761" x="4857750" y="4286250"/>
          <p14:tracePt t="9778" x="4876800" y="4286250"/>
          <p14:tracePt t="9795" x="4902200" y="4292600"/>
          <p14:tracePt t="9811" x="4933950" y="4311650"/>
          <p14:tracePt t="9828" x="4978400" y="4330700"/>
          <p14:tracePt t="9845" x="4991100" y="4343400"/>
          <p14:tracePt t="9984" x="5003800" y="4343400"/>
          <p14:tracePt t="10005" x="5041900" y="4343400"/>
          <p14:tracePt t="10019" x="5080000" y="4343400"/>
          <p14:tracePt t="10030" x="5111750" y="4362450"/>
          <p14:tracePt t="10045" x="5162550" y="4362450"/>
          <p14:tracePt t="10061" x="5200650" y="4375150"/>
          <p14:tracePt t="10078" x="5219700" y="4375150"/>
          <p14:tracePt t="10095" x="5226050" y="4375150"/>
          <p14:tracePt t="10160" x="5200650" y="4394200"/>
          <p14:tracePt t="10181" x="5156200" y="4406900"/>
          <p14:tracePt t="10197" x="5118100" y="4419600"/>
          <p14:tracePt t="10211" x="5048250" y="4432300"/>
          <p14:tracePt t="10228" x="4959350" y="4445000"/>
          <p14:tracePt t="10245" x="4889500" y="4457700"/>
          <p14:tracePt t="10261" x="4851400" y="4457700"/>
          <p14:tracePt t="10278" x="4813300" y="4457700"/>
          <p14:tracePt t="10295" x="4806950" y="4457700"/>
          <p14:tracePt t="10311" x="4800600" y="4457700"/>
          <p14:tracePt t="10335" x="4787900" y="4457700"/>
          <p14:tracePt t="10351" x="4781550" y="4457700"/>
          <p14:tracePt t="10361" x="4775200" y="4457700"/>
          <p14:tracePt t="10378" x="4756150" y="4451350"/>
          <p14:tracePt t="10395" x="4749800" y="4438650"/>
          <p14:tracePt t="10411" x="4749800" y="4413250"/>
          <p14:tracePt t="10428" x="4749800" y="4375150"/>
          <p14:tracePt t="10445" x="4749800" y="4349750"/>
          <p14:tracePt t="10461" x="4749800" y="4324350"/>
          <p14:tracePt t="10478" x="4749800" y="4305300"/>
          <p14:tracePt t="10495" x="4749800" y="4298950"/>
          <p14:tracePt t="10511" x="4749800" y="4286250"/>
          <p14:tracePt t="10528" x="4749800" y="4279900"/>
          <p14:tracePt t="10545" x="4749800" y="4273550"/>
          <p14:tracePt t="10600" x="4749800" y="4267200"/>
          <p14:tracePt t="10621" x="4743450" y="4267200"/>
          <p14:tracePt t="10643" x="4718050" y="4267200"/>
          <p14:tracePt t="10655" x="4692650" y="4267200"/>
          <p14:tracePt t="10668" x="4686300" y="4273550"/>
          <p14:tracePt t="10678" x="4679950" y="4286250"/>
          <p14:tracePt t="10695" x="4667250" y="4298950"/>
          <p14:tracePt t="10695" x="4660900" y="4298950"/>
          <p14:tracePt t="10711" x="4654550" y="4305300"/>
          <p14:tracePt t="10792" x="4648200" y="4305300"/>
          <p14:tracePt t="10814" x="4641850" y="4305300"/>
          <p14:tracePt t="10828" x="4629150" y="4286250"/>
          <p14:tracePt t="10845" x="4629150" y="4260850"/>
          <p14:tracePt t="10861" x="4629150" y="4248150"/>
          <p14:tracePt t="10878" x="4629150" y="4235450"/>
          <p14:tracePt t="10895" x="4629150" y="4229100"/>
          <p14:tracePt t="10912" x="4629150" y="4222750"/>
          <p14:tracePt t="10928" x="4629150" y="4210050"/>
          <p14:tracePt t="11032" x="4622800" y="4210050"/>
          <p14:tracePt t="11113" x="4616450" y="4210050"/>
          <p14:tracePt t="11304" x="4616450" y="4222750"/>
          <p14:tracePt t="11325" x="4616450" y="4260850"/>
          <p14:tracePt t="11340" x="4616450" y="4311650"/>
          <p14:tracePt t="11354" x="4616450" y="4349750"/>
          <p14:tracePt t="11364" x="4616450" y="4362450"/>
          <p14:tracePt t="11378" x="4616450" y="4375150"/>
          <p14:tracePt t="11395" x="4616450" y="4381500"/>
          <p14:tracePt t="11412" x="4616450" y="4387850"/>
          <p14:tracePt t="11428" x="4616450" y="4400550"/>
          <p14:tracePt t="11512" x="4616450" y="4381500"/>
          <p14:tracePt t="11529" x="4635500" y="4305300"/>
          <p14:tracePt t="11545" x="4673600" y="4222750"/>
          <p14:tracePt t="11562" x="4686300" y="4171950"/>
          <p14:tracePt t="11579" x="4737100" y="4108450"/>
          <p14:tracePt t="11595" x="4762500" y="4076700"/>
          <p14:tracePt t="11612" x="4800600" y="4051300"/>
          <p14:tracePt t="11629" x="4819650" y="4044950"/>
          <p14:tracePt t="11645" x="4832350" y="4038600"/>
          <p14:tracePt t="11662" x="4845050" y="4038600"/>
          <p14:tracePt t="11904" x="4832350" y="4064000"/>
          <p14:tracePt t="11915" x="4819650" y="4127500"/>
          <p14:tracePt t="11929" x="4775200" y="4248150"/>
          <p14:tracePt t="11945" x="4737100" y="4368800"/>
          <p14:tracePt t="11962" x="4711700" y="4457700"/>
          <p14:tracePt t="11979" x="4711700" y="4514850"/>
          <p14:tracePt t="11995" x="4686300" y="4597400"/>
          <p14:tracePt t="12012" x="4660900" y="4699000"/>
          <p14:tracePt t="12029" x="4622800" y="4826000"/>
          <p14:tracePt t="12045" x="4597400" y="4914900"/>
          <p14:tracePt t="12062" x="4584700" y="4940300"/>
          <p14:tracePt t="12079" x="4584700" y="4953000"/>
          <p14:tracePt t="12151" x="4584700" y="4946650"/>
          <p14:tracePt t="12164" x="4584700" y="4889500"/>
          <p14:tracePt t="12179" x="4622800" y="4711700"/>
          <p14:tracePt t="12195" x="4654550" y="4495800"/>
          <p14:tracePt t="12212" x="4705350" y="4273550"/>
          <p14:tracePt t="12229" x="4718050" y="4133850"/>
          <p14:tracePt t="12245" x="4730750" y="4044950"/>
          <p14:tracePt t="12262" x="4737100" y="4013200"/>
          <p14:tracePt t="12279" x="4737100" y="4000500"/>
          <p14:tracePt t="12368" x="4737100" y="4025900"/>
          <p14:tracePt t="12386" x="4724400" y="4152900"/>
          <p14:tracePt t="12399" x="4686300" y="4356100"/>
          <p14:tracePt t="12412" x="4686300" y="4464050"/>
          <p14:tracePt t="12429" x="4635500" y="4730750"/>
          <p14:tracePt t="12445" x="4616450" y="4851400"/>
          <p14:tracePt t="12462" x="4616450" y="4870450"/>
          <p14:tracePt t="12519" x="4622800" y="4800600"/>
          <p14:tracePt t="12527" x="4654550" y="4711700"/>
          <p14:tracePt t="12535" x="4692650" y="4578350"/>
          <p14:tracePt t="12545" x="4756150" y="4400550"/>
          <p14:tracePt t="12562" x="4826000" y="4140200"/>
          <p14:tracePt t="12579" x="4857750" y="3987800"/>
          <p14:tracePt t="12595" x="4876800" y="3924300"/>
          <p14:tracePt t="12615" x="4883150" y="3911600"/>
          <p14:tracePt t="12663" x="4889500" y="3930650"/>
          <p14:tracePt t="12671" x="4883150" y="4006850"/>
          <p14:tracePt t="12679" x="4864100" y="4089400"/>
          <p14:tracePt t="12695" x="4781550" y="4387850"/>
          <p14:tracePt t="12712" x="4718050" y="4660900"/>
          <p14:tracePt t="12729" x="4711700" y="4749800"/>
          <p14:tracePt t="12769" x="4724400" y="4749800"/>
          <p14:tracePt t="12781" x="4756150" y="4737100"/>
          <p14:tracePt t="12796" x="4870450" y="4572000"/>
          <p14:tracePt t="12812" x="5022850" y="4343400"/>
          <p14:tracePt t="12829" x="5162550" y="4133850"/>
          <p14:tracePt t="12845" x="5226050" y="4070350"/>
          <p14:tracePt t="12887" x="5232400" y="4076700"/>
          <p14:tracePt t="12897" x="5232400" y="4121150"/>
          <p14:tracePt t="12918" x="5226050" y="4368800"/>
          <p14:tracePt t="12932" x="5207000" y="4635500"/>
          <p14:tracePt t="12946" x="5207000" y="4743450"/>
          <p14:tracePt t="12962" x="5207000" y="4749800"/>
          <p14:tracePt t="12999" x="5213350" y="4711700"/>
          <p14:tracePt t="13012" x="5213350" y="4654550"/>
          <p14:tracePt t="13032" x="5213350" y="4425950"/>
          <p14:tracePt t="13048" x="5175250" y="4305300"/>
          <p14:tracePt t="13080" x="5149850" y="4267200"/>
          <p14:tracePt t="13112" x="5143500" y="4273550"/>
          <p14:tracePt t="13129" x="5130800" y="4318000"/>
          <p14:tracePt t="13146" x="5099050" y="4387850"/>
          <p14:tracePt t="13162" x="5073650" y="4438650"/>
          <p14:tracePt t="13179" x="5060950" y="4451350"/>
          <p14:tracePt t="13753" x="5060950" y="4457700"/>
          <p14:tracePt t="13773" x="5099050" y="4457700"/>
          <p14:tracePt t="13794" x="5168900" y="4457700"/>
          <p14:tracePt t="13802" x="5175250" y="4457700"/>
          <p14:tracePt t="13813" x="5194300" y="4457700"/>
          <p14:tracePt t="13846" x="5200650" y="4451350"/>
          <p14:tracePt t="13952" x="5207000" y="4445000"/>
          <p14:tracePt t="13976" x="5213350" y="4438650"/>
          <p14:tracePt t="13988" x="5226050" y="4425950"/>
          <p14:tracePt t="14001" x="5245100" y="4413250"/>
          <p14:tracePt t="14012" x="5251450" y="4406900"/>
          <p14:tracePt t="14029" x="5270500" y="4394200"/>
          <p14:tracePt t="14046" x="5295900" y="4381500"/>
          <p14:tracePt t="14063" x="5321300" y="4349750"/>
          <p14:tracePt t="14079" x="5327650" y="4343400"/>
          <p14:tracePt t="14096" x="5334000" y="4337050"/>
          <p14:tracePt t="14129" x="5340350" y="4324350"/>
          <p14:tracePt t="14146" x="5340350" y="4286250"/>
          <p14:tracePt t="14163" x="5346700" y="4260850"/>
          <p14:tracePt t="14179" x="5359400" y="4203700"/>
          <p14:tracePt t="14196" x="5397500" y="4133850"/>
          <p14:tracePt t="14213" x="5429250" y="4051300"/>
          <p14:tracePt t="14229" x="5480050" y="3994150"/>
          <p14:tracePt t="14246" x="5524500" y="3956050"/>
          <p14:tracePt t="14263" x="5568950" y="3937000"/>
          <p14:tracePt t="14279" x="5607050" y="3917950"/>
          <p14:tracePt t="14378" x="5607050" y="3930650"/>
          <p14:tracePt t="14400" x="5626100" y="3994150"/>
          <p14:tracePt t="14422" x="5626100" y="4032250"/>
          <p14:tracePt t="14433" x="5638800" y="4083050"/>
          <p14:tracePt t="14446" x="5645150" y="4108450"/>
          <p14:tracePt t="14463" x="5657850" y="4133850"/>
          <p14:tracePt t="14479" x="5664200" y="4159250"/>
          <p14:tracePt t="14593" x="5676900" y="4159250"/>
          <p14:tracePt t="14610" x="5676900" y="4146550"/>
          <p14:tracePt t="14622" x="5676900" y="4140200"/>
          <p14:tracePt t="14634" x="5676900" y="4133850"/>
          <p14:tracePt t="14655" x="5676900" y="4127500"/>
          <p14:tracePt t="14671" x="5676900" y="4121150"/>
          <p14:tracePt t="14687" x="5683250" y="4114800"/>
          <p14:tracePt t="14703" x="5683250" y="4102100"/>
          <p14:tracePt t="14751" x="5695950" y="4102100"/>
          <p14:tracePt t="14800" x="5702300" y="4102100"/>
          <p14:tracePt t="14832" x="5708650" y="4102100"/>
          <p14:tracePt t="14849" x="5715000" y="4102100"/>
          <p14:tracePt t="14869" x="5727700" y="4102100"/>
          <p14:tracePt t="14880" x="5740400" y="4102100"/>
          <p14:tracePt t="14896" x="5753100" y="4102100"/>
          <p14:tracePt t="14913" x="5765800" y="4102100"/>
          <p14:tracePt t="14930" x="5784850" y="4102100"/>
          <p14:tracePt t="14946" x="5816600" y="4102100"/>
          <p14:tracePt t="14963" x="5848350" y="4102100"/>
          <p14:tracePt t="14979" x="5905500" y="4102100"/>
          <p14:tracePt t="14996" x="5949950" y="4102100"/>
          <p14:tracePt t="15013" x="6000750" y="4102100"/>
          <p14:tracePt t="15029" x="6032500" y="4095750"/>
          <p14:tracePt t="15046" x="6038850" y="4095750"/>
          <p14:tracePt t="15063" x="6045200" y="4095750"/>
          <p14:tracePt t="15096" x="6057900" y="4095750"/>
          <p14:tracePt t="15113" x="6064250" y="4095750"/>
          <p14:tracePt t="15130" x="6070600" y="4095750"/>
          <p14:tracePt t="15146" x="6083300" y="4089400"/>
          <p14:tracePt t="15163" x="6089650" y="4089400"/>
          <p14:tracePt t="15180" x="6096000" y="4089400"/>
          <p14:tracePt t="15196" x="6121400" y="4089400"/>
          <p14:tracePt t="15213" x="6153150" y="4089400"/>
          <p14:tracePt t="15230" x="6191250" y="4089400"/>
          <p14:tracePt t="15247" x="6242050" y="4089400"/>
          <p14:tracePt t="15265" x="6311900" y="4089400"/>
          <p14:tracePt t="15280" x="6350000" y="4089400"/>
          <p14:tracePt t="15296" x="6369050" y="4089400"/>
          <p14:tracePt t="15313" x="6394450" y="4089400"/>
          <p14:tracePt t="15330" x="6419850" y="4089400"/>
          <p14:tracePt t="15346" x="6464300" y="4089400"/>
          <p14:tracePt t="15363" x="6502400" y="4089400"/>
          <p14:tracePt t="15380" x="6553200" y="4089400"/>
          <p14:tracePt t="15396" x="6623050" y="4089400"/>
          <p14:tracePt t="15413" x="6692900" y="4089400"/>
          <p14:tracePt t="15430" x="6743700" y="4089400"/>
          <p14:tracePt t="15446" x="6794500" y="4089400"/>
          <p14:tracePt t="15463" x="6832600" y="4089400"/>
          <p14:tracePt t="15480" x="6858000" y="4089400"/>
          <p14:tracePt t="15496" x="6870700" y="4089400"/>
          <p14:tracePt t="15513" x="6889750" y="4076700"/>
          <p14:tracePt t="15530" x="6908800" y="4076700"/>
          <p14:tracePt t="15546" x="6921500" y="4076700"/>
          <p14:tracePt t="15563" x="6940550" y="4076700"/>
          <p14:tracePt t="15580" x="6953250" y="4076700"/>
          <p14:tracePt t="15596" x="6985000" y="4076700"/>
          <p14:tracePt t="15613" x="7010400" y="4076700"/>
          <p14:tracePt t="15630" x="7029450" y="4076700"/>
          <p14:tracePt t="15646" x="7054850" y="4076700"/>
          <p14:tracePt t="15663" x="7080250" y="4083050"/>
          <p14:tracePt t="15680" x="7105650" y="4083050"/>
          <p14:tracePt t="15697" x="7124700" y="4102100"/>
          <p14:tracePt t="15713" x="7156450" y="4121150"/>
          <p14:tracePt t="15730" x="7188200" y="4140200"/>
          <p14:tracePt t="15746" x="7213600" y="4146550"/>
          <p14:tracePt t="15864" x="7213600" y="4152900"/>
          <p14:tracePt t="15885" x="7207250" y="4165600"/>
          <p14:tracePt t="15901" x="7143750" y="4165600"/>
          <p14:tracePt t="15914" x="7023100" y="4178300"/>
          <p14:tracePt t="15930" x="6889750" y="4210050"/>
          <p14:tracePt t="15947" x="6788150" y="4248150"/>
          <p14:tracePt t="15963" x="6667500" y="4286250"/>
          <p14:tracePt t="15980" x="6597650" y="4324350"/>
          <p14:tracePt t="15996" x="6534150" y="4362450"/>
          <p14:tracePt t="16013" x="6477000" y="4394200"/>
          <p14:tracePt t="16030" x="6432550" y="4425950"/>
          <p14:tracePt t="16047" x="6362700" y="4495800"/>
          <p14:tracePt t="16063" x="6337300" y="4533900"/>
          <p14:tracePt t="16080" x="6318250" y="4552950"/>
          <p14:tracePt t="16097" x="6311900" y="4559300"/>
          <p14:tracePt t="16113" x="6299200" y="4572000"/>
          <p14:tracePt t="16130" x="6286500" y="4584700"/>
          <p14:tracePt t="16147" x="6261100" y="4584700"/>
          <p14:tracePt t="16163" x="6223000" y="4584700"/>
          <p14:tracePt t="16180" x="6172200" y="4584700"/>
          <p14:tracePt t="16197" x="6121400" y="4584700"/>
          <p14:tracePt t="16213" x="6064250" y="4584700"/>
          <p14:tracePt t="16230" x="6038850" y="4584700"/>
          <p14:tracePt t="16976" x="6064250" y="4578350"/>
          <p14:tracePt t="16998" x="6191250" y="4559300"/>
          <p14:tracePt t="17014" x="6337300" y="4552950"/>
          <p14:tracePt t="17030" x="6483350" y="4540250"/>
          <p14:tracePt t="17047" x="6686550" y="4508500"/>
          <p14:tracePt t="17064" x="6743700" y="4502150"/>
          <p14:tracePt t="17085" x="6781800" y="4495800"/>
          <p14:tracePt t="17106" x="6851650" y="4476750"/>
          <p14:tracePt t="17125" x="6889750" y="4476750"/>
          <p14:tracePt t="17133" x="6908800" y="4476750"/>
          <p14:tracePt t="17147" x="6940550" y="4476750"/>
          <p14:tracePt t="17164" x="6953250" y="4476750"/>
          <p14:tracePt t="17240" x="6953250" y="4483100"/>
          <p14:tracePt t="17252" x="6946900" y="4502150"/>
          <p14:tracePt t="17264" x="6902450" y="4521200"/>
          <p14:tracePt t="17280" x="6832600" y="4559300"/>
          <p14:tracePt t="17297" x="6775450" y="4565650"/>
          <p14:tracePt t="17314" x="6718300" y="4578350"/>
          <p14:tracePt t="17330" x="6692900" y="4591050"/>
          <p14:tracePt t="17347" x="6635750" y="4597400"/>
          <p14:tracePt t="17364" x="6597650" y="4610100"/>
          <p14:tracePt t="17380" x="6559550" y="4610100"/>
          <p14:tracePt t="17397" x="6534150" y="4610100"/>
          <p14:tracePt t="17414" x="6502400" y="4610100"/>
          <p14:tracePt t="17430" x="6496050" y="4610100"/>
          <p14:tracePt t="17609" x="6489700" y="4610100"/>
          <p14:tracePt t="17647" x="6477000" y="4616450"/>
          <p14:tracePt t="18256" x="6489700" y="4616450"/>
          <p14:tracePt t="18279" x="6527800" y="4616450"/>
          <p14:tracePt t="18297" x="6540500" y="4616450"/>
          <p14:tracePt t="18335" x="6553200" y="4603750"/>
          <p14:tracePt t="18344" x="6559550" y="4591050"/>
          <p14:tracePt t="18353" x="6559550" y="4572000"/>
          <p14:tracePt t="18364" x="6559550" y="4552950"/>
          <p14:tracePt t="18381" x="6559550" y="4502150"/>
          <p14:tracePt t="18397" x="6559550" y="4419600"/>
          <p14:tracePt t="18414" x="6553200" y="4318000"/>
          <p14:tracePt t="18431" x="6508750" y="4095750"/>
          <p14:tracePt t="18447" x="6496050" y="3905250"/>
          <p14:tracePt t="18464" x="6496050" y="3727450"/>
          <p14:tracePt t="18481" x="6496050" y="3556000"/>
          <p14:tracePt t="18497" x="6496050" y="3390900"/>
          <p14:tracePt t="18514" x="6515100" y="3282950"/>
          <p14:tracePt t="18531" x="6527800" y="3206750"/>
          <p14:tracePt t="18548" x="6540500" y="3162300"/>
          <p14:tracePt t="18564" x="6559550" y="3124200"/>
          <p14:tracePt t="18581" x="6604000" y="3041650"/>
          <p14:tracePt t="18598" x="6654800" y="2952750"/>
          <p14:tracePt t="18614" x="6724650" y="2844800"/>
          <p14:tracePt t="18631" x="6788150" y="2711450"/>
          <p14:tracePt t="18648" x="6838950" y="2533650"/>
          <p14:tracePt t="18665" x="6851650" y="2444750"/>
          <p14:tracePt t="18682" x="6851650" y="2393950"/>
          <p14:tracePt t="18697" x="6851650" y="2381250"/>
          <p14:tracePt t="18816" x="6851650" y="2368550"/>
          <p14:tracePt t="18830" x="6851650" y="2349500"/>
          <p14:tracePt t="18844" x="6883400" y="2330450"/>
          <p14:tracePt t="18859" x="6915150" y="2292350"/>
          <p14:tracePt t="18868" x="6921500" y="2273300"/>
          <p14:tracePt t="18881" x="6927850" y="2235200"/>
          <p14:tracePt t="18897" x="6934200" y="2203450"/>
          <p14:tracePt t="18914" x="6934200" y="2178050"/>
          <p14:tracePt t="18931" x="6934200" y="2165350"/>
          <p14:tracePt t="18948" x="6940550" y="2152650"/>
          <p14:tracePt t="18999" x="6934200" y="2152650"/>
          <p14:tracePt t="19007" x="6927850" y="2152650"/>
          <p14:tracePt t="19015" x="6908800" y="2146300"/>
          <p14:tracePt t="19031" x="6858000" y="2146300"/>
          <p14:tracePt t="19047" x="6769100" y="2146300"/>
          <p14:tracePt t="19064" x="6686550" y="2171700"/>
          <p14:tracePt t="19081" x="6635750" y="2209800"/>
          <p14:tracePt t="19097" x="6591300" y="2254250"/>
          <p14:tracePt t="19114" x="6546850" y="2305050"/>
          <p14:tracePt t="19131" x="6527800" y="2317750"/>
          <p14:tracePt t="19147" x="6502400" y="2343150"/>
          <p14:tracePt t="19164" x="6483350" y="2368550"/>
          <p14:tracePt t="19181" x="6464300" y="2381250"/>
          <p14:tracePt t="19197" x="6445250" y="2393950"/>
          <p14:tracePt t="19214" x="6388100" y="2406650"/>
          <p14:tracePt t="19232" x="6324600" y="2406650"/>
          <p14:tracePt t="19248" x="6203950" y="2406650"/>
          <p14:tracePt t="19266" x="6102350" y="2406650"/>
          <p14:tracePt t="19281" x="6000750" y="2406650"/>
          <p14:tracePt t="19298" x="5930900" y="2406650"/>
          <p14:tracePt t="19315" x="5892800" y="2406650"/>
          <p14:tracePt t="19331" x="5861050" y="2400300"/>
          <p14:tracePt t="19348" x="5848350" y="2400300"/>
          <p14:tracePt t="19381" x="5842000" y="2400300"/>
          <p14:tracePt t="19398" x="5829300" y="2400300"/>
          <p14:tracePt t="19689" x="5842000" y="2400300"/>
          <p14:tracePt t="19703" x="5880100" y="2393950"/>
          <p14:tracePt t="19717" x="5911850" y="2393950"/>
          <p14:tracePt t="19731" x="5975350" y="2374900"/>
          <p14:tracePt t="19748" x="6032500" y="2368550"/>
          <p14:tracePt t="19764" x="6089650" y="2343150"/>
          <p14:tracePt t="19781" x="6140450" y="2324100"/>
          <p14:tracePt t="19798" x="6178550" y="2317750"/>
          <p14:tracePt t="19814" x="6216650" y="2317750"/>
          <p14:tracePt t="19831" x="6286500" y="2317750"/>
          <p14:tracePt t="19848" x="6337300" y="2317750"/>
          <p14:tracePt t="19864" x="6388100" y="2330450"/>
          <p14:tracePt t="19881" x="6457950" y="2374900"/>
          <p14:tracePt t="19898" x="6508750" y="2476500"/>
          <p14:tracePt t="19914" x="6553200" y="2590800"/>
          <p14:tracePt t="19931" x="6604000" y="2736850"/>
          <p14:tracePt t="19948" x="6623050" y="2870200"/>
          <p14:tracePt t="19964" x="6635750" y="2971800"/>
          <p14:tracePt t="19981" x="6635750" y="3054350"/>
          <p14:tracePt t="19998" x="6635750" y="3105150"/>
          <p14:tracePt t="20015" x="6635750" y="3257550"/>
          <p14:tracePt t="20031" x="6635750" y="3397250"/>
          <p14:tracePt t="20048" x="6635750" y="3556000"/>
          <p14:tracePt t="20065" x="6635750" y="3721100"/>
          <p14:tracePt t="20082" x="6635750" y="3879850"/>
          <p14:tracePt t="20104" x="6635750" y="4000500"/>
          <p14:tracePt t="20124" x="6635750" y="4032250"/>
          <p14:tracePt t="20168" x="6635750" y="4038600"/>
          <p14:tracePt t="20184" x="6635750" y="4044950"/>
          <p14:tracePt t="20216" x="6635750" y="4051300"/>
          <p14:tracePt t="20228" x="6635750" y="4070350"/>
          <p14:tracePt t="20239" x="6635750" y="4108450"/>
          <p14:tracePt t="20248" x="6635750" y="4127500"/>
          <p14:tracePt t="20264" x="6635750" y="4210050"/>
          <p14:tracePt t="20281" x="6610350" y="4311650"/>
          <p14:tracePt t="20298" x="6597650" y="4349750"/>
          <p14:tracePt t="20315" x="6597650" y="4375150"/>
          <p14:tracePt t="20331" x="6597650" y="4381500"/>
          <p14:tracePt t="20393" x="6591300" y="4387850"/>
          <p14:tracePt t="20488" x="6584950" y="4387850"/>
          <p14:tracePt t="20510" x="6584950" y="4375150"/>
          <p14:tracePt t="20521" x="6572250" y="4356100"/>
          <p14:tracePt t="20532" x="6559550" y="4343400"/>
          <p14:tracePt t="20548" x="6540500" y="4305300"/>
          <p14:tracePt t="20564" x="6508750" y="4267200"/>
          <p14:tracePt t="20581" x="6483350" y="4235450"/>
          <p14:tracePt t="20598" x="6470650" y="4222750"/>
          <p14:tracePt t="20616" x="6464300" y="4216400"/>
          <p14:tracePt t="20729" x="6445250" y="4216400"/>
          <p14:tracePt t="20749" x="6394450" y="4324350"/>
          <p14:tracePt t="20751" x="6362700" y="4413250"/>
          <p14:tracePt t="20765" x="6292850" y="4578350"/>
          <p14:tracePt t="20781" x="6134100" y="4940300"/>
          <p14:tracePt t="20798" x="5918200" y="5359400"/>
          <p14:tracePt t="20818" x="5702300" y="5861050"/>
          <p14:tracePt t="20838" x="5657850" y="6038850"/>
          <p14:tracePt t="20848" x="5632450" y="6096000"/>
          <p14:tracePt t="20865" x="5632450" y="6115050"/>
          <p14:tracePt t="21024" x="5632450" y="6108700"/>
          <p14:tracePt t="21144" x="5632450" y="6102350"/>
          <p14:tracePt t="21167" x="5657850" y="6038850"/>
          <p14:tracePt t="21182" x="5708650" y="5867400"/>
          <p14:tracePt t="21198" x="5753100" y="5689600"/>
          <p14:tracePt t="21215" x="5797550" y="5568950"/>
          <p14:tracePt t="21232" x="5810250" y="5435600"/>
          <p14:tracePt t="21248" x="5829300" y="5384800"/>
          <p14:tracePt t="21265" x="5829300" y="5378450"/>
          <p14:tracePt t="21401" x="5835650" y="5378450"/>
          <p14:tracePt t="21422" x="5842000" y="5378450"/>
          <p14:tracePt t="21443" x="5861050" y="5391150"/>
          <p14:tracePt t="21452" x="5861050" y="5397500"/>
          <p14:tracePt t="21465" x="5873750" y="5410200"/>
          <p14:tracePt t="21482" x="5873750" y="5422900"/>
          <p14:tracePt t="21519" x="5880100" y="5422900"/>
          <p14:tracePt t="21855" x="5873750" y="5429250"/>
          <p14:tracePt t="21865" x="5861050" y="5429250"/>
          <p14:tracePt t="21882" x="5842000" y="5391150"/>
          <p14:tracePt t="21898" x="5803900" y="5321300"/>
          <p14:tracePt t="21915" x="5765800" y="5238750"/>
          <p14:tracePt t="21932" x="5740400" y="5118100"/>
          <p14:tracePt t="21948" x="5657850" y="4864100"/>
          <p14:tracePt t="21965" x="5556250" y="4483100"/>
          <p14:tracePt t="21982" x="5403850" y="4019550"/>
          <p14:tracePt t="22017" x="4921250" y="2863850"/>
          <p14:tracePt t="22032" x="4781550" y="2540000"/>
          <p14:tracePt t="22048" x="4686300" y="2260600"/>
          <p14:tracePt t="22065" x="4629150" y="2095500"/>
          <p14:tracePt t="22082" x="4584700" y="1974850"/>
          <p14:tracePt t="22099" x="4565650" y="1924050"/>
          <p14:tracePt t="22115" x="4540250" y="1892300"/>
          <p14:tracePt t="22132" x="4527550" y="1873250"/>
          <p14:tracePt t="22149" x="4521200" y="1873250"/>
          <p14:tracePt t="22165" x="4502150" y="1873250"/>
          <p14:tracePt t="22182" x="4489450" y="1866900"/>
          <p14:tracePt t="22199" x="4438650" y="1847850"/>
          <p14:tracePt t="22215" x="4375150" y="1816100"/>
          <p14:tracePt t="22232" x="4305300" y="1758950"/>
          <p14:tracePt t="22249" x="4254500" y="1720850"/>
          <p14:tracePt t="22265" x="4241800" y="1689100"/>
          <p14:tracePt t="22336" x="4260850" y="1682750"/>
          <p14:tracePt t="22344" x="4292600" y="1682750"/>
          <p14:tracePt t="22351" x="4311650" y="1689100"/>
          <p14:tracePt t="22365" x="4362450" y="1701800"/>
          <p14:tracePt t="22382" x="4495800" y="1727200"/>
          <p14:tracePt t="22399" x="4781550" y="1822450"/>
          <p14:tracePt t="22415" x="4940300" y="1835150"/>
          <p14:tracePt t="22432" x="5118100" y="1835150"/>
          <p14:tracePt t="22449" x="5276850" y="1797050"/>
          <p14:tracePt t="22465" x="5416550" y="1746250"/>
          <p14:tracePt t="22482" x="5499100" y="1651000"/>
          <p14:tracePt t="22499" x="5568950" y="1562100"/>
          <p14:tracePt t="22515" x="5619750" y="1473200"/>
          <p14:tracePt t="22532" x="5689600" y="1377950"/>
          <p14:tracePt t="22549" x="5715000" y="1320800"/>
          <p14:tracePt t="22565" x="5734050" y="1263650"/>
          <p14:tracePt t="22582" x="5753100" y="1212850"/>
          <p14:tracePt t="22599" x="5753100" y="1193800"/>
          <p14:tracePt t="22786" x="5778500" y="1187450"/>
          <p14:tracePt t="22798" x="5873750" y="1187450"/>
          <p14:tracePt t="22810" x="6191250" y="1168400"/>
          <p14:tracePt t="22822" x="6381750" y="1168400"/>
          <p14:tracePt t="22834" x="6642100" y="1168400"/>
          <p14:tracePt t="22849" x="6972300" y="1168400"/>
          <p14:tracePt t="22866" x="7219950" y="1130300"/>
          <p14:tracePt t="22882" x="7321550" y="1104900"/>
          <p14:tracePt t="22899" x="7340600" y="1085850"/>
          <p14:tracePt t="22932" x="7346950" y="1085850"/>
          <p14:tracePt t="23024" x="7346950" y="1079500"/>
          <p14:tracePt t="23035" x="7366000" y="1079500"/>
          <p14:tracePt t="23049" x="7429500" y="1079500"/>
          <p14:tracePt t="23066" x="7556500" y="1174750"/>
          <p14:tracePt t="23082" x="7721600" y="1295400"/>
          <p14:tracePt t="23099" x="7816850" y="1358900"/>
          <p14:tracePt t="23115" x="7835900" y="1377950"/>
          <p14:tracePt t="23149" x="7835900" y="1384300"/>
          <p14:tracePt t="23166" x="7835900" y="1403350"/>
          <p14:tracePt t="23183" x="7835900" y="1416050"/>
          <p14:tracePt t="23200" x="7785100" y="1454150"/>
          <p14:tracePt t="23216" x="7747000" y="1479550"/>
          <p14:tracePt t="23233" x="7727950" y="1498600"/>
          <p14:tracePt t="23249" x="7702550" y="1517650"/>
          <p14:tracePt t="23266" x="7677150" y="1530350"/>
          <p14:tracePt t="23283" x="7651750" y="1549400"/>
          <p14:tracePt t="23299" x="7620000" y="1562100"/>
          <p14:tracePt t="23316" x="7569200" y="1581150"/>
          <p14:tracePt t="23333" x="7518400" y="1593850"/>
          <p14:tracePt t="23349" x="7454900" y="1612900"/>
          <p14:tracePt t="23366" x="7410450" y="1619250"/>
          <p14:tracePt t="23383" x="7366000" y="1631950"/>
          <p14:tracePt t="23399" x="7334250" y="1631950"/>
          <p14:tracePt t="23416" x="7327900" y="1644650"/>
          <p14:tracePt t="23432" x="7302500" y="1657350"/>
          <p14:tracePt t="23449" x="7270750" y="1682750"/>
          <p14:tracePt t="23466" x="7239000" y="1720850"/>
          <p14:tracePt t="23482" x="7188200" y="1771650"/>
          <p14:tracePt t="23499" x="7137400" y="1866900"/>
          <p14:tracePt t="23516" x="7048500" y="2025650"/>
          <p14:tracePt t="23532" x="6997700" y="2216150"/>
          <p14:tracePt t="23549" x="6934200" y="2438400"/>
          <p14:tracePt t="23566" x="6902450" y="2660650"/>
          <p14:tracePt t="23582" x="6883400" y="2870200"/>
          <p14:tracePt t="23599" x="6870700" y="3067050"/>
          <p14:tracePt t="23616" x="6870700" y="3359150"/>
          <p14:tracePt t="23632" x="6870700" y="3505200"/>
          <p14:tracePt t="23649" x="6870700" y="3695700"/>
          <p14:tracePt t="23666" x="6845300" y="3867150"/>
          <p14:tracePt t="23682" x="6813550" y="4025900"/>
          <p14:tracePt t="23699" x="6762750" y="4184650"/>
          <p14:tracePt t="23716" x="6699250" y="4318000"/>
          <p14:tracePt t="23732" x="6642100" y="4432300"/>
          <p14:tracePt t="23749" x="6565900" y="4552950"/>
          <p14:tracePt t="23766" x="6496050" y="4654550"/>
          <p14:tracePt t="23782" x="6413500" y="4756150"/>
          <p14:tracePt t="23799" x="6324600" y="4870450"/>
          <p14:tracePt t="23816" x="6248400" y="4946650"/>
          <p14:tracePt t="23832" x="6197600" y="4997450"/>
          <p14:tracePt t="23849" x="6121400" y="5060950"/>
          <p14:tracePt t="23866" x="6064250" y="5099050"/>
          <p14:tracePt t="23882" x="5981700" y="5130800"/>
          <p14:tracePt t="23899" x="5937250" y="5149850"/>
          <p14:tracePt t="23916" x="5918200" y="5156200"/>
          <p14:tracePt t="23932" x="5911850" y="5162550"/>
          <p14:tracePt t="23951" x="5899150" y="5162550"/>
          <p14:tracePt t="23967" x="5892800" y="5168900"/>
          <p14:tracePt t="23982" x="5886450" y="5175250"/>
          <p14:tracePt t="23999" x="5861050" y="5194300"/>
          <p14:tracePt t="24016" x="5829300" y="5232400"/>
          <p14:tracePt t="24032" x="5797550" y="5302250"/>
          <p14:tracePt t="24049" x="5746750" y="5372100"/>
          <p14:tracePt t="24066" x="5708650" y="5454650"/>
          <p14:tracePt t="24086" x="5670550" y="5537200"/>
          <p14:tracePt t="24101" x="5657850" y="5607050"/>
          <p14:tracePt t="24116" x="5645150" y="5689600"/>
          <p14:tracePt t="24132" x="5632450" y="5753100"/>
          <p14:tracePt t="24149" x="5632450" y="5765800"/>
          <p14:tracePt t="24166" x="5632450" y="5772150"/>
          <p14:tracePt t="24224" x="5632450" y="5791200"/>
          <p14:tracePt t="24248" x="5638800" y="5797550"/>
          <p14:tracePt t="24303" x="5638800" y="5803900"/>
          <p14:tracePt t="24320" x="5638800" y="5816600"/>
          <p14:tracePt t="24327" x="5638800" y="5822950"/>
          <p14:tracePt t="24335" x="5638800" y="5842000"/>
          <p14:tracePt t="24351" x="5638800" y="5848350"/>
          <p14:tracePt t="24366" x="5638800" y="5861050"/>
          <p14:tracePt t="24383" x="5638800" y="5867400"/>
          <p14:tracePt t="24456" x="5638800" y="5835650"/>
          <p14:tracePt t="24476" x="5638800" y="5727700"/>
          <p14:tracePt t="24488" x="5651500" y="5594350"/>
          <p14:tracePt t="24513" x="5689600" y="5397500"/>
          <p14:tracePt t="24521" x="5695950" y="5372100"/>
          <p14:tracePt t="24533" x="5695950" y="5353050"/>
          <p14:tracePt t="24549" x="5702300" y="5321300"/>
          <p14:tracePt t="24566" x="5715000" y="5314950"/>
          <p14:tracePt t="24582" x="5721350" y="5302250"/>
          <p14:tracePt t="24599" x="5759450" y="5289550"/>
          <p14:tracePt t="24616" x="5778500" y="5289550"/>
          <p14:tracePt t="24633" x="5791200" y="5283200"/>
          <p14:tracePt t="24649" x="5816600" y="5283200"/>
          <p14:tracePt t="24666" x="5848350" y="5270500"/>
          <p14:tracePt t="24683" x="5886450" y="5264150"/>
          <p14:tracePt t="24699" x="5911850" y="5245100"/>
          <p14:tracePt t="24733" x="5918200" y="5238750"/>
          <p14:tracePt t="24824" x="5911850" y="5238750"/>
          <p14:tracePt t="24845" x="5905500" y="5238750"/>
          <p14:tracePt t="24865" x="5899150" y="5238750"/>
          <p14:tracePt t="24880" x="5892800" y="5245100"/>
          <p14:tracePt t="24903" x="5886450" y="5251450"/>
          <p14:tracePt t="24927" x="5880100" y="5251450"/>
          <p14:tracePt t="24939" x="5880100" y="5257800"/>
          <p14:tracePt t="25688" x="5873750" y="5257800"/>
          <p14:tracePt t="25709" x="5867400" y="5264150"/>
          <p14:tracePt t="25731" x="5835650" y="5302250"/>
          <p14:tracePt t="25743" x="5810250" y="5359400"/>
          <p14:tracePt t="25754" x="5803900" y="5397500"/>
          <p14:tracePt t="25766" x="5784850" y="5448300"/>
          <p14:tracePt t="25783" x="5772150" y="5549900"/>
          <p14:tracePt t="25800" x="5772150" y="5721350"/>
          <p14:tracePt t="25816" x="5772150" y="5822950"/>
          <p14:tracePt t="25833" x="5772150" y="5873750"/>
          <p14:tracePt t="25850" x="5772150" y="5943600"/>
          <p14:tracePt t="25866" x="5772150" y="5994400"/>
          <p14:tracePt t="25883" x="5772150" y="6032500"/>
          <p14:tracePt t="25900" x="5772150" y="6076950"/>
          <p14:tracePt t="25916" x="5772150" y="6127750"/>
          <p14:tracePt t="25933" x="5772150" y="6165850"/>
          <p14:tracePt t="25950" x="5772150" y="6191250"/>
          <p14:tracePt t="25966" x="5772150" y="6216650"/>
          <p14:tracePt t="25983" x="5784850" y="6248400"/>
          <p14:tracePt t="26000" x="5791200" y="6261100"/>
          <p14:tracePt t="26016" x="5791200" y="6267450"/>
          <p14:tracePt t="26033" x="5797550" y="6286500"/>
          <p14:tracePt t="26051" x="5803900" y="6286500"/>
          <p14:tracePt t="26067" x="5803900" y="6292850"/>
          <p14:tracePt t="26160" x="5778500" y="6280150"/>
          <p14:tracePt t="26169" x="5765800" y="6280150"/>
          <p14:tracePt t="26176" x="5753100" y="6267450"/>
          <p14:tracePt t="26185" x="5746750" y="6267450"/>
          <p14:tracePt t="26200" x="5727700" y="6267450"/>
          <p14:tracePt t="26217" x="5727700" y="6261100"/>
          <p14:tracePt t="26320" x="5721350" y="6261100"/>
          <p14:tracePt t="26335" x="5715000" y="6261100"/>
          <p14:tracePt t="26347" x="5708650" y="6273800"/>
          <p14:tracePt t="26359" x="5676900" y="6299200"/>
          <p14:tracePt t="26367" x="5651500" y="6324600"/>
          <p14:tracePt t="26383" x="5594350" y="6362700"/>
          <p14:tracePt t="26400" x="5562600" y="6381750"/>
          <p14:tracePt t="26417" x="5549900" y="6457950"/>
          <p14:tracePt t="26433" x="5549900" y="6464300"/>
          <p14:tracePt t="26920" x="5556250" y="6451600"/>
          <p14:tracePt t="26928" x="5594350" y="6432550"/>
          <p14:tracePt t="26936" x="5645150" y="6413500"/>
          <p14:tracePt t="26950" x="5708650" y="6375400"/>
          <p14:tracePt t="26967" x="5873750" y="6267450"/>
          <p14:tracePt t="26984" x="6134100" y="6076950"/>
          <p14:tracePt t="27004" x="6267450" y="5930900"/>
          <p14:tracePt t="27025" x="6394450" y="5600700"/>
          <p14:tracePt t="27036" x="6407150" y="5518150"/>
          <p14:tracePt t="27050" x="6426200" y="5346700"/>
          <p14:tracePt t="27067" x="6426200" y="5194300"/>
          <p14:tracePt t="27083" x="6426200" y="5092700"/>
          <p14:tracePt t="27100" x="6426200" y="5041900"/>
          <p14:tracePt t="27117" x="6426200" y="5029200"/>
          <p14:tracePt t="27537" x="6426200" y="5022850"/>
          <p14:tracePt t="49969" x="6413500" y="5016500"/>
          <p14:tracePt t="49992" x="6356350" y="5016500"/>
          <p14:tracePt t="50009" x="6318250" y="5016500"/>
          <p14:tracePt t="54042" x="6311900" y="5016500"/>
          <p14:tracePt t="69456" x="0" y="0"/>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817511" y="1019069"/>
            <a:ext cx="7010399"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Finding Conditional Probabilities</a:t>
            </a:r>
          </a:p>
          <a:p>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0025" t="37615" r="13490" b="23380"/>
          <a:stretch/>
        </p:blipFill>
        <p:spPr>
          <a:xfrm>
            <a:off x="605515" y="1727201"/>
            <a:ext cx="7440099" cy="2889955"/>
          </a:xfrm>
          <a:prstGeom prst="rect">
            <a:avLst/>
          </a:prstGeom>
        </p:spPr>
      </p:pic>
      <p:sp>
        <p:nvSpPr>
          <p:cNvPr id="10" name="Rectangle 9"/>
          <p:cNvSpPr/>
          <p:nvPr/>
        </p:nvSpPr>
        <p:spPr>
          <a:xfrm>
            <a:off x="8229600" y="1957213"/>
            <a:ext cx="3849227" cy="2169825"/>
          </a:xfrm>
          <a:prstGeom prst="rect">
            <a:avLst/>
          </a:prstGeom>
          <a:solidFill>
            <a:schemeClr val="bg1"/>
          </a:solidFill>
        </p:spPr>
        <p:txBody>
          <a:bodyPr wrap="square">
            <a:spAutoFit/>
          </a:bodyPr>
          <a:lstStyle/>
          <a:p>
            <a:pPr algn="r">
              <a:lnSpc>
                <a:spcPct val="150000"/>
              </a:lnSpc>
            </a:pPr>
            <a:r>
              <a:rPr lang="ar-EG" dirty="0" smtClean="0">
                <a:latin typeface="Times New Roman" panose="02020603050405020304" pitchFamily="18" charset="0"/>
                <a:cs typeface="Times New Roman" panose="02020603050405020304" pitchFamily="18" charset="0"/>
              </a:rPr>
              <a:t>الجدول التالي يوضح نتائج دراسة لباحث تم فيها</a:t>
            </a:r>
          </a:p>
          <a:p>
            <a:pPr algn="r">
              <a:lnSpc>
                <a:spcPct val="150000"/>
              </a:lnSpc>
            </a:pPr>
            <a:r>
              <a:rPr lang="ar-EG" dirty="0" smtClean="0">
                <a:latin typeface="Times New Roman" panose="02020603050405020304" pitchFamily="18" charset="0"/>
                <a:cs typeface="Times New Roman" panose="02020603050405020304" pitchFamily="18" charset="0"/>
              </a:rPr>
              <a:t>اختبار وجود جين الذكاء في أطفال. أوجد احتمال الطفل الذي تم اختياره عشوائيا من بين العينة أن يكون له معدل ذكاء عالي </a:t>
            </a:r>
            <a:r>
              <a:rPr lang="ar-EG" dirty="0" smtClean="0">
                <a:solidFill>
                  <a:srgbClr val="FF0000"/>
                </a:solidFill>
                <a:latin typeface="Times New Roman" panose="02020603050405020304" pitchFamily="18" charset="0"/>
                <a:cs typeface="Times New Roman" panose="02020603050405020304" pitchFamily="18" charset="0"/>
              </a:rPr>
              <a:t>بشرط</a:t>
            </a:r>
            <a:r>
              <a:rPr lang="ar-EG" dirty="0" smtClean="0">
                <a:latin typeface="Times New Roman" panose="02020603050405020304" pitchFamily="18" charset="0"/>
                <a:cs typeface="Times New Roman" panose="02020603050405020304" pitchFamily="18" charset="0"/>
              </a:rPr>
              <a:t> وجود جين الذكاء به.</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6144605"/>
      </p:ext>
    </p:extLst>
  </p:cSld>
  <p:clrMapOvr>
    <a:masterClrMapping/>
  </p:clrMapOvr>
  <mc:AlternateContent xmlns:mc="http://schemas.openxmlformats.org/markup-compatibility/2006" xmlns:p14="http://schemas.microsoft.com/office/powerpoint/2010/main">
    <mc:Choice Requires="p14">
      <p:transition p14:dur="10" advTm="104168"/>
    </mc:Choice>
    <mc:Fallback xmlns="">
      <p:transition advTm="104168"/>
    </mc:Fallback>
  </mc:AlternateContent>
  <p:timing>
    <p:tnLst>
      <p:par>
        <p:cTn id="1" dur="indefinite" restart="never" nodeType="tmRoot"/>
      </p:par>
    </p:tnLst>
  </p:timing>
  <p:extLst mod="1">
    <p:ext uri="{3A86A75C-4F4B-4683-9AE1-C65F6400EC91}">
      <p14:laserTraceLst xmlns:p14="http://schemas.microsoft.com/office/powerpoint/2010/main">
        <p14:tracePtLst>
          <p14:tracePt t="686" x="5845175" y="4708525"/>
          <p14:tracePt t="694" x="5837238" y="4648200"/>
          <p14:tracePt t="702" x="5684838" y="4441825"/>
          <p14:tracePt t="711" x="5470525" y="4168775"/>
          <p14:tracePt t="728" x="5037138" y="3787775"/>
          <p14:tracePt t="744" x="4770438" y="3551238"/>
          <p14:tracePt t="761" x="4541838" y="3360738"/>
          <p14:tracePt t="778" x="4297363" y="3132138"/>
          <p14:tracePt t="794" x="4016375" y="2903538"/>
          <p14:tracePt t="811" x="3787775" y="2697163"/>
          <p14:tracePt t="828" x="3649663" y="2560638"/>
          <p14:tracePt t="846" x="3421063" y="2362200"/>
          <p14:tracePt t="862" x="3276600" y="2247900"/>
          <p14:tracePt t="878" x="3178175" y="2187575"/>
          <p14:tracePt t="894" x="3108325" y="2163763"/>
          <p14:tracePt t="911" x="3094038" y="2163763"/>
          <p14:tracePt t="1302" x="3070225" y="2217738"/>
          <p14:tracePt t="1310" x="3040063" y="2286000"/>
          <p14:tracePt t="1318" x="3017838" y="2346325"/>
          <p14:tracePt t="1328" x="2994025" y="2392363"/>
          <p14:tracePt t="1346" x="2949575" y="2484438"/>
          <p14:tracePt t="1361" x="2873375" y="2613025"/>
          <p14:tracePt t="1378" x="2789238" y="2727325"/>
          <p14:tracePt t="1395" x="2727325" y="2827338"/>
          <p14:tracePt t="1411" x="2667000" y="2911475"/>
          <p14:tracePt t="1428" x="2659063" y="2917825"/>
          <p14:tracePt t="2542" x="2659063" y="2933700"/>
          <p14:tracePt t="2550" x="2713038" y="2941638"/>
          <p14:tracePt t="2562" x="2811463" y="2963863"/>
          <p14:tracePt t="2578" x="3140075" y="2971800"/>
          <p14:tracePt t="2595" x="3619500" y="2971800"/>
          <p14:tracePt t="2612" x="4137025" y="2971800"/>
          <p14:tracePt t="2628" x="4656138" y="2971800"/>
          <p14:tracePt t="2645" x="5029200" y="2971800"/>
          <p14:tracePt t="2662" x="5235575" y="2971800"/>
          <p14:tracePt t="3397" x="5211763" y="2987675"/>
          <p14:tracePt t="3405" x="5173663" y="3078163"/>
          <p14:tracePt t="3413" x="5127625" y="3184525"/>
          <p14:tracePt t="3428" x="5059363" y="3336925"/>
          <p14:tracePt t="3445" x="4899025" y="3717925"/>
          <p14:tracePt t="3462" x="4808538" y="3902075"/>
          <p14:tracePt t="3478" x="4740275" y="4008438"/>
          <p14:tracePt t="3495" x="4702175" y="4098925"/>
          <p14:tracePt t="3511" x="4678363" y="4130675"/>
          <p14:tracePt t="3528" x="4656138" y="4160838"/>
          <p14:tracePt t="3545" x="4640263" y="4175125"/>
          <p14:tracePt t="3562" x="4610100" y="4221163"/>
          <p14:tracePt t="3578" x="4541838" y="4244975"/>
          <p14:tracePt t="3595" x="4473575" y="4251325"/>
          <p14:tracePt t="3611" x="4411663" y="4251325"/>
          <p14:tracePt t="3628" x="4403725" y="4251325"/>
          <p14:tracePt t="3645" x="4389438" y="4251325"/>
          <p14:tracePt t="3749" x="4389438" y="4221163"/>
          <p14:tracePt t="3757" x="4389438" y="4198938"/>
          <p14:tracePt t="3789" x="4389438" y="4191000"/>
          <p14:tracePt t="3813" x="4389438" y="4175125"/>
          <p14:tracePt t="3821" x="4389438" y="4152900"/>
          <p14:tracePt t="3829" x="4389438" y="4144963"/>
          <p14:tracePt t="3861" x="4389438" y="4130675"/>
          <p14:tracePt t="3869" x="4389438" y="4114800"/>
          <p14:tracePt t="3878" x="4389438" y="4106863"/>
          <p14:tracePt t="3925" x="4389438" y="4084638"/>
          <p14:tracePt t="3933" x="4389438" y="4076700"/>
          <p14:tracePt t="3941" x="4389438" y="4068763"/>
          <p14:tracePt t="3958" x="4389438" y="4060825"/>
          <p14:tracePt t="3989" x="4389438" y="4054475"/>
          <p14:tracePt t="3997" x="4389438" y="4046538"/>
          <p14:tracePt t="4005" x="4389438" y="4038600"/>
          <p14:tracePt t="4102" x="4381500" y="4030663"/>
          <p14:tracePt t="4119" x="4365625" y="3992563"/>
          <p14:tracePt t="4126" x="4305300" y="3916363"/>
          <p14:tracePt t="4134" x="4251325" y="3848100"/>
          <p14:tracePt t="4145" x="4168775" y="3749675"/>
          <p14:tracePt t="4162" x="4084638" y="3627438"/>
          <p14:tracePt t="4179" x="4030663" y="3497263"/>
          <p14:tracePt t="4196" x="3970338" y="3368675"/>
          <p14:tracePt t="4212" x="3886200" y="3230563"/>
          <p14:tracePt t="4216" x="3848100" y="3178175"/>
          <p14:tracePt t="4229" x="3832225" y="3146425"/>
          <p14:tracePt t="4246" x="3817938" y="3101975"/>
          <p14:tracePt t="4262" x="3810000" y="3063875"/>
          <p14:tracePt t="4279" x="3810000" y="3040063"/>
          <p14:tracePt t="4710" x="3825875" y="2979738"/>
          <p14:tracePt t="4718" x="3916363" y="2841625"/>
          <p14:tracePt t="4730" x="3992563" y="2735263"/>
          <p14:tracePt t="4746" x="4122738" y="2606675"/>
          <p14:tracePt t="4762" x="4305300" y="2460625"/>
          <p14:tracePt t="4779" x="4518025" y="2316163"/>
          <p14:tracePt t="4796" x="4678363" y="2193925"/>
          <p14:tracePt t="4812" x="4792663" y="2111375"/>
          <p14:tracePt t="4830" x="4899025" y="2019300"/>
          <p14:tracePt t="4846" x="4945063" y="1989138"/>
          <p14:tracePt t="4862" x="4975225" y="1965325"/>
          <p14:tracePt t="4879" x="5037138" y="1927225"/>
          <p14:tracePt t="4896" x="5121275" y="1889125"/>
          <p14:tracePt t="4912" x="5197475" y="1844675"/>
          <p14:tracePt t="4930" x="5265738" y="1782763"/>
          <p14:tracePt t="4946" x="5311775" y="1744663"/>
          <p14:tracePt t="4963" x="5334000" y="1722438"/>
          <p14:tracePt t="4979" x="5334000" y="1706563"/>
          <p14:tracePt t="5381" x="5341938" y="1744663"/>
          <p14:tracePt t="5389" x="5341938" y="1874838"/>
          <p14:tracePt t="5397" x="5356225" y="2003425"/>
          <p14:tracePt t="5412" x="5372100" y="2155825"/>
          <p14:tracePt t="5429" x="5418138" y="2620963"/>
          <p14:tracePt t="5446" x="5448300" y="2819400"/>
          <p14:tracePt t="5462" x="5464175" y="2949575"/>
          <p14:tracePt t="5479" x="5486400" y="3025775"/>
          <p14:tracePt t="5495" x="5486400" y="3070225"/>
          <p14:tracePt t="5512" x="5486400" y="3078163"/>
          <p14:tracePt t="5529" x="5486400" y="3101975"/>
          <p14:tracePt t="5546" x="5440363" y="3154363"/>
          <p14:tracePt t="5562" x="5318125" y="3222625"/>
          <p14:tracePt t="5579" x="5197475" y="3298825"/>
          <p14:tracePt t="5596" x="5089525" y="3352800"/>
          <p14:tracePt t="5612" x="5006975" y="3406775"/>
          <p14:tracePt t="5629" x="4937125" y="3444875"/>
          <p14:tracePt t="5646" x="4914900" y="3475038"/>
          <p14:tracePt t="5663" x="4892675" y="3565525"/>
          <p14:tracePt t="5679" x="4876800" y="3695700"/>
          <p14:tracePt t="5696" x="4854575" y="3817938"/>
          <p14:tracePt t="5713" x="4830763" y="3916363"/>
          <p14:tracePt t="5729" x="4808538" y="3954463"/>
          <p14:tracePt t="5766" x="4808538" y="3962400"/>
          <p14:tracePt t="5814" x="4792663" y="3962400"/>
          <p14:tracePt t="5822" x="4762500" y="3962400"/>
          <p14:tracePt t="5831" x="4724400" y="3962400"/>
          <p14:tracePt t="5846" x="4656138" y="3932238"/>
          <p14:tracePt t="5863" x="4541838" y="3908425"/>
          <p14:tracePt t="5879" x="4411663" y="3908425"/>
          <p14:tracePt t="5896" x="4351338" y="3908425"/>
          <p14:tracePt t="5913" x="4343400" y="3908425"/>
          <p14:tracePt t="5930" x="4335463" y="3908425"/>
          <p14:tracePt t="5963" x="4321175" y="3908425"/>
          <p14:tracePt t="5980" x="4305300" y="3992563"/>
          <p14:tracePt t="5996" x="4289425" y="4092575"/>
          <p14:tracePt t="6013" x="4259263" y="4198938"/>
          <p14:tracePt t="6029" x="4229100" y="4289425"/>
          <p14:tracePt t="6046" x="4229100" y="4305300"/>
          <p14:tracePt t="6063" x="4229100" y="4313238"/>
          <p14:tracePt t="6126" x="4229100" y="4297363"/>
          <p14:tracePt t="6136" x="4229100" y="4267200"/>
          <p14:tracePt t="6146" x="4229100" y="4221163"/>
          <p14:tracePt t="6163" x="4229100" y="4130675"/>
          <p14:tracePt t="6180" x="4221163" y="4046538"/>
          <p14:tracePt t="6196" x="4221163" y="4022725"/>
          <p14:tracePt t="6214" x="4221163" y="4016375"/>
          <p14:tracePt t="6230" x="4221163" y="3970338"/>
          <p14:tracePt t="6246" x="4221163" y="3940175"/>
          <p14:tracePt t="6263" x="4221163" y="3924300"/>
          <p14:tracePt t="6280" x="4267200" y="3886200"/>
          <p14:tracePt t="6296" x="4327525" y="3870325"/>
          <p14:tracePt t="6313" x="4435475" y="3840163"/>
          <p14:tracePt t="6330" x="4549775" y="3802063"/>
          <p14:tracePt t="6346" x="4678363" y="3787775"/>
          <p14:tracePt t="6363" x="4822825" y="3763963"/>
          <p14:tracePt t="6380" x="4953000" y="3749675"/>
          <p14:tracePt t="6396" x="5059363" y="3725863"/>
          <p14:tracePt t="6413" x="5121275" y="3711575"/>
          <p14:tracePt t="6446" x="5135563" y="3703638"/>
          <p14:tracePt t="6638" x="5127625" y="3703638"/>
          <p14:tracePt t="6646" x="5089525" y="3725863"/>
          <p14:tracePt t="6654" x="5059363" y="3771900"/>
          <p14:tracePt t="6663" x="5029200" y="3817938"/>
          <p14:tracePt t="6680" x="4945063" y="3894138"/>
          <p14:tracePt t="6696" x="4860925" y="3946525"/>
          <p14:tracePt t="6713" x="4816475" y="3970338"/>
          <p14:tracePt t="6798" x="4800600" y="3984625"/>
          <p14:tracePt t="6807" x="4778375" y="3992563"/>
          <p14:tracePt t="6815" x="4746625" y="4016375"/>
          <p14:tracePt t="6830" x="4678363" y="4030663"/>
          <p14:tracePt t="6847" x="4618038" y="4060825"/>
          <p14:tracePt t="6864" x="4572000" y="4076700"/>
          <p14:tracePt t="6880" x="4533900" y="4084638"/>
          <p14:tracePt t="6897" x="4518025" y="4084638"/>
          <p14:tracePt t="6991" x="4511675" y="4084638"/>
          <p14:tracePt t="6998" x="4503738" y="4084638"/>
          <p14:tracePt t="7222" x="4495800" y="4092575"/>
          <p14:tracePt t="7239" x="4495800" y="4098925"/>
          <p14:tracePt t="7264" x="4495800" y="4106863"/>
          <p14:tracePt t="7278" x="4495800" y="4114800"/>
          <p14:tracePt t="7286" x="4518025" y="4114800"/>
          <p14:tracePt t="7297" x="4549775" y="4114800"/>
          <p14:tracePt t="7313" x="4670425" y="4114800"/>
          <p14:tracePt t="7330" x="4778375" y="4098925"/>
          <p14:tracePt t="7347" x="4808538" y="4084638"/>
          <p14:tracePt t="7363" x="4822825" y="4068763"/>
          <p14:tracePt t="7380" x="4822825" y="4060825"/>
          <p14:tracePt t="7397" x="4822825" y="4022725"/>
          <p14:tracePt t="7413" x="4784725" y="3970338"/>
          <p14:tracePt t="7430" x="4754563" y="3932238"/>
          <p14:tracePt t="7447" x="4746625" y="3924300"/>
          <p14:tracePt t="7463" x="4724400" y="3908425"/>
          <p14:tracePt t="7480" x="4694238" y="3894138"/>
          <p14:tracePt t="7497" x="4670425" y="3894138"/>
          <p14:tracePt t="7513" x="4625975" y="3878263"/>
          <p14:tracePt t="7530" x="4579938" y="3878263"/>
          <p14:tracePt t="7547" x="4525963" y="3878263"/>
          <p14:tracePt t="7563" x="4473575" y="3908425"/>
          <p14:tracePt t="7580" x="4427538" y="3954463"/>
          <p14:tracePt t="7597" x="4389438" y="4046538"/>
          <p14:tracePt t="7613" x="4373563" y="4130675"/>
          <p14:tracePt t="7630" x="4373563" y="4313238"/>
          <p14:tracePt t="7647" x="4373563" y="4427538"/>
          <p14:tracePt t="7663" x="4397375" y="4503738"/>
          <p14:tracePt t="7680" x="4411663" y="4533900"/>
          <p14:tracePt t="7742" x="4411663" y="4541838"/>
          <p14:tracePt t="7750" x="4411663" y="4549775"/>
          <p14:tracePt t="7758" x="4397375" y="4556125"/>
          <p14:tracePt t="7766" x="4351338" y="4579938"/>
          <p14:tracePt t="7780" x="4289425" y="4594225"/>
          <p14:tracePt t="7797" x="4183063" y="4625975"/>
          <p14:tracePt t="7814" x="3970338" y="4702175"/>
          <p14:tracePt t="7830" x="3832225" y="4770438"/>
          <p14:tracePt t="7847" x="3733800" y="4822825"/>
          <p14:tracePt t="7864" x="3657600" y="4868863"/>
          <p14:tracePt t="7880" x="3597275" y="4899025"/>
          <p14:tracePt t="7897" x="3573463" y="4914900"/>
          <p14:tracePt t="7914" x="3565525" y="4914900"/>
          <p14:tracePt t="7966" x="3559175" y="4914900"/>
          <p14:tracePt t="7982" x="3527425" y="4899025"/>
          <p14:tracePt t="7990" x="3513138" y="4854575"/>
          <p14:tracePt t="7998" x="3497263" y="4838700"/>
          <p14:tracePt t="8014" x="3475038" y="4800600"/>
          <p14:tracePt t="8030" x="3459163" y="4770438"/>
          <p14:tracePt t="8047" x="3451225" y="4746625"/>
          <p14:tracePt t="8080" x="3444875" y="4740275"/>
          <p14:tracePt t="8494" x="3444875" y="4716463"/>
          <p14:tracePt t="8510" x="3444875" y="4708525"/>
          <p14:tracePt t="8518" x="3444875" y="4702175"/>
          <p14:tracePt t="8530" x="3444875" y="4694238"/>
          <p14:tracePt t="8547" x="3444875" y="4686300"/>
          <p14:tracePt t="8566" x="3444875" y="4678363"/>
          <p14:tracePt t="8582" x="3444875" y="4670425"/>
          <p14:tracePt t="8597" x="3444875" y="4656138"/>
          <p14:tracePt t="8614" x="3451225" y="4625975"/>
          <p14:tracePt t="8630" x="3497263" y="4579938"/>
          <p14:tracePt t="8647" x="3565525" y="4556125"/>
          <p14:tracePt t="8664" x="3657600" y="4518025"/>
          <p14:tracePt t="8681" x="3749675" y="4495800"/>
          <p14:tracePt t="8697" x="3832225" y="4457700"/>
          <p14:tracePt t="8714" x="3863975" y="4435475"/>
          <p14:tracePt t="8731" x="3916363" y="4411663"/>
          <p14:tracePt t="8747" x="3970338" y="4373563"/>
          <p14:tracePt t="8764" x="4030663" y="4327525"/>
          <p14:tracePt t="8781" x="4092575" y="4275138"/>
          <p14:tracePt t="8798" x="4168775" y="4206875"/>
          <p14:tracePt t="8814" x="4198938" y="4175125"/>
          <p14:tracePt t="8831" x="4229100" y="4137025"/>
          <p14:tracePt t="8847" x="4283075" y="4098925"/>
          <p14:tracePt t="8864" x="4335463" y="4054475"/>
          <p14:tracePt t="8881" x="4411663" y="4008438"/>
          <p14:tracePt t="8897" x="4503738" y="3970338"/>
          <p14:tracePt t="8914" x="4579938" y="3932238"/>
          <p14:tracePt t="8931" x="4648200" y="3908425"/>
          <p14:tracePt t="8947" x="4678363" y="3894138"/>
          <p14:tracePt t="8964" x="4694238" y="3886200"/>
          <p14:tracePt t="8981" x="4702175" y="3878263"/>
          <p14:tracePt t="9046" x="4724400" y="3878263"/>
          <p14:tracePt t="9054" x="4746625" y="3870325"/>
          <p14:tracePt t="9064" x="4762500" y="3870325"/>
          <p14:tracePt t="9081" x="4800600" y="3870325"/>
          <p14:tracePt t="9097" x="4854575" y="3870325"/>
          <p14:tracePt t="9114" x="4892675" y="3870325"/>
          <p14:tracePt t="9131" x="4906963" y="3870325"/>
          <p14:tracePt t="9147" x="4914900" y="3870325"/>
          <p14:tracePt t="9164" x="4922838" y="3870325"/>
          <p14:tracePt t="9214" x="4922838" y="3908425"/>
          <p14:tracePt t="9222" x="4983163" y="3978275"/>
          <p14:tracePt t="9232" x="5006975" y="4022725"/>
          <p14:tracePt t="9247" x="5045075" y="4098925"/>
          <p14:tracePt t="9264" x="5097463" y="4229100"/>
          <p14:tracePt t="9281" x="5143500" y="4327525"/>
          <p14:tracePt t="9297" x="5173663" y="4397375"/>
          <p14:tracePt t="9314" x="5173663" y="4403725"/>
          <p14:tracePt t="9359" x="5173663" y="4427538"/>
          <p14:tracePt t="9374" x="5165725" y="4449763"/>
          <p14:tracePt t="9382" x="5135563" y="4487863"/>
          <p14:tracePt t="9397" x="5105400" y="4511675"/>
          <p14:tracePt t="9414" x="4991100" y="4579938"/>
          <p14:tracePt t="9431" x="4876800" y="4602163"/>
          <p14:tracePt t="9447" x="4740275" y="4610100"/>
          <p14:tracePt t="9464" x="4625975" y="4632325"/>
          <p14:tracePt t="9481" x="4518025" y="4648200"/>
          <p14:tracePt t="9497" x="4397375" y="4670425"/>
          <p14:tracePt t="9515" x="4275138" y="4686300"/>
          <p14:tracePt t="9531" x="4137025" y="4716463"/>
          <p14:tracePt t="9547" x="3992563" y="4732338"/>
          <p14:tracePt t="9564" x="3878263" y="4746625"/>
          <p14:tracePt t="9580" x="3802063" y="4754563"/>
          <p14:tracePt t="9597" x="3695700" y="4770438"/>
          <p14:tracePt t="9614" x="3657600" y="4770438"/>
          <p14:tracePt t="9631" x="3635375" y="4770438"/>
          <p14:tracePt t="9702" x="3627438" y="4770438"/>
          <p14:tracePt t="9710" x="3611563" y="4762500"/>
          <p14:tracePt t="9718" x="3597275" y="4754563"/>
          <p14:tracePt t="9731" x="3573463" y="4746625"/>
          <p14:tracePt t="9748" x="3513138" y="4716463"/>
          <p14:tracePt t="9764" x="3429000" y="4702175"/>
          <p14:tracePt t="9781" x="3368675" y="4694238"/>
          <p14:tracePt t="9798" x="3330575" y="4686300"/>
          <p14:tracePt t="9814" x="3292475" y="4670425"/>
          <p14:tracePt t="9831" x="3276600" y="4670425"/>
          <p14:tracePt t="9998" x="3284538" y="4670425"/>
          <p14:tracePt t="10006" x="3298825" y="4670425"/>
          <p14:tracePt t="10015" x="3306763" y="4670425"/>
          <p14:tracePt t="10031" x="3336925" y="4670425"/>
          <p14:tracePt t="10048" x="3406775" y="4656138"/>
          <p14:tracePt t="10064" x="3513138" y="4625975"/>
          <p14:tracePt t="10081" x="3619500" y="4579938"/>
          <p14:tracePt t="10098" x="3717925" y="4541838"/>
          <p14:tracePt t="10114" x="3779838" y="4495800"/>
          <p14:tracePt t="10131" x="3832225" y="4457700"/>
          <p14:tracePt t="10149" x="3840163" y="4427538"/>
          <p14:tracePt t="10164" x="3863975" y="4389438"/>
          <p14:tracePt t="10182" x="3878263" y="4297363"/>
          <p14:tracePt t="10198" x="3932238" y="4221163"/>
          <p14:tracePt t="10214" x="3992563" y="4144963"/>
          <p14:tracePt t="10231" x="4046538" y="4060825"/>
          <p14:tracePt t="10248" x="4092575" y="4008438"/>
          <p14:tracePt t="10265" x="4114800" y="3970338"/>
          <p14:tracePt t="10281" x="4122738" y="3946525"/>
          <p14:tracePt t="10298" x="4122738" y="3932238"/>
          <p14:tracePt t="10314" x="4137025" y="3916363"/>
          <p14:tracePt t="10331" x="4152900" y="3894138"/>
          <p14:tracePt t="10348" x="4160838" y="3870325"/>
          <p14:tracePt t="10366" x="4198938" y="3840163"/>
          <p14:tracePt t="10381" x="4206875" y="3832225"/>
          <p14:tracePt t="10398" x="4283075" y="3817938"/>
          <p14:tracePt t="10414" x="4343400" y="3817938"/>
          <p14:tracePt t="10431" x="4403725" y="3817938"/>
          <p14:tracePt t="10448" x="4479925" y="3817938"/>
          <p14:tracePt t="10465" x="4533900" y="3817938"/>
          <p14:tracePt t="10481" x="4564063" y="3817938"/>
          <p14:tracePt t="10498" x="4587875" y="3817938"/>
          <p14:tracePt t="10515" x="4602163" y="3817938"/>
          <p14:tracePt t="10531" x="4610100" y="3817938"/>
          <p14:tracePt t="10576" x="4625975" y="3817938"/>
          <p14:tracePt t="10583" x="4656138" y="3817938"/>
          <p14:tracePt t="10598" x="4754563" y="3848100"/>
          <p14:tracePt t="10615" x="4937125" y="3863975"/>
          <p14:tracePt t="10631" x="5029200" y="3870325"/>
          <p14:tracePt t="10648" x="5173663" y="3870325"/>
          <p14:tracePt t="10665" x="5227638" y="3886200"/>
          <p14:tracePt t="10790" x="5235575" y="3916363"/>
          <p14:tracePt t="10798" x="5235575" y="3970338"/>
          <p14:tracePt t="10806" x="5235575" y="4016375"/>
          <p14:tracePt t="10815" x="5219700" y="4060825"/>
          <p14:tracePt t="10831" x="5197475" y="4122738"/>
          <p14:tracePt t="10848" x="5151438" y="4191000"/>
          <p14:tracePt t="10865" x="5121275" y="4229100"/>
          <p14:tracePt t="10881" x="5097463" y="4251325"/>
          <p14:tracePt t="10898" x="5067300" y="4267200"/>
          <p14:tracePt t="10915" x="5029200" y="4275138"/>
          <p14:tracePt t="10931" x="4983163" y="4275138"/>
          <p14:tracePt t="10948" x="4937125" y="4275138"/>
          <p14:tracePt t="10965" x="4854575" y="4275138"/>
          <p14:tracePt t="10981" x="4822825" y="4275138"/>
          <p14:tracePt t="10998" x="4702175" y="4275138"/>
          <p14:tracePt t="11015" x="4618038" y="4275138"/>
          <p14:tracePt t="11031" x="4549775" y="4259263"/>
          <p14:tracePt t="11048" x="4473575" y="4244975"/>
          <p14:tracePt t="11065" x="4427538" y="4221163"/>
          <p14:tracePt t="11083" x="4403725" y="4213225"/>
          <p14:tracePt t="11118" x="4397375" y="4198938"/>
          <p14:tracePt t="11134" x="4397375" y="4191000"/>
          <p14:tracePt t="11148" x="4389438" y="4183063"/>
          <p14:tracePt t="11166" x="4389438" y="4175125"/>
          <p14:tracePt t="11181" x="4381500" y="4152900"/>
          <p14:tracePt t="11198" x="4381500" y="4130675"/>
          <p14:tracePt t="11215" x="4373563" y="4098925"/>
          <p14:tracePt t="11231" x="4373563" y="4060825"/>
          <p14:tracePt t="11248" x="4359275" y="4030663"/>
          <p14:tracePt t="11265" x="4359275" y="4008438"/>
          <p14:tracePt t="11281" x="4359275" y="3984625"/>
          <p14:tracePt t="11298" x="4359275" y="3970338"/>
          <p14:tracePt t="11315" x="4359275" y="3962400"/>
          <p14:tracePt t="11331" x="4359275" y="3932238"/>
          <p14:tracePt t="11348" x="4365625" y="3908425"/>
          <p14:tracePt t="11365" x="4397375" y="3878263"/>
          <p14:tracePt t="11381" x="4403725" y="3878263"/>
          <p14:tracePt t="11398" x="4435475" y="3856038"/>
          <p14:tracePt t="11415" x="4457700" y="3848100"/>
          <p14:tracePt t="11432" x="4473575" y="3832225"/>
          <p14:tracePt t="11448" x="4503738" y="3832225"/>
          <p14:tracePt t="11465" x="4541838" y="3810000"/>
          <p14:tracePt t="11482" x="4572000" y="3810000"/>
          <p14:tracePt t="11498" x="4618038" y="3810000"/>
          <p14:tracePt t="11515" x="4625975" y="3802063"/>
          <p14:tracePt t="11623" x="4640263" y="3802063"/>
          <p14:tracePt t="11926" x="4656138" y="3810000"/>
          <p14:tracePt t="11950" x="4670425" y="3870325"/>
          <p14:tracePt t="11958" x="4686300" y="3932238"/>
          <p14:tracePt t="11967" x="4686300" y="3946525"/>
          <p14:tracePt t="11982" x="4708525" y="3984625"/>
          <p14:tracePt t="11998" x="4716463" y="4016375"/>
          <p14:tracePt t="12015" x="4716463" y="4038600"/>
          <p14:tracePt t="12032" x="4716463" y="4060825"/>
          <p14:tracePt t="12048" x="4716463" y="4076700"/>
          <p14:tracePt t="12065" x="4716463" y="4106863"/>
          <p14:tracePt t="12082" x="4716463" y="4152900"/>
          <p14:tracePt t="12099" x="4716463" y="4198938"/>
          <p14:tracePt t="12115" x="4716463" y="4237038"/>
          <p14:tracePt t="12132" x="4716463" y="4251325"/>
          <p14:tracePt t="12148" x="4702175" y="4275138"/>
          <p14:tracePt t="12165" x="4678363" y="4313238"/>
          <p14:tracePt t="12182" x="4648200" y="4335463"/>
          <p14:tracePt t="12198" x="4618038" y="4359275"/>
          <p14:tracePt t="12215" x="4572000" y="4359275"/>
          <p14:tracePt t="12232" x="4541838" y="4359275"/>
          <p14:tracePt t="12249" x="4511675" y="4359275"/>
          <p14:tracePt t="12265" x="4479925" y="4359275"/>
          <p14:tracePt t="12282" x="4457700" y="4351338"/>
          <p14:tracePt t="12299" x="4411663" y="4321175"/>
          <p14:tracePt t="12315" x="4365625" y="4283075"/>
          <p14:tracePt t="12332" x="4305300" y="4213225"/>
          <p14:tracePt t="12349" x="4251325" y="4152900"/>
          <p14:tracePt t="12365" x="4229100" y="4114800"/>
          <p14:tracePt t="12382" x="4213225" y="4076700"/>
          <p14:tracePt t="12399" x="4206875" y="4054475"/>
          <p14:tracePt t="12415" x="4206875" y="4022725"/>
          <p14:tracePt t="12432" x="4206875" y="3984625"/>
          <p14:tracePt t="12449" x="4206875" y="3940175"/>
          <p14:tracePt t="12465" x="4206875" y="3908425"/>
          <p14:tracePt t="12483" x="4213225" y="3870325"/>
          <p14:tracePt t="12498" x="4229100" y="3832225"/>
          <p14:tracePt t="12515" x="4244975" y="3817938"/>
          <p14:tracePt t="12532" x="4275138" y="3787775"/>
          <p14:tracePt t="12549" x="4297363" y="3763963"/>
          <p14:tracePt t="12565" x="4335463" y="3741738"/>
          <p14:tracePt t="12582" x="4389438" y="3733800"/>
          <p14:tracePt t="12599" x="4427538" y="3725863"/>
          <p14:tracePt t="12615" x="4449763" y="3717925"/>
          <p14:tracePt t="12632" x="4479925" y="3717925"/>
          <p14:tracePt t="12649" x="4511675" y="3717925"/>
          <p14:tracePt t="12665" x="4525963" y="3717925"/>
          <p14:tracePt t="12682" x="4533900" y="3717925"/>
          <p14:tracePt t="12727" x="4556125" y="3717925"/>
          <p14:tracePt t="12734" x="4579938" y="3717925"/>
          <p14:tracePt t="12749" x="4610100" y="3717925"/>
          <p14:tracePt t="12766" x="4702175" y="3756025"/>
          <p14:tracePt t="12782" x="4906963" y="3886200"/>
          <p14:tracePt t="12799" x="4968875" y="3924300"/>
          <p14:tracePt t="12815" x="5006975" y="3978275"/>
          <p14:tracePt t="12832" x="5006975" y="3984625"/>
          <p14:tracePt t="12849" x="5006975" y="4046538"/>
          <p14:tracePt t="12865" x="4999038" y="4160838"/>
          <p14:tracePt t="12882" x="4930775" y="4297363"/>
          <p14:tracePt t="12899" x="4854575" y="4427538"/>
          <p14:tracePt t="12915" x="4754563" y="4525963"/>
          <p14:tracePt t="12932" x="4640263" y="4587875"/>
          <p14:tracePt t="12949" x="4511675" y="4602163"/>
          <p14:tracePt t="12966" x="4343400" y="4602163"/>
          <p14:tracePt t="12983" x="4106863" y="4579938"/>
          <p14:tracePt t="12999" x="3978275" y="4511675"/>
          <p14:tracePt t="13015" x="3902075" y="4427538"/>
          <p14:tracePt t="13032" x="3832225" y="4289425"/>
          <p14:tracePt t="13049" x="3825875" y="4106863"/>
          <p14:tracePt t="13065" x="3825875" y="3924300"/>
          <p14:tracePt t="13082" x="3870325" y="3763963"/>
          <p14:tracePt t="13099" x="3954463" y="3649663"/>
          <p14:tracePt t="13115" x="4046538" y="3559175"/>
          <p14:tracePt t="13132" x="4168775" y="3497263"/>
          <p14:tracePt t="13149" x="4313238" y="3459163"/>
          <p14:tracePt t="13166" x="4327525" y="3459163"/>
          <p14:tracePt t="13182" x="4359275" y="3459163"/>
          <p14:tracePt t="13199" x="4365625" y="3459163"/>
          <p14:tracePt t="13216" x="4381500" y="3459163"/>
          <p14:tracePt t="13232" x="4403725" y="3521075"/>
          <p14:tracePt t="13249" x="4479925" y="3717925"/>
          <p14:tracePt t="13266" x="4511675" y="3908425"/>
          <p14:tracePt t="13282" x="4518025" y="4106863"/>
          <p14:tracePt t="13299" x="4518025" y="4259263"/>
          <p14:tracePt t="13316" x="4487863" y="4351338"/>
          <p14:tracePt t="13332" x="4411663" y="4411663"/>
          <p14:tracePt t="13349" x="4267200" y="4435475"/>
          <p14:tracePt t="13366" x="4054475" y="4435475"/>
          <p14:tracePt t="13382" x="3916363" y="4373563"/>
          <p14:tracePt t="13399" x="3848100" y="4297363"/>
          <p14:tracePt t="13416" x="3832225" y="4191000"/>
          <p14:tracePt t="13432" x="3840163" y="4076700"/>
          <p14:tracePt t="13449" x="3946525" y="3932238"/>
          <p14:tracePt t="13466" x="4106863" y="3863975"/>
          <p14:tracePt t="13483" x="4305300" y="3810000"/>
          <p14:tracePt t="13499" x="4465638" y="3787775"/>
          <p14:tracePt t="13516" x="4564063" y="3779838"/>
          <p14:tracePt t="13532" x="4572000" y="3779838"/>
          <p14:tracePt t="13566" x="4594225" y="3825875"/>
          <p14:tracePt t="13582" x="4625975" y="3992563"/>
          <p14:tracePt t="13599" x="4648200" y="4175125"/>
          <p14:tracePt t="13616" x="4664075" y="4335463"/>
          <p14:tracePt t="13632" x="4664075" y="4441825"/>
          <p14:tracePt t="13649" x="4648200" y="4518025"/>
          <p14:tracePt t="13666" x="4602163" y="4533900"/>
          <p14:tracePt t="13682" x="4533900" y="4533900"/>
          <p14:tracePt t="13699" x="4419600" y="4518025"/>
          <p14:tracePt t="13701" x="4351338" y="4487863"/>
          <p14:tracePt t="13716" x="4305300" y="4449763"/>
          <p14:tracePt t="13732" x="4259263" y="4389438"/>
          <p14:tracePt t="13749" x="4244975" y="4283075"/>
          <p14:tracePt t="13766" x="4283075" y="4068763"/>
          <p14:tracePt t="13782" x="4381500" y="3962400"/>
          <p14:tracePt t="13799" x="4479925" y="3908425"/>
          <p14:tracePt t="13816" x="4549775" y="3870325"/>
          <p14:tracePt t="13832" x="4587875" y="3870325"/>
          <p14:tracePt t="13849" x="4602163" y="3870325"/>
          <p14:tracePt t="13894" x="4602163" y="3863975"/>
          <p14:tracePt t="13902" x="4625975" y="3863975"/>
          <p14:tracePt t="13918" x="4648200" y="3863975"/>
          <p14:tracePt t="13932" x="4678363" y="3870325"/>
          <p14:tracePt t="13949" x="4746625" y="3924300"/>
          <p14:tracePt t="13965" x="4838700" y="4000500"/>
          <p14:tracePt t="13982" x="4876800" y="4030663"/>
          <p14:tracePt t="14061" x="4876800" y="4054475"/>
          <p14:tracePt t="14069" x="4876800" y="4068763"/>
          <p14:tracePt t="14077" x="4860925" y="4092575"/>
          <p14:tracePt t="14085" x="4854575" y="4122738"/>
          <p14:tracePt t="14099" x="4838700" y="4130675"/>
          <p14:tracePt t="14116" x="4800600" y="4160838"/>
          <p14:tracePt t="14132" x="4762500" y="4175125"/>
          <p14:tracePt t="14149" x="4724400" y="4191000"/>
          <p14:tracePt t="14166" x="4664075" y="4206875"/>
          <p14:tracePt t="14183" x="4625975" y="4206875"/>
          <p14:tracePt t="14199" x="4579938" y="4206875"/>
          <p14:tracePt t="14216" x="4549775" y="4206875"/>
          <p14:tracePt t="14233" x="4495800" y="4168775"/>
          <p14:tracePt t="14249" x="4487863" y="4152900"/>
          <p14:tracePt t="14266" x="4487863" y="4122738"/>
          <p14:tracePt t="14283" x="4487863" y="4092575"/>
          <p14:tracePt t="14299" x="4487863" y="4054475"/>
          <p14:tracePt t="14318" x="4487863" y="3978275"/>
          <p14:tracePt t="14333" x="4487863" y="3970338"/>
          <p14:tracePt t="14349" x="4495800" y="3954463"/>
          <p14:tracePt t="14366" x="4511675" y="3940175"/>
          <p14:tracePt t="14383" x="4518025" y="3940175"/>
          <p14:tracePt t="14399" x="4541838" y="3940175"/>
          <p14:tracePt t="14416" x="4556125" y="3940175"/>
          <p14:tracePt t="14433" x="4579938" y="3940175"/>
          <p14:tracePt t="14449" x="4587875" y="3940175"/>
          <p14:tracePt t="14466" x="4594225" y="3946525"/>
          <p14:tracePt t="14499" x="4610100" y="3984625"/>
          <p14:tracePt t="14516" x="4618038" y="4038600"/>
          <p14:tracePt t="14533" x="4640263" y="4092575"/>
          <p14:tracePt t="14549" x="4656138" y="4160838"/>
          <p14:tracePt t="14566" x="4670425" y="4206875"/>
          <p14:tracePt t="14583" x="4670425" y="4221163"/>
          <p14:tracePt t="14599" x="4670425" y="4237038"/>
          <p14:tracePt t="14616" x="4664075" y="4244975"/>
          <p14:tracePt t="14633" x="4648200" y="4244975"/>
          <p14:tracePt t="14649" x="4618038" y="4244975"/>
          <p14:tracePt t="14666" x="4594225" y="4244975"/>
          <p14:tracePt t="14703" x="4587875" y="4244975"/>
          <p14:tracePt t="14751" x="4587875" y="4237038"/>
          <p14:tracePt t="14782" x="4587875" y="4229100"/>
          <p14:tracePt t="15030" x="4594225" y="4229100"/>
          <p14:tracePt t="15367" x="4602163" y="4229100"/>
          <p14:tracePt t="15414" x="4610100" y="4229100"/>
          <p14:tracePt t="15582" x="4618038" y="4229100"/>
          <p14:tracePt t="15607" x="4618038" y="4221163"/>
          <p14:tracePt t="15702" x="4618038" y="4213225"/>
          <p14:tracePt t="15823" x="4618038" y="4206875"/>
          <p14:tracePt t="15846" x="4618038" y="4198938"/>
          <p14:tracePt t="15862" x="4618038" y="4191000"/>
          <p14:tracePt t="15886" x="4618038" y="4183063"/>
          <p14:tracePt t="15903" x="4610100" y="4183063"/>
          <p14:tracePt t="16286" x="4610100" y="4160838"/>
          <p14:tracePt t="16295" x="4610100" y="4106863"/>
          <p14:tracePt t="16302" x="4610100" y="4046538"/>
          <p14:tracePt t="16317" x="4602163" y="4030663"/>
          <p14:tracePt t="16333" x="4602163" y="4022725"/>
          <p14:tracePt t="16350" x="4594225" y="4000500"/>
          <p14:tracePt t="16367" x="4594225" y="3992563"/>
          <p14:tracePt t="16782" x="4594225" y="4038600"/>
          <p14:tracePt t="16790" x="4594225" y="4060825"/>
          <p14:tracePt t="16800" x="4594225" y="4084638"/>
          <p14:tracePt t="16817" x="4594225" y="4106863"/>
          <p14:tracePt t="16834" x="4594225" y="4114800"/>
          <p14:tracePt t="17422" x="4632325" y="4122738"/>
          <p14:tracePt t="17430" x="4708525" y="4098925"/>
          <p14:tracePt t="17438" x="4792663" y="4076700"/>
          <p14:tracePt t="17450" x="4876800" y="4060825"/>
          <p14:tracePt t="17467" x="5105400" y="3984625"/>
          <p14:tracePt t="17484" x="5387975" y="3924300"/>
          <p14:tracePt t="17502" x="5722938" y="3856038"/>
          <p14:tracePt t="17517" x="5799138" y="3817938"/>
          <p14:tracePt t="17534" x="5883275" y="3802063"/>
          <p14:tracePt t="17550" x="5889625" y="3794125"/>
          <p14:tracePt t="17798" x="5897563" y="3794125"/>
          <p14:tracePt t="17815" x="5913438" y="3825875"/>
          <p14:tracePt t="17822" x="5921375" y="3878263"/>
          <p14:tracePt t="17834" x="5943600" y="3932238"/>
          <p14:tracePt t="17851" x="5951538" y="4000500"/>
          <p14:tracePt t="17867" x="5951538" y="4030663"/>
          <p14:tracePt t="17884" x="5951538" y="4038600"/>
          <p14:tracePt t="17926" x="5943600" y="4038600"/>
          <p14:tracePt t="17942" x="5935663" y="4038600"/>
          <p14:tracePt t="17959" x="5927725" y="4038600"/>
          <p14:tracePt t="20942" x="5905500" y="4038600"/>
          <p14:tracePt t="20950" x="5897563" y="4038600"/>
          <p14:tracePt t="20974" x="5889625" y="4030663"/>
          <p14:tracePt t="20982" x="5883275" y="4030663"/>
          <p14:tracePt t="20990" x="5875338" y="4030663"/>
          <p14:tracePt t="21166" x="5851525" y="4030663"/>
          <p14:tracePt t="21174" x="5837238" y="4030663"/>
          <p14:tracePt t="21185" x="5829300" y="4030663"/>
          <p14:tracePt t="21202" x="5791200" y="4038600"/>
          <p14:tracePt t="21218" x="5753100" y="4054475"/>
          <p14:tracePt t="21235" x="5715000" y="4068763"/>
          <p14:tracePt t="21238" x="5715000" y="4076700"/>
          <p14:tracePt t="21252" x="5707063" y="4076700"/>
          <p14:tracePt t="21268" x="5699125" y="4076700"/>
          <p14:tracePt t="21359" x="5745163" y="4092575"/>
          <p14:tracePt t="21366" x="5799138" y="4092575"/>
          <p14:tracePt t="21374" x="5875338" y="4076700"/>
          <p14:tracePt t="21385" x="5951538" y="4046538"/>
          <p14:tracePt t="21402" x="6027738" y="4022725"/>
          <p14:tracePt t="21419" x="6057900" y="4008438"/>
          <p14:tracePt t="21486" x="6027738" y="3992563"/>
          <p14:tracePt t="21494" x="5989638" y="3984625"/>
          <p14:tracePt t="21502" x="5943600" y="3984625"/>
          <p14:tracePt t="21519" x="5807075" y="3978275"/>
          <p14:tracePt t="21535" x="5616575" y="3984625"/>
          <p14:tracePt t="21552" x="5470525" y="4000500"/>
          <p14:tracePt t="21569" x="5432425" y="4016375"/>
          <p14:tracePt t="21602" x="5502275" y="4038600"/>
          <p14:tracePt t="21619" x="5616575" y="4060825"/>
          <p14:tracePt t="21635" x="5799138" y="4092575"/>
          <p14:tracePt t="21652" x="5973763" y="4092575"/>
          <p14:tracePt t="21669" x="5989638" y="4092575"/>
          <p14:tracePt t="21721" x="5935663" y="4092575"/>
          <p14:tracePt t="21726" x="5883275" y="4084638"/>
          <p14:tracePt t="21735" x="5807075" y="4084638"/>
          <p14:tracePt t="21752" x="5707063" y="4084638"/>
          <p14:tracePt t="21769" x="5676900" y="4084638"/>
          <p14:tracePt t="21814" x="5699125" y="4084638"/>
          <p14:tracePt t="21822" x="5775325" y="4076700"/>
          <p14:tracePt t="21835" x="5845175" y="4060825"/>
          <p14:tracePt t="21852" x="5951538" y="4046538"/>
          <p14:tracePt t="21869" x="5959475" y="4046538"/>
          <p14:tracePt t="21910" x="5965825" y="4038600"/>
          <p14:tracePt t="21918" x="5927725" y="4022725"/>
          <p14:tracePt t="21926" x="5889625" y="4016375"/>
          <p14:tracePt t="21935" x="5859463" y="4016375"/>
          <p14:tracePt t="21952" x="5845175" y="4016375"/>
          <p14:tracePt t="21998" x="5905500" y="4016375"/>
          <p14:tracePt t="22006" x="5981700" y="4030663"/>
          <p14:tracePt t="22015" x="6035675" y="4038600"/>
          <p14:tracePt t="22022" x="6118225" y="4046538"/>
          <p14:tracePt t="22035" x="6188075" y="4046538"/>
          <p14:tracePt t="22052" x="6256338" y="4046538"/>
          <p14:tracePt t="22087" x="6218238" y="4046538"/>
          <p14:tracePt t="22102" x="6065838" y="4046538"/>
          <p14:tracePt t="22119" x="5875338" y="4046538"/>
          <p14:tracePt t="22135" x="5821363" y="4046538"/>
          <p14:tracePt t="22182" x="5859463" y="4046538"/>
          <p14:tracePt t="22190" x="5921375" y="4060825"/>
          <p14:tracePt t="22202" x="5935663" y="4068763"/>
          <p14:tracePt t="22220" x="5951538" y="4068763"/>
          <p14:tracePt t="22279" x="5927725" y="4068763"/>
          <p14:tracePt t="22286" x="5905500" y="4068763"/>
          <p14:tracePt t="22294" x="5897563" y="4068763"/>
          <p14:tracePt t="23238" x="5883275" y="4068763"/>
          <p14:tracePt t="23246" x="5859463" y="4068763"/>
          <p14:tracePt t="23254" x="5851525" y="4068763"/>
          <p14:tracePt t="27784" x="5845175" y="4068763"/>
          <p14:tracePt t="27790" x="5813425" y="4068763"/>
          <p14:tracePt t="27804" x="5753100" y="4068763"/>
          <p14:tracePt t="27821" x="5570538" y="4229100"/>
          <p14:tracePt t="27838" x="5334000" y="4359275"/>
          <p14:tracePt t="27854" x="5013325" y="4503738"/>
          <p14:tracePt t="27871" x="4808538" y="4587875"/>
          <p14:tracePt t="27888" x="4632325" y="4632325"/>
          <p14:tracePt t="27904" x="4533900" y="4664075"/>
          <p14:tracePt t="27921" x="4473575" y="4678363"/>
          <p14:tracePt t="27938" x="4435475" y="4686300"/>
          <p14:tracePt t="27954" x="4397375" y="4686300"/>
          <p14:tracePt t="27971" x="4365625" y="4686300"/>
          <p14:tracePt t="27988" x="4297363" y="4686300"/>
          <p14:tracePt t="28004" x="4175125" y="4686300"/>
          <p14:tracePt t="28021" x="4068763" y="4686300"/>
          <p14:tracePt t="28038" x="3962400" y="4686300"/>
          <p14:tracePt t="28054" x="3825875" y="4678363"/>
          <p14:tracePt t="28071" x="3741738" y="4670425"/>
          <p14:tracePt t="28088" x="3635375" y="4670425"/>
          <p14:tracePt t="28104" x="3573463" y="4670425"/>
          <p14:tracePt t="28121" x="3551238" y="4670425"/>
          <p14:tracePt t="28138" x="3543300" y="4670425"/>
          <p14:tracePt t="28278" x="3527425" y="4670425"/>
          <p14:tracePt t="28286" x="3513138" y="4670425"/>
          <p14:tracePt t="28294" x="3497263" y="4670425"/>
          <p14:tracePt t="28304" x="3475038" y="4670425"/>
          <p14:tracePt t="28321" x="3436938" y="4670425"/>
          <p14:tracePt t="28338" x="3390900" y="4670425"/>
          <p14:tracePt t="28354" x="3360738" y="4670425"/>
          <p14:tracePt t="29870" x="3352800" y="4670425"/>
          <p14:tracePt t="29878" x="3336925" y="4670425"/>
          <p14:tracePt t="29888" x="3314700" y="4694238"/>
          <p14:tracePt t="29905" x="3292475" y="4702175"/>
          <p14:tracePt t="29922" x="3268663" y="4716463"/>
          <p14:tracePt t="30014" x="3246438" y="4716463"/>
          <p14:tracePt t="30023" x="3222625" y="4724400"/>
          <p14:tracePt t="30030" x="3184525" y="4732338"/>
          <p14:tracePt t="30038" x="3162300" y="4732338"/>
          <p14:tracePt t="30055" x="3124200" y="4746625"/>
          <p14:tracePt t="30072" x="3078163" y="4762500"/>
          <p14:tracePt t="30088" x="3063875" y="4762500"/>
          <p14:tracePt t="31030" x="3063875" y="4770438"/>
          <p14:tracePt t="31038" x="3070225" y="4770438"/>
          <p14:tracePt t="31046" x="3086100" y="4770438"/>
          <p14:tracePt t="31055" x="3094038" y="4778375"/>
          <p14:tracePt t="31072" x="3132138" y="4778375"/>
          <p14:tracePt t="31089" x="3170238" y="4778375"/>
          <p14:tracePt t="31105" x="3178175" y="4778375"/>
          <p14:tracePt t="31199" x="3184525" y="4778375"/>
          <p14:tracePt t="31207" x="3200400" y="4778375"/>
          <p14:tracePt t="31214" x="3230563" y="4778375"/>
          <p14:tracePt t="31223" x="3254375" y="4778375"/>
          <p14:tracePt t="31239" x="3314700" y="4762500"/>
          <p14:tracePt t="31256" x="3360738" y="4762500"/>
          <p14:tracePt t="31272" x="3406775" y="4754563"/>
          <p14:tracePt t="31289" x="3413125" y="4754563"/>
          <p14:tracePt t="31533" x="3421063" y="4754563"/>
          <p14:tracePt t="31621" x="3429000" y="4746625"/>
          <p14:tracePt t="31629" x="3444875" y="4732338"/>
          <p14:tracePt t="31638" x="3467100" y="4708525"/>
          <p14:tracePt t="31655" x="3482975" y="4694238"/>
          <p14:tracePt t="31672" x="3489325" y="4686300"/>
          <p14:tracePt t="31822" x="3497263" y="4678363"/>
          <p14:tracePt t="31838" x="3497263" y="4670425"/>
          <p14:tracePt t="31846" x="3527425" y="4632325"/>
          <p14:tracePt t="31856" x="3535363" y="4625975"/>
          <p14:tracePt t="31872" x="3565525" y="4610100"/>
          <p14:tracePt t="31889" x="3597275" y="4594225"/>
          <p14:tracePt t="31906" x="3619500" y="4587875"/>
          <p14:tracePt t="33303" x="3635375" y="4587875"/>
          <p14:tracePt t="33310" x="3641725" y="4602163"/>
          <p14:tracePt t="33335" x="3641725" y="4610100"/>
          <p14:tracePt t="33342" x="3641725" y="4618038"/>
          <p14:tracePt t="33357" x="3641725" y="4625975"/>
          <p14:tracePt t="33398" x="3641725" y="4632325"/>
          <p14:tracePt t="33438" x="3641725" y="4640263"/>
          <p14:tracePt t="33454" x="3635375" y="4648200"/>
          <p14:tracePt t="33462" x="3627438" y="4656138"/>
          <p14:tracePt t="33473" x="3619500" y="4656138"/>
          <p14:tracePt t="33490" x="3603625" y="4656138"/>
          <p14:tracePt t="33506" x="3597275" y="4656138"/>
          <p14:tracePt t="33523" x="3589338" y="4656138"/>
          <p14:tracePt t="33598" x="3581400" y="4656138"/>
          <p14:tracePt t="33606" x="3573463" y="4656138"/>
          <p14:tracePt t="33614" x="3559175" y="4656138"/>
          <p14:tracePt t="33623" x="3551238" y="4656138"/>
          <p14:tracePt t="33640" x="3513138" y="4656138"/>
          <p14:tracePt t="33656" x="3475038" y="4656138"/>
          <p14:tracePt t="33673" x="3467100" y="4656138"/>
          <p14:tracePt t="33814" x="3451225" y="4664075"/>
          <p14:tracePt t="33822" x="3451225" y="4670425"/>
          <p14:tracePt t="33838" x="3444875" y="4686300"/>
          <p14:tracePt t="33846" x="3436938" y="4702175"/>
          <p14:tracePt t="33856" x="3429000" y="4708525"/>
          <p14:tracePt t="33873" x="3421063" y="4724400"/>
          <p14:tracePt t="33890" x="3406775" y="4746625"/>
          <p14:tracePt t="33906" x="3398838" y="4746625"/>
          <p14:tracePt t="34079" x="3398838" y="4754563"/>
          <p14:tracePt t="34086" x="3398838" y="4778375"/>
          <p14:tracePt t="34094" x="3390900" y="4816475"/>
          <p14:tracePt t="34107" x="3382963" y="4854575"/>
          <p14:tracePt t="34123" x="3360738" y="4953000"/>
          <p14:tracePt t="34140" x="3344863" y="5045075"/>
          <p14:tracePt t="34157" x="3322638" y="5113338"/>
          <p14:tracePt t="34173" x="3314700" y="5159375"/>
          <p14:tracePt t="34214" x="3306763" y="5165725"/>
          <p14:tracePt t="34246" x="3298825" y="5165725"/>
          <p14:tracePt t="34254" x="3276600" y="5165725"/>
          <p14:tracePt t="34262" x="3246438" y="5165725"/>
          <p14:tracePt t="34273" x="3230563" y="5151438"/>
          <p14:tracePt t="34290" x="3178175" y="5127625"/>
          <p14:tracePt t="34307" x="3140075" y="5113338"/>
          <p14:tracePt t="34323" x="3116263" y="5105400"/>
          <p14:tracePt t="34430" x="3108325" y="5105400"/>
          <p14:tracePt t="34439" x="3101975" y="5105400"/>
          <p14:tracePt t="34446" x="3094038" y="5121275"/>
          <p14:tracePt t="34457" x="3070225" y="5121275"/>
          <p14:tracePt t="34473" x="3040063" y="5135563"/>
          <p14:tracePt t="34490" x="3001963" y="5135563"/>
          <p14:tracePt t="34507" x="2987675" y="5143500"/>
          <p14:tracePt t="34607" x="2979738" y="5143500"/>
          <p14:tracePt t="34622" x="2979738" y="5127625"/>
          <p14:tracePt t="34630" x="2979738" y="5121275"/>
          <p14:tracePt t="34640" x="2987675" y="5105400"/>
          <p14:tracePt t="34657" x="3040063" y="5083175"/>
          <p14:tracePt t="34673" x="3116263" y="5059363"/>
          <p14:tracePt t="34690" x="3192463" y="5051425"/>
          <p14:tracePt t="34708" x="3254375" y="5051425"/>
          <p14:tracePt t="34723" x="3314700" y="5051425"/>
          <p14:tracePt t="34740" x="3375025" y="5051425"/>
          <p14:tracePt t="34757" x="3436938" y="5051425"/>
          <p14:tracePt t="34775" x="3489325" y="5051425"/>
          <p14:tracePt t="34790" x="3513138" y="5051425"/>
          <p14:tracePt t="34807" x="3521075" y="5059363"/>
          <p14:tracePt t="34918" x="3543300" y="5059363"/>
          <p14:tracePt t="34926" x="3573463" y="5059363"/>
          <p14:tracePt t="34934" x="3603625" y="5059363"/>
          <p14:tracePt t="34942" x="3665538" y="5059363"/>
          <p14:tracePt t="34957" x="3733800" y="5059363"/>
          <p14:tracePt t="34974" x="4016375" y="5059363"/>
          <p14:tracePt t="34990" x="4168775" y="5059363"/>
          <p14:tracePt t="35007" x="4221163" y="5059363"/>
          <p14:tracePt t="35734" x="4221163" y="5045075"/>
          <p14:tracePt t="35743" x="4221163" y="4953000"/>
          <p14:tracePt t="35750" x="4229100" y="4899025"/>
          <p14:tracePt t="35759" x="4244975" y="4860925"/>
          <p14:tracePt t="35774" x="4275138" y="4754563"/>
          <p14:tracePt t="35790" x="4313238" y="4625975"/>
          <p14:tracePt t="35807" x="4359275" y="4541838"/>
          <p14:tracePt t="35824" x="4389438" y="4495800"/>
          <p14:tracePt t="35841" x="4403725" y="4435475"/>
          <p14:tracePt t="35857" x="4411663" y="4411663"/>
          <p14:tracePt t="35874" x="4419600" y="4397375"/>
          <p14:tracePt t="35891" x="4419600" y="4389438"/>
          <p14:tracePt t="35926" x="4427538" y="4389438"/>
          <p14:tracePt t="35941" x="4435475" y="4389438"/>
          <p14:tracePt t="35957" x="4457700" y="4389438"/>
          <p14:tracePt t="35974" x="4465638" y="4389438"/>
          <p14:tracePt t="36030" x="4473575" y="4389438"/>
          <p14:tracePt t="36039" x="4495800" y="4389438"/>
          <p14:tracePt t="36046" x="4503738" y="4389438"/>
          <p14:tracePt t="36057" x="4511675" y="4389438"/>
          <p14:tracePt t="36074" x="4525963" y="4397375"/>
          <p14:tracePt t="36447" x="4533900" y="4397375"/>
          <p14:tracePt t="36454" x="4541838" y="4403725"/>
          <p14:tracePt t="36471" x="4549775" y="4411663"/>
          <p14:tracePt t="36478" x="4564063" y="4435475"/>
          <p14:tracePt t="36491" x="4587875" y="4465638"/>
          <p14:tracePt t="36507" x="4618038" y="4495800"/>
          <p14:tracePt t="36524" x="4625975" y="4495800"/>
          <p14:tracePt t="36541" x="4664075" y="4503738"/>
          <p14:tracePt t="36742" x="4678363" y="4495800"/>
          <p14:tracePt t="36774" x="4678363" y="4487863"/>
          <p14:tracePt t="36822" x="4678363" y="4479925"/>
          <p14:tracePt t="36830" x="4678363" y="4473575"/>
          <p14:tracePt t="36841" x="4678363" y="4457700"/>
          <p14:tracePt t="36857" x="4678363" y="4449763"/>
          <p14:tracePt t="36874" x="4670425" y="4441825"/>
          <p14:tracePt t="36891" x="4640263" y="4427538"/>
          <p14:tracePt t="36908" x="4618038" y="4419600"/>
          <p14:tracePt t="36924" x="4602163" y="4411663"/>
          <p14:tracePt t="36941" x="4587875" y="4411663"/>
          <p14:tracePt t="36958" x="4572000" y="4411663"/>
          <p14:tracePt t="37014" x="4564063" y="4411663"/>
          <p14:tracePt t="37022" x="4556125" y="4411663"/>
          <p14:tracePt t="37030" x="4533900" y="4411663"/>
          <p14:tracePt t="37041" x="4518025" y="4411663"/>
          <p14:tracePt t="37058" x="4457700" y="4397375"/>
          <p14:tracePt t="37074" x="4389438" y="4403725"/>
          <p14:tracePt t="37091" x="4359275" y="4411663"/>
          <p14:tracePt t="37108" x="4351338" y="4419600"/>
          <p14:tracePt t="37174" x="4351338" y="4427538"/>
          <p14:tracePt t="37182" x="4351338" y="4457700"/>
          <p14:tracePt t="37191" x="4351338" y="4473575"/>
          <p14:tracePt t="37208" x="4351338" y="4511675"/>
          <p14:tracePt t="37224" x="4351338" y="4533900"/>
          <p14:tracePt t="37241" x="4351338" y="4556125"/>
          <p14:tracePt t="37258" x="4365625" y="4587875"/>
          <p14:tracePt t="37274" x="4373563" y="4610100"/>
          <p14:tracePt t="37291" x="4397375" y="4632325"/>
          <p14:tracePt t="37308" x="4419600" y="4648200"/>
          <p14:tracePt t="37310" x="4435475" y="4648200"/>
          <p14:tracePt t="37324" x="4457700" y="4664075"/>
          <p14:tracePt t="37341" x="4495800" y="4670425"/>
          <p14:tracePt t="37358" x="4549775" y="4670425"/>
          <p14:tracePt t="37375" x="4602163" y="4670425"/>
          <p14:tracePt t="37391" x="4648200" y="4670425"/>
          <p14:tracePt t="37408" x="4694238" y="4670425"/>
          <p14:tracePt t="37424" x="4746625" y="4670425"/>
          <p14:tracePt t="37441" x="4784725" y="4670425"/>
          <p14:tracePt t="37458" x="4822825" y="4670425"/>
          <p14:tracePt t="37474" x="4884738" y="4670425"/>
          <p14:tracePt t="37491" x="4906963" y="4656138"/>
          <p14:tracePt t="37508" x="4930775" y="4640263"/>
          <p14:tracePt t="37524" x="4937125" y="4618038"/>
          <p14:tracePt t="37541" x="4937125" y="4594225"/>
          <p14:tracePt t="37558" x="4937125" y="4556125"/>
          <p14:tracePt t="37574" x="4922838" y="4511675"/>
          <p14:tracePt t="37591" x="4892675" y="4473575"/>
          <p14:tracePt t="37608" x="4838700" y="4441825"/>
          <p14:tracePt t="37625" x="4816475" y="4427538"/>
          <p14:tracePt t="37641" x="4778375" y="4403725"/>
          <p14:tracePt t="37658" x="4732338" y="4389438"/>
          <p14:tracePt t="37675" x="4686300" y="4373563"/>
          <p14:tracePt t="37691" x="4648200" y="4373563"/>
          <p14:tracePt t="37708" x="4579938" y="4359275"/>
          <p14:tracePt t="37725" x="4503738" y="4359275"/>
          <p14:tracePt t="37741" x="4473575" y="4359275"/>
          <p14:tracePt t="37758" x="4419600" y="4359275"/>
          <p14:tracePt t="37775" x="4397375" y="4359275"/>
          <p14:tracePt t="37791" x="4373563" y="4359275"/>
          <p14:tracePt t="37808" x="4359275" y="4381500"/>
          <p14:tracePt t="37825" x="4335463" y="4403725"/>
          <p14:tracePt t="37841" x="4321175" y="4435475"/>
          <p14:tracePt t="37858" x="4313238" y="4449763"/>
          <p14:tracePt t="37876" x="4305300" y="4487863"/>
          <p14:tracePt t="37891" x="4305300" y="4503738"/>
          <p14:tracePt t="37908" x="4305300" y="4525963"/>
          <p14:tracePt t="37925" x="4305300" y="4541838"/>
          <p14:tracePt t="37941" x="4305300" y="4579938"/>
          <p14:tracePt t="37958" x="4313238" y="4632325"/>
          <p14:tracePt t="37975" x="4343400" y="4678363"/>
          <p14:tracePt t="37991" x="4365625" y="4702175"/>
          <p14:tracePt t="38008" x="4389438" y="4716463"/>
          <p14:tracePt t="38025" x="4411663" y="4716463"/>
          <p14:tracePt t="38041" x="4427538" y="4724400"/>
          <p14:tracePt t="38058" x="4441825" y="4724400"/>
          <p14:tracePt t="38075" x="4473575" y="4724400"/>
          <p14:tracePt t="38091" x="4511675" y="4724400"/>
          <p14:tracePt t="38108" x="4556125" y="4724400"/>
          <p14:tracePt t="38125" x="4610100" y="4694238"/>
          <p14:tracePt t="38142" x="4648200" y="4664075"/>
          <p14:tracePt t="38158" x="4664075" y="4640263"/>
          <p14:tracePt t="38175" x="4664075" y="4610100"/>
          <p14:tracePt t="38191" x="4678363" y="4579938"/>
          <p14:tracePt t="38208" x="4686300" y="4533900"/>
          <p14:tracePt t="38225" x="4686300" y="4525963"/>
          <p14:tracePt t="38241" x="4686300" y="4518025"/>
          <p14:tracePt t="38258" x="4686300" y="4479925"/>
          <p14:tracePt t="38275" x="4686300" y="4457700"/>
          <p14:tracePt t="38291" x="4686300" y="4435475"/>
          <p14:tracePt t="38308" x="4686300" y="4427538"/>
          <p14:tracePt t="38325" x="4686300" y="4411663"/>
          <p14:tracePt t="38341" x="4686300" y="4389438"/>
          <p14:tracePt t="38358" x="4678363" y="4359275"/>
          <p14:tracePt t="38376" x="4678363" y="4327525"/>
          <p14:tracePt t="38391" x="4678363" y="4283075"/>
          <p14:tracePt t="38408" x="4664075" y="4237038"/>
          <p14:tracePt t="38425" x="4656138" y="4206875"/>
          <p14:tracePt t="38441" x="4656138" y="4152900"/>
          <p14:tracePt t="38458" x="4656138" y="4130675"/>
          <p14:tracePt t="38475" x="4656138" y="4106863"/>
          <p14:tracePt t="38508" x="4664075" y="4092575"/>
          <p14:tracePt t="38525" x="4678363" y="4092575"/>
          <p14:tracePt t="38542" x="4686300" y="4084638"/>
          <p14:tracePt t="38558" x="4686300" y="4076700"/>
          <p14:tracePt t="38575" x="4686300" y="4068763"/>
          <p14:tracePt t="38608" x="4694238" y="4038600"/>
          <p14:tracePt t="38625" x="4694238" y="4016375"/>
          <p14:tracePt t="38642" x="4694238" y="3992563"/>
          <p14:tracePt t="38658" x="4694238" y="3962400"/>
          <p14:tracePt t="38675" x="4694238" y="3940175"/>
          <p14:tracePt t="38692" x="4670425" y="3924300"/>
          <p14:tracePt t="38708" x="4648200" y="3916363"/>
          <p14:tracePt t="38725" x="4625975" y="3908425"/>
          <p14:tracePt t="38742" x="4594225" y="3894138"/>
          <p14:tracePt t="38758" x="4572000" y="3894138"/>
          <p14:tracePt t="38776" x="4541838" y="3894138"/>
          <p14:tracePt t="38792" x="4518025" y="3894138"/>
          <p14:tracePt t="38808" x="4495800" y="3886200"/>
          <p14:tracePt t="38825" x="4441825" y="3878263"/>
          <p14:tracePt t="38842" x="4403725" y="3878263"/>
          <p14:tracePt t="38858" x="4373563" y="3886200"/>
          <p14:tracePt t="38875" x="4343400" y="3902075"/>
          <p14:tracePt t="38892" x="4335463" y="3908425"/>
          <p14:tracePt t="38908" x="4321175" y="3916363"/>
          <p14:tracePt t="38926" x="4305300" y="3992563"/>
          <p14:tracePt t="38942" x="4305300" y="4038600"/>
          <p14:tracePt t="38958" x="4305300" y="4060825"/>
          <p14:tracePt t="38975" x="4305300" y="4068763"/>
          <p14:tracePt t="39008" x="4313238" y="4092575"/>
          <p14:tracePt t="39025" x="4381500" y="4130675"/>
          <p14:tracePt t="39042" x="4457700" y="4152900"/>
          <p14:tracePt t="39058" x="4572000" y="4168775"/>
          <p14:tracePt t="39075" x="4686300" y="4168775"/>
          <p14:tracePt t="39092" x="4770438" y="4168775"/>
          <p14:tracePt t="39108" x="4792663" y="4168775"/>
          <p14:tracePt t="39149" x="4800600" y="4160838"/>
          <p14:tracePt t="39157" x="4800600" y="4137025"/>
          <p14:tracePt t="39165" x="4800600" y="4076700"/>
          <p14:tracePt t="39175" x="4800600" y="4046538"/>
          <p14:tracePt t="39193" x="4800600" y="4008438"/>
          <p14:tracePt t="39208" x="4792663" y="3940175"/>
          <p14:tracePt t="39225" x="4784725" y="3916363"/>
          <p14:tracePt t="39242" x="4762500" y="3894138"/>
          <p14:tracePt t="39258" x="4746625" y="3886200"/>
          <p14:tracePt t="39275" x="4716463" y="3886200"/>
          <p14:tracePt t="39292" x="4678363" y="3878263"/>
          <p14:tracePt t="39295" x="4664075" y="3870325"/>
          <p14:tracePt t="39310" x="4648200" y="3870325"/>
          <p14:tracePt t="39325" x="4640263" y="3870325"/>
          <p14:tracePt t="39342" x="4572000" y="3902075"/>
          <p14:tracePt t="39358" x="4549775" y="3940175"/>
          <p14:tracePt t="39375" x="4533900" y="4016375"/>
          <p14:tracePt t="39392" x="4518025" y="4076700"/>
          <p14:tracePt t="39409" x="4518025" y="4098925"/>
          <p14:tracePt t="39425" x="4533900" y="4114800"/>
          <p14:tracePt t="39442" x="4579938" y="4122738"/>
          <p14:tracePt t="39459" x="4648200" y="4122738"/>
          <p14:tracePt t="39475" x="4716463" y="4114800"/>
          <p14:tracePt t="39492" x="4754563" y="4076700"/>
          <p14:tracePt t="39510" x="4770438" y="4030663"/>
          <p14:tracePt t="39525" x="4770438" y="4008438"/>
          <p14:tracePt t="39542" x="4762500" y="3932238"/>
          <p14:tracePt t="39558" x="4740275" y="3916363"/>
          <p14:tracePt t="39575" x="4694238" y="3908425"/>
          <p14:tracePt t="39592" x="4648200" y="3902075"/>
          <p14:tracePt t="39609" x="4556125" y="3902075"/>
          <p14:tracePt t="39625" x="4457700" y="3924300"/>
          <p14:tracePt t="39642" x="4397375" y="3970338"/>
          <p14:tracePt t="39659" x="4343400" y="4022725"/>
          <p14:tracePt t="39675" x="4335463" y="4046538"/>
          <p14:tracePt t="39692" x="4359275" y="4068763"/>
          <p14:tracePt t="39709" x="4457700" y="4098925"/>
          <p14:tracePt t="39726" x="4816475" y="4122738"/>
          <p14:tracePt t="39742" x="5006975" y="4122738"/>
          <p14:tracePt t="39759" x="5075238" y="4106863"/>
          <p14:tracePt t="39775" x="5089525" y="4098925"/>
          <p14:tracePt t="39793" x="5089525" y="4092575"/>
          <p14:tracePt t="39809" x="5021263" y="4030663"/>
          <p14:tracePt t="39813" x="4945063" y="4016375"/>
          <p14:tracePt t="39825" x="4846638" y="3992563"/>
          <p14:tracePt t="39842" x="4664075" y="3984625"/>
          <p14:tracePt t="39859" x="4610100" y="3984625"/>
          <p14:tracePt t="39875" x="4602163" y="3984625"/>
          <p14:tracePt t="39911" x="4618038" y="3984625"/>
          <p14:tracePt t="39925" x="4625975" y="3984625"/>
          <p14:tracePt t="39944" x="4625975" y="3992563"/>
          <p14:tracePt t="39982" x="4625975" y="4008438"/>
          <p14:tracePt t="39990" x="4625975" y="4038600"/>
          <p14:tracePt t="39998" x="4618038" y="4076700"/>
          <p14:tracePt t="40009" x="4602163" y="4114800"/>
          <p14:tracePt t="40025" x="4525963" y="4237038"/>
          <p14:tracePt t="40042" x="4419600" y="4373563"/>
          <p14:tracePt t="40059" x="4297363" y="4479925"/>
          <p14:tracePt t="40075" x="4168775" y="4525963"/>
          <p14:tracePt t="40092" x="4046538" y="4533900"/>
          <p14:tracePt t="40109" x="3863975" y="4533900"/>
          <p14:tracePt t="40125" x="3810000" y="4533900"/>
          <p14:tracePt t="40142" x="3695700" y="4533900"/>
          <p14:tracePt t="40159" x="3665538" y="4525963"/>
          <p14:tracePt t="40175" x="3657600" y="4518025"/>
          <p14:tracePt t="40254" x="3649663" y="4518025"/>
          <p14:tracePt t="40262" x="3641725" y="4518025"/>
          <p14:tracePt t="40278" x="3635375" y="4518025"/>
          <p14:tracePt t="40286" x="3627438" y="4525963"/>
          <p14:tracePt t="40294" x="3619500" y="4525963"/>
          <p14:tracePt t="40309" x="3611563" y="4541838"/>
          <p14:tracePt t="40325" x="3589338" y="4556125"/>
          <p14:tracePt t="40342" x="3505200" y="4579938"/>
          <p14:tracePt t="40359" x="3429000" y="4602163"/>
          <p14:tracePt t="40375" x="3360738" y="4610100"/>
          <p14:tracePt t="40392" x="3298825" y="4618038"/>
          <p14:tracePt t="40409" x="3254375" y="4618038"/>
          <p14:tracePt t="40426" x="3238500" y="4632325"/>
          <p14:tracePt t="40442" x="3222625" y="4632325"/>
          <p14:tracePt t="40476" x="3216275" y="4640263"/>
          <p14:tracePt t="40492" x="3208338" y="4640263"/>
          <p14:tracePt t="40509" x="3192463" y="4656138"/>
          <p14:tracePt t="40526" x="3184525" y="4664075"/>
          <p14:tracePt t="40638" x="3184525" y="4670425"/>
          <p14:tracePt t="40646" x="3184525" y="4678363"/>
          <p14:tracePt t="40654" x="3192463" y="4678363"/>
          <p14:tracePt t="40662" x="3208338" y="4678363"/>
          <p14:tracePt t="40676" x="3230563" y="4678363"/>
          <p14:tracePt t="40694" x="3352800" y="4678363"/>
          <p14:tracePt t="40709" x="3413125" y="4678363"/>
          <p14:tracePt t="40726" x="3565525" y="4678363"/>
          <p14:tracePt t="40742" x="3657600" y="4678363"/>
          <p14:tracePt t="40759" x="3711575" y="4678363"/>
          <p14:tracePt t="40776" x="3717925" y="4678363"/>
          <p14:tracePt t="40847" x="3725863" y="4678363"/>
          <p14:tracePt t="40870" x="3756025" y="4678363"/>
          <p14:tracePt t="40878" x="3794125" y="4678363"/>
          <p14:tracePt t="40886" x="3817938" y="4670425"/>
          <p14:tracePt t="40894" x="3870325" y="4664075"/>
          <p14:tracePt t="40909" x="3916363" y="4664075"/>
          <p14:tracePt t="40926" x="4130675" y="4648200"/>
          <p14:tracePt t="40942" x="4289425" y="4648200"/>
          <p14:tracePt t="40959" x="4381500" y="4648200"/>
          <p14:tracePt t="40976" x="4403725" y="4648200"/>
          <p14:tracePt t="41063" x="4381500" y="4640263"/>
          <p14:tracePt t="41070" x="4343400" y="4640263"/>
          <p14:tracePt t="41078" x="4259263" y="4640263"/>
          <p14:tracePt t="41092" x="4152900" y="4640263"/>
          <p14:tracePt t="41109" x="3863975" y="4640263"/>
          <p14:tracePt t="41126" x="3178175" y="4640263"/>
          <p14:tracePt t="41142" x="2819400" y="4640263"/>
          <p14:tracePt t="41159" x="2659063" y="4632325"/>
          <p14:tracePt t="41176" x="2636838" y="4625975"/>
          <p14:tracePt t="41209" x="2636838" y="4618038"/>
          <p14:tracePt t="41226" x="2697163" y="4618038"/>
          <p14:tracePt t="41242" x="2773363" y="4618038"/>
          <p14:tracePt t="41259" x="2887663" y="4618038"/>
          <p14:tracePt t="41276" x="3032125" y="4618038"/>
          <p14:tracePt t="41292" x="3178175" y="4618038"/>
          <p14:tracePt t="41309" x="3344863" y="4618038"/>
          <p14:tracePt t="41311" x="3413125" y="4618038"/>
          <p14:tracePt t="41326" x="3535363" y="4618038"/>
          <p14:tracePt t="41343" x="3559175" y="4618038"/>
          <p14:tracePt t="41382" x="3559175" y="4610100"/>
          <p14:tracePt t="41398" x="3527425" y="4610100"/>
          <p14:tracePt t="41409" x="3505200" y="4610100"/>
          <p14:tracePt t="41426" x="3436938" y="4610100"/>
          <p14:tracePt t="41443" x="3382963" y="4610100"/>
          <p14:tracePt t="41494" x="3382963" y="4625975"/>
          <p14:tracePt t="41502" x="3421063" y="4640263"/>
          <p14:tracePt t="41511" x="3451225" y="4640263"/>
          <p14:tracePt t="41526" x="3581400" y="4640263"/>
          <p14:tracePt t="41543" x="3665538" y="4640263"/>
          <p14:tracePt t="41559" x="3673475" y="4640263"/>
          <p14:tracePt t="41790" x="3711575" y="4640263"/>
          <p14:tracePt t="41798" x="3741738" y="4640263"/>
          <p14:tracePt t="41809" x="3771900" y="4640263"/>
          <p14:tracePt t="41826" x="3817938" y="4632325"/>
          <p14:tracePt t="41843" x="3848100" y="4632325"/>
          <p14:tracePt t="41876" x="3856038" y="4625975"/>
          <p14:tracePt t="41982" x="3878263" y="4625975"/>
          <p14:tracePt t="41990" x="3894138" y="4625975"/>
          <p14:tracePt t="41999" x="3916363" y="4640263"/>
          <p14:tracePt t="42310" x="3924300" y="4640263"/>
          <p14:tracePt t="42319" x="3962400" y="4640263"/>
          <p14:tracePt t="42327" x="4008438" y="4640263"/>
          <p14:tracePt t="42343" x="4175125" y="4670425"/>
          <p14:tracePt t="42360" x="4441825" y="4678363"/>
          <p14:tracePt t="42376" x="4830763" y="4678363"/>
          <p14:tracePt t="42394" x="5273675" y="4678363"/>
          <p14:tracePt t="42410" x="5600700" y="4678363"/>
          <p14:tracePt t="42426" x="5807075" y="4656138"/>
          <p14:tracePt t="42443" x="5897563" y="4632325"/>
          <p14:tracePt t="42460" x="5905500" y="4632325"/>
          <p14:tracePt t="42494" x="5905500" y="4625975"/>
          <p14:tracePt t="42510" x="5905500" y="4594225"/>
          <p14:tracePt t="42526" x="5897563" y="4564063"/>
          <p14:tracePt t="42543" x="5883275" y="4549775"/>
          <p14:tracePt t="42560" x="5845175" y="4533900"/>
          <p14:tracePt t="42576" x="5829300" y="4525963"/>
          <p14:tracePt t="42846" x="5829300" y="4511675"/>
          <p14:tracePt t="42870" x="5829300" y="4503738"/>
          <p14:tracePt t="42878" x="5829300" y="4487863"/>
          <p14:tracePt t="42886" x="5829300" y="4479925"/>
          <p14:tracePt t="42895" x="5829300" y="4473575"/>
          <p14:tracePt t="42910" x="5807075" y="4449763"/>
          <p14:tracePt t="42926" x="5753100" y="4427538"/>
          <p14:tracePt t="42943" x="5692775" y="4411663"/>
          <p14:tracePt t="42960" x="5600700" y="4389438"/>
          <p14:tracePt t="42976" x="5546725" y="4389438"/>
          <p14:tracePt t="42993" x="5516563" y="4389438"/>
          <p14:tracePt t="43010" x="5502275" y="4397375"/>
          <p14:tracePt t="43026" x="5494338" y="4397375"/>
          <p14:tracePt t="43043" x="5464175" y="4419600"/>
          <p14:tracePt t="43060" x="5448300" y="4435475"/>
          <p14:tracePt t="43077" x="5402263" y="4465638"/>
          <p14:tracePt t="43093" x="5372100" y="4495800"/>
          <p14:tracePt t="43110" x="5356225" y="4511675"/>
          <p14:tracePt t="43127" x="5349875" y="4518025"/>
          <p14:tracePt t="43160" x="5349875" y="4549775"/>
          <p14:tracePt t="43177" x="5349875" y="4579938"/>
          <p14:tracePt t="43193" x="5364163" y="4602163"/>
          <p14:tracePt t="43210" x="5387975" y="4625975"/>
          <p14:tracePt t="43227" x="5418138" y="4648200"/>
          <p14:tracePt t="43243" x="5470525" y="4656138"/>
          <p14:tracePt t="43260" x="5570538" y="4670425"/>
          <p14:tracePt t="43277" x="5616575" y="4670425"/>
          <p14:tracePt t="43294" x="5699125" y="4670425"/>
          <p14:tracePt t="43310" x="5737225" y="4656138"/>
          <p14:tracePt t="43327" x="5753100" y="4648200"/>
          <p14:tracePt t="43343" x="5753100" y="4640263"/>
          <p14:tracePt t="43360" x="5761038" y="4618038"/>
          <p14:tracePt t="43377" x="5761038" y="4610100"/>
          <p14:tracePt t="43393" x="5768975" y="4594225"/>
          <p14:tracePt t="43410" x="5768975" y="4579938"/>
          <p14:tracePt t="43427" x="5775325" y="4556125"/>
          <p14:tracePt t="43443" x="5775325" y="4518025"/>
          <p14:tracePt t="43460" x="5775325" y="4495800"/>
          <p14:tracePt t="43477" x="5745163" y="4473575"/>
          <p14:tracePt t="43493" x="5699125" y="4449763"/>
          <p14:tracePt t="43510" x="5646738" y="4427538"/>
          <p14:tracePt t="43527" x="5630863" y="4427538"/>
          <p14:tracePt t="43543" x="5616575" y="4427538"/>
          <p14:tracePt t="43560" x="5608638" y="4427538"/>
          <p14:tracePt t="43576" x="5578475" y="4441825"/>
          <p14:tracePt t="43593" x="5546725" y="4487863"/>
          <p14:tracePt t="43610" x="5516563" y="4525963"/>
          <p14:tracePt t="43626" x="5502275" y="4549775"/>
          <p14:tracePt t="43643" x="5494338" y="4579938"/>
          <p14:tracePt t="43660" x="5494338" y="4602163"/>
          <p14:tracePt t="43676" x="5494338" y="4625975"/>
          <p14:tracePt t="43693" x="5508625" y="4640263"/>
          <p14:tracePt t="43710" x="5516563" y="4640263"/>
          <p14:tracePt t="43743" x="5524500" y="4640263"/>
          <p14:tracePt t="43760" x="5554663" y="4625975"/>
          <p14:tracePt t="43777" x="5578475" y="4541838"/>
          <p14:tracePt t="43794" x="5592763" y="4441825"/>
          <p14:tracePt t="43810" x="5622925" y="4359275"/>
          <p14:tracePt t="43827" x="5630863" y="4259263"/>
          <p14:tracePt t="43843" x="5638800" y="4198938"/>
          <p14:tracePt t="43860" x="5654675" y="4130675"/>
          <p14:tracePt t="43877" x="5654675" y="4046538"/>
          <p14:tracePt t="43893" x="5654675" y="4038600"/>
          <p14:tracePt t="43910" x="5654675" y="4016375"/>
          <p14:tracePt t="43927" x="5661025" y="4008438"/>
          <p14:tracePt t="43974" x="5661025" y="4000500"/>
          <p14:tracePt t="44022" x="5661025" y="3992563"/>
          <p14:tracePt t="44030" x="5661025" y="3984625"/>
          <p14:tracePt t="44038" x="5661025" y="3970338"/>
          <p14:tracePt t="44070" x="5676900" y="3946525"/>
          <p14:tracePt t="44102" x="5676900" y="3940175"/>
          <p14:tracePt t="44870" x="5684838" y="3940175"/>
          <p14:tracePt t="44879" x="5715000" y="3940175"/>
          <p14:tracePt t="44886" x="5730875" y="3940175"/>
          <p14:tracePt t="44894" x="5737225" y="3940175"/>
          <p14:tracePt t="44910" x="5799138" y="3946525"/>
          <p14:tracePt t="44927" x="5867400" y="3946525"/>
          <p14:tracePt t="44944" x="5889625" y="3946525"/>
          <p14:tracePt t="44961" x="5905500" y="3946525"/>
          <p14:tracePt t="45086" x="5913438" y="3954463"/>
          <p14:tracePt t="45094" x="5913438" y="3992563"/>
          <p14:tracePt t="45102" x="5913438" y="4030663"/>
          <p14:tracePt t="45111" x="5913438" y="4046538"/>
          <p14:tracePt t="45127" x="5889625" y="4106863"/>
          <p14:tracePt t="45144" x="5851525" y="4160838"/>
          <p14:tracePt t="45161" x="5799138" y="4198938"/>
          <p14:tracePt t="45177" x="5715000" y="4221163"/>
          <p14:tracePt t="45194" x="5630863" y="4237038"/>
          <p14:tracePt t="45212" x="5532438" y="4244975"/>
          <p14:tracePt t="45227" x="5372100" y="4251325"/>
          <p14:tracePt t="45244" x="5181600" y="4251325"/>
          <p14:tracePt t="45262" x="4822825" y="4289425"/>
          <p14:tracePt t="45277" x="4724400" y="4297363"/>
          <p14:tracePt t="45294" x="4403725" y="4343400"/>
          <p14:tracePt t="45311" x="4237038" y="4373563"/>
          <p14:tracePt t="45327" x="4054475" y="4403725"/>
          <p14:tracePt t="45344" x="3940175" y="4441825"/>
          <p14:tracePt t="45361" x="3832225" y="4473575"/>
          <p14:tracePt t="45377" x="3741738" y="4487863"/>
          <p14:tracePt t="45394" x="3657600" y="4495800"/>
          <p14:tracePt t="45411" x="3573463" y="4511675"/>
          <p14:tracePt t="45427" x="3513138" y="4511675"/>
          <p14:tracePt t="45444" x="3451225" y="4511675"/>
          <p14:tracePt t="45462" x="3390900" y="4511675"/>
          <p14:tracePt t="45478" x="3352800" y="4518025"/>
          <p14:tracePt t="45511" x="3336925" y="4518025"/>
          <p14:tracePt t="45527" x="3330575" y="4533900"/>
          <p14:tracePt t="45544" x="3306763" y="4549775"/>
          <p14:tracePt t="45561" x="3276600" y="4572000"/>
          <p14:tracePt t="45578" x="3222625" y="4602163"/>
          <p14:tracePt t="45594" x="3178175" y="4625975"/>
          <p14:tracePt t="45611" x="3140075" y="4640263"/>
          <p14:tracePt t="45627" x="3086100" y="4656138"/>
          <p14:tracePt t="45644" x="3048000" y="4670425"/>
          <p14:tracePt t="45661" x="3025775" y="4678363"/>
          <p14:tracePt t="45830" x="3032125" y="4678363"/>
          <p14:tracePt t="45837" x="3055938" y="4678363"/>
          <p14:tracePt t="45845" x="3078163" y="4678363"/>
          <p14:tracePt t="45860" x="3101975" y="4678363"/>
          <p14:tracePt t="45877" x="3222625" y="4678363"/>
          <p14:tracePt t="45894" x="3306763" y="4678363"/>
          <p14:tracePt t="45910" x="3360738" y="4670425"/>
          <p14:tracePt t="45927" x="3398838" y="4656138"/>
          <p14:tracePt t="45944" x="3413125" y="4656138"/>
          <p14:tracePt t="46590" x="3421063" y="4656138"/>
          <p14:tracePt t="46616" x="3451225" y="4656138"/>
          <p14:tracePt t="46622" x="3527425" y="4656138"/>
          <p14:tracePt t="46630" x="3597275" y="4656138"/>
          <p14:tracePt t="46644" x="3687763" y="4656138"/>
          <p14:tracePt t="46661" x="3886200" y="4656138"/>
          <p14:tracePt t="46678" x="4321175" y="4656138"/>
          <p14:tracePt t="46694" x="4487863" y="4656138"/>
          <p14:tracePt t="46711" x="4640263" y="4656138"/>
          <p14:tracePt t="46728" x="4716463" y="4656138"/>
          <p14:tracePt t="46745" x="4740275" y="4656138"/>
          <p14:tracePt t="46761" x="4754563" y="4656138"/>
          <p14:tracePt t="46778" x="4762500" y="4656138"/>
          <p14:tracePt t="46795" x="4784725" y="4656138"/>
          <p14:tracePt t="46811" x="4854575" y="4656138"/>
          <p14:tracePt t="46828" x="4983163" y="4656138"/>
          <p14:tracePt t="46831" x="5051425" y="4656138"/>
          <p14:tracePt t="46845" x="5143500" y="4656138"/>
          <p14:tracePt t="46861" x="5341938" y="4656138"/>
          <p14:tracePt t="46878" x="5578475" y="4656138"/>
          <p14:tracePt t="46895" x="5699125" y="4656138"/>
          <p14:tracePt t="46911" x="5761038" y="4656138"/>
          <p14:tracePt t="47990" x="5753100" y="4656138"/>
          <p14:tracePt t="47998" x="5699125" y="4656138"/>
          <p14:tracePt t="48006" x="5638800" y="4648200"/>
          <p14:tracePt t="48014" x="5554663" y="4648200"/>
          <p14:tracePt t="48028" x="5478463" y="4648200"/>
          <p14:tracePt t="48045" x="5203825" y="4648200"/>
          <p14:tracePt t="48062" x="4686300" y="4648200"/>
          <p14:tracePt t="48078" x="4473575" y="4648200"/>
          <p14:tracePt t="48095" x="4305300" y="4648200"/>
          <p14:tracePt t="48112" x="4137025" y="4632325"/>
          <p14:tracePt t="48128" x="4046538" y="4618038"/>
          <p14:tracePt t="48145" x="3992563" y="4618038"/>
          <p14:tracePt t="48162" x="3940175" y="4618038"/>
          <p14:tracePt t="48178" x="3908425" y="4618038"/>
          <p14:tracePt t="48195" x="3856038" y="4618038"/>
          <p14:tracePt t="48212" x="3810000" y="4618038"/>
          <p14:tracePt t="48228" x="3779838" y="4618038"/>
          <p14:tracePt t="48245" x="3749675" y="4618038"/>
          <p14:tracePt t="48262" x="3717925" y="4618038"/>
          <p14:tracePt t="48278" x="3665538" y="4618038"/>
          <p14:tracePt t="48295" x="3611563" y="4618038"/>
          <p14:tracePt t="48312" x="3551238" y="4618038"/>
          <p14:tracePt t="48328" x="3482975" y="4618038"/>
          <p14:tracePt t="48345" x="3444875" y="4618038"/>
          <p14:tracePt t="48362" x="3429000" y="4618038"/>
          <p14:tracePt t="48378" x="3406775" y="4618038"/>
          <p14:tracePt t="48446" x="3398838" y="4618038"/>
          <p14:tracePt t="48454" x="3390900" y="4618038"/>
          <p14:tracePt t="48470" x="3382963" y="4625975"/>
          <p14:tracePt t="48478" x="3375025" y="4632325"/>
          <p14:tracePt t="48495" x="3368675" y="4648200"/>
          <p14:tracePt t="48513" x="3368675" y="4670425"/>
          <p14:tracePt t="48528" x="3368675" y="4708525"/>
          <p14:tracePt t="48545" x="3368675" y="4754563"/>
          <p14:tracePt t="48562" x="3382963" y="4830763"/>
          <p14:tracePt t="48579" x="3475038" y="4945063"/>
          <p14:tracePt t="48595" x="3589338" y="5059363"/>
          <p14:tracePt t="48612" x="3717925" y="5143500"/>
          <p14:tracePt t="48629" x="3817938" y="5189538"/>
          <p14:tracePt t="48645" x="3848100" y="5189538"/>
          <p14:tracePt t="48662" x="3856038" y="5189538"/>
          <p14:tracePt t="48710" x="3870325" y="5189538"/>
          <p14:tracePt t="48718" x="3894138" y="5181600"/>
          <p14:tracePt t="48729" x="3940175" y="5165725"/>
          <p14:tracePt t="48745" x="3992563" y="5127625"/>
          <p14:tracePt t="48762" x="4060825" y="5059363"/>
          <p14:tracePt t="48779" x="4130675" y="4983163"/>
          <p14:tracePt t="48795" x="4206875" y="4930775"/>
          <p14:tracePt t="48812" x="4259263" y="4892675"/>
          <p14:tracePt t="48829" x="4305300" y="4876800"/>
          <p14:tracePt t="48832" x="4343400" y="4860925"/>
          <p14:tracePt t="48846" x="4427538" y="4854575"/>
          <p14:tracePt t="48862" x="4465638" y="4846638"/>
          <p14:tracePt t="48879" x="4495800" y="4838700"/>
          <p14:tracePt t="48959" x="4511675" y="4838700"/>
          <p14:tracePt t="48966" x="4525963" y="4846638"/>
          <p14:tracePt t="48979" x="4579938" y="4860925"/>
          <p14:tracePt t="48995" x="4640263" y="4868863"/>
          <p14:tracePt t="49014" x="4678363" y="4868863"/>
          <p14:tracePt t="49029" x="4724400" y="4868863"/>
          <p14:tracePt t="49078" x="4732338" y="4868863"/>
          <p14:tracePt t="49086" x="4732338" y="4860925"/>
          <p14:tracePt t="49102" x="4732338" y="4854575"/>
          <p14:tracePt t="49112" x="4732338" y="4846638"/>
          <p14:tracePt t="49129" x="4732338" y="4822825"/>
          <p14:tracePt t="49145" x="4724400" y="4816475"/>
          <p14:tracePt t="49162" x="4702175" y="4808538"/>
          <p14:tracePt t="49179" x="4670425" y="4800600"/>
          <p14:tracePt t="49195" x="4625975" y="4784725"/>
          <p14:tracePt t="49212" x="4579938" y="4784725"/>
          <p14:tracePt t="49230" x="4503738" y="4784725"/>
          <p14:tracePt t="49245" x="4479925" y="4784725"/>
          <p14:tracePt t="49262" x="4465638" y="4784725"/>
          <p14:tracePt t="49310" x="4449763" y="4784725"/>
          <p14:tracePt t="49318" x="4441825" y="4784725"/>
          <p14:tracePt t="49329" x="4419600" y="4800600"/>
          <p14:tracePt t="49346" x="4381500" y="4822825"/>
          <p14:tracePt t="49362" x="4313238" y="4860925"/>
          <p14:tracePt t="49379" x="4267200" y="4876800"/>
          <p14:tracePt t="49395" x="4244975" y="4884738"/>
          <p14:tracePt t="49412" x="4244975" y="4892675"/>
          <p14:tracePt t="49454" x="4244975" y="4899025"/>
          <p14:tracePt t="49463" x="4244975" y="4930775"/>
          <p14:tracePt t="49479" x="4244975" y="4960938"/>
          <p14:tracePt t="49496" x="4244975" y="4999038"/>
          <p14:tracePt t="49512" x="4244975" y="5045075"/>
          <p14:tracePt t="49529" x="4244975" y="5075238"/>
          <p14:tracePt t="49546" x="4267200" y="5121275"/>
          <p14:tracePt t="49562" x="4313238" y="5165725"/>
          <p14:tracePt t="49579" x="4327525" y="5173663"/>
          <p14:tracePt t="49596" x="4335463" y="5173663"/>
          <p14:tracePt t="49647" x="4373563" y="5173663"/>
          <p14:tracePt t="49654" x="4419600" y="5173663"/>
          <p14:tracePt t="49662" x="4457700" y="5173663"/>
          <p14:tracePt t="49679" x="4579938" y="5165725"/>
          <p14:tracePt t="49696" x="4740275" y="5143500"/>
          <p14:tracePt t="49712" x="4816475" y="5121275"/>
          <p14:tracePt t="49729" x="4854575" y="5097463"/>
          <p14:tracePt t="49746" x="4860925" y="5083175"/>
          <p14:tracePt t="49762" x="4860925" y="5067300"/>
          <p14:tracePt t="49779" x="4860925" y="5045075"/>
          <p14:tracePt t="49796" x="4860925" y="5013325"/>
          <p14:tracePt t="49812" x="4854575" y="4960938"/>
          <p14:tracePt t="49829" x="4830763" y="4899025"/>
          <p14:tracePt t="49833" x="4822825" y="4876800"/>
          <p14:tracePt t="49846" x="4792663" y="4830763"/>
          <p14:tracePt t="49862" x="4770438" y="4792663"/>
          <p14:tracePt t="49879" x="4762500" y="4784725"/>
          <p14:tracePt t="49896" x="4754563" y="4770438"/>
          <p14:tracePt t="49950" x="4746625" y="4770438"/>
          <p14:tracePt t="49958" x="4716463" y="4762500"/>
          <p14:tracePt t="49966" x="4656138" y="4740275"/>
          <p14:tracePt t="49979" x="4594225" y="4732338"/>
          <p14:tracePt t="49996" x="4441825" y="4724400"/>
          <p14:tracePt t="50012" x="4267200" y="4708525"/>
          <p14:tracePt t="50030" x="4068763" y="4708525"/>
          <p14:tracePt t="50046" x="4000500" y="4708525"/>
          <p14:tracePt t="50062" x="3984625" y="4708525"/>
          <p14:tracePt t="50126" x="3984625" y="4762500"/>
          <p14:tracePt t="50134" x="3984625" y="4784725"/>
          <p14:tracePt t="50146" x="3984625" y="4792663"/>
          <p14:tracePt t="50163" x="3970338" y="4846638"/>
          <p14:tracePt t="50179" x="3970338" y="4884738"/>
          <p14:tracePt t="50196" x="3970338" y="4922838"/>
          <p14:tracePt t="50212" x="3970338" y="4960938"/>
          <p14:tracePt t="50229" x="3970338" y="4999038"/>
          <p14:tracePt t="50246" x="4000500" y="5045075"/>
          <p14:tracePt t="50263" x="4030663" y="5067300"/>
          <p14:tracePt t="50279" x="4076700" y="5083175"/>
          <p14:tracePt t="50296" x="4175125" y="5089525"/>
          <p14:tracePt t="50313" x="4289425" y="5105400"/>
          <p14:tracePt t="50329" x="4397375" y="5105400"/>
          <p14:tracePt t="50346" x="4495800" y="5105400"/>
          <p14:tracePt t="50363" x="4564063" y="5083175"/>
          <p14:tracePt t="50379" x="4594225" y="5059363"/>
          <p14:tracePt t="50396" x="4602163" y="5045075"/>
          <p14:tracePt t="50413" x="4602163" y="5021263"/>
          <p14:tracePt t="50430" x="4602163" y="4960938"/>
          <p14:tracePt t="50446" x="4602163" y="4914900"/>
          <p14:tracePt t="50463" x="4602163" y="4876800"/>
          <p14:tracePt t="50479" x="4602163" y="4838700"/>
          <p14:tracePt t="50496" x="4602163" y="4808538"/>
          <p14:tracePt t="50513" x="4602163" y="4792663"/>
          <p14:tracePt t="50529" x="4602163" y="4778375"/>
          <p14:tracePt t="50546" x="4602163" y="4770438"/>
          <p14:tracePt t="50562" x="4579938" y="4754563"/>
          <p14:tracePt t="50580" x="4572000" y="4746625"/>
          <p14:tracePt t="50596" x="4556125" y="4740275"/>
          <p14:tracePt t="50613" x="4518025" y="4732338"/>
          <p14:tracePt t="50629" x="4503738" y="4724400"/>
          <p14:tracePt t="50646" x="4479925" y="4724400"/>
          <p14:tracePt t="50663" x="4449763" y="4724400"/>
          <p14:tracePt t="50680" x="4435475" y="4724400"/>
          <p14:tracePt t="50696" x="4427538" y="4724400"/>
          <p14:tracePt t="50713" x="4419600" y="4724400"/>
          <p14:tracePt t="50831" x="4435475" y="4708525"/>
          <p14:tracePt t="50838" x="4435475" y="4686300"/>
          <p14:tracePt t="50846" x="4441825" y="4656138"/>
          <p14:tracePt t="50863" x="4473575" y="4549775"/>
          <p14:tracePt t="50879" x="4495800" y="4427538"/>
          <p14:tracePt t="50897" x="4503738" y="4305300"/>
          <p14:tracePt t="50913" x="4503738" y="4198938"/>
          <p14:tracePt t="50930" x="4511675" y="4137025"/>
          <p14:tracePt t="50946" x="4511675" y="4092575"/>
          <p14:tracePt t="50963" x="4511675" y="4068763"/>
          <p14:tracePt t="50979" x="4518025" y="4046538"/>
          <p14:tracePt t="50996" x="4518025" y="4016375"/>
          <p14:tracePt t="51013" x="4518025" y="3984625"/>
          <p14:tracePt t="51030" x="4518025" y="3978275"/>
          <p14:tracePt t="51046" x="4525963" y="3962400"/>
          <p14:tracePt t="51102" x="4525963" y="3946525"/>
          <p14:tracePt t="51110" x="4525963" y="3940175"/>
          <p14:tracePt t="51119" x="4525963" y="3932238"/>
          <p14:tracePt t="51135" x="4525963" y="3916363"/>
          <p14:tracePt t="51146" x="4525963" y="3908425"/>
          <p14:tracePt t="51334" x="4518025" y="3924300"/>
          <p14:tracePt t="51342" x="4495800" y="3962400"/>
          <p14:tracePt t="51350" x="4487863" y="3984625"/>
          <p14:tracePt t="51363" x="4465638" y="4030663"/>
          <p14:tracePt t="51380" x="4419600" y="4137025"/>
          <p14:tracePt t="51396" x="4373563" y="4259263"/>
          <p14:tracePt t="51413" x="4313238" y="4389438"/>
          <p14:tracePt t="51430" x="4221163" y="4541838"/>
          <p14:tracePt t="51446" x="4152900" y="4625975"/>
          <p14:tracePt t="51463" x="4076700" y="4694238"/>
          <p14:tracePt t="51480" x="3978275" y="4770438"/>
          <p14:tracePt t="51496" x="3870325" y="4808538"/>
          <p14:tracePt t="51513" x="3771900" y="4846638"/>
          <p14:tracePt t="51530" x="3695700" y="4868863"/>
          <p14:tracePt t="51546" x="3641725" y="4876800"/>
          <p14:tracePt t="51563" x="3611563" y="4884738"/>
          <p14:tracePt t="51580" x="3581400" y="4899025"/>
          <p14:tracePt t="51596" x="3543300" y="4914900"/>
          <p14:tracePt t="51614" x="3451225" y="4968875"/>
          <p14:tracePt t="51630" x="3406775" y="4991100"/>
          <p14:tracePt t="51646" x="3375025" y="5021263"/>
          <p14:tracePt t="51663" x="3336925" y="5037138"/>
          <p14:tracePt t="51680" x="3314700" y="5051425"/>
          <p14:tracePt t="51696" x="3314700" y="5059363"/>
          <p14:tracePt t="51758" x="3306763" y="5067300"/>
          <p14:tracePt t="51766" x="3284538" y="5075238"/>
          <p14:tracePt t="51774" x="3276600" y="5075238"/>
          <p14:tracePt t="51782" x="3254375" y="5083175"/>
          <p14:tracePt t="51796" x="3230563" y="5083175"/>
          <p14:tracePt t="51813" x="3178175" y="5083175"/>
          <p14:tracePt t="51830" x="3116263" y="5083175"/>
          <p14:tracePt t="51846" x="3101975" y="5083175"/>
          <p14:tracePt t="52182" x="3101975" y="5075238"/>
          <p14:tracePt t="52198" x="3101975" y="5067300"/>
          <p14:tracePt t="52310" x="3108325" y="5059363"/>
          <p14:tracePt t="52318" x="3132138" y="5059363"/>
          <p14:tracePt t="52330" x="3162300" y="5059363"/>
          <p14:tracePt t="52347" x="3200400" y="5059363"/>
          <p14:tracePt t="52363" x="3246438" y="5059363"/>
          <p14:tracePt t="52380" x="3276600" y="5059363"/>
          <p14:tracePt t="52397" x="3284538" y="5059363"/>
          <p14:tracePt t="52446" x="3292475" y="5059363"/>
          <p14:tracePt t="52455" x="3306763" y="5059363"/>
          <p14:tracePt t="52463" x="3330575" y="5059363"/>
          <p14:tracePt t="52480" x="3390900" y="5051425"/>
          <p14:tracePt t="52497" x="3459163" y="5051425"/>
          <p14:tracePt t="52513" x="3513138" y="5051425"/>
          <p14:tracePt t="52530" x="3573463" y="5051425"/>
          <p14:tracePt t="52547" x="3597275" y="5051425"/>
          <p14:tracePt t="52563" x="3611563" y="5051425"/>
          <p14:tracePt t="52580" x="3627438" y="5051425"/>
          <p14:tracePt t="52597" x="3635375" y="5051425"/>
          <p14:tracePt t="52646" x="3649663" y="5051425"/>
          <p14:tracePt t="52654" x="3657600" y="5051425"/>
          <p14:tracePt t="52663" x="3687763" y="5051425"/>
          <p14:tracePt t="52680" x="3771900" y="5051425"/>
          <p14:tracePt t="52697" x="3863975" y="5051425"/>
          <p14:tracePt t="52713" x="3970338" y="5067300"/>
          <p14:tracePt t="52730" x="4076700" y="5067300"/>
          <p14:tracePt t="52747" x="4130675" y="5075238"/>
          <p14:tracePt t="53040" x="4152900" y="5075238"/>
          <p14:tracePt t="53046" x="4213225" y="5089525"/>
          <p14:tracePt t="53054" x="4305300" y="5097463"/>
          <p14:tracePt t="53063" x="4403725" y="5113338"/>
          <p14:tracePt t="53080" x="4632325" y="5113338"/>
          <p14:tracePt t="53097" x="4945063" y="5113338"/>
          <p14:tracePt t="53114" x="5235575" y="5113338"/>
          <p14:tracePt t="53130" x="5464175" y="5097463"/>
          <p14:tracePt t="53147" x="5646738" y="5075238"/>
          <p14:tracePt t="53164" x="5768975" y="5037138"/>
          <p14:tracePt t="53180" x="5837238" y="5006975"/>
          <p14:tracePt t="53197" x="5851525" y="4991100"/>
          <p14:tracePt t="53246" x="5851525" y="4975225"/>
          <p14:tracePt t="53254" x="5851525" y="4968875"/>
          <p14:tracePt t="53264" x="5851525" y="4960938"/>
          <p14:tracePt t="53280" x="5851525" y="4945063"/>
          <p14:tracePt t="53297" x="5851525" y="4937125"/>
          <p14:tracePt t="53314" x="5851525" y="4930775"/>
          <p14:tracePt t="53343" x="5851525" y="4922838"/>
          <p14:tracePt t="53359" x="5851525" y="4914900"/>
          <p14:tracePt t="53366" x="5851525" y="4906963"/>
          <p14:tracePt t="53382" x="5851525" y="4899025"/>
          <p14:tracePt t="53430" x="5851525" y="4892675"/>
          <p14:tracePt t="53439" x="5851525" y="4876800"/>
          <p14:tracePt t="53454" x="5845175" y="4868863"/>
          <p14:tracePt t="53464" x="5837238" y="4860925"/>
          <p14:tracePt t="53480" x="5791200" y="4838700"/>
          <p14:tracePt t="53497" x="5707063" y="4816475"/>
          <p14:tracePt t="53514" x="5554663" y="4792663"/>
          <p14:tracePt t="53531" x="5440363" y="4770438"/>
          <p14:tracePt t="53547" x="5334000" y="4770438"/>
          <p14:tracePt t="53564" x="5287963" y="4770438"/>
          <p14:tracePt t="53580" x="5265738" y="4770438"/>
          <p14:tracePt t="53597" x="5257800" y="4770438"/>
          <p14:tracePt t="53630" x="5235575" y="4808538"/>
          <p14:tracePt t="53647" x="5219700" y="4868863"/>
          <p14:tracePt t="53664" x="5211763" y="4906963"/>
          <p14:tracePt t="53680" x="5203825" y="4937125"/>
          <p14:tracePt t="53697" x="5203825" y="4960938"/>
          <p14:tracePt t="53714" x="5203825" y="4991100"/>
          <p14:tracePt t="53730" x="5219700" y="5045075"/>
          <p14:tracePt t="53747" x="5249863" y="5075238"/>
          <p14:tracePt t="53764" x="5318125" y="5121275"/>
          <p14:tracePt t="53780" x="5432425" y="5127625"/>
          <p14:tracePt t="53797" x="5584825" y="5151438"/>
          <p14:tracePt t="53814" x="5799138" y="5151438"/>
          <p14:tracePt t="53830" x="5913438" y="5151438"/>
          <p14:tracePt t="53847" x="5959475" y="5135563"/>
          <p14:tracePt t="53864" x="5973763" y="5097463"/>
          <p14:tracePt t="53880" x="5973763" y="5067300"/>
          <p14:tracePt t="53897" x="5973763" y="5013325"/>
          <p14:tracePt t="53914" x="5951538" y="4945063"/>
          <p14:tracePt t="53930" x="5935663" y="4914900"/>
          <p14:tracePt t="53947" x="5927725" y="4899025"/>
          <p14:tracePt t="53964" x="5927725" y="4892675"/>
          <p14:tracePt t="54022" x="5921375" y="4884738"/>
          <p14:tracePt t="54032" x="5913438" y="4884738"/>
          <p14:tracePt t="54046" x="5905500" y="4876800"/>
          <p14:tracePt t="54248" x="5897563" y="4876800"/>
          <p14:tracePt t="54254" x="5875338" y="4884738"/>
          <p14:tracePt t="54264" x="5821363" y="4914900"/>
          <p14:tracePt t="54281" x="5676900" y="4937125"/>
          <p14:tracePt t="54297" x="5532438" y="4937125"/>
          <p14:tracePt t="54314" x="5464175" y="4937125"/>
          <p14:tracePt t="54331" x="5456238" y="4937125"/>
          <p14:tracePt t="54364" x="5456238" y="4914900"/>
          <p14:tracePt t="54381" x="5592763" y="4800600"/>
          <p14:tracePt t="54398" x="5630863" y="4746625"/>
          <p14:tracePt t="54414" x="5715000" y="4572000"/>
          <p14:tracePt t="54431" x="5737225" y="4465638"/>
          <p14:tracePt t="54447" x="5753100" y="4373563"/>
          <p14:tracePt t="54464" x="5761038" y="4305300"/>
          <p14:tracePt t="54481" x="5761038" y="4237038"/>
          <p14:tracePt t="54497" x="5761038" y="4183063"/>
          <p14:tracePt t="54514" x="5761038" y="4137025"/>
          <p14:tracePt t="54531" x="5761038" y="4114800"/>
          <p14:tracePt t="54547" x="5761038" y="4092575"/>
          <p14:tracePt t="54564" x="5761038" y="4076700"/>
          <p14:tracePt t="54581" x="5761038" y="4068763"/>
          <p14:tracePt t="54597" x="5761038" y="4060825"/>
          <p14:tracePt t="54614" x="5761038" y="4054475"/>
          <p14:tracePt t="54631" x="5761038" y="4046538"/>
          <p14:tracePt t="54718" x="5761038" y="4038600"/>
          <p14:tracePt t="54728" x="5761038" y="4030663"/>
          <p14:tracePt t="54758" x="5761038" y="4022725"/>
          <p14:tracePt t="54782" x="5761038" y="4016375"/>
          <p14:tracePt t="54806" x="5768975" y="4008438"/>
          <p14:tracePt t="54822" x="5775325" y="4008438"/>
          <p14:tracePt t="54830" x="5799138" y="4000500"/>
          <p14:tracePt t="54839" x="5807075" y="4000500"/>
          <p14:tracePt t="54849" x="5821363" y="3992563"/>
          <p14:tracePt t="54864" x="5837238" y="3984625"/>
          <p14:tracePt t="54881" x="5845175" y="3978275"/>
          <p14:tracePt t="54914" x="5851525" y="3970338"/>
          <p14:tracePt t="54931" x="5851525" y="3962400"/>
          <p14:tracePt t="54948" x="5851525" y="3954463"/>
          <p14:tracePt t="54965" x="5851525" y="3932238"/>
          <p14:tracePt t="54981" x="5829300" y="3916363"/>
          <p14:tracePt t="54998" x="5783263" y="3894138"/>
          <p14:tracePt t="55014" x="5737225" y="3886200"/>
          <p14:tracePt t="55031" x="5699125" y="3878263"/>
          <p14:tracePt t="55048" x="5692775" y="3878263"/>
          <p14:tracePt t="55064" x="5684838" y="3878263"/>
          <p14:tracePt t="55081" x="5676900" y="3878263"/>
          <p14:tracePt t="55098" x="5630863" y="3908425"/>
          <p14:tracePt t="55114" x="5592763" y="3940175"/>
          <p14:tracePt t="55131" x="5546725" y="3978275"/>
          <p14:tracePt t="55148" x="5516563" y="4030663"/>
          <p14:tracePt t="55165" x="5502275" y="4046538"/>
          <p14:tracePt t="55230" x="5502275" y="4060825"/>
          <p14:tracePt t="55246" x="5502275" y="4076700"/>
          <p14:tracePt t="55254" x="5508625" y="4084638"/>
          <p14:tracePt t="55264" x="5508625" y="4092575"/>
          <p14:tracePt t="55281" x="5532438" y="4106863"/>
          <p14:tracePt t="55298" x="5562600" y="4122738"/>
          <p14:tracePt t="55314" x="5584825" y="4137025"/>
          <p14:tracePt t="55331" x="5630863" y="4144963"/>
          <p14:tracePt t="55348" x="5638800" y="4144963"/>
          <p14:tracePt t="55406" x="5646738" y="4144963"/>
          <p14:tracePt t="55414" x="5661025" y="4130675"/>
          <p14:tracePt t="55422" x="5676900" y="4098925"/>
          <p14:tracePt t="55431" x="5692775" y="4084638"/>
          <p14:tracePt t="55448" x="5707063" y="4054475"/>
          <p14:tracePt t="55464" x="5722938" y="4022725"/>
          <p14:tracePt t="55481" x="5722938" y="4000500"/>
          <p14:tracePt t="55498" x="5722938" y="3970338"/>
          <p14:tracePt t="55514" x="5722938" y="3954463"/>
          <p14:tracePt t="55531" x="5699125" y="3940175"/>
          <p14:tracePt t="55548" x="5692775" y="3932238"/>
          <p14:tracePt t="55564" x="5676900" y="3932238"/>
          <p14:tracePt t="55581" x="5654675" y="3924300"/>
          <p14:tracePt t="55598" x="5630863" y="3924300"/>
          <p14:tracePt t="55631" x="5608638" y="3932238"/>
          <p14:tracePt t="55648" x="5584825" y="3978275"/>
          <p14:tracePt t="55664" x="5584825" y="4046538"/>
          <p14:tracePt t="55682" x="5584825" y="4092575"/>
          <p14:tracePt t="55698" x="5622925" y="4130675"/>
          <p14:tracePt t="55714" x="5692775" y="4137025"/>
          <p14:tracePt t="55731" x="5783263" y="4144963"/>
          <p14:tracePt t="55748" x="5921375" y="4160838"/>
          <p14:tracePt t="55790" x="5927725" y="4160838"/>
          <p14:tracePt t="55799" x="5927725" y="4122738"/>
          <p14:tracePt t="55814" x="5851525" y="4084638"/>
          <p14:tracePt t="55831" x="5761038" y="4046538"/>
          <p14:tracePt t="55848" x="5646738" y="4016375"/>
          <p14:tracePt t="55865" x="5502275" y="4008438"/>
          <p14:tracePt t="55881" x="5440363" y="4008438"/>
          <p14:tracePt t="55898" x="5402263" y="4022725"/>
          <p14:tracePt t="55915" x="5394325" y="4054475"/>
          <p14:tracePt t="55931" x="5394325" y="4098925"/>
          <p14:tracePt t="55949" x="5486400" y="4168775"/>
          <p14:tracePt t="55965" x="5532438" y="4191000"/>
          <p14:tracePt t="55981" x="5646738" y="4221163"/>
          <p14:tracePt t="55998" x="5753100" y="4229100"/>
          <p14:tracePt t="56038" x="5761038" y="4229100"/>
          <p14:tracePt t="56048" x="5761038" y="4206875"/>
          <p14:tracePt t="56065" x="5737225" y="4191000"/>
          <p14:tracePt t="56081" x="5730875" y="4191000"/>
          <p14:tracePt t="56126" x="5722938" y="4191000"/>
          <p14:tracePt t="56206" x="5715000" y="4191000"/>
          <p14:tracePt t="56430" x="5722938" y="4183063"/>
          <p14:tracePt t="56438" x="5745163" y="4168775"/>
          <p14:tracePt t="56448" x="5775325" y="4160838"/>
          <p14:tracePt t="56465" x="5821363" y="4137025"/>
          <p14:tracePt t="56481" x="5845175" y="4122738"/>
          <p14:tracePt t="56498" x="5845175" y="4114800"/>
          <p14:tracePt t="56515" x="5845175" y="4084638"/>
          <p14:tracePt t="56532" x="5845175" y="4054475"/>
          <p14:tracePt t="56548" x="5837238" y="4030663"/>
          <p14:tracePt t="56565" x="5791200" y="4008438"/>
          <p14:tracePt t="56581" x="5753100" y="3984625"/>
          <p14:tracePt t="56598" x="5668963" y="3970338"/>
          <p14:tracePt t="56615" x="5638800" y="3962400"/>
          <p14:tracePt t="56632" x="5608638" y="3962400"/>
          <p14:tracePt t="56649" x="5584825" y="3962400"/>
          <p14:tracePt t="56665" x="5554663" y="3984625"/>
          <p14:tracePt t="56682" x="5532438" y="4038600"/>
          <p14:tracePt t="56698" x="5524500" y="4122738"/>
          <p14:tracePt t="56715" x="5546725" y="4198938"/>
          <p14:tracePt t="56732" x="5654675" y="4259263"/>
          <p14:tracePt t="56748" x="5851525" y="4289425"/>
          <p14:tracePt t="56765" x="6218238" y="4289425"/>
          <p14:tracePt t="56781" x="6378575" y="4244975"/>
          <p14:tracePt t="56798" x="6438900" y="4175125"/>
          <p14:tracePt t="56815" x="6454775" y="4106863"/>
          <p14:tracePt t="56832" x="6416675" y="4022725"/>
          <p14:tracePt t="56848" x="6278563" y="3932238"/>
          <p14:tracePt t="56865" x="6027738" y="3856038"/>
          <p14:tracePt t="56882" x="5745163" y="3810000"/>
          <p14:tracePt t="56898" x="5554663" y="3810000"/>
          <p14:tracePt t="56915" x="5448300" y="3825875"/>
          <p14:tracePt t="56932" x="5410200" y="3856038"/>
          <p14:tracePt t="56948" x="5402263" y="3878263"/>
          <p14:tracePt t="56965" x="5402263" y="3908425"/>
          <p14:tracePt t="56982" x="5478463" y="3932238"/>
          <p14:tracePt t="56998" x="5532438" y="3932238"/>
          <p14:tracePt t="57015" x="5600700" y="3940175"/>
          <p14:tracePt t="57032" x="5622925" y="3940175"/>
          <p14:tracePt t="57048" x="5630863" y="3940175"/>
          <p14:tracePt t="57065" x="5638800" y="3908425"/>
          <p14:tracePt t="57098" x="5622925" y="3886200"/>
          <p14:tracePt t="57115" x="5562600" y="3870325"/>
          <p14:tracePt t="57132" x="5524500" y="3870325"/>
          <p14:tracePt t="57150" x="5464175" y="3878263"/>
          <p14:tracePt t="57165" x="5448300" y="3908425"/>
          <p14:tracePt t="57182" x="5440363" y="3978275"/>
          <p14:tracePt t="57198" x="5464175" y="4038600"/>
          <p14:tracePt t="57215" x="5532438" y="4076700"/>
          <p14:tracePt t="57232" x="5608638" y="4084638"/>
          <p14:tracePt t="57248" x="5699125" y="4092575"/>
          <p14:tracePt t="57265" x="5737225" y="4092575"/>
          <p14:tracePt t="57326" x="5730875" y="4092575"/>
          <p14:tracePt t="57335" x="5722938" y="4092575"/>
          <p14:tracePt t="57350" x="5707063" y="4092575"/>
          <p14:tracePt t="57360" x="5668963" y="4122738"/>
          <p14:tracePt t="57367" x="5622925" y="4168775"/>
          <p14:tracePt t="57382" x="5494338" y="4343400"/>
          <p14:tracePt t="57398" x="5265738" y="4533900"/>
          <p14:tracePt t="57415" x="5029200" y="4724400"/>
          <p14:tracePt t="57432" x="4830763" y="4860925"/>
          <p14:tracePt t="57448" x="4670425" y="4975225"/>
          <p14:tracePt t="57465" x="4549775" y="5051425"/>
          <p14:tracePt t="57482" x="4465638" y="5113338"/>
          <p14:tracePt t="57498" x="4373563" y="5151438"/>
          <p14:tracePt t="57515" x="4297363" y="5165725"/>
          <p14:tracePt t="57532" x="4229100" y="5165725"/>
          <p14:tracePt t="57550" x="4030663" y="5127625"/>
          <p14:tracePt t="57565" x="3962400" y="5097463"/>
          <p14:tracePt t="57582" x="3825875" y="5067300"/>
          <p14:tracePt t="57599" x="3763963" y="5051425"/>
          <p14:tracePt t="57615" x="3717925" y="5037138"/>
          <p14:tracePt t="57632" x="3711575" y="5029200"/>
          <p14:tracePt t="57702" x="3695700" y="5029200"/>
          <p14:tracePt t="57710" x="3679825" y="5029200"/>
          <p14:tracePt t="57718" x="3635375" y="5021263"/>
          <p14:tracePt t="57732" x="3589338" y="5021263"/>
          <p14:tracePt t="57749" x="3444875" y="5021263"/>
          <p14:tracePt t="57765" x="3246438" y="5021263"/>
          <p14:tracePt t="57782" x="2903538" y="4999038"/>
          <p14:tracePt t="57799" x="2781300" y="4999038"/>
          <p14:tracePt t="57815" x="2765425" y="4999038"/>
          <p14:tracePt t="57862" x="2781300" y="4999038"/>
          <p14:tracePt t="57870" x="2865438" y="4999038"/>
          <p14:tracePt t="57882" x="2941638" y="4999038"/>
          <p14:tracePt t="57899" x="3124200" y="4999038"/>
          <p14:tracePt t="57915" x="3276600" y="4999038"/>
          <p14:tracePt t="57932" x="3413125" y="4999038"/>
          <p14:tracePt t="57949" x="3421063" y="4999038"/>
          <p14:tracePt t="57992" x="3413125" y="4999038"/>
          <p14:tracePt t="57998" x="3360738" y="4999038"/>
          <p14:tracePt t="58007" x="3284538" y="4999038"/>
          <p14:tracePt t="58015" x="3230563" y="4999038"/>
          <p14:tracePt t="58032" x="3178175" y="4999038"/>
          <p14:tracePt t="58050" x="3170238" y="5006975"/>
          <p14:tracePt t="58082" x="3298825" y="5013325"/>
          <p14:tracePt t="58099" x="3695700" y="5013325"/>
          <p14:tracePt t="58115" x="4098925" y="5037138"/>
          <p14:tracePt t="58132" x="4305300" y="5037138"/>
          <p14:tracePt t="58149" x="4351338" y="5051425"/>
          <p14:tracePt t="58166" x="4335463" y="5051425"/>
          <p14:tracePt t="58182" x="3856038" y="5051425"/>
          <p14:tracePt t="58199" x="3276600" y="5051425"/>
          <p14:tracePt t="58215" x="3009900" y="5051425"/>
          <p14:tracePt t="58232" x="2971800" y="5051425"/>
          <p14:tracePt t="58265" x="3140075" y="5051425"/>
          <p14:tracePt t="58282" x="3565525" y="5051425"/>
          <p14:tracePt t="58299" x="3840163" y="5051425"/>
          <p14:tracePt t="58315" x="3932238" y="5059363"/>
          <p14:tracePt t="58349" x="3802063" y="5075238"/>
          <p14:tracePt t="58365" x="3665538" y="5075238"/>
          <p14:tracePt t="58367" x="3521075" y="5075238"/>
          <p14:tracePt t="58382" x="3322638" y="5075238"/>
          <p14:tracePt t="58399" x="3292475" y="5075238"/>
          <p14:tracePt t="58439" x="3306763" y="5075238"/>
          <p14:tracePt t="58449" x="3352800" y="5075238"/>
          <p14:tracePt t="58466" x="3459163" y="5075238"/>
          <p14:tracePt t="58482" x="3475038" y="5075238"/>
          <p14:tracePt t="59078" x="3513138" y="5075238"/>
          <p14:tracePt t="59086" x="3551238" y="5083175"/>
          <p14:tracePt t="59096" x="3581400" y="5089525"/>
          <p14:tracePt t="59102" x="3635375" y="5089525"/>
          <p14:tracePt t="59116" x="3703638" y="5089525"/>
          <p14:tracePt t="59132" x="3916363" y="5051425"/>
          <p14:tracePt t="59149" x="4092575" y="5021263"/>
          <p14:tracePt t="59166" x="4244975" y="4960938"/>
          <p14:tracePt t="59182" x="4267200" y="4953000"/>
          <p14:tracePt t="59222" x="4237038" y="4899025"/>
          <p14:tracePt t="59232" x="4183063" y="4854575"/>
          <p14:tracePt t="59250" x="4114800" y="4792663"/>
          <p14:tracePt t="59266" x="4084638" y="4746625"/>
          <p14:tracePt t="59282" x="4076700" y="4724400"/>
          <p14:tracePt t="59299" x="4076700" y="4708525"/>
          <p14:tracePt t="59316" x="4076700" y="4686300"/>
          <p14:tracePt t="59332" x="4084638" y="4648200"/>
          <p14:tracePt t="59349" x="4092575" y="4610100"/>
          <p14:tracePt t="59366" x="4229100" y="4487863"/>
          <p14:tracePt t="59382" x="4365625" y="4411663"/>
          <p14:tracePt t="59399" x="4525963" y="4343400"/>
          <p14:tracePt t="59416" x="4664075" y="4283075"/>
          <p14:tracePt t="59433" x="4784725" y="4237038"/>
          <p14:tracePt t="59449" x="4922838" y="4191000"/>
          <p14:tracePt t="59466" x="5029200" y="4168775"/>
          <p14:tracePt t="59483" x="5165725" y="4152900"/>
          <p14:tracePt t="59499" x="5334000" y="4152900"/>
          <p14:tracePt t="59516" x="5554663" y="4152900"/>
          <p14:tracePt t="59533" x="5851525" y="4152900"/>
          <p14:tracePt t="59549" x="6210300" y="4152900"/>
          <p14:tracePt t="59566" x="6667500" y="4152900"/>
          <p14:tracePt t="59583" x="6880225" y="4152900"/>
          <p14:tracePt t="59599" x="7064375" y="4152900"/>
          <p14:tracePt t="59616" x="7140575" y="4168775"/>
          <p14:tracePt t="59633" x="7178675" y="4183063"/>
          <p14:tracePt t="59649" x="7261225" y="4237038"/>
          <p14:tracePt t="59666" x="7269163" y="4244975"/>
          <p14:tracePt t="59683" x="7277100" y="4259263"/>
          <p14:tracePt t="59699" x="7292975" y="4419600"/>
          <p14:tracePt t="59716" x="7307263" y="4594225"/>
          <p14:tracePt t="59733" x="7299325" y="4830763"/>
          <p14:tracePt t="59751" x="7078663" y="5249863"/>
          <p14:tracePt t="59766" x="6797675" y="5486400"/>
          <p14:tracePt t="59783" x="6469063" y="5608638"/>
          <p14:tracePt t="59799" x="6019800" y="5661025"/>
          <p14:tracePt t="59816" x="5456238" y="5661025"/>
          <p14:tracePt t="59833" x="4846638" y="5622925"/>
          <p14:tracePt t="59849" x="4381500" y="5524500"/>
          <p14:tracePt t="59866" x="3992563" y="5418138"/>
          <p14:tracePt t="59883" x="3787775" y="5326063"/>
          <p14:tracePt t="59899" x="3711575" y="5241925"/>
          <p14:tracePt t="59916" x="3703638" y="5181600"/>
          <p14:tracePt t="59933" x="3703638" y="5037138"/>
          <p14:tracePt t="59949" x="3703638" y="4991100"/>
          <p14:tracePt t="59966" x="3832225" y="4770438"/>
          <p14:tracePt t="59983" x="3940175" y="4648200"/>
          <p14:tracePt t="59999" x="4092575" y="4541838"/>
          <p14:tracePt t="60016" x="4237038" y="4457700"/>
          <p14:tracePt t="60033" x="4403725" y="4403725"/>
          <p14:tracePt t="60049" x="4572000" y="4365625"/>
          <p14:tracePt t="60066" x="4664075" y="4359275"/>
          <p14:tracePt t="60083" x="4678363" y="4359275"/>
          <p14:tracePt t="60991" x="4678363" y="4351338"/>
          <p14:tracePt t="60998" x="4678363" y="4343400"/>
          <p14:tracePt t="61006" x="4625975" y="4297363"/>
          <p14:tracePt t="61017" x="4525963" y="4267200"/>
          <p14:tracePt t="61033" x="4343400" y="4038600"/>
          <p14:tracePt t="61050" x="4098925" y="3779838"/>
          <p14:tracePt t="61066" x="3848100" y="3603625"/>
          <p14:tracePt t="61083" x="3611563" y="3429000"/>
          <p14:tracePt t="61100" x="3467100" y="3306763"/>
          <p14:tracePt t="61117" x="3368675" y="3238500"/>
          <p14:tracePt t="61133" x="3336925" y="3222625"/>
          <p14:tracePt t="61150" x="3322638" y="3222625"/>
          <p14:tracePt t="61167" x="3306763" y="3208338"/>
          <p14:tracePt t="61183" x="3284538" y="3208338"/>
          <p14:tracePt t="61200" x="3276600" y="3208338"/>
          <p14:tracePt t="61217" x="3260725" y="3208338"/>
          <p14:tracePt t="61233" x="3238500" y="3208338"/>
          <p14:tracePt t="61250" x="3094038" y="3216275"/>
          <p14:tracePt t="61267" x="3001963" y="3246438"/>
          <p14:tracePt t="61283" x="2955925" y="3246438"/>
          <p14:tracePt t="61300" x="2895600" y="3254375"/>
          <p14:tracePt t="61317" x="2811463" y="3276600"/>
          <p14:tracePt t="62414" x="2803525" y="3284538"/>
          <p14:tracePt t="62422" x="2803525" y="3298825"/>
          <p14:tracePt t="62434" x="2803525" y="3344863"/>
          <p14:tracePt t="62450" x="2803525" y="3451225"/>
          <p14:tracePt t="62467" x="2803525" y="3535363"/>
          <p14:tracePt t="62484" x="2803525" y="3611563"/>
          <p14:tracePt t="62500" x="2803525" y="3665538"/>
          <p14:tracePt t="62517" x="2789238" y="3695700"/>
          <p14:tracePt t="62534" x="2781300" y="3703638"/>
          <p14:tracePt t="62614" x="2765425" y="3673475"/>
          <p14:tracePt t="62623" x="2765425" y="3665538"/>
          <p14:tracePt t="62634" x="2765425" y="3649663"/>
          <p14:tracePt t="62650" x="2765425" y="3635375"/>
          <p14:tracePt t="62667" x="2765425" y="3603625"/>
          <p14:tracePt t="62718" x="2765425" y="3597275"/>
          <p14:tracePt t="62734" x="2765425" y="3581400"/>
          <p14:tracePt t="62742" x="2765425" y="3573463"/>
          <p14:tracePt t="62751" x="2781300" y="3559175"/>
          <p14:tracePt t="62768" x="2789238" y="3551238"/>
          <p14:tracePt t="62784" x="2803525" y="3521075"/>
          <p14:tracePt t="62800" x="2827338" y="3505200"/>
          <p14:tracePt t="62817" x="2849563" y="3489325"/>
          <p14:tracePt t="62834" x="2857500" y="3489325"/>
          <p14:tracePt t="62850" x="2873375" y="3489325"/>
          <p14:tracePt t="62867" x="2879725" y="3489325"/>
          <p14:tracePt t="62884" x="2903538" y="3489325"/>
          <p14:tracePt t="62887" x="2917825" y="3489325"/>
          <p14:tracePt t="62900" x="2933700" y="3489325"/>
          <p14:tracePt t="62917" x="2955925" y="3489325"/>
          <p14:tracePt t="62934" x="2971800" y="3489325"/>
          <p14:tracePt t="62950" x="2971800" y="3482975"/>
          <p14:tracePt t="63046" x="2979738" y="3482975"/>
          <p14:tracePt t="63870" x="2994025" y="3482975"/>
          <p14:tracePt t="63878" x="3055938" y="3489325"/>
          <p14:tracePt t="63886" x="3101975" y="3505200"/>
          <p14:tracePt t="63901" x="3140075" y="3513138"/>
          <p14:tracePt t="63917" x="3268663" y="3513138"/>
          <p14:tracePt t="63934" x="3436938" y="3513138"/>
          <p14:tracePt t="63951" x="3459163" y="3513138"/>
          <p14:tracePt t="63984" x="3467100" y="3513138"/>
          <p14:tracePt t="64078" x="3482975" y="3505200"/>
          <p14:tracePt t="64086" x="3513138" y="3497263"/>
          <p14:tracePt t="64094" x="3559175" y="3475038"/>
          <p14:tracePt t="64103" x="3597275" y="3475038"/>
          <p14:tracePt t="64118" x="3741738" y="3467100"/>
          <p14:tracePt t="64134" x="3924300" y="3459163"/>
          <p14:tracePt t="64151" x="4084638" y="3459163"/>
          <p14:tracePt t="64168" x="4175125" y="3459163"/>
          <p14:tracePt t="64184" x="4198938" y="3459163"/>
          <p14:tracePt t="64446" x="4206875" y="3451225"/>
          <p14:tracePt t="64454" x="4213225" y="3444875"/>
          <p14:tracePt t="64462" x="4267200" y="3406775"/>
          <p14:tracePt t="64470" x="4289425" y="3398838"/>
          <p14:tracePt t="64484" x="4321175" y="3382963"/>
          <p14:tracePt t="64501" x="4457700" y="3344863"/>
          <p14:tracePt t="64518" x="4479925" y="3336925"/>
          <p14:tracePt t="66846" x="4487863" y="3330575"/>
          <p14:tracePt t="66856" x="4549775" y="3330575"/>
          <p14:tracePt t="66862" x="4610100" y="3330575"/>
          <p14:tracePt t="66870" x="4656138" y="3344863"/>
          <p14:tracePt t="66885" x="4694238" y="3352800"/>
          <p14:tracePt t="66902" x="4922838" y="3360738"/>
          <p14:tracePt t="66919" x="5089525" y="3382963"/>
          <p14:tracePt t="66935" x="5165725" y="3398838"/>
          <p14:tracePt t="66952" x="5189538" y="3406775"/>
          <p14:tracePt t="67030" x="5197475" y="3406775"/>
          <p14:tracePt t="67038" x="5197475" y="3413125"/>
          <p14:tracePt t="67055" x="5197475" y="3436938"/>
          <p14:tracePt t="67062" x="5241925" y="3505200"/>
          <p14:tracePt t="67070" x="5265738" y="3559175"/>
          <p14:tracePt t="67085" x="5273675" y="3573463"/>
          <p14:tracePt t="67710" x="5280025" y="3573463"/>
          <p14:tracePt t="67718" x="5295900" y="3597275"/>
          <p14:tracePt t="67728" x="5402263" y="3756025"/>
          <p14:tracePt t="67736" x="5562600" y="4008438"/>
          <p14:tracePt t="67752" x="5715000" y="4267200"/>
          <p14:tracePt t="67769" x="5829300" y="4465638"/>
          <p14:tracePt t="67786" x="5981700" y="4708525"/>
          <p14:tracePt t="67802" x="6096000" y="4854575"/>
          <p14:tracePt t="67819" x="6194425" y="4968875"/>
          <p14:tracePt t="67836" x="6278563" y="5037138"/>
          <p14:tracePt t="67852" x="6384925" y="5089525"/>
          <p14:tracePt t="67869" x="6469063" y="5135563"/>
          <p14:tracePt t="67886" x="6637338" y="5211763"/>
          <p14:tracePt t="67902" x="6781800" y="5241925"/>
          <p14:tracePt t="67919" x="6926263" y="5280025"/>
          <p14:tracePt t="67936" x="7064375" y="5326063"/>
          <p14:tracePt t="67952" x="7185025" y="5364163"/>
          <p14:tracePt t="67969" x="7216775" y="5387975"/>
          <p14:tracePt t="67986" x="7269163" y="5418138"/>
          <p14:tracePt t="68002" x="7315200" y="5456238"/>
          <p14:tracePt t="68019" x="7361238" y="5486400"/>
          <p14:tracePt t="68036" x="7375525" y="5502275"/>
          <p14:tracePt t="68182" x="7375525" y="5486400"/>
          <p14:tracePt t="68198" x="7375525" y="5470525"/>
          <p14:tracePt t="68206" x="7375525" y="5448300"/>
          <p14:tracePt t="68214" x="7375525" y="5426075"/>
          <p14:tracePt t="68222" x="7369175" y="5418138"/>
          <p14:tracePt t="68236" x="7361238" y="5402263"/>
          <p14:tracePt t="68252" x="7323138" y="5380038"/>
          <p14:tracePt t="68269" x="7285038" y="5349875"/>
          <p14:tracePt t="68286" x="7239000" y="5318125"/>
          <p14:tracePt t="68302" x="7223125" y="5311775"/>
          <p14:tracePt t="68319" x="7216775" y="5303838"/>
          <p14:tracePt t="68336" x="7208838" y="5295900"/>
          <p14:tracePt t="68352" x="7185025" y="5287963"/>
          <p14:tracePt t="68369" x="7146925" y="5280025"/>
          <p14:tracePt t="68386" x="7064375" y="5241925"/>
          <p14:tracePt t="68403" x="6911975" y="5211763"/>
          <p14:tracePt t="68419" x="6789738" y="5165725"/>
          <p14:tracePt t="68436" x="6727825" y="5159375"/>
          <p14:tracePt t="68453" x="6705600" y="5159375"/>
          <p14:tracePt t="68469" x="6697663" y="5159375"/>
          <p14:tracePt t="68526" x="6683375" y="5159375"/>
          <p14:tracePt t="68534" x="6659563" y="5143500"/>
          <p14:tracePt t="68542" x="6651625" y="5143500"/>
          <p14:tracePt t="68553" x="6645275" y="5143500"/>
          <p14:tracePt t="68569" x="6621463" y="5143500"/>
          <p14:tracePt t="68586" x="6599238" y="5143500"/>
          <p14:tracePt t="68603" x="6561138" y="5151438"/>
          <p14:tracePt t="68619" x="6530975" y="5181600"/>
          <p14:tracePt t="68636" x="6507163" y="5197475"/>
          <p14:tracePt t="68653" x="6499225" y="5227638"/>
          <p14:tracePt t="68669" x="6492875" y="5257800"/>
          <p14:tracePt t="68687" x="6492875" y="5303838"/>
          <p14:tracePt t="68703" x="6492875" y="5334000"/>
          <p14:tracePt t="68736" x="6492875" y="5349875"/>
          <p14:tracePt t="68753" x="6515100" y="5410200"/>
          <p14:tracePt t="68769" x="6545263" y="5448300"/>
          <p14:tracePt t="68786" x="6575425" y="5486400"/>
          <p14:tracePt t="68803" x="6629400" y="5516563"/>
          <p14:tracePt t="68819" x="6667500" y="5540375"/>
          <p14:tracePt t="68836" x="6675438" y="5540375"/>
          <p14:tracePt t="68902" x="6697663" y="5524500"/>
          <p14:tracePt t="68910" x="6759575" y="5470525"/>
          <p14:tracePt t="68919" x="6811963" y="5448300"/>
          <p14:tracePt t="68936" x="6880225" y="5402263"/>
          <p14:tracePt t="68953" x="6964363" y="5341938"/>
          <p14:tracePt t="68969" x="7002463" y="5326063"/>
          <p14:tracePt t="68986" x="7010400" y="5318125"/>
          <p14:tracePt t="69054" x="7010400" y="5280025"/>
          <p14:tracePt t="69064" x="7010400" y="5241925"/>
          <p14:tracePt t="69071" x="7002463" y="5227638"/>
          <p14:tracePt t="69086" x="6972300" y="5197475"/>
          <p14:tracePt t="69103" x="6918325" y="5135563"/>
          <p14:tracePt t="69119" x="6835775" y="5089525"/>
          <p14:tracePt t="69136" x="6735763" y="5051425"/>
          <p14:tracePt t="69153" x="6659563" y="5029200"/>
          <p14:tracePt t="69169" x="6583363" y="5013325"/>
          <p14:tracePt t="69187" x="6523038" y="5013325"/>
          <p14:tracePt t="69203" x="6477000" y="5013325"/>
          <p14:tracePt t="69219" x="6446838" y="5013325"/>
          <p14:tracePt t="69236" x="6416675" y="5013325"/>
          <p14:tracePt t="69253" x="6392863" y="5021263"/>
          <p14:tracePt t="69269" x="6354763" y="5051425"/>
          <p14:tracePt t="69286" x="6316663" y="5105400"/>
          <p14:tracePt t="69303" x="6286500" y="5189538"/>
          <p14:tracePt t="69319" x="6270625" y="5257800"/>
          <p14:tracePt t="69336" x="6264275" y="5318125"/>
          <p14:tracePt t="69353" x="6264275" y="5364163"/>
          <p14:tracePt t="69370" x="6264275" y="5426075"/>
          <p14:tracePt t="69386" x="6308725" y="5494338"/>
          <p14:tracePt t="69403" x="6384925" y="5562600"/>
          <p14:tracePt t="69405" x="6461125" y="5608638"/>
          <p14:tracePt t="69420" x="6537325" y="5630863"/>
          <p14:tracePt t="69436" x="6697663" y="5646738"/>
          <p14:tracePt t="69453" x="6850063" y="5646738"/>
          <p14:tracePt t="69470" x="7040563" y="5630863"/>
          <p14:tracePt t="69486" x="7102475" y="5592763"/>
          <p14:tracePt t="69503" x="7108825" y="5584825"/>
          <p14:tracePt t="69520" x="7108825" y="5578475"/>
          <p14:tracePt t="69536" x="7102475" y="5486400"/>
          <p14:tracePt t="69553" x="7064375" y="5387975"/>
          <p14:tracePt t="69569" x="7032625" y="5349875"/>
          <p14:tracePt t="69586" x="6964363" y="5287963"/>
          <p14:tracePt t="69602" x="6918325" y="5257800"/>
          <p14:tracePt t="69619" x="6888163" y="5257800"/>
          <p14:tracePt t="69636" x="6842125" y="5241925"/>
          <p14:tracePt t="69653" x="6827838" y="5241925"/>
          <p14:tracePt t="69669" x="6811963" y="5241925"/>
          <p14:tracePt t="70221" x="6765925" y="5227638"/>
          <p14:tracePt t="70229" x="6675438" y="5211763"/>
          <p14:tracePt t="70237" x="6553200" y="5173663"/>
          <p14:tracePt t="70253" x="6461125" y="5159375"/>
          <p14:tracePt t="70269" x="6049963" y="5159375"/>
          <p14:tracePt t="70286" x="5761038" y="5127625"/>
          <p14:tracePt t="70303" x="5562600" y="5097463"/>
          <p14:tracePt t="70319" x="5410200" y="5097463"/>
          <p14:tracePt t="70336" x="5387975" y="5089525"/>
          <p14:tracePt t="71630" x="5372100" y="5089525"/>
          <p14:tracePt t="71639" x="5356225" y="5089525"/>
          <p14:tracePt t="71646" x="5341938" y="5089525"/>
          <p14:tracePt t="71655" x="5326063" y="5089525"/>
          <p14:tracePt t="71671" x="5197475" y="5151438"/>
          <p14:tracePt t="71687" x="5051425" y="5235575"/>
          <p14:tracePt t="71704" x="4953000" y="5303838"/>
          <p14:tracePt t="71720" x="4906963" y="5341938"/>
          <p14:tracePt t="71737" x="4899025" y="5356225"/>
          <p14:tracePt t="71926" x="4899025" y="5326063"/>
          <p14:tracePt t="71934" x="4899025" y="5273675"/>
          <p14:tracePt t="71942" x="4899025" y="5227638"/>
          <p14:tracePt t="71954" x="4899025" y="5197475"/>
          <p14:tracePt t="71970" x="4899025" y="5113338"/>
          <p14:tracePt t="71987" x="4922838" y="5029200"/>
          <p14:tracePt t="72005" x="4922838" y="4968875"/>
          <p14:tracePt t="72278" x="4914900" y="4968875"/>
          <p14:tracePt t="72286" x="4892675" y="4968875"/>
          <p14:tracePt t="72294" x="4892675" y="4960938"/>
          <p14:tracePt t="72319" x="4884738" y="4953000"/>
          <p14:tracePt t="72326" x="4876800" y="4953000"/>
          <p14:tracePt t="72337" x="4868863" y="4945063"/>
          <p14:tracePt t="72354" x="4860925" y="4930775"/>
          <p14:tracePt t="72371" x="4860925" y="4922838"/>
          <p14:tracePt t="72387" x="4860925" y="4914900"/>
          <p14:tracePt t="72404" x="4838700" y="4892675"/>
          <p14:tracePt t="72421" x="4838700" y="4884738"/>
          <p14:tracePt t="72423" x="4830763" y="4876800"/>
          <p14:tracePt t="72437" x="4822825" y="4876800"/>
          <p14:tracePt t="72454" x="4800600" y="4860925"/>
          <p14:tracePt t="72471" x="4784725" y="4854575"/>
          <p14:tracePt t="72487" x="4762500" y="4846638"/>
          <p14:tracePt t="72505" x="4762500" y="4838700"/>
          <p14:tracePt t="74911" x="4762500" y="4822825"/>
          <p14:tracePt t="74919" x="4762500" y="4754563"/>
          <p14:tracePt t="74926" x="4762500" y="4656138"/>
          <p14:tracePt t="74938" x="4762500" y="4625975"/>
          <p14:tracePt t="74955" x="4762500" y="4594225"/>
          <p14:tracePt t="74972" x="4754563" y="4518025"/>
          <p14:tracePt t="74988" x="4732338" y="4457700"/>
          <p14:tracePt t="75005" x="4724400" y="4389438"/>
          <p14:tracePt t="75022" x="4702175" y="4305300"/>
          <p14:tracePt t="75038" x="4702175" y="4251325"/>
          <p14:tracePt t="75055" x="4702175" y="4213225"/>
          <p14:tracePt t="75072" x="4702175" y="4183063"/>
          <p14:tracePt t="75088" x="4702175" y="4160838"/>
          <p14:tracePt t="75894" x="4694238" y="4160838"/>
          <p14:tracePt t="75902" x="4618038" y="4130675"/>
          <p14:tracePt t="75910" x="4533900" y="4098925"/>
          <p14:tracePt t="75922" x="4511675" y="4092575"/>
          <p14:tracePt t="75939" x="4503738" y="4092575"/>
          <p14:tracePt t="75956" x="4479925" y="4092575"/>
          <p14:tracePt t="75972" x="4335463" y="3992563"/>
          <p14:tracePt t="75989" x="4267200" y="3924300"/>
          <p14:tracePt t="76005" x="4251325" y="3902075"/>
          <p14:tracePt t="76022" x="4237038" y="3802063"/>
          <p14:tracePt t="76039" x="4237038" y="3749675"/>
          <p14:tracePt t="76056" x="4237038" y="3695700"/>
          <p14:tracePt t="76072" x="4237038" y="3657600"/>
          <p14:tracePt t="76089" x="4237038" y="3611563"/>
          <p14:tracePt t="76105" x="4244975" y="3573463"/>
          <p14:tracePt t="76123" x="4244975" y="3559175"/>
          <p14:tracePt t="76139" x="4244975" y="3535363"/>
          <p14:tracePt t="76155" x="4244975" y="3513138"/>
          <p14:tracePt t="76172" x="4244975" y="3489325"/>
          <p14:tracePt t="76189" x="4244975" y="3475038"/>
          <p14:tracePt t="76206" x="4244975" y="3467100"/>
          <p14:tracePt t="76398" x="4251325" y="3467100"/>
          <p14:tracePt t="76407" x="4275138" y="3475038"/>
          <p14:tracePt t="76414" x="4297363" y="3482975"/>
          <p14:tracePt t="76423" x="4313238" y="3482975"/>
          <p14:tracePt t="76439" x="4351338" y="3497263"/>
          <p14:tracePt t="76455" x="4381500" y="3505200"/>
          <p14:tracePt t="76472" x="4427538" y="3521075"/>
          <p14:tracePt t="76489" x="4465638" y="3527425"/>
          <p14:tracePt t="76505" x="4487863" y="3535363"/>
          <p14:tracePt t="76523" x="4495800" y="3543300"/>
          <p14:tracePt t="76646" x="4525963" y="3543300"/>
          <p14:tracePt t="76654" x="4556125" y="3543300"/>
          <p14:tracePt t="76662" x="4610100" y="3543300"/>
          <p14:tracePt t="76672" x="4670425" y="3543300"/>
          <p14:tracePt t="76689" x="4784725" y="3535363"/>
          <p14:tracePt t="76705" x="4906963" y="3527425"/>
          <p14:tracePt t="76722" x="5059363" y="3497263"/>
          <p14:tracePt t="76739" x="5127625" y="3497263"/>
          <p14:tracePt t="76756" x="5203825" y="3497263"/>
          <p14:tracePt t="76772" x="5257800" y="3497263"/>
          <p14:tracePt t="76789" x="5265738" y="3497263"/>
          <p14:tracePt t="76958" x="5287963" y="3497263"/>
          <p14:tracePt t="76966" x="5303838" y="3497263"/>
          <p14:tracePt t="76974" x="5311775" y="3505200"/>
          <p14:tracePt t="76989" x="5318125" y="3505200"/>
          <p14:tracePt t="77006" x="5470525" y="3505200"/>
          <p14:tracePt t="77023" x="5554663" y="3505200"/>
          <p14:tracePt t="77039" x="5722938" y="3513138"/>
          <p14:tracePt t="77056" x="5851525" y="3527425"/>
          <p14:tracePt t="77072" x="5859463" y="3527425"/>
          <p14:tracePt t="78206" x="5851525" y="3527425"/>
          <p14:tracePt t="78214" x="5845175" y="3527425"/>
          <p14:tracePt t="78230" x="5829300" y="3527425"/>
          <p14:tracePt t="78239" x="5821363" y="3527425"/>
          <p14:tracePt t="78256" x="5813425" y="3527425"/>
          <p14:tracePt t="78614" x="5807075" y="3527425"/>
          <p14:tracePt t="78814" x="5813425" y="3527425"/>
          <p14:tracePt t="78830" x="5829300" y="3527425"/>
          <p14:tracePt t="78838" x="5845175" y="3527425"/>
          <p14:tracePt t="78846" x="5859463" y="3527425"/>
          <p14:tracePt t="78856" x="5867400" y="3527425"/>
          <p14:tracePt t="78873" x="5889625" y="3527425"/>
          <p14:tracePt t="78890" x="5897563" y="3527425"/>
          <p14:tracePt t="78990" x="5889625" y="3527425"/>
          <p14:tracePt t="78999" x="5859463" y="3521075"/>
          <p14:tracePt t="79006" x="5813425" y="3497263"/>
          <p14:tracePt t="79023" x="5761038" y="3482975"/>
          <p14:tracePt t="79040" x="5715000" y="3482975"/>
          <p14:tracePt t="79056" x="5684838" y="3475038"/>
          <p14:tracePt t="79073" x="5676900" y="3475038"/>
          <p14:tracePt t="79090" x="5646738" y="3475038"/>
          <p14:tracePt t="79106" x="5638800" y="3475038"/>
          <p14:tracePt t="80446" x="5668963" y="3489325"/>
          <p14:tracePt t="80454" x="5699125" y="3497263"/>
          <p14:tracePt t="80462" x="5753100" y="3505200"/>
          <p14:tracePt t="80474" x="5791200" y="3513138"/>
          <p14:tracePt t="80490" x="5859463" y="3535363"/>
          <p14:tracePt t="80507" x="5889625" y="3543300"/>
          <p14:tracePt t="80524" x="5921375" y="3543300"/>
          <p14:tracePt t="80540" x="5927725" y="3543300"/>
          <p14:tracePt t="80566" x="5943600" y="3543300"/>
          <p14:tracePt t="80575" x="5989638" y="3497263"/>
          <p14:tracePt t="80590" x="6088063" y="3444875"/>
          <p14:tracePt t="80607" x="6218238" y="3375025"/>
          <p14:tracePt t="80624" x="6384925" y="3322638"/>
          <p14:tracePt t="80640" x="6515100" y="3292475"/>
          <p14:tracePt t="80658" x="6591300" y="3268663"/>
          <p14:tracePt t="80674" x="6621463" y="3260725"/>
          <p14:tracePt t="80743" x="6629400" y="3260725"/>
          <p14:tracePt t="80750" x="6651625" y="3260725"/>
          <p14:tracePt t="80759" x="6689725" y="3260725"/>
          <p14:tracePt t="80774" x="6781800" y="3284538"/>
          <p14:tracePt t="80790" x="6934200" y="3375025"/>
          <p14:tracePt t="80807" x="7140575" y="3551238"/>
          <p14:tracePt t="80824" x="7178675" y="3565525"/>
          <p14:tracePt t="80862" x="7185025" y="3565525"/>
          <p14:tracePt t="80886" x="7192963" y="3551238"/>
          <p14:tracePt t="80894" x="7192963" y="3521075"/>
          <p14:tracePt t="80907" x="7192963" y="3497263"/>
          <p14:tracePt t="80924" x="7192963" y="3467100"/>
          <p14:tracePt t="80940" x="7192963" y="3421063"/>
          <p14:tracePt t="81110" x="7185025" y="3421063"/>
          <p14:tracePt t="81119" x="7140575" y="3436938"/>
          <p14:tracePt t="81126" x="7102475" y="3451225"/>
          <p14:tracePt t="81141" x="7064375" y="3451225"/>
          <p14:tracePt t="81157" x="6988175" y="3451225"/>
          <p14:tracePt t="81174" x="6956425" y="3451225"/>
          <p14:tracePt t="81240" x="6956425" y="3421063"/>
          <p14:tracePt t="81246" x="6956425" y="3382963"/>
          <p14:tracePt t="81257" x="6956425" y="3360738"/>
          <p14:tracePt t="81274" x="6980238" y="3336925"/>
          <p14:tracePt t="81291" x="6988175" y="3322638"/>
          <p14:tracePt t="81358" x="6972300" y="3314700"/>
          <p14:tracePt t="81366" x="6904038" y="3314700"/>
          <p14:tracePt t="81375" x="6804025" y="3360738"/>
          <p14:tracePt t="81391" x="6629400" y="3429000"/>
          <p14:tracePt t="81407" x="6438900" y="3451225"/>
          <p14:tracePt t="81424" x="6384925" y="3459163"/>
          <p14:tracePt t="81441" x="6378575" y="3459163"/>
          <p14:tracePt t="81474" x="6523038" y="3421063"/>
          <p14:tracePt t="81491" x="6751638" y="3360738"/>
          <p14:tracePt t="81507" x="6988175" y="3284538"/>
          <p14:tracePt t="81524" x="7070725" y="3254375"/>
          <p14:tracePt t="81566" x="7048500" y="3254375"/>
          <p14:tracePt t="81575" x="6980238" y="3254375"/>
          <p14:tracePt t="81591" x="6789738" y="3268663"/>
          <p14:tracePt t="81608" x="6621463" y="3330575"/>
          <p14:tracePt t="81624" x="6575425" y="3344863"/>
          <p14:tracePt t="81657" x="6583363" y="3360738"/>
          <p14:tracePt t="81674" x="6697663" y="3368675"/>
          <p14:tracePt t="81691" x="6888163" y="3368675"/>
          <p14:tracePt t="81708" x="7026275" y="3368675"/>
          <p14:tracePt t="81724" x="7040563" y="3368675"/>
          <p14:tracePt t="81758" x="7018338" y="3368675"/>
          <p14:tracePt t="81766" x="6972300" y="3360738"/>
          <p14:tracePt t="81775" x="6918325" y="3352800"/>
          <p14:tracePt t="81791" x="6904038" y="3352800"/>
          <p14:tracePt t="81838" x="6934200" y="3352800"/>
          <p14:tracePt t="81847" x="6980238" y="3352800"/>
          <p14:tracePt t="81857" x="7018338" y="3360738"/>
          <p14:tracePt t="81874" x="7064375" y="3368675"/>
          <p14:tracePt t="81926" x="7056438" y="3368675"/>
          <p14:tracePt t="81934" x="7018338" y="3368675"/>
          <p14:tracePt t="81942" x="7002463" y="3368675"/>
          <p14:tracePt t="81957" x="6994525" y="3368675"/>
          <p14:tracePt t="81999" x="7018338" y="3368675"/>
          <p14:tracePt t="82006" x="7070725" y="3375025"/>
          <p14:tracePt t="82014" x="7132638" y="3382963"/>
          <p14:tracePt t="82025" x="7185025" y="3398838"/>
          <p14:tracePt t="82041" x="7292975" y="3406775"/>
          <p14:tracePt t="82058" x="7315200" y="3413125"/>
          <p14:tracePt t="82091" x="7307263" y="3413125"/>
          <p14:tracePt t="82107" x="7170738" y="3406775"/>
          <p14:tracePt t="82124" x="7056438" y="3413125"/>
          <p14:tracePt t="82141" x="7018338" y="3413125"/>
          <p14:tracePt t="82174" x="7056438" y="3429000"/>
          <p14:tracePt t="82191" x="7132638" y="3444875"/>
          <p14:tracePt t="82208" x="7178675" y="3444875"/>
          <p14:tracePt t="82254" x="7124700" y="3444875"/>
          <p14:tracePt t="82262" x="7040563" y="3429000"/>
          <p14:tracePt t="82274" x="6934200" y="3421063"/>
          <p14:tracePt t="82291" x="6659563" y="3421063"/>
          <p14:tracePt t="82308" x="6523038" y="3421063"/>
          <p14:tracePt t="82341" x="6607175" y="3436938"/>
          <p14:tracePt t="82358" x="6956425" y="3475038"/>
          <p14:tracePt t="82374" x="7908925" y="3475038"/>
          <p14:tracePt t="82391" x="7993063" y="3482975"/>
          <p14:tracePt t="82424" x="7878763" y="3482975"/>
          <p14:tracePt t="82441" x="7337425" y="3467100"/>
          <p14:tracePt t="82458" x="6621463" y="3421063"/>
          <p14:tracePt t="82474" x="6302375" y="3360738"/>
          <p14:tracePt t="82491" x="6278563" y="3360738"/>
          <p14:tracePt t="82508" x="6362700" y="3360738"/>
          <p14:tracePt t="82524" x="6683375" y="3360738"/>
          <p14:tracePt t="82541" x="7369175" y="3360738"/>
          <p14:tracePt t="82558" x="7620000" y="3406775"/>
          <p14:tracePt t="82591" x="7543800" y="3406775"/>
          <p14:tracePt t="82608" x="7331075" y="3382963"/>
          <p14:tracePt t="82624" x="7178675" y="3382963"/>
          <p14:tracePt t="82662" x="7200900" y="3382963"/>
          <p14:tracePt t="82674" x="7277100" y="3344863"/>
          <p14:tracePt t="82691" x="7421563" y="3306763"/>
          <p14:tracePt t="82708" x="7521575" y="3260725"/>
          <p14:tracePt t="82741" x="7527925" y="3254375"/>
          <p14:tracePt t="82758" x="7489825" y="3192463"/>
          <p14:tracePt t="82774" x="7421563" y="3170238"/>
          <p14:tracePt t="82791" x="7315200" y="3140075"/>
          <p14:tracePt t="82808" x="7154863" y="3094038"/>
          <p14:tracePt t="82824" x="6759575" y="3086100"/>
          <p14:tracePt t="82841" x="6400800" y="3086100"/>
          <p14:tracePt t="82858" x="6111875" y="3146425"/>
          <p14:tracePt t="82874" x="5965825" y="3222625"/>
          <p14:tracePt t="82891" x="5927725" y="3284538"/>
          <p14:tracePt t="82908" x="5943600" y="3352800"/>
          <p14:tracePt t="82925" x="6172200" y="3475038"/>
          <p14:tracePt t="82941" x="6811963" y="3565525"/>
          <p14:tracePt t="82958" x="7794625" y="3597275"/>
          <p14:tracePt t="82975" x="8131175" y="3597275"/>
          <p14:tracePt t="82991" x="8283575" y="3535363"/>
          <p14:tracePt t="83008" x="8283575" y="3527425"/>
          <p14:tracePt t="83025" x="8275638" y="3444875"/>
          <p14:tracePt t="83041" x="7908925" y="3284538"/>
          <p14:tracePt t="83058" x="7299325" y="3132138"/>
          <p14:tracePt t="83075" x="6835775" y="3048000"/>
          <p14:tracePt t="83091" x="6461125" y="3048000"/>
          <p14:tracePt t="83108" x="6294438" y="3055938"/>
          <p14:tracePt t="83125" x="6264275" y="3070225"/>
          <p14:tracePt t="83142" x="6332538" y="3108325"/>
          <p14:tracePt t="83158" x="6499225" y="3154363"/>
          <p14:tracePt t="83175" x="6942138" y="3222625"/>
          <p14:tracePt t="83191" x="7231063" y="3222625"/>
          <p14:tracePt t="83208" x="7254875" y="3222625"/>
          <p14:tracePt t="83246" x="7223125" y="3216275"/>
          <p14:tracePt t="83258" x="7132638" y="3208338"/>
          <p14:tracePt t="83275" x="6911975" y="3200400"/>
          <p14:tracePt t="83291" x="6735763" y="3238500"/>
          <p14:tracePt t="83308" x="6675438" y="3260725"/>
          <p14:tracePt t="83326" x="6689725" y="3284538"/>
          <p14:tracePt t="83341" x="6765925" y="3298825"/>
          <p14:tracePt t="83358" x="7513638" y="3314700"/>
          <p14:tracePt t="83375" x="7864475" y="3314700"/>
          <p14:tracePt t="83391" x="7924800" y="3314700"/>
          <p14:tracePt t="83425" x="7802563" y="3276600"/>
          <p14:tracePt t="83441" x="7345363" y="3216275"/>
          <p14:tracePt t="83458" x="6583363" y="3216275"/>
          <p14:tracePt t="83475" x="5921375" y="3216275"/>
          <p14:tracePt t="83491" x="5661025" y="3268663"/>
          <p14:tracePt t="83508" x="5654675" y="3292475"/>
          <p14:tracePt t="83525" x="5943600" y="3314700"/>
          <p14:tracePt t="83541" x="6316663" y="3314700"/>
          <p14:tracePt t="83558" x="7559675" y="3314700"/>
          <p14:tracePt t="83575" x="7954963" y="3314700"/>
          <p14:tracePt t="83591" x="8016875" y="3314700"/>
          <p14:tracePt t="83625" x="7635875" y="3254375"/>
          <p14:tracePt t="83642" x="6629400" y="3254375"/>
          <p14:tracePt t="83658" x="5745163" y="3254375"/>
          <p14:tracePt t="83675" x="5219700" y="3254375"/>
          <p14:tracePt t="83691" x="5135563" y="3292475"/>
          <p14:tracePt t="83708" x="5159375" y="3322638"/>
          <p14:tracePt t="83725" x="5456238" y="3336925"/>
          <p14:tracePt t="83741" x="6438900" y="3336925"/>
          <p14:tracePt t="83758" x="7597775" y="3336925"/>
          <p14:tracePt t="83775" x="7886700" y="3336925"/>
          <p14:tracePt t="83808" x="7848600" y="3336925"/>
          <p14:tracePt t="83825" x="7459663" y="3306763"/>
          <p14:tracePt t="83842" x="6553200" y="3306763"/>
          <p14:tracePt t="83858" x="6011863" y="3306763"/>
          <p14:tracePt t="83875" x="5837238" y="3352800"/>
          <p14:tracePt t="83892" x="5837238" y="3375025"/>
          <p14:tracePt t="83908" x="5997575" y="3421063"/>
          <p14:tracePt t="83925" x="6705600" y="3444875"/>
          <p14:tracePt t="83942" x="7940675" y="3444875"/>
          <p14:tracePt t="83958" x="8321675" y="3444875"/>
          <p14:tracePt t="83975" x="8359775" y="3436938"/>
          <p14:tracePt t="83992" x="8289925" y="3421063"/>
          <p14:tracePt t="84008" x="7742238" y="3344863"/>
          <p14:tracePt t="84025" x="6705600" y="3314700"/>
          <p14:tracePt t="84042" x="5821363" y="3314700"/>
          <p14:tracePt t="84058" x="5394325" y="3322638"/>
          <p14:tracePt t="84075" x="5341938" y="3360738"/>
          <p14:tracePt t="84092" x="5387975" y="3390900"/>
          <p14:tracePt t="84108" x="5737225" y="3413125"/>
          <p14:tracePt t="84125" x="6621463" y="3413125"/>
          <p14:tracePt t="84142" x="7635875" y="3413125"/>
          <p14:tracePt t="84158" x="7750175" y="3413125"/>
          <p14:tracePt t="84192" x="7666038" y="3390900"/>
          <p14:tracePt t="84208" x="7070725" y="3390900"/>
          <p14:tracePt t="84225" x="6202363" y="3390900"/>
          <p14:tracePt t="84242" x="5584825" y="3390900"/>
          <p14:tracePt t="84258" x="5287963" y="3421063"/>
          <p14:tracePt t="84275" x="5257800" y="3429000"/>
          <p14:tracePt t="84292" x="5273675" y="3444875"/>
          <p14:tracePt t="84308" x="5502275" y="3451225"/>
          <p14:tracePt t="84325" x="6180138" y="3451225"/>
          <p14:tracePt t="84342" x="6765925" y="3451225"/>
          <p14:tracePt t="84358" x="6804025" y="3436938"/>
          <p14:tracePt t="84392" x="6743700" y="3413125"/>
          <p14:tracePt t="84408" x="6523038" y="3398838"/>
          <p14:tracePt t="84425" x="6088063" y="3398838"/>
          <p14:tracePt t="84442" x="5867400" y="3398838"/>
          <p14:tracePt t="84458" x="5791200" y="3429000"/>
          <p14:tracePt t="84475" x="5775325" y="3444875"/>
          <p14:tracePt t="84492" x="5845175" y="3482975"/>
          <p14:tracePt t="84508" x="6035675" y="3513138"/>
          <p14:tracePt t="84525" x="6613525" y="3513138"/>
          <p14:tracePt t="84542" x="7026275" y="3482975"/>
          <p14:tracePt t="84558" x="7132638" y="3421063"/>
          <p14:tracePt t="84592" x="7094538" y="3382963"/>
          <p14:tracePt t="84608" x="6918325" y="3336925"/>
          <p14:tracePt t="84625" x="6613525" y="3336925"/>
          <p14:tracePt t="84642" x="6408738" y="3344863"/>
          <p14:tracePt t="84658" x="6278563" y="3421063"/>
          <p14:tracePt t="84675" x="6256338" y="3451225"/>
          <p14:tracePt t="84692" x="6294438" y="3482975"/>
          <p14:tracePt t="84708" x="6569075" y="3535363"/>
          <p14:tracePt t="84725" x="7108825" y="3543300"/>
          <p14:tracePt t="84742" x="7658100" y="3497263"/>
          <p14:tracePt t="84758" x="7788275" y="3444875"/>
          <p14:tracePt t="84775" x="7788275" y="3413125"/>
          <p14:tracePt t="84792" x="7712075" y="3330575"/>
          <p14:tracePt t="84809" x="7505700" y="3208338"/>
          <p14:tracePt t="84825" x="7102475" y="3063875"/>
          <p14:tracePt t="84842" x="6659563" y="2933700"/>
          <p14:tracePt t="84859" x="6286500" y="2925763"/>
          <p14:tracePt t="84875" x="5989638" y="2955925"/>
          <p14:tracePt t="84892" x="5791200" y="3055938"/>
          <p14:tracePt t="84909" x="5722938" y="3170238"/>
          <p14:tracePt t="84925" x="5722938" y="3276600"/>
          <p14:tracePt t="84942" x="5875338" y="3429000"/>
          <p14:tracePt t="84959" x="6232525" y="3521075"/>
          <p14:tracePt t="84975" x="6804025" y="3573463"/>
          <p14:tracePt t="84992" x="7383463" y="3573463"/>
          <p14:tracePt t="85009" x="7810500" y="3543300"/>
          <p14:tracePt t="85025" x="7985125" y="3475038"/>
          <p14:tracePt t="85043" x="8016875" y="3436938"/>
          <p14:tracePt t="85059" x="8008938" y="3352800"/>
          <p14:tracePt t="85075" x="7856538" y="3254375"/>
          <p14:tracePt t="85092" x="7437438" y="3124200"/>
          <p14:tracePt t="85109" x="7018338" y="3040063"/>
          <p14:tracePt t="85125" x="6561138" y="3040063"/>
          <p14:tracePt t="85142" x="6019800" y="3178175"/>
          <p14:tracePt t="85159" x="5859463" y="3298825"/>
          <p14:tracePt t="85175" x="5837238" y="3398838"/>
          <p14:tracePt t="85192" x="5897563" y="3489325"/>
          <p14:tracePt t="85209" x="6332538" y="3597275"/>
          <p14:tracePt t="85225" x="7026275" y="3619500"/>
          <p14:tracePt t="85242" x="7620000" y="3619500"/>
          <p14:tracePt t="85259" x="7954963" y="3589338"/>
          <p14:tracePt t="85275" x="8039100" y="3559175"/>
          <p14:tracePt t="85292" x="8039100" y="3521075"/>
          <p14:tracePt t="85309" x="7551738" y="3284538"/>
          <p14:tracePt t="85325" x="7185025" y="3192463"/>
          <p14:tracePt t="85342" x="6240463" y="3108325"/>
          <p14:tracePt t="85359" x="5883275" y="3140075"/>
          <p14:tracePt t="85375" x="5761038" y="3216275"/>
          <p14:tracePt t="85392" x="5745163" y="3276600"/>
          <p14:tracePt t="85409" x="5837238" y="3344863"/>
          <p14:tracePt t="85425" x="6408738" y="3429000"/>
          <p14:tracePt t="85442" x="7108825" y="3429000"/>
          <p14:tracePt t="85459" x="7527925" y="3429000"/>
          <p14:tracePt t="85475" x="7650163" y="3382963"/>
          <p14:tracePt t="85509" x="7627938" y="3336925"/>
          <p14:tracePt t="85525" x="7208838" y="3230563"/>
          <p14:tracePt t="85542" x="6499225" y="3200400"/>
          <p14:tracePt t="85559" x="6316663" y="3200400"/>
          <p14:tracePt t="85575" x="6294438" y="3200400"/>
          <p14:tracePt t="85592" x="6294438" y="3216275"/>
          <p14:tracePt t="85609" x="6362700" y="3238500"/>
          <p14:tracePt t="85625" x="6477000" y="3254375"/>
          <p14:tracePt t="85642" x="6683375" y="3254375"/>
          <p14:tracePt t="85659" x="6713538" y="3254375"/>
          <p14:tracePt t="85798" x="6713538" y="3260725"/>
          <p14:tracePt t="85814" x="6721475" y="3260725"/>
          <p14:tracePt t="85823" x="6759575" y="3276600"/>
          <p14:tracePt t="85830" x="6811963" y="3284538"/>
          <p14:tracePt t="85842" x="6896100" y="3306763"/>
          <p14:tracePt t="85859" x="7216775" y="3360738"/>
          <p14:tracePt t="85876" x="7505700" y="3382963"/>
          <p14:tracePt t="85892" x="7742238" y="3390900"/>
          <p14:tracePt t="85909" x="7908925" y="3390900"/>
          <p14:tracePt t="85926" x="7924800" y="3390900"/>
          <p14:tracePt t="86270" x="7947025" y="3390900"/>
          <p14:tracePt t="86278" x="7954963" y="3390900"/>
          <p14:tracePt t="86286" x="7970838" y="3390900"/>
          <p14:tracePt t="86295" x="7993063" y="3390900"/>
          <p14:tracePt t="86309" x="8008938" y="3390900"/>
          <p14:tracePt t="86414" x="8039100" y="3390900"/>
          <p14:tracePt t="86422" x="8099425" y="3368675"/>
          <p14:tracePt t="86430" x="8161338" y="3368675"/>
          <p14:tracePt t="86442" x="8213725" y="3368675"/>
          <p14:tracePt t="86459" x="8305800" y="3360738"/>
          <p14:tracePt t="86476" x="8466138" y="3360738"/>
          <p14:tracePt t="86478" x="8526463" y="3360738"/>
          <p14:tracePt t="86492" x="8572500" y="3360738"/>
          <p14:tracePt t="86510" x="8618538" y="3360738"/>
          <p14:tracePt t="86526" x="8626475" y="3360738"/>
          <p14:tracePt t="86574" x="8640763" y="3360738"/>
          <p14:tracePt t="86582" x="8656638" y="3360738"/>
          <p14:tracePt t="86592" x="8678863" y="3360738"/>
          <p14:tracePt t="86609" x="8763000" y="3360738"/>
          <p14:tracePt t="86626" x="8793163" y="3360738"/>
          <p14:tracePt t="86727" x="8816975" y="3360738"/>
          <p14:tracePt t="86734" x="8861425" y="3360738"/>
          <p14:tracePt t="86743" x="8915400" y="3360738"/>
          <p14:tracePt t="86759" x="8983663" y="3360738"/>
          <p14:tracePt t="86776" x="9128125" y="3360738"/>
          <p14:tracePt t="86793" x="9342438" y="3360738"/>
          <p14:tracePt t="86809" x="9502775" y="3360738"/>
          <p14:tracePt t="86826" x="9661525" y="3360738"/>
          <p14:tracePt t="86843" x="9745663" y="3360738"/>
          <p14:tracePt t="86859" x="9753600" y="3360738"/>
          <p14:tracePt t="87078" x="9693275" y="3360738"/>
          <p14:tracePt t="87086" x="9593263" y="3413125"/>
          <p14:tracePt t="87094" x="9456738" y="3444875"/>
          <p14:tracePt t="87109" x="9274175" y="3475038"/>
          <p14:tracePt t="87126" x="8328025" y="3627438"/>
          <p14:tracePt t="87143" x="7581900" y="3741738"/>
          <p14:tracePt t="87159" x="6918325" y="3825875"/>
          <p14:tracePt t="87176" x="6378575" y="3856038"/>
          <p14:tracePt t="87193" x="6042025" y="3856038"/>
          <p14:tracePt t="87209" x="5851525" y="3856038"/>
          <p14:tracePt t="87226" x="5791200" y="3856038"/>
          <p14:tracePt t="87243" x="5775325" y="3856038"/>
          <p14:tracePt t="87260" x="5761038" y="3863975"/>
          <p14:tracePt t="87276" x="5737225" y="3878263"/>
          <p14:tracePt t="87293" x="5692775" y="3908425"/>
          <p14:tracePt t="87309" x="5654675" y="3924300"/>
          <p14:tracePt t="87326" x="5608638" y="3932238"/>
          <p14:tracePt t="87344" x="5600700" y="3932238"/>
          <p14:tracePt t="88086" x="5692775" y="3932238"/>
          <p14:tracePt t="88095" x="5867400" y="3916363"/>
          <p14:tracePt t="88102" x="6126163" y="3894138"/>
          <p14:tracePt t="88110" x="6362700" y="3856038"/>
          <p14:tracePt t="88126" x="6865938" y="3779838"/>
          <p14:tracePt t="88143" x="7299325" y="3717925"/>
          <p14:tracePt t="88161" x="7597775" y="3679825"/>
          <p14:tracePt t="88176" x="7756525" y="3649663"/>
          <p14:tracePt t="88193" x="7864475" y="3619500"/>
          <p14:tracePt t="88210" x="7908925" y="3603625"/>
          <p14:tracePt t="88226" x="7940675" y="3597275"/>
          <p14:tracePt t="88243" x="7978775" y="3589338"/>
          <p14:tracePt t="88260" x="8023225" y="3573463"/>
          <p14:tracePt t="88276" x="8085138" y="3565525"/>
          <p14:tracePt t="88293" x="8183563" y="3551238"/>
          <p14:tracePt t="88310" x="8343900" y="3527425"/>
          <p14:tracePt t="88326" x="8420100" y="3513138"/>
          <p14:tracePt t="88343" x="8488363" y="3513138"/>
          <p14:tracePt t="88361" x="8526463" y="3497263"/>
          <p14:tracePt t="88377" x="8556625" y="3497263"/>
          <p14:tracePt t="88393" x="8594725" y="3489325"/>
          <p14:tracePt t="88410" x="8670925" y="3482975"/>
          <p14:tracePt t="88427" x="8732838" y="3482975"/>
          <p14:tracePt t="88443" x="8793163" y="3482975"/>
          <p14:tracePt t="88460" x="8869363" y="3482975"/>
          <p14:tracePt t="88477" x="8953500" y="3482975"/>
          <p14:tracePt t="88479" x="8999538" y="3482975"/>
          <p14:tracePt t="88493" x="9045575" y="3482975"/>
          <p14:tracePt t="88510" x="9121775" y="3482975"/>
          <p14:tracePt t="88527" x="9144000" y="3482975"/>
          <p14:tracePt t="90486" x="9113838" y="3475038"/>
          <p14:tracePt t="90494" x="9090025" y="3467100"/>
          <p14:tracePt t="90502" x="9067800" y="3459163"/>
          <p14:tracePt t="90511" x="9051925" y="3459163"/>
          <p14:tracePt t="90527" x="9007475" y="3459163"/>
          <p14:tracePt t="90544" x="8931275" y="3459163"/>
          <p14:tracePt t="90561" x="8809038" y="3521075"/>
          <p14:tracePt t="90577" x="8664575" y="3565525"/>
          <p14:tracePt t="90594" x="8474075" y="3635375"/>
          <p14:tracePt t="90611" x="8175625" y="3711575"/>
          <p14:tracePt t="90627" x="7878763" y="3771900"/>
          <p14:tracePt t="90644" x="7551738" y="3802063"/>
          <p14:tracePt t="90661" x="7185025" y="3802063"/>
          <p14:tracePt t="90678" x="7094538" y="3802063"/>
          <p14:tracePt t="90694" x="6904038" y="3802063"/>
          <p14:tracePt t="90711" x="6858000" y="3802063"/>
          <p14:tracePt t="90744" x="6850063" y="3802063"/>
          <p14:tracePt t="90761" x="6804025" y="3802063"/>
          <p14:tracePt t="90777" x="6697663" y="3794125"/>
          <p14:tracePt t="90794" x="6515100" y="3794125"/>
          <p14:tracePt t="90811" x="6340475" y="3817938"/>
          <p14:tracePt t="90827" x="6188075" y="3825875"/>
          <p14:tracePt t="90844" x="6080125" y="3848100"/>
          <p14:tracePt t="90861" x="5959475" y="3863975"/>
          <p14:tracePt t="90878" x="5883275" y="3878263"/>
          <p14:tracePt t="90894" x="5791200" y="3878263"/>
          <p14:tracePt t="90911" x="5753100" y="3870325"/>
          <p14:tracePt t="90927" x="5737225" y="3870325"/>
          <p14:tracePt t="90944" x="5722938" y="3870325"/>
          <p14:tracePt t="90961" x="5707063" y="3856038"/>
          <p14:tracePt t="90979" x="5684838" y="3848100"/>
          <p14:tracePt t="90985" x="5654675" y="3848100"/>
          <p14:tracePt t="90995" x="5616575" y="3840163"/>
          <p14:tracePt t="91011" x="5524500" y="3817938"/>
          <p14:tracePt t="91027" x="5387975" y="3817938"/>
          <p14:tracePt t="91044" x="5203825" y="3817938"/>
          <p14:tracePt t="91061" x="4876800" y="3817938"/>
          <p14:tracePt t="91077" x="4762500" y="3817938"/>
          <p14:tracePt t="91094" x="4525963" y="3817938"/>
          <p14:tracePt t="91111" x="4449763" y="3817938"/>
          <p14:tracePt t="92310" x="4479925" y="3825875"/>
          <p14:tracePt t="92318" x="4556125" y="3832225"/>
          <p14:tracePt t="92328" x="4664075" y="3832225"/>
          <p14:tracePt t="92345" x="5037138" y="3779838"/>
          <p14:tracePt t="92361" x="5418138" y="3717925"/>
          <p14:tracePt t="92378" x="5630863" y="3717925"/>
          <p14:tracePt t="92395" x="5791200" y="3687763"/>
          <p14:tracePt t="92411" x="5859463" y="3679825"/>
          <p14:tracePt t="97526" x="5859463" y="3756025"/>
          <p14:tracePt t="97535" x="5813425" y="3878263"/>
          <p14:tracePt t="97546" x="5753100" y="3946525"/>
          <p14:tracePt t="97563" x="5616575" y="4038600"/>
          <p14:tracePt t="97580" x="5402263" y="4160838"/>
          <p14:tracePt t="97598" x="5059363" y="4275138"/>
          <p14:tracePt t="97613" x="4953000" y="4305300"/>
          <p14:tracePt t="97630" x="4632325" y="4397375"/>
          <p14:tracePt t="97647" x="4465638" y="4449763"/>
          <p14:tracePt t="97663" x="4343400" y="4479925"/>
          <p14:tracePt t="97680" x="4259263" y="4525963"/>
          <p14:tracePt t="97697" x="4191000" y="4549775"/>
          <p14:tracePt t="97713" x="4144963" y="4564063"/>
          <p14:tracePt t="97730" x="4098925" y="4587875"/>
          <p14:tracePt t="97747" x="4054475" y="4594225"/>
          <p14:tracePt t="97763" x="3978275" y="4632325"/>
          <p14:tracePt t="97780" x="3878263" y="4648200"/>
          <p14:tracePt t="97797" x="3779838" y="4664075"/>
          <p14:tracePt t="97814" x="3649663" y="4678363"/>
          <p14:tracePt t="97830" x="3505200" y="4702175"/>
          <p14:tracePt t="97847" x="3436938" y="4724400"/>
          <p14:tracePt t="97863" x="3382963" y="4746625"/>
          <p14:tracePt t="97880" x="3375025" y="4746625"/>
          <p14:tracePt t="97958" x="3344863" y="4746625"/>
          <p14:tracePt t="97966" x="3322638" y="4746625"/>
          <p14:tracePt t="97974" x="3292475" y="4746625"/>
          <p14:tracePt t="97982" x="3254375" y="4746625"/>
          <p14:tracePt t="97997" x="3154363" y="4740275"/>
          <p14:tracePt t="98013" x="3101975" y="4724400"/>
          <p14:tracePt t="98016" x="3063875" y="4716463"/>
          <p14:tracePt t="98030" x="3009900" y="4716463"/>
          <p14:tracePt t="98047" x="3001963" y="4708525"/>
          <p14:tracePt t="98110" x="3025775" y="4708525"/>
          <p14:tracePt t="98119" x="3040063" y="4716463"/>
          <p14:tracePt t="98130" x="3063875" y="4716463"/>
          <p14:tracePt t="98147" x="3124200" y="4716463"/>
          <p14:tracePt t="98163" x="3208338" y="4716463"/>
          <p14:tracePt t="98180" x="3344863" y="4708525"/>
          <p14:tracePt t="98197" x="3597275" y="4708525"/>
          <p14:tracePt t="98213" x="3673475" y="4708525"/>
          <p14:tracePt t="98230" x="3908425" y="4702175"/>
          <p14:tracePt t="98247" x="4038600" y="4702175"/>
          <p14:tracePt t="98263" x="4144963" y="4702175"/>
          <p14:tracePt t="98280" x="4198938" y="4702175"/>
          <p14:tracePt t="98298" x="4229100" y="4702175"/>
          <p14:tracePt t="98313" x="4237038" y="4702175"/>
          <p14:tracePt t="98347" x="4244975" y="4702175"/>
          <p14:tracePt t="98364" x="4335463" y="4702175"/>
          <p14:tracePt t="98380" x="4579938" y="4702175"/>
          <p14:tracePt t="98397" x="4876800" y="4702175"/>
          <p14:tracePt t="98414" x="5311775" y="4702175"/>
          <p14:tracePt t="98430" x="5524500" y="4702175"/>
          <p14:tracePt t="98447" x="5630863" y="4702175"/>
          <p14:tracePt t="98464" x="5692775" y="4702175"/>
          <p14:tracePt t="98480" x="5722938" y="4702175"/>
          <p14:tracePt t="98497" x="5753100" y="4702175"/>
          <p14:tracePt t="98514" x="5807075" y="4702175"/>
          <p14:tracePt t="98530" x="5867400" y="4702175"/>
          <p14:tracePt t="98547" x="5989638" y="4702175"/>
          <p14:tracePt t="98564" x="6103938" y="4702175"/>
          <p14:tracePt t="98580" x="6232525" y="4702175"/>
          <p14:tracePt t="98597" x="6362700" y="4702175"/>
          <p14:tracePt t="98613" x="6515100" y="4702175"/>
          <p14:tracePt t="98630" x="6599238" y="4702175"/>
          <p14:tracePt t="98647" x="6683375" y="4702175"/>
          <p14:tracePt t="98663" x="6751638" y="4702175"/>
          <p14:tracePt t="98680" x="6773863" y="4702175"/>
          <p14:tracePt t="98814" x="6781800" y="4694238"/>
          <p14:tracePt t="98839" x="6781800" y="4686300"/>
          <p14:tracePt t="98902" x="6759575" y="4686300"/>
          <p14:tracePt t="98910" x="6675438" y="4670425"/>
          <p14:tracePt t="98918" x="6591300" y="4656138"/>
          <p14:tracePt t="98930" x="6492875" y="4648200"/>
          <p14:tracePt t="98947" x="6126163" y="4670425"/>
          <p14:tracePt t="98964" x="5715000" y="4732338"/>
          <p14:tracePt t="98980" x="5326063" y="4754563"/>
          <p14:tracePt t="98997" x="5013325" y="4754563"/>
          <p14:tracePt t="99013" x="4724400" y="4754563"/>
          <p14:tracePt t="99030" x="4602163" y="4754563"/>
          <p14:tracePt t="99047" x="4518025" y="4762500"/>
          <p14:tracePt t="99063" x="4419600" y="4770438"/>
          <p14:tracePt t="99080" x="4313238" y="4778375"/>
          <p14:tracePt t="99098" x="4191000" y="4792663"/>
          <p14:tracePt t="99114" x="4046538" y="4792663"/>
          <p14:tracePt t="99130" x="3894138" y="4792663"/>
          <p14:tracePt t="99147" x="3756025" y="4792663"/>
          <p14:tracePt t="99164" x="3635375" y="4792663"/>
          <p14:tracePt t="99180" x="3535363" y="4792663"/>
          <p14:tracePt t="99198" x="3459163" y="4800600"/>
          <p14:tracePt t="99214" x="3382963" y="4800600"/>
          <p14:tracePt t="99231" x="3352800" y="4800600"/>
          <p14:tracePt t="99247" x="3322638" y="4800600"/>
          <p14:tracePt t="99343" x="3368675" y="4800600"/>
          <p14:tracePt t="99350" x="3444875" y="4800600"/>
          <p14:tracePt t="99358" x="3551238" y="4784725"/>
          <p14:tracePt t="99366" x="3657600" y="4778375"/>
          <p14:tracePt t="99381" x="3794125" y="4754563"/>
          <p14:tracePt t="99398" x="4084638" y="4708525"/>
          <p14:tracePt t="99414" x="4533900" y="4694238"/>
          <p14:tracePt t="99431" x="4716463" y="4694238"/>
          <p14:tracePt t="99447" x="4860925" y="4686300"/>
          <p14:tracePt t="99464" x="4922838" y="4686300"/>
          <p14:tracePt t="99481" x="4945063" y="4686300"/>
          <p14:tracePt t="99518" x="4953000" y="4670425"/>
          <p14:tracePt t="99531" x="5013325" y="4670425"/>
          <p14:tracePt t="99547" x="5197475" y="4648200"/>
          <p14:tracePt t="99564" x="5502275" y="4602163"/>
          <p14:tracePt t="99581" x="5959475" y="4541838"/>
          <p14:tracePt t="99598" x="6675438" y="4457700"/>
          <p14:tracePt t="99614" x="7070725" y="4397375"/>
          <p14:tracePt t="99631" x="7299325" y="4373563"/>
          <p14:tracePt t="99647" x="7459663" y="4351338"/>
          <p14:tracePt t="99664" x="7543800" y="4343400"/>
          <p14:tracePt t="99681" x="7566025" y="4343400"/>
          <p14:tracePt t="99894" x="7559675" y="4343400"/>
          <p14:tracePt t="99902" x="7527925" y="4343400"/>
          <p14:tracePt t="99914" x="7475538" y="4343400"/>
          <p14:tracePt t="99931" x="7361238" y="4359275"/>
          <p14:tracePt t="99947" x="7192963" y="4397375"/>
          <p14:tracePt t="99964" x="6972300" y="4435475"/>
          <p14:tracePt t="99981" x="6789738" y="4449763"/>
          <p14:tracePt t="99999" x="6629400" y="4479925"/>
          <p14:tracePt t="100014" x="6591300" y="4479925"/>
          <p14:tracePt t="100031" x="6575425" y="4479925"/>
          <p14:tracePt t="100064" x="6561138" y="4479925"/>
          <p14:tracePt t="100081" x="6492875" y="4487863"/>
          <p14:tracePt t="100097" x="6392863" y="4495800"/>
          <p14:tracePt t="100114" x="6278563" y="4511675"/>
          <p14:tracePt t="100131" x="6172200" y="4518025"/>
          <p14:tracePt t="100147" x="6111875" y="4518025"/>
          <p14:tracePt t="100164" x="6080125" y="4518025"/>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817511" y="1019069"/>
            <a:ext cx="7010399"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Solution: </a:t>
            </a:r>
            <a:r>
              <a:rPr lang="en-US" sz="2800" b="1" dirty="0">
                <a:latin typeface="Times New Roman" panose="02020603050405020304" pitchFamily="18" charset="0"/>
                <a:cs typeface="Times New Roman" panose="02020603050405020304" pitchFamily="18" charset="0"/>
              </a:rPr>
              <a:t>Finding Conditional Probabilities</a:t>
            </a:r>
          </a:p>
          <a:p>
            <a:endParaRPr lang="en-US" sz="2800" b="1"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rotWithShape="1">
          <a:blip r:embed="rId3"/>
          <a:srcRect l="33371" t="36221" r="11246" b="15160"/>
          <a:stretch/>
        </p:blipFill>
        <p:spPr>
          <a:xfrm>
            <a:off x="1436385" y="1764850"/>
            <a:ext cx="8989921" cy="4439179"/>
          </a:xfrm>
          <a:prstGeom prst="rect">
            <a:avLst/>
          </a:prstGeom>
        </p:spPr>
      </p:pic>
    </p:spTree>
    <p:extLst>
      <p:ext uri="{BB962C8B-B14F-4D97-AF65-F5344CB8AC3E}">
        <p14:creationId xmlns:p14="http://schemas.microsoft.com/office/powerpoint/2010/main" val="3412160344"/>
      </p:ext>
    </p:extLst>
  </p:cSld>
  <p:clrMapOvr>
    <a:masterClrMapping/>
  </p:clrMapOvr>
  <mc:AlternateContent xmlns:mc="http://schemas.openxmlformats.org/markup-compatibility/2006" xmlns:p14="http://schemas.microsoft.com/office/powerpoint/2010/main">
    <mc:Choice Requires="p14">
      <p:transition p14:dur="10" advTm="63246"/>
    </mc:Choice>
    <mc:Fallback xmlns="">
      <p:transition advTm="63246"/>
    </mc:Fallback>
  </mc:AlternateContent>
  <p:timing>
    <p:tnLst>
      <p:par>
        <p:cTn id="1" dur="indefinite" restart="never" nodeType="tmRoot"/>
      </p:par>
    </p:tnLst>
  </p:timing>
  <p:extLst mod="1">
    <p:ext uri="{3A86A75C-4F4B-4683-9AE1-C65F6400EC91}">
      <p14:laserTraceLst xmlns:p14="http://schemas.microsoft.com/office/powerpoint/2010/main">
        <p14:tracePtLst>
          <p14:tracePt t="822" x="6073775" y="4457700"/>
          <p14:tracePt t="830" x="6073775" y="4373563"/>
          <p14:tracePt t="838" x="6073775" y="4335463"/>
          <p14:tracePt t="848" x="6073775" y="4321175"/>
          <p14:tracePt t="865" x="6080125" y="4221163"/>
          <p14:tracePt t="881" x="6088063" y="4152900"/>
          <p14:tracePt t="898" x="6103938" y="4106863"/>
          <p14:tracePt t="915" x="6111875" y="4016375"/>
          <p14:tracePt t="931" x="6126163" y="3916363"/>
          <p14:tracePt t="948" x="6126163" y="3832225"/>
          <p14:tracePt t="965" x="6126163" y="3725863"/>
          <p14:tracePt t="983" x="6126163" y="3611563"/>
          <p14:tracePt t="998" x="6126163" y="3527425"/>
          <p14:tracePt t="1015" x="6126163" y="3413125"/>
          <p14:tracePt t="1031" x="6126163" y="3298825"/>
          <p14:tracePt t="1048" x="6126163" y="3178175"/>
          <p14:tracePt t="1065" x="6142038" y="3063875"/>
          <p14:tracePt t="1081" x="6149975" y="2971800"/>
          <p14:tracePt t="1098" x="6156325" y="2903538"/>
          <p14:tracePt t="1115" x="6172200" y="2879725"/>
          <p14:tracePt t="1131" x="6172200" y="2865438"/>
          <p14:tracePt t="1592" x="6180138" y="2865438"/>
          <p14:tracePt t="1598" x="6180138" y="2857500"/>
          <p14:tracePt t="1607" x="6180138" y="2811463"/>
          <p14:tracePt t="1615" x="6180138" y="2781300"/>
          <p14:tracePt t="1632" x="6172200" y="2727325"/>
          <p14:tracePt t="1648" x="6156325" y="2659063"/>
          <p14:tracePt t="1665" x="6134100" y="2606675"/>
          <p14:tracePt t="1682" x="6111875" y="2568575"/>
          <p14:tracePt t="1698" x="6103938" y="2536825"/>
          <p14:tracePt t="1715" x="6103938" y="2514600"/>
          <p14:tracePt t="1732" x="6096000" y="2492375"/>
          <p14:tracePt t="1748" x="6080125" y="2460625"/>
          <p14:tracePt t="1765" x="6080125" y="2438400"/>
          <p14:tracePt t="1782" x="6080125" y="2408238"/>
          <p14:tracePt t="1798" x="6080125" y="2384425"/>
          <p14:tracePt t="1815" x="6080125" y="2370138"/>
          <p14:tracePt t="1950" x="6080125" y="2384425"/>
          <p14:tracePt t="1958" x="6080125" y="2454275"/>
          <p14:tracePt t="1967" x="6088063" y="2506663"/>
          <p14:tracePt t="1982" x="6096000" y="2606675"/>
          <p14:tracePt t="1998" x="6118225" y="2720975"/>
          <p14:tracePt t="2015" x="6126163" y="2835275"/>
          <p14:tracePt t="2032" x="6134100" y="2941638"/>
          <p14:tracePt t="2048" x="6156325" y="3017838"/>
          <p14:tracePt t="2065" x="6156325" y="3048000"/>
          <p14:tracePt t="2083" x="6164263" y="3048000"/>
          <p14:tracePt t="2142" x="6156325" y="3055938"/>
          <p14:tracePt t="2150" x="6126163" y="3086100"/>
          <p14:tracePt t="2158" x="6111875" y="3108325"/>
          <p14:tracePt t="2167" x="6088063" y="3124200"/>
          <p14:tracePt t="2182" x="6027738" y="3184525"/>
          <p14:tracePt t="2198" x="5951538" y="3268663"/>
          <p14:tracePt t="2215" x="5859463" y="3382963"/>
          <p14:tracePt t="2232" x="5761038" y="3559175"/>
          <p14:tracePt t="2248" x="5654675" y="3741738"/>
          <p14:tracePt t="2265" x="5486400" y="4022725"/>
          <p14:tracePt t="2282" x="5249863" y="4343400"/>
          <p14:tracePt t="2299" x="4846638" y="4686300"/>
          <p14:tracePt t="2315" x="4389438" y="5006975"/>
          <p14:tracePt t="2332" x="3924300" y="5257800"/>
          <p14:tracePt t="2349" x="3543300" y="5440363"/>
          <p14:tracePt t="2365" x="3330575" y="5508625"/>
          <p14:tracePt t="2382" x="3132138" y="5532438"/>
          <p14:tracePt t="2399" x="3055938" y="5532438"/>
          <p14:tracePt t="2415" x="2987675" y="5502275"/>
          <p14:tracePt t="2432" x="2979738" y="5478463"/>
          <p14:tracePt t="2449" x="2979738" y="5456238"/>
          <p14:tracePt t="2465" x="2979738" y="5432425"/>
          <p14:tracePt t="2510" x="2979738" y="5418138"/>
          <p14:tracePt t="2518" x="2979738" y="5394325"/>
          <p14:tracePt t="2532" x="2979738" y="5380038"/>
          <p14:tracePt t="2549" x="2979738" y="5372100"/>
          <p14:tracePt t="2565" x="2963863" y="5356225"/>
          <p14:tracePt t="2583" x="2941638" y="5341938"/>
          <p14:tracePt t="2599" x="2933700" y="5341938"/>
          <p14:tracePt t="2615" x="2925763" y="5341938"/>
          <p14:tracePt t="2743" x="2941638" y="5341938"/>
          <p14:tracePt t="2751" x="2955925" y="5341938"/>
          <p14:tracePt t="2758" x="2971800" y="5341938"/>
          <p14:tracePt t="2767" x="2994025" y="5341938"/>
          <p14:tracePt t="2782" x="3025775" y="5318125"/>
          <p14:tracePt t="2799" x="3078163" y="5295900"/>
          <p14:tracePt t="2815" x="3124200" y="5273675"/>
          <p14:tracePt t="2832" x="3154363" y="5227638"/>
          <p14:tracePt t="2849" x="3178175" y="5203825"/>
          <p14:tracePt t="2865" x="3184525" y="5197475"/>
          <p14:tracePt t="3390" x="3178175" y="5189538"/>
          <p14:tracePt t="3400" x="3178175" y="5181600"/>
          <p14:tracePt t="3406" x="3162300" y="5181600"/>
          <p14:tracePt t="3415" x="3154363" y="5181600"/>
          <p14:tracePt t="3432" x="3132138" y="5181600"/>
          <p14:tracePt t="3494" x="3124200" y="5181600"/>
          <p14:tracePt t="3518" x="3116263" y="5181600"/>
          <p14:tracePt t="3526" x="3108325" y="5181600"/>
          <p14:tracePt t="3534" x="3101975" y="5181600"/>
          <p14:tracePt t="3549" x="3086100" y="5181600"/>
          <p14:tracePt t="3565" x="3048000" y="5181600"/>
          <p14:tracePt t="3582" x="2987675" y="5181600"/>
          <p14:tracePt t="3599" x="2941638" y="5181600"/>
          <p14:tracePt t="3615" x="2925763" y="5181600"/>
          <p14:tracePt t="3632" x="2911475" y="5181600"/>
          <p14:tracePt t="3806" x="2895600" y="5181600"/>
          <p14:tracePt t="3822" x="2879725" y="5181600"/>
          <p14:tracePt t="3838" x="2873375" y="5181600"/>
          <p14:tracePt t="4054" x="2857500" y="5181600"/>
          <p14:tracePt t="4064" x="2841625" y="5189538"/>
          <p14:tracePt t="4070" x="2827338" y="5203825"/>
          <p14:tracePt t="4082" x="2819400" y="5203825"/>
          <p14:tracePt t="4099" x="2803525" y="5219700"/>
          <p14:tracePt t="4198" x="2797175" y="5219700"/>
          <p14:tracePt t="4222" x="2781300" y="5219700"/>
          <p14:tracePt t="4231" x="2759075" y="5219700"/>
          <p14:tracePt t="4238" x="2713038" y="5219700"/>
          <p14:tracePt t="4249" x="2667000" y="5203825"/>
          <p14:tracePt t="4266" x="2574925" y="5181600"/>
          <p14:tracePt t="4283" x="2476500" y="5159375"/>
          <p14:tracePt t="4299" x="2438400" y="5143500"/>
          <p14:tracePt t="4334" x="2438400" y="5135563"/>
          <p14:tracePt t="4349" x="2438400" y="5127625"/>
          <p14:tracePt t="4366" x="2438400" y="5089525"/>
          <p14:tracePt t="4383" x="2438400" y="5067300"/>
          <p14:tracePt t="4399" x="2438400" y="5045075"/>
          <p14:tracePt t="4416" x="2438400" y="5029200"/>
          <p14:tracePt t="4433" x="2438400" y="5013325"/>
          <p14:tracePt t="4449" x="2438400" y="5006975"/>
          <p14:tracePt t="4510" x="2438400" y="4999038"/>
          <p14:tracePt t="4542" x="2438400" y="4983163"/>
          <p14:tracePt t="4551" x="2438400" y="4968875"/>
          <p14:tracePt t="4566" x="2438400" y="4960938"/>
          <p14:tracePt t="4574" x="2446338" y="4953000"/>
          <p14:tracePt t="4583" x="2446338" y="4937125"/>
          <p14:tracePt t="4599" x="2446338" y="4930775"/>
          <p14:tracePt t="4726" x="2446338" y="4937125"/>
          <p14:tracePt t="4734" x="2446338" y="4975225"/>
          <p14:tracePt t="4742" x="2446338" y="5006975"/>
          <p14:tracePt t="4751" x="2446338" y="5059363"/>
          <p14:tracePt t="4766" x="2446338" y="5127625"/>
          <p14:tracePt t="4783" x="2446338" y="5165725"/>
          <p14:tracePt t="4799" x="2446338" y="5197475"/>
          <p14:tracePt t="4816" x="2446338" y="5219700"/>
          <p14:tracePt t="4834" x="2446338" y="5265738"/>
          <p14:tracePt t="4849" x="2454275" y="5280025"/>
          <p14:tracePt t="4866" x="2454275" y="5287963"/>
          <p14:tracePt t="4974" x="2460625" y="5287963"/>
          <p14:tracePt t="5006" x="2468563" y="5287963"/>
          <p14:tracePt t="5567" x="2468563" y="5249863"/>
          <p14:tracePt t="5574" x="2476500" y="5219700"/>
          <p14:tracePt t="5583" x="2492375" y="5173663"/>
          <p14:tracePt t="5600" x="2544763" y="5045075"/>
          <p14:tracePt t="5616" x="2598738" y="4914900"/>
          <p14:tracePt t="5633" x="2667000" y="4792663"/>
          <p14:tracePt t="5650" x="2713038" y="4678363"/>
          <p14:tracePt t="5666" x="2720975" y="4602163"/>
          <p14:tracePt t="5683" x="2720975" y="4549775"/>
          <p14:tracePt t="5700" x="2720975" y="4511675"/>
          <p14:tracePt t="5716" x="2697163" y="4473575"/>
          <p14:tracePt t="5733" x="2674938" y="4449763"/>
          <p14:tracePt t="5750" x="2667000" y="4441825"/>
          <p14:tracePt t="5878" x="2674938" y="4441825"/>
          <p14:tracePt t="5886" x="2682875" y="4441825"/>
          <p14:tracePt t="5894" x="2689225" y="4441825"/>
          <p14:tracePt t="5902" x="2705100" y="4449763"/>
          <p14:tracePt t="5916" x="2720975" y="4449763"/>
          <p14:tracePt t="5933" x="2743200" y="4449763"/>
          <p14:tracePt t="5950" x="2773363" y="4465638"/>
          <p14:tracePt t="5967" x="2803525" y="4473575"/>
          <p14:tracePt t="5983" x="2849563" y="4479925"/>
          <p14:tracePt t="6000" x="2933700" y="4495800"/>
          <p14:tracePt t="6017" x="3055938" y="4495800"/>
          <p14:tracePt t="6033" x="3192463" y="4495800"/>
          <p14:tracePt t="6050" x="3368675" y="4495800"/>
          <p14:tracePt t="6067" x="3475038" y="4503738"/>
          <p14:tracePt t="6083" x="3619500" y="4503738"/>
          <p14:tracePt t="6100" x="3703638" y="4511675"/>
          <p14:tracePt t="6117" x="3787775" y="4511675"/>
          <p14:tracePt t="6133" x="3886200" y="4511675"/>
          <p14:tracePt t="6150" x="4068763" y="4511675"/>
          <p14:tracePt t="6167" x="4229100" y="4511675"/>
          <p14:tracePt t="6183" x="4441825" y="4511675"/>
          <p14:tracePt t="6200" x="4664075" y="4511675"/>
          <p14:tracePt t="6217" x="4876800" y="4511675"/>
          <p14:tracePt t="6233" x="5045075" y="4511675"/>
          <p14:tracePt t="6250" x="5197475" y="4511675"/>
          <p14:tracePt t="6267" x="5372100" y="4511675"/>
          <p14:tracePt t="6283" x="5494338" y="4511675"/>
          <p14:tracePt t="6300" x="5654675" y="4511675"/>
          <p14:tracePt t="6317" x="5813425" y="4511675"/>
          <p14:tracePt t="6333" x="6027738" y="4511675"/>
          <p14:tracePt t="6350" x="6400800" y="4511675"/>
          <p14:tracePt t="6367" x="6651625" y="4511675"/>
          <p14:tracePt t="6383" x="6918325" y="4511675"/>
          <p14:tracePt t="6400" x="7162800" y="4511675"/>
          <p14:tracePt t="6417" x="7391400" y="4511675"/>
          <p14:tracePt t="6433" x="7573963" y="4511675"/>
          <p14:tracePt t="6450" x="7764463" y="4511675"/>
          <p14:tracePt t="6467" x="7886700" y="4511675"/>
          <p14:tracePt t="6483" x="8001000" y="4511675"/>
          <p14:tracePt t="6500" x="8093075" y="4511675"/>
          <p14:tracePt t="6517" x="8213725" y="4511675"/>
          <p14:tracePt t="6533" x="8251825" y="4511675"/>
          <p14:tracePt t="6550" x="8275638" y="4511675"/>
          <p14:tracePt t="6678" x="8229600" y="4511675"/>
          <p14:tracePt t="6687" x="8107363" y="4495800"/>
          <p14:tracePt t="6693" x="8008938" y="4487863"/>
          <p14:tracePt t="6701" x="7840663" y="4487863"/>
          <p14:tracePt t="6716" x="7521575" y="4503738"/>
          <p14:tracePt t="6733" x="6354763" y="4670425"/>
          <p14:tracePt t="6750" x="5516563" y="4754563"/>
          <p14:tracePt t="6766" x="4740275" y="4846638"/>
          <p14:tracePt t="6783" x="4084638" y="4899025"/>
          <p14:tracePt t="6800" x="3641725" y="4914900"/>
          <p14:tracePt t="6816" x="3382963" y="4937125"/>
          <p14:tracePt t="6833" x="3216275" y="4960938"/>
          <p14:tracePt t="6850" x="3101975" y="4999038"/>
          <p14:tracePt t="6866" x="3032125" y="5029200"/>
          <p14:tracePt t="6883" x="2917825" y="5083175"/>
          <p14:tracePt t="6900" x="2759075" y="5151438"/>
          <p14:tracePt t="6916" x="2536825" y="5241925"/>
          <p14:tracePt t="6917" x="2430463" y="5280025"/>
          <p14:tracePt t="6933" x="2193925" y="5334000"/>
          <p14:tracePt t="6950" x="1981200" y="5372100"/>
          <p14:tracePt t="6966" x="1866900" y="5387975"/>
          <p14:tracePt t="6983" x="1806575" y="5387975"/>
          <p14:tracePt t="7000" x="1798638" y="5387975"/>
          <p14:tracePt t="7086" x="1798638" y="5380038"/>
          <p14:tracePt t="7094" x="1820863" y="5364163"/>
          <p14:tracePt t="7102" x="1844675" y="5334000"/>
          <p14:tracePt t="7117" x="1889125" y="5311775"/>
          <p14:tracePt t="7133" x="2027238" y="5265738"/>
          <p14:tracePt t="7150" x="2073275" y="5257800"/>
          <p14:tracePt t="7167" x="2111375" y="5241925"/>
          <p14:tracePt t="7183" x="2133600" y="5241925"/>
          <p14:tracePt t="7200" x="2149475" y="5241925"/>
          <p14:tracePt t="7217" x="2187575" y="5241925"/>
          <p14:tracePt t="7233" x="2239963" y="5249863"/>
          <p14:tracePt t="7250" x="2324100" y="5249863"/>
          <p14:tracePt t="7267" x="2378075" y="5249863"/>
          <p14:tracePt t="7283" x="2392363" y="5249863"/>
          <p14:tracePt t="7301" x="2400300" y="5249863"/>
          <p14:tracePt t="7333" x="2408238" y="5241925"/>
          <p14:tracePt t="7350" x="2408238" y="5227638"/>
          <p14:tracePt t="7367" x="2408238" y="5211763"/>
          <p14:tracePt t="7384" x="2408238" y="5197475"/>
          <p14:tracePt t="7417" x="2408238" y="5189538"/>
          <p14:tracePt t="7434" x="2408238" y="5173663"/>
          <p14:tracePt t="7450" x="2408238" y="5151438"/>
          <p14:tracePt t="7467" x="2430463" y="5127625"/>
          <p14:tracePt t="7484" x="2446338" y="5113338"/>
          <p14:tracePt t="7500" x="2454275" y="5105400"/>
          <p14:tracePt t="7662" x="2476500" y="5105400"/>
          <p14:tracePt t="7670" x="2514600" y="5105400"/>
          <p14:tracePt t="7678" x="2568575" y="5127625"/>
          <p14:tracePt t="7686" x="2651125" y="5173663"/>
          <p14:tracePt t="7700" x="2773363" y="5219700"/>
          <p14:tracePt t="7717" x="2917825" y="5241925"/>
          <p14:tracePt t="7734" x="3116263" y="5257800"/>
          <p14:tracePt t="7750" x="3124200" y="5257800"/>
          <p14:tracePt t="7767" x="3140075" y="5257800"/>
          <p14:tracePt t="7822" x="3146425" y="5257800"/>
          <p14:tracePt t="7830" x="3154363" y="5241925"/>
          <p14:tracePt t="7838" x="3154363" y="5235575"/>
          <p14:tracePt t="7851" x="3170238" y="5211763"/>
          <p14:tracePt t="7867" x="3200400" y="5181600"/>
          <p14:tracePt t="7884" x="3222625" y="5151438"/>
          <p14:tracePt t="7901" x="3238500" y="5127625"/>
          <p14:tracePt t="7917" x="3254375" y="5121275"/>
          <p14:tracePt t="7934" x="3268663" y="5105400"/>
          <p14:tracePt t="7951" x="3268663" y="5083175"/>
          <p14:tracePt t="7967" x="3268663" y="5075238"/>
          <p14:tracePt t="7984" x="3276600" y="5067300"/>
          <p14:tracePt t="8001" x="3276600" y="5059363"/>
          <p14:tracePt t="8017" x="3254375" y="5037138"/>
          <p14:tracePt t="8034" x="3230563" y="5021263"/>
          <p14:tracePt t="8051" x="3184525" y="5013325"/>
          <p14:tracePt t="8067" x="3132138" y="4999038"/>
          <p14:tracePt t="8084" x="3086100" y="4991100"/>
          <p14:tracePt t="8101" x="3009900" y="4983163"/>
          <p14:tracePt t="8117" x="2879725" y="4983163"/>
          <p14:tracePt t="8134" x="2682875" y="5029200"/>
          <p14:tracePt t="8151" x="2582863" y="5089525"/>
          <p14:tracePt t="8167" x="2536825" y="5127625"/>
          <p14:tracePt t="8184" x="2536825" y="5173663"/>
          <p14:tracePt t="8201" x="2544763" y="5227638"/>
          <p14:tracePt t="8217" x="2628900" y="5280025"/>
          <p14:tracePt t="8234" x="2773363" y="5311775"/>
          <p14:tracePt t="8251" x="3055938" y="5326063"/>
          <p14:tracePt t="8267" x="3216275" y="5326063"/>
          <p14:tracePt t="8284" x="3368675" y="5287963"/>
          <p14:tracePt t="8302" x="3413125" y="5249863"/>
          <p14:tracePt t="8317" x="3421063" y="5219700"/>
          <p14:tracePt t="8334" x="3398838" y="5113338"/>
          <p14:tracePt t="8351" x="3276600" y="5037138"/>
          <p14:tracePt t="8367" x="3140075" y="4983163"/>
          <p14:tracePt t="8384" x="2979738" y="4945063"/>
          <p14:tracePt t="8401" x="2841625" y="4945063"/>
          <p14:tracePt t="8417" x="2727325" y="4945063"/>
          <p14:tracePt t="8434" x="2620963" y="5006975"/>
          <p14:tracePt t="8451" x="2590800" y="5021263"/>
          <p14:tracePt t="8467" x="2590800" y="5037138"/>
          <p14:tracePt t="8484" x="2590800" y="5051425"/>
          <p14:tracePt t="8501" x="2644775" y="5067300"/>
          <p14:tracePt t="8517" x="2720975" y="5089525"/>
          <p14:tracePt t="8534" x="2903538" y="5089525"/>
          <p14:tracePt t="8551" x="2933700" y="5089525"/>
          <p14:tracePt t="8606" x="2879725" y="5075238"/>
          <p14:tracePt t="8614" x="2803525" y="5067300"/>
          <p14:tracePt t="8622" x="2751138" y="5051425"/>
          <p14:tracePt t="8634" x="2682875" y="5051425"/>
          <p14:tracePt t="8651" x="2574925" y="5097463"/>
          <p14:tracePt t="8668" x="2536825" y="5127625"/>
          <p14:tracePt t="8701" x="2568575" y="5159375"/>
          <p14:tracePt t="8718" x="2743200" y="5173663"/>
          <p14:tracePt t="8734" x="3184525" y="5173663"/>
          <p14:tracePt t="8751" x="3360738" y="5173663"/>
          <p14:tracePt t="8768" x="3406775" y="5143500"/>
          <p14:tracePt t="8802" x="3406775" y="5135563"/>
          <p14:tracePt t="8818" x="3284538" y="5089525"/>
          <p14:tracePt t="8834" x="3040063" y="5067300"/>
          <p14:tracePt t="8851" x="2857500" y="5067300"/>
          <p14:tracePt t="8868" x="2797175" y="5121275"/>
          <p14:tracePt t="8884" x="2789238" y="5143500"/>
          <p14:tracePt t="8902" x="2895600" y="5189538"/>
          <p14:tracePt t="8918" x="3292475" y="5235575"/>
          <p14:tracePt t="8934" x="3649663" y="5235575"/>
          <p14:tracePt t="8951" x="3787775" y="5235575"/>
          <p14:tracePt t="8968" x="3802063" y="5235575"/>
          <p14:tracePt t="8984" x="3802063" y="5227638"/>
          <p14:tracePt t="9001" x="3665538" y="5181600"/>
          <p14:tracePt t="9018" x="3429000" y="5181600"/>
          <p14:tracePt t="9034" x="3276600" y="5181600"/>
          <p14:tracePt t="9051" x="3260725" y="5181600"/>
          <p14:tracePt t="9086" x="3276600" y="5181600"/>
          <p14:tracePt t="9102" x="3322638" y="5181600"/>
          <p14:tracePt t="9246" x="3330575" y="5189538"/>
          <p14:tracePt t="9270" x="3336925" y="5197475"/>
          <p14:tracePt t="9278" x="3344863" y="5197475"/>
          <p14:tracePt t="9286" x="3368675" y="5219700"/>
          <p14:tracePt t="9310" x="3375025" y="5219700"/>
          <p14:tracePt t="9351" x="3382963" y="5219700"/>
          <p14:tracePt t="9366" x="3390900" y="5203825"/>
          <p14:tracePt t="9374" x="3390900" y="5173663"/>
          <p14:tracePt t="9384" x="3390900" y="5143500"/>
          <p14:tracePt t="9401" x="3398838" y="5037138"/>
          <p14:tracePt t="9418" x="3413125" y="4953000"/>
          <p14:tracePt t="9434" x="3429000" y="4884738"/>
          <p14:tracePt t="9451" x="3429000" y="4838700"/>
          <p14:tracePt t="9468" x="3429000" y="4822825"/>
          <p14:tracePt t="9484" x="3429000" y="4816475"/>
          <p14:tracePt t="9558" x="3436938" y="4930775"/>
          <p14:tracePt t="9567" x="3444875" y="5021263"/>
          <p14:tracePt t="9574" x="3451225" y="5089525"/>
          <p14:tracePt t="9584" x="3475038" y="5181600"/>
          <p14:tracePt t="9601" x="3482975" y="5280025"/>
          <p14:tracePt t="9619" x="3489325" y="5287963"/>
          <p14:tracePt t="9678" x="3489325" y="5257800"/>
          <p14:tracePt t="9686" x="3489325" y="5227638"/>
          <p14:tracePt t="9694" x="3489325" y="5181600"/>
          <p14:tracePt t="9703" x="3489325" y="5113338"/>
          <p14:tracePt t="9718" x="3489325" y="5051425"/>
          <p14:tracePt t="9735" x="3489325" y="5006975"/>
          <p14:tracePt t="9751" x="3489325" y="4999038"/>
          <p14:tracePt t="9806" x="3489325" y="5021263"/>
          <p14:tracePt t="9814" x="3489325" y="5083175"/>
          <p14:tracePt t="9822" x="3489325" y="5113338"/>
          <p14:tracePt t="9835" x="3489325" y="5159375"/>
          <p14:tracePt t="9851" x="3489325" y="5181600"/>
          <p14:tracePt t="9910" x="3489325" y="5159375"/>
          <p14:tracePt t="9918" x="3489325" y="5135563"/>
          <p14:tracePt t="9926" x="3489325" y="5113338"/>
          <p14:tracePt t="9935" x="3489325" y="5083175"/>
          <p14:tracePt t="9952" x="3489325" y="5075238"/>
          <p14:tracePt t="10006" x="3489325" y="5113338"/>
          <p14:tracePt t="10014" x="3505200" y="5151438"/>
          <p14:tracePt t="10022" x="3505200" y="5173663"/>
          <p14:tracePt t="10035" x="3521075" y="5219700"/>
          <p14:tracePt t="10052" x="3551238" y="5265738"/>
          <p14:tracePt t="10068" x="3565525" y="5280025"/>
          <p14:tracePt t="10085" x="3573463" y="5280025"/>
          <p14:tracePt t="10101" x="3581400" y="5280025"/>
          <p14:tracePt t="10118" x="3611563" y="5280025"/>
          <p14:tracePt t="10135" x="3635375" y="5273675"/>
          <p14:tracePt t="10152" x="3641725" y="5265738"/>
          <p14:tracePt t="10168" x="3641725" y="5257800"/>
          <p14:tracePt t="10334" x="3641725" y="5249863"/>
          <p14:tracePt t="10399" x="3641725" y="5241925"/>
          <p14:tracePt t="10407" x="3641725" y="5235575"/>
          <p14:tracePt t="10418" x="3717925" y="5235575"/>
          <p14:tracePt t="10435" x="3954463" y="5235575"/>
          <p14:tracePt t="10451" x="4327525" y="5235575"/>
          <p14:tracePt t="10469" x="4762500" y="5235575"/>
          <p14:tracePt t="10485" x="5037138" y="5235575"/>
          <p14:tracePt t="10502" x="5135563" y="5235575"/>
          <p14:tracePt t="10535" x="5097463" y="5219700"/>
          <p14:tracePt t="10552" x="4968875" y="5203825"/>
          <p14:tracePt t="10569" x="4686300" y="5203825"/>
          <p14:tracePt t="10585" x="4313238" y="5203825"/>
          <p14:tracePt t="10602" x="3992563" y="5203825"/>
          <p14:tracePt t="10618" x="3908425" y="5203825"/>
          <p14:tracePt t="10655" x="3940175" y="5203825"/>
          <p14:tracePt t="10668" x="4022725" y="5203825"/>
          <p14:tracePt t="10686" x="4373563" y="5181600"/>
          <p14:tracePt t="10702" x="4441825" y="5181600"/>
          <p14:tracePt t="10735" x="4427538" y="5181600"/>
          <p14:tracePt t="10752" x="4168775" y="5173663"/>
          <p14:tracePt t="10768" x="3695700" y="5173663"/>
          <p14:tracePt t="10785" x="3406775" y="5173663"/>
          <p14:tracePt t="10802" x="3368675" y="5173663"/>
          <p14:tracePt t="10835" x="3527425" y="5173663"/>
          <p14:tracePt t="10852" x="3984625" y="5173663"/>
          <p14:tracePt t="10868" x="4441825" y="5173663"/>
          <p14:tracePt t="10885" x="4625975" y="5173663"/>
          <p14:tracePt t="10919" x="4549775" y="5173663"/>
          <p14:tracePt t="10935" x="4289425" y="5165725"/>
          <p14:tracePt t="10952" x="4114800" y="5165725"/>
          <p14:tracePt t="10990" x="4137025" y="5165725"/>
          <p14:tracePt t="11002" x="4183063" y="5165725"/>
          <p14:tracePt t="11018" x="4359275" y="5173663"/>
          <p14:tracePt t="11035" x="4594225" y="5173663"/>
          <p14:tracePt t="11052" x="4632325" y="5181600"/>
          <p14:tracePt t="11103" x="4618038" y="5181600"/>
          <p14:tracePt t="11112" x="4610100" y="5181600"/>
          <p14:tracePt t="11294" x="4594225" y="5181600"/>
          <p14:tracePt t="11303" x="4564063" y="5181600"/>
          <p14:tracePt t="11310" x="4556125" y="5181600"/>
          <p14:tracePt t="11318" x="4541838" y="5181600"/>
          <p14:tracePt t="11335" x="4511675" y="5173663"/>
          <p14:tracePt t="11352" x="4473575" y="5173663"/>
          <p14:tracePt t="11369" x="4457700" y="5173663"/>
          <p14:tracePt t="11454" x="4449763" y="5173663"/>
          <p14:tracePt t="11462" x="4449763" y="5181600"/>
          <p14:tracePt t="11470" x="4465638" y="5189538"/>
          <p14:tracePt t="11485" x="4473575" y="5189538"/>
          <p14:tracePt t="12119" x="4457700" y="5189538"/>
          <p14:tracePt t="12127" x="4441825" y="5189538"/>
          <p14:tracePt t="12135" x="4419600" y="5189538"/>
          <p14:tracePt t="12152" x="4283075" y="5189538"/>
          <p14:tracePt t="12169" x="4098925" y="5211763"/>
          <p14:tracePt t="12185" x="3932238" y="5211763"/>
          <p14:tracePt t="12202" x="3817938" y="5211763"/>
          <p14:tracePt t="12219" x="3787775" y="5211763"/>
          <p14:tracePt t="12302" x="3787775" y="5219700"/>
          <p14:tracePt t="12414" x="3763963" y="5219700"/>
          <p14:tracePt t="12422" x="3717925" y="5203825"/>
          <p14:tracePt t="12431" x="3673475" y="5203825"/>
          <p14:tracePt t="12438" x="3597275" y="5203825"/>
          <p14:tracePt t="12452" x="3521075" y="5203825"/>
          <p14:tracePt t="12469" x="3254375" y="5203825"/>
          <p14:tracePt t="12486" x="3124200" y="5203825"/>
          <p14:tracePt t="12502" x="3025775" y="5203825"/>
          <p14:tracePt t="12520" x="3001963" y="5203825"/>
          <p14:tracePt t="12654" x="2971800" y="5203825"/>
          <p14:tracePt t="12662" x="2941638" y="5203825"/>
          <p14:tracePt t="12670" x="2911475" y="5203825"/>
          <p14:tracePt t="12686" x="2789238" y="5173663"/>
          <p14:tracePt t="12702" x="2659063" y="5135563"/>
          <p14:tracePt t="12719" x="2560638" y="5097463"/>
          <p14:tracePt t="12736" x="2552700" y="5089525"/>
          <p14:tracePt t="12769" x="2552700" y="5067300"/>
          <p14:tracePt t="12786" x="2620963" y="5021263"/>
          <p14:tracePt t="12802" x="2773363" y="4968875"/>
          <p14:tracePt t="12819" x="2994025" y="4899025"/>
          <p14:tracePt t="12836" x="3298825" y="4838700"/>
          <p14:tracePt t="12852" x="3635375" y="4800600"/>
          <p14:tracePt t="12869" x="3962400" y="4754563"/>
          <p14:tracePt t="12886" x="4343400" y="4740275"/>
          <p14:tracePt t="12902" x="4449763" y="4740275"/>
          <p14:tracePt t="12919" x="4487863" y="4740275"/>
          <p14:tracePt t="12936" x="4495800" y="4740275"/>
          <p14:tracePt t="12952" x="4495800" y="4746625"/>
          <p14:tracePt t="12969" x="4518025" y="4800600"/>
          <p14:tracePt t="12986" x="4541838" y="4914900"/>
          <p14:tracePt t="13002" x="4572000" y="5006975"/>
          <p14:tracePt t="13020" x="4594225" y="5083175"/>
          <p14:tracePt t="13036" x="4594225" y="5121275"/>
          <p14:tracePt t="13052" x="4594225" y="5127625"/>
          <p14:tracePt t="13069" x="4564063" y="5143500"/>
          <p14:tracePt t="13086" x="4465638" y="5143500"/>
          <p14:tracePt t="13102" x="4365625" y="5143500"/>
          <p14:tracePt t="13119" x="4275138" y="5143500"/>
          <p14:tracePt t="13136" x="4191000" y="5143500"/>
          <p14:tracePt t="13152" x="4160838" y="5143500"/>
          <p14:tracePt t="13169" x="4130675" y="5143500"/>
          <p14:tracePt t="13186" x="4068763" y="5143500"/>
          <p14:tracePt t="13203" x="3970338" y="5143500"/>
          <p14:tracePt t="13219" x="3848100" y="5143500"/>
          <p14:tracePt t="13236" x="3673475" y="5173663"/>
          <p14:tracePt t="13253" x="3489325" y="5203825"/>
          <p14:tracePt t="13269" x="3375025" y="5211763"/>
          <p14:tracePt t="13286" x="3352800" y="5211763"/>
          <p14:tracePt t="13358" x="3336925" y="5211763"/>
          <p14:tracePt t="13366" x="3298825" y="5203825"/>
          <p14:tracePt t="13374" x="3276600" y="5189538"/>
          <p14:tracePt t="13386" x="3254375" y="5181600"/>
          <p14:tracePt t="13403" x="3216275" y="5165725"/>
          <p14:tracePt t="13454" x="3284538" y="5165725"/>
          <p14:tracePt t="13462" x="3421063" y="5165725"/>
          <p14:tracePt t="13471" x="3589338" y="5165725"/>
          <p14:tracePt t="13486" x="4213225" y="5165725"/>
          <p14:tracePt t="13503" x="4868863" y="5165725"/>
          <p14:tracePt t="13521" x="5524500" y="5113338"/>
          <p14:tracePt t="13536" x="5927725" y="5045075"/>
          <p14:tracePt t="13553" x="6088063" y="5021263"/>
          <p14:tracePt t="13569" x="6103938" y="5021263"/>
          <p14:tracePt t="13603" x="6103938" y="5013325"/>
          <p14:tracePt t="13619" x="6096000" y="4991100"/>
          <p14:tracePt t="13653" x="6088063" y="4983163"/>
          <p14:tracePt t="13669" x="6080125" y="4983163"/>
          <p14:tracePt t="13686" x="6035675" y="4968875"/>
          <p14:tracePt t="13703" x="6019800" y="4968875"/>
          <p14:tracePt t="13719" x="6003925" y="4968875"/>
          <p14:tracePt t="13766" x="5997575" y="4968875"/>
          <p14:tracePt t="13774" x="5973763" y="4968875"/>
          <p14:tracePt t="13786" x="5951538" y="4968875"/>
          <p14:tracePt t="13803" x="5807075" y="4968875"/>
          <p14:tracePt t="13819" x="5600700" y="4968875"/>
          <p14:tracePt t="13836" x="5440363" y="4968875"/>
          <p14:tracePt t="13853" x="5364163" y="4968875"/>
          <p14:tracePt t="13869" x="5356225" y="4968875"/>
          <p14:tracePt t="14168" x="5364163" y="4968875"/>
          <p14:tracePt t="14174" x="5372100" y="4968875"/>
          <p14:tracePt t="14186" x="5394325" y="4975225"/>
          <p14:tracePt t="14203" x="5440363" y="4991100"/>
          <p14:tracePt t="14220" x="5516563" y="4991100"/>
          <p14:tracePt t="14236" x="5570538" y="4991100"/>
          <p14:tracePt t="14253" x="5600700" y="4991100"/>
          <p14:tracePt t="14270" x="5608638" y="4991100"/>
          <p14:tracePt t="14790" x="5622925" y="4991100"/>
          <p14:tracePt t="14799" x="5654675" y="4991100"/>
          <p14:tracePt t="14806" x="5707063" y="4991100"/>
          <p14:tracePt t="14820" x="5745163" y="4983163"/>
          <p14:tracePt t="14836" x="5837238" y="4960938"/>
          <p14:tracePt t="14853" x="5921375" y="4937125"/>
          <p14:tracePt t="14870" x="5943600" y="4930775"/>
          <p14:tracePt t="14903" x="5943600" y="4922838"/>
          <p14:tracePt t="15046" x="5965825" y="4922838"/>
          <p14:tracePt t="15055" x="5989638" y="4930775"/>
          <p14:tracePt t="15062" x="6003925" y="4930775"/>
          <p14:tracePt t="15071" x="6042025" y="4930775"/>
          <p14:tracePt t="15087" x="6134100" y="4930775"/>
          <p14:tracePt t="15103" x="6240463" y="4930775"/>
          <p14:tracePt t="15120" x="6308725" y="4930775"/>
          <p14:tracePt t="15138" x="6346825" y="4930775"/>
          <p14:tracePt t="15153" x="6354763" y="4930775"/>
          <p14:tracePt t="15206" x="6362700" y="4930775"/>
          <p14:tracePt t="15222" x="6384925" y="4937125"/>
          <p14:tracePt t="15230" x="6416675" y="4960938"/>
          <p14:tracePt t="15239" x="6430963" y="4960938"/>
          <p14:tracePt t="15253" x="6499225" y="4983163"/>
          <p14:tracePt t="15270" x="6659563" y="5037138"/>
          <p14:tracePt t="15287" x="6675438" y="5037138"/>
          <p14:tracePt t="15406" x="6659563" y="5037138"/>
          <p14:tracePt t="15414" x="6651625" y="5037138"/>
          <p14:tracePt t="15558" x="6645275" y="5037138"/>
          <p14:tracePt t="15574" x="6645275" y="5029200"/>
          <p14:tracePt t="15590" x="6645275" y="5021263"/>
          <p14:tracePt t="15598" x="6659563" y="5013325"/>
          <p14:tracePt t="15606" x="6667500" y="5013325"/>
          <p14:tracePt t="15620" x="6697663" y="5013325"/>
          <p14:tracePt t="15638" x="6835775" y="4991100"/>
          <p14:tracePt t="15653" x="6911975" y="4975225"/>
          <p14:tracePt t="15670" x="7094538" y="4975225"/>
          <p14:tracePt t="15687" x="7146925" y="4968875"/>
          <p14:tracePt t="15774" x="7154863" y="4968875"/>
          <p14:tracePt t="15782" x="7185025" y="4968875"/>
          <p14:tracePt t="15798" x="7208838" y="4968875"/>
          <p14:tracePt t="15806" x="7231063" y="4975225"/>
          <p14:tracePt t="15820" x="7239000" y="4975225"/>
          <p14:tracePt t="15837" x="7391400" y="4991100"/>
          <p14:tracePt t="15853" x="7459663" y="5006975"/>
          <p14:tracePt t="15870" x="7658100" y="5006975"/>
          <p14:tracePt t="15887" x="7750175" y="5006975"/>
          <p14:tracePt t="15903" x="7878763" y="5006975"/>
          <p14:tracePt t="15920" x="7894638" y="5006975"/>
          <p14:tracePt t="16222" x="7864475" y="5006975"/>
          <p14:tracePt t="16230" x="7832725" y="4999038"/>
          <p14:tracePt t="16239" x="7780338" y="4991100"/>
          <p14:tracePt t="16254" x="7666038" y="4968875"/>
          <p14:tracePt t="16270" x="7483475" y="4968875"/>
          <p14:tracePt t="16287" x="7277100" y="4975225"/>
          <p14:tracePt t="16304" x="7048500" y="4999038"/>
          <p14:tracePt t="16321" x="6850063" y="4999038"/>
          <p14:tracePt t="16338" x="6675438" y="5013325"/>
          <p14:tracePt t="16354" x="6561138" y="5013325"/>
          <p14:tracePt t="16370" x="6461125" y="5013325"/>
          <p14:tracePt t="16387" x="6408738" y="5013325"/>
          <p14:tracePt t="16404" x="6340475" y="5013325"/>
          <p14:tracePt t="16422" x="6218238" y="5013325"/>
          <p14:tracePt t="16437" x="6156325" y="5013325"/>
          <p14:tracePt t="16454" x="5973763" y="5013325"/>
          <p14:tracePt t="16470" x="5889625" y="5006975"/>
          <p14:tracePt t="16487" x="5813425" y="4991100"/>
          <p14:tracePt t="16504" x="5768975" y="4975225"/>
          <p14:tracePt t="16520" x="5737225" y="4953000"/>
          <p14:tracePt t="16554" x="5730875" y="4945063"/>
          <p14:tracePt t="16623" x="5730875" y="4930775"/>
          <p14:tracePt t="16639" x="5730875" y="4922838"/>
          <p14:tracePt t="16646" x="5730875" y="4914900"/>
          <p14:tracePt t="16654" x="5730875" y="4906963"/>
          <p14:tracePt t="16670" x="5730875" y="4899025"/>
          <p14:tracePt t="16687" x="5730875" y="4884738"/>
          <p14:tracePt t="16704" x="5730875" y="4868863"/>
          <p14:tracePt t="16720" x="5730875" y="4860925"/>
          <p14:tracePt t="16737" x="5745163" y="4830763"/>
          <p14:tracePt t="16754" x="5768975" y="4808538"/>
          <p14:tracePt t="16770" x="5859463" y="4784725"/>
          <p14:tracePt t="16787" x="5951538" y="4762500"/>
          <p14:tracePt t="16804" x="6088063" y="4746625"/>
          <p14:tracePt t="16821" x="6248400" y="4724400"/>
          <p14:tracePt t="16838" x="6484938" y="4716463"/>
          <p14:tracePt t="16854" x="6659563" y="4694238"/>
          <p14:tracePt t="16871" x="6773863" y="4694238"/>
          <p14:tracePt t="16887" x="6896100" y="4694238"/>
          <p14:tracePt t="16904" x="6980238" y="4694238"/>
          <p14:tracePt t="16921" x="7102475" y="4694238"/>
          <p14:tracePt t="16937" x="7200900" y="4694238"/>
          <p14:tracePt t="16954" x="7285038" y="4694238"/>
          <p14:tracePt t="16971" x="7323138" y="4694238"/>
          <p14:tracePt t="16987" x="7345363" y="4694238"/>
          <p14:tracePt t="17004" x="7353300" y="4694238"/>
          <p14:tracePt t="17021" x="7369175" y="4694238"/>
          <p14:tracePt t="17037" x="7383463" y="4694238"/>
          <p14:tracePt t="17054" x="7527925" y="4702175"/>
          <p14:tracePt t="17071" x="7612063" y="4716463"/>
          <p14:tracePt t="17087" x="7726363" y="4724400"/>
          <p14:tracePt t="17104" x="7750175" y="4732338"/>
          <p14:tracePt t="17121" x="7764463" y="4732338"/>
          <p14:tracePt t="17158" x="7772400" y="4732338"/>
          <p14:tracePt t="17174" x="7780338" y="4732338"/>
          <p14:tracePt t="17262" x="7780338" y="4740275"/>
          <p14:tracePt t="17270" x="7794625" y="4784725"/>
          <p14:tracePt t="17279" x="7802563" y="4822825"/>
          <p14:tracePt t="17294" x="7802563" y="4830763"/>
          <p14:tracePt t="17304" x="7802563" y="4846638"/>
          <p14:tracePt t="17321" x="7794625" y="4876800"/>
          <p14:tracePt t="17338" x="7750175" y="4906963"/>
          <p14:tracePt t="17354" x="7680325" y="4922838"/>
          <p14:tracePt t="17371" x="7597775" y="4937125"/>
          <p14:tracePt t="17387" x="7483475" y="4960938"/>
          <p14:tracePt t="17404" x="7345363" y="4968875"/>
          <p14:tracePt t="17421" x="7086600" y="4983163"/>
          <p14:tracePt t="17438" x="6888163" y="4983163"/>
          <p14:tracePt t="17454" x="6697663" y="4983163"/>
          <p14:tracePt t="17471" x="6515100" y="4983163"/>
          <p14:tracePt t="17487" x="6340475" y="4983163"/>
          <p14:tracePt t="17504" x="6164263" y="4983163"/>
          <p14:tracePt t="17521" x="5989638" y="4983163"/>
          <p14:tracePt t="17537" x="5829300" y="4983163"/>
          <p14:tracePt t="17554" x="5692775" y="4983163"/>
          <p14:tracePt t="17571" x="5616575" y="4983163"/>
          <p14:tracePt t="17587" x="5540375" y="4983163"/>
          <p14:tracePt t="17604" x="5494338" y="4983163"/>
          <p14:tracePt t="17621" x="5448300" y="4983163"/>
          <p14:tracePt t="17638" x="5402263" y="4983163"/>
          <p14:tracePt t="17654" x="5372100" y="4983163"/>
          <p14:tracePt t="17718" x="5372100" y="4968875"/>
          <p14:tracePt t="17726" x="5372100" y="4953000"/>
          <p14:tracePt t="17737" x="5372100" y="4930775"/>
          <p14:tracePt t="17754" x="5410200" y="4884738"/>
          <p14:tracePt t="17771" x="5494338" y="4838700"/>
          <p14:tracePt t="17788" x="5616575" y="4800600"/>
          <p14:tracePt t="17804" x="5791200" y="4754563"/>
          <p14:tracePt t="17821" x="6096000" y="4708525"/>
          <p14:tracePt t="17838" x="6362700" y="4686300"/>
          <p14:tracePt t="17854" x="6583363" y="4686300"/>
          <p14:tracePt t="17871" x="6781800" y="4686300"/>
          <p14:tracePt t="17888" x="6980238" y="4686300"/>
          <p14:tracePt t="17904" x="7154863" y="4686300"/>
          <p14:tracePt t="17921" x="7331075" y="4686300"/>
          <p14:tracePt t="17938" x="7505700" y="4686300"/>
          <p14:tracePt t="17954" x="7642225" y="4686300"/>
          <p14:tracePt t="17958" x="7704138" y="4686300"/>
          <p14:tracePt t="17971" x="7756525" y="4686300"/>
          <p14:tracePt t="17988" x="7818438" y="4694238"/>
          <p14:tracePt t="18004" x="7894638" y="4724400"/>
          <p14:tracePt t="18021" x="7940675" y="4740275"/>
          <p14:tracePt t="18038" x="7970838" y="4754563"/>
          <p14:tracePt t="18054" x="7978775" y="4762500"/>
          <p14:tracePt t="18071" x="8047038" y="4830763"/>
          <p14:tracePt t="18088" x="8054975" y="4838700"/>
          <p14:tracePt t="18121" x="8054975" y="4854575"/>
          <p14:tracePt t="18138" x="8054975" y="4906963"/>
          <p14:tracePt t="18154" x="8054975" y="4937125"/>
          <p14:tracePt t="18171" x="8023225" y="4975225"/>
          <p14:tracePt t="18188" x="7940675" y="4999038"/>
          <p14:tracePt t="18204" x="7832725" y="5029200"/>
          <p14:tracePt t="18221" x="7696200" y="5059363"/>
          <p14:tracePt t="18238" x="7361238" y="5059363"/>
          <p14:tracePt t="18254" x="7048500" y="5059363"/>
          <p14:tracePt t="18271" x="6675438" y="5059363"/>
          <p14:tracePt t="18288" x="6302375" y="5059363"/>
          <p14:tracePt t="18304" x="5959475" y="5051425"/>
          <p14:tracePt t="18321" x="5622925" y="4999038"/>
          <p14:tracePt t="18338" x="5418138" y="4975225"/>
          <p14:tracePt t="18354" x="5287963" y="4937125"/>
          <p14:tracePt t="18371" x="5235575" y="4937125"/>
          <p14:tracePt t="18388" x="5211763" y="4930775"/>
          <p14:tracePt t="18404" x="5197475" y="4922838"/>
          <p14:tracePt t="18421" x="5189538" y="4922838"/>
          <p14:tracePt t="18438" x="5165725" y="4914900"/>
          <p14:tracePt t="18454" x="5151438" y="4914900"/>
          <p14:tracePt t="18471" x="5113338" y="4906963"/>
          <p14:tracePt t="18488" x="5083175" y="4892675"/>
          <p14:tracePt t="18504" x="5037138" y="4876800"/>
          <p14:tracePt t="18521" x="5029200" y="4876800"/>
          <p14:tracePt t="18538" x="5021263" y="4876800"/>
          <p14:tracePt t="18702" x="5029200" y="4922838"/>
          <p14:tracePt t="18710" x="5045075" y="4960938"/>
          <p14:tracePt t="18721" x="5089525" y="5037138"/>
          <p14:tracePt t="18738" x="5151438" y="5165725"/>
          <p14:tracePt t="18755" x="5241925" y="5303838"/>
          <p14:tracePt t="18771" x="5280025" y="5349875"/>
          <p14:tracePt t="18788" x="5295900" y="5364163"/>
          <p14:tracePt t="18805" x="5326063" y="5372100"/>
          <p14:tracePt t="18821" x="5356225" y="5380038"/>
          <p14:tracePt t="18838" x="5540375" y="5394325"/>
          <p14:tracePt t="18855" x="5745163" y="5394325"/>
          <p14:tracePt t="18871" x="5935663" y="5394325"/>
          <p14:tracePt t="18888" x="6096000" y="5394325"/>
          <p14:tracePt t="18905" x="6172200" y="5364163"/>
          <p14:tracePt t="18921" x="6188075" y="5364163"/>
          <p14:tracePt t="19134" x="6188075" y="5380038"/>
          <p14:tracePt t="19142" x="6149975" y="5394325"/>
          <p14:tracePt t="19150" x="6065838" y="5402263"/>
          <p14:tracePt t="19158" x="5973763" y="5410200"/>
          <p14:tracePt t="19171" x="5813425" y="5418138"/>
          <p14:tracePt t="19188" x="5440363" y="5418138"/>
          <p14:tracePt t="19205" x="4740275" y="5418138"/>
          <p14:tracePt t="19221" x="4572000" y="5418138"/>
          <p14:tracePt t="19238" x="4259263" y="5418138"/>
          <p14:tracePt t="19255" x="4152900" y="5387975"/>
          <p14:tracePt t="19271" x="4114800" y="5372100"/>
          <p14:tracePt t="19326" x="4114800" y="5356225"/>
          <p14:tracePt t="19334" x="4114800" y="5349875"/>
          <p14:tracePt t="19342" x="4114800" y="5334000"/>
          <p14:tracePt t="19355" x="4114800" y="5326063"/>
          <p14:tracePt t="19371" x="4098925" y="5303838"/>
          <p14:tracePt t="19388" x="4092575" y="5287963"/>
          <p14:tracePt t="19405" x="4092575" y="5280025"/>
          <p14:tracePt t="19421" x="4076700" y="5265738"/>
          <p14:tracePt t="19439" x="4068763" y="5257800"/>
          <p14:tracePt t="19455" x="4046538" y="5257800"/>
          <p14:tracePt t="19526" x="4046538" y="5235575"/>
          <p14:tracePt t="19542" x="4046538" y="5227638"/>
          <p14:tracePt t="19550" x="4046538" y="5211763"/>
          <p14:tracePt t="19566" x="4046538" y="5197475"/>
          <p14:tracePt t="19574" x="4038600" y="5189538"/>
          <p14:tracePt t="19734" x="4054475" y="5181600"/>
          <p14:tracePt t="19742" x="4114800" y="5197475"/>
          <p14:tracePt t="19755" x="4191000" y="5241925"/>
          <p14:tracePt t="19772" x="4441825" y="5303838"/>
          <p14:tracePt t="19788" x="4860925" y="5364163"/>
          <p14:tracePt t="19805" x="5311775" y="5418138"/>
          <p14:tracePt t="19822" x="6003925" y="5426075"/>
          <p14:tracePt t="19838" x="6354763" y="5426075"/>
          <p14:tracePt t="19855" x="6591300" y="5426075"/>
          <p14:tracePt t="19872" x="6743700" y="5418138"/>
          <p14:tracePt t="19888" x="6842125" y="5394325"/>
          <p14:tracePt t="19905" x="6880225" y="5380038"/>
          <p14:tracePt t="20143" x="6888163" y="5372100"/>
          <p14:tracePt t="20150" x="6880225" y="5372100"/>
          <p14:tracePt t="20158" x="6865938" y="5364163"/>
          <p14:tracePt t="20172" x="6858000" y="5356225"/>
          <p14:tracePt t="20188" x="6835775" y="5356225"/>
          <p14:tracePt t="22759" x="6819900" y="5349875"/>
          <p14:tracePt t="22768" x="6789738" y="5326063"/>
          <p14:tracePt t="22774" x="6781800" y="5326063"/>
          <p14:tracePt t="22789" x="6773863" y="5326063"/>
          <p14:tracePt t="22807" x="6765925" y="5326063"/>
          <p14:tracePt t="22823" x="6759575" y="5326063"/>
          <p14:tracePt t="22951" x="6751638" y="5318125"/>
          <p14:tracePt t="22958" x="6743700" y="5318125"/>
          <p14:tracePt t="22967" x="6727825" y="5318125"/>
          <p14:tracePt t="22974" x="6721475" y="5318125"/>
          <p14:tracePt t="22989" x="6713538" y="5318125"/>
          <p14:tracePt t="23006" x="6689725" y="5318125"/>
          <p14:tracePt t="23039" x="6667500" y="5318125"/>
          <p14:tracePt t="23056" x="6629400" y="5318125"/>
          <p14:tracePt t="23073" x="6583363" y="5318125"/>
          <p14:tracePt t="23089" x="6537325" y="5318125"/>
          <p14:tracePt t="23106" x="6484938" y="5318125"/>
          <p14:tracePt t="23123" x="6423025" y="5318125"/>
          <p14:tracePt t="23139" x="6370638" y="5318125"/>
          <p14:tracePt t="23156" x="6302375" y="5303838"/>
          <p14:tracePt t="23173" x="6248400" y="5295900"/>
          <p14:tracePt t="23189" x="6210300" y="5287963"/>
          <p14:tracePt t="23206" x="6164263" y="5280025"/>
          <p14:tracePt t="23223" x="6142038" y="5265738"/>
          <p14:tracePt t="23240" x="6134100" y="5257800"/>
          <p14:tracePt t="23257" x="6118225" y="5235575"/>
          <p14:tracePt t="23273" x="6111875" y="5211763"/>
          <p14:tracePt t="23290" x="6096000" y="5189538"/>
          <p14:tracePt t="23306" x="6080125" y="5151438"/>
          <p14:tracePt t="23323" x="6057900" y="5121275"/>
          <p14:tracePt t="23340" x="6027738" y="5089525"/>
          <p14:tracePt t="23356" x="6003925" y="5067300"/>
          <p14:tracePt t="23373" x="5973763" y="5045075"/>
          <p14:tracePt t="23390" x="5943600" y="5021263"/>
          <p14:tracePt t="23406" x="5935663" y="5021263"/>
          <p14:tracePt t="23423" x="5927725" y="5021263"/>
          <p14:tracePt t="23440" x="5927725" y="5013325"/>
          <p14:tracePt t="23457" x="5921375" y="5013325"/>
          <p14:tracePt t="23473" x="5897563" y="5013325"/>
          <p14:tracePt t="23490" x="5875338" y="5013325"/>
          <p14:tracePt t="23506" x="5845175" y="5013325"/>
          <p14:tracePt t="23523" x="5799138" y="5013325"/>
          <p14:tracePt t="23540" x="5753100" y="4999038"/>
          <p14:tracePt t="23556" x="5722938" y="4991100"/>
          <p14:tracePt t="23573" x="5692775" y="4991100"/>
          <p14:tracePt t="23607" x="5684838" y="4991100"/>
          <p14:tracePt t="23742" x="5676900" y="4991100"/>
          <p14:tracePt t="23750" x="5654675" y="4991100"/>
          <p14:tracePt t="23766" x="5638800" y="4991100"/>
          <p14:tracePt t="23782" x="5630863" y="4991100"/>
          <p14:tracePt t="24214" x="5646738" y="4991100"/>
          <p14:tracePt t="24222" x="5668963" y="4991100"/>
          <p14:tracePt t="24230" x="5692775" y="4991100"/>
          <p14:tracePt t="24240" x="5715000" y="4991100"/>
          <p14:tracePt t="24257" x="5761038" y="4991100"/>
          <p14:tracePt t="24273" x="5799138" y="4991100"/>
          <p14:tracePt t="24290" x="5829300" y="4983163"/>
          <p14:tracePt t="24307" x="5837238" y="4983163"/>
          <p14:tracePt t="24323" x="5845175" y="4983163"/>
          <p14:tracePt t="24340" x="5867400" y="4983163"/>
          <p14:tracePt t="24357" x="5913438" y="4983163"/>
          <p14:tracePt t="24373" x="5965825" y="4983163"/>
          <p14:tracePt t="24390" x="6080125" y="4983163"/>
          <p14:tracePt t="24407" x="6149975" y="4983163"/>
          <p14:tracePt t="24423" x="6194425" y="4983163"/>
          <p14:tracePt t="24440" x="6248400" y="4983163"/>
          <p14:tracePt t="24457" x="6340475" y="4983163"/>
          <p14:tracePt t="24473" x="6430963" y="4983163"/>
          <p14:tracePt t="24490" x="6575425" y="4983163"/>
          <p14:tracePt t="24507" x="6721475" y="4983163"/>
          <p14:tracePt t="24523" x="6858000" y="4983163"/>
          <p14:tracePt t="24540" x="6980238" y="4983163"/>
          <p14:tracePt t="24557" x="7078663" y="4983163"/>
          <p14:tracePt t="24573" x="7146925" y="4983163"/>
          <p14:tracePt t="24590" x="7208838" y="4983163"/>
          <p14:tracePt t="24607" x="7254875" y="4983163"/>
          <p14:tracePt t="24623" x="7315200" y="4983163"/>
          <p14:tracePt t="24640" x="7399338" y="4983163"/>
          <p14:tracePt t="24657" x="7535863" y="4983163"/>
          <p14:tracePt t="24673" x="7642225" y="4983163"/>
          <p14:tracePt t="24690" x="7726363" y="4983163"/>
          <p14:tracePt t="24707" x="7802563" y="4983163"/>
          <p14:tracePt t="24723" x="7864475" y="4983163"/>
          <p14:tracePt t="24740" x="7886700" y="4983163"/>
          <p14:tracePt t="24758" x="7916863" y="4975225"/>
          <p14:tracePt t="24790" x="7924800" y="4975225"/>
          <p14:tracePt t="24814" x="7932738" y="4975225"/>
          <p14:tracePt t="24823" x="7940675" y="4975225"/>
          <p14:tracePt t="24840" x="7993063" y="4968875"/>
          <p14:tracePt t="24857" x="8093075" y="4960938"/>
          <p14:tracePt t="24873" x="8207375" y="4937125"/>
          <p14:tracePt t="24890" x="8289925" y="4937125"/>
          <p14:tracePt t="24907" x="8359775" y="4922838"/>
          <p14:tracePt t="24950" x="8366125" y="4922838"/>
          <p14:tracePt t="24958" x="8366125" y="4906963"/>
          <p14:tracePt t="24974" x="8351838" y="4868863"/>
          <p14:tracePt t="24990" x="8328025" y="4838700"/>
          <p14:tracePt t="25007" x="8297863" y="4816475"/>
          <p14:tracePt t="25024" x="8275638" y="4800600"/>
          <p14:tracePt t="25040" x="8259763" y="4784725"/>
          <p14:tracePt t="25057" x="8229600" y="4770438"/>
          <p14:tracePt t="25074" x="8207375" y="4770438"/>
          <p14:tracePt t="25090" x="8145463" y="4754563"/>
          <p14:tracePt t="25107" x="8008938" y="4732338"/>
          <p14:tracePt t="25124" x="7840663" y="4716463"/>
          <p14:tracePt t="25140" x="7666038" y="4716463"/>
          <p14:tracePt t="25157" x="7521575" y="4716463"/>
          <p14:tracePt t="25174" x="7361238" y="4716463"/>
          <p14:tracePt t="25190" x="7299325" y="4716463"/>
          <p14:tracePt t="25207" x="7246938" y="4716463"/>
          <p14:tracePt t="25224" x="7170738" y="4716463"/>
          <p14:tracePt t="25240" x="7056438" y="4716463"/>
          <p14:tracePt t="25257" x="6911975" y="4716463"/>
          <p14:tracePt t="25274" x="6759575" y="4716463"/>
          <p14:tracePt t="25290" x="6621463" y="4716463"/>
          <p14:tracePt t="25307" x="6499225" y="4716463"/>
          <p14:tracePt t="25324" x="6423025" y="4702175"/>
          <p14:tracePt t="25340" x="6400800" y="4702175"/>
          <p14:tracePt t="25357" x="6384925" y="4702175"/>
          <p14:tracePt t="25374" x="6346825" y="4702175"/>
          <p14:tracePt t="25391" x="6286500" y="4702175"/>
          <p14:tracePt t="25407" x="6188075" y="4702175"/>
          <p14:tracePt t="25423" x="6057900" y="4702175"/>
          <p14:tracePt t="25440" x="5959475" y="4702175"/>
          <p14:tracePt t="25457" x="5897563" y="4702175"/>
          <p14:tracePt t="25473" x="5851525" y="4702175"/>
          <p14:tracePt t="25491" x="5821363" y="4702175"/>
          <p14:tracePt t="25495" x="5807075" y="4702175"/>
          <p14:tracePt t="25507" x="5791200" y="4702175"/>
          <p14:tracePt t="25524" x="5745163" y="4702175"/>
          <p14:tracePt t="25540" x="5722938" y="4702175"/>
          <p14:tracePt t="25557" x="5692775" y="4702175"/>
          <p14:tracePt t="25574" x="5692775" y="4708525"/>
          <p14:tracePt t="25608" x="5668963" y="4708525"/>
          <p14:tracePt t="25624" x="5638800" y="4724400"/>
          <p14:tracePt t="25640" x="5584825" y="4746625"/>
          <p14:tracePt t="25657" x="5570538" y="4762500"/>
          <p14:tracePt t="25674" x="5546725" y="4770438"/>
          <p14:tracePt t="25707" x="5540375" y="4792663"/>
          <p14:tracePt t="25724" x="5540375" y="4808538"/>
          <p14:tracePt t="25740" x="5540375" y="4854575"/>
          <p14:tracePt t="25757" x="5524500" y="4892675"/>
          <p14:tracePt t="25774" x="5524500" y="4937125"/>
          <p14:tracePt t="25790" x="5524500" y="4968875"/>
          <p14:tracePt t="25808" x="5540375" y="4991100"/>
          <p14:tracePt t="25824" x="5562600" y="5006975"/>
          <p14:tracePt t="25840" x="5592763" y="5021263"/>
          <p14:tracePt t="25857" x="5638800" y="5029200"/>
          <p14:tracePt t="25875" x="5692775" y="5045075"/>
          <p14:tracePt t="25891" x="5783263" y="5045075"/>
          <p14:tracePt t="25907" x="5875338" y="5045075"/>
          <p14:tracePt t="25924" x="5989638" y="5045075"/>
          <p14:tracePt t="25941" x="6103938" y="5045075"/>
          <p14:tracePt t="25957" x="6194425" y="5045075"/>
          <p14:tracePt t="25974" x="6256338" y="5045075"/>
          <p14:tracePt t="25991" x="6264275" y="5045075"/>
          <p14:tracePt t="26007" x="6270625" y="5037138"/>
          <p14:tracePt t="26024" x="6278563" y="5021263"/>
          <p14:tracePt t="26041" x="6278563" y="5013325"/>
          <p14:tracePt t="26057" x="6294438" y="4975225"/>
          <p14:tracePt t="26074" x="6294438" y="4960938"/>
          <p14:tracePt t="26091" x="6302375" y="4922838"/>
          <p14:tracePt t="26107" x="6302375" y="4906963"/>
          <p14:tracePt t="26124" x="6302375" y="4876800"/>
          <p14:tracePt t="26141" x="6302375" y="4860925"/>
          <p14:tracePt t="26157" x="6256338" y="4838700"/>
          <p14:tracePt t="26174" x="6194425" y="4808538"/>
          <p14:tracePt t="26191" x="6142038" y="4800600"/>
          <p14:tracePt t="26207" x="6011863" y="4784725"/>
          <p14:tracePt t="26224" x="5889625" y="4784725"/>
          <p14:tracePt t="26241" x="5768975" y="4784725"/>
          <p14:tracePt t="26257" x="5654675" y="4800600"/>
          <p14:tracePt t="26274" x="5570538" y="4822825"/>
          <p14:tracePt t="26291" x="5554663" y="4830763"/>
          <p14:tracePt t="26307" x="5554663" y="4838700"/>
          <p14:tracePt t="26341" x="5554663" y="4899025"/>
          <p14:tracePt t="26357" x="5562600" y="4945063"/>
          <p14:tracePt t="26375" x="5616575" y="4991100"/>
          <p14:tracePt t="26391" x="5661025" y="5006975"/>
          <p14:tracePt t="26407" x="5761038" y="5037138"/>
          <p14:tracePt t="26424" x="5927725" y="5067300"/>
          <p14:tracePt t="26441" x="6088063" y="5083175"/>
          <p14:tracePt t="26457" x="6256338" y="5105400"/>
          <p14:tracePt t="26474" x="6416675" y="5105400"/>
          <p14:tracePt t="26490" x="6575425" y="5105400"/>
          <p14:tracePt t="26507" x="6727825" y="5105400"/>
          <p14:tracePt t="26524" x="6858000" y="5067300"/>
          <p14:tracePt t="26540" x="6934200" y="5037138"/>
          <p14:tracePt t="26557" x="6964363" y="5021263"/>
          <p14:tracePt t="26574" x="6980238" y="5013325"/>
          <p14:tracePt t="26590" x="6988175" y="4999038"/>
          <p14:tracePt t="26607" x="7010400" y="4983163"/>
          <p14:tracePt t="26624" x="7070725" y="4945063"/>
          <p14:tracePt t="26640" x="7146925" y="4914900"/>
          <p14:tracePt t="26657" x="7277100" y="4876800"/>
          <p14:tracePt t="26674" x="7383463" y="4854575"/>
          <p14:tracePt t="26690" x="7475538" y="4838700"/>
          <p14:tracePt t="26707" x="7497763" y="4838700"/>
          <p14:tracePt t="26838" x="7505700" y="4830763"/>
          <p14:tracePt t="26894" x="7505700" y="4822825"/>
          <p14:tracePt t="26902" x="7505700" y="4816475"/>
          <p14:tracePt t="26910" x="7497763" y="4800600"/>
          <p14:tracePt t="26924" x="7475538" y="4800600"/>
          <p14:tracePt t="26941" x="7353300" y="4770438"/>
          <p14:tracePt t="26958" x="7277100" y="4746625"/>
          <p14:tracePt t="26974" x="7200900" y="4740275"/>
          <p14:tracePt t="26991" x="7140575" y="4740275"/>
          <p14:tracePt t="27008" x="7108825" y="4740275"/>
          <p14:tracePt t="27024" x="7086600" y="4746625"/>
          <p14:tracePt t="27041" x="7070725" y="4762500"/>
          <p14:tracePt t="27058" x="7064375" y="4778375"/>
          <p14:tracePt t="27075" x="7056438" y="4800600"/>
          <p14:tracePt t="27091" x="7056438" y="4846638"/>
          <p14:tracePt t="27108" x="7086600" y="4884738"/>
          <p14:tracePt t="27124" x="7170738" y="4922838"/>
          <p14:tracePt t="27141" x="7246938" y="4945063"/>
          <p14:tracePt t="27158" x="7475538" y="4968875"/>
          <p14:tracePt t="27174" x="7597775" y="4968875"/>
          <p14:tracePt t="27191" x="7712075" y="4968875"/>
          <p14:tracePt t="27208" x="7764463" y="4968875"/>
          <p14:tracePt t="27224" x="7788275" y="4960938"/>
          <p14:tracePt t="27241" x="7818438" y="4945063"/>
          <p14:tracePt t="27258" x="7826375" y="4937125"/>
          <p14:tracePt t="27275" x="7840663" y="4906963"/>
          <p14:tracePt t="27318" x="7840663" y="4892675"/>
          <p14:tracePt t="27326" x="7840663" y="4868863"/>
          <p14:tracePt t="27341" x="7840663" y="4860925"/>
          <p14:tracePt t="27358" x="7810500" y="4854575"/>
          <p14:tracePt t="27783" x="7780338" y="4830763"/>
          <p14:tracePt t="27790" x="7742238" y="4754563"/>
          <p14:tracePt t="27799" x="7704138" y="4702175"/>
          <p14:tracePt t="27808" x="7658100" y="4602163"/>
          <p14:tracePt t="27825" x="7513638" y="4251325"/>
          <p14:tracePt t="27841" x="7299325" y="3779838"/>
          <p14:tracePt t="27858" x="7124700" y="3382963"/>
          <p14:tracePt t="27875" x="7018338" y="3140075"/>
          <p14:tracePt t="27891" x="6972300" y="3001963"/>
          <p14:tracePt t="27908" x="6950075" y="2955925"/>
          <p14:tracePt t="27925" x="6934200" y="2911475"/>
          <p14:tracePt t="27941" x="6934200" y="2895600"/>
          <p14:tracePt t="27958" x="6918325" y="2865438"/>
          <p14:tracePt t="27975" x="6918325" y="2857500"/>
          <p14:tracePt t="27991" x="6904038" y="2849563"/>
          <p14:tracePt t="28008" x="6873875" y="2835275"/>
          <p14:tracePt t="28025" x="6850063" y="2819400"/>
          <p14:tracePt t="28041" x="6842125" y="2811463"/>
          <p14:tracePt t="28058" x="6811963" y="2789238"/>
          <p14:tracePt t="28075" x="6765925" y="2759075"/>
          <p14:tracePt t="28091" x="6751638" y="2759075"/>
          <p14:tracePt t="28158" x="6751638" y="2819400"/>
          <p14:tracePt t="28167" x="6759575" y="2865438"/>
          <p14:tracePt t="28175" x="6765925" y="2911475"/>
          <p14:tracePt t="28191" x="6773863" y="3032125"/>
          <p14:tracePt t="28208" x="6773863" y="3078163"/>
          <p14:tracePt t="28225" x="6773863" y="3086100"/>
          <p14:tracePt t="28262" x="6765925" y="3086100"/>
          <p14:tracePt t="28275" x="6759575" y="3086100"/>
          <p14:tracePt t="28291" x="6735763" y="3086100"/>
          <p14:tracePt t="28308" x="6721475" y="3086100"/>
          <p14:tracePt t="28422" x="6713538" y="3094038"/>
          <p14:tracePt t="28470" x="6713538" y="3101975"/>
          <p14:tracePt t="28494" x="6727825" y="3101975"/>
          <p14:tracePt t="28502" x="6735763" y="3101975"/>
          <p14:tracePt t="28510" x="6743700" y="3101975"/>
          <p14:tracePt t="28525" x="6759575" y="3108325"/>
          <p14:tracePt t="29151" x="6759575" y="3101975"/>
          <p14:tracePt t="29158" x="6751638" y="3055938"/>
          <p14:tracePt t="29166" x="6727825" y="3001963"/>
          <p14:tracePt t="29175" x="6721475" y="2955925"/>
          <p14:tracePt t="29192" x="6689725" y="2789238"/>
          <p14:tracePt t="29208" x="6675438" y="2644775"/>
          <p14:tracePt t="29225" x="6675438" y="2544763"/>
          <p14:tracePt t="29242" x="6675438" y="2484438"/>
          <p14:tracePt t="29258" x="6675438" y="2468563"/>
          <p14:tracePt t="29310" x="6675438" y="2460625"/>
          <p14:tracePt t="29351" x="6675438" y="2454275"/>
          <p14:tracePt t="29430" x="6667500" y="2460625"/>
          <p14:tracePt t="29438" x="6629400" y="2522538"/>
          <p14:tracePt t="29446" x="6607175" y="2598738"/>
          <p14:tracePt t="29458" x="6583363" y="2659063"/>
          <p14:tracePt t="29475" x="6537325" y="2841625"/>
          <p14:tracePt t="29492" x="6492875" y="3001963"/>
          <p14:tracePt t="29494" x="6477000" y="3048000"/>
          <p14:tracePt t="29509" x="6454775" y="3101975"/>
          <p14:tracePt t="29525" x="6454775" y="3140075"/>
          <p14:tracePt t="29542" x="6454775" y="3146425"/>
          <p14:tracePt t="29582" x="6446838" y="3154363"/>
          <p14:tracePt t="29598" x="6438900" y="3154363"/>
          <p14:tracePt t="29606" x="6416675" y="3154363"/>
          <p14:tracePt t="29614" x="6400800" y="3154363"/>
          <p14:tracePt t="29625" x="6370638" y="3154363"/>
          <p14:tracePt t="29642" x="6256338" y="3132138"/>
          <p14:tracePt t="29659" x="6011863" y="3132138"/>
          <p14:tracePt t="29676" x="5761038" y="3132138"/>
          <p14:tracePt t="29692" x="5432425" y="3132138"/>
          <p14:tracePt t="29709" x="5173663" y="3132138"/>
          <p14:tracePt t="29725" x="4960938" y="3132138"/>
          <p14:tracePt t="29742" x="4792663" y="3132138"/>
          <p14:tracePt t="29759" x="4762500" y="3132138"/>
          <p14:tracePt t="29808" x="4762500" y="3124200"/>
          <p14:tracePt t="29934" x="4816475" y="3140075"/>
          <p14:tracePt t="29942" x="4868863" y="3146425"/>
          <p14:tracePt t="29950" x="4945063" y="3170238"/>
          <p14:tracePt t="29959" x="5037138" y="3178175"/>
          <p14:tracePt t="29975" x="5380038" y="3178175"/>
          <p14:tracePt t="29992" x="5668963" y="3178175"/>
          <p14:tracePt t="30009" x="5981700" y="3178175"/>
          <p14:tracePt t="30025" x="6188075" y="3178175"/>
          <p14:tracePt t="30042" x="6308725" y="3178175"/>
          <p14:tracePt t="30059" x="6332538" y="3178175"/>
          <p14:tracePt t="30174" x="6340475" y="3178175"/>
          <p14:tracePt t="30182" x="6370638" y="3178175"/>
          <p14:tracePt t="30192" x="6408738" y="3162300"/>
          <p14:tracePt t="30209" x="6515100" y="3086100"/>
          <p14:tracePt t="30225" x="6675438" y="3001963"/>
          <p14:tracePt t="30242" x="6858000" y="2887663"/>
          <p14:tracePt t="30259" x="6942138" y="2827338"/>
          <p14:tracePt t="30275" x="6964363" y="2781300"/>
          <p14:tracePt t="30292" x="6964363" y="2727325"/>
          <p14:tracePt t="30309" x="6896100" y="2606675"/>
          <p14:tracePt t="30325" x="6858000" y="2568575"/>
          <p14:tracePt t="30342" x="6735763" y="2446338"/>
          <p14:tracePt t="30359" x="6713538" y="2422525"/>
          <p14:tracePt t="30558" x="6697663" y="2422525"/>
          <p14:tracePt t="30566" x="6697663" y="2460625"/>
          <p14:tracePt t="30575" x="6689725" y="2552700"/>
          <p14:tracePt t="30592" x="6675438" y="2689225"/>
          <p14:tracePt t="30609" x="6667500" y="2835275"/>
          <p14:tracePt t="30626" x="6667500" y="2933700"/>
          <p14:tracePt t="30642" x="6675438" y="2994025"/>
          <p14:tracePt t="30659" x="6683375" y="3001963"/>
          <p14:tracePt t="30798" x="6683375" y="3009900"/>
          <p14:tracePt t="30814" x="6683375" y="3025775"/>
          <p14:tracePt t="30822" x="6675438" y="3055938"/>
          <p14:tracePt t="30838" x="6667500" y="3063875"/>
          <p14:tracePt t="30846" x="6645275" y="3078163"/>
          <p14:tracePt t="30859" x="6621463" y="3086100"/>
          <p14:tracePt t="30876" x="6569075" y="3094038"/>
          <p14:tracePt t="30892" x="6484938" y="3108325"/>
          <p14:tracePt t="30909" x="6384925" y="3108325"/>
          <p14:tracePt t="30926" x="6180138" y="3108325"/>
          <p14:tracePt t="30942" x="6035675" y="3108325"/>
          <p14:tracePt t="30959" x="5851525" y="3108325"/>
          <p14:tracePt t="30976" x="5684838" y="3108325"/>
          <p14:tracePt t="30992" x="5524500" y="3108325"/>
          <p14:tracePt t="31009" x="5380038" y="3108325"/>
          <p14:tracePt t="31026" x="5287963" y="3108325"/>
          <p14:tracePt t="31042" x="5257800" y="3108325"/>
          <p14:tracePt t="31150" x="5273675" y="3108325"/>
          <p14:tracePt t="31160" x="5334000" y="3124200"/>
          <p14:tracePt t="31166" x="5380038" y="3132138"/>
          <p14:tracePt t="31176" x="5448300" y="3146425"/>
          <p14:tracePt t="31192" x="5616575" y="3146425"/>
          <p14:tracePt t="31209" x="5883275" y="3146425"/>
          <p14:tracePt t="31226" x="6194425" y="3146425"/>
          <p14:tracePt t="31242" x="6454775" y="3146425"/>
          <p14:tracePt t="31259" x="6613525" y="3140075"/>
          <p14:tracePt t="31276" x="6675438" y="3101975"/>
          <p14:tracePt t="31294" x="6705600" y="3048000"/>
          <p14:tracePt t="31309" x="6705600" y="3017838"/>
          <p14:tracePt t="31326" x="6705600" y="2895600"/>
          <p14:tracePt t="31343" x="6705600" y="2811463"/>
          <p14:tracePt t="31359" x="6705600" y="2743200"/>
          <p14:tracePt t="31376" x="6705600" y="2689225"/>
          <p14:tracePt t="31393" x="6689725" y="2613025"/>
          <p14:tracePt t="31409" x="6675438" y="2560638"/>
          <p14:tracePt t="31426" x="6659563" y="2530475"/>
          <p14:tracePt t="31509" x="6659563" y="2560638"/>
          <p14:tracePt t="31517" x="6659563" y="2674938"/>
          <p14:tracePt t="31525" x="6659563" y="2765425"/>
          <p14:tracePt t="31542" x="6659563" y="3032125"/>
          <p14:tracePt t="31559" x="6659563" y="3344863"/>
          <p14:tracePt t="31576" x="6659563" y="3635375"/>
          <p14:tracePt t="31592" x="6659563" y="3863975"/>
          <p14:tracePt t="31609" x="6659563" y="4046538"/>
          <p14:tracePt t="31626" x="6659563" y="4168775"/>
          <p14:tracePt t="31642" x="6659563" y="4251325"/>
          <p14:tracePt t="31659" x="6659563" y="4275138"/>
          <p14:tracePt t="31676" x="6659563" y="4297363"/>
          <p14:tracePt t="31692" x="6659563" y="4321175"/>
          <p14:tracePt t="31709" x="6659563" y="4351338"/>
          <p14:tracePt t="31726" x="6659563" y="4465638"/>
          <p14:tracePt t="31742" x="6659563" y="4587875"/>
          <p14:tracePt t="31760" x="6659563" y="4708525"/>
          <p14:tracePt t="31776" x="6621463" y="4838700"/>
          <p14:tracePt t="31794" x="6583363" y="4937125"/>
          <p14:tracePt t="31809" x="6569075" y="4975225"/>
          <p14:tracePt t="31826" x="6561138" y="4983163"/>
          <p14:tracePt t="31843" x="6553200" y="4999038"/>
          <p14:tracePt t="31876" x="6530975" y="5006975"/>
          <p14:tracePt t="31893" x="6499225" y="5037138"/>
          <p14:tracePt t="31909" x="6477000" y="5045075"/>
          <p14:tracePt t="31926" x="6423025" y="5089525"/>
          <p14:tracePt t="31943" x="6392863" y="5121275"/>
          <p14:tracePt t="31959" x="6362700" y="5181600"/>
          <p14:tracePt t="31977" x="6332538" y="5249863"/>
          <p14:tracePt t="31993" x="6316663" y="5295900"/>
          <p14:tracePt t="32009" x="6316663" y="5326063"/>
          <p14:tracePt t="32158" x="6332538" y="5326063"/>
          <p14:tracePt t="32182" x="6340475" y="5326063"/>
          <p14:tracePt t="32190" x="6362700" y="5326063"/>
          <p14:tracePt t="32199" x="6423025" y="5326063"/>
          <p14:tracePt t="32209" x="6507163" y="5326063"/>
          <p14:tracePt t="32226" x="6721475" y="5326063"/>
          <p14:tracePt t="32243" x="6956425" y="5326063"/>
          <p14:tracePt t="32260" x="7154863" y="5326063"/>
          <p14:tracePt t="32276" x="7299325" y="5326063"/>
          <p14:tracePt t="32294" x="7361238" y="5326063"/>
          <p14:tracePt t="32399" x="7299325" y="5326063"/>
          <p14:tracePt t="32406" x="7154863" y="5311775"/>
          <p14:tracePt t="32414" x="6888163" y="5311775"/>
          <p14:tracePt t="32426" x="6561138" y="5311775"/>
          <p14:tracePt t="32443" x="5859463" y="5311775"/>
          <p14:tracePt t="32460" x="5219700" y="5311775"/>
          <p14:tracePt t="32476" x="4860925" y="5311775"/>
          <p14:tracePt t="32493" x="4762500" y="5311775"/>
          <p14:tracePt t="32526" x="4937125" y="5311775"/>
          <p14:tracePt t="32543" x="5394325" y="5311775"/>
          <p14:tracePt t="32560" x="6035675" y="5311775"/>
          <p14:tracePt t="32576" x="6469063" y="5311775"/>
          <p14:tracePt t="32593" x="6759575" y="5311775"/>
          <p14:tracePt t="32610" x="6819900" y="5311775"/>
          <p14:tracePt t="32646" x="6811963" y="5311775"/>
          <p14:tracePt t="32660" x="6765925" y="5311775"/>
          <p14:tracePt t="32676" x="6561138" y="5287963"/>
          <p14:tracePt t="32694" x="6408738" y="5287963"/>
          <p14:tracePt t="32710" x="6400800" y="5287963"/>
          <p14:tracePt t="32743" x="6446838" y="5287963"/>
          <p14:tracePt t="32760" x="6759575" y="5295900"/>
          <p14:tracePt t="32776" x="7132638" y="5295900"/>
          <p14:tracePt t="32793" x="7353300" y="5295900"/>
          <p14:tracePt t="32810" x="7375525" y="5295900"/>
          <p14:tracePt t="32843" x="7292975" y="5295900"/>
          <p14:tracePt t="32860" x="6858000" y="5295900"/>
          <p14:tracePt t="32876" x="6461125" y="5295900"/>
          <p14:tracePt t="32893" x="6340475" y="5295900"/>
          <p14:tracePt t="32910" x="6332538" y="5295900"/>
          <p14:tracePt t="32926" x="6408738" y="5303838"/>
          <p14:tracePt t="32943" x="6743700" y="5303838"/>
          <p14:tracePt t="32960" x="7094538" y="5303838"/>
          <p14:tracePt t="32976" x="7192963" y="5303838"/>
          <p14:tracePt t="33010" x="7170738" y="5303838"/>
          <p14:tracePt t="33026" x="6827838" y="5303838"/>
          <p14:tracePt t="33043" x="6270625" y="5303838"/>
          <p14:tracePt t="33060" x="5997575" y="5303838"/>
          <p14:tracePt t="33076" x="5943600" y="5303838"/>
          <p14:tracePt t="33110" x="6332538" y="5318125"/>
          <p14:tracePt t="33126" x="6934200" y="5318125"/>
          <p14:tracePt t="33143" x="7231063" y="5372100"/>
          <p14:tracePt t="33160" x="7277100" y="5380038"/>
          <p14:tracePt t="33194" x="7154863" y="5380038"/>
          <p14:tracePt t="33210" x="6583363" y="5341938"/>
          <p14:tracePt t="33227" x="6172200" y="5287963"/>
          <p14:tracePt t="33243" x="6088063" y="5287963"/>
          <p14:tracePt t="33277" x="6142038" y="5287963"/>
          <p14:tracePt t="33293" x="6667500" y="5287963"/>
          <p14:tracePt t="33310" x="7331075" y="5287963"/>
          <p14:tracePt t="33327" x="7407275" y="5287963"/>
          <p14:tracePt t="33360" x="7315200" y="5287963"/>
          <p14:tracePt t="33377" x="6842125" y="5287963"/>
          <p14:tracePt t="33393" x="6561138" y="5273675"/>
          <p14:tracePt t="33410" x="6530975" y="5273675"/>
          <p14:tracePt t="33443" x="6645275" y="5273675"/>
          <p14:tracePt t="33460" x="7010400" y="5273675"/>
          <p14:tracePt t="33477" x="7299325" y="5273675"/>
          <p14:tracePt t="33493" x="7323138" y="5273675"/>
          <p14:tracePt t="33511" x="7315200" y="5273675"/>
          <p14:tracePt t="33527" x="6980238" y="5273675"/>
          <p14:tracePt t="33543" x="6530975" y="5249863"/>
          <p14:tracePt t="33560" x="6340475" y="5241925"/>
          <p14:tracePt t="33577" x="6316663" y="5241925"/>
          <p14:tracePt t="33610" x="6332538" y="5241925"/>
          <p14:tracePt t="33627" x="6438900" y="5235575"/>
          <p14:tracePt t="33643" x="6469063" y="5235575"/>
          <p14:tracePt t="33677" x="6477000" y="5227638"/>
          <p14:tracePt t="33694" x="6400800" y="5151438"/>
          <p14:tracePt t="33710" x="6378575" y="5089525"/>
          <p14:tracePt t="33727" x="6362700" y="4945063"/>
          <p14:tracePt t="33743" x="6362700" y="4740275"/>
          <p14:tracePt t="33760" x="6477000" y="4403725"/>
          <p14:tracePt t="33777" x="6599238" y="3970338"/>
          <p14:tracePt t="33793" x="6675438" y="3641725"/>
          <p14:tracePt t="33810" x="6721475" y="3306763"/>
          <p14:tracePt t="33827" x="6743700" y="3094038"/>
          <p14:tracePt t="33843" x="6743700" y="2911475"/>
          <p14:tracePt t="33860" x="6743700" y="2789238"/>
          <p14:tracePt t="33877" x="6713538" y="2574925"/>
          <p14:tracePt t="33893" x="6713538" y="2530475"/>
          <p14:tracePt t="33910" x="6697663" y="2362200"/>
          <p14:tracePt t="33927" x="6689725" y="2278063"/>
          <p14:tracePt t="33943" x="6689725" y="2217738"/>
          <p14:tracePt t="33960" x="6689725" y="2155825"/>
          <p14:tracePt t="33977" x="6689725" y="2103438"/>
          <p14:tracePt t="33994" x="6689725" y="2073275"/>
          <p14:tracePt t="34010" x="6689725" y="2019300"/>
          <p14:tracePt t="34014" x="6689725" y="2011363"/>
          <p14:tracePt t="34027" x="6689725" y="2003425"/>
          <p14:tracePt t="34044" x="6689725" y="1973263"/>
          <p14:tracePt t="34060" x="6683375" y="1958975"/>
          <p14:tracePt t="34077" x="6675438" y="1951038"/>
          <p14:tracePt t="34094" x="6667500" y="1943100"/>
          <p14:tracePt t="34110" x="6659563" y="1943100"/>
          <p14:tracePt t="34127" x="6651625" y="1943100"/>
          <p14:tracePt t="34230" x="6651625" y="1951038"/>
          <p14:tracePt t="34239" x="6651625" y="1997075"/>
          <p14:tracePt t="34246" x="6645275" y="2041525"/>
          <p14:tracePt t="34260" x="6645275" y="2065338"/>
          <p14:tracePt t="34278" x="6621463" y="2179638"/>
          <p14:tracePt t="34294" x="6613525" y="2255838"/>
          <p14:tracePt t="34310" x="6613525" y="2308225"/>
          <p14:tracePt t="34327" x="6607175" y="2378075"/>
          <p14:tracePt t="34344" x="6607175" y="2492375"/>
          <p14:tracePt t="34360" x="6607175" y="2574925"/>
          <p14:tracePt t="34377" x="6607175" y="2667000"/>
          <p14:tracePt t="34394" x="6607175" y="2765425"/>
          <p14:tracePt t="34410" x="6607175" y="2865438"/>
          <p14:tracePt t="34427" x="6607175" y="2941638"/>
          <p14:tracePt t="34444" x="6607175" y="3040063"/>
          <p14:tracePt t="34460" x="6607175" y="3116263"/>
          <p14:tracePt t="34477" x="6607175" y="3184525"/>
          <p14:tracePt t="34494" x="6599238" y="3260725"/>
          <p14:tracePt t="34510" x="6591300" y="3344863"/>
          <p14:tracePt t="34527" x="6575425" y="3459163"/>
          <p14:tracePt t="34544" x="6553200" y="3551238"/>
          <p14:tracePt t="34560" x="6545263" y="3635375"/>
          <p14:tracePt t="34577" x="6537325" y="3687763"/>
          <p14:tracePt t="34595" x="6530975" y="3733800"/>
          <p14:tracePt t="34610" x="6530975" y="3771900"/>
          <p14:tracePt t="34627" x="6530975" y="3817938"/>
          <p14:tracePt t="34644" x="6523038" y="3902075"/>
          <p14:tracePt t="34660" x="6515100" y="3992563"/>
          <p14:tracePt t="34677" x="6515100" y="4098925"/>
          <p14:tracePt t="34694" x="6515100" y="4198938"/>
          <p14:tracePt t="34710" x="6515100" y="4251325"/>
          <p14:tracePt t="34727" x="6515100" y="4259263"/>
          <p14:tracePt t="34814" x="6515100" y="4198938"/>
          <p14:tracePt t="34822" x="6523038" y="4084638"/>
          <p14:tracePt t="34830" x="6530975" y="3954463"/>
          <p14:tracePt t="34844" x="6530975" y="3825875"/>
          <p14:tracePt t="34860" x="6530975" y="3489325"/>
          <p14:tracePt t="34877" x="6545263" y="3132138"/>
          <p14:tracePt t="34894" x="6545263" y="2765425"/>
          <p14:tracePt t="34910" x="6545263" y="2590800"/>
          <p14:tracePt t="34927" x="6545263" y="2454275"/>
          <p14:tracePt t="34944" x="6545263" y="2384425"/>
          <p14:tracePt t="34961" x="6545263" y="2378075"/>
          <p14:tracePt t="34977" x="6545263" y="2370138"/>
          <p14:tracePt t="35070" x="6545263" y="2400300"/>
          <p14:tracePt t="35079" x="6545263" y="2536825"/>
          <p14:tracePt t="35087" x="6545263" y="2705100"/>
          <p14:tracePt t="35096" x="6545263" y="2873375"/>
          <p14:tracePt t="35111" x="6545263" y="3284538"/>
          <p14:tracePt t="35127" x="6545263" y="3619500"/>
          <p14:tracePt t="35144" x="6545263" y="3908425"/>
          <p14:tracePt t="35161" x="6545263" y="4130675"/>
          <p14:tracePt t="35177" x="6545263" y="4313238"/>
          <p14:tracePt t="35194" x="6545263" y="4411663"/>
          <p14:tracePt t="35211" x="6545263" y="4419600"/>
          <p14:tracePt t="35318" x="6545263" y="4359275"/>
          <p14:tracePt t="35326" x="6545263" y="4305300"/>
          <p14:tracePt t="35334" x="6575425" y="4244975"/>
          <p14:tracePt t="35344" x="6591300" y="4198938"/>
          <p14:tracePt t="35361" x="6629400" y="4106863"/>
          <p14:tracePt t="35377" x="6659563" y="4046538"/>
          <p14:tracePt t="35395" x="6683375" y="4000500"/>
          <p14:tracePt t="35411" x="6689725" y="3984625"/>
          <p14:tracePt t="35427" x="6689725" y="3978275"/>
          <p14:tracePt t="35606" x="6697663" y="3962400"/>
          <p14:tracePt t="35622" x="6697663" y="3946525"/>
          <p14:tracePt t="35630" x="6705600" y="3916363"/>
          <p14:tracePt t="35638" x="6705600" y="3908425"/>
          <p14:tracePt t="35646" x="6705600" y="3894138"/>
          <p14:tracePt t="35661" x="6705600" y="3856038"/>
          <p14:tracePt t="35677" x="6705600" y="3840163"/>
          <p14:tracePt t="35694" x="6651625" y="3763963"/>
          <p14:tracePt t="35711" x="6607175" y="3756025"/>
          <p14:tracePt t="35727" x="6553200" y="3733800"/>
          <p14:tracePt t="35744" x="6492875" y="3717925"/>
          <p14:tracePt t="35761" x="6408738" y="3711575"/>
          <p14:tracePt t="35777" x="6324600" y="3711575"/>
          <p14:tracePt t="35794" x="6232525" y="3711575"/>
          <p14:tracePt t="35811" x="6142038" y="3741738"/>
          <p14:tracePt t="35827" x="6080125" y="3787775"/>
          <p14:tracePt t="35844" x="6049963" y="3840163"/>
          <p14:tracePt t="35861" x="6042025" y="3902075"/>
          <p14:tracePt t="35877" x="6042025" y="3924300"/>
          <p14:tracePt t="35894" x="6088063" y="3992563"/>
          <p14:tracePt t="35911" x="6210300" y="4046538"/>
          <p14:tracePt t="35928" x="6392863" y="4098925"/>
          <p14:tracePt t="35944" x="6591300" y="4122738"/>
          <p14:tracePt t="35961" x="6759575" y="4122738"/>
          <p14:tracePt t="35978" x="6873875" y="4098925"/>
          <p14:tracePt t="35994" x="6904038" y="4068763"/>
          <p14:tracePt t="36011" x="6904038" y="4000500"/>
          <p14:tracePt t="36028" x="6888163" y="3932238"/>
          <p14:tracePt t="36031" x="6850063" y="3886200"/>
          <p14:tracePt t="36044" x="6797675" y="3840163"/>
          <p14:tracePt t="36061" x="6645275" y="3741738"/>
          <p14:tracePt t="36078" x="6575425" y="3711575"/>
          <p14:tracePt t="36094" x="6523038" y="3695700"/>
          <p14:tracePt t="36112" x="6507163" y="3695700"/>
          <p14:tracePt t="36128" x="6469063" y="3717925"/>
          <p14:tracePt t="36144" x="6430963" y="3749675"/>
          <p14:tracePt t="36161" x="6400800" y="3794125"/>
          <p14:tracePt t="36178" x="6378575" y="3817938"/>
          <p14:tracePt t="36194" x="6378575" y="3832225"/>
          <p14:tracePt t="36228" x="6378575" y="3840163"/>
          <p14:tracePt t="36655" x="6378575" y="3848100"/>
          <p14:tracePt t="36870" x="6378575" y="3856038"/>
          <p14:tracePt t="36879" x="6378575" y="3932238"/>
          <p14:tracePt t="36887" x="6370638" y="4038600"/>
          <p14:tracePt t="36895" x="6370638" y="4137025"/>
          <p14:tracePt t="36911" x="6370638" y="4343400"/>
          <p14:tracePt t="36928" x="6370638" y="4533900"/>
          <p14:tracePt t="36945" x="6392863" y="4686300"/>
          <p14:tracePt t="36961" x="6477000" y="4846638"/>
          <p14:tracePt t="36978" x="6553200" y="4975225"/>
          <p14:tracePt t="36995" x="6621463" y="5059363"/>
          <p14:tracePt t="37012" x="6651625" y="5097463"/>
          <p14:tracePt t="37028" x="6667500" y="5113338"/>
          <p14:tracePt t="37070" x="6675438" y="5075238"/>
          <p14:tracePt t="37078" x="6683375" y="5013325"/>
          <p14:tracePt t="37086" x="6683375" y="4975225"/>
          <p14:tracePt t="37096" x="6683375" y="4930775"/>
          <p14:tracePt t="37111" x="6683375" y="4860925"/>
          <p14:tracePt t="37128" x="6637338" y="4808538"/>
          <p14:tracePt t="37145" x="6492875" y="4754563"/>
          <p14:tracePt t="37161" x="6188075" y="4716463"/>
          <p14:tracePt t="37178" x="5913438" y="4716463"/>
          <p14:tracePt t="37195" x="5730875" y="4724400"/>
          <p14:tracePt t="37211" x="5600700" y="4770438"/>
          <p14:tracePt t="37228" x="5546725" y="4808538"/>
          <p14:tracePt t="37245" x="5546725" y="4822825"/>
          <p14:tracePt t="37261" x="5546725" y="4846638"/>
          <p14:tracePt t="37278" x="5616575" y="4922838"/>
          <p14:tracePt t="37295" x="5775325" y="4983163"/>
          <p14:tracePt t="37311" x="5921375" y="5029200"/>
          <p14:tracePt t="37328" x="5989638" y="5029200"/>
          <p14:tracePt t="37382" x="5943600" y="5029200"/>
          <p14:tracePt t="37390" x="5851525" y="5013325"/>
          <p14:tracePt t="37398" x="5722938" y="5006975"/>
          <p14:tracePt t="37411" x="5592763" y="5006975"/>
          <p14:tracePt t="37428" x="5418138" y="5006975"/>
          <p14:tracePt t="37445" x="5349875" y="5006975"/>
          <p14:tracePt t="37478" x="5387975" y="5021263"/>
          <p14:tracePt t="37495" x="5540375" y="5037138"/>
          <p14:tracePt t="37512" x="5737225" y="5067300"/>
          <p14:tracePt t="37528" x="5829300" y="5067300"/>
          <p14:tracePt t="37545" x="5837238" y="5067300"/>
          <p14:tracePt t="37582" x="5799138" y="5067300"/>
          <p14:tracePt t="37590" x="5745163" y="5051425"/>
          <p14:tracePt t="37598" x="5684838" y="5045075"/>
          <p14:tracePt t="37611" x="5608638" y="5045075"/>
          <p14:tracePt t="37628" x="5540375" y="5045075"/>
          <p14:tracePt t="37694" x="5578475" y="5045075"/>
          <p14:tracePt t="37702" x="5699125" y="5045075"/>
          <p14:tracePt t="37711" x="5813425" y="5045075"/>
          <p14:tracePt t="37728" x="5981700" y="5045075"/>
          <p14:tracePt t="37745" x="6035675" y="5037138"/>
          <p14:tracePt t="37782" x="5997575" y="5029200"/>
          <p14:tracePt t="37795" x="5889625" y="5021263"/>
          <p14:tracePt t="37812" x="5584825" y="5021263"/>
          <p14:tracePt t="37828" x="5426075" y="5021263"/>
          <p14:tracePt t="37845" x="5410200" y="5021263"/>
          <p14:tracePt t="37878" x="5508625" y="5021263"/>
          <p14:tracePt t="37887" x="5646738" y="5021263"/>
          <p14:tracePt t="37895" x="5791200" y="5021263"/>
          <p14:tracePt t="37912" x="5951538" y="5021263"/>
          <p14:tracePt t="37928" x="5959475" y="5021263"/>
          <p14:tracePt t="37962" x="5935663" y="5021263"/>
          <p14:tracePt t="37978" x="5737225" y="5013325"/>
          <p14:tracePt t="37995" x="5654675" y="5013325"/>
          <p14:tracePt t="38038" x="5661025" y="5013325"/>
          <p14:tracePt t="38047" x="5745163" y="5013325"/>
          <p14:tracePt t="38062" x="5981700" y="5013325"/>
          <p14:tracePt t="38078" x="6027738" y="5013325"/>
          <p14:tracePt t="38126" x="6011863" y="5013325"/>
          <p14:tracePt t="38135" x="5965825" y="5006975"/>
          <p14:tracePt t="38145" x="5927725" y="4991100"/>
          <p14:tracePt t="38162" x="5921375" y="4991100"/>
          <p14:tracePt t="38230" x="5927725" y="4991100"/>
          <p14:tracePt t="38238" x="5935663" y="4999038"/>
          <p14:tracePt t="38712" x="5951538" y="4991100"/>
          <p14:tracePt t="38718" x="5959475" y="4960938"/>
          <p14:tracePt t="38729" x="5973763" y="4937125"/>
          <p14:tracePt t="38745" x="5981700" y="4914900"/>
          <p14:tracePt t="38762" x="5997575" y="4876800"/>
          <p14:tracePt t="38779" x="6003925" y="4868863"/>
          <p14:tracePt t="38795" x="6011863" y="4854575"/>
          <p14:tracePt t="38829" x="6027738" y="4846638"/>
          <p14:tracePt t="38871" x="6035675" y="4846638"/>
          <p14:tracePt t="38878" x="6042025" y="4846638"/>
          <p14:tracePt t="38886" x="6049963" y="4846638"/>
          <p14:tracePt t="38902" x="6065838" y="4846638"/>
          <p14:tracePt t="38912" x="6073775" y="4846638"/>
          <p14:tracePt t="38929" x="6096000" y="4846638"/>
          <p14:tracePt t="39246" x="6103938" y="4846638"/>
          <p14:tracePt t="39255" x="6134100" y="4884738"/>
          <p14:tracePt t="39263" x="6164263" y="4975225"/>
          <p14:tracePt t="39279" x="6240463" y="5143500"/>
          <p14:tracePt t="39295" x="6308725" y="5311775"/>
          <p14:tracePt t="39312" x="6408738" y="5456238"/>
          <p14:tracePt t="39329" x="6469063" y="5546725"/>
          <p14:tracePt t="39345" x="6515100" y="5600700"/>
          <p14:tracePt t="39362" x="6530975" y="5622925"/>
          <p14:tracePt t="39379" x="6537325" y="5630863"/>
          <p14:tracePt t="39395" x="6561138" y="5646738"/>
          <p14:tracePt t="39413" x="6575425" y="5661025"/>
          <p14:tracePt t="39454" x="6575425" y="5668963"/>
          <p14:tracePt t="39470" x="6591300" y="5676900"/>
          <p14:tracePt t="39479" x="6607175" y="5692775"/>
          <p14:tracePt t="39495" x="6659563" y="5722938"/>
          <p14:tracePt t="39512" x="6713538" y="5737225"/>
          <p14:tracePt t="39529" x="6765925" y="5753100"/>
          <p14:tracePt t="39545" x="6797675" y="5753100"/>
          <p14:tracePt t="39702" x="6804025" y="5761038"/>
          <p14:tracePt t="39710" x="6811963" y="5783263"/>
          <p14:tracePt t="39718" x="6835775" y="5821363"/>
          <p14:tracePt t="39729" x="6880225" y="5867400"/>
          <p14:tracePt t="39746" x="6904038" y="5905500"/>
          <p14:tracePt t="39762" x="6942138" y="5927725"/>
          <p14:tracePt t="39779" x="7010400" y="5935663"/>
          <p14:tracePt t="39796" x="7132638" y="5935663"/>
          <p14:tracePt t="39814" x="7323138" y="5883275"/>
          <p14:tracePt t="39829" x="7369175" y="5851525"/>
          <p14:tracePt t="39846" x="7459663" y="5753100"/>
          <p14:tracePt t="39862" x="7467600" y="5699125"/>
          <p14:tracePt t="39879" x="7467600" y="5654675"/>
          <p14:tracePt t="39896" x="7451725" y="5608638"/>
          <p14:tracePt t="39912" x="7391400" y="5540375"/>
          <p14:tracePt t="39929" x="7261225" y="5464175"/>
          <p14:tracePt t="39946" x="7040563" y="5364163"/>
          <p14:tracePt t="39962" x="6811963" y="5303838"/>
          <p14:tracePt t="39979" x="6575425" y="5280025"/>
          <p14:tracePt t="39996" x="6408738" y="5273675"/>
          <p14:tracePt t="40012" x="6324600" y="5273675"/>
          <p14:tracePt t="40046" x="6316663" y="5356225"/>
          <p14:tracePt t="40062" x="6316663" y="5502275"/>
          <p14:tracePt t="40079" x="6346825" y="5722938"/>
          <p14:tracePt t="40096" x="6408738" y="5921375"/>
          <p14:tracePt t="40112" x="6469063" y="6065838"/>
          <p14:tracePt t="40129" x="6545263" y="6149975"/>
          <p14:tracePt t="40146" x="6651625" y="6240463"/>
          <p14:tracePt t="40162" x="6759575" y="6270625"/>
          <p14:tracePt t="40179" x="6880225" y="6278563"/>
          <p14:tracePt t="40196" x="6964363" y="6278563"/>
          <p14:tracePt t="40212" x="7018338" y="6248400"/>
          <p14:tracePt t="40229" x="7032625" y="6188075"/>
          <p14:tracePt t="40246" x="7048500" y="6011863"/>
          <p14:tracePt t="40262" x="7010400" y="5837238"/>
          <p14:tracePt t="40279" x="6926263" y="5676900"/>
          <p14:tracePt t="40296" x="6819900" y="5554663"/>
          <p14:tracePt t="40314" x="6713538" y="5486400"/>
          <p14:tracePt t="40329" x="6659563" y="5456238"/>
          <p14:tracePt t="40346" x="6645275" y="5448300"/>
          <p14:tracePt t="40379" x="6629400" y="5448300"/>
          <p14:tracePt t="40396" x="6613525" y="5546725"/>
          <p14:tracePt t="40413" x="6583363" y="5661025"/>
          <p14:tracePt t="40429" x="6553200" y="5768975"/>
          <p14:tracePt t="40446" x="6599238" y="5889625"/>
          <p14:tracePt t="40463" x="6713538" y="5935663"/>
          <p14:tracePt t="40479" x="6988175" y="5965825"/>
          <p14:tracePt t="40496" x="7383463" y="5965825"/>
          <p14:tracePt t="40513" x="7635875" y="5951538"/>
          <p14:tracePt t="40529" x="7764463" y="5897563"/>
          <p14:tracePt t="40546" x="7810500" y="5851525"/>
          <p14:tracePt t="40563" x="7818438" y="5768975"/>
          <p14:tracePt t="40579" x="7788275" y="5638800"/>
          <p14:tracePt t="40596" x="7680325" y="5502275"/>
          <p14:tracePt t="40613" x="7589838" y="5380038"/>
          <p14:tracePt t="40629" x="7535863" y="5341938"/>
          <p14:tracePt t="40646" x="7475538" y="5326063"/>
          <p14:tracePt t="40663" x="7429500" y="5311775"/>
          <p14:tracePt t="40679" x="7383463" y="5311775"/>
          <p14:tracePt t="40696" x="7216775" y="5364163"/>
          <p14:tracePt t="40713" x="7048500" y="5448300"/>
          <p14:tracePt t="40729" x="6858000" y="5584825"/>
          <p14:tracePt t="40746" x="6735763" y="5707063"/>
          <p14:tracePt t="40763" x="6713538" y="5813425"/>
          <p14:tracePt t="40779" x="6789738" y="5927725"/>
          <p14:tracePt t="40796" x="6942138" y="6019800"/>
          <p14:tracePt t="40813" x="7246938" y="6080125"/>
          <p14:tracePt t="40829" x="7521575" y="6096000"/>
          <p14:tracePt t="40846" x="7673975" y="6065838"/>
          <p14:tracePt t="40863" x="7680325" y="6027738"/>
          <p14:tracePt t="40879" x="7680325" y="5921375"/>
          <p14:tracePt t="40896" x="7650163" y="5768975"/>
          <p14:tracePt t="40913" x="7497763" y="5546725"/>
          <p14:tracePt t="40930" x="7399338" y="5440363"/>
          <p14:tracePt t="40946" x="7307263" y="5387975"/>
          <p14:tracePt t="40963" x="7246938" y="5372100"/>
          <p14:tracePt t="40979" x="7208838" y="5364163"/>
          <p14:tracePt t="40996" x="7170738" y="5364163"/>
          <p14:tracePt t="41013" x="7026275" y="5540375"/>
          <p14:tracePt t="41031" x="6942138" y="5715000"/>
          <p14:tracePt t="41046" x="6904038" y="5829300"/>
          <p14:tracePt t="41063" x="6904038" y="5883275"/>
          <p14:tracePt t="41079" x="6904038" y="5905500"/>
          <p14:tracePt t="41096" x="6980238" y="5927725"/>
          <p14:tracePt t="41113" x="7094538" y="5935663"/>
          <p14:tracePt t="41129" x="7239000" y="5913438"/>
          <p14:tracePt t="41146" x="7331075" y="5867400"/>
          <p14:tracePt t="41163" x="7369175" y="5807075"/>
          <p14:tracePt t="41179" x="7375525" y="5699125"/>
          <p14:tracePt t="41196" x="7361238" y="5654675"/>
          <p14:tracePt t="41213" x="7292975" y="5600700"/>
          <p14:tracePt t="41229" x="7239000" y="5584825"/>
          <p14:tracePt t="41263" x="7231063" y="5584825"/>
          <p14:tracePt t="41280" x="7208838" y="5692775"/>
          <p14:tracePt t="41296" x="7208838" y="5753100"/>
          <p14:tracePt t="41313" x="7231063" y="5813425"/>
          <p14:tracePt t="41331" x="7315200" y="5845175"/>
          <p14:tracePt t="41347" x="7437438" y="5867400"/>
          <p14:tracePt t="41363" x="7650163" y="5867400"/>
          <p14:tracePt t="41380" x="7810500" y="5851525"/>
          <p14:tracePt t="41396" x="7856538" y="5829300"/>
          <p14:tracePt t="41413" x="7864475" y="5821363"/>
          <p14:tracePt t="41526" x="7870825" y="5821363"/>
          <p14:tracePt t="41534" x="7886700" y="5829300"/>
          <p14:tracePt t="41546" x="7924800" y="5845175"/>
          <p14:tracePt t="41563" x="7962900" y="5851525"/>
          <p14:tracePt t="41580" x="8023225" y="5859463"/>
          <p14:tracePt t="41596" x="8047038" y="5859463"/>
          <p14:tracePt t="41646" x="8016875" y="5859463"/>
          <p14:tracePt t="41654" x="7962900" y="5851525"/>
          <p14:tracePt t="41664" x="7947025" y="5851525"/>
          <p14:tracePt t="41680" x="7902575" y="5851525"/>
          <p14:tracePt t="41696" x="7864475" y="5851525"/>
          <p14:tracePt t="41713" x="7856538" y="5851525"/>
          <p14:tracePt t="41854" x="7848600" y="5851525"/>
          <p14:tracePt t="41862" x="7840663" y="5851525"/>
          <p14:tracePt t="42022" x="7832725" y="5859463"/>
          <p14:tracePt t="42030" x="7832725" y="5883275"/>
          <p14:tracePt t="42038" x="7832725" y="5913438"/>
          <p14:tracePt t="42046" x="7864475" y="5943600"/>
          <p14:tracePt t="42063" x="7902575" y="5989638"/>
          <p14:tracePt t="42080" x="7924800" y="6011863"/>
          <p14:tracePt t="42096" x="7932738" y="6011863"/>
          <p14:tracePt t="42174" x="7940675" y="5989638"/>
          <p14:tracePt t="42182" x="7940675" y="5981700"/>
          <p14:tracePt t="42246" x="7940675" y="5973763"/>
          <p14:tracePt t="42270" x="7940675" y="5959475"/>
          <p14:tracePt t="42278" x="7940675" y="5935663"/>
          <p14:tracePt t="42286" x="7940675" y="5927725"/>
          <p14:tracePt t="42390" x="7940675" y="5913438"/>
          <p14:tracePt t="42399" x="7947025" y="5897563"/>
          <p14:tracePt t="42432" x="7947025" y="5883275"/>
          <p14:tracePt t="42454" x="7947025" y="5867400"/>
          <p14:tracePt t="42470" x="7947025" y="5859463"/>
          <p14:tracePt t="42478" x="7947025" y="5845175"/>
          <p14:tracePt t="42486" x="7947025" y="5829300"/>
          <p14:tracePt t="42510" x="7947025" y="5821363"/>
          <p14:tracePt t="42518" x="7947025" y="5799138"/>
          <p14:tracePt t="42654" x="7962900" y="5807075"/>
          <p14:tracePt t="42662" x="7978775" y="5821363"/>
          <p14:tracePt t="42670" x="8008938" y="5867400"/>
          <p14:tracePt t="42680" x="8039100" y="5905500"/>
          <p14:tracePt t="42697" x="8077200" y="5935663"/>
          <p14:tracePt t="42714" x="8107363" y="5959475"/>
          <p14:tracePt t="43110" x="8123238" y="5959475"/>
          <p14:tracePt t="43126" x="8131175" y="5959475"/>
          <p14:tracePt t="43134" x="8145463" y="5959475"/>
          <p14:tracePt t="43147" x="8161338" y="5951538"/>
          <p14:tracePt t="43164" x="8191500" y="5935663"/>
          <p14:tracePt t="43180" x="8213725" y="5921375"/>
          <p14:tracePt t="43197" x="8245475" y="5905500"/>
          <p14:tracePt t="43302" x="8259763" y="5905500"/>
          <p14:tracePt t="43310" x="8283575" y="5913438"/>
          <p14:tracePt t="43318" x="8305800" y="5913438"/>
          <p14:tracePt t="43330" x="8321675" y="5913438"/>
          <p14:tracePt t="43347" x="8366125" y="5913438"/>
          <p14:tracePt t="43398" x="8374063" y="5913438"/>
          <p14:tracePt t="43414" x="8374063" y="5889625"/>
          <p14:tracePt t="43422" x="8374063" y="5883275"/>
          <p14:tracePt t="43446" x="8374063" y="5867400"/>
          <p14:tracePt t="43710" x="8374063" y="5875338"/>
          <p14:tracePt t="43718" x="8374063" y="5883275"/>
          <p14:tracePt t="43726" x="8374063" y="5913438"/>
          <p14:tracePt t="43734" x="8374063" y="5927725"/>
          <p14:tracePt t="43750" x="8374063" y="5943600"/>
          <p14:tracePt t="43766" x="8374063" y="5951538"/>
          <p14:tracePt t="43780" x="8374063" y="5959475"/>
          <p14:tracePt t="61400" x="8366125" y="5965825"/>
          <p14:tracePt t="61406" x="8343900" y="5965825"/>
          <p14:tracePt t="61421" x="8328025" y="5965825"/>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603022" y="1019069"/>
            <a:ext cx="7894065"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 Probabilities from Contingency </a:t>
            </a:r>
            <a:r>
              <a:rPr lang="en-US" altLang="en-US" sz="2800" b="1" dirty="0">
                <a:latin typeface="Times New Roman" panose="02020603050405020304" pitchFamily="18" charset="0"/>
                <a:cs typeface="Times New Roman" panose="02020603050405020304" pitchFamily="18" charset="0"/>
              </a:rPr>
              <a:t>Table</a:t>
            </a:r>
            <a:r>
              <a:rPr lang="en-US" altLang="en-US" sz="2800" dirty="0">
                <a:latin typeface="Arial Unicode MS" pitchFamily="34" charset="-128"/>
              </a:rPr>
              <a:t/>
            </a:r>
            <a:br>
              <a:rPr lang="en-US" altLang="en-US" sz="2800" dirty="0">
                <a:latin typeface="Arial Unicode MS" pitchFamily="34" charset="-128"/>
              </a:rPr>
            </a:br>
            <a:r>
              <a:rPr lang="en-US" altLang="en-US" sz="2800" dirty="0">
                <a:latin typeface="Arial Unicode MS" pitchFamily="34" charset="-128"/>
              </a:rPr>
              <a:t> </a:t>
            </a:r>
            <a:endParaRPr lang="en-US" sz="2800" b="1" dirty="0">
              <a:latin typeface="Times New Roman" panose="02020603050405020304" pitchFamily="18" charset="0"/>
              <a:cs typeface="Times New Roman" panose="02020603050405020304" pitchFamily="18" charset="0"/>
            </a:endParaRPr>
          </a:p>
        </p:txBody>
      </p:sp>
      <p:pic>
        <p:nvPicPr>
          <p:cNvPr id="10" name="Picture 9"/>
          <p:cNvPicPr>
            <a:picLocks noChangeAspect="1"/>
          </p:cNvPicPr>
          <p:nvPr/>
        </p:nvPicPr>
        <p:blipFill rotWithShape="1">
          <a:blip r:embed="rId3"/>
          <a:srcRect l="28896" t="34467" r="7573" b="11414"/>
          <a:stretch/>
        </p:blipFill>
        <p:spPr>
          <a:xfrm>
            <a:off x="1884189" y="1675365"/>
            <a:ext cx="8947231" cy="4287206"/>
          </a:xfrm>
          <a:prstGeom prst="rect">
            <a:avLst/>
          </a:prstGeom>
        </p:spPr>
      </p:pic>
    </p:spTree>
    <p:extLst>
      <p:ext uri="{BB962C8B-B14F-4D97-AF65-F5344CB8AC3E}">
        <p14:creationId xmlns:p14="http://schemas.microsoft.com/office/powerpoint/2010/main" val="1497507915"/>
      </p:ext>
    </p:extLst>
  </p:cSld>
  <p:clrMapOvr>
    <a:masterClrMapping/>
  </p:clrMapOvr>
  <mc:AlternateContent xmlns:mc="http://schemas.openxmlformats.org/markup-compatibility/2006" xmlns:p14="http://schemas.microsoft.com/office/powerpoint/2010/main">
    <mc:Choice Requires="p14">
      <p:transition p14:dur="10" advTm="101441"/>
    </mc:Choice>
    <mc:Fallback xmlns="">
      <p:transition advTm="101441"/>
    </mc:Fallback>
  </mc:AlternateContent>
  <p:timing>
    <p:tnLst>
      <p:par>
        <p:cTn id="1" dur="indefinite" restart="never" nodeType="tmRoot"/>
      </p:par>
    </p:tnLst>
  </p:timing>
  <p:extLst mod="1">
    <p:ext uri="{3A86A75C-4F4B-4683-9AE1-C65F6400EC91}">
      <p14:laserTraceLst xmlns:p14="http://schemas.microsoft.com/office/powerpoint/2010/main">
        <p14:tracePtLst>
          <p14:tracePt t="688" x="8289925" y="5959475"/>
          <p14:tracePt t="697" x="8199438" y="5927725"/>
          <p14:tracePt t="707" x="8131175" y="5913438"/>
          <p14:tracePt t="724" x="8069263" y="5889625"/>
          <p14:tracePt t="742" x="8039100" y="5883275"/>
          <p14:tracePt t="758" x="7993063" y="5845175"/>
          <p14:tracePt t="775" x="7894638" y="5799138"/>
          <p14:tracePt t="791" x="7688263" y="5745163"/>
          <p14:tracePt t="808" x="7513638" y="5730875"/>
          <p14:tracePt t="824" x="7407275" y="5707063"/>
          <p14:tracePt t="841" x="7375525" y="5684838"/>
          <p14:tracePt t="858" x="7375525" y="5676900"/>
          <p14:tracePt t="1063" x="7391400" y="5668963"/>
          <p14:tracePt t="1071" x="7399338" y="5654675"/>
          <p14:tracePt t="1080" x="7399338" y="5638800"/>
          <p14:tracePt t="1091" x="7399338" y="5616575"/>
          <p14:tracePt t="1108" x="7399338" y="5562600"/>
          <p14:tracePt t="1124" x="7391400" y="5532438"/>
          <p14:tracePt t="1141" x="7307263" y="5448300"/>
          <p14:tracePt t="1158" x="7162800" y="5318125"/>
          <p14:tracePt t="1174" x="6926263" y="5113338"/>
          <p14:tracePt t="1191" x="6469063" y="4708525"/>
          <p14:tracePt t="1207" x="6042025" y="4275138"/>
          <p14:tracePt t="1224" x="5516563" y="3763963"/>
          <p14:tracePt t="1241" x="4983163" y="3292475"/>
          <p14:tracePt t="1258" x="4495800" y="2887663"/>
          <p14:tracePt t="1274" x="4122738" y="2552700"/>
          <p14:tracePt t="1291" x="3817938" y="2293938"/>
          <p14:tracePt t="1308" x="3679825" y="2187575"/>
          <p14:tracePt t="1324" x="3649663" y="2149475"/>
          <p14:tracePt t="2976" x="3695700" y="2149475"/>
          <p14:tracePt t="2983" x="3886200" y="2209800"/>
          <p14:tracePt t="2992" x="4206875" y="2255838"/>
          <p14:tracePt t="3008" x="4656138" y="2278063"/>
          <p14:tracePt t="3025" x="5089525" y="2278063"/>
          <p14:tracePt t="3042" x="5524500" y="2278063"/>
          <p14:tracePt t="3058" x="5897563" y="2278063"/>
          <p14:tracePt t="3075" x="6103938" y="2278063"/>
          <p14:tracePt t="3092" x="6210300" y="2278063"/>
          <p14:tracePt t="3108" x="6256338" y="2270125"/>
          <p14:tracePt t="3125" x="6270625" y="2263775"/>
          <p14:tracePt t="3143" x="6316663" y="2255838"/>
          <p14:tracePt t="3158" x="6400800" y="2225675"/>
          <p14:tracePt t="3176" x="6675438" y="2171700"/>
          <p14:tracePt t="3192" x="6880225" y="2141538"/>
          <p14:tracePt t="3208" x="7231063" y="2095500"/>
          <p14:tracePt t="3225" x="7650163" y="2095500"/>
          <p14:tracePt t="3242" x="8016875" y="2065338"/>
          <p14:tracePt t="3258" x="8237538" y="2041525"/>
          <p14:tracePt t="3275" x="8366125" y="2041525"/>
          <p14:tracePt t="3292" x="8488363" y="2041525"/>
          <p14:tracePt t="3308" x="8556625" y="2041525"/>
          <p14:tracePt t="3325" x="8572500" y="2041525"/>
          <p14:tracePt t="3342" x="8594725" y="2041525"/>
          <p14:tracePt t="3375" x="8610600" y="2041525"/>
          <p14:tracePt t="3392" x="8702675" y="2041525"/>
          <p14:tracePt t="3408" x="8915400" y="2041525"/>
          <p14:tracePt t="3425" x="9121775" y="2041525"/>
          <p14:tracePt t="3442" x="9372600" y="2041525"/>
          <p14:tracePt t="3458" x="9707563" y="2041525"/>
          <p14:tracePt t="3475" x="9921875" y="2041525"/>
          <p14:tracePt t="3492" x="10028238" y="2041525"/>
          <p14:tracePt t="3760" x="9921875" y="2035175"/>
          <p14:tracePt t="3767" x="9661525" y="2035175"/>
          <p14:tracePt t="3775" x="9258300" y="2073275"/>
          <p14:tracePt t="3792" x="8275638" y="2201863"/>
          <p14:tracePt t="3809" x="7192963" y="2392363"/>
          <p14:tracePt t="3825" x="6134100" y="2628900"/>
          <p14:tracePt t="3842" x="5135563" y="2819400"/>
          <p14:tracePt t="3859" x="4327525" y="2941638"/>
          <p14:tracePt t="3875" x="3962400" y="2987675"/>
          <p14:tracePt t="3892" x="3802063" y="3009900"/>
          <p14:tracePt t="3895" x="3787775" y="3017838"/>
          <p14:tracePt t="3909" x="3779838" y="3017838"/>
          <p14:tracePt t="3984" x="3756025" y="3017838"/>
          <p14:tracePt t="3991" x="3717925" y="3017838"/>
          <p14:tracePt t="3999" x="3703638" y="2994025"/>
          <p14:tracePt t="4009" x="3673475" y="2963863"/>
          <p14:tracePt t="4025" x="3627438" y="2917825"/>
          <p14:tracePt t="4042" x="3597275" y="2879725"/>
          <p14:tracePt t="4059" x="3589338" y="2857500"/>
          <p14:tracePt t="4095" x="3589338" y="2849563"/>
          <p14:tracePt t="4109" x="3589338" y="2841625"/>
          <p14:tracePt t="4125" x="3589338" y="2819400"/>
          <p14:tracePt t="4142" x="3603625" y="2789238"/>
          <p14:tracePt t="4159" x="3695700" y="2735263"/>
          <p14:tracePt t="4176" x="3771900" y="2697163"/>
          <p14:tracePt t="4192" x="3848100" y="2667000"/>
          <p14:tracePt t="4209" x="3894138" y="2651125"/>
          <p14:tracePt t="4225" x="3924300" y="2644775"/>
          <p14:tracePt t="4551" x="3932238" y="2636838"/>
          <p14:tracePt t="4559" x="3940175" y="2628900"/>
          <p14:tracePt t="4567" x="3970338" y="2613025"/>
          <p14:tracePt t="4576" x="4000500" y="2598738"/>
          <p14:tracePt t="4593" x="4054475" y="2590800"/>
          <p14:tracePt t="4609" x="4130675" y="2568575"/>
          <p14:tracePt t="4626" x="4168775" y="2552700"/>
          <p14:tracePt t="4642" x="4183063" y="2552700"/>
          <p14:tracePt t="4920" x="4191000" y="2552700"/>
          <p14:tracePt t="4927" x="4198938" y="2552700"/>
          <p14:tracePt t="4935" x="4206875" y="2552700"/>
          <p14:tracePt t="4944" x="4213225" y="2560638"/>
          <p14:tracePt t="5191" x="4244975" y="2568575"/>
          <p14:tracePt t="5199" x="4251325" y="2568575"/>
          <p14:tracePt t="5209" x="4259263" y="2568575"/>
          <p14:tracePt t="5227" x="4267200" y="2568575"/>
          <p14:tracePt t="5351" x="4275138" y="2568575"/>
          <p14:tracePt t="5361" x="4283075" y="2568575"/>
          <p14:tracePt t="5367" x="4297363" y="2568575"/>
          <p14:tracePt t="5376" x="4305300" y="2568575"/>
          <p14:tracePt t="5407" x="4321175" y="2568575"/>
          <p14:tracePt t="5415" x="4359275" y="2568575"/>
          <p14:tracePt t="5426" x="4435475" y="2568575"/>
          <p14:tracePt t="5443" x="4487863" y="2574925"/>
          <p14:tracePt t="5459" x="4602163" y="2574925"/>
          <p14:tracePt t="5476" x="4708525" y="2574925"/>
          <p14:tracePt t="5493" x="4762500" y="2574925"/>
          <p14:tracePt t="5509" x="4838700" y="2574925"/>
          <p14:tracePt t="5526" x="4846638" y="2574925"/>
          <p14:tracePt t="5591" x="4854575" y="2574925"/>
          <p14:tracePt t="5600" x="4868863" y="2574925"/>
          <p14:tracePt t="5609" x="4906963" y="2574925"/>
          <p14:tracePt t="5626" x="4945063" y="2574925"/>
          <p14:tracePt t="5643" x="5013325" y="2574925"/>
          <p14:tracePt t="5659" x="5059363" y="2560638"/>
          <p14:tracePt t="5676" x="5067300" y="2552700"/>
          <p14:tracePt t="5823" x="5075238" y="2552700"/>
          <p14:tracePt t="5831" x="5089525" y="2552700"/>
          <p14:tracePt t="5843" x="5113338" y="2552700"/>
          <p14:tracePt t="5861" x="5135563" y="2552700"/>
          <p14:tracePt t="5876" x="5181600" y="2560638"/>
          <p14:tracePt t="5893" x="5318125" y="2574925"/>
          <p14:tracePt t="5909" x="5364163" y="2590800"/>
          <p14:tracePt t="5926" x="5426075" y="2598738"/>
          <p14:tracePt t="5928" x="5478463" y="2598738"/>
          <p14:tracePt t="5943" x="5486400" y="2598738"/>
          <p14:tracePt t="6392" x="5494338" y="2606675"/>
          <p14:tracePt t="6417" x="5502275" y="2613025"/>
          <p14:tracePt t="6423" x="5516563" y="2636838"/>
          <p14:tracePt t="6433" x="5562600" y="2689225"/>
          <p14:tracePt t="6443" x="5578475" y="2705100"/>
          <p14:tracePt t="6503" x="5584825" y="2705100"/>
          <p14:tracePt t="6535" x="5600700" y="2705100"/>
          <p14:tracePt t="6543" x="5646738" y="2705100"/>
          <p14:tracePt t="6551" x="5722938" y="2705100"/>
          <p14:tracePt t="6560" x="5813425" y="2705100"/>
          <p14:tracePt t="6576" x="5981700" y="2674938"/>
          <p14:tracePt t="6594" x="6188075" y="2613025"/>
          <p14:tracePt t="6610" x="6423025" y="2590800"/>
          <p14:tracePt t="6626" x="6561138" y="2568575"/>
          <p14:tracePt t="6643" x="6599238" y="2560638"/>
          <p14:tracePt t="6660" x="6613525" y="2560638"/>
          <p14:tracePt t="6735" x="6645275" y="2560638"/>
          <p14:tracePt t="6743" x="6675438" y="2560638"/>
          <p14:tracePt t="6751" x="6689725" y="2560638"/>
          <p14:tracePt t="6760" x="6713538" y="2560638"/>
          <p14:tracePt t="6776" x="6751638" y="2560638"/>
          <p14:tracePt t="6793" x="6888163" y="2582863"/>
          <p14:tracePt t="6810" x="6964363" y="2613025"/>
          <p14:tracePt t="6826" x="6994525" y="2620963"/>
          <p14:tracePt t="6843" x="7102475" y="2651125"/>
          <p14:tracePt t="6860" x="7146925" y="2674938"/>
          <p14:tracePt t="6943" x="7140575" y="2674938"/>
          <p14:tracePt t="6951" x="7116763" y="2674938"/>
          <p14:tracePt t="6960" x="7108825" y="2674938"/>
          <p14:tracePt t="6976" x="7086600" y="2674938"/>
          <p14:tracePt t="6994" x="7064375" y="2667000"/>
          <p14:tracePt t="7010" x="7048500" y="2667000"/>
          <p14:tracePt t="7027" x="7040563" y="2667000"/>
          <p14:tracePt t="7063" x="7032625" y="2667000"/>
          <p14:tracePt t="7077" x="7026275" y="2667000"/>
          <p14:tracePt t="7093" x="7018338" y="2667000"/>
          <p14:tracePt t="7110" x="7010400" y="2667000"/>
          <p14:tracePt t="7127" x="7002463" y="2667000"/>
          <p14:tracePt t="7160" x="6994525" y="2659063"/>
          <p14:tracePt t="7239" x="6994525" y="2651125"/>
          <p14:tracePt t="7255" x="7002463" y="2628900"/>
          <p14:tracePt t="7263" x="7026275" y="2613025"/>
          <p14:tracePt t="7271" x="7056438" y="2613025"/>
          <p14:tracePt t="7279" x="7078663" y="2613025"/>
          <p14:tracePt t="7293" x="7124700" y="2598738"/>
          <p14:tracePt t="7310" x="7216775" y="2582863"/>
          <p14:tracePt t="7327" x="7285038" y="2574925"/>
          <p14:tracePt t="7343" x="7285038" y="2568575"/>
          <p14:tracePt t="7936" x="7269163" y="2568575"/>
          <p14:tracePt t="7943" x="7162800" y="2536825"/>
          <p14:tracePt t="7952" x="7018338" y="2514600"/>
          <p14:tracePt t="7960" x="6659563" y="2544763"/>
          <p14:tracePt t="7977" x="6073775" y="2759075"/>
          <p14:tracePt t="7994" x="5889625" y="2803525"/>
          <p14:tracePt t="8010" x="5799138" y="2835275"/>
          <p14:tracePt t="8027" x="5592763" y="2887663"/>
          <p14:tracePt t="8044" x="5273675" y="2963863"/>
          <p14:tracePt t="8060" x="4999038" y="2994025"/>
          <p14:tracePt t="8077" x="4670425" y="2994025"/>
          <p14:tracePt t="8094" x="4175125" y="2994025"/>
          <p14:tracePt t="8110" x="3513138" y="2994025"/>
          <p14:tracePt t="8127" x="2582863" y="2994025"/>
          <p14:tracePt t="8144" x="2103438" y="2994025"/>
          <p14:tracePt t="8160" x="1812925" y="2994025"/>
          <p14:tracePt t="8177" x="1714500" y="2994025"/>
          <p14:tracePt t="8194" x="1698625" y="2994025"/>
          <p14:tracePt t="8255" x="1698625" y="2987675"/>
          <p14:tracePt t="8263" x="1698625" y="2979738"/>
          <p14:tracePt t="8271" x="1698625" y="2949575"/>
          <p14:tracePt t="8279" x="1698625" y="2925763"/>
          <p14:tracePt t="8294" x="1698625" y="2917825"/>
          <p14:tracePt t="8310" x="1698625" y="2911475"/>
          <p14:tracePt t="8327" x="1698625" y="2865438"/>
          <p14:tracePt t="8344" x="1706563" y="2849563"/>
          <p14:tracePt t="8360" x="1722438" y="2819400"/>
          <p14:tracePt t="8377" x="1752600" y="2789238"/>
          <p14:tracePt t="8394" x="1820863" y="2759075"/>
          <p14:tracePt t="8410" x="1920875" y="2727325"/>
          <p14:tracePt t="8427" x="2011363" y="2720975"/>
          <p14:tracePt t="8444" x="2087563" y="2713038"/>
          <p14:tracePt t="8460" x="2155825" y="2697163"/>
          <p14:tracePt t="8477" x="2171700" y="2697163"/>
          <p14:tracePt t="8494" x="2179638" y="2697163"/>
          <p14:tracePt t="13089" x="2209800" y="2697163"/>
          <p14:tracePt t="13095" x="2316163" y="2697163"/>
          <p14:tracePt t="13103" x="2468563" y="2735263"/>
          <p14:tracePt t="13112" x="2773363" y="2781300"/>
          <p14:tracePt t="13129" x="3573463" y="2895600"/>
          <p14:tracePt t="13145" x="4237038" y="2987675"/>
          <p14:tracePt t="13162" x="4999038" y="3101975"/>
          <p14:tracePt t="13179" x="5768975" y="3200400"/>
          <p14:tracePt t="13195" x="6408738" y="3284538"/>
          <p14:tracePt t="13213" x="7010400" y="3382963"/>
          <p14:tracePt t="13229" x="7315200" y="3382963"/>
          <p14:tracePt t="13245" x="7429500" y="3382963"/>
          <p14:tracePt t="13262" x="7483475" y="3375025"/>
          <p14:tracePt t="13279" x="7535863" y="3352800"/>
          <p14:tracePt t="13295" x="7581900" y="3322638"/>
          <p14:tracePt t="13312" x="7688263" y="3292475"/>
          <p14:tracePt t="13329" x="7794625" y="3284538"/>
          <p14:tracePt t="13345" x="7902575" y="3284538"/>
          <p14:tracePt t="13362" x="7993063" y="3292475"/>
          <p14:tracePt t="13379" x="8077200" y="3306763"/>
          <p14:tracePt t="13396" x="8131175" y="3336925"/>
          <p14:tracePt t="13412" x="8191500" y="3360738"/>
          <p14:tracePt t="13429" x="8283575" y="3451225"/>
          <p14:tracePt t="13432" x="8321675" y="3513138"/>
          <p14:tracePt t="13446" x="8374063" y="3573463"/>
          <p14:tracePt t="13462" x="8458200" y="3641725"/>
          <p14:tracePt t="13479" x="8580438" y="3733800"/>
          <p14:tracePt t="13496" x="8670925" y="3763963"/>
          <p14:tracePt t="13512" x="8755063" y="3794125"/>
          <p14:tracePt t="13529" x="8816975" y="3802063"/>
          <p14:tracePt t="13546" x="8839200" y="3817938"/>
          <p14:tracePt t="13655" x="8831263" y="3817938"/>
          <p14:tracePt t="13664" x="8816975" y="3810000"/>
          <p14:tracePt t="13671" x="8793163" y="3810000"/>
          <p14:tracePt t="13687" x="8778875" y="3810000"/>
          <p14:tracePt t="13696" x="8763000" y="3810000"/>
          <p14:tracePt t="13712" x="8709025" y="3810000"/>
          <p14:tracePt t="13729" x="8678863" y="3848100"/>
          <p14:tracePt t="13746" x="8648700" y="3878263"/>
          <p14:tracePt t="13762" x="8626475" y="3908425"/>
          <p14:tracePt t="13779" x="8618538" y="3916363"/>
          <p14:tracePt t="13796" x="8610600" y="3916363"/>
          <p14:tracePt t="13812" x="8602663" y="3916363"/>
          <p14:tracePt t="13829" x="8580438" y="3916363"/>
          <p14:tracePt t="13846" x="8550275" y="3916363"/>
          <p14:tracePt t="13862" x="8504238" y="3916363"/>
          <p14:tracePt t="13879" x="8458200" y="3894138"/>
          <p14:tracePt t="13896" x="8442325" y="3894138"/>
          <p14:tracePt t="13913" x="8442325" y="3886200"/>
          <p14:tracePt t="13976" x="8442325" y="3878263"/>
          <p14:tracePt t="13991" x="8442325" y="3856038"/>
          <p14:tracePt t="13999" x="8442325" y="3848100"/>
          <p14:tracePt t="14012" x="8442325" y="3840163"/>
          <p14:tracePt t="14029" x="8442325" y="3810000"/>
          <p14:tracePt t="14046" x="8397875" y="3763963"/>
          <p14:tracePt t="14062" x="8359775" y="3733800"/>
          <p14:tracePt t="14079" x="8237538" y="3703638"/>
          <p14:tracePt t="14096" x="8131175" y="3679825"/>
          <p14:tracePt t="14112" x="8047038" y="3673475"/>
          <p14:tracePt t="14129" x="7947025" y="3679825"/>
          <p14:tracePt t="14146" x="7886700" y="3711575"/>
          <p14:tracePt t="14162" x="7848600" y="3756025"/>
          <p14:tracePt t="14179" x="7832725" y="3794125"/>
          <p14:tracePt t="14196" x="7832725" y="3832225"/>
          <p14:tracePt t="14213" x="7856538" y="3863975"/>
          <p14:tracePt t="14229" x="7908925" y="3878263"/>
          <p14:tracePt t="14246" x="8023225" y="3886200"/>
          <p14:tracePt t="14262" x="8221663" y="3832225"/>
          <p14:tracePt t="14303" x="8229600" y="3817938"/>
          <p14:tracePt t="14313" x="8183563" y="3787775"/>
          <p14:tracePt t="14329" x="8031163" y="3741738"/>
          <p14:tracePt t="14346" x="7908925" y="3717925"/>
          <p14:tracePt t="14363" x="7848600" y="3717925"/>
          <p14:tracePt t="14379" x="7840663" y="3717925"/>
          <p14:tracePt t="14783" x="7826375" y="3717925"/>
          <p14:tracePt t="14791" x="7726363" y="3717925"/>
          <p14:tracePt t="14799" x="7459663" y="3741738"/>
          <p14:tracePt t="14813" x="7170738" y="3856038"/>
          <p14:tracePt t="14829" x="6575425" y="3978275"/>
          <p14:tracePt t="14847" x="5799138" y="4098925"/>
          <p14:tracePt t="14863" x="5159375" y="4106863"/>
          <p14:tracePt t="14879" x="4435475" y="4106863"/>
          <p14:tracePt t="14896" x="3749675" y="4000500"/>
          <p14:tracePt t="14913" x="3292475" y="3878263"/>
          <p14:tracePt t="14929" x="3140075" y="3832225"/>
          <p14:tracePt t="14947" x="3116263" y="3832225"/>
          <p14:tracePt t="15023" x="3108325" y="3825875"/>
          <p14:tracePt t="15032" x="3070225" y="3802063"/>
          <p14:tracePt t="15040" x="3001963" y="3756025"/>
          <p14:tracePt t="15048" x="2925763" y="3725863"/>
          <p14:tracePt t="15063" x="2811463" y="3673475"/>
          <p14:tracePt t="15079" x="2743200" y="3619500"/>
          <p14:tracePt t="15096" x="2682875" y="3573463"/>
          <p14:tracePt t="15113" x="2651125" y="3543300"/>
          <p14:tracePt t="15129" x="2636838" y="3521075"/>
          <p14:tracePt t="15146" x="2636838" y="3475038"/>
          <p14:tracePt t="15163" x="2636838" y="3390900"/>
          <p14:tracePt t="15180" x="2636838" y="3284538"/>
          <p14:tracePt t="15196" x="2636838" y="3162300"/>
          <p14:tracePt t="15213" x="2636838" y="3070225"/>
          <p14:tracePt t="15229" x="2636838" y="3009900"/>
          <p14:tracePt t="15246" x="2636838" y="2949575"/>
          <p14:tracePt t="15263" x="2651125" y="2903538"/>
          <p14:tracePt t="15280" x="2659063" y="2879725"/>
          <p14:tracePt t="15296" x="2667000" y="2865438"/>
          <p14:tracePt t="15623" x="2667000" y="2857500"/>
          <p14:tracePt t="15631" x="2689225" y="2827338"/>
          <p14:tracePt t="15639" x="2713038" y="2789238"/>
          <p14:tracePt t="15648" x="2735263" y="2765425"/>
          <p14:tracePt t="15663" x="2781300" y="2751138"/>
          <p14:tracePt t="15680" x="2849563" y="2705100"/>
          <p14:tracePt t="15696" x="2895600" y="2682875"/>
          <p14:tracePt t="15713" x="2925763" y="2667000"/>
          <p14:tracePt t="15730" x="2941638" y="2667000"/>
          <p14:tracePt t="24015" x="2941638" y="2743200"/>
          <p14:tracePt t="24023" x="2941638" y="2857500"/>
          <p14:tracePt t="24033" x="2933700" y="2949575"/>
          <p14:tracePt t="24051" x="2895600" y="3078163"/>
          <p14:tracePt t="24066" x="2873375" y="3170238"/>
          <p14:tracePt t="24083" x="2857500" y="3208338"/>
          <p14:tracePt t="24191" x="2849563" y="3216275"/>
          <p14:tracePt t="24199" x="2849563" y="3230563"/>
          <p14:tracePt t="24207" x="2835275" y="3268663"/>
          <p14:tracePt t="24216" x="2827338" y="3292475"/>
          <p14:tracePt t="24233" x="2811463" y="3314700"/>
          <p14:tracePt t="24249" x="2803525" y="3314700"/>
          <p14:tracePt t="24553" x="2803525" y="3306763"/>
          <p14:tracePt t="24560" x="2803525" y="3292475"/>
          <p14:tracePt t="24568" x="2811463" y="3292475"/>
          <p14:tracePt t="24599" x="2811463" y="3284538"/>
          <p14:tracePt t="24607" x="2835275" y="3260725"/>
          <p14:tracePt t="24616" x="2841625" y="3246438"/>
          <p14:tracePt t="25367" x="2857500" y="3238500"/>
          <p14:tracePt t="25375" x="2879725" y="3314700"/>
          <p14:tracePt t="25384" x="2903538" y="3398838"/>
          <p14:tracePt t="25401" x="2917825" y="3459163"/>
          <p14:tracePt t="25417" x="2933700" y="3521075"/>
          <p14:tracePt t="25433" x="2933700" y="3535363"/>
          <p14:tracePt t="29417" x="2933700" y="3551238"/>
          <p14:tracePt t="29423" x="2933700" y="3733800"/>
          <p14:tracePt t="29435" x="2949575" y="3840163"/>
          <p14:tracePt t="29451" x="2949575" y="4000500"/>
          <p14:tracePt t="29468" x="2949575" y="4137025"/>
          <p14:tracePt t="29485" x="2949575" y="4275138"/>
          <p14:tracePt t="29488" x="2949575" y="4327525"/>
          <p14:tracePt t="29501" x="2949575" y="4365625"/>
          <p14:tracePt t="29519" x="2963863" y="4479925"/>
          <p14:tracePt t="29535" x="2987675" y="4618038"/>
          <p14:tracePt t="29551" x="3009900" y="4746625"/>
          <p14:tracePt t="29568" x="3017838" y="4846638"/>
          <p14:tracePt t="29585" x="3032125" y="4930775"/>
          <p14:tracePt t="29601" x="3040063" y="4975225"/>
          <p14:tracePt t="29618" x="3048000" y="4983163"/>
          <p14:tracePt t="29635" x="3063875" y="4983163"/>
          <p14:tracePt t="29651" x="3116263" y="4914900"/>
          <p14:tracePt t="29668" x="3184525" y="4784725"/>
          <p14:tracePt t="29685" x="3222625" y="4640263"/>
          <p14:tracePt t="29701" x="3284538" y="4487863"/>
          <p14:tracePt t="29718" x="3344863" y="4359275"/>
          <p14:tracePt t="29735" x="3429000" y="4275138"/>
          <p14:tracePt t="29752" x="3459163" y="4275138"/>
          <p14:tracePt t="29768" x="3505200" y="4275138"/>
          <p14:tracePt t="29786" x="3589338" y="4289425"/>
          <p14:tracePt t="29802" x="3794125" y="4403725"/>
          <p14:tracePt t="29818" x="4046538" y="4518025"/>
          <p14:tracePt t="29835" x="4160838" y="4556125"/>
          <p14:tracePt t="29852" x="4313238" y="4610100"/>
          <p14:tracePt t="29868" x="4441825" y="4618038"/>
          <p14:tracePt t="29885" x="4518025" y="4618038"/>
          <p14:tracePt t="29902" x="4656138" y="4572000"/>
          <p14:tracePt t="29918" x="4892675" y="4479925"/>
          <p14:tracePt t="29935" x="5287963" y="4305300"/>
          <p14:tracePt t="29952" x="5616575" y="4221163"/>
          <p14:tracePt t="29968" x="5851525" y="4183063"/>
          <p14:tracePt t="29986" x="6073775" y="4175125"/>
          <p14:tracePt t="30002" x="6156325" y="4175125"/>
          <p14:tracePt t="30018" x="6164263" y="4175125"/>
          <p14:tracePt t="30079" x="6188075" y="4175125"/>
          <p14:tracePt t="30087" x="6226175" y="4183063"/>
          <p14:tracePt t="30095" x="6278563" y="4198938"/>
          <p14:tracePt t="30105" x="6340475" y="4221163"/>
          <p14:tracePt t="30118" x="6438900" y="4229100"/>
          <p14:tracePt t="30135" x="7070725" y="4275138"/>
          <p14:tracePt t="30152" x="7307263" y="4275138"/>
          <p14:tracePt t="30168" x="7513638" y="4275138"/>
          <p14:tracePt t="30185" x="7597775" y="4275138"/>
          <p14:tracePt t="30202" x="7604125" y="4275138"/>
          <p14:tracePt t="30239" x="7573963" y="4275138"/>
          <p14:tracePt t="30252" x="7527925" y="4267200"/>
          <p14:tracePt t="30268" x="7399338" y="4237038"/>
          <p14:tracePt t="30285" x="7216775" y="4237038"/>
          <p14:tracePt t="30302" x="6964363" y="4275138"/>
          <p14:tracePt t="30320" x="6492875" y="4351338"/>
          <p14:tracePt t="30335" x="6096000" y="4403725"/>
          <p14:tracePt t="30352" x="5699125" y="4403725"/>
          <p14:tracePt t="30368" x="5280025" y="4403725"/>
          <p14:tracePt t="30385" x="4868863" y="4403725"/>
          <p14:tracePt t="30402" x="4556125" y="4403725"/>
          <p14:tracePt t="30419" x="4373563" y="4403725"/>
          <p14:tracePt t="30435" x="4321175" y="4403725"/>
          <p14:tracePt t="30452" x="4305300" y="4397375"/>
          <p14:tracePt t="30490" x="4283075" y="4381500"/>
          <p14:tracePt t="30503" x="4206875" y="4373563"/>
          <p14:tracePt t="30519" x="4130675" y="4335463"/>
          <p14:tracePt t="30535" x="3711575" y="4251325"/>
          <p14:tracePt t="30552" x="3398838" y="4221163"/>
          <p14:tracePt t="30568" x="3001963" y="4160838"/>
          <p14:tracePt t="30585" x="2560638" y="4008438"/>
          <p14:tracePt t="30602" x="2293938" y="3886200"/>
          <p14:tracePt t="30618" x="2041525" y="3733800"/>
          <p14:tracePt t="30635" x="1905000" y="3581400"/>
          <p14:tracePt t="30652" x="1844675" y="3421063"/>
          <p14:tracePt t="30668" x="1836738" y="3246438"/>
          <p14:tracePt t="30685" x="1836738" y="3048000"/>
          <p14:tracePt t="30702" x="1905000" y="2849563"/>
          <p14:tracePt t="30719" x="2079625" y="2636838"/>
          <p14:tracePt t="30735" x="2492375" y="2378075"/>
          <p14:tracePt t="30752" x="2925763" y="2255838"/>
          <p14:tracePt t="30769" x="3436938" y="2133600"/>
          <p14:tracePt t="30785" x="3932238" y="2073275"/>
          <p14:tracePt t="30802" x="4441825" y="2019300"/>
          <p14:tracePt t="30819" x="5006975" y="2019300"/>
          <p14:tracePt t="30835" x="5622925" y="2019300"/>
          <p14:tracePt t="30852" x="6264275" y="2019300"/>
          <p14:tracePt t="30869" x="6926263" y="2019300"/>
          <p14:tracePt t="30885" x="7421563" y="2019300"/>
          <p14:tracePt t="30902" x="7962900" y="2019300"/>
          <p14:tracePt t="30919" x="8412163" y="2019300"/>
          <p14:tracePt t="30935" x="9037638" y="2019300"/>
          <p14:tracePt t="30952" x="9228138" y="2019300"/>
          <p14:tracePt t="30969" x="9394825" y="2019300"/>
          <p14:tracePt t="30987" x="9578975" y="2019300"/>
          <p14:tracePt t="31002" x="9639300" y="2027238"/>
          <p14:tracePt t="31019" x="9677400" y="2041525"/>
          <p14:tracePt t="31035" x="9799638" y="2117725"/>
          <p14:tracePt t="31052" x="9913938" y="2247900"/>
          <p14:tracePt t="31069" x="9921875" y="2278063"/>
          <p14:tracePt t="31085" x="10012363" y="2582863"/>
          <p14:tracePt t="31102" x="10036175" y="2811463"/>
          <p14:tracePt t="31119" x="10058400" y="3154363"/>
          <p14:tracePt t="31135" x="10042525" y="3344863"/>
          <p14:tracePt t="31152" x="9959975" y="3513138"/>
          <p14:tracePt t="31169" x="9837738" y="3665538"/>
          <p14:tracePt t="31185" x="9639300" y="3771900"/>
          <p14:tracePt t="31202" x="9326563" y="3870325"/>
          <p14:tracePt t="31219" x="8847138" y="3932238"/>
          <p14:tracePt t="31235" x="8328025" y="4000500"/>
          <p14:tracePt t="31252" x="7750175" y="4016375"/>
          <p14:tracePt t="31269" x="7140575" y="4054475"/>
          <p14:tracePt t="31285" x="6515100" y="4068763"/>
          <p14:tracePt t="31302" x="5897563" y="4068763"/>
          <p14:tracePt t="31319" x="5029200" y="4068763"/>
          <p14:tracePt t="31335" x="4594225" y="4068763"/>
          <p14:tracePt t="31352" x="4297363" y="4068763"/>
          <p14:tracePt t="31369" x="4114800" y="4068763"/>
          <p14:tracePt t="31386" x="3954463" y="4060825"/>
          <p14:tracePt t="31402" x="3749675" y="4008438"/>
          <p14:tracePt t="31419" x="3505200" y="3932238"/>
          <p14:tracePt t="31435" x="3276600" y="3870325"/>
          <p14:tracePt t="31452" x="2941638" y="3756025"/>
          <p14:tracePt t="31470" x="2484438" y="3551238"/>
          <p14:tracePt t="31473" x="2270125" y="3459163"/>
          <p14:tracePt t="31486" x="2111375" y="3382963"/>
          <p14:tracePt t="31503" x="1812925" y="3216275"/>
          <p14:tracePt t="31519" x="1524000" y="3001963"/>
          <p14:tracePt t="31536" x="1425575" y="2879725"/>
          <p14:tracePt t="31552" x="1371600" y="2781300"/>
          <p14:tracePt t="31569" x="1355725" y="2697163"/>
          <p14:tracePt t="31586" x="1355725" y="2613025"/>
          <p14:tracePt t="31602" x="1409700" y="2476500"/>
          <p14:tracePt t="31619" x="1531938" y="2362200"/>
          <p14:tracePt t="31636" x="1692275" y="2239963"/>
          <p14:tracePt t="31652" x="1889125" y="2141538"/>
          <p14:tracePt t="31669" x="2155825" y="2049463"/>
          <p14:tracePt t="31686" x="2438400" y="1989138"/>
          <p14:tracePt t="31702" x="2789238" y="1958975"/>
          <p14:tracePt t="31719" x="3352800" y="1943100"/>
          <p14:tracePt t="31736" x="3787775" y="1943100"/>
          <p14:tracePt t="31752" x="4267200" y="2003425"/>
          <p14:tracePt t="31769" x="4702175" y="2111375"/>
          <p14:tracePt t="31786" x="5067300" y="2217738"/>
          <p14:tracePt t="31802" x="5464175" y="2339975"/>
          <p14:tracePt t="31819" x="5829300" y="2422525"/>
          <p14:tracePt t="31836" x="6180138" y="2506663"/>
          <p14:tracePt t="31852" x="6575425" y="2552700"/>
          <p14:tracePt t="31869" x="6819900" y="2574925"/>
          <p14:tracePt t="31887" x="6950075" y="2606675"/>
          <p14:tracePt t="32231" x="6880225" y="2628900"/>
          <p14:tracePt t="32239" x="6819900" y="2713038"/>
          <p14:tracePt t="32247" x="6759575" y="2827338"/>
          <p14:tracePt t="32255" x="6721475" y="2879725"/>
          <p14:tracePt t="32269" x="6675438" y="2925763"/>
          <p14:tracePt t="32286" x="6507163" y="3178175"/>
          <p14:tracePt t="32302" x="6378575" y="3314700"/>
          <p14:tracePt t="32319" x="5578475" y="3924300"/>
          <p14:tracePt t="32336" x="4884738" y="4351338"/>
          <p14:tracePt t="32353" x="4130675" y="4664075"/>
          <p14:tracePt t="32369" x="3352800" y="4830763"/>
          <p14:tracePt t="32386" x="2644775" y="4876800"/>
          <p14:tracePt t="32403" x="1935163" y="4854575"/>
          <p14:tracePt t="32419" x="1439863" y="4708525"/>
          <p14:tracePt t="32436" x="1135063" y="4541838"/>
          <p14:tracePt t="32453" x="1028700" y="4435475"/>
          <p14:tracePt t="32469" x="1020763" y="4373563"/>
          <p14:tracePt t="32486" x="1020763" y="4351338"/>
          <p14:tracePt t="32503" x="1020763" y="4305300"/>
          <p14:tracePt t="32519" x="1050925" y="4259263"/>
          <p14:tracePt t="32536" x="1082675" y="4221163"/>
          <p14:tracePt t="32553" x="1143000" y="4137025"/>
          <p14:tracePt t="32569" x="1196975" y="4068763"/>
          <p14:tracePt t="32586" x="1235075" y="4008438"/>
          <p14:tracePt t="32603" x="1295400" y="3924300"/>
          <p14:tracePt t="32619" x="1349375" y="3856038"/>
          <p14:tracePt t="32636" x="1393825" y="3825875"/>
          <p14:tracePt t="32653" x="1439863" y="3794125"/>
          <p14:tracePt t="32669" x="1524000" y="3749675"/>
          <p14:tracePt t="32686" x="1600200" y="3733800"/>
          <p14:tracePt t="32703" x="1790700" y="3679825"/>
          <p14:tracePt t="32719" x="1935163" y="3635375"/>
          <p14:tracePt t="32736" x="2095500" y="3581400"/>
          <p14:tracePt t="32753" x="2201863" y="3535363"/>
          <p14:tracePt t="32769" x="2270125" y="3497263"/>
          <p14:tracePt t="32786" x="2346325" y="3444875"/>
          <p14:tracePt t="32803" x="2422525" y="3382963"/>
          <p14:tracePt t="32819" x="2498725" y="3314700"/>
          <p14:tracePt t="32836" x="2613025" y="3230563"/>
          <p14:tracePt t="32853" x="2743200" y="3146425"/>
          <p14:tracePt t="32869" x="2865438" y="3055938"/>
          <p14:tracePt t="32887" x="2925763" y="3009900"/>
          <p14:tracePt t="32903" x="2933700" y="3001963"/>
          <p14:tracePt t="32919" x="2933700" y="2987675"/>
          <p14:tracePt t="33431" x="2933700" y="3048000"/>
          <p14:tracePt t="33439" x="2933700" y="3140075"/>
          <p14:tracePt t="33447" x="2933700" y="3222625"/>
          <p14:tracePt t="33455" x="2933700" y="3298825"/>
          <p14:tracePt t="33469" x="2933700" y="3375025"/>
          <p14:tracePt t="33486" x="2955925" y="3535363"/>
          <p14:tracePt t="33502" x="3001963" y="3733800"/>
          <p14:tracePt t="33519" x="3040063" y="3832225"/>
          <p14:tracePt t="33536" x="3070225" y="3902075"/>
          <p14:tracePt t="33552" x="3086100" y="3946525"/>
          <p14:tracePt t="33569" x="3116263" y="3992563"/>
          <p14:tracePt t="33586" x="3146425" y="4046538"/>
          <p14:tracePt t="33602" x="3184525" y="4106863"/>
          <p14:tracePt t="33619" x="3222625" y="4160838"/>
          <p14:tracePt t="33636" x="3254375" y="4191000"/>
          <p14:tracePt t="33652" x="3276600" y="4206875"/>
          <p14:tracePt t="33742" x="3268663" y="4206875"/>
          <p14:tracePt t="33750" x="3254375" y="4213225"/>
          <p14:tracePt t="33758" x="3238500" y="4237038"/>
          <p14:tracePt t="33769" x="3222625" y="4244975"/>
          <p14:tracePt t="33786" x="3178175" y="4289425"/>
          <p14:tracePt t="33803" x="3132138" y="4335463"/>
          <p14:tracePt t="33819" x="3108325" y="4365625"/>
          <p14:tracePt t="33836" x="3108325" y="4403725"/>
          <p14:tracePt t="33853" x="3101975" y="4427538"/>
          <p14:tracePt t="33869" x="3101975" y="4435475"/>
          <p14:tracePt t="33886" x="3101975" y="4479925"/>
          <p14:tracePt t="33903" x="3101975" y="4495800"/>
          <p14:tracePt t="33919" x="3108325" y="4511675"/>
          <p14:tracePt t="34007" x="3116263" y="4511675"/>
          <p14:tracePt t="34015" x="3146425" y="4495800"/>
          <p14:tracePt t="34023" x="3184525" y="4441825"/>
          <p14:tracePt t="34036" x="3222625" y="4389438"/>
          <p14:tracePt t="34053" x="3314700" y="4229100"/>
          <p14:tracePt t="34070" x="3527425" y="3916363"/>
          <p14:tracePt t="34087" x="3665538" y="3725863"/>
          <p14:tracePt t="34103" x="3763963" y="3543300"/>
          <p14:tracePt t="34120" x="3817938" y="3375025"/>
          <p14:tracePt t="34136" x="3848100" y="3216275"/>
          <p14:tracePt t="34153" x="3856038" y="3094038"/>
          <p14:tracePt t="34170" x="3886200" y="2949575"/>
          <p14:tracePt t="34186" x="3916363" y="2819400"/>
          <p14:tracePt t="34203" x="3962400" y="2735263"/>
          <p14:tracePt t="34219" x="4030663" y="2628900"/>
          <p14:tracePt t="34236" x="4098925" y="2544763"/>
          <p14:tracePt t="34253" x="4144963" y="2492375"/>
          <p14:tracePt t="34269" x="4175125" y="2468563"/>
          <p14:tracePt t="34286" x="4221163" y="2422525"/>
          <p14:tracePt t="34303" x="4244975" y="2408238"/>
          <p14:tracePt t="34319" x="4259263" y="2400300"/>
          <p14:tracePt t="34607" x="4259263" y="2408238"/>
          <p14:tracePt t="34615" x="4259263" y="2430463"/>
          <p14:tracePt t="34623" x="4251325" y="2460625"/>
          <p14:tracePt t="34647" x="4251325" y="2468563"/>
          <p14:tracePt t="34655" x="4244975" y="2476500"/>
          <p14:tracePt t="34670" x="4244975" y="2484438"/>
          <p14:tracePt t="34688" x="4244975" y="2492375"/>
          <p14:tracePt t="34703" x="4244975" y="2514600"/>
          <p14:tracePt t="34720" x="4244975" y="2530475"/>
          <p14:tracePt t="34775" x="4244975" y="2536825"/>
          <p14:tracePt t="34783" x="4229100" y="2536825"/>
          <p14:tracePt t="34800" x="4221163" y="2536825"/>
          <p14:tracePt t="34807" x="4206875" y="2536825"/>
          <p14:tracePt t="34820" x="4191000" y="2536825"/>
          <p14:tracePt t="34837" x="4168775" y="2536825"/>
          <p14:tracePt t="34853" x="4122738" y="2530475"/>
          <p14:tracePt t="34870" x="4054475" y="2506663"/>
          <p14:tracePt t="34887" x="3940175" y="2498725"/>
          <p14:tracePt t="34903" x="3916363" y="2492375"/>
          <p14:tracePt t="34959" x="3946525" y="2498725"/>
          <p14:tracePt t="34967" x="3970338" y="2498725"/>
          <p14:tracePt t="34975" x="4000500" y="2506663"/>
          <p14:tracePt t="34987" x="4038600" y="2514600"/>
          <p14:tracePt t="35004" x="4068763" y="2514600"/>
          <p14:tracePt t="35007" x="4076700" y="2514600"/>
          <p14:tracePt t="35087" x="4084638" y="2514600"/>
          <p14:tracePt t="35095" x="4114800" y="2514600"/>
          <p14:tracePt t="35104" x="4160838" y="2514600"/>
          <p14:tracePt t="35120" x="4275138" y="2514600"/>
          <p14:tracePt t="35137" x="4335463" y="2514600"/>
          <p14:tracePt t="35154" x="4351338" y="2530475"/>
          <p14:tracePt t="35206" x="4321175" y="2530475"/>
          <p14:tracePt t="35215" x="4259263" y="2530475"/>
          <p14:tracePt t="35222" x="4206875" y="2522538"/>
          <p14:tracePt t="35237" x="4168775" y="2522538"/>
          <p14:tracePt t="35254" x="4114800" y="2514600"/>
          <p14:tracePt t="35270" x="4076700" y="2522538"/>
          <p14:tracePt t="35304" x="4076700" y="2530475"/>
          <p14:tracePt t="35320" x="4098925" y="2552700"/>
          <p14:tracePt t="35337" x="4152900" y="2560638"/>
          <p14:tracePt t="35354" x="4198938" y="2568575"/>
          <p14:tracePt t="35370" x="4206875" y="2568575"/>
          <p14:tracePt t="35487" x="4221163" y="2568575"/>
          <p14:tracePt t="35495" x="4229100" y="2568575"/>
          <p14:tracePt t="35535" x="4237038" y="2568575"/>
          <p14:tracePt t="35639" x="4206875" y="2568575"/>
          <p14:tracePt t="35647" x="4175125" y="2568575"/>
          <p14:tracePt t="35655" x="4130675" y="2568575"/>
          <p14:tracePt t="35670" x="4092575" y="2552700"/>
          <p14:tracePt t="35687" x="4068763" y="2544763"/>
          <p14:tracePt t="35871" x="4084638" y="2544763"/>
          <p14:tracePt t="35880" x="4098925" y="2544763"/>
          <p14:tracePt t="35888" x="4122738" y="2544763"/>
          <p14:tracePt t="35904" x="4144963" y="2544763"/>
          <p14:tracePt t="35920" x="4175125" y="2544763"/>
          <p14:tracePt t="35938" x="4213225" y="2544763"/>
          <p14:tracePt t="36079" x="4221163" y="2544763"/>
          <p14:tracePt t="36087" x="4251325" y="2544763"/>
          <p14:tracePt t="36095" x="4283075" y="2544763"/>
          <p14:tracePt t="36104" x="4313238" y="2536825"/>
          <p14:tracePt t="36121" x="4365625" y="2536825"/>
          <p14:tracePt t="36137" x="4427538" y="2536825"/>
          <p14:tracePt t="36154" x="4465638" y="2536825"/>
          <p14:tracePt t="36171" x="4473575" y="2536825"/>
          <p14:tracePt t="36319" x="4487863" y="2536825"/>
          <p14:tracePt t="36327" x="4503738" y="2536825"/>
          <p14:tracePt t="36337" x="4518025" y="2536825"/>
          <p14:tracePt t="36355" x="4572000" y="2536825"/>
          <p14:tracePt t="36371" x="4664075" y="2536825"/>
          <p14:tracePt t="36387" x="4694238" y="2544763"/>
          <p14:tracePt t="36405" x="4724400" y="2544763"/>
          <p14:tracePt t="36421" x="4732338" y="2544763"/>
          <p14:tracePt t="36591" x="4740275" y="2544763"/>
          <p14:tracePt t="36615" x="4724400" y="2544763"/>
          <p14:tracePt t="36623" x="4702175" y="2544763"/>
          <p14:tracePt t="36631" x="4678363" y="2544763"/>
          <p14:tracePt t="36639" x="4656138" y="2544763"/>
          <p14:tracePt t="36654" x="4648200" y="2544763"/>
          <p14:tracePt t="36671" x="4632325" y="2544763"/>
          <p14:tracePt t="36687" x="4602163" y="2544763"/>
          <p14:tracePt t="36705" x="4572000" y="2544763"/>
          <p14:tracePt t="36721" x="4549775" y="2560638"/>
          <p14:tracePt t="36737" x="4495800" y="2582863"/>
          <p14:tracePt t="36754" x="4457700" y="2590800"/>
          <p14:tracePt t="36771" x="4419600" y="2606675"/>
          <p14:tracePt t="36787" x="4403725" y="2606675"/>
          <p14:tracePt t="36871" x="4397375" y="2606675"/>
          <p14:tracePt t="36880" x="4381500" y="2606675"/>
          <p14:tracePt t="36888" x="4359275" y="2606675"/>
          <p14:tracePt t="36904" x="4321175" y="2606675"/>
          <p14:tracePt t="36921" x="4229100" y="2606675"/>
          <p14:tracePt t="36938" x="4122738" y="2606675"/>
          <p14:tracePt t="36954" x="4106863" y="2606675"/>
          <p14:tracePt t="36971" x="4098925" y="2606675"/>
          <p14:tracePt t="37023" x="4114800" y="2606675"/>
          <p14:tracePt t="37031" x="4122738" y="2606675"/>
          <p14:tracePt t="37039" x="4144963" y="2606675"/>
          <p14:tracePt t="37054" x="4175125" y="2613025"/>
          <p14:tracePt t="37071" x="4237038" y="2620963"/>
          <p14:tracePt t="37088" x="4267200" y="2620963"/>
          <p14:tracePt t="37105" x="4289425" y="2628900"/>
          <p14:tracePt t="37159" x="4297363" y="2636838"/>
          <p14:tracePt t="37167" x="4313238" y="2667000"/>
          <p14:tracePt t="37175" x="4351338" y="2789238"/>
          <p14:tracePt t="37188" x="4403725" y="2941638"/>
          <p14:tracePt t="37204" x="4449763" y="3200400"/>
          <p14:tracePt t="37221" x="4449763" y="3451225"/>
          <p14:tracePt t="37237" x="4449763" y="3695700"/>
          <p14:tracePt t="37254" x="4449763" y="3810000"/>
          <p14:tracePt t="37271" x="4449763" y="3894138"/>
          <p14:tracePt t="37311" x="4449763" y="3902075"/>
          <p14:tracePt t="37321" x="4449763" y="3946525"/>
          <p14:tracePt t="37337" x="4449763" y="4022725"/>
          <p14:tracePt t="37354" x="4427538" y="4114800"/>
          <p14:tracePt t="37371" x="4403725" y="4160838"/>
          <p14:tracePt t="37387" x="4381500" y="4198938"/>
          <p14:tracePt t="37405" x="4381500" y="4213225"/>
          <p14:tracePt t="37479" x="4373563" y="4168775"/>
          <p14:tracePt t="37487" x="4359275" y="4084638"/>
          <p14:tracePt t="37495" x="4351338" y="4000500"/>
          <p14:tracePt t="37504" x="4327525" y="3940175"/>
          <p14:tracePt t="37521" x="4297363" y="3802063"/>
          <p14:tracePt t="37537" x="4289425" y="3756025"/>
          <p14:tracePt t="37554" x="4275138" y="3741738"/>
          <p14:tracePt t="37571" x="4267200" y="3725863"/>
          <p14:tracePt t="37587" x="4251325" y="3725863"/>
          <p14:tracePt t="37604" x="4221163" y="3711575"/>
          <p14:tracePt t="37621" x="4198938" y="3711575"/>
          <p14:tracePt t="37638" x="4191000" y="3711575"/>
          <p14:tracePt t="37656" x="4183063" y="3711575"/>
          <p14:tracePt t="37679" x="4175125" y="3733800"/>
          <p14:tracePt t="37688" x="4175125" y="3756025"/>
          <p14:tracePt t="37704" x="4175125" y="3763963"/>
          <p14:tracePt t="37721" x="4175125" y="3787775"/>
          <p14:tracePt t="37738" x="4213225" y="3794125"/>
          <p14:tracePt t="37754" x="4229100" y="3794125"/>
          <p14:tracePt t="37951" x="4259263" y="3794125"/>
          <p14:tracePt t="37960" x="4351338" y="3794125"/>
          <p14:tracePt t="37971" x="4465638" y="3763963"/>
          <p14:tracePt t="37988" x="4732338" y="3649663"/>
          <p14:tracePt t="38005" x="5089525" y="3467100"/>
          <p14:tracePt t="38021" x="5303838" y="3322638"/>
          <p14:tracePt t="38024" x="5394325" y="3260725"/>
          <p14:tracePt t="38038" x="5464175" y="3208338"/>
          <p14:tracePt t="38055" x="5546725" y="3108325"/>
          <p14:tracePt t="38071" x="5578475" y="3040063"/>
          <p14:tracePt t="38088" x="5578475" y="2979738"/>
          <p14:tracePt t="38106" x="5584825" y="2911475"/>
          <p14:tracePt t="38121" x="5608638" y="2849563"/>
          <p14:tracePt t="38138" x="5616575" y="2781300"/>
          <p14:tracePt t="38155" x="5622925" y="2720975"/>
          <p14:tracePt t="38171" x="5630863" y="2674938"/>
          <p14:tracePt t="38188" x="5630863" y="2636838"/>
          <p14:tracePt t="38205" x="5638800" y="2606675"/>
          <p14:tracePt t="38221" x="5638800" y="2552700"/>
          <p14:tracePt t="38238" x="5638800" y="2522538"/>
          <p14:tracePt t="38255" x="5638800" y="2484438"/>
          <p14:tracePt t="38271" x="5638800" y="2460625"/>
          <p14:tracePt t="38288" x="5608638" y="2430463"/>
          <p14:tracePt t="38305" x="5546725" y="2422525"/>
          <p14:tracePt t="38321" x="5532438" y="2422525"/>
          <p14:tracePt t="38338" x="5524500" y="2422525"/>
          <p14:tracePt t="38355" x="5508625" y="2422525"/>
          <p14:tracePt t="38371" x="5502275" y="2422525"/>
          <p14:tracePt t="38388" x="5494338" y="2422525"/>
          <p14:tracePt t="38405" x="5432425" y="2430463"/>
          <p14:tracePt t="38421" x="5380038" y="2454275"/>
          <p14:tracePt t="38438" x="5341938" y="2468563"/>
          <p14:tracePt t="38455" x="5303838" y="2484438"/>
          <p14:tracePt t="38471" x="5295900" y="2484438"/>
          <p14:tracePt t="38505" x="5303838" y="2498725"/>
          <p14:tracePt t="38521" x="5364163" y="2506663"/>
          <p14:tracePt t="38538" x="5410200" y="2506663"/>
          <p14:tracePt t="38555" x="5486400" y="2522538"/>
          <p14:tracePt t="38571" x="5578475" y="2522538"/>
          <p14:tracePt t="38588" x="5661025" y="2522538"/>
          <p14:tracePt t="38607" x="5761038" y="2522538"/>
          <p14:tracePt t="38621" x="5783263" y="2522538"/>
          <p14:tracePt t="38638" x="5829300" y="2522538"/>
          <p14:tracePt t="38655" x="5837238" y="2522538"/>
          <p14:tracePt t="38711" x="5837238" y="2530475"/>
          <p14:tracePt t="38735" x="5837238" y="2544763"/>
          <p14:tracePt t="38743" x="5837238" y="2651125"/>
          <p14:tracePt t="38755" x="5837238" y="2765425"/>
          <p14:tracePt t="38772" x="5829300" y="3025775"/>
          <p14:tracePt t="38788" x="5730875" y="3268663"/>
          <p14:tracePt t="38805" x="5622925" y="3429000"/>
          <p14:tracePt t="38822" x="5516563" y="3543300"/>
          <p14:tracePt t="38838" x="5440363" y="3603625"/>
          <p14:tracePt t="38855" x="5356225" y="3665538"/>
          <p14:tracePt t="38872" x="5334000" y="3695700"/>
          <p14:tracePt t="38888" x="5318125" y="3703638"/>
          <p14:tracePt t="38905" x="5311775" y="3741738"/>
          <p14:tracePt t="38922" x="5311775" y="3787775"/>
          <p14:tracePt t="38938" x="5311775" y="3848100"/>
          <p14:tracePt t="38955" x="5311775" y="3902075"/>
          <p14:tracePt t="38972" x="5311775" y="3962400"/>
          <p14:tracePt t="38988" x="5326063" y="3984625"/>
          <p14:tracePt t="39006" x="5341938" y="4016375"/>
          <p14:tracePt t="39119" x="5349875" y="4016375"/>
          <p14:tracePt t="39128" x="5349875" y="4000500"/>
          <p14:tracePt t="39138" x="5349875" y="3992563"/>
          <p14:tracePt t="39155" x="5364163" y="3970338"/>
          <p14:tracePt t="39172" x="5372100" y="3940175"/>
          <p14:tracePt t="39188" x="5380038" y="3932238"/>
          <p14:tracePt t="39205" x="5402263" y="3886200"/>
          <p14:tracePt t="39222" x="5432425" y="3863975"/>
          <p14:tracePt t="39239" x="5448300" y="3848100"/>
          <p14:tracePt t="39255" x="5502275" y="3832225"/>
          <p14:tracePt t="39272" x="5508625" y="3825875"/>
          <p14:tracePt t="39288" x="5524500" y="3825875"/>
          <p14:tracePt t="39305" x="5554663" y="3825875"/>
          <p14:tracePt t="39322" x="5584825" y="3825875"/>
          <p14:tracePt t="39338" x="5646738" y="3825875"/>
          <p14:tracePt t="39355" x="5692775" y="3825875"/>
          <p14:tracePt t="39447" x="5707063" y="3825875"/>
          <p14:tracePt t="39455" x="5753100" y="3825875"/>
          <p14:tracePt t="39463" x="5807075" y="3817938"/>
          <p14:tracePt t="39472" x="5875338" y="3794125"/>
          <p14:tracePt t="39488" x="6011863" y="3741738"/>
          <p14:tracePt t="39506" x="6188075" y="3673475"/>
          <p14:tracePt t="39522" x="6370638" y="3603625"/>
          <p14:tracePt t="39538" x="6507163" y="3535363"/>
          <p14:tracePt t="39555" x="6645275" y="3451225"/>
          <p14:tracePt t="39572" x="6721475" y="3406775"/>
          <p14:tracePt t="39588" x="6789738" y="3330575"/>
          <p14:tracePt t="39605" x="6811963" y="3268663"/>
          <p14:tracePt t="39622" x="6835775" y="3184525"/>
          <p14:tracePt t="39639" x="6850063" y="3154363"/>
          <p14:tracePt t="39655" x="6858000" y="3048000"/>
          <p14:tracePt t="39672" x="6873875" y="2971800"/>
          <p14:tracePt t="39689" x="6880225" y="2911475"/>
          <p14:tracePt t="39705" x="6911975" y="2819400"/>
          <p14:tracePt t="39722" x="6934200" y="2743200"/>
          <p14:tracePt t="39738" x="6956425" y="2682875"/>
          <p14:tracePt t="39755" x="6980238" y="2628900"/>
          <p14:tracePt t="39772" x="6988175" y="2590800"/>
          <p14:tracePt t="39788" x="6988175" y="2560638"/>
          <p14:tracePt t="39805" x="6988175" y="2530475"/>
          <p14:tracePt t="39823" x="6980238" y="2492375"/>
          <p14:tracePt t="39855" x="6964363" y="2476500"/>
          <p14:tracePt t="39872" x="6956425" y="2476500"/>
          <p14:tracePt t="39905" x="6942138" y="2476500"/>
          <p14:tracePt t="40009" x="6926263" y="2476500"/>
          <p14:tracePt t="40015" x="6911975" y="2476500"/>
          <p14:tracePt t="40024" x="6888163" y="2476500"/>
          <p14:tracePt t="40039" x="6835775" y="2514600"/>
          <p14:tracePt t="40055" x="6683375" y="2582863"/>
          <p14:tracePt t="40072" x="6583363" y="2598738"/>
          <p14:tracePt t="40089" x="6530975" y="2598738"/>
          <p14:tracePt t="40135" x="6569075" y="2613025"/>
          <p14:tracePt t="40143" x="6621463" y="2620963"/>
          <p14:tracePt t="40155" x="6683375" y="2628900"/>
          <p14:tracePt t="40172" x="6797675" y="2651125"/>
          <p14:tracePt t="40189" x="6926263" y="2659063"/>
          <p14:tracePt t="40205" x="6988175" y="2667000"/>
          <p14:tracePt t="40222" x="7002463" y="2667000"/>
          <p14:tracePt t="40239" x="7002463" y="2682875"/>
          <p14:tracePt t="40255" x="7040563" y="2841625"/>
          <p14:tracePt t="40272" x="7056438" y="3048000"/>
          <p14:tracePt t="40289" x="7048500" y="3246438"/>
          <p14:tracePt t="40305" x="6980238" y="3436938"/>
          <p14:tracePt t="40322" x="6888163" y="3597275"/>
          <p14:tracePt t="40339" x="6804025" y="3703638"/>
          <p14:tracePt t="40355" x="6759575" y="3756025"/>
          <p14:tracePt t="40372" x="6751638" y="3771900"/>
          <p14:tracePt t="40535" x="6751638" y="3787775"/>
          <p14:tracePt t="40857" x="6751638" y="3802063"/>
          <p14:tracePt t="40863" x="6765925" y="3810000"/>
          <p14:tracePt t="40880" x="6773863" y="3810000"/>
          <p14:tracePt t="40921" x="6765925" y="3810000"/>
          <p14:tracePt t="40927" x="6659563" y="3810000"/>
          <p14:tracePt t="40940" x="6469063" y="3810000"/>
          <p14:tracePt t="40956" x="5889625" y="3810000"/>
          <p14:tracePt t="40972" x="5227638" y="3810000"/>
          <p14:tracePt t="40989" x="4694238" y="3810000"/>
          <p14:tracePt t="41006" x="4419600" y="3810000"/>
          <p14:tracePt t="41022" x="4321175" y="3802063"/>
          <p14:tracePt t="41056" x="4321175" y="3794125"/>
          <p14:tracePt t="41072" x="4335463" y="3779838"/>
          <p14:tracePt t="41127" x="4335463" y="3771900"/>
          <p14:tracePt t="41135" x="4335463" y="3763963"/>
          <p14:tracePt t="41143" x="4335463" y="3756025"/>
          <p14:tracePt t="41159" x="4335463" y="3749675"/>
          <p14:tracePt t="41172" x="4327525" y="3749675"/>
          <p14:tracePt t="41189" x="4289425" y="3741738"/>
          <p14:tracePt t="41206" x="4267200" y="3733800"/>
          <p14:tracePt t="41289" x="4335463" y="3741738"/>
          <p14:tracePt t="41295" x="4419600" y="3763963"/>
          <p14:tracePt t="41306" x="4556125" y="3771900"/>
          <p14:tracePt t="41322" x="4975225" y="3771900"/>
          <p14:tracePt t="41339" x="5364163" y="3771900"/>
          <p14:tracePt t="41356" x="5927725" y="3771900"/>
          <p14:tracePt t="41372" x="6340475" y="3771900"/>
          <p14:tracePt t="41389" x="6697663" y="3771900"/>
          <p14:tracePt t="41407" x="7116763" y="3771900"/>
          <p14:tracePt t="41424" x="7331075" y="3771900"/>
          <p14:tracePt t="41439" x="7527925" y="3771900"/>
          <p14:tracePt t="41456" x="7894638" y="3771900"/>
          <p14:tracePt t="41473" x="8169275" y="3771900"/>
          <p14:tracePt t="41489" x="8428038" y="3771900"/>
          <p14:tracePt t="41506" x="8664575" y="3771900"/>
          <p14:tracePt t="41523" x="8732838" y="3771900"/>
          <p14:tracePt t="41807" x="8709025" y="3771900"/>
          <p14:tracePt t="41815" x="8632825" y="3817938"/>
          <p14:tracePt t="41824" x="8542338" y="3870325"/>
          <p14:tracePt t="41839" x="8321675" y="3954463"/>
          <p14:tracePt t="41856" x="8039100" y="4008438"/>
          <p14:tracePt t="41873" x="7772400" y="4008438"/>
          <p14:tracePt t="41890" x="7527925" y="4000500"/>
          <p14:tracePt t="41906" x="7407275" y="3954463"/>
          <p14:tracePt t="41924" x="7331075" y="3924300"/>
          <p14:tracePt t="41939" x="7315200" y="3916363"/>
          <p14:tracePt t="41973" x="7315200" y="3832225"/>
          <p14:tracePt t="41989" x="7315200" y="3749675"/>
          <p14:tracePt t="42006" x="7337425" y="3649663"/>
          <p14:tracePt t="42023" x="7475538" y="3489325"/>
          <p14:tracePt t="42039" x="7543800" y="3406775"/>
          <p14:tracePt t="42056" x="7658100" y="3330575"/>
          <p14:tracePt t="42073" x="7742238" y="3276600"/>
          <p14:tracePt t="42089" x="7764463" y="3254375"/>
          <p14:tracePt t="42106" x="7772400" y="3246438"/>
          <p14:tracePt t="42375" x="7818438" y="3216275"/>
          <p14:tracePt t="42384" x="8001000" y="3140075"/>
          <p14:tracePt t="42392" x="8207375" y="3070225"/>
          <p14:tracePt t="42407" x="8351838" y="3032125"/>
          <p14:tracePt t="42423" x="8374063" y="3017838"/>
          <p14:tracePt t="42440" x="8420100" y="2971800"/>
          <p14:tracePt t="42456" x="8435975" y="2963863"/>
          <p14:tracePt t="42511" x="8420100" y="2925763"/>
          <p14:tracePt t="42519" x="8351838" y="2887663"/>
          <p14:tracePt t="42527" x="8245475" y="2865438"/>
          <p14:tracePt t="42540" x="8099425" y="2835275"/>
          <p14:tracePt t="42556" x="7566025" y="2781300"/>
          <p14:tracePt t="42573" x="6926263" y="2781300"/>
          <p14:tracePt t="42590" x="6278563" y="2819400"/>
          <p14:tracePt t="42606" x="5699125" y="2895600"/>
          <p14:tracePt t="42624" x="4999038" y="3009900"/>
          <p14:tracePt t="42640" x="4686300" y="3055938"/>
          <p14:tracePt t="42656" x="4403725" y="3063875"/>
          <p14:tracePt t="42673" x="4183063" y="3063875"/>
          <p14:tracePt t="42690" x="3970338" y="3063875"/>
          <p14:tracePt t="42706" x="3771900" y="3063875"/>
          <p14:tracePt t="42723" x="3649663" y="3063875"/>
          <p14:tracePt t="42740" x="3589338" y="3063875"/>
          <p14:tracePt t="42756" x="3565525" y="3048000"/>
          <p14:tracePt t="42773" x="3527425" y="3032125"/>
          <p14:tracePt t="42790" x="3482975" y="3017838"/>
          <p14:tracePt t="42806" x="3467100" y="3001963"/>
          <p14:tracePt t="42823" x="3421063" y="2963863"/>
          <p14:tracePt t="42840" x="3406775" y="2955925"/>
          <p14:tracePt t="42856" x="3390900" y="2941638"/>
          <p14:tracePt t="42873" x="3306763" y="2925763"/>
          <p14:tracePt t="42890" x="3162300" y="2895600"/>
          <p14:tracePt t="42906" x="2971800" y="2879725"/>
          <p14:tracePt t="42923" x="2803525" y="2879725"/>
          <p14:tracePt t="42940" x="2651125" y="2879725"/>
          <p14:tracePt t="42956" x="2530475" y="2879725"/>
          <p14:tracePt t="42973" x="2454275" y="2879725"/>
          <p14:tracePt t="42990" x="2384425" y="2879725"/>
          <p14:tracePt t="43159" x="2378075" y="2879725"/>
          <p14:tracePt t="43167" x="2392363" y="2879725"/>
          <p14:tracePt t="43175" x="2438400" y="2879725"/>
          <p14:tracePt t="43190" x="2598738" y="2879725"/>
          <p14:tracePt t="43206" x="2659063" y="2887663"/>
          <p14:tracePt t="43223" x="2849563" y="2917825"/>
          <p14:tracePt t="43240" x="2933700" y="2925763"/>
          <p14:tracePt t="43256" x="2987675" y="2925763"/>
          <p14:tracePt t="43273" x="3063875" y="2925763"/>
          <p14:tracePt t="43290" x="3132138" y="2925763"/>
          <p14:tracePt t="43306" x="3238500" y="2925763"/>
          <p14:tracePt t="43323" x="3344863" y="2925763"/>
          <p14:tracePt t="43340" x="3467100" y="2925763"/>
          <p14:tracePt t="43356" x="3573463" y="2925763"/>
          <p14:tracePt t="43373" x="3641725" y="2925763"/>
          <p14:tracePt t="43390" x="3771900" y="2925763"/>
          <p14:tracePt t="43406" x="3825875" y="2925763"/>
          <p14:tracePt t="43423" x="3940175" y="2925763"/>
          <p14:tracePt t="43440" x="4098925" y="2925763"/>
          <p14:tracePt t="43456" x="4305300" y="2925763"/>
          <p14:tracePt t="43473" x="4572000" y="2925763"/>
          <p14:tracePt t="43490" x="4846638" y="2925763"/>
          <p14:tracePt t="43506" x="5135563" y="2925763"/>
          <p14:tracePt t="43523" x="5410200" y="2925763"/>
          <p14:tracePt t="43540" x="5622925" y="2925763"/>
          <p14:tracePt t="43556" x="5829300" y="2925763"/>
          <p14:tracePt t="43573" x="6049963" y="2925763"/>
          <p14:tracePt t="43590" x="6354763" y="2925763"/>
          <p14:tracePt t="43606" x="6537325" y="2925763"/>
          <p14:tracePt t="43623" x="6697663" y="2925763"/>
          <p14:tracePt t="43640" x="6858000" y="2925763"/>
          <p14:tracePt t="43656" x="6994525" y="2925763"/>
          <p14:tracePt t="43673" x="7132638" y="2925763"/>
          <p14:tracePt t="43690" x="7246938" y="2925763"/>
          <p14:tracePt t="43706" x="7361238" y="2911475"/>
          <p14:tracePt t="43723" x="7437438" y="2903538"/>
          <p14:tracePt t="43740" x="7527925" y="2879725"/>
          <p14:tracePt t="43757" x="7589838" y="2865438"/>
          <p14:tracePt t="43773" x="7680325" y="2849563"/>
          <p14:tracePt t="43790" x="7750175" y="2849563"/>
          <p14:tracePt t="43806" x="7856538" y="2849563"/>
          <p14:tracePt t="43824" x="7916863" y="2849563"/>
          <p14:tracePt t="43840" x="7993063" y="2849563"/>
          <p14:tracePt t="43857" x="8031163" y="2849563"/>
          <p14:tracePt t="43873" x="8061325" y="2849563"/>
          <p14:tracePt t="43890" x="8069263" y="2849563"/>
          <p14:tracePt t="44440" x="8031163" y="2841625"/>
          <p14:tracePt t="44447" x="7978775" y="2835275"/>
          <p14:tracePt t="44457" x="7894638" y="2827338"/>
          <p14:tracePt t="44474" x="7573963" y="2865438"/>
          <p14:tracePt t="44490" x="7018338" y="2917825"/>
          <p14:tracePt t="44507" x="6378575" y="2917825"/>
          <p14:tracePt t="44524" x="5821363" y="2917825"/>
          <p14:tracePt t="44540" x="5380038" y="2917825"/>
          <p14:tracePt t="44543" x="5159375" y="2917825"/>
          <p14:tracePt t="44557" x="4991100" y="2917825"/>
          <p14:tracePt t="44574" x="4694238" y="2917825"/>
          <p14:tracePt t="44590" x="4397375" y="2925763"/>
          <p14:tracePt t="44607" x="3978275" y="2979738"/>
          <p14:tracePt t="44624" x="3725863" y="3025775"/>
          <p14:tracePt t="44640" x="3436938" y="3063875"/>
          <p14:tracePt t="44657" x="3162300" y="3094038"/>
          <p14:tracePt t="44674" x="2987675" y="3094038"/>
          <p14:tracePt t="44690" x="2879725" y="3094038"/>
          <p14:tracePt t="44707" x="2819400" y="3094038"/>
          <p14:tracePt t="44724" x="2797175" y="3094038"/>
          <p14:tracePt t="44740" x="2781300" y="3094038"/>
          <p14:tracePt t="44757" x="2759075" y="3086100"/>
          <p14:tracePt t="44774" x="2644775" y="3070225"/>
          <p14:tracePt t="44790" x="2598738" y="3070225"/>
          <p14:tracePt t="44807" x="2498725" y="3070225"/>
          <p14:tracePt t="44824" x="2446338" y="3070225"/>
          <p14:tracePt t="44840" x="2438400" y="3070225"/>
          <p14:tracePt t="44895" x="2438400" y="3078163"/>
          <p14:tracePt t="44911" x="2438400" y="3094038"/>
          <p14:tracePt t="44919" x="2438400" y="3108325"/>
          <p14:tracePt t="44927" x="2446338" y="3116263"/>
          <p14:tracePt t="44940" x="2454275" y="3124200"/>
          <p14:tracePt t="44957" x="2468563" y="3132138"/>
          <p14:tracePt t="44974" x="2484438" y="3132138"/>
          <p14:tracePt t="45008" x="2492375" y="3140075"/>
          <p14:tracePt t="45024" x="2514600" y="3146425"/>
          <p14:tracePt t="45040" x="2536825" y="3146425"/>
          <p14:tracePt t="45057" x="2590800" y="3146425"/>
          <p14:tracePt t="45074" x="2628900" y="3146425"/>
          <p14:tracePt t="45091" x="2682875" y="3154363"/>
          <p14:tracePt t="45107" x="2743200" y="3154363"/>
          <p14:tracePt t="45124" x="2827338" y="3154363"/>
          <p14:tracePt t="45141" x="2941638" y="3154363"/>
          <p14:tracePt t="45157" x="3078163" y="3154363"/>
          <p14:tracePt t="45174" x="3216275" y="3154363"/>
          <p14:tracePt t="45191" x="3482975" y="3154363"/>
          <p14:tracePt t="45207" x="3695700" y="3154363"/>
          <p14:tracePt t="45224" x="3916363" y="3154363"/>
          <p14:tracePt t="45241" x="4130675" y="3154363"/>
          <p14:tracePt t="45257" x="4343400" y="3154363"/>
          <p14:tracePt t="45274" x="4541838" y="3154363"/>
          <p14:tracePt t="45291" x="4754563" y="3154363"/>
          <p14:tracePt t="45307" x="4968875" y="3154363"/>
          <p14:tracePt t="45324" x="5151438" y="3154363"/>
          <p14:tracePt t="45341" x="5311775" y="3162300"/>
          <p14:tracePt t="45357" x="5470525" y="3162300"/>
          <p14:tracePt t="45374" x="5715000" y="3162300"/>
          <p14:tracePt t="45391" x="5875338" y="3162300"/>
          <p14:tracePt t="45407" x="6057900" y="3162300"/>
          <p14:tracePt t="45425" x="6210300" y="3162300"/>
          <p14:tracePt t="45441" x="6346825" y="3162300"/>
          <p14:tracePt t="45457" x="6446838" y="3162300"/>
          <p14:tracePt t="45474" x="6523038" y="3162300"/>
          <p14:tracePt t="45491" x="6599238" y="3162300"/>
          <p14:tracePt t="45507" x="6705600" y="3162300"/>
          <p14:tracePt t="45524" x="6819900" y="3162300"/>
          <p14:tracePt t="45541" x="6942138" y="3162300"/>
          <p14:tracePt t="45544" x="7002463" y="3162300"/>
          <p14:tracePt t="45557" x="7070725" y="3162300"/>
          <p14:tracePt t="45574" x="7185025" y="3162300"/>
          <p14:tracePt t="45591" x="7361238" y="3162300"/>
          <p14:tracePt t="45607" x="7513638" y="3162300"/>
          <p14:tracePt t="45624" x="7642225" y="3162300"/>
          <p14:tracePt t="45641" x="7810500" y="3162300"/>
          <p14:tracePt t="45657" x="7947025" y="3162300"/>
          <p14:tracePt t="45674" x="8085138" y="3162300"/>
          <p14:tracePt t="45691" x="8169275" y="3162300"/>
          <p14:tracePt t="45707" x="8245475" y="3162300"/>
          <p14:tracePt t="45724" x="8259763" y="3162300"/>
          <p14:tracePt t="46863" x="8251825" y="3162300"/>
          <p14:tracePt t="46871" x="8237538" y="3162300"/>
          <p14:tracePt t="46879" x="8207375" y="3162300"/>
          <p14:tracePt t="46891" x="8183563" y="3162300"/>
          <p14:tracePt t="46908" x="8054975" y="3184525"/>
          <p14:tracePt t="46925" x="7886700" y="3200400"/>
          <p14:tracePt t="46941" x="7680325" y="3238500"/>
          <p14:tracePt t="46958" x="7445375" y="3238500"/>
          <p14:tracePt t="46974" x="7154863" y="3238500"/>
          <p14:tracePt t="46991" x="6569075" y="3238500"/>
          <p14:tracePt t="47008" x="6096000" y="3238500"/>
          <p14:tracePt t="47025" x="5600700" y="3284538"/>
          <p14:tracePt t="47041" x="5089525" y="3322638"/>
          <p14:tracePt t="47058" x="4602163" y="3360738"/>
          <p14:tracePt t="47075" x="4213225" y="3360738"/>
          <p14:tracePt t="47091" x="3856038" y="3360738"/>
          <p14:tracePt t="47109" x="3627438" y="3360738"/>
          <p14:tracePt t="47125" x="3451225" y="3360738"/>
          <p14:tracePt t="47143" x="3322638" y="3360738"/>
          <p14:tracePt t="47158" x="3306763" y="3360738"/>
          <p14:tracePt t="47175" x="3268663" y="3360738"/>
          <p14:tracePt t="47191" x="3238500" y="3360738"/>
          <p14:tracePt t="47208" x="3184525" y="3360738"/>
          <p14:tracePt t="47225" x="3094038" y="3360738"/>
          <p14:tracePt t="47241" x="2994025" y="3352800"/>
          <p14:tracePt t="47258" x="2879725" y="3344863"/>
          <p14:tracePt t="47275" x="2765425" y="3322638"/>
          <p14:tracePt t="47291" x="2674938" y="3314700"/>
          <p14:tracePt t="47308" x="2620963" y="3314700"/>
          <p14:tracePt t="47325" x="2613025" y="3314700"/>
          <p14:tracePt t="47358" x="2606675" y="3314700"/>
          <p14:tracePt t="47375" x="2606675" y="3368675"/>
          <p14:tracePt t="47391" x="2606675" y="3398838"/>
          <p14:tracePt t="47408" x="2606675" y="3429000"/>
          <p14:tracePt t="47425" x="2606675" y="3451225"/>
          <p14:tracePt t="47441" x="2620963" y="3482975"/>
          <p14:tracePt t="47458" x="2682875" y="3505200"/>
          <p14:tracePt t="47475" x="2705100" y="3513138"/>
          <p14:tracePt t="47491" x="2727325" y="3513138"/>
          <p14:tracePt t="47551" x="2743200" y="3513138"/>
          <p14:tracePt t="47560" x="2751138" y="3505200"/>
          <p14:tracePt t="47583" x="2765425" y="3489325"/>
          <p14:tracePt t="47591" x="2789238" y="3475038"/>
          <p14:tracePt t="47607" x="2797175" y="3467100"/>
          <p14:tracePt t="47623" x="2819400" y="3451225"/>
          <p14:tracePt t="47631" x="2841625" y="3451225"/>
          <p14:tracePt t="47641" x="2849563" y="3451225"/>
          <p14:tracePt t="47658" x="2911475" y="3451225"/>
          <p14:tracePt t="47675" x="3017838" y="3451225"/>
          <p14:tracePt t="47691" x="3146425" y="3451225"/>
          <p14:tracePt t="47708" x="3276600" y="3451225"/>
          <p14:tracePt t="47725" x="3413125" y="3451225"/>
          <p14:tracePt t="47741" x="3551238" y="3451225"/>
          <p14:tracePt t="47758" x="3703638" y="3451225"/>
          <p14:tracePt t="47775" x="3954463" y="3451225"/>
          <p14:tracePt t="47792" x="4130675" y="3451225"/>
          <p14:tracePt t="47808" x="4283075" y="3451225"/>
          <p14:tracePt t="47825" x="4435475" y="3451225"/>
          <p14:tracePt t="47842" x="4572000" y="3451225"/>
          <p14:tracePt t="47858" x="4724400" y="3451225"/>
          <p14:tracePt t="47875" x="4892675" y="3451225"/>
          <p14:tracePt t="47892" x="5097463" y="3451225"/>
          <p14:tracePt t="47908" x="5318125" y="3451225"/>
          <p14:tracePt t="47925" x="5570538" y="3451225"/>
          <p14:tracePt t="47942" x="5829300" y="3451225"/>
          <p14:tracePt t="47958" x="6049963" y="3451225"/>
          <p14:tracePt t="47975" x="6354763" y="3451225"/>
          <p14:tracePt t="47992" x="6515100" y="3451225"/>
          <p14:tracePt t="48008" x="6675438" y="3451225"/>
          <p14:tracePt t="48025" x="6789738" y="3451225"/>
          <p14:tracePt t="48042" x="6911975" y="3444875"/>
          <p14:tracePt t="48058" x="7002463" y="3436938"/>
          <p14:tracePt t="48075" x="7132638" y="3413125"/>
          <p14:tracePt t="48092" x="7231063" y="3406775"/>
          <p14:tracePt t="48108" x="7331075" y="3398838"/>
          <p14:tracePt t="48125" x="7383463" y="3382963"/>
          <p14:tracePt t="48142" x="7451725" y="3375025"/>
          <p14:tracePt t="48158" x="7543800" y="3375025"/>
          <p14:tracePt t="48175" x="7818438" y="3368675"/>
          <p14:tracePt t="48192" x="7954963" y="3368675"/>
          <p14:tracePt t="48208" x="8183563" y="3368675"/>
          <p14:tracePt t="48225" x="8321675" y="3368675"/>
          <p14:tracePt t="48242" x="8389938" y="3368675"/>
          <p14:tracePt t="48258" x="8397875" y="3368675"/>
          <p14:tracePt t="48455" x="8397875" y="3375025"/>
          <p14:tracePt t="48463" x="8389938" y="3390900"/>
          <p14:tracePt t="48475" x="8374063" y="3406775"/>
          <p14:tracePt t="48492" x="8328025" y="3451225"/>
          <p14:tracePt t="48508" x="8297863" y="3475038"/>
          <p14:tracePt t="48525" x="8251825" y="3482975"/>
          <p14:tracePt t="48543" x="8191500" y="3497263"/>
          <p14:tracePt t="49095" x="8175625" y="3475038"/>
          <p14:tracePt t="49103" x="8175625" y="3459163"/>
          <p14:tracePt t="49111" x="8175625" y="3429000"/>
          <p14:tracePt t="49125" x="8161338" y="3368675"/>
          <p14:tracePt t="49142" x="8153400" y="3254375"/>
          <p14:tracePt t="49159" x="8137525" y="3025775"/>
          <p14:tracePt t="49175" x="8131175" y="2925763"/>
          <p14:tracePt t="49192" x="8123238" y="2887663"/>
          <p14:tracePt t="49209" x="8115300" y="2849563"/>
          <p14:tracePt t="49375" x="8115300" y="2827338"/>
          <p14:tracePt t="49383" x="8115300" y="2819400"/>
          <p14:tracePt t="49527" x="8115300" y="2857500"/>
          <p14:tracePt t="49535" x="8115300" y="2949575"/>
          <p14:tracePt t="49544" x="8115300" y="3017838"/>
          <p14:tracePt t="49559" x="8115300" y="3192463"/>
          <p14:tracePt t="49576" x="8115300" y="3330575"/>
          <p14:tracePt t="49592" x="8115300" y="3413125"/>
          <p14:tracePt t="49609" x="8115300" y="3489325"/>
          <p14:tracePt t="49626" x="8115300" y="3565525"/>
          <p14:tracePt t="49642" x="8115300" y="3635375"/>
          <p14:tracePt t="49659" x="8115300" y="3673475"/>
          <p14:tracePt t="49676" x="8115300" y="3703638"/>
          <p14:tracePt t="49692" x="8115300" y="3717925"/>
          <p14:tracePt t="49709" x="8115300" y="3741738"/>
          <p14:tracePt t="49726" x="8115300" y="3779838"/>
          <p14:tracePt t="49743" x="8115300" y="3840163"/>
          <p14:tracePt t="49759" x="8115300" y="3886200"/>
          <p14:tracePt t="49776" x="8115300" y="3908425"/>
          <p14:tracePt t="49792" x="8115300" y="3932238"/>
          <p14:tracePt t="49809" x="8115300" y="3940175"/>
          <p14:tracePt t="49826" x="8115300" y="3962400"/>
          <p14:tracePt t="49842" x="8115300" y="3978275"/>
          <p14:tracePt t="49859" x="8115300" y="3984625"/>
          <p14:tracePt t="50095" x="8115300" y="3970338"/>
          <p14:tracePt t="50104" x="8115300" y="3962400"/>
          <p14:tracePt t="50135" x="8115300" y="3946525"/>
          <p14:tracePt t="50145" x="8107363" y="3932238"/>
          <p14:tracePt t="50151" x="8093075" y="3916363"/>
          <p14:tracePt t="50160" x="8077200" y="3908425"/>
          <p14:tracePt t="50176" x="7985125" y="3840163"/>
          <p14:tracePt t="50192" x="7673975" y="3711575"/>
          <p14:tracePt t="50209" x="7048500" y="3497263"/>
          <p14:tracePt t="50226" x="6400800" y="3298825"/>
          <p14:tracePt t="50242" x="5684838" y="3124200"/>
          <p14:tracePt t="50259" x="5029200" y="2949575"/>
          <p14:tracePt t="50276" x="4610100" y="2865438"/>
          <p14:tracePt t="50292" x="4365625" y="2827338"/>
          <p14:tracePt t="50309" x="4283075" y="2827338"/>
          <p14:tracePt t="50327" x="4137025" y="2827338"/>
          <p14:tracePt t="50342" x="4054475" y="2827338"/>
          <p14:tracePt t="50359" x="3848100" y="2849563"/>
          <p14:tracePt t="50376" x="3665538" y="2865438"/>
          <p14:tracePt t="50392" x="3482975" y="2865438"/>
          <p14:tracePt t="50409" x="3352800" y="2865438"/>
          <p14:tracePt t="50426" x="3254375" y="2857500"/>
          <p14:tracePt t="50442" x="3216275" y="2835275"/>
          <p14:tracePt t="50459" x="3208338" y="2827338"/>
          <p14:tracePt t="50615" x="3216275" y="2827338"/>
          <p14:tracePt t="50623" x="3230563" y="2827338"/>
          <p14:tracePt t="50649" x="3246438" y="2827338"/>
          <p14:tracePt t="50655" x="3260725" y="2835275"/>
          <p14:tracePt t="50663" x="3298825" y="2873375"/>
          <p14:tracePt t="50676" x="3330575" y="2887663"/>
          <p14:tracePt t="50693" x="3444875" y="2949575"/>
          <p14:tracePt t="50709" x="3543300" y="2971800"/>
          <p14:tracePt t="50726" x="3687763" y="2987675"/>
          <p14:tracePt t="50743" x="3763963" y="2987675"/>
          <p14:tracePt t="50759" x="3817938" y="2971800"/>
          <p14:tracePt t="50776" x="3840163" y="2949575"/>
          <p14:tracePt t="50793" x="3848100" y="2941638"/>
          <p14:tracePt t="50809" x="3863975" y="2911475"/>
          <p14:tracePt t="50826" x="3870325" y="2887663"/>
          <p14:tracePt t="50843" x="3878263" y="2865438"/>
          <p14:tracePt t="50860" x="3886200" y="2849563"/>
          <p14:tracePt t="50876" x="3902075" y="2835275"/>
          <p14:tracePt t="50893" x="3916363" y="2835275"/>
          <p14:tracePt t="50909" x="3924300" y="2827338"/>
          <p14:tracePt t="50926" x="3954463" y="2827338"/>
          <p14:tracePt t="50943" x="4008438" y="2811463"/>
          <p14:tracePt t="50960" x="4030663" y="2811463"/>
          <p14:tracePt t="51025" x="4038600" y="2811463"/>
          <p14:tracePt t="51031" x="4054475" y="2811463"/>
          <p14:tracePt t="51043" x="4076700" y="2811463"/>
          <p14:tracePt t="51059" x="4114800" y="2811463"/>
          <p14:tracePt t="51063" x="4137025" y="2811463"/>
          <p14:tracePt t="51076" x="4206875" y="2841625"/>
          <p14:tracePt t="51093" x="4327525" y="2865438"/>
          <p14:tracePt t="51109" x="4351338" y="2873375"/>
          <p14:tracePt t="51327" x="4343400" y="2879725"/>
          <p14:tracePt t="51335" x="4335463" y="2887663"/>
          <p14:tracePt t="51343" x="4321175" y="2887663"/>
          <p14:tracePt t="51359" x="4289425" y="2887663"/>
          <p14:tracePt t="51377" x="4275138" y="2887663"/>
          <p14:tracePt t="51393" x="4267200" y="2887663"/>
          <p14:tracePt t="51463" x="4275138" y="2887663"/>
          <p14:tracePt t="51471" x="4289425" y="2887663"/>
          <p14:tracePt t="51479" x="4313238" y="2873375"/>
          <p14:tracePt t="51493" x="4335463" y="2857500"/>
          <p14:tracePt t="51510" x="4359275" y="2841625"/>
          <p14:tracePt t="51567" x="4351338" y="2827338"/>
          <p14:tracePt t="51575" x="4321175" y="2819400"/>
          <p14:tracePt t="51583" x="4283075" y="2811463"/>
          <p14:tracePt t="51593" x="4237038" y="2789238"/>
          <p14:tracePt t="51610" x="4191000" y="2789238"/>
          <p14:tracePt t="51626" x="4183063" y="2789238"/>
          <p14:tracePt t="51695" x="4191000" y="2789238"/>
          <p14:tracePt t="51703" x="4206875" y="2789238"/>
          <p14:tracePt t="51711" x="4213225" y="2789238"/>
          <p14:tracePt t="51726" x="4229100" y="2789238"/>
          <p14:tracePt t="51743" x="4237038" y="2789238"/>
          <p14:tracePt t="51807" x="4221163" y="2789238"/>
          <p14:tracePt t="51815" x="4213225" y="2789238"/>
          <p14:tracePt t="51826" x="4206875" y="2789238"/>
          <p14:tracePt t="51843" x="4198938" y="2789238"/>
          <p14:tracePt t="52223" x="4198938" y="2781300"/>
          <p14:tracePt t="52231" x="4198938" y="2765425"/>
          <p14:tracePt t="52243" x="4198938" y="2751138"/>
          <p14:tracePt t="52260" x="4221163" y="2682875"/>
          <p14:tracePt t="52276" x="4229100" y="2659063"/>
          <p14:tracePt t="52293" x="4237038" y="2636838"/>
          <p14:tracePt t="52311" x="4244975" y="2620963"/>
          <p14:tracePt t="52327" x="4244975" y="2598738"/>
          <p14:tracePt t="52343" x="4251325" y="2582863"/>
          <p14:tracePt t="52361" x="4251325" y="2544763"/>
          <p14:tracePt t="52377" x="4259263" y="2536825"/>
          <p14:tracePt t="52393" x="4259263" y="2506663"/>
          <p14:tracePt t="52410" x="4267200" y="2498725"/>
          <p14:tracePt t="52427" x="4267200" y="2484438"/>
          <p14:tracePt t="52460" x="4267200" y="2476500"/>
          <p14:tracePt t="52727" x="4275138" y="2484438"/>
          <p14:tracePt t="52768" x="4275138" y="2492375"/>
          <p14:tracePt t="53031" x="4275138" y="2498725"/>
          <p14:tracePt t="53047" x="4275138" y="2506663"/>
          <p14:tracePt t="53057" x="4275138" y="2514600"/>
          <p14:tracePt t="53071" x="4283075" y="2530475"/>
          <p14:tracePt t="53111" x="4289425" y="2536825"/>
          <p14:tracePt t="53311" x="4297363" y="2536825"/>
          <p14:tracePt t="53320" x="4305300" y="2536825"/>
          <p14:tracePt t="53335" x="4313238" y="2536825"/>
          <p14:tracePt t="53344" x="4321175" y="2536825"/>
          <p14:tracePt t="53360" x="4351338" y="2536825"/>
          <p14:tracePt t="53377" x="4373563" y="2536825"/>
          <p14:tracePt t="53394" x="4397375" y="2536825"/>
          <p14:tracePt t="53583" x="4403725" y="2536825"/>
          <p14:tracePt t="53591" x="4419600" y="2536825"/>
          <p14:tracePt t="53599" x="4427538" y="2536825"/>
          <p14:tracePt t="53610" x="4441825" y="2544763"/>
          <p14:tracePt t="53627" x="4465638" y="2552700"/>
          <p14:tracePt t="53644" x="4518025" y="2568575"/>
          <p14:tracePt t="53967" x="4503738" y="2568575"/>
          <p14:tracePt t="53975" x="4465638" y="2560638"/>
          <p14:tracePt t="53983" x="4441825" y="2560638"/>
          <p14:tracePt t="53994" x="4403725" y="2552700"/>
          <p14:tracePt t="54010" x="4359275" y="2536825"/>
          <p14:tracePt t="54027" x="4321175" y="2536825"/>
          <p14:tracePt t="54044" x="4289425" y="2536825"/>
          <p14:tracePt t="54060" x="4283075" y="2536825"/>
          <p14:tracePt t="54077" x="4267200" y="2544763"/>
          <p14:tracePt t="54119" x="4251325" y="2544763"/>
          <p14:tracePt t="54135" x="4244975" y="2544763"/>
          <p14:tracePt t="54151" x="4237038" y="2544763"/>
          <p14:tracePt t="54159" x="4221163" y="2544763"/>
          <p14:tracePt t="54247" x="4213225" y="2544763"/>
          <p14:tracePt t="54256" x="4206875" y="2544763"/>
          <p14:tracePt t="54263" x="4198938" y="2544763"/>
          <p14:tracePt t="54288" x="4191000" y="2544763"/>
          <p14:tracePt t="55095" x="4198938" y="2544763"/>
          <p14:tracePt t="55119" x="4206875" y="2544763"/>
          <p14:tracePt t="55127" x="4221163" y="2552700"/>
          <p14:tracePt t="55135" x="4229100" y="2552700"/>
          <p14:tracePt t="55144" x="4229100" y="2560638"/>
          <p14:tracePt t="55161" x="4251325" y="2560638"/>
          <p14:tracePt t="55178" x="4275138" y="2560638"/>
          <p14:tracePt t="55194" x="4289425" y="2568575"/>
          <p14:tracePt t="55211" x="4321175" y="2568575"/>
          <p14:tracePt t="55228" x="4327525" y="2568575"/>
          <p14:tracePt t="55343" x="4327525" y="2574925"/>
          <p14:tracePt t="55359" x="4321175" y="2574925"/>
          <p14:tracePt t="55367" x="4289425" y="2598738"/>
          <p14:tracePt t="55378" x="4244975" y="2620963"/>
          <p14:tracePt t="55394" x="4114800" y="2667000"/>
          <p14:tracePt t="55411" x="3940175" y="2720975"/>
          <p14:tracePt t="55428" x="3749675" y="2751138"/>
          <p14:tracePt t="55444" x="3543300" y="2781300"/>
          <p14:tracePt t="55461" x="3375025" y="2781300"/>
          <p14:tracePt t="55478" x="3238500" y="2789238"/>
          <p14:tracePt t="55494" x="3140075" y="2803525"/>
          <p14:tracePt t="55511" x="3048000" y="2819400"/>
          <p14:tracePt t="55528" x="3017838" y="2827338"/>
          <p14:tracePt t="55544" x="2979738" y="2841625"/>
          <p14:tracePt t="55561" x="2955925" y="2841625"/>
          <p14:tracePt t="55578" x="2941638" y="2849563"/>
          <p14:tracePt t="55594" x="2925763" y="2849563"/>
          <p14:tracePt t="55611" x="2917825" y="2849563"/>
          <p14:tracePt t="55628" x="2903538" y="2849563"/>
          <p14:tracePt t="55644" x="2895600" y="2849563"/>
          <p14:tracePt t="55662" x="2887663" y="2857500"/>
          <p14:tracePt t="55678" x="2865438" y="2865438"/>
          <p14:tracePt t="55694" x="2849563" y="2873375"/>
          <p14:tracePt t="55711" x="2841625" y="2873375"/>
          <p14:tracePt t="55799" x="2841625" y="2887663"/>
          <p14:tracePt t="57080" x="2841625" y="2895600"/>
          <p14:tracePt t="57087" x="2865438" y="2917825"/>
          <p14:tracePt t="57096" x="2911475" y="2925763"/>
          <p14:tracePt t="57112" x="3040063" y="2941638"/>
          <p14:tracePt t="57129" x="3284538" y="2955925"/>
          <p14:tracePt t="57145" x="3573463" y="2987675"/>
          <p14:tracePt t="57162" x="3916363" y="3009900"/>
          <p14:tracePt t="57178" x="4206875" y="3009900"/>
          <p14:tracePt t="57195" x="4495800" y="3009900"/>
          <p14:tracePt t="57212" x="4792663" y="3017838"/>
          <p14:tracePt t="57228" x="5045075" y="3017838"/>
          <p14:tracePt t="57245" x="5257800" y="3017838"/>
          <p14:tracePt t="57262" x="5448300" y="3017838"/>
          <p14:tracePt t="57280" x="5707063" y="3017838"/>
          <p14:tracePt t="57295" x="5807075" y="3017838"/>
          <p14:tracePt t="57312" x="5905500" y="3017838"/>
          <p14:tracePt t="57328" x="5989638" y="3017838"/>
          <p14:tracePt t="57346" x="6080125" y="3017838"/>
          <p14:tracePt t="57362" x="6134100" y="3017838"/>
          <p14:tracePt t="57378" x="6180138" y="3017838"/>
          <p14:tracePt t="57395" x="6210300" y="3017838"/>
          <p14:tracePt t="57412" x="6248400" y="3025775"/>
          <p14:tracePt t="57428" x="6308725" y="3032125"/>
          <p14:tracePt t="57446" x="6400800" y="3063875"/>
          <p14:tracePt t="57462" x="6499225" y="3108325"/>
          <p14:tracePt t="57479" x="6637338" y="3184525"/>
          <p14:tracePt t="57495" x="6743700" y="3254375"/>
          <p14:tracePt t="57512" x="6850063" y="3330575"/>
          <p14:tracePt t="57528" x="6942138" y="3421063"/>
          <p14:tracePt t="57545" x="7018338" y="3475038"/>
          <p14:tracePt t="57562" x="7040563" y="3497263"/>
          <p14:tracePt t="57579" x="7048500" y="3505200"/>
          <p14:tracePt t="57615" x="7048500" y="3521075"/>
          <p14:tracePt t="57639" x="7048500" y="3527425"/>
          <p14:tracePt t="57711" x="7040563" y="3527425"/>
          <p14:tracePt t="57735" x="7018338" y="3521075"/>
          <p14:tracePt t="57743" x="7010400" y="3521075"/>
          <p14:tracePt t="57752" x="6994525" y="3505200"/>
          <p14:tracePt t="57763" x="6956425" y="3489325"/>
          <p14:tracePt t="57780" x="6850063" y="3459163"/>
          <p14:tracePt t="57795" x="6727825" y="3444875"/>
          <p14:tracePt t="57812" x="6621463" y="3421063"/>
          <p14:tracePt t="57828" x="6545263" y="3421063"/>
          <p14:tracePt t="57845" x="6515100" y="3421063"/>
          <p14:tracePt t="57896" x="6507163" y="3421063"/>
          <p14:tracePt t="58151" x="6523038" y="3421063"/>
          <p14:tracePt t="58160" x="6537325" y="3421063"/>
          <p14:tracePt t="58167" x="6545263" y="3421063"/>
          <p14:tracePt t="58179" x="6561138" y="3421063"/>
          <p14:tracePt t="58195" x="6569075" y="3421063"/>
          <p14:tracePt t="58327" x="6530975" y="3429000"/>
          <p14:tracePt t="58335" x="6446838" y="3444875"/>
          <p14:tracePt t="58345" x="6302375" y="3467100"/>
          <p14:tracePt t="58362" x="5799138" y="3505200"/>
          <p14:tracePt t="58379" x="5280025" y="3505200"/>
          <p14:tracePt t="58395" x="4678363" y="3505200"/>
          <p14:tracePt t="58412" x="4137025" y="3505200"/>
          <p14:tracePt t="58429" x="3870325" y="3505200"/>
          <p14:tracePt t="58445" x="3749675" y="3513138"/>
          <p14:tracePt t="58462" x="3703638" y="3513138"/>
          <p14:tracePt t="58480" x="3695700" y="3513138"/>
          <p14:tracePt t="58512" x="3619500" y="3505200"/>
          <p14:tracePt t="58529" x="3475038" y="3489325"/>
          <p14:tracePt t="58545" x="3306763" y="3459163"/>
          <p14:tracePt t="58562" x="3162300" y="3436938"/>
          <p14:tracePt t="58579" x="3032125" y="3421063"/>
          <p14:tracePt t="58595" x="2955925" y="3413125"/>
          <p14:tracePt t="58599" x="2925763" y="3413125"/>
          <p14:tracePt t="58612" x="2911475" y="3398838"/>
          <p14:tracePt t="58629" x="2903538" y="3398838"/>
          <p14:tracePt t="58879" x="2955925" y="3413125"/>
          <p14:tracePt t="58887" x="3040063" y="3436938"/>
          <p14:tracePt t="58896" x="3170238" y="3459163"/>
          <p14:tracePt t="58912" x="3521075" y="3497263"/>
          <p14:tracePt t="58929" x="3940175" y="3513138"/>
          <p14:tracePt t="58946" x="4373563" y="3513138"/>
          <p14:tracePt t="58962" x="4770438" y="3513138"/>
          <p14:tracePt t="58980" x="5006975" y="3513138"/>
          <p14:tracePt t="58996" x="5165725" y="3475038"/>
          <p14:tracePt t="59012" x="5326063" y="3406775"/>
          <p14:tracePt t="59029" x="5486400" y="3322638"/>
          <p14:tracePt t="59046" x="5661025" y="3184525"/>
          <p14:tracePt t="59062" x="5807075" y="3086100"/>
          <p14:tracePt t="59079" x="5959475" y="2933700"/>
          <p14:tracePt t="59096" x="5997575" y="2865438"/>
          <p14:tracePt t="59112" x="6003925" y="2803525"/>
          <p14:tracePt t="59129" x="6003925" y="2735263"/>
          <p14:tracePt t="59146" x="6003925" y="2689225"/>
          <p14:tracePt t="59162" x="6003925" y="2628900"/>
          <p14:tracePt t="59179" x="6027738" y="2560638"/>
          <p14:tracePt t="59196" x="6065838" y="2484438"/>
          <p14:tracePt t="59212" x="6111875" y="2416175"/>
          <p14:tracePt t="59229" x="6142038" y="2392363"/>
          <p14:tracePt t="59246" x="6172200" y="2354263"/>
          <p14:tracePt t="59262" x="6202363" y="2346325"/>
          <p14:tracePt t="59279" x="6270625" y="2324100"/>
          <p14:tracePt t="59296" x="6332538" y="2324100"/>
          <p14:tracePt t="59312" x="6392863" y="2324100"/>
          <p14:tracePt t="59329" x="6430963" y="2324100"/>
          <p14:tracePt t="59346" x="6461125" y="2324100"/>
          <p14:tracePt t="59362" x="6477000" y="2324100"/>
          <p14:tracePt t="59379" x="6507163" y="2324100"/>
          <p14:tracePt t="59396" x="6530975" y="2324100"/>
          <p14:tracePt t="59412" x="6537325" y="2332038"/>
          <p14:tracePt t="59429" x="6553200" y="2332038"/>
          <p14:tracePt t="59446" x="6621463" y="2354263"/>
          <p14:tracePt t="59462" x="6645275" y="2362200"/>
          <p14:tracePt t="59480" x="6659563" y="2362200"/>
          <p14:tracePt t="59631" x="6675438" y="2370138"/>
          <p14:tracePt t="59639" x="6683375" y="2460625"/>
          <p14:tracePt t="59647" x="6689725" y="2536825"/>
          <p14:tracePt t="59663" x="6689725" y="2636838"/>
          <p14:tracePt t="59679" x="6689725" y="2941638"/>
          <p14:tracePt t="59696" x="6689725" y="3086100"/>
          <p14:tracePt t="59713" x="6689725" y="3200400"/>
          <p14:tracePt t="59729" x="6689725" y="3254375"/>
          <p14:tracePt t="59746" x="6689725" y="3268663"/>
          <p14:tracePt t="59824" x="6689725" y="3276600"/>
          <p14:tracePt t="59831" x="6697663" y="3276600"/>
          <p14:tracePt t="59839" x="6713538" y="3268663"/>
          <p14:tracePt t="59848" x="6727825" y="3238500"/>
          <p14:tracePt t="59863" x="6789738" y="3140075"/>
          <p14:tracePt t="59880" x="6850063" y="3048000"/>
          <p14:tracePt t="59896" x="6880225" y="3009900"/>
          <p14:tracePt t="59929" x="6880225" y="3001963"/>
          <p14:tracePt t="59946" x="6591300" y="2941638"/>
          <p14:tracePt t="59963" x="5448300" y="2865438"/>
          <p14:tracePt t="59979" x="3946525" y="2865438"/>
          <p14:tracePt t="59996" x="2316163" y="2895600"/>
          <p14:tracePt t="60013" x="1143000" y="3086100"/>
          <p14:tracePt t="60029" x="555625" y="3276600"/>
          <p14:tracePt t="60046" x="511175" y="3336925"/>
          <p14:tracePt t="60063" x="1165225" y="3451225"/>
          <p14:tracePt t="60079" x="2384425" y="3467100"/>
          <p14:tracePt t="60096" x="3717925" y="3467100"/>
          <p14:tracePt t="60113" x="4640263" y="3398838"/>
          <p14:tracePt t="60129" x="4860925" y="3352800"/>
          <p14:tracePt t="60146" x="4800600" y="3344863"/>
          <p14:tracePt t="60163" x="4098925" y="3292475"/>
          <p14:tracePt t="60179" x="2697163" y="3276600"/>
          <p14:tracePt t="60196" x="1485900" y="3284538"/>
          <p14:tracePt t="60212" x="974725" y="3451225"/>
          <p14:tracePt t="60229" x="930275" y="3489325"/>
          <p14:tracePt t="60246" x="1112838" y="3543300"/>
          <p14:tracePt t="60263" x="2476500" y="3573463"/>
          <p14:tracePt t="60279" x="3208338" y="3627438"/>
          <p14:tracePt t="60296" x="3336925" y="3641725"/>
          <p14:tracePt t="60329" x="3314700" y="3641725"/>
          <p14:tracePt t="60346" x="3154363" y="3619500"/>
          <p14:tracePt t="60363" x="3070225" y="3589338"/>
          <p14:tracePt t="60607" x="3070225" y="3581400"/>
          <p14:tracePt t="60615" x="3070225" y="3565525"/>
          <p14:tracePt t="60623" x="3055938" y="3565525"/>
          <p14:tracePt t="60847" x="3124200" y="3573463"/>
          <p14:tracePt t="60855" x="3260725" y="3611563"/>
          <p14:tracePt t="60863" x="3398838" y="3641725"/>
          <p14:tracePt t="60880" x="3802063" y="3725863"/>
          <p14:tracePt t="60896" x="4525963" y="3725863"/>
          <p14:tracePt t="60913" x="5448300" y="3619500"/>
          <p14:tracePt t="60930" x="6461125" y="3482975"/>
          <p14:tracePt t="60946" x="7505700" y="3208338"/>
          <p14:tracePt t="60963" x="8458200" y="2917825"/>
          <p14:tracePt t="60980" x="9159875" y="2689225"/>
          <p14:tracePt t="60996" x="9464675" y="2522538"/>
          <p14:tracePt t="61013" x="9486900" y="2492375"/>
          <p14:tracePt t="61030" x="9486900" y="2476500"/>
          <p14:tracePt t="61046" x="9274175" y="2370138"/>
          <p14:tracePt t="61063" x="8001000" y="2065338"/>
          <p14:tracePt t="61080" x="7108825" y="1997075"/>
          <p14:tracePt t="61097" x="6484938" y="2087563"/>
          <p14:tracePt t="61113" x="5951538" y="2324100"/>
          <p14:tracePt t="61130" x="5341938" y="2667000"/>
          <p14:tracePt t="61146" x="4792663" y="3086100"/>
          <p14:tracePt t="61163" x="4479925" y="3436938"/>
          <p14:tracePt t="61180" x="4427538" y="3679825"/>
          <p14:tracePt t="61197" x="4441825" y="3840163"/>
          <p14:tracePt t="61213" x="4541838" y="3962400"/>
          <p14:tracePt t="61230" x="4678363" y="4022725"/>
          <p14:tracePt t="61246" x="4740275" y="4038600"/>
          <p14:tracePt t="61263" x="4860925" y="4060825"/>
          <p14:tracePt t="61280" x="4868863" y="4060825"/>
          <p14:tracePt t="61320" x="4860925" y="4060825"/>
          <p14:tracePt t="61330" x="4770438" y="4038600"/>
          <p14:tracePt t="61346" x="4449763" y="3978275"/>
          <p14:tracePt t="61363" x="3978275" y="3940175"/>
          <p14:tracePt t="61380" x="3679825" y="3940175"/>
          <p14:tracePt t="61397" x="3559175" y="3940175"/>
          <p14:tracePt t="61413" x="3505200" y="3924300"/>
          <p14:tracePt t="61430" x="3459163" y="3908425"/>
          <p14:tracePt t="61447" x="3444875" y="3902075"/>
          <p14:tracePt t="61719" x="3421063" y="3902075"/>
          <p14:tracePt t="61727" x="3336925" y="3946525"/>
          <p14:tracePt t="61735" x="3170238" y="4068763"/>
          <p14:tracePt t="61747" x="3001963" y="4175125"/>
          <p14:tracePt t="61763" x="2568575" y="4381500"/>
          <p14:tracePt t="61780" x="1973263" y="4533900"/>
          <p14:tracePt t="61798" x="1379538" y="4686300"/>
          <p14:tracePt t="61813" x="777875" y="4778375"/>
          <p14:tracePt t="61830" x="288925" y="4808538"/>
          <p14:tracePt t="61847" x="0" y="4808538"/>
          <p14:tracePt t="61863" x="0" y="4800600"/>
          <p14:tracePt t="61880" x="0" y="4784725"/>
          <p14:tracePt t="61951" x="0" y="4778375"/>
          <p14:tracePt t="61959" x="0" y="4732338"/>
          <p14:tracePt t="61967" x="0" y="4656138"/>
          <p14:tracePt t="61980" x="15875" y="4602163"/>
          <p14:tracePt t="61997" x="38100" y="4549775"/>
          <p14:tracePt t="62013" x="76200" y="4511675"/>
          <p14:tracePt t="62031" x="220663" y="4449763"/>
          <p14:tracePt t="62047" x="342900" y="4427538"/>
          <p14:tracePt t="62063" x="479425" y="4403725"/>
          <p14:tracePt t="62080" x="563563" y="4403725"/>
          <p14:tracePt t="62097" x="601663" y="4403725"/>
          <p14:tracePt t="62431" x="617538" y="4403725"/>
          <p14:tracePt t="62440" x="685800" y="4419600"/>
          <p14:tracePt t="62448" x="800100" y="4518025"/>
          <p14:tracePt t="62464" x="1089025" y="4708525"/>
          <p14:tracePt t="62480" x="1279525" y="4770438"/>
          <p14:tracePt t="62498" x="1660525" y="4838700"/>
          <p14:tracePt t="62514" x="2003425" y="4860925"/>
          <p14:tracePt t="62530" x="2255838" y="4860925"/>
          <p14:tracePt t="62547" x="2384425" y="4838700"/>
          <p14:tracePt t="62564" x="2430463" y="4800600"/>
          <p14:tracePt t="62580" x="2438400" y="4762500"/>
          <p14:tracePt t="62597" x="2438400" y="4686300"/>
          <p14:tracePt t="62614" x="2346325" y="4556125"/>
          <p14:tracePt t="62618" x="2316163" y="4525963"/>
          <p14:tracePt t="62631" x="2301875" y="4503738"/>
          <p14:tracePt t="62655" x="2301875" y="4495800"/>
          <p14:tracePt t="62664" x="2293938" y="4479925"/>
          <p14:tracePt t="62681" x="2293938" y="4465638"/>
          <p14:tracePt t="62704" x="2293938" y="4449763"/>
          <p14:tracePt t="62714" x="2293938" y="4441825"/>
          <p14:tracePt t="62730" x="2308225" y="4427538"/>
          <p14:tracePt t="62747" x="2316163" y="4419600"/>
          <p14:tracePt t="62764" x="2339975" y="4419600"/>
          <p14:tracePt t="62780" x="2346325" y="4419600"/>
          <p14:tracePt t="62797" x="2354263" y="4419600"/>
          <p14:tracePt t="62879" x="2354263" y="4411663"/>
          <p14:tracePt t="62888" x="2346325" y="4403725"/>
          <p14:tracePt t="62904" x="2332038" y="4403725"/>
          <p14:tracePt t="62914" x="2316163" y="4397375"/>
          <p14:tracePt t="62930" x="2293938" y="4381500"/>
          <p14:tracePt t="62947" x="2278063" y="4359275"/>
          <p14:tracePt t="63087" x="2270125" y="4351338"/>
          <p14:tracePt t="63095" x="2263775" y="4351338"/>
          <p14:tracePt t="63201" x="2293938" y="4351338"/>
          <p14:tracePt t="63207" x="2346325" y="4359275"/>
          <p14:tracePt t="63215" x="2408238" y="4381500"/>
          <p14:tracePt t="63230" x="2460625" y="4397375"/>
          <p14:tracePt t="63247" x="2979738" y="4397375"/>
          <p14:tracePt t="63264" x="3352800" y="4397375"/>
          <p14:tracePt t="63281" x="4016375" y="4397375"/>
          <p14:tracePt t="63297" x="4656138" y="4397375"/>
          <p14:tracePt t="63314" x="5257800" y="4397375"/>
          <p14:tracePt t="63331" x="5875338" y="4397375"/>
          <p14:tracePt t="63347" x="6477000" y="4397375"/>
          <p14:tracePt t="63364" x="6911975" y="4397375"/>
          <p14:tracePt t="63381" x="7307263" y="4397375"/>
          <p14:tracePt t="63397" x="7543800" y="4397375"/>
          <p14:tracePt t="63414" x="7642225" y="4397375"/>
          <p14:tracePt t="63431" x="7673975" y="4397375"/>
          <p14:tracePt t="63609" x="7680325" y="4397375"/>
          <p14:tracePt t="63623" x="7620000" y="4397375"/>
          <p14:tracePt t="63631" x="7559675" y="4381500"/>
          <p14:tracePt t="63639" x="7483475" y="4381500"/>
          <p14:tracePt t="63647" x="7323138" y="4381500"/>
          <p14:tracePt t="63664" x="6896100" y="4487863"/>
          <p14:tracePt t="63681" x="6378575" y="4549775"/>
          <p14:tracePt t="63698" x="5775325" y="4632325"/>
          <p14:tracePt t="63714" x="5097463" y="4732338"/>
          <p14:tracePt t="63731" x="4411663" y="4830763"/>
          <p14:tracePt t="63747" x="3794125" y="4914900"/>
          <p14:tracePt t="63764" x="3284538" y="4968875"/>
          <p14:tracePt t="63781" x="2887663" y="4968875"/>
          <p14:tracePt t="63797" x="2628900" y="4968875"/>
          <p14:tracePt t="63814" x="2544763" y="4968875"/>
          <p14:tracePt t="63831" x="2530475" y="4968875"/>
          <p14:tracePt t="63975" x="2514600" y="4960938"/>
          <p14:tracePt t="63983" x="2506663" y="4960938"/>
          <p14:tracePt t="63991" x="2484438" y="4945063"/>
          <p14:tracePt t="63999" x="2454275" y="4930775"/>
          <p14:tracePt t="64014" x="2438400" y="4914900"/>
          <p14:tracePt t="64031" x="2392363" y="4884738"/>
          <p14:tracePt t="64047" x="2370138" y="4860925"/>
          <p14:tracePt t="64064" x="2354263" y="4846638"/>
          <p14:tracePt t="64081" x="2354263" y="4838700"/>
          <p14:tracePt t="64114" x="2354263" y="4830763"/>
          <p14:tracePt t="64131" x="2354263" y="4822825"/>
          <p14:tracePt t="64151" x="2354263" y="4808538"/>
          <p14:tracePt t="64175" x="2354263" y="4800600"/>
          <p14:tracePt t="67936" x="2324100" y="4854575"/>
          <p14:tracePt t="67943" x="2308225" y="4930775"/>
          <p14:tracePt t="67951" x="2301875" y="4975225"/>
          <p14:tracePt t="67966" x="2278063" y="5021263"/>
          <p14:tracePt t="67982" x="2270125" y="5067300"/>
          <p14:tracePt t="67999" x="2255838" y="5089525"/>
          <p14:tracePt t="68143" x="2255838" y="5105400"/>
          <p14:tracePt t="68160" x="2255838" y="5113338"/>
          <p14:tracePt t="68215" x="2255838" y="5127625"/>
          <p14:tracePt t="68904" x="2255838" y="5135563"/>
          <p14:tracePt t="68935" x="2255838" y="5151438"/>
          <p14:tracePt t="69640" x="2255838" y="5159375"/>
          <p14:tracePt t="69647" x="2278063" y="5159375"/>
          <p14:tracePt t="69815" x="2286000" y="5159375"/>
          <p14:tracePt t="69823" x="2308225" y="5159375"/>
          <p14:tracePt t="69833" x="2316163" y="5159375"/>
          <p14:tracePt t="69850" x="2346325" y="5159375"/>
          <p14:tracePt t="69867" x="2400300" y="5159375"/>
          <p14:tracePt t="69883" x="2438400" y="5159375"/>
          <p14:tracePt t="69900" x="2446338" y="5159375"/>
          <p14:tracePt t="70111" x="2468563" y="5159375"/>
          <p14:tracePt t="70119" x="2476500" y="5151438"/>
          <p14:tracePt t="70127" x="2498725" y="5151438"/>
          <p14:tracePt t="70135" x="2506663" y="5151438"/>
          <p14:tracePt t="70150" x="2530475" y="5143500"/>
          <p14:tracePt t="70166" x="2552700" y="5143500"/>
          <p14:tracePt t="70183" x="2574925" y="5143500"/>
          <p14:tracePt t="70295" x="2582863" y="5143500"/>
          <p14:tracePt t="70303" x="2598738" y="5143500"/>
          <p14:tracePt t="70311" x="2613025" y="5143500"/>
          <p14:tracePt t="70319" x="2636838" y="5143500"/>
          <p14:tracePt t="70333" x="2667000" y="5143500"/>
          <p14:tracePt t="70350" x="2713038" y="5143500"/>
          <p14:tracePt t="70366" x="2759075" y="5143500"/>
          <p14:tracePt t="70383" x="2803525" y="5143500"/>
          <p14:tracePt t="70400" x="2811463" y="5143500"/>
          <p14:tracePt t="70783" x="2797175" y="5143500"/>
          <p14:tracePt t="70791" x="2759075" y="5159375"/>
          <p14:tracePt t="70800" x="2743200" y="5165725"/>
          <p14:tracePt t="70818" x="2674938" y="5203825"/>
          <p14:tracePt t="70833" x="2560638" y="5273675"/>
          <p14:tracePt t="70850" x="2498725" y="5303838"/>
          <p14:tracePt t="70867" x="2468563" y="5341938"/>
          <p14:tracePt t="70883" x="2446338" y="5356225"/>
          <p14:tracePt t="70900" x="2438400" y="5372100"/>
          <p14:tracePt t="70917" x="2430463" y="5380038"/>
          <p14:tracePt t="70933" x="2430463" y="5402263"/>
          <p14:tracePt t="70950" x="2416175" y="5418138"/>
          <p14:tracePt t="70967" x="2400300" y="5464175"/>
          <p14:tracePt t="70983" x="2370138" y="5502275"/>
          <p14:tracePt t="71000" x="2339975" y="5540375"/>
          <p14:tracePt t="71017" x="2293938" y="5584825"/>
          <p14:tracePt t="71033" x="2270125" y="5616575"/>
          <p14:tracePt t="71050" x="2225675" y="5630863"/>
          <p14:tracePt t="71067" x="2201863" y="5646738"/>
          <p14:tracePt t="71083" x="2187575" y="5646738"/>
          <p14:tracePt t="71100" x="2179638" y="5646738"/>
          <p14:tracePt t="71168" x="2163763" y="5646738"/>
          <p14:tracePt t="71191" x="2155825" y="5646738"/>
          <p14:tracePt t="71199" x="2155825" y="5638800"/>
          <p14:tracePt t="71207" x="2155825" y="5630863"/>
          <p14:tracePt t="71216" x="2155825" y="5616575"/>
          <p14:tracePt t="71233" x="2155825" y="5592763"/>
          <p14:tracePt t="71250" x="2155825" y="5584825"/>
          <p14:tracePt t="71267" x="2155825" y="5562600"/>
          <p14:tracePt t="71283" x="2155825" y="5546725"/>
          <p14:tracePt t="71300" x="2155825" y="5532438"/>
          <p14:tracePt t="71343" x="2155825" y="5524500"/>
          <p14:tracePt t="71360" x="2163763" y="5516563"/>
          <p14:tracePt t="71567" x="2179638" y="5516563"/>
          <p14:tracePt t="71575" x="2217738" y="5516563"/>
          <p14:tracePt t="71584" x="2247900" y="5516563"/>
          <p14:tracePt t="71600" x="2301875" y="5508625"/>
          <p14:tracePt t="71617" x="2354263" y="5494338"/>
          <p14:tracePt t="71634" x="2362200" y="5494338"/>
          <p14:tracePt t="71650" x="2370138" y="5494338"/>
          <p14:tracePt t="71768" x="2384425" y="5494338"/>
          <p14:tracePt t="71775" x="2392363" y="5494338"/>
          <p14:tracePt t="71784" x="2400300" y="5494338"/>
          <p14:tracePt t="71800" x="2438400" y="5494338"/>
          <p14:tracePt t="71817" x="2468563" y="5486400"/>
          <p14:tracePt t="71834" x="2498725" y="5486400"/>
          <p14:tracePt t="71850" x="2544763" y="5486400"/>
          <p14:tracePt t="71868" x="2568575" y="5486400"/>
          <p14:tracePt t="71884" x="2574925" y="5478463"/>
          <p14:tracePt t="72087" x="2590800" y="5470525"/>
          <p14:tracePt t="72095" x="2606675" y="5464175"/>
          <p14:tracePt t="72103" x="2620963" y="5464175"/>
          <p14:tracePt t="72117" x="2644775" y="5464175"/>
          <p14:tracePt t="72134" x="2720975" y="5464175"/>
          <p14:tracePt t="72150" x="2751138" y="5464175"/>
          <p14:tracePt t="72153" x="2765425" y="5464175"/>
          <p14:tracePt t="72167" x="2781300" y="5464175"/>
          <p14:tracePt t="72575" x="2797175" y="5464175"/>
          <p14:tracePt t="72583" x="2811463" y="5464175"/>
          <p14:tracePt t="72591" x="2835275" y="5464175"/>
          <p14:tracePt t="72601" x="2849563" y="5456238"/>
          <p14:tracePt t="72617" x="2895600" y="5432425"/>
          <p14:tracePt t="72634" x="2941638" y="5432425"/>
          <p14:tracePt t="72651" x="2955925" y="5432425"/>
          <p14:tracePt t="72667" x="2963863" y="5432425"/>
          <p14:tracePt t="73095" x="2949575" y="5432425"/>
          <p14:tracePt t="73104" x="2941638" y="5432425"/>
          <p14:tracePt t="73111" x="2925763" y="5448300"/>
          <p14:tracePt t="73119" x="2903538" y="5470525"/>
          <p14:tracePt t="73134" x="2887663" y="5486400"/>
          <p14:tracePt t="73151" x="2781300" y="5554663"/>
          <p14:tracePt t="73167" x="2689225" y="5584825"/>
          <p14:tracePt t="73184" x="2568575" y="5638800"/>
          <p14:tracePt t="73201" x="2460625" y="5684838"/>
          <p14:tracePt t="73218" x="2354263" y="5707063"/>
          <p14:tracePt t="73235" x="2278063" y="5730875"/>
          <p14:tracePt t="73251" x="2232025" y="5737225"/>
          <p14:tracePt t="73268" x="2187575" y="5761038"/>
          <p14:tracePt t="73284" x="2163763" y="5768975"/>
          <p14:tracePt t="73407" x="2163763" y="5775325"/>
          <p14:tracePt t="73439" x="2163763" y="5783263"/>
          <p14:tracePt t="73447" x="2163763" y="5791200"/>
          <p14:tracePt t="73455" x="2163763" y="5799138"/>
          <p14:tracePt t="73468" x="2163763" y="5807075"/>
          <p14:tracePt t="73487" x="2163763" y="5821363"/>
          <p14:tracePt t="73504" x="2163763" y="5829300"/>
          <p14:tracePt t="73936" x="2171700" y="5837238"/>
          <p14:tracePt t="73945" x="2193925" y="5837238"/>
          <p14:tracePt t="73952" x="2232025" y="5837238"/>
          <p14:tracePt t="73968" x="2332038" y="5837238"/>
          <p14:tracePt t="73984" x="2446338" y="5837238"/>
          <p14:tracePt t="74001" x="2568575" y="5837238"/>
          <p14:tracePt t="74018" x="2667000" y="5821363"/>
          <p14:tracePt t="74034" x="2720975" y="5807075"/>
          <p14:tracePt t="74051" x="2727325" y="5807075"/>
          <p14:tracePt t="74095" x="2727325" y="5799138"/>
          <p14:tracePt t="74271" x="2705100" y="5799138"/>
          <p14:tracePt t="74280" x="2674938" y="5799138"/>
          <p14:tracePt t="74287" x="2651125" y="5807075"/>
          <p14:tracePt t="74301" x="2628900" y="5821363"/>
          <p14:tracePt t="74318" x="2582863" y="5829300"/>
          <p14:tracePt t="74335" x="2568575" y="5837238"/>
          <p14:tracePt t="74351" x="2560638" y="5837238"/>
          <p14:tracePt t="77623" x="2582863" y="5845175"/>
          <p14:tracePt t="77631" x="2613025" y="5851525"/>
          <p14:tracePt t="77639" x="2628900" y="5851525"/>
          <p14:tracePt t="77652" x="2674938" y="5851525"/>
          <p14:tracePt t="77669" x="2727325" y="5851525"/>
          <p14:tracePt t="77686" x="2803525" y="5851525"/>
          <p14:tracePt t="77703" x="2895600" y="5851525"/>
          <p14:tracePt t="77719" x="3009900" y="5851525"/>
          <p14:tracePt t="77736" x="3048000" y="5851525"/>
          <p14:tracePt t="77753" x="3070225" y="5851525"/>
          <p14:tracePt t="77769" x="3086100" y="5845175"/>
          <p14:tracePt t="77786" x="3094038" y="5837238"/>
          <p14:tracePt t="77819" x="3108325" y="5829300"/>
          <p14:tracePt t="77836" x="3116263" y="5829300"/>
          <p14:tracePt t="77853" x="3154363" y="5813425"/>
          <p14:tracePt t="77869" x="3200400" y="5813425"/>
          <p14:tracePt t="77886" x="3238500" y="5807075"/>
          <p14:tracePt t="77903" x="3314700" y="5791200"/>
          <p14:tracePt t="77919" x="3398838" y="5783263"/>
          <p14:tracePt t="78311" x="3398838" y="5775325"/>
          <p14:tracePt t="78320" x="3360738" y="5775325"/>
          <p14:tracePt t="78328" x="3330575" y="5768975"/>
          <p14:tracePt t="78336" x="3292475" y="5768975"/>
          <p14:tracePt t="78353" x="3132138" y="5783263"/>
          <p14:tracePt t="78369" x="2949575" y="5807075"/>
          <p14:tracePt t="78386" x="2735263" y="5829300"/>
          <p14:tracePt t="78403" x="2606675" y="5837238"/>
          <p14:tracePt t="78419" x="2568575" y="5837238"/>
          <p14:tracePt t="78487" x="2613025" y="5845175"/>
          <p14:tracePt t="78495" x="2674938" y="5845175"/>
          <p14:tracePt t="78503" x="2803525" y="5837238"/>
          <p14:tracePt t="78519" x="3032125" y="5799138"/>
          <p14:tracePt t="78536" x="3406775" y="5745163"/>
          <p14:tracePt t="78553" x="3711575" y="5722938"/>
          <p14:tracePt t="78569" x="3886200" y="5707063"/>
          <p14:tracePt t="78586" x="3916363" y="5707063"/>
          <p14:tracePt t="78631" x="3878263" y="5707063"/>
          <p14:tracePt t="78639" x="3794125" y="5692775"/>
          <p14:tracePt t="78653" x="3695700" y="5692775"/>
          <p14:tracePt t="78670" x="3360738" y="5707063"/>
          <p14:tracePt t="78673" x="3216275" y="5707063"/>
          <p14:tracePt t="78686" x="3108325" y="5715000"/>
          <p14:tracePt t="78703" x="3009900" y="5730875"/>
          <p14:tracePt t="78840" x="2987675" y="5730875"/>
          <p14:tracePt t="78857" x="2979738" y="5730875"/>
          <p14:tracePt t="78863" x="2955925" y="5730875"/>
          <p14:tracePt t="78871" x="2933700" y="5730875"/>
          <p14:tracePt t="78886" x="2911475" y="5737225"/>
          <p14:tracePt t="78903" x="2903538" y="5745163"/>
          <p14:tracePt t="79031" x="2895600" y="5745163"/>
          <p14:tracePt t="80807" x="2941638" y="5715000"/>
          <p14:tracePt t="80815" x="3040063" y="5654675"/>
          <p14:tracePt t="80823" x="3154363" y="5532438"/>
          <p14:tracePt t="80837" x="3230563" y="5456238"/>
          <p14:tracePt t="80854" x="3375025" y="5303838"/>
          <p14:tracePt t="80870" x="3451225" y="5219700"/>
          <p14:tracePt t="80887" x="3543300" y="5105400"/>
          <p14:tracePt t="80904" x="3573463" y="5045075"/>
          <p14:tracePt t="80920" x="3573463" y="5021263"/>
          <p14:tracePt t="80937" x="3573463" y="5013325"/>
          <p14:tracePt t="80954" x="3573463" y="4968875"/>
          <p14:tracePt t="80970" x="3573463" y="4899025"/>
          <p14:tracePt t="80987" x="3573463" y="4854575"/>
          <p14:tracePt t="81004" x="3573463" y="4846638"/>
          <p14:tracePt t="88128" x="3527425" y="4816475"/>
          <p14:tracePt t="88135" x="3451225" y="4800600"/>
          <p14:tracePt t="88143" x="3360738" y="4778375"/>
          <p14:tracePt t="88156" x="3298825" y="4762500"/>
          <p14:tracePt t="88173" x="3140075" y="4708525"/>
          <p14:tracePt t="88190" x="2955925" y="4694238"/>
          <p14:tracePt t="88206" x="2759075" y="4694238"/>
          <p14:tracePt t="88209" x="2697163" y="4694238"/>
          <p14:tracePt t="88223" x="2636838" y="4686300"/>
          <p14:tracePt t="88240" x="2628900" y="4686300"/>
          <p14:tracePt t="88319" x="2613025" y="4678363"/>
          <p14:tracePt t="88328" x="2582863" y="4664075"/>
          <p14:tracePt t="88335" x="2536825" y="4656138"/>
          <p14:tracePt t="88343" x="2514600" y="4648200"/>
          <p14:tracePt t="88356" x="2484438" y="4648200"/>
          <p14:tracePt t="88373" x="2400300" y="4648200"/>
          <p14:tracePt t="88391" x="2201863" y="4648200"/>
          <p14:tracePt t="88406" x="2133600" y="4664075"/>
          <p14:tracePt t="88423" x="2035175" y="4664075"/>
          <p14:tracePt t="88440" x="2011363" y="4664075"/>
          <p14:tracePt t="88527" x="2035175" y="4670425"/>
          <p14:tracePt t="88535" x="2057400" y="4678363"/>
          <p14:tracePt t="88544" x="2087563" y="4678363"/>
          <p14:tracePt t="88556" x="2111375" y="4678363"/>
          <p14:tracePt t="88573" x="2163763" y="4686300"/>
          <p14:tracePt t="88590" x="2201863" y="4686300"/>
          <p14:tracePt t="88680" x="2217738" y="4694238"/>
          <p14:tracePt t="88687" x="2270125" y="4708525"/>
          <p14:tracePt t="88695" x="2308225" y="4724400"/>
          <p14:tracePt t="88707" x="2339975" y="4724400"/>
          <p14:tracePt t="88723" x="2408238" y="4732338"/>
          <p14:tracePt t="88740" x="2492375" y="4732338"/>
          <p14:tracePt t="88757" x="2514600" y="4732338"/>
          <p14:tracePt t="89095" x="2536825" y="4732338"/>
          <p14:tracePt t="89103" x="2574925" y="4732338"/>
          <p14:tracePt t="89111" x="2636838" y="4724400"/>
          <p14:tracePt t="89123" x="2674938" y="4716463"/>
          <p14:tracePt t="89140" x="2751138" y="4708525"/>
          <p14:tracePt t="89157" x="2873375" y="4670425"/>
          <p14:tracePt t="89173" x="2903538" y="4670425"/>
          <p14:tracePt t="89264" x="2903538" y="4664075"/>
          <p14:tracePt t="89271" x="2911475" y="4648200"/>
          <p14:tracePt t="89279" x="2911475" y="4618038"/>
          <p14:tracePt t="89290" x="2911475" y="4594225"/>
          <p14:tracePt t="89307" x="2911475" y="4579938"/>
          <p14:tracePt t="89323" x="2865438" y="4525963"/>
          <p14:tracePt t="89340" x="2835275" y="4503738"/>
          <p14:tracePt t="89357" x="2797175" y="4465638"/>
          <p14:tracePt t="89373" x="2765425" y="4449763"/>
          <p14:tracePt t="89390" x="2743200" y="4441825"/>
          <p14:tracePt t="89407" x="2720975" y="4427538"/>
          <p14:tracePt t="89423" x="2674938" y="4419600"/>
          <p14:tracePt t="89440" x="2644775" y="4419600"/>
          <p14:tracePt t="89457" x="2613025" y="4403725"/>
          <p14:tracePt t="89474" x="2582863" y="4403725"/>
          <p14:tracePt t="89490" x="2522538" y="4397375"/>
          <p14:tracePt t="89507" x="2460625" y="4397375"/>
          <p14:tracePt t="89524" x="2400300" y="4397375"/>
          <p14:tracePt t="89540" x="2324100" y="4419600"/>
          <p14:tracePt t="89557" x="2232025" y="4449763"/>
          <p14:tracePt t="89574" x="2163763" y="4465638"/>
          <p14:tracePt t="89590" x="2103438" y="4487863"/>
          <p14:tracePt t="89607" x="2057400" y="4518025"/>
          <p14:tracePt t="89671" x="2049463" y="4518025"/>
          <p14:tracePt t="89680" x="2049463" y="4525963"/>
          <p14:tracePt t="89690" x="2049463" y="4541838"/>
          <p14:tracePt t="89707" x="2027238" y="4587875"/>
          <p14:tracePt t="89724" x="2027238" y="4610100"/>
          <p14:tracePt t="89740" x="2027238" y="4656138"/>
          <p14:tracePt t="89757" x="2027238" y="4702175"/>
          <p14:tracePt t="89774" x="2041525" y="4762500"/>
          <p14:tracePt t="89792" x="2079625" y="4808538"/>
          <p14:tracePt t="89807" x="2125663" y="4816475"/>
          <p14:tracePt t="89824" x="2171700" y="4830763"/>
          <p14:tracePt t="89840" x="2239963" y="4846638"/>
          <p14:tracePt t="89857" x="2370138" y="4846638"/>
          <p14:tracePt t="89874" x="2484438" y="4846638"/>
          <p14:tracePt t="89890" x="2568575" y="4838700"/>
          <p14:tracePt t="89907" x="2659063" y="4808538"/>
          <p14:tracePt t="89924" x="2705100" y="4778375"/>
          <p14:tracePt t="89940" x="2720975" y="4754563"/>
          <p14:tracePt t="89957" x="2735263" y="4746625"/>
          <p14:tracePt t="89974" x="2751138" y="4732338"/>
          <p14:tracePt t="89991" x="2751138" y="4702175"/>
          <p14:tracePt t="90007" x="2765425" y="4664075"/>
          <p14:tracePt t="90024" x="2781300" y="4618038"/>
          <p14:tracePt t="90040" x="2781300" y="4610100"/>
          <p14:tracePt t="90057" x="2781300" y="4594225"/>
          <p14:tracePt t="90090" x="2781300" y="4572000"/>
          <p14:tracePt t="90107" x="2765425" y="4549775"/>
          <p14:tracePt t="90124" x="2720975" y="4518025"/>
          <p14:tracePt t="90140" x="2674938" y="4511675"/>
          <p14:tracePt t="90157" x="2620963" y="4503738"/>
          <p14:tracePt t="90175" x="2560638" y="4479925"/>
          <p14:tracePt t="90190" x="2552700" y="4479925"/>
          <p14:tracePt t="90207" x="2536825" y="4473575"/>
          <p14:tracePt t="90224" x="2514600" y="4473575"/>
          <p14:tracePt t="90240" x="2498725" y="4473575"/>
          <p14:tracePt t="90257" x="2468563" y="4473575"/>
          <p14:tracePt t="90274" x="2422525" y="4473575"/>
          <p14:tracePt t="90292" x="2354263" y="4503738"/>
          <p14:tracePt t="90307" x="2301875" y="4541838"/>
          <p14:tracePt t="90324" x="2247900" y="4587875"/>
          <p14:tracePt t="90340" x="2217738" y="4618038"/>
          <p14:tracePt t="90357" x="2209800" y="4632325"/>
          <p14:tracePt t="90374" x="2201863" y="4640263"/>
          <p14:tracePt t="90407" x="2201863" y="4648200"/>
          <p14:tracePt t="90415" x="2201863" y="4664075"/>
          <p14:tracePt t="90424" x="2201863" y="4670425"/>
          <p14:tracePt t="90441" x="2217738" y="4702175"/>
          <p14:tracePt t="90457" x="2239963" y="4708525"/>
          <p14:tracePt t="90474" x="2278063" y="4724400"/>
          <p14:tracePt t="90491" x="2293938" y="4724400"/>
          <p14:tracePt t="90507" x="2301875" y="4724400"/>
          <p14:tracePt t="93072" x="2308225" y="4724400"/>
          <p14:tracePt t="93135" x="2270125" y="4564063"/>
          <p14:tracePt t="93143" x="2155825" y="4244975"/>
          <p14:tracePt t="93151" x="2041525" y="4046538"/>
          <p14:tracePt t="93160" x="1951038" y="3902075"/>
          <p14:tracePt t="93175" x="1889125" y="3733800"/>
          <p14:tracePt t="93192" x="1844675" y="3581400"/>
          <p14:tracePt t="93208" x="1812925" y="3444875"/>
          <p14:tracePt t="93225" x="1790700" y="3336925"/>
          <p14:tracePt t="93242" x="1782763" y="3254375"/>
          <p14:tracePt t="93258" x="1774825" y="3170238"/>
          <p14:tracePt t="93275" x="1768475" y="3086100"/>
          <p14:tracePt t="93292" x="1744663" y="3025775"/>
          <p14:tracePt t="93310" x="1744663" y="2949575"/>
          <p14:tracePt t="93325" x="1714500" y="2857500"/>
          <p14:tracePt t="93342" x="1706563" y="2781300"/>
          <p14:tracePt t="93359" x="1706563" y="2727325"/>
          <p14:tracePt t="93375" x="1706563" y="2682875"/>
          <p14:tracePt t="93392" x="1722438" y="2651125"/>
          <p14:tracePt t="93408" x="1782763" y="2636838"/>
          <p14:tracePt t="93425" x="1882775" y="2620963"/>
          <p14:tracePt t="93442" x="1943100" y="2620963"/>
          <p14:tracePt t="93458" x="2019300" y="2613025"/>
          <p14:tracePt t="93475" x="2073275" y="2613025"/>
          <p14:tracePt t="93492" x="2087563" y="2613025"/>
          <p14:tracePt t="93567" x="2095500" y="2613025"/>
          <p14:tracePt t="93576" x="2117725" y="2613025"/>
          <p14:tracePt t="93583" x="2155825" y="2613025"/>
          <p14:tracePt t="93592" x="2187575" y="2613025"/>
          <p14:tracePt t="93608" x="2255838" y="2628900"/>
          <p14:tracePt t="93625" x="2339975" y="2644775"/>
          <p14:tracePt t="93642" x="2544763" y="2720975"/>
          <p14:tracePt t="93658" x="2574925" y="2727325"/>
          <p14:tracePt t="93735" x="2590800" y="2727325"/>
          <p14:tracePt t="93743" x="2613025" y="2727325"/>
          <p14:tracePt t="93751" x="2651125" y="2727325"/>
          <p14:tracePt t="93760" x="2720975" y="2727325"/>
          <p14:tracePt t="93775" x="2955925" y="2727325"/>
          <p14:tracePt t="93792" x="3132138" y="2727325"/>
          <p14:tracePt t="93809" x="3497263" y="2727325"/>
          <p14:tracePt t="93825" x="3832225" y="2727325"/>
          <p14:tracePt t="93842" x="4068763" y="2727325"/>
          <p14:tracePt t="93858" x="4297363" y="2727325"/>
          <p14:tracePt t="93875" x="4503738" y="2727325"/>
          <p14:tracePt t="93892" x="4670425" y="2727325"/>
          <p14:tracePt t="93908" x="4830763" y="2727325"/>
          <p14:tracePt t="93925" x="4975225" y="2727325"/>
          <p14:tracePt t="93942" x="5067300" y="2727325"/>
          <p14:tracePt t="93959" x="5249863" y="2727325"/>
          <p14:tracePt t="93975" x="5372100" y="2727325"/>
          <p14:tracePt t="93992" x="5532438" y="2727325"/>
          <p14:tracePt t="94008" x="5622925" y="2727325"/>
          <p14:tracePt t="94025" x="5775325" y="2727325"/>
          <p14:tracePt t="94042" x="5965825" y="2727325"/>
          <p14:tracePt t="94058" x="6134100" y="2727325"/>
          <p14:tracePt t="94075" x="6362700" y="2727325"/>
          <p14:tracePt t="94092" x="6545263" y="2727325"/>
          <p14:tracePt t="94109" x="6759575" y="2727325"/>
          <p14:tracePt t="94125" x="7032625" y="2727325"/>
          <p14:tracePt t="94143" x="7337425" y="2727325"/>
          <p14:tracePt t="94159" x="7445375" y="2727325"/>
          <p14:tracePt t="94175" x="7688263" y="2727325"/>
          <p14:tracePt t="94192" x="7832725" y="2727325"/>
          <p14:tracePt t="94208" x="7940675" y="2727325"/>
          <p14:tracePt t="94225" x="8054975" y="2727325"/>
          <p14:tracePt t="94242" x="8161338" y="2727325"/>
          <p14:tracePt t="94258" x="8213725" y="2727325"/>
          <p14:tracePt t="94275" x="8251825" y="2727325"/>
          <p14:tracePt t="94292" x="8297863" y="2727325"/>
          <p14:tracePt t="94309" x="8328025" y="2727325"/>
          <p14:tracePt t="94325" x="8397875" y="2727325"/>
          <p14:tracePt t="94342" x="8550275" y="2727325"/>
          <p14:tracePt t="94358" x="8640763" y="2727325"/>
          <p14:tracePt t="94375" x="8740775" y="2727325"/>
          <p14:tracePt t="94392" x="8785225" y="2727325"/>
          <p14:tracePt t="95463" x="8778875" y="2727325"/>
          <p14:tracePt t="95471" x="8716963" y="2727325"/>
          <p14:tracePt t="95479" x="8648700" y="2727325"/>
          <p14:tracePt t="95492" x="8526463" y="2765425"/>
          <p14:tracePt t="95509" x="8161338" y="2917825"/>
          <p14:tracePt t="95526" x="7216775" y="3170238"/>
          <p14:tracePt t="95542" x="6842125" y="3292475"/>
          <p14:tracePt t="95559" x="5799138" y="3535363"/>
          <p14:tracePt t="95576" x="5097463" y="3711575"/>
          <p14:tracePt t="95592" x="4640263" y="3787775"/>
          <p14:tracePt t="95609" x="4221163" y="3848100"/>
          <p14:tracePt t="95626" x="3970338" y="3886200"/>
          <p14:tracePt t="95642" x="3779838" y="3902075"/>
          <p14:tracePt t="95659" x="3611563" y="3924300"/>
          <p14:tracePt t="95676" x="3497263" y="3940175"/>
          <p14:tracePt t="95692" x="3421063" y="3962400"/>
          <p14:tracePt t="95709" x="3360738" y="3978275"/>
          <p14:tracePt t="95727" x="3268663" y="4038600"/>
          <p14:tracePt t="95742" x="3238500" y="4038600"/>
          <p14:tracePt t="95759" x="3132138" y="4046538"/>
          <p14:tracePt t="95776" x="3025775" y="4068763"/>
          <p14:tracePt t="95793" x="2925763" y="4098925"/>
          <p14:tracePt t="95809" x="2895600" y="4106863"/>
          <p14:tracePt t="95826" x="2887663" y="4106863"/>
          <p14:tracePt t="95912" x="2933700" y="4068763"/>
          <p14:tracePt t="95919" x="2987675" y="4038600"/>
          <p14:tracePt t="95927" x="3063875" y="4000500"/>
          <p14:tracePt t="95943" x="3146425" y="3946525"/>
          <p14:tracePt t="95959" x="3551238" y="3771900"/>
          <p14:tracePt t="95976" x="3856038" y="3641725"/>
          <p14:tracePt t="95993" x="4144963" y="3527425"/>
          <p14:tracePt t="96009" x="4411663" y="3413125"/>
          <p14:tracePt t="96026" x="4556125" y="3344863"/>
          <p14:tracePt t="96043" x="4610100" y="3322638"/>
          <p14:tracePt t="96059" x="4610100" y="3314700"/>
          <p14:tracePt t="96076" x="4618038" y="3284538"/>
          <p14:tracePt t="96093" x="4618038" y="3254375"/>
          <p14:tracePt t="96109" x="4618038" y="3246438"/>
          <p14:tracePt t="96126" x="4618038" y="3238500"/>
          <p14:tracePt t="96143" x="4664075" y="3192463"/>
          <p14:tracePt t="96159" x="4854575" y="3154363"/>
          <p14:tracePt t="96176" x="5159375" y="3116263"/>
          <p14:tracePt t="96193" x="5456238" y="3063875"/>
          <p14:tracePt t="96209" x="5753100" y="3025775"/>
          <p14:tracePt t="96226" x="5981700" y="2994025"/>
          <p14:tracePt t="96242" x="6118225" y="2971800"/>
          <p14:tracePt t="96259" x="6142038" y="2971800"/>
          <p14:tracePt t="96276" x="6149975" y="2971800"/>
          <p14:tracePt t="96292" x="6156325" y="2971800"/>
          <p14:tracePt t="96309" x="6210300" y="2971800"/>
          <p14:tracePt t="96326" x="6561138" y="2971800"/>
          <p14:tracePt t="96342" x="6994525" y="2971800"/>
          <p14:tracePt t="96359" x="7451725" y="2971800"/>
          <p14:tracePt t="96376" x="7810500" y="2971800"/>
          <p14:tracePt t="96392" x="8001000" y="2971800"/>
          <p14:tracePt t="96409" x="8069263" y="2971800"/>
          <p14:tracePt t="96568" x="8085138" y="2971800"/>
          <p14:tracePt t="96575" x="8099425" y="2971800"/>
          <p14:tracePt t="96583" x="8123238" y="2971800"/>
          <p14:tracePt t="96593" x="8137525" y="2971800"/>
          <p14:tracePt t="96609" x="8153400" y="2971800"/>
          <p14:tracePt t="96643" x="8161338" y="2971800"/>
          <p14:tracePt t="96730" x="8169275" y="2963863"/>
          <p14:tracePt t="96735" x="8183563" y="2941638"/>
          <p14:tracePt t="96744" x="8183563" y="2933700"/>
          <p14:tracePt t="96760" x="8183563" y="2925763"/>
          <p14:tracePt t="96776" x="8199438" y="2895600"/>
          <p14:tracePt t="96793" x="8207375" y="2887663"/>
          <p14:tracePt t="96903" x="8213725" y="2887663"/>
          <p14:tracePt t="96912" x="8237538" y="2887663"/>
          <p14:tracePt t="96919" x="8251825" y="2887663"/>
          <p14:tracePt t="96929" x="8275638" y="2887663"/>
          <p14:tracePt t="96943" x="8366125" y="2887663"/>
          <p14:tracePt t="96960" x="8488363" y="2887663"/>
          <p14:tracePt t="96976" x="8556625" y="2887663"/>
          <p14:tracePt t="97031" x="8564563" y="2887663"/>
          <p14:tracePt t="97040" x="8556625" y="2865438"/>
          <p14:tracePt t="97047" x="8518525" y="2819400"/>
          <p14:tracePt t="97060" x="8488363" y="2789238"/>
          <p14:tracePt t="97076" x="8428038" y="2743200"/>
          <p14:tracePt t="97093" x="8374063" y="2720975"/>
          <p14:tracePt t="97110" x="8321675" y="2705100"/>
          <p14:tracePt t="97128" x="8267700" y="2689225"/>
          <p14:tracePt t="97144" x="8199438" y="2682875"/>
          <p14:tracePt t="97160" x="8069263" y="2682875"/>
          <p14:tracePt t="97176" x="7985125" y="2682875"/>
          <p14:tracePt t="97193" x="7878763" y="2713038"/>
          <p14:tracePt t="97210" x="7794625" y="2759075"/>
          <p14:tracePt t="97226" x="7772400" y="2797175"/>
          <p14:tracePt t="97243" x="7772400" y="2803525"/>
          <p14:tracePt t="97247" x="7772400" y="2819400"/>
          <p14:tracePt t="97260" x="7780338" y="2841625"/>
          <p14:tracePt t="97276" x="7848600" y="2857500"/>
          <p14:tracePt t="97293" x="7924800" y="2873375"/>
          <p14:tracePt t="97310" x="8131175" y="2873375"/>
          <p14:tracePt t="97327" x="8313738" y="2873375"/>
          <p14:tracePt t="97376" x="8313738" y="2865438"/>
          <p14:tracePt t="97383" x="8283575" y="2849563"/>
          <p14:tracePt t="97393" x="8213725" y="2827338"/>
          <p14:tracePt t="97410" x="8175625" y="2819400"/>
          <p14:tracePt t="97426" x="8161338" y="2819400"/>
          <p14:tracePt t="97631" x="8145463" y="2835275"/>
          <p14:tracePt t="97640" x="8115300" y="2895600"/>
          <p14:tracePt t="97647" x="8093075" y="2963863"/>
          <p14:tracePt t="97660" x="8054975" y="3040063"/>
          <p14:tracePt t="97677" x="7962900" y="3222625"/>
          <p14:tracePt t="97693" x="7826375" y="3390900"/>
          <p14:tracePt t="97710" x="7620000" y="3589338"/>
          <p14:tracePt t="97726" x="7543800" y="3641725"/>
          <p14:tracePt t="97743" x="7391400" y="3711575"/>
          <p14:tracePt t="97760" x="7337425" y="3733800"/>
          <p14:tracePt t="97847" x="7315200" y="3756025"/>
          <p14:tracePt t="97855" x="7285038" y="3779838"/>
          <p14:tracePt t="97863" x="7269163" y="3802063"/>
          <p14:tracePt t="97877" x="7254875" y="3810000"/>
          <p14:tracePt t="97893" x="7231063" y="3832225"/>
          <p14:tracePt t="97910" x="7223125" y="3832225"/>
          <p14:tracePt t="97927" x="7216775" y="3840163"/>
          <p14:tracePt t="99183" x="7208838" y="3848100"/>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Solution</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1540" t="36839" r="15439" b="16147"/>
          <a:stretch/>
        </p:blipFill>
        <p:spPr>
          <a:xfrm>
            <a:off x="2332527" y="2133599"/>
            <a:ext cx="8177429" cy="4078671"/>
          </a:xfrm>
          <a:prstGeom prst="rect">
            <a:avLst/>
          </a:prstGeom>
        </p:spPr>
      </p:pic>
    </p:spTree>
    <p:extLst>
      <p:ext uri="{BB962C8B-B14F-4D97-AF65-F5344CB8AC3E}">
        <p14:creationId xmlns:p14="http://schemas.microsoft.com/office/powerpoint/2010/main" val="368469508"/>
      </p:ext>
    </p:extLst>
  </p:cSld>
  <p:clrMapOvr>
    <a:masterClrMapping/>
  </p:clrMapOvr>
  <mc:AlternateContent xmlns:mc="http://schemas.openxmlformats.org/markup-compatibility/2006" xmlns:p14="http://schemas.microsoft.com/office/powerpoint/2010/main">
    <mc:Choice Requires="p14">
      <p:transition p14:dur="10" advTm="62351"/>
    </mc:Choice>
    <mc:Fallback xmlns="">
      <p:transition advTm="62351"/>
    </mc:Fallback>
  </mc:AlternateContent>
  <p:timing>
    <p:tnLst>
      <p:par>
        <p:cTn id="1" dur="indefinite" restart="never" nodeType="tmRoot"/>
      </p:par>
    </p:tnLst>
  </p:timing>
  <p:extLst mod="1">
    <p:ext uri="{3A86A75C-4F4B-4683-9AE1-C65F6400EC91}">
      <p14:laserTraceLst xmlns:p14="http://schemas.microsoft.com/office/powerpoint/2010/main">
        <p14:tracePtLst>
          <p14:tracePt t="727" x="7185025" y="3848100"/>
          <p14:tracePt t="734" x="7170738" y="3848100"/>
          <p14:tracePt t="742" x="7154863" y="3848100"/>
          <p14:tracePt t="775" x="7154863" y="3794125"/>
          <p14:tracePt t="782" x="7154863" y="3703638"/>
          <p14:tracePt t="790" x="7162800" y="3649663"/>
          <p14:tracePt t="804" x="7192963" y="3581400"/>
          <p14:tracePt t="821" x="7269163" y="3489325"/>
          <p14:tracePt t="838" x="7497763" y="3360738"/>
          <p14:tracePt t="854" x="7696200" y="3276600"/>
          <p14:tracePt t="871" x="7864475" y="3208338"/>
          <p14:tracePt t="887" x="8039100" y="3162300"/>
          <p14:tracePt t="905" x="8199438" y="3124200"/>
          <p14:tracePt t="921" x="8297863" y="3116263"/>
          <p14:tracePt t="937" x="8404225" y="3108325"/>
          <p14:tracePt t="954" x="8526463" y="3108325"/>
          <p14:tracePt t="971" x="8656638" y="3108325"/>
          <p14:tracePt t="987" x="8763000" y="3108325"/>
          <p14:tracePt t="1004" x="8931275" y="3108325"/>
          <p14:tracePt t="1021" x="9083675" y="3108325"/>
          <p14:tracePt t="1038" x="9166225" y="3094038"/>
          <p14:tracePt t="1054" x="9174163" y="3086100"/>
          <p14:tracePt t="1087" x="9182100" y="3055938"/>
          <p14:tracePt t="1105" x="9182100" y="2971800"/>
          <p14:tracePt t="1121" x="9182100" y="2933700"/>
          <p14:tracePt t="1137" x="9166225" y="2873375"/>
          <p14:tracePt t="1154" x="9159875" y="2849563"/>
          <p14:tracePt t="1187" x="9144000" y="2841625"/>
          <p14:tracePt t="1204" x="9105900" y="2841625"/>
          <p14:tracePt t="1221" x="9037638" y="2835275"/>
          <p14:tracePt t="1238" x="8893175" y="2835275"/>
          <p14:tracePt t="1254" x="8382000" y="3101975"/>
          <p14:tracePt t="1271" x="7902575" y="3368675"/>
          <p14:tracePt t="1287" x="7361238" y="3611563"/>
          <p14:tracePt t="1304" x="6888163" y="3840163"/>
          <p14:tracePt t="1321" x="6454775" y="4030663"/>
          <p14:tracePt t="1337" x="6149975" y="4152900"/>
          <p14:tracePt t="1355" x="5859463" y="4267200"/>
          <p14:tracePt t="1371" x="5630863" y="4373563"/>
          <p14:tracePt t="1387" x="5516563" y="4435475"/>
          <p14:tracePt t="1406" x="5478463" y="4449763"/>
          <p14:tracePt t="1421" x="5470525" y="4457700"/>
          <p14:tracePt t="1437" x="5464175" y="4457700"/>
          <p14:tracePt t="1454" x="5440363" y="4457700"/>
          <p14:tracePt t="1471" x="5380038" y="4473575"/>
          <p14:tracePt t="1487" x="5341938" y="4487863"/>
          <p14:tracePt t="1504" x="5280025" y="4533900"/>
          <p14:tracePt t="1521" x="5219700" y="4587875"/>
          <p14:tracePt t="1537" x="5173663" y="4632325"/>
          <p14:tracePt t="1554" x="5135563" y="4686300"/>
          <p14:tracePt t="1571" x="5105400" y="4754563"/>
          <p14:tracePt t="1588" x="5067300" y="4830763"/>
          <p14:tracePt t="1606" x="5045075" y="4930775"/>
          <p14:tracePt t="1621" x="5029200" y="4953000"/>
          <p14:tracePt t="1638" x="5021263" y="4960938"/>
          <p14:tracePt t="1654" x="4960938" y="4975225"/>
          <p14:tracePt t="1672" x="4860925" y="4975225"/>
          <p14:tracePt t="1688" x="4656138" y="4968875"/>
          <p14:tracePt t="1704" x="4283075" y="4914900"/>
          <p14:tracePt t="1721" x="3970338" y="4868863"/>
          <p14:tracePt t="1738" x="3749675" y="4838700"/>
          <p14:tracePt t="1754" x="3559175" y="4808538"/>
          <p14:tracePt t="1771" x="3429000" y="4778375"/>
          <p14:tracePt t="1788" x="3398838" y="4754563"/>
          <p14:tracePt t="1804" x="3398838" y="4746625"/>
          <p14:tracePt t="1821" x="3390900" y="4740275"/>
          <p14:tracePt t="1838" x="3390900" y="4732338"/>
          <p14:tracePt t="1886" x="3390900" y="4716463"/>
          <p14:tracePt t="1903" x="3382963" y="4708525"/>
          <p14:tracePt t="1912" x="3368675" y="4702175"/>
          <p14:tracePt t="1921" x="3352800" y="4694238"/>
          <p14:tracePt t="1938" x="3306763" y="4678363"/>
          <p14:tracePt t="1954" x="3276600" y="4664075"/>
          <p14:tracePt t="1971" x="3268663" y="4664075"/>
          <p14:tracePt t="2047" x="3268663" y="4656138"/>
          <p14:tracePt t="2055" x="3284538" y="4656138"/>
          <p14:tracePt t="2062" x="3306763" y="4656138"/>
          <p14:tracePt t="2071" x="3344863" y="4656138"/>
          <p14:tracePt t="2089" x="3467100" y="4656138"/>
          <p14:tracePt t="2105" x="3597275" y="4656138"/>
          <p14:tracePt t="2121" x="3665538" y="4656138"/>
          <p14:tracePt t="2138" x="3679825" y="4648200"/>
          <p14:tracePt t="2190" x="3679825" y="4640263"/>
          <p14:tracePt t="2198" x="3673475" y="4640263"/>
          <p14:tracePt t="2206" x="3649663" y="4632325"/>
          <p14:tracePt t="2221" x="3627438" y="4625975"/>
          <p14:tracePt t="2238" x="3581400" y="4618038"/>
          <p14:tracePt t="2294" x="3589338" y="4632325"/>
          <p14:tracePt t="2302" x="3635375" y="4656138"/>
          <p14:tracePt t="2311" x="3717925" y="4678363"/>
          <p14:tracePt t="2321" x="3802063" y="4702175"/>
          <p14:tracePt t="2338" x="3970338" y="4740275"/>
          <p14:tracePt t="2354" x="4130675" y="4740275"/>
          <p14:tracePt t="2371" x="4144963" y="4740275"/>
          <p14:tracePt t="2404" x="4114800" y="4740275"/>
          <p14:tracePt t="2421" x="3916363" y="4686300"/>
          <p14:tracePt t="2438" x="3521075" y="4648200"/>
          <p14:tracePt t="2454" x="3375025" y="4648200"/>
          <p14:tracePt t="2471" x="3368675" y="4648200"/>
          <p14:tracePt t="2504" x="3421063" y="4664075"/>
          <p14:tracePt t="2521" x="3527425" y="4686300"/>
          <p14:tracePt t="2538" x="3611563" y="4694238"/>
          <p14:tracePt t="2555" x="3635375" y="4694238"/>
          <p14:tracePt t="2599" x="3603625" y="4694238"/>
          <p14:tracePt t="2606" x="3573463" y="4694238"/>
          <p14:tracePt t="2621" x="3559175" y="4694238"/>
          <p14:tracePt t="2678" x="3573463" y="4694238"/>
          <p14:tracePt t="2687" x="3597275" y="4702175"/>
          <p14:tracePt t="2694" x="3649663" y="4716463"/>
          <p14:tracePt t="2705" x="3673475" y="4716463"/>
          <p14:tracePt t="2721" x="3763963" y="4724400"/>
          <p14:tracePt t="2738" x="3848100" y="4724400"/>
          <p14:tracePt t="2799" x="3825875" y="4724400"/>
          <p14:tracePt t="2806" x="3802063" y="4724400"/>
          <p14:tracePt t="2815" x="3779838" y="4724400"/>
          <p14:tracePt t="2823" x="3771900" y="4716463"/>
          <p14:tracePt t="2838" x="3741738" y="4708525"/>
          <p14:tracePt t="2855" x="3733800" y="4702175"/>
          <p14:tracePt t="2910" x="3749675" y="4702175"/>
          <p14:tracePt t="2919" x="3787775" y="4702175"/>
          <p14:tracePt t="2926" x="3840163" y="4708525"/>
          <p14:tracePt t="2938" x="3894138" y="4708525"/>
          <p14:tracePt t="2955" x="4022725" y="4708525"/>
          <p14:tracePt t="2971" x="4046538" y="4708525"/>
          <p14:tracePt t="3005" x="4046538" y="4702175"/>
          <p14:tracePt t="3021" x="3954463" y="4686300"/>
          <p14:tracePt t="3038" x="3840163" y="4648200"/>
          <p14:tracePt t="3343" x="3848100" y="4648200"/>
          <p14:tracePt t="3350" x="3924300" y="4648200"/>
          <p14:tracePt t="3358" x="4030663" y="4678363"/>
          <p14:tracePt t="3371" x="4237038" y="4678363"/>
          <p14:tracePt t="3388" x="4899025" y="4678363"/>
          <p14:tracePt t="3405" x="5692775" y="4640263"/>
          <p14:tracePt t="3422" x="6537325" y="4503738"/>
          <p14:tracePt t="3438" x="8047038" y="4198938"/>
          <p14:tracePt t="3455" x="8801100" y="3932238"/>
          <p14:tracePt t="3472" x="9288463" y="3619500"/>
          <p14:tracePt t="3488" x="9532938" y="3413125"/>
          <p14:tracePt t="3506" x="9623425" y="3276600"/>
          <p14:tracePt t="3522" x="9631363" y="3222625"/>
          <p14:tracePt t="3538" x="9631363" y="3184525"/>
          <p14:tracePt t="3555" x="9631363" y="3132138"/>
          <p14:tracePt t="3572" x="9631363" y="3101975"/>
          <p14:tracePt t="3588" x="9661525" y="3017838"/>
          <p14:tracePt t="3605" x="9685338" y="2987675"/>
          <p14:tracePt t="3622" x="9693275" y="2971800"/>
          <p14:tracePt t="3638" x="9769475" y="2903538"/>
          <p14:tracePt t="3655" x="9837738" y="2857500"/>
          <p14:tracePt t="3672" x="9928225" y="2789238"/>
          <p14:tracePt t="3688" x="9982200" y="2727325"/>
          <p14:tracePt t="3705" x="10012363" y="2659063"/>
          <p14:tracePt t="3722" x="10012363" y="2636838"/>
          <p14:tracePt t="3738" x="9998075" y="2590800"/>
          <p14:tracePt t="3755" x="9867900" y="2552700"/>
          <p14:tracePt t="3772" x="9775825" y="2536825"/>
          <p14:tracePt t="3788" x="9745663" y="2536825"/>
          <p14:tracePt t="3805" x="9715500" y="2536825"/>
          <p14:tracePt t="3822" x="9502775" y="2644775"/>
          <p14:tracePt t="3838" x="9440863" y="2689225"/>
          <p14:tracePt t="3855" x="9432925" y="2705100"/>
          <p14:tracePt t="3872" x="9418638" y="2727325"/>
          <p14:tracePt t="3934" x="9394825" y="2727325"/>
          <p14:tracePt t="3942" x="9372600" y="2727325"/>
          <p14:tracePt t="3950" x="9342438" y="2727325"/>
          <p14:tracePt t="3958" x="9312275" y="2727325"/>
          <p14:tracePt t="3972" x="9242425" y="2759075"/>
          <p14:tracePt t="3988" x="9136063" y="2797175"/>
          <p14:tracePt t="4006" x="9075738" y="2803525"/>
          <p14:tracePt t="4022" x="9045575" y="2819400"/>
          <p14:tracePt t="4055" x="9045575" y="2827338"/>
          <p14:tracePt t="4367" x="9021763" y="2841625"/>
          <p14:tracePt t="4374" x="8945563" y="2911475"/>
          <p14:tracePt t="4382" x="8839200" y="2994025"/>
          <p14:tracePt t="4390" x="8702675" y="3070225"/>
          <p14:tracePt t="4405" x="8534400" y="3178175"/>
          <p14:tracePt t="4422" x="7818438" y="3521075"/>
          <p14:tracePt t="4439" x="7299325" y="3695700"/>
          <p14:tracePt t="4455" x="6842125" y="3817938"/>
          <p14:tracePt t="4472" x="6537325" y="3940175"/>
          <p14:tracePt t="4489" x="6362700" y="4016375"/>
          <p14:tracePt t="4506" x="6210300" y="4084638"/>
          <p14:tracePt t="4522" x="6149975" y="4137025"/>
          <p14:tracePt t="4539" x="6103938" y="4168775"/>
          <p14:tracePt t="4555" x="6096000" y="4198938"/>
          <p14:tracePt t="4572" x="6080125" y="4206875"/>
          <p14:tracePt t="4589" x="6080125" y="4213225"/>
          <p14:tracePt t="4605" x="6111875" y="4283075"/>
          <p14:tracePt t="4622" x="6286500" y="4365625"/>
          <p14:tracePt t="4639" x="6438900" y="4411663"/>
          <p14:tracePt t="4655" x="6637338" y="4441825"/>
          <p14:tracePt t="4672" x="6850063" y="4479925"/>
          <p14:tracePt t="4689" x="7102475" y="4503738"/>
          <p14:tracePt t="4705" x="7345363" y="4541838"/>
          <p14:tracePt t="4722" x="7521575" y="4549775"/>
          <p14:tracePt t="4739" x="7642225" y="4549775"/>
          <p14:tracePt t="4755" x="7718425" y="4549775"/>
          <p14:tracePt t="4772" x="7788275" y="4518025"/>
          <p14:tracePt t="4789" x="7840663" y="4473575"/>
          <p14:tracePt t="4805" x="7902575" y="4427538"/>
          <p14:tracePt t="4822" x="7947025" y="4389438"/>
          <p14:tracePt t="4838" x="8061325" y="4327525"/>
          <p14:tracePt t="4855" x="8137525" y="4289425"/>
          <p14:tracePt t="4872" x="8237538" y="4275138"/>
          <p14:tracePt t="4888" x="8328025" y="4244975"/>
          <p14:tracePt t="4906" x="8428038" y="4221163"/>
          <p14:tracePt t="4922" x="8542338" y="4198938"/>
          <p14:tracePt t="4938" x="8618538" y="4175125"/>
          <p14:tracePt t="4955" x="8678863" y="4152900"/>
          <p14:tracePt t="4972" x="8740775" y="4130675"/>
          <p14:tracePt t="4988" x="8770938" y="4114800"/>
          <p14:tracePt t="5005" x="8823325" y="4092575"/>
          <p14:tracePt t="5022" x="8945563" y="4046538"/>
          <p14:tracePt t="5038" x="9013825" y="4030663"/>
          <p14:tracePt t="5055" x="9075738" y="4008438"/>
          <p14:tracePt t="5118" x="9083675" y="4000500"/>
          <p14:tracePt t="5126" x="9083675" y="3978275"/>
          <p14:tracePt t="5134" x="9083675" y="3970338"/>
          <p14:tracePt t="5166" x="9090025" y="3962400"/>
          <p14:tracePt t="5174" x="9090025" y="3954463"/>
          <p14:tracePt t="5182" x="9090025" y="3946525"/>
          <p14:tracePt t="5223" x="9090025" y="3932238"/>
          <p14:tracePt t="5229" x="9090025" y="3924300"/>
          <p14:tracePt t="5302" x="9075738" y="3916363"/>
          <p14:tracePt t="5310" x="9029700" y="3908425"/>
          <p14:tracePt t="5322" x="8983663" y="3908425"/>
          <p14:tracePt t="5339" x="8809038" y="3978275"/>
          <p14:tracePt t="5356" x="8420100" y="4206875"/>
          <p14:tracePt t="5372" x="7818438" y="4487863"/>
          <p14:tracePt t="5390" x="6827838" y="4792663"/>
          <p14:tracePt t="5406" x="6515100" y="4876800"/>
          <p14:tracePt t="5422" x="5889625" y="4999038"/>
          <p14:tracePt t="5439" x="5707063" y="5021263"/>
          <p14:tracePt t="5456" x="5600700" y="5021263"/>
          <p14:tracePt t="5472" x="5532438" y="5021263"/>
          <p14:tracePt t="5489" x="5464175" y="5006975"/>
          <p14:tracePt t="5506" x="5440363" y="4991100"/>
          <p14:tracePt t="5522" x="5410200" y="4975225"/>
          <p14:tracePt t="5539" x="5410200" y="4968875"/>
          <p14:tracePt t="5556" x="5394325" y="4960938"/>
          <p14:tracePt t="5572" x="5372100" y="4945063"/>
          <p14:tracePt t="5589" x="5341938" y="4930775"/>
          <p14:tracePt t="5606" x="5203825" y="4892675"/>
          <p14:tracePt t="5623" x="5113338" y="4868863"/>
          <p14:tracePt t="5639" x="5059363" y="4846638"/>
          <p14:tracePt t="5656" x="5021263" y="4838700"/>
          <p14:tracePt t="5672" x="5021263" y="4830763"/>
          <p14:tracePt t="5706" x="5021263" y="4816475"/>
          <p14:tracePt t="5724" x="5051425" y="4792663"/>
          <p14:tracePt t="5739" x="5143500" y="4792663"/>
          <p14:tracePt t="5756" x="5311775" y="4754563"/>
          <p14:tracePt t="5772" x="5478463" y="4740275"/>
          <p14:tracePt t="5790" x="5616575" y="4702175"/>
          <p14:tracePt t="5806" x="5638800" y="4702175"/>
          <p14:tracePt t="5871" x="5661025" y="4702175"/>
          <p14:tracePt t="5878" x="5707063" y="4708525"/>
          <p14:tracePt t="5889" x="5745163" y="4716463"/>
          <p14:tracePt t="5906" x="5867400" y="4724400"/>
          <p14:tracePt t="5922" x="6049963" y="4724400"/>
          <p14:tracePt t="5939" x="6180138" y="4724400"/>
          <p14:tracePt t="5956" x="6362700" y="4724400"/>
          <p14:tracePt t="5972" x="6454775" y="4724400"/>
          <p14:tracePt t="5989" x="6561138" y="4724400"/>
          <p14:tracePt t="6006" x="6637338" y="4724400"/>
          <p14:tracePt t="6022" x="6675438" y="4716463"/>
          <p14:tracePt t="6040" x="6705600" y="4708525"/>
          <p14:tracePt t="6056" x="6735763" y="4708525"/>
          <p14:tracePt t="6072" x="6781800" y="4694238"/>
          <p14:tracePt t="6089" x="6850063" y="4678363"/>
          <p14:tracePt t="6106" x="6964363" y="4670425"/>
          <p14:tracePt t="6123" x="7094538" y="4648200"/>
          <p14:tracePt t="6139" x="7231063" y="4648200"/>
          <p14:tracePt t="6156" x="7337425" y="4648200"/>
          <p14:tracePt t="6173" x="7369175" y="4648200"/>
          <p14:tracePt t="6278" x="7345363" y="4648200"/>
          <p14:tracePt t="6288" x="7299325" y="4648200"/>
          <p14:tracePt t="6294" x="7200900" y="4648200"/>
          <p14:tracePt t="6306" x="7102475" y="4648200"/>
          <p14:tracePt t="6323" x="6683375" y="4708525"/>
          <p14:tracePt t="6339" x="6164263" y="4770438"/>
          <p14:tracePt t="6343" x="5935663" y="4784725"/>
          <p14:tracePt t="6358" x="5600700" y="4784725"/>
          <p14:tracePt t="6374" x="5394325" y="4784725"/>
          <p14:tracePt t="6389" x="5326063" y="4784725"/>
          <p14:tracePt t="6406" x="5295900" y="4784725"/>
          <p14:tracePt t="6487" x="5303838" y="4784725"/>
          <p14:tracePt t="6494" x="5326063" y="4784725"/>
          <p14:tracePt t="6506" x="5372100" y="4792663"/>
          <p14:tracePt t="6523" x="5532438" y="4800600"/>
          <p14:tracePt t="6539" x="5745163" y="4800600"/>
          <p14:tracePt t="6556" x="5951538" y="4800600"/>
          <p14:tracePt t="6573" x="6073775" y="4800600"/>
          <p14:tracePt t="6589" x="6088063" y="4800600"/>
          <p14:tracePt t="6630" x="6035675" y="4784725"/>
          <p14:tracePt t="6638" x="5973763" y="4770438"/>
          <p14:tracePt t="6646" x="5927725" y="4770438"/>
          <p14:tracePt t="6656" x="5867400" y="4762500"/>
          <p14:tracePt t="6673" x="5608638" y="4762500"/>
          <p14:tracePt t="6689" x="5349875" y="4762500"/>
          <p14:tracePt t="6706" x="5173663" y="4762500"/>
          <p14:tracePt t="6723" x="5143500" y="4762500"/>
          <p14:tracePt t="6759" x="5165725" y="4762500"/>
          <p14:tracePt t="6773" x="5235575" y="4762500"/>
          <p14:tracePt t="6790" x="5570538" y="4746625"/>
          <p14:tracePt t="6806" x="5775325" y="4702175"/>
          <p14:tracePt t="6824" x="5981700" y="4648200"/>
          <p14:tracePt t="6839" x="6111875" y="4594225"/>
          <p14:tracePt t="6856" x="6194425" y="4556125"/>
          <p14:tracePt t="6873" x="6202363" y="4541838"/>
          <p14:tracePt t="6906" x="6210300" y="4541838"/>
          <p14:tracePt t="6926" x="6226175" y="4525963"/>
          <p14:tracePt t="6939" x="6240463" y="4511675"/>
          <p14:tracePt t="6956" x="6286500" y="4503738"/>
          <p14:tracePt t="6974" x="6378575" y="4503738"/>
          <p14:tracePt t="6990" x="6416675" y="4503738"/>
          <p14:tracePt t="7006" x="6477000" y="4503738"/>
          <p14:tracePt t="7023" x="6645275" y="4564063"/>
          <p14:tracePt t="7039" x="6713538" y="4602163"/>
          <p14:tracePt t="7056" x="6743700" y="4610100"/>
          <p14:tracePt t="7073" x="6858000" y="4632325"/>
          <p14:tracePt t="7090" x="6934200" y="4656138"/>
          <p14:tracePt t="7106" x="6950075" y="4664075"/>
          <p14:tracePt t="7174" x="6956425" y="4664075"/>
          <p14:tracePt t="7182" x="6994525" y="4656138"/>
          <p14:tracePt t="7192" x="7018338" y="4648200"/>
          <p14:tracePt t="7206" x="7070725" y="4632325"/>
          <p14:tracePt t="7223" x="7146925" y="4618038"/>
          <p14:tracePt t="7240" x="7192963" y="4618038"/>
          <p14:tracePt t="7256" x="7239000" y="4618038"/>
          <p14:tracePt t="7273" x="7261225" y="4618038"/>
          <p14:tracePt t="7367" x="7254875" y="4610100"/>
          <p14:tracePt t="7375" x="7208838" y="4602163"/>
          <p14:tracePt t="7382" x="7154863" y="4602163"/>
          <p14:tracePt t="7391" x="7094538" y="4602163"/>
          <p14:tracePt t="7407" x="6964363" y="4610100"/>
          <p14:tracePt t="7423" x="6896100" y="4618038"/>
          <p14:tracePt t="7440" x="6888163" y="4618038"/>
          <p14:tracePt t="7478" x="6896100" y="4618038"/>
          <p14:tracePt t="7490" x="6926263" y="4632325"/>
          <p14:tracePt t="7506" x="7018338" y="4632325"/>
          <p14:tracePt t="7524" x="7102475" y="4618038"/>
          <p14:tracePt t="7540" x="7140575" y="4602163"/>
          <p14:tracePt t="7590" x="7116763" y="4594225"/>
          <p14:tracePt t="7598" x="7070725" y="4572000"/>
          <p14:tracePt t="7608" x="7048500" y="4572000"/>
          <p14:tracePt t="7623" x="7026275" y="4572000"/>
          <p14:tracePt t="7640" x="7018338" y="4572000"/>
          <p14:tracePt t="7656" x="7010400" y="4572000"/>
          <p14:tracePt t="7673" x="7010400" y="4579938"/>
          <p14:tracePt t="7690" x="7056438" y="4594225"/>
          <p14:tracePt t="7706" x="7140575" y="4625975"/>
          <p14:tracePt t="7723" x="7178675" y="4625975"/>
          <p14:tracePt t="7740" x="7185025" y="4632325"/>
          <p14:tracePt t="7831" x="7185025" y="4640263"/>
          <p14:tracePt t="7838" x="7178675" y="4664075"/>
          <p14:tracePt t="7846" x="7178675" y="4678363"/>
          <p14:tracePt t="7856" x="7178675" y="4702175"/>
          <p14:tracePt t="7873" x="7170738" y="4732338"/>
          <p14:tracePt t="7890" x="7170738" y="4746625"/>
          <p14:tracePt t="7906" x="7170738" y="4754563"/>
          <p14:tracePt t="7982" x="7154863" y="4762500"/>
          <p14:tracePt t="8647" x="7132638" y="4762500"/>
          <p14:tracePt t="8654" x="7056438" y="4746625"/>
          <p14:tracePt t="8662" x="7018338" y="4732338"/>
          <p14:tracePt t="8673" x="6972300" y="4724400"/>
          <p14:tracePt t="8690" x="6858000" y="4694238"/>
          <p14:tracePt t="8707" x="6637338" y="4702175"/>
          <p14:tracePt t="8724" x="6240463" y="4822825"/>
          <p14:tracePt t="8740" x="5889625" y="4930775"/>
          <p14:tracePt t="8758" x="5349875" y="5127625"/>
          <p14:tracePt t="8774" x="4983163" y="5295900"/>
          <p14:tracePt t="8790" x="4572000" y="5402263"/>
          <p14:tracePt t="8807" x="4152900" y="5524500"/>
          <p14:tracePt t="8823" x="3802063" y="5622925"/>
          <p14:tracePt t="8840" x="3543300" y="5676900"/>
          <p14:tracePt t="8857" x="3375025" y="5684838"/>
          <p14:tracePt t="8873" x="3208338" y="5684838"/>
          <p14:tracePt t="8890" x="3070225" y="5661025"/>
          <p14:tracePt t="8907" x="2933700" y="5584825"/>
          <p14:tracePt t="8925" x="2841625" y="5508625"/>
          <p14:tracePt t="8940" x="2797175" y="5426075"/>
          <p14:tracePt t="8957" x="2765425" y="5318125"/>
          <p14:tracePt t="8974" x="2765425" y="5303838"/>
          <p14:tracePt t="8990" x="2765425" y="5249863"/>
          <p14:tracePt t="9007" x="2789238" y="5211763"/>
          <p14:tracePt t="9024" x="2811463" y="5197475"/>
          <p14:tracePt t="9040" x="2857500" y="5181600"/>
          <p14:tracePt t="9057" x="2925763" y="5159375"/>
          <p14:tracePt t="9074" x="3009900" y="5159375"/>
          <p14:tracePt t="9090" x="3116263" y="5159375"/>
          <p14:tracePt t="9107" x="3238500" y="5159375"/>
          <p14:tracePt t="9124" x="3314700" y="5159375"/>
          <p14:tracePt t="9140" x="3344863" y="5159375"/>
          <p14:tracePt t="9157" x="3368675" y="5159375"/>
          <p14:tracePt t="9207" x="3375025" y="5159375"/>
          <p14:tracePt t="9286" x="3375025" y="5135563"/>
          <p14:tracePt t="9294" x="3375025" y="5127625"/>
          <p14:tracePt t="9302" x="3360738" y="5105400"/>
          <p14:tracePt t="9310" x="3336925" y="5097463"/>
          <p14:tracePt t="9324" x="3314700" y="5097463"/>
          <p14:tracePt t="9340" x="3298825" y="5083175"/>
          <p14:tracePt t="9357" x="3276600" y="5083175"/>
          <p14:tracePt t="9406" x="3254375" y="5105400"/>
          <p14:tracePt t="9414" x="3254375" y="5135563"/>
          <p14:tracePt t="9424" x="3254375" y="5143500"/>
          <p14:tracePt t="9440" x="3254375" y="5197475"/>
          <p14:tracePt t="9457" x="3254375" y="5241925"/>
          <p14:tracePt t="9474" x="3254375" y="5273675"/>
          <p14:tracePt t="9510" x="3254375" y="5280025"/>
          <p14:tracePt t="9542" x="3246438" y="5280025"/>
          <p14:tracePt t="9550" x="3238500" y="5280025"/>
          <p14:tracePt t="9559" x="3230563" y="5280025"/>
          <p14:tracePt t="9574" x="3192463" y="5273675"/>
          <p14:tracePt t="9590" x="3140075" y="5197475"/>
          <p14:tracePt t="9607" x="3101975" y="5159375"/>
          <p14:tracePt t="9624" x="3094038" y="5127625"/>
          <p14:tracePt t="9640" x="3094038" y="5113338"/>
          <p14:tracePt t="9657" x="3094038" y="5097463"/>
          <p14:tracePt t="9674" x="3094038" y="5075238"/>
          <p14:tracePt t="9690" x="3094038" y="5067300"/>
          <p14:tracePt t="9707" x="3094038" y="5051425"/>
          <p14:tracePt t="9724" x="3101975" y="5045075"/>
          <p14:tracePt t="9775" x="3116263" y="5045075"/>
          <p14:tracePt t="9782" x="3124200" y="5051425"/>
          <p14:tracePt t="9790" x="3140075" y="5067300"/>
          <p14:tracePt t="9807" x="3184525" y="5127625"/>
          <p14:tracePt t="9824" x="3200400" y="5165725"/>
          <p14:tracePt t="9841" x="3216275" y="5181600"/>
          <p14:tracePt t="9857" x="3216275" y="5197475"/>
          <p14:tracePt t="9950" x="3200400" y="5197475"/>
          <p14:tracePt t="9959" x="3192463" y="5197475"/>
          <p14:tracePt t="9967" x="3184525" y="5197475"/>
          <p14:tracePt t="9974" x="3178175" y="5189538"/>
          <p14:tracePt t="9991" x="3170238" y="5189538"/>
          <p14:tracePt t="10158" x="3170238" y="5165725"/>
          <p14:tracePt t="10182" x="3170238" y="5159375"/>
          <p14:tracePt t="10190" x="3170238" y="5151438"/>
          <p14:tracePt t="10198" x="3178175" y="5143500"/>
          <p14:tracePt t="10207" x="3178175" y="5135563"/>
          <p14:tracePt t="10238" x="3184525" y="5135563"/>
          <p14:tracePt t="10246" x="3184525" y="5127625"/>
          <p14:tracePt t="10262" x="3192463" y="5121275"/>
          <p14:tracePt t="10274" x="3200400" y="5121275"/>
          <p14:tracePt t="10290" x="3246438" y="5121275"/>
          <p14:tracePt t="10307" x="3298825" y="5121275"/>
          <p14:tracePt t="10324" x="3382963" y="5121275"/>
          <p14:tracePt t="10340" x="3489325" y="5121275"/>
          <p14:tracePt t="10344" x="3527425" y="5121275"/>
          <p14:tracePt t="10358" x="3597275" y="5121275"/>
          <p14:tracePt t="10374" x="3619500" y="5121275"/>
          <p14:tracePt t="10391" x="3635375" y="5113338"/>
          <p14:tracePt t="10454" x="3641725" y="5105400"/>
          <p14:tracePt t="10462" x="3665538" y="5105400"/>
          <p14:tracePt t="10474" x="3695700" y="5097463"/>
          <p14:tracePt t="10491" x="3763963" y="5089525"/>
          <p14:tracePt t="10507" x="3878263" y="5075238"/>
          <p14:tracePt t="10524" x="3992563" y="5059363"/>
          <p14:tracePt t="10541" x="4152900" y="5045075"/>
          <p14:tracePt t="10557" x="4213225" y="5045075"/>
          <p14:tracePt t="10574" x="4297363" y="5037138"/>
          <p14:tracePt t="10591" x="4321175" y="5029200"/>
          <p14:tracePt t="10638" x="4327525" y="5029200"/>
          <p14:tracePt t="10647" x="4343400" y="5029200"/>
          <p14:tracePt t="10657" x="4389438" y="5029200"/>
          <p14:tracePt t="10674" x="4556125" y="5029200"/>
          <p14:tracePt t="10691" x="4708525" y="5029200"/>
          <p14:tracePt t="10708" x="4860925" y="5029200"/>
          <p14:tracePt t="10724" x="4937125" y="5029200"/>
          <p14:tracePt t="10782" x="4922838" y="5021263"/>
          <p14:tracePt t="10790" x="4876800" y="5006975"/>
          <p14:tracePt t="10798" x="4854575" y="5006975"/>
          <p14:tracePt t="10808" x="4822825" y="4991100"/>
          <p14:tracePt t="10824" x="4770438" y="4991100"/>
          <p14:tracePt t="10841" x="4670425" y="5006975"/>
          <p14:tracePt t="10858" x="4511675" y="5067300"/>
          <p14:tracePt t="10874" x="4351338" y="5113338"/>
          <p14:tracePt t="10891" x="4183063" y="5127625"/>
          <p14:tracePt t="10908" x="4000500" y="5127625"/>
          <p14:tracePt t="10924" x="3848100" y="5127625"/>
          <p14:tracePt t="10941" x="3741738" y="5105400"/>
          <p14:tracePt t="10958" x="3711575" y="5089525"/>
          <p14:tracePt t="11014" x="3695700" y="5067300"/>
          <p14:tracePt t="11022" x="3679825" y="5051425"/>
          <p14:tracePt t="11030" x="3665538" y="5045075"/>
          <p14:tracePt t="11041" x="3635375" y="5037138"/>
          <p14:tracePt t="11058" x="3589338" y="5021263"/>
          <p14:tracePt t="11074" x="3565525" y="5013325"/>
          <p14:tracePt t="11091" x="3551238" y="5013325"/>
          <p14:tracePt t="11247" x="3543300" y="5006975"/>
          <p14:tracePt t="11263" x="3551238" y="5006975"/>
          <p14:tracePt t="11270" x="3589338" y="5006975"/>
          <p14:tracePt t="11278" x="3619500" y="5006975"/>
          <p14:tracePt t="11291" x="3673475" y="5013325"/>
          <p14:tracePt t="11308" x="3825875" y="5051425"/>
          <p14:tracePt t="11324" x="4068763" y="5059363"/>
          <p14:tracePt t="11343" x="4403725" y="5059363"/>
          <p14:tracePt t="11358" x="4656138" y="5059363"/>
          <p14:tracePt t="11374" x="4892675" y="5059363"/>
          <p14:tracePt t="11391" x="5037138" y="5059363"/>
          <p14:tracePt t="11408" x="5051425" y="5059363"/>
          <p14:tracePt t="11470" x="5059363" y="5059363"/>
          <p14:tracePt t="11478" x="5083175" y="5051425"/>
          <p14:tracePt t="11486" x="5097463" y="5021263"/>
          <p14:tracePt t="11494" x="5121275" y="4999038"/>
          <p14:tracePt t="11508" x="5127625" y="4983163"/>
          <p14:tracePt t="11524" x="5159375" y="4953000"/>
          <p14:tracePt t="11541" x="5189538" y="4876800"/>
          <p14:tracePt t="11558" x="5227638" y="4746625"/>
          <p14:tracePt t="11575" x="5249863" y="4602163"/>
          <p14:tracePt t="11591" x="5295900" y="4403725"/>
          <p14:tracePt t="11608" x="5380038" y="4152900"/>
          <p14:tracePt t="11625" x="5464175" y="3970338"/>
          <p14:tracePt t="11641" x="5532438" y="3787775"/>
          <p14:tracePt t="11658" x="5600700" y="3649663"/>
          <p14:tracePt t="11675" x="5646738" y="3527425"/>
          <p14:tracePt t="11691" x="5707063" y="3421063"/>
          <p14:tracePt t="11708" x="5761038" y="3306763"/>
          <p14:tracePt t="11725" x="5837238" y="3208338"/>
          <p14:tracePt t="11741" x="5905500" y="3094038"/>
          <p14:tracePt t="11758" x="6003925" y="2941638"/>
          <p14:tracePt t="11775" x="6057900" y="2841625"/>
          <p14:tracePt t="11791" x="6111875" y="2727325"/>
          <p14:tracePt t="11808" x="6156325" y="2613025"/>
          <p14:tracePt t="11824" x="6194425" y="2514600"/>
          <p14:tracePt t="11841" x="6226175" y="2416175"/>
          <p14:tracePt t="11858" x="6226175" y="2392363"/>
          <p14:tracePt t="11875" x="6232525" y="2362200"/>
          <p14:tracePt t="11926" x="6232525" y="2354263"/>
          <p14:tracePt t="11934" x="6232525" y="2332038"/>
          <p14:tracePt t="11943" x="6232525" y="2324100"/>
          <p14:tracePt t="11958" x="6232525" y="2316163"/>
          <p14:tracePt t="11975" x="6248400" y="2278063"/>
          <p14:tracePt t="11992" x="6248400" y="2263775"/>
          <p14:tracePt t="12008" x="6248400" y="2255838"/>
          <p14:tracePt t="12025" x="6248400" y="2232025"/>
          <p14:tracePt t="12118" x="6232525" y="2301875"/>
          <p14:tracePt t="12126" x="6202363" y="2438400"/>
          <p14:tracePt t="12134" x="6188075" y="2530475"/>
          <p14:tracePt t="12143" x="6172200" y="2628900"/>
          <p14:tracePt t="12158" x="6149975" y="2819400"/>
          <p14:tracePt t="12175" x="6103938" y="3001963"/>
          <p14:tracePt t="12191" x="6088063" y="3101975"/>
          <p14:tracePt t="12209" x="6080125" y="3184525"/>
          <p14:tracePt t="12225" x="6080125" y="3192463"/>
          <p14:tracePt t="12241" x="6080125" y="3200400"/>
          <p14:tracePt t="12258" x="6080125" y="3208338"/>
          <p14:tracePt t="12275" x="6080125" y="3254375"/>
          <p14:tracePt t="12291" x="6080125" y="3314700"/>
          <p14:tracePt t="12310" x="6080125" y="3398838"/>
          <p14:tracePt t="12325" x="6080125" y="3451225"/>
          <p14:tracePt t="12343" x="6080125" y="3581400"/>
          <p14:tracePt t="12358" x="6088063" y="3679825"/>
          <p14:tracePt t="12375" x="6096000" y="3771900"/>
          <p14:tracePt t="12391" x="6103938" y="3863975"/>
          <p14:tracePt t="12408" x="6118225" y="3954463"/>
          <p14:tracePt t="12425" x="6118225" y="4000500"/>
          <p14:tracePt t="12441" x="6126163" y="4008438"/>
          <p14:tracePt t="12543" x="6142038" y="4008438"/>
          <p14:tracePt t="12550" x="6156325" y="4008438"/>
          <p14:tracePt t="12559" x="6210300" y="4000500"/>
          <p14:tracePt t="12575" x="6278563" y="3970338"/>
          <p14:tracePt t="12592" x="6354763" y="3924300"/>
          <p14:tracePt t="12608" x="6430963" y="3878263"/>
          <p14:tracePt t="12625" x="6454775" y="3848100"/>
          <p14:tracePt t="12642" x="6469063" y="3832225"/>
          <p14:tracePt t="12658" x="6469063" y="3817938"/>
          <p14:tracePt t="12675" x="6469063" y="3802063"/>
          <p14:tracePt t="12692" x="6446838" y="3756025"/>
          <p14:tracePt t="12708" x="6370638" y="3665538"/>
          <p14:tracePt t="12725" x="6248400" y="3573463"/>
          <p14:tracePt t="12742" x="6103938" y="3505200"/>
          <p14:tracePt t="12758" x="6080125" y="3497263"/>
          <p14:tracePt t="12775" x="6035675" y="3482975"/>
          <p14:tracePt t="12792" x="6019800" y="3482975"/>
          <p14:tracePt t="12808" x="5989638" y="3475038"/>
          <p14:tracePt t="12825" x="5965825" y="3467100"/>
          <p14:tracePt t="12842" x="5927725" y="3467100"/>
          <p14:tracePt t="12858" x="5837238" y="3497263"/>
          <p14:tracePt t="12875" x="5730875" y="3565525"/>
          <p14:tracePt t="12892" x="5622925" y="3649663"/>
          <p14:tracePt t="12908" x="5524500" y="3741738"/>
          <p14:tracePt t="12925" x="5478463" y="3787775"/>
          <p14:tracePt t="12942" x="5464175" y="3810000"/>
          <p14:tracePt t="12958" x="5464175" y="3817938"/>
          <p14:tracePt t="12975" x="5464175" y="3863975"/>
          <p14:tracePt t="12992" x="5464175" y="3916363"/>
          <p14:tracePt t="13008" x="5516563" y="3978275"/>
          <p14:tracePt t="13025" x="5562600" y="4016375"/>
          <p14:tracePt t="13042" x="5646738" y="4060825"/>
          <p14:tracePt t="13058" x="5807075" y="4098925"/>
          <p14:tracePt t="13075" x="5965825" y="4122738"/>
          <p14:tracePt t="13092" x="6142038" y="4130675"/>
          <p14:tracePt t="13108" x="6294438" y="4130675"/>
          <p14:tracePt t="13125" x="6416675" y="4106863"/>
          <p14:tracePt t="13142" x="6499225" y="4046538"/>
          <p14:tracePt t="13158" x="6515100" y="3978275"/>
          <p14:tracePt t="13175" x="6515100" y="3902075"/>
          <p14:tracePt t="13192" x="6499225" y="3825875"/>
          <p14:tracePt t="13208" x="6438900" y="3733800"/>
          <p14:tracePt t="13225" x="6392863" y="3673475"/>
          <p14:tracePt t="13243" x="6332538" y="3611563"/>
          <p14:tracePt t="13258" x="6256338" y="3581400"/>
          <p14:tracePt t="13275" x="6180138" y="3551238"/>
          <p14:tracePt t="13292" x="6042025" y="3521075"/>
          <p14:tracePt t="13308" x="5997575" y="3513138"/>
          <p14:tracePt t="13325" x="5959475" y="3513138"/>
          <p14:tracePt t="13342" x="5807075" y="3543300"/>
          <p14:tracePt t="13358" x="5737225" y="3603625"/>
          <p14:tracePt t="13375" x="5638800" y="3717925"/>
          <p14:tracePt t="13392" x="5584825" y="3794125"/>
          <p14:tracePt t="13409" x="5562600" y="3863975"/>
          <p14:tracePt t="13425" x="5562600" y="3916363"/>
          <p14:tracePt t="13442" x="5562600" y="3962400"/>
          <p14:tracePt t="13459" x="5600700" y="4030663"/>
          <p14:tracePt t="13475" x="5730875" y="4092575"/>
          <p14:tracePt t="13492" x="5897563" y="4137025"/>
          <p14:tracePt t="13509" x="6073775" y="4152900"/>
          <p14:tracePt t="13525" x="6248400" y="4152900"/>
          <p14:tracePt t="13542" x="6392863" y="4106863"/>
          <p14:tracePt t="13559" x="6416675" y="4054475"/>
          <p14:tracePt t="13575" x="6416675" y="3984625"/>
          <p14:tracePt t="13592" x="6316663" y="3832225"/>
          <p14:tracePt t="13609" x="6118225" y="3627438"/>
          <p14:tracePt t="13625" x="5851525" y="3390900"/>
          <p14:tracePt t="13642" x="5715000" y="3238500"/>
          <p14:tracePt t="13659" x="5638800" y="3055938"/>
          <p14:tracePt t="13675" x="5616575" y="2873375"/>
          <p14:tracePt t="13692" x="5600700" y="2682875"/>
          <p14:tracePt t="13709" x="5600700" y="2506663"/>
          <p14:tracePt t="13725" x="5608638" y="2362200"/>
          <p14:tracePt t="13743" x="5630863" y="2239963"/>
          <p14:tracePt t="13759" x="5638800" y="2232025"/>
          <p14:tracePt t="13846" x="5638800" y="2286000"/>
          <p14:tracePt t="13854" x="5646738" y="2476500"/>
          <p14:tracePt t="13862" x="5699125" y="2720975"/>
          <p14:tracePt t="13875" x="5753100" y="2963863"/>
          <p14:tracePt t="13892" x="5813425" y="3398838"/>
          <p14:tracePt t="13909" x="5859463" y="3695700"/>
          <p14:tracePt t="13925" x="5921375" y="3870325"/>
          <p14:tracePt t="13942" x="5943600" y="3916363"/>
          <p14:tracePt t="13967" x="5981700" y="3840163"/>
          <p14:tracePt t="13975" x="6035675" y="3703638"/>
          <p14:tracePt t="13992" x="6080125" y="3429000"/>
          <p14:tracePt t="14009" x="6118225" y="3101975"/>
          <p14:tracePt t="14025" x="6142038" y="2841625"/>
          <p14:tracePt t="14042" x="6142038" y="2667000"/>
          <p14:tracePt t="14059" x="6142038" y="2651125"/>
          <p14:tracePt t="14118" x="6126163" y="2743200"/>
          <p14:tracePt t="14127" x="6118225" y="2835275"/>
          <p14:tracePt t="14134" x="6096000" y="2941638"/>
          <p14:tracePt t="14143" x="6080125" y="3032125"/>
          <p14:tracePt t="14159" x="6011863" y="3184525"/>
          <p14:tracePt t="14175" x="5997575" y="3222625"/>
          <p14:tracePt t="14209" x="5997575" y="3178175"/>
          <p14:tracePt t="14225" x="5997575" y="2955925"/>
          <p14:tracePt t="14243" x="6027738" y="2682875"/>
          <p14:tracePt t="14259" x="6049963" y="2339975"/>
          <p14:tracePt t="14275" x="6049963" y="2149475"/>
          <p14:tracePt t="14292" x="6049963" y="2087563"/>
          <p14:tracePt t="14326" x="6042025" y="2087563"/>
          <p14:tracePt t="14342" x="6027738" y="2438400"/>
          <p14:tracePt t="14359" x="6027738" y="2955925"/>
          <p14:tracePt t="14375" x="6049963" y="3543300"/>
          <p14:tracePt t="14392" x="6088063" y="3970338"/>
          <p14:tracePt t="14409" x="6126163" y="4191000"/>
          <p14:tracePt t="14425" x="6142038" y="4237038"/>
          <p14:tracePt t="14462" x="6142038" y="4144963"/>
          <p14:tracePt t="14476" x="6142038" y="4016375"/>
          <p14:tracePt t="14492" x="6134100" y="3825875"/>
          <p14:tracePt t="14509" x="6096000" y="3611563"/>
          <p14:tracePt t="14526" x="6088063" y="3521075"/>
          <p14:tracePt t="14542" x="6088063" y="3505200"/>
          <p14:tracePt t="14574" x="6088063" y="3619500"/>
          <p14:tracePt t="14582" x="6088063" y="3787775"/>
          <p14:tracePt t="14592" x="6088063" y="3954463"/>
          <p14:tracePt t="14609" x="6134100" y="4237038"/>
          <p14:tracePt t="14626" x="6156325" y="4381500"/>
          <p14:tracePt t="14644" x="6164263" y="4389438"/>
          <p14:tracePt t="14676" x="6164263" y="4327525"/>
          <p14:tracePt t="14692" x="6134100" y="4092575"/>
          <p14:tracePt t="14709" x="6057900" y="3840163"/>
          <p14:tracePt t="14726" x="6003925" y="3679825"/>
          <p14:tracePt t="14742" x="5989638" y="3649663"/>
          <p14:tracePt t="14782" x="5981700" y="3711575"/>
          <p14:tracePt t="14790" x="5981700" y="3794125"/>
          <p14:tracePt t="14798" x="5981700" y="3863975"/>
          <p14:tracePt t="14809" x="5981700" y="3924300"/>
          <p14:tracePt t="14826" x="5989638" y="3970338"/>
          <p14:tracePt t="14894" x="5989638" y="3962400"/>
          <p14:tracePt t="14904" x="5981700" y="3908425"/>
          <p14:tracePt t="14910" x="5973763" y="3886200"/>
          <p14:tracePt t="14926" x="5973763" y="3848100"/>
          <p14:tracePt t="14942" x="5973763" y="3810000"/>
          <p14:tracePt t="15030" x="6003925" y="3840163"/>
          <p14:tracePt t="15038" x="6027738" y="3870325"/>
          <p14:tracePt t="15046" x="6027738" y="3886200"/>
          <p14:tracePt t="15059" x="6042025" y="3894138"/>
          <p14:tracePt t="16007" x="6111875" y="3894138"/>
          <p14:tracePt t="16014" x="6340475" y="3894138"/>
          <p14:tracePt t="16026" x="6629400" y="3894138"/>
          <p14:tracePt t="16043" x="7086600" y="3894138"/>
          <p14:tracePt t="16060" x="7604125" y="3894138"/>
          <p14:tracePt t="16076" x="8099425" y="3894138"/>
          <p14:tracePt t="16094" x="8640763" y="3894138"/>
          <p14:tracePt t="16110" x="8755063" y="3894138"/>
          <p14:tracePt t="16126" x="8923338" y="3870325"/>
          <p14:tracePt t="16143" x="8969375" y="3856038"/>
          <p14:tracePt t="16160" x="8983663" y="3848100"/>
          <p14:tracePt t="16239" x="8983663" y="3840163"/>
          <p14:tracePt t="16246" x="8991600" y="3840163"/>
          <p14:tracePt t="16255" x="9007475" y="3840163"/>
          <p14:tracePt t="16454" x="9013825" y="3840163"/>
          <p14:tracePt t="16630" x="9021763" y="3840163"/>
          <p14:tracePt t="16638" x="9021763" y="3856038"/>
          <p14:tracePt t="16646" x="9029700" y="3870325"/>
          <p14:tracePt t="17374" x="9029700" y="3878263"/>
          <p14:tracePt t="17398" x="9013825" y="3902075"/>
          <p14:tracePt t="17406" x="8983663" y="3932238"/>
          <p14:tracePt t="17414" x="8937625" y="4000500"/>
          <p14:tracePt t="17427" x="8893175" y="4068763"/>
          <p14:tracePt t="17443" x="8755063" y="4213225"/>
          <p14:tracePt t="17460" x="8526463" y="4389438"/>
          <p14:tracePt t="17477" x="8229600" y="4556125"/>
          <p14:tracePt t="17493" x="7932738" y="4708525"/>
          <p14:tracePt t="17510" x="7597775" y="4846638"/>
          <p14:tracePt t="17527" x="7315200" y="4953000"/>
          <p14:tracePt t="17543" x="7086600" y="5013325"/>
          <p14:tracePt t="17561" x="6888163" y="5067300"/>
          <p14:tracePt t="17577" x="6727825" y="5113338"/>
          <p14:tracePt t="17593" x="6591300" y="5143500"/>
          <p14:tracePt t="17610" x="6499225" y="5143500"/>
          <p14:tracePt t="17627" x="6438900" y="5143500"/>
          <p14:tracePt t="17643" x="6423025" y="5143500"/>
          <p14:tracePt t="17660" x="6416675" y="5143500"/>
          <p14:tracePt t="17687" x="6408738" y="5143500"/>
          <p14:tracePt t="17695" x="6400800" y="5135563"/>
          <p14:tracePt t="17710" x="6384925" y="5135563"/>
          <p14:tracePt t="17727" x="6362700" y="5127625"/>
          <p14:tracePt t="17760" x="6340475" y="5127625"/>
          <p14:tracePt t="17777" x="6324600" y="5127625"/>
          <p14:tracePt t="17810" x="6316663" y="5127625"/>
          <p14:tracePt t="17838" x="6316663" y="5135563"/>
          <p14:tracePt t="17854" x="6324600" y="5143500"/>
          <p14:tracePt t="17862" x="6346825" y="5143500"/>
          <p14:tracePt t="17877" x="6408738" y="5143500"/>
          <p14:tracePt t="17894" x="6461125" y="5143500"/>
          <p14:tracePt t="17910" x="6651625" y="5143500"/>
          <p14:tracePt t="17927" x="6827838" y="5143500"/>
          <p14:tracePt t="17944" x="6956425" y="5143500"/>
          <p14:tracePt t="17961" x="7064375" y="5143500"/>
          <p14:tracePt t="17977" x="7116763" y="5143500"/>
          <p14:tracePt t="17994" x="7132638" y="5143500"/>
          <p14:tracePt t="18998" x="7124700" y="5143500"/>
          <p14:tracePt t="19030" x="7108825" y="5143500"/>
          <p14:tracePt t="19038" x="7078663" y="5127625"/>
          <p14:tracePt t="19046" x="7026275" y="5105400"/>
          <p14:tracePt t="19061" x="6994525" y="5083175"/>
          <p14:tracePt t="19077" x="6896100" y="4975225"/>
          <p14:tracePt t="19094" x="6705600" y="4884738"/>
          <p14:tracePt t="19111" x="6569075" y="4822825"/>
          <p14:tracePt t="19127" x="6378575" y="4784725"/>
          <p14:tracePt t="19144" x="6164263" y="4778375"/>
          <p14:tracePt t="19161" x="5927725" y="4778375"/>
          <p14:tracePt t="19177" x="5546725" y="4838700"/>
          <p14:tracePt t="19194" x="5089525" y="4983163"/>
          <p14:tracePt t="19211" x="4678363" y="5165725"/>
          <p14:tracePt t="19227" x="4411663" y="5280025"/>
          <p14:tracePt t="19244" x="4206875" y="5372100"/>
          <p14:tracePt t="19261" x="4076700" y="5432425"/>
          <p14:tracePt t="19277" x="4000500" y="5456238"/>
          <p14:tracePt t="19294" x="3894138" y="5470525"/>
          <p14:tracePt t="19311" x="3848100" y="5470525"/>
          <p14:tracePt t="19327" x="3817938" y="5470525"/>
          <p14:tracePt t="19344" x="3779838" y="5470525"/>
          <p14:tracePt t="19361" x="3756025" y="5470525"/>
          <p14:tracePt t="19377" x="3725863" y="5464175"/>
          <p14:tracePt t="19394" x="3687763" y="5464175"/>
          <p14:tracePt t="19411" x="3649663" y="5440363"/>
          <p14:tracePt t="19427" x="3543300" y="5426075"/>
          <p14:tracePt t="19444" x="3444875" y="5410200"/>
          <p14:tracePt t="19462" x="3382963" y="5410200"/>
          <p14:tracePt t="19494" x="3375025" y="5410200"/>
          <p14:tracePt t="19526" x="3375025" y="5426075"/>
          <p14:tracePt t="19542" x="3375025" y="5432425"/>
          <p14:tracePt t="19566" x="3368675" y="5448300"/>
          <p14:tracePt t="19622" x="3360738" y="5456238"/>
          <p14:tracePt t="19630" x="3352800" y="5456238"/>
          <p14:tracePt t="19638" x="3344863" y="5456238"/>
          <p14:tracePt t="19646" x="3336925" y="5456238"/>
          <p14:tracePt t="19782" x="3330575" y="5464175"/>
          <p14:tracePt t="20231" x="3330575" y="5470525"/>
          <p14:tracePt t="20238" x="3352800" y="5478463"/>
          <p14:tracePt t="20246" x="3390900" y="5494338"/>
          <p14:tracePt t="20261" x="3444875" y="5508625"/>
          <p14:tracePt t="20278" x="3581400" y="5516563"/>
          <p14:tracePt t="20294" x="3649663" y="5516563"/>
          <p14:tracePt t="20311" x="3703638" y="5516563"/>
          <p14:tracePt t="20328" x="3725863" y="5516563"/>
          <p14:tracePt t="20424" x="3749675" y="5516563"/>
          <p14:tracePt t="20430" x="3779838" y="5516563"/>
          <p14:tracePt t="20439" x="3810000" y="5508625"/>
          <p14:tracePt t="20446" x="3840163" y="5508625"/>
          <p14:tracePt t="20461" x="3870325" y="5508625"/>
          <p14:tracePt t="20478" x="4046538" y="5508625"/>
          <p14:tracePt t="20494" x="4183063" y="5508625"/>
          <p14:tracePt t="20511" x="4259263" y="5508625"/>
          <p14:tracePt t="20528" x="4297363" y="5508625"/>
          <p14:tracePt t="20544" x="4305300" y="5508625"/>
          <p14:tracePt t="20830" x="4321175" y="5508625"/>
          <p14:tracePt t="20840" x="4389438" y="5524500"/>
          <p14:tracePt t="20846" x="4503738" y="5524500"/>
          <p14:tracePt t="20861" x="4892675" y="5494338"/>
          <p14:tracePt t="20878" x="5418138" y="5318125"/>
          <p14:tracePt t="20894" x="6156325" y="4983163"/>
          <p14:tracePt t="20911" x="6950075" y="4518025"/>
          <p14:tracePt t="20928" x="7521575" y="4060825"/>
          <p14:tracePt t="20944" x="7886700" y="3527425"/>
          <p14:tracePt t="20961" x="8069263" y="3078163"/>
          <p14:tracePt t="20978" x="8099425" y="2727325"/>
          <p14:tracePt t="20994" x="8099425" y="2492375"/>
          <p14:tracePt t="21011" x="8099425" y="2293938"/>
          <p14:tracePt t="21028" x="8099425" y="2117725"/>
          <p14:tracePt t="21044" x="8099425" y="1989138"/>
          <p14:tracePt t="21061" x="8099425" y="1858963"/>
          <p14:tracePt t="21078" x="8093075" y="1760538"/>
          <p14:tracePt t="21095" x="8093075" y="1752600"/>
          <p14:tracePt t="21111" x="8093075" y="1744663"/>
          <p14:tracePt t="21128" x="8093075" y="1722438"/>
          <p14:tracePt t="21145" x="8093075" y="1668463"/>
          <p14:tracePt t="21161" x="8093075" y="1646238"/>
          <p14:tracePt t="21178" x="8093075" y="1584325"/>
          <p14:tracePt t="21195" x="8077200" y="1562100"/>
          <p14:tracePt t="21263" x="8069263" y="1562100"/>
          <p14:tracePt t="21270" x="8061325" y="1562100"/>
          <p14:tracePt t="21280" x="8054975" y="1562100"/>
          <p14:tracePt t="21295" x="7993063" y="1692275"/>
          <p14:tracePt t="21311" x="7954963" y="1836738"/>
          <p14:tracePt t="21328" x="7916863" y="2087563"/>
          <p14:tracePt t="21345" x="7878763" y="2339975"/>
          <p14:tracePt t="21361" x="7864475" y="2582863"/>
          <p14:tracePt t="21379" x="7832725" y="2835275"/>
          <p14:tracePt t="21382" x="7826375" y="2987675"/>
          <p14:tracePt t="21395" x="7810500" y="3154363"/>
          <p14:tracePt t="21411" x="7772400" y="3505200"/>
          <p14:tracePt t="21428" x="7718425" y="3848100"/>
          <p14:tracePt t="21445" x="7680325" y="4076700"/>
          <p14:tracePt t="21461" x="7627938" y="4283075"/>
          <p14:tracePt t="21478" x="7589838" y="4373563"/>
          <p14:tracePt t="21543" x="7589838" y="4335463"/>
          <p14:tracePt t="21550" x="7589838" y="4221163"/>
          <p14:tracePt t="21561" x="7551738" y="4106863"/>
          <p14:tracePt t="21578" x="7483475" y="3832225"/>
          <p14:tracePt t="21595" x="7437438" y="3679825"/>
          <p14:tracePt t="21612" x="7421563" y="3635375"/>
          <p14:tracePt t="21663" x="7421563" y="3657600"/>
          <p14:tracePt t="21670" x="7421563" y="3749675"/>
          <p14:tracePt t="21679" x="7421563" y="3832225"/>
          <p14:tracePt t="21695" x="7421563" y="3984625"/>
          <p14:tracePt t="21712" x="7407275" y="4054475"/>
          <p14:tracePt t="21728" x="7407275" y="4060825"/>
          <p14:tracePt t="21767" x="7407275" y="4054475"/>
          <p14:tracePt t="21778" x="7407275" y="4016375"/>
          <p14:tracePt t="21796" x="7429500" y="3924300"/>
          <p14:tracePt t="21812" x="7459663" y="3840163"/>
          <p14:tracePt t="21828" x="7475538" y="3787775"/>
          <p14:tracePt t="21845" x="7475538" y="3779838"/>
          <p14:tracePt t="21927" x="7483475" y="3779838"/>
          <p14:tracePt t="22030" x="7489825" y="3779838"/>
          <p14:tracePt t="22038" x="7505700" y="3779838"/>
          <p14:tracePt t="22047" x="7521575" y="3779838"/>
          <p14:tracePt t="22062" x="7543800" y="3779838"/>
          <p14:tracePt t="22079" x="7573963" y="3779838"/>
          <p14:tracePt t="22095" x="7589838" y="3779838"/>
          <p14:tracePt t="22830" x="7597775" y="3787775"/>
          <p14:tracePt t="22870" x="7597775" y="3840163"/>
          <p14:tracePt t="22878" x="7566025" y="3924300"/>
          <p14:tracePt t="22887" x="7535863" y="3978275"/>
          <p14:tracePt t="22895" x="7489825" y="4054475"/>
          <p14:tracePt t="22912" x="7315200" y="4297363"/>
          <p14:tracePt t="22929" x="7078663" y="4533900"/>
          <p14:tracePt t="22945" x="6713538" y="4822825"/>
          <p14:tracePt t="22962" x="6354763" y="5067300"/>
          <p14:tracePt t="22979" x="6210300" y="5173663"/>
          <p14:tracePt t="22995" x="6088063" y="5265738"/>
          <p14:tracePt t="23012" x="6027738" y="5311775"/>
          <p14:tracePt t="23029" x="6019800" y="5318125"/>
          <p14:tracePt t="23070" x="6019800" y="5326063"/>
          <p14:tracePt t="23079" x="6003925" y="5326063"/>
          <p14:tracePt t="23095" x="5973763" y="5326063"/>
          <p14:tracePt t="23112" x="5943600" y="5334000"/>
          <p14:tracePt t="23129" x="5889625" y="5380038"/>
          <p14:tracePt t="23145" x="5821363" y="5448300"/>
          <p14:tracePt t="23163" x="5761038" y="5554663"/>
          <p14:tracePt t="23179" x="5692775" y="5707063"/>
          <p14:tracePt t="23195" x="5646738" y="5845175"/>
          <p14:tracePt t="23212" x="5616575" y="5935663"/>
          <p14:tracePt t="23229" x="5616575" y="5959475"/>
          <p14:tracePt t="23263" x="5616575" y="5965825"/>
          <p14:tracePt t="23279" x="5707063" y="5913438"/>
          <p14:tracePt t="23295" x="5813425" y="5837238"/>
          <p14:tracePt t="23312" x="5973763" y="5722938"/>
          <p14:tracePt t="23329" x="6156325" y="5646738"/>
          <p14:tracePt t="23345" x="6316663" y="5584825"/>
          <p14:tracePt t="23362" x="6423025" y="5546725"/>
          <p14:tracePt t="23379" x="6469063" y="5516563"/>
          <p14:tracePt t="23395" x="6484938" y="5508625"/>
          <p14:tracePt t="23479" x="6507163" y="5502275"/>
          <p14:tracePt t="23487" x="6561138" y="5478463"/>
          <p14:tracePt t="23495" x="6607175" y="5456238"/>
          <p14:tracePt t="23512" x="6683375" y="5410200"/>
          <p14:tracePt t="23529" x="6789738" y="5341938"/>
          <p14:tracePt t="23546" x="6850063" y="5295900"/>
          <p14:tracePt t="23579" x="6858000" y="5287963"/>
          <p14:tracePt t="23596" x="6781800" y="5211763"/>
          <p14:tracePt t="23612" x="6613525" y="5143500"/>
          <p14:tracePt t="23630" x="6278563" y="5083175"/>
          <p14:tracePt t="23646" x="6180138" y="5083175"/>
          <p14:tracePt t="23662" x="5935663" y="5113338"/>
          <p14:tracePt t="23679" x="5845175" y="5165725"/>
          <p14:tracePt t="23696" x="5799138" y="5203825"/>
          <p14:tracePt t="23712" x="5775325" y="5249863"/>
          <p14:tracePt t="23729" x="5768975" y="5257800"/>
          <p14:tracePt t="23746" x="5753100" y="5273675"/>
          <p14:tracePt t="23779" x="5715000" y="5273675"/>
          <p14:tracePt t="23796" x="5676900" y="5273675"/>
          <p14:tracePt t="23812" x="5654675" y="5265738"/>
          <p14:tracePt t="23829" x="5622925" y="5241925"/>
          <p14:tracePt t="23846" x="5608638" y="5219700"/>
          <p14:tracePt t="23862" x="5608638" y="5197475"/>
          <p14:tracePt t="23879" x="5600700" y="5197475"/>
          <p14:tracePt t="23896" x="5600700" y="5181600"/>
          <p14:tracePt t="23912" x="5592763" y="5181600"/>
          <p14:tracePt t="23929" x="5578475" y="5165725"/>
          <p14:tracePt t="23966" x="5570538" y="5165725"/>
          <p14:tracePt t="23979" x="5546725" y="5151438"/>
          <p14:tracePt t="23996" x="5532438" y="5151438"/>
          <p14:tracePt t="24012" x="5524500" y="5151438"/>
          <p14:tracePt t="24029" x="5508625" y="5151438"/>
          <p14:tracePt t="24174" x="5502275" y="5151438"/>
          <p14:tracePt t="24207" x="5486400" y="5151438"/>
          <p14:tracePt t="24214" x="5478463" y="5151438"/>
          <p14:tracePt t="24222" x="5456238" y="5151438"/>
          <p14:tracePt t="24231" x="5432425" y="5151438"/>
          <p14:tracePt t="24246" x="5387975" y="5151438"/>
          <p14:tracePt t="24262" x="5341938" y="5151438"/>
          <p14:tracePt t="24279" x="5311775" y="5151438"/>
          <p14:tracePt t="24296" x="5295900" y="5151438"/>
          <p14:tracePt t="24313" x="5287963" y="5151438"/>
          <p14:tracePt t="24346" x="5280025" y="5151438"/>
          <p14:tracePt t="24363" x="5265738" y="5159375"/>
          <p14:tracePt t="24379" x="5241925" y="5159375"/>
          <p14:tracePt t="24396" x="5227638" y="5165725"/>
          <p14:tracePt t="24414" x="5219700" y="5173663"/>
          <p14:tracePt t="24463" x="5227638" y="5181600"/>
          <p14:tracePt t="24470" x="5249863" y="5181600"/>
          <p14:tracePt t="24479" x="5295900" y="5197475"/>
          <p14:tracePt t="24496" x="5372100" y="5197475"/>
          <p14:tracePt t="24513" x="5494338" y="5197475"/>
          <p14:tracePt t="24529" x="5608638" y="5181600"/>
          <p14:tracePt t="24546" x="5684838" y="5151438"/>
          <p14:tracePt t="24563" x="5737225" y="5143500"/>
          <p14:tracePt t="24579" x="5745163" y="5135563"/>
          <p14:tracePt t="24702" x="5761038" y="5135563"/>
          <p14:tracePt t="24710" x="5799138" y="5135563"/>
          <p14:tracePt t="24718" x="5829300" y="5135563"/>
          <p14:tracePt t="24729" x="5859463" y="5143500"/>
          <p14:tracePt t="24746" x="6042025" y="5151438"/>
          <p14:tracePt t="24763" x="6346825" y="5159375"/>
          <p14:tracePt t="24779" x="6621463" y="5197475"/>
          <p14:tracePt t="24796" x="6880225" y="5197475"/>
          <p14:tracePt t="24813" x="7032625" y="5197475"/>
          <p14:tracePt t="24829" x="7056438" y="5197475"/>
          <p14:tracePt t="24889" x="7064375" y="5197475"/>
          <p14:tracePt t="24894" x="7064375" y="5189538"/>
          <p14:tracePt t="24902" x="7064375" y="5165725"/>
          <p14:tracePt t="24934" x="7048500" y="5151438"/>
          <p14:tracePt t="24942" x="7032625" y="5135563"/>
          <p14:tracePt t="24950" x="7018338" y="5135563"/>
          <p14:tracePt t="24963" x="7010400" y="5127625"/>
          <p14:tracePt t="24979" x="6994525" y="5127625"/>
          <p14:tracePt t="25054" x="6988175" y="5127625"/>
          <p14:tracePt t="25062" x="6964363" y="5121275"/>
          <p14:tracePt t="25071" x="6956425" y="5121275"/>
          <p14:tracePt t="25079" x="6934200" y="5113338"/>
          <p14:tracePt t="25096" x="6850063" y="5083175"/>
          <p14:tracePt t="25113" x="6721475" y="5075238"/>
          <p14:tracePt t="25129" x="6651625" y="5059363"/>
          <p14:tracePt t="25190" x="6659563" y="5059363"/>
          <p14:tracePt t="25198" x="6675438" y="5059363"/>
          <p14:tracePt t="25207" x="6697663" y="5059363"/>
          <p14:tracePt t="25215" x="6721475" y="5059363"/>
          <p14:tracePt t="25230" x="6727825" y="5059363"/>
          <p14:tracePt t="25246" x="6765925" y="5059363"/>
          <p14:tracePt t="25263" x="6781800" y="5059363"/>
          <p14:tracePt t="25280" x="6804025" y="5059363"/>
          <p14:tracePt t="25296" x="6827838" y="5067300"/>
          <p14:tracePt t="25313" x="6850063" y="5075238"/>
          <p14:tracePt t="25330" x="6858000" y="5075238"/>
          <p14:tracePt t="25346" x="6880225" y="5083175"/>
          <p14:tracePt t="25363" x="6950075" y="5097463"/>
          <p14:tracePt t="25381" x="7064375" y="5097463"/>
          <p14:tracePt t="25384" x="7108825" y="5097463"/>
          <p14:tracePt t="25396" x="7132638" y="5097463"/>
          <p14:tracePt t="25413" x="7231063" y="5097463"/>
          <p14:tracePt t="25430" x="7285038" y="5097463"/>
          <p14:tracePt t="25502" x="7292975" y="5097463"/>
          <p14:tracePt t="25766" x="7292975" y="5113338"/>
          <p14:tracePt t="25774" x="7277100" y="5135563"/>
          <p14:tracePt t="25782" x="7246938" y="5159375"/>
          <p14:tracePt t="25796" x="7216775" y="5197475"/>
          <p14:tracePt t="25814" x="7094538" y="5311775"/>
          <p14:tracePt t="25830" x="7018338" y="5364163"/>
          <p14:tracePt t="25846" x="6972300" y="5394325"/>
          <p14:tracePt t="25863" x="6934200" y="5418138"/>
          <p14:tracePt t="25880" x="6918325" y="5440363"/>
          <p14:tracePt t="25896" x="6911975" y="5440363"/>
          <p14:tracePt t="26078" x="6911975" y="5432425"/>
          <p14:tracePt t="26087" x="6918325" y="5418138"/>
          <p14:tracePt t="26096" x="6918325" y="5410200"/>
          <p14:tracePt t="26113" x="6926263" y="5394325"/>
          <p14:tracePt t="26130" x="6934200" y="5372100"/>
          <p14:tracePt t="26147" x="6942138" y="5356225"/>
          <p14:tracePt t="26163" x="6942138" y="5341938"/>
          <p14:tracePt t="26197" x="6942138" y="5326063"/>
          <p14:tracePt t="26246" x="6934200" y="5326063"/>
          <p14:tracePt t="26254" x="6926263" y="5326063"/>
          <p14:tracePt t="26263" x="6911975" y="5326063"/>
          <p14:tracePt t="26281" x="6819900" y="5364163"/>
          <p14:tracePt t="26297" x="6689725" y="5448300"/>
          <p14:tracePt t="26313" x="6553200" y="5540375"/>
          <p14:tracePt t="26330" x="6354763" y="5661025"/>
          <p14:tracePt t="26347" x="6073775" y="5807075"/>
          <p14:tracePt t="26363" x="5859463" y="5883275"/>
          <p14:tracePt t="26380" x="5638800" y="5927725"/>
          <p14:tracePt t="26383" x="5546725" y="5943600"/>
          <p14:tracePt t="26397" x="5464175" y="5943600"/>
          <p14:tracePt t="26413" x="5326063" y="5943600"/>
          <p14:tracePt t="26430" x="5189538" y="5905500"/>
          <p14:tracePt t="26447" x="5151438" y="5883275"/>
          <p14:tracePt t="26463" x="5151438" y="5859463"/>
          <p14:tracePt t="26480" x="5151438" y="5821363"/>
          <p14:tracePt t="26497" x="5151438" y="5783263"/>
          <p14:tracePt t="26513" x="5159375" y="5745163"/>
          <p14:tracePt t="26530" x="5189538" y="5661025"/>
          <p14:tracePt t="26547" x="5219700" y="5616575"/>
          <p14:tracePt t="26563" x="5235575" y="5584825"/>
          <p14:tracePt t="26580" x="5257800" y="5554663"/>
          <p14:tracePt t="26639" x="5265738" y="5546725"/>
          <p14:tracePt t="26678" x="5280025" y="5546725"/>
          <p14:tracePt t="26687" x="5303838" y="5546725"/>
          <p14:tracePt t="26698" x="5326063" y="5546725"/>
          <p14:tracePt t="26713" x="5432425" y="5546725"/>
          <p14:tracePt t="26730" x="5554663" y="5546725"/>
          <p14:tracePt t="26747" x="5668963" y="5546725"/>
          <p14:tracePt t="26763" x="5783263" y="5546725"/>
          <p14:tracePt t="26780" x="5867400" y="5540375"/>
          <p14:tracePt t="26797" x="5905500" y="5532438"/>
          <p14:tracePt t="26862" x="5913438" y="5532438"/>
          <p14:tracePt t="26871" x="5935663" y="5532438"/>
          <p14:tracePt t="26880" x="5973763" y="5532438"/>
          <p14:tracePt t="26897" x="6080125" y="5532438"/>
          <p14:tracePt t="26914" x="6248400" y="5532438"/>
          <p14:tracePt t="26930" x="6408738" y="5532438"/>
          <p14:tracePt t="26947" x="6561138" y="5532438"/>
          <p14:tracePt t="26964" x="6675438" y="5532438"/>
          <p14:tracePt t="26980" x="6713538" y="5532438"/>
          <p14:tracePt t="26997" x="6727825" y="5524500"/>
          <p14:tracePt t="27070" x="6735763" y="5524500"/>
          <p14:tracePt t="27078" x="6759575" y="5524500"/>
          <p14:tracePt t="27087" x="6789738" y="5524500"/>
          <p14:tracePt t="27097" x="6827838" y="5524500"/>
          <p14:tracePt t="27114" x="6896100" y="5516563"/>
          <p14:tracePt t="27130" x="6926263" y="5516563"/>
          <p14:tracePt t="27327" x="6950075" y="5516563"/>
          <p14:tracePt t="27334" x="6972300" y="5516563"/>
          <p14:tracePt t="27358" x="6980238" y="5516563"/>
          <p14:tracePt t="27366" x="6988175" y="5516563"/>
          <p14:tracePt t="27374" x="6994525" y="5516563"/>
          <p14:tracePt t="27974" x="6972300" y="5516563"/>
          <p14:tracePt t="27982" x="6896100" y="5494338"/>
          <p14:tracePt t="27990" x="6858000" y="5478463"/>
          <p14:tracePt t="27999" x="6819900" y="5470525"/>
          <p14:tracePt t="28014" x="6781800" y="5456238"/>
          <p14:tracePt t="28031" x="6583363" y="5456238"/>
          <p14:tracePt t="28047" x="6126163" y="5524500"/>
          <p14:tracePt t="28064" x="5654675" y="5584825"/>
          <p14:tracePt t="28081" x="5197475" y="5699125"/>
          <p14:tracePt t="28097" x="4716463" y="5775325"/>
          <p14:tracePt t="28114" x="4183063" y="5851525"/>
          <p14:tracePt t="28131" x="3756025" y="5951538"/>
          <p14:tracePt t="28147" x="3535363" y="6011863"/>
          <p14:tracePt t="28164" x="3398838" y="6057900"/>
          <p14:tracePt t="28181" x="3344863" y="6057900"/>
          <p14:tracePt t="28197" x="3314700" y="6080125"/>
          <p14:tracePt t="28214" x="3292475" y="6088063"/>
          <p14:tracePt t="28231" x="3268663" y="6103938"/>
          <p14:tracePt t="28247" x="3254375" y="6111875"/>
          <p14:tracePt t="28264" x="3246438" y="6118225"/>
          <p14:tracePt t="28281" x="3246438" y="6126163"/>
          <p14:tracePt t="28423" x="3238500" y="6126163"/>
          <p14:tracePt t="28438" x="3238500" y="6118225"/>
          <p14:tracePt t="28446" x="3238500" y="6111875"/>
          <p14:tracePt t="28454" x="3238500" y="6096000"/>
          <p14:tracePt t="28464" x="3254375" y="6080125"/>
          <p14:tracePt t="28481" x="3306763" y="6049963"/>
          <p14:tracePt t="28497" x="3336925" y="6027738"/>
          <p14:tracePt t="28514" x="3360738" y="6019800"/>
          <p14:tracePt t="28574" x="3360738" y="6011863"/>
          <p14:tracePt t="28598" x="3352800" y="5981700"/>
          <p14:tracePt t="28607" x="3330575" y="5935663"/>
          <p14:tracePt t="28615" x="3314700" y="5921375"/>
          <p14:tracePt t="28631" x="3292475" y="5897563"/>
          <p14:tracePt t="28647" x="3284538" y="5875338"/>
          <p14:tracePt t="28710" x="3284538" y="5867400"/>
          <p14:tracePt t="28718" x="3284538" y="5837238"/>
          <p14:tracePt t="28726" x="3284538" y="5813425"/>
          <p14:tracePt t="28734" x="3284538" y="5807075"/>
          <p14:tracePt t="28747" x="3284538" y="5791200"/>
          <p14:tracePt t="28764" x="3284538" y="5753100"/>
          <p14:tracePt t="28781" x="3292475" y="5737225"/>
          <p14:tracePt t="28797" x="3292475" y="5730875"/>
          <p14:tracePt t="28830" x="3298825" y="5722938"/>
          <p14:tracePt t="28838" x="3306763" y="5715000"/>
          <p14:tracePt t="28847" x="3314700" y="5699125"/>
          <p14:tracePt t="28864" x="3336925" y="5699125"/>
          <p14:tracePt t="28881" x="3360738" y="5699125"/>
          <p14:tracePt t="28898" x="3406775" y="5699125"/>
          <p14:tracePt t="28914" x="3459163" y="5699125"/>
          <p14:tracePt t="28917" x="3521075" y="5699125"/>
          <p14:tracePt t="28931" x="3589338" y="5699125"/>
          <p14:tracePt t="28948" x="3771900" y="5699125"/>
          <p14:tracePt t="28964" x="3978275" y="5699125"/>
          <p14:tracePt t="28981" x="4221163" y="5699125"/>
          <p14:tracePt t="28998" x="4473575" y="5699125"/>
          <p14:tracePt t="29014" x="4784725" y="5699125"/>
          <p14:tracePt t="29031" x="4968875" y="5699125"/>
          <p14:tracePt t="29048" x="5159375" y="5699125"/>
          <p14:tracePt t="29064" x="5349875" y="5699125"/>
          <p14:tracePt t="29081" x="5578475" y="5699125"/>
          <p14:tracePt t="29098" x="5799138" y="5699125"/>
          <p14:tracePt t="29114" x="6011863" y="5699125"/>
          <p14:tracePt t="29131" x="6302375" y="5676900"/>
          <p14:tracePt t="29148" x="6484938" y="5654675"/>
          <p14:tracePt t="29164" x="6613525" y="5638800"/>
          <p14:tracePt t="29182" x="6727825" y="5638800"/>
          <p14:tracePt t="29198" x="6797675" y="5638800"/>
          <p14:tracePt t="29214" x="6858000" y="5638800"/>
          <p14:tracePt t="29231" x="7010400" y="5638800"/>
          <p14:tracePt t="29248" x="7070725" y="5638800"/>
          <p14:tracePt t="29264" x="7162800" y="5638800"/>
          <p14:tracePt t="29281" x="7285038" y="5638800"/>
          <p14:tracePt t="29298" x="7315200" y="5638800"/>
          <p14:tracePt t="29314" x="7331075" y="5638800"/>
          <p14:tracePt t="29331" x="7337425" y="5638800"/>
          <p14:tracePt t="29414" x="7353300" y="5638800"/>
          <p14:tracePt t="29422" x="7375525" y="5646738"/>
          <p14:tracePt t="29431" x="7383463" y="5646738"/>
          <p14:tracePt t="29448" x="7413625" y="5661025"/>
          <p14:tracePt t="29464" x="7551738" y="5707063"/>
          <p14:tracePt t="29481" x="7620000" y="5715000"/>
          <p14:tracePt t="29498" x="7650163" y="5730875"/>
          <p14:tracePt t="29514" x="7734300" y="5745163"/>
          <p14:tracePt t="29531" x="7764463" y="5761038"/>
          <p14:tracePt t="29672" x="7764463" y="5783263"/>
          <p14:tracePt t="29678" x="7764463" y="5821363"/>
          <p14:tracePt t="29687" x="7764463" y="5859463"/>
          <p14:tracePt t="29698" x="7756525" y="5883275"/>
          <p14:tracePt t="29715" x="7726363" y="5989638"/>
          <p14:tracePt t="29731" x="7704138" y="6065838"/>
          <p14:tracePt t="29748" x="7696200" y="6111875"/>
          <p14:tracePt t="29765" x="7696200" y="6118225"/>
          <p14:tracePt t="29807" x="7688263" y="6118225"/>
          <p14:tracePt t="29815" x="7673975" y="6118225"/>
          <p14:tracePt t="29822" x="7650163" y="6118225"/>
          <p14:tracePt t="29831" x="7642225" y="6118225"/>
          <p14:tracePt t="29848" x="7573963" y="6118225"/>
          <p14:tracePt t="29864" x="7475538" y="6088063"/>
          <p14:tracePt t="29881" x="7277100" y="6088063"/>
          <p14:tracePt t="29898" x="7026275" y="6065838"/>
          <p14:tracePt t="29915" x="6637338" y="6042025"/>
          <p14:tracePt t="29931" x="6264275" y="6042025"/>
          <p14:tracePt t="29934" x="6035675" y="6042025"/>
          <p14:tracePt t="29948" x="5851525" y="6042025"/>
          <p14:tracePt t="29965" x="5432425" y="6042025"/>
          <p14:tracePt t="29981" x="4975225" y="6042025"/>
          <p14:tracePt t="29998" x="4229100" y="6042025"/>
          <p14:tracePt t="30015" x="3794125" y="6042025"/>
          <p14:tracePt t="30031" x="3482975" y="6042025"/>
          <p14:tracePt t="30048" x="3254375" y="6042025"/>
          <p14:tracePt t="30065" x="3094038" y="6042025"/>
          <p14:tracePt t="30081" x="2979738" y="6042025"/>
          <p14:tracePt t="30098" x="2911475" y="6042025"/>
          <p14:tracePt t="30115" x="2835275" y="6042025"/>
          <p14:tracePt t="30131" x="2743200" y="6049963"/>
          <p14:tracePt t="30148" x="2651125" y="6049963"/>
          <p14:tracePt t="30165" x="2552700" y="6049963"/>
          <p14:tracePt t="30181" x="2492375" y="6049963"/>
          <p14:tracePt t="30198" x="2438400" y="6035675"/>
          <p14:tracePt t="30231" x="2430463" y="6027738"/>
          <p14:tracePt t="30270" x="2430463" y="6019800"/>
          <p14:tracePt t="30278" x="2430463" y="5981700"/>
          <p14:tracePt t="30287" x="2430463" y="5951538"/>
          <p14:tracePt t="30298" x="2430463" y="5927725"/>
          <p14:tracePt t="30315" x="2438400" y="5837238"/>
          <p14:tracePt t="30331" x="2468563" y="5775325"/>
          <p14:tracePt t="30348" x="2536825" y="5699125"/>
          <p14:tracePt t="30365" x="2606675" y="5654675"/>
          <p14:tracePt t="30382" x="2689225" y="5608638"/>
          <p14:tracePt t="30398" x="2803525" y="5578475"/>
          <p14:tracePt t="30415" x="2955925" y="5570538"/>
          <p14:tracePt t="30431" x="3184525" y="5570538"/>
          <p14:tracePt t="30448" x="3451225" y="5570538"/>
          <p14:tracePt t="30465" x="3894138" y="5570538"/>
          <p14:tracePt t="30481" x="4289425" y="5616575"/>
          <p14:tracePt t="30498" x="4670425" y="5654675"/>
          <p14:tracePt t="30515" x="4968875" y="5654675"/>
          <p14:tracePt t="30531" x="5235575" y="5654675"/>
          <p14:tracePt t="30548" x="5508625" y="5654675"/>
          <p14:tracePt t="30565" x="5845175" y="5654675"/>
          <p14:tracePt t="30582" x="6156325" y="5654675"/>
          <p14:tracePt t="30598" x="6583363" y="5646738"/>
          <p14:tracePt t="30615" x="6964363" y="5584825"/>
          <p14:tracePt t="30632" x="7277100" y="5584825"/>
          <p14:tracePt t="30648" x="7505700" y="5584825"/>
          <p14:tracePt t="30665" x="7673975" y="5584825"/>
          <p14:tracePt t="30682" x="7764463" y="5584825"/>
          <p14:tracePt t="30698" x="7772400" y="5584825"/>
          <p14:tracePt t="30744" x="7788275" y="5584825"/>
          <p14:tracePt t="30750" x="7832725" y="5584825"/>
          <p14:tracePt t="30765" x="7870825" y="5584825"/>
          <p14:tracePt t="30782" x="8039100" y="5630863"/>
          <p14:tracePt t="30799" x="8351838" y="5707063"/>
          <p14:tracePt t="30815" x="8420100" y="5737225"/>
          <p14:tracePt t="30832" x="8504238" y="5775325"/>
          <p14:tracePt t="30848" x="8512175" y="5783263"/>
          <p14:tracePt t="30894" x="8512175" y="5791200"/>
          <p14:tracePt t="30902" x="8512175" y="5799138"/>
          <p14:tracePt t="30915" x="8496300" y="5845175"/>
          <p14:tracePt t="30932" x="8466138" y="5935663"/>
          <p14:tracePt t="30935" x="8442325" y="5981700"/>
          <p14:tracePt t="30948" x="8420100" y="6042025"/>
          <p14:tracePt t="30965" x="8343900" y="6172200"/>
          <p14:tracePt t="30982" x="8259763" y="6286500"/>
          <p14:tracePt t="30998" x="8221663" y="6332538"/>
          <p14:tracePt t="31015" x="8207375" y="6346825"/>
          <p14:tracePt t="31032" x="8153400" y="6346825"/>
          <p14:tracePt t="31048" x="8085138" y="6346825"/>
          <p14:tracePt t="31065" x="7924800" y="6346825"/>
          <p14:tracePt t="31082" x="7635875" y="6346825"/>
          <p14:tracePt t="31098" x="7285038" y="6346825"/>
          <p14:tracePt t="31115" x="6911975" y="6346825"/>
          <p14:tracePt t="31132" x="6515100" y="6346825"/>
          <p14:tracePt t="31148" x="6202363" y="6346825"/>
          <p14:tracePt t="31165" x="5927725" y="6346825"/>
          <p14:tracePt t="31182" x="5532438" y="6346825"/>
          <p14:tracePt t="31198" x="5241925" y="6346825"/>
          <p14:tracePt t="31215" x="4876800" y="6362700"/>
          <p14:tracePt t="31232" x="4503738" y="6362700"/>
          <p14:tracePt t="31248" x="4213225" y="6362700"/>
          <p14:tracePt t="31265" x="3954463" y="6362700"/>
          <p14:tracePt t="31282" x="3756025" y="6362700"/>
          <p14:tracePt t="31300" x="3565525" y="6362700"/>
          <p14:tracePt t="31315" x="3390900" y="6346825"/>
          <p14:tracePt t="31332" x="3254375" y="6316663"/>
          <p14:tracePt t="31348" x="3132138" y="6294438"/>
          <p14:tracePt t="31365" x="3001963" y="6264275"/>
          <p14:tracePt t="31382" x="2911475" y="6226175"/>
          <p14:tracePt t="31398" x="2879725" y="6202363"/>
          <p14:tracePt t="31415" x="2873375" y="6194425"/>
          <p14:tracePt t="31432" x="2873375" y="6180138"/>
          <p14:tracePt t="31448" x="2873375" y="6134100"/>
          <p14:tracePt t="31465" x="2873375" y="6080125"/>
          <p14:tracePt t="31482" x="2873375" y="6019800"/>
          <p14:tracePt t="31498" x="2857500" y="5943600"/>
          <p14:tracePt t="31515" x="2857500" y="5897563"/>
          <p14:tracePt t="31532" x="2857500" y="5867400"/>
          <p14:tracePt t="31549" x="2857500" y="5845175"/>
          <p14:tracePt t="31565" x="2857500" y="5821363"/>
          <p14:tracePt t="31582" x="2879725" y="5783263"/>
          <p14:tracePt t="31599" x="2949575" y="5745163"/>
          <p14:tracePt t="31615" x="3070225" y="5722938"/>
          <p14:tracePt t="31632" x="3276600" y="5722938"/>
          <p14:tracePt t="31649" x="3505200" y="5722938"/>
          <p14:tracePt t="31665" x="3779838" y="5722938"/>
          <p14:tracePt t="31682" x="4030663" y="5722938"/>
          <p14:tracePt t="31699" x="4244975" y="5722938"/>
          <p14:tracePt t="31715" x="4457700" y="5722938"/>
          <p14:tracePt t="31732" x="4664075" y="5722938"/>
          <p14:tracePt t="31749" x="4876800" y="5722938"/>
          <p14:tracePt t="31765" x="5089525" y="5722938"/>
          <p14:tracePt t="31782" x="5448300" y="5722938"/>
          <p14:tracePt t="31799" x="5707063" y="5722938"/>
          <p14:tracePt t="31815" x="5943600" y="5722938"/>
          <p14:tracePt t="31832" x="6142038" y="5722938"/>
          <p14:tracePt t="31849" x="6316663" y="5722938"/>
          <p14:tracePt t="31865" x="6438900" y="5715000"/>
          <p14:tracePt t="31882" x="6569075" y="5707063"/>
          <p14:tracePt t="31899" x="6683375" y="5707063"/>
          <p14:tracePt t="31916" x="6804025" y="5707063"/>
          <p14:tracePt t="31932" x="6926263" y="5707063"/>
          <p14:tracePt t="31935" x="6964363" y="5707063"/>
          <p14:tracePt t="31949" x="7140575" y="5707063"/>
          <p14:tracePt t="31966" x="7200900" y="5707063"/>
          <p14:tracePt t="31982" x="7269163" y="5715000"/>
          <p14:tracePt t="31999" x="7369175" y="5722938"/>
          <p14:tracePt t="32016" x="7383463" y="5730875"/>
          <p14:tracePt t="32126" x="7399338" y="5745163"/>
          <p14:tracePt t="32134" x="7407275" y="5745163"/>
          <p14:tracePt t="32142" x="7445375" y="5791200"/>
          <p14:tracePt t="32151" x="7483475" y="5851525"/>
          <p14:tracePt t="32166" x="7505700" y="5875338"/>
          <p14:tracePt t="32182" x="7535863" y="5913438"/>
          <p14:tracePt t="32199" x="7543800" y="5927725"/>
          <p14:tracePt t="32238" x="7543800" y="5943600"/>
          <p14:tracePt t="32249" x="7551738" y="5959475"/>
          <p14:tracePt t="32265" x="7551738" y="5973763"/>
          <p14:tracePt t="32282" x="7559675" y="5989638"/>
          <p14:tracePt t="32299" x="7559675" y="6019800"/>
          <p14:tracePt t="32315" x="7559675" y="6049963"/>
          <p14:tracePt t="32334" x="7535863" y="6103938"/>
          <p14:tracePt t="32349" x="7467600" y="6142038"/>
          <p14:tracePt t="32366" x="7399338" y="6149975"/>
          <p14:tracePt t="32382" x="7154863" y="6180138"/>
          <p14:tracePt t="32399" x="6956425" y="6180138"/>
          <p14:tracePt t="32415" x="6735763" y="6180138"/>
          <p14:tracePt t="32433" x="6515100" y="6180138"/>
          <p14:tracePt t="32449" x="6264275" y="6180138"/>
          <p14:tracePt t="32465" x="5997575" y="6180138"/>
          <p14:tracePt t="32482" x="5699125" y="6180138"/>
          <p14:tracePt t="32499" x="5387975" y="6180138"/>
          <p14:tracePt t="32515" x="5075238" y="6180138"/>
          <p14:tracePt t="32532" x="4702175" y="6180138"/>
          <p14:tracePt t="32550" x="4259263" y="6180138"/>
          <p14:tracePt t="32566" x="4137025" y="6180138"/>
          <p14:tracePt t="32582" x="3779838" y="6180138"/>
          <p14:tracePt t="32599" x="3565525" y="6180138"/>
          <p14:tracePt t="32615" x="3413125" y="6180138"/>
          <p14:tracePt t="32632" x="3330575" y="6180138"/>
          <p14:tracePt t="32649" x="3292475" y="6164263"/>
          <p14:tracePt t="32666" x="3276600" y="6164263"/>
          <p14:tracePt t="32699" x="3276600" y="6156325"/>
          <p14:tracePt t="32716" x="3276600" y="6142038"/>
          <p14:tracePt t="32732" x="3276600" y="6126163"/>
          <p14:tracePt t="32749" x="3276600" y="6096000"/>
          <p14:tracePt t="32766" x="3276600" y="6073775"/>
          <p14:tracePt t="32782" x="3268663" y="6042025"/>
          <p14:tracePt t="32799" x="3268663" y="6027738"/>
          <p14:tracePt t="32816" x="3254375" y="6011863"/>
          <p14:tracePt t="32878" x="3254375" y="6003925"/>
          <p14:tracePt t="32894" x="3260725" y="6003925"/>
          <p14:tracePt t="32902" x="3292475" y="6003925"/>
          <p14:tracePt t="32910" x="3322638" y="6003925"/>
          <p14:tracePt t="32919" x="3352800" y="6003925"/>
          <p14:tracePt t="32932" x="3375025" y="6003925"/>
          <p14:tracePt t="32949" x="3406775" y="5989638"/>
          <p14:tracePt t="32966" x="3421063" y="5989638"/>
          <p14:tracePt t="32999" x="3429000" y="5973763"/>
          <p14:tracePt t="33016" x="3429000" y="5951538"/>
          <p14:tracePt t="33032" x="3436938" y="5913438"/>
          <p14:tracePt t="33049" x="3451225" y="5889625"/>
          <p14:tracePt t="33066" x="3451225" y="5859463"/>
          <p14:tracePt t="33082" x="3451225" y="5845175"/>
          <p14:tracePt t="33099" x="3451225" y="5829300"/>
          <p14:tracePt t="33116" x="3451225" y="5821363"/>
          <p14:tracePt t="33132" x="3451225" y="5813425"/>
          <p14:tracePt t="33149" x="3451225" y="5807075"/>
          <p14:tracePt t="33246" x="3459163" y="5821363"/>
          <p14:tracePt t="33254" x="3459163" y="5875338"/>
          <p14:tracePt t="33266" x="3482975" y="5905500"/>
          <p14:tracePt t="33283" x="3521075" y="6019800"/>
          <p14:tracePt t="33299" x="3565525" y="6103938"/>
          <p14:tracePt t="33316" x="3635375" y="6180138"/>
          <p14:tracePt t="33333" x="3657600" y="6210300"/>
          <p14:tracePt t="33349" x="3695700" y="6232525"/>
          <p14:tracePt t="33366" x="3725863" y="6240463"/>
          <p14:tracePt t="33383" x="3741738" y="6240463"/>
          <p14:tracePt t="33399" x="3763963" y="6240463"/>
          <p14:tracePt t="33417" x="3779838" y="6218238"/>
          <p14:tracePt t="33433" x="3802063" y="6156325"/>
          <p14:tracePt t="33449" x="3810000" y="6065838"/>
          <p14:tracePt t="33466" x="3832225" y="6027738"/>
          <p14:tracePt t="33483" x="3840163" y="5997575"/>
          <p14:tracePt t="33516" x="3840163" y="5989638"/>
          <p14:tracePt t="33598" x="3840163" y="6019800"/>
          <p14:tracePt t="33607" x="3840163" y="6027738"/>
          <p14:tracePt t="33616" x="3840163" y="6035675"/>
          <p14:tracePt t="33633" x="3840163" y="6057900"/>
          <p14:tracePt t="33686" x="3840163" y="6049963"/>
          <p14:tracePt t="33694" x="3840163" y="6042025"/>
          <p14:tracePt t="33702" x="3840163" y="6027738"/>
          <p14:tracePt t="33716" x="3840163" y="6011863"/>
          <p14:tracePt t="33733" x="3840163" y="5973763"/>
          <p14:tracePt t="33749" x="3840163" y="5927725"/>
          <p14:tracePt t="33766" x="3840163" y="5897563"/>
          <p14:tracePt t="33783" x="3840163" y="5889625"/>
          <p14:tracePt t="33854" x="3832225" y="5883275"/>
          <p14:tracePt t="34112" x="3832225" y="5889625"/>
          <p14:tracePt t="34118" x="3832225" y="5935663"/>
          <p14:tracePt t="34127" x="3832225" y="5981700"/>
          <p14:tracePt t="34134" x="3832225" y="6035675"/>
          <p14:tracePt t="34149" x="3840163" y="6088063"/>
          <p14:tracePt t="34166" x="3856038" y="6118225"/>
          <p14:tracePt t="34214" x="3863975" y="6111875"/>
          <p14:tracePt t="34222" x="3863975" y="6088063"/>
          <p14:tracePt t="34233" x="3863975" y="6057900"/>
          <p14:tracePt t="34250" x="3863975" y="5951538"/>
          <p14:tracePt t="34266" x="3870325" y="5883275"/>
          <p14:tracePt t="34283" x="3878263" y="5813425"/>
          <p14:tracePt t="34343" x="3878263" y="5845175"/>
          <p14:tracePt t="34351" x="3886200" y="5875338"/>
          <p14:tracePt t="34358" x="3894138" y="5897563"/>
          <p14:tracePt t="34367" x="3894138" y="5935663"/>
          <p14:tracePt t="34383" x="3902075" y="5981700"/>
          <p14:tracePt t="34400" x="3902075" y="5989638"/>
          <p14:tracePt t="34416" x="3908425" y="5997575"/>
          <p14:tracePt t="34454" x="3908425" y="5981700"/>
          <p14:tracePt t="34466" x="3908425" y="5973763"/>
          <p14:tracePt t="34483" x="3908425" y="5921375"/>
          <p14:tracePt t="34500" x="3908425" y="5889625"/>
          <p14:tracePt t="34567" x="3908425" y="5913438"/>
          <p14:tracePt t="34574" x="3908425" y="5927725"/>
          <p14:tracePt t="34583" x="3908425" y="5943600"/>
          <p14:tracePt t="34600" x="3908425" y="5959475"/>
          <p14:tracePt t="34654" x="3908425" y="5943600"/>
          <p14:tracePt t="34662" x="3908425" y="5935663"/>
          <p14:tracePt t="34670" x="3908425" y="5921375"/>
          <p14:tracePt t="34683" x="3908425" y="5905500"/>
          <p14:tracePt t="34700" x="3908425" y="5889625"/>
          <p14:tracePt t="35110" x="3908425" y="5905500"/>
          <p14:tracePt t="35118" x="3908425" y="5913438"/>
          <p14:tracePt t="35127" x="3908425" y="5921375"/>
          <p14:tracePt t="35135" x="3924300" y="5935663"/>
          <p14:tracePt t="35158" x="3940175" y="5935663"/>
          <p14:tracePt t="35167" x="3946525" y="5935663"/>
          <p14:tracePt t="35183" x="4038600" y="5935663"/>
          <p14:tracePt t="35200" x="4098925" y="5921375"/>
          <p14:tracePt t="35217" x="4152900" y="5875338"/>
          <p14:tracePt t="35233" x="4183063" y="5829300"/>
          <p14:tracePt t="35250" x="4183063" y="5768975"/>
          <p14:tracePt t="35267" x="4183063" y="5684838"/>
          <p14:tracePt t="35283" x="4175125" y="5608638"/>
          <p14:tracePt t="35300" x="4152900" y="5570538"/>
          <p14:tracePt t="35374" x="4137025" y="5646738"/>
          <p14:tracePt t="35382" x="4122738" y="5730875"/>
          <p14:tracePt t="35392" x="4098925" y="5859463"/>
          <p14:tracePt t="35400" x="4092575" y="5959475"/>
          <p14:tracePt t="35417" x="4076700" y="6149975"/>
          <p14:tracePt t="35433" x="4060825" y="6226175"/>
          <p14:tracePt t="35471" x="4060825" y="6188075"/>
          <p14:tracePt t="35478" x="4060825" y="6126163"/>
          <p14:tracePt t="35486" x="4060825" y="6088063"/>
          <p14:tracePt t="35500" x="4060825" y="6011863"/>
          <p14:tracePt t="35518" x="4046538" y="5851525"/>
          <p14:tracePt t="35533" x="4038600" y="5813425"/>
          <p14:tracePt t="35591" x="4068763" y="5883275"/>
          <p14:tracePt t="35598" x="4137025" y="5943600"/>
          <p14:tracePt t="35608" x="4244975" y="6003925"/>
          <p14:tracePt t="35617" x="4343400" y="6035675"/>
          <p14:tracePt t="35633" x="4541838" y="6080125"/>
          <p14:tracePt t="35650" x="4754563" y="6088063"/>
          <p14:tracePt t="35667" x="4930775" y="6049963"/>
          <p14:tracePt t="35683" x="5013325" y="5997575"/>
          <p14:tracePt t="35700" x="5037138" y="5935663"/>
          <p14:tracePt t="35717" x="5037138" y="5905500"/>
          <p14:tracePt t="35733" x="5013325" y="5867400"/>
          <p14:tracePt t="35750" x="4975225" y="5859463"/>
          <p14:tracePt t="35767" x="4968875" y="5859463"/>
          <p14:tracePt t="35822" x="4975225" y="5859463"/>
          <p14:tracePt t="35831" x="4999038" y="5867400"/>
          <p14:tracePt t="35838" x="5013325" y="5867400"/>
          <p14:tracePt t="35850" x="5021263" y="5867400"/>
          <p14:tracePt t="35867" x="5029200" y="5875338"/>
          <p14:tracePt t="35974" x="5021263" y="5883275"/>
          <p14:tracePt t="35982" x="5013325" y="5897563"/>
          <p14:tracePt t="35990" x="5006975" y="5905500"/>
          <p14:tracePt t="36054" x="5029200" y="5905500"/>
          <p14:tracePt t="36063" x="5037138" y="5913438"/>
          <p14:tracePt t="41079" x="5029200" y="5913438"/>
          <p14:tracePt t="41087" x="4999038" y="5875338"/>
          <p14:tracePt t="41095" x="4945063" y="5813425"/>
          <p14:tracePt t="41103" x="4860925" y="5753100"/>
          <p14:tracePt t="41119" x="4656138" y="5584825"/>
          <p14:tracePt t="41135" x="4511675" y="5432425"/>
          <p14:tracePt t="41152" x="4419600" y="5280025"/>
          <p14:tracePt t="41169" x="4351338" y="5121275"/>
          <p14:tracePt t="41185" x="4297363" y="4968875"/>
          <p14:tracePt t="41202" x="4283075" y="4830763"/>
          <p14:tracePt t="41219" x="4259263" y="4664075"/>
          <p14:tracePt t="41238" x="4244975" y="4511675"/>
          <p14:tracePt t="41252" x="4213225" y="4359275"/>
          <p14:tracePt t="41270" x="4206875" y="4191000"/>
          <p14:tracePt t="41285" x="4206875" y="4130675"/>
          <p14:tracePt t="41302" x="4206875" y="3984625"/>
          <p14:tracePt t="41319" x="4229100" y="3908425"/>
          <p14:tracePt t="41335" x="4267200" y="3856038"/>
          <p14:tracePt t="41352" x="4365625" y="3787775"/>
          <p14:tracePt t="41369" x="4511675" y="3741738"/>
          <p14:tracePt t="41385" x="4778375" y="3703638"/>
          <p14:tracePt t="41402" x="5197475" y="3695700"/>
          <p14:tracePt t="41419" x="5753100" y="3695700"/>
          <p14:tracePt t="41436" x="6232525" y="3695700"/>
          <p14:tracePt t="41439" x="6454775" y="3657600"/>
          <p14:tracePt t="41452" x="6689725" y="3635375"/>
          <p14:tracePt t="41469" x="7132638" y="3581400"/>
          <p14:tracePt t="41486" x="7254875" y="3559175"/>
          <p14:tracePt t="41502" x="7489825" y="3521075"/>
          <p14:tracePt t="41519" x="7597775" y="3513138"/>
          <p14:tracePt t="41535" x="7650163" y="3505200"/>
          <p14:tracePt t="41552" x="7696200" y="3475038"/>
          <p14:tracePt t="41585" x="7712075" y="3467100"/>
          <p14:tracePt t="41602" x="7780338" y="3421063"/>
          <p14:tracePt t="41619" x="7878763" y="3406775"/>
          <p14:tracePt t="41636" x="8016875" y="3368675"/>
          <p14:tracePt t="41652" x="8123238" y="3336925"/>
          <p14:tracePt t="41669" x="8191500" y="3298825"/>
          <p14:tracePt t="41686" x="8199438" y="3292475"/>
          <p14:tracePt t="41710" x="8199438" y="3284538"/>
          <p14:tracePt t="41719" x="8199438" y="3276600"/>
          <p14:tracePt t="41736" x="8183563" y="3200400"/>
          <p14:tracePt t="41752" x="8153400" y="3162300"/>
          <p14:tracePt t="41769" x="8093075" y="3094038"/>
          <p14:tracePt t="41786" x="8061325" y="3070225"/>
          <p14:tracePt t="41802" x="8039100" y="3048000"/>
          <p14:tracePt t="41819" x="8001000" y="3025775"/>
          <p14:tracePt t="41836" x="7962900" y="2994025"/>
          <p14:tracePt t="41852" x="7932738" y="2963863"/>
          <p14:tracePt t="41869" x="7856538" y="2841625"/>
          <p14:tracePt t="41886" x="7772400" y="2674938"/>
          <p14:tracePt t="41902" x="7718425" y="2530475"/>
          <p14:tracePt t="41919" x="7688263" y="2400300"/>
          <p14:tracePt t="41936" x="7673975" y="2286000"/>
          <p14:tracePt t="41952" x="7673975" y="2217738"/>
          <p14:tracePt t="41969" x="7673975" y="2133600"/>
          <p14:tracePt t="42118" x="7650163" y="2117725"/>
          <p14:tracePt t="42127" x="7620000" y="2117725"/>
          <p14:tracePt t="42136" x="7604125" y="2111375"/>
          <p14:tracePt t="42153" x="7559675" y="2111375"/>
          <p14:tracePt t="42169" x="7505700" y="2111375"/>
          <p14:tracePt t="42186" x="7467600" y="2095500"/>
          <p14:tracePt t="42202" x="7353300" y="2141538"/>
          <p14:tracePt t="42219" x="7246938" y="2270125"/>
          <p14:tracePt t="42236" x="7108825" y="2506663"/>
          <p14:tracePt t="42253" x="6994525" y="2789238"/>
          <p14:tracePt t="42270" x="6858000" y="3344863"/>
          <p14:tracePt t="42286" x="6819900" y="3711575"/>
          <p14:tracePt t="42302" x="6819900" y="4022725"/>
          <p14:tracePt t="42319" x="6842125" y="4244975"/>
          <p14:tracePt t="42336" x="6911975" y="4441825"/>
          <p14:tracePt t="42352" x="7002463" y="4556125"/>
          <p14:tracePt t="42369" x="7070725" y="4587875"/>
          <p14:tracePt t="42386" x="7140575" y="4587875"/>
          <p14:tracePt t="42403" x="7315200" y="4511675"/>
          <p14:tracePt t="42419" x="7543800" y="4259263"/>
          <p14:tracePt t="42436" x="7726363" y="3771900"/>
          <p14:tracePt t="42453" x="7864475" y="3178175"/>
          <p14:tracePt t="42456" x="7864475" y="2887663"/>
          <p14:tracePt t="42469" x="7864475" y="2574925"/>
          <p14:tracePt t="42486" x="7680325" y="1836738"/>
          <p14:tracePt t="42503" x="7467600" y="1508125"/>
          <p14:tracePt t="42519" x="7231063" y="1317625"/>
          <p14:tracePt t="42536" x="7056438" y="1241425"/>
          <p14:tracePt t="42553" x="6988175" y="1227138"/>
          <p14:tracePt t="42570" x="6972300" y="1227138"/>
          <p14:tracePt t="42586" x="6964363" y="1227138"/>
          <p14:tracePt t="42603" x="6950075" y="1227138"/>
          <p14:tracePt t="42619" x="6811963" y="1470025"/>
          <p14:tracePt t="42636" x="6667500" y="1897063"/>
          <p14:tracePt t="42654" x="6461125" y="2751138"/>
          <p14:tracePt t="42670" x="6461125" y="3001963"/>
          <p14:tracePt t="42686" x="6477000" y="3551238"/>
          <p14:tracePt t="42703" x="6613525" y="3779838"/>
          <p14:tracePt t="42719" x="6827838" y="3886200"/>
          <p14:tracePt t="42736" x="7254875" y="3908425"/>
          <p14:tracePt t="42753" x="7772400" y="3825875"/>
          <p14:tracePt t="42769" x="8237538" y="3573463"/>
          <p14:tracePt t="42786" x="8526463" y="3154363"/>
          <p14:tracePt t="42803" x="8594725" y="2720975"/>
          <p14:tracePt t="42819" x="8488363" y="2308225"/>
          <p14:tracePt t="42836" x="8161338" y="1981200"/>
          <p14:tracePt t="42853" x="7589838" y="1760538"/>
          <p14:tracePt t="42869" x="7078663" y="1692275"/>
          <p14:tracePt t="42887" x="6499225" y="1836738"/>
          <p14:tracePt t="42903" x="6308725" y="2095500"/>
          <p14:tracePt t="42919" x="6210300" y="2544763"/>
          <p14:tracePt t="42936" x="6218238" y="3048000"/>
          <p14:tracePt t="42953" x="6392863" y="3482975"/>
          <p14:tracePt t="42969" x="6530975" y="3627438"/>
          <p14:tracePt t="42986" x="6697663" y="3641725"/>
          <p14:tracePt t="43003" x="6865938" y="3589338"/>
          <p14:tracePt t="43019" x="7026275" y="3413125"/>
          <p14:tracePt t="43036" x="7102475" y="3154363"/>
          <p14:tracePt t="43053" x="7094538" y="2925763"/>
          <p14:tracePt t="43069" x="7002463" y="2797175"/>
          <p14:tracePt t="43086" x="6904038" y="2773363"/>
          <p14:tracePt t="43103" x="6773863" y="2803525"/>
          <p14:tracePt t="43119" x="6651625" y="2994025"/>
          <p14:tracePt t="43136" x="6569075" y="3322638"/>
          <p14:tracePt t="43153" x="6553200" y="3581400"/>
          <p14:tracePt t="43169" x="6553200" y="3725863"/>
          <p14:tracePt t="43186" x="6561138" y="3741738"/>
          <p14:tracePt t="43203" x="6591300" y="3741738"/>
          <p14:tracePt t="43219" x="6659563" y="3733800"/>
          <p14:tracePt t="43236" x="6713538" y="3665538"/>
          <p14:tracePt t="43253" x="6743700" y="3527425"/>
          <p14:tracePt t="43269" x="6743700" y="3497263"/>
          <p14:tracePt t="43286" x="6743700" y="3482975"/>
          <p14:tracePt t="44055" x="6751638" y="3475038"/>
          <p14:tracePt t="44070" x="6789738" y="3459163"/>
          <p14:tracePt t="44078" x="6865938" y="3451225"/>
          <p14:tracePt t="44087" x="6950075" y="3451225"/>
          <p14:tracePt t="44103" x="7032625" y="3436938"/>
          <p14:tracePt t="44120" x="7094538" y="3421063"/>
          <p14:tracePt t="44136" x="7154863" y="3398838"/>
          <p14:tracePt t="44153" x="7162800" y="3398838"/>
          <p14:tracePt t="44186" x="7170738" y="3390900"/>
          <p14:tracePt t="44203" x="7208838" y="3330575"/>
          <p14:tracePt t="44220" x="7216775" y="3306763"/>
          <p14:tracePt t="44237" x="7269163" y="3260725"/>
          <p14:tracePt t="44253" x="7299325" y="3246438"/>
          <p14:tracePt t="44270" x="7391400" y="3216275"/>
          <p14:tracePt t="44287" x="7497763" y="3200400"/>
          <p14:tracePt t="44303" x="7612063" y="3178175"/>
          <p14:tracePt t="44320" x="7718425" y="3170238"/>
          <p14:tracePt t="44337" x="7780338" y="3146425"/>
          <p14:tracePt t="44353" x="7810500" y="3132138"/>
          <p14:tracePt t="44370" x="7826375" y="3116263"/>
          <p14:tracePt t="44387" x="7840663" y="3086100"/>
          <p14:tracePt t="44403" x="7864475" y="3055938"/>
          <p14:tracePt t="44420" x="7878763" y="3025775"/>
          <p14:tracePt t="44437" x="7894638" y="3009900"/>
          <p14:tracePt t="44510" x="7894638" y="3001963"/>
          <p14:tracePt t="44527" x="7886700" y="2994025"/>
          <p14:tracePt t="44535" x="7870825" y="2994025"/>
          <p14:tracePt t="44542" x="7848600" y="2987675"/>
          <p14:tracePt t="44553" x="7810500" y="2979738"/>
          <p14:tracePt t="44570" x="7704138" y="2949575"/>
          <p14:tracePt t="44587" x="7459663" y="2911475"/>
          <p14:tracePt t="44603" x="7254875" y="2903538"/>
          <p14:tracePt t="44620" x="7094538" y="2903538"/>
          <p14:tracePt t="44637" x="6950075" y="2903538"/>
          <p14:tracePt t="44653" x="6904038" y="2903538"/>
          <p14:tracePt t="44670" x="6880225" y="2903538"/>
          <p14:tracePt t="44718" x="6873875" y="2911475"/>
          <p14:tracePt t="44727" x="6873875" y="2941638"/>
          <p14:tracePt t="44737" x="6850063" y="2979738"/>
          <p14:tracePt t="44753" x="6835775" y="3032125"/>
          <p14:tracePt t="44770" x="6827838" y="3101975"/>
          <p14:tracePt t="44787" x="6827838" y="3146425"/>
          <p14:tracePt t="44803" x="6827838" y="3178175"/>
          <p14:tracePt t="44820" x="6842125" y="3222625"/>
          <p14:tracePt t="44837" x="6918325" y="3284538"/>
          <p14:tracePt t="44853" x="6956425" y="3306763"/>
          <p14:tracePt t="44870" x="7154863" y="3344863"/>
          <p14:tracePt t="44887" x="7323138" y="3360738"/>
          <p14:tracePt t="44903" x="7497763" y="3360738"/>
          <p14:tracePt t="44920" x="7658100" y="3352800"/>
          <p14:tracePt t="44937" x="7756525" y="3314700"/>
          <p14:tracePt t="44953" x="7818438" y="3276600"/>
          <p14:tracePt t="44970" x="7826375" y="3254375"/>
          <p14:tracePt t="44987" x="7848600" y="3216275"/>
          <p14:tracePt t="45003" x="7856538" y="3170238"/>
          <p14:tracePt t="45020" x="7856538" y="3140075"/>
          <p14:tracePt t="45037" x="7864475" y="3108325"/>
          <p14:tracePt t="45055" x="7864475" y="3086100"/>
          <p14:tracePt t="45070" x="7864475" y="3070225"/>
          <p14:tracePt t="45087" x="7864475" y="3055938"/>
          <p14:tracePt t="45103" x="7856538" y="3025775"/>
          <p14:tracePt t="45120" x="7810500" y="2994025"/>
          <p14:tracePt t="45137" x="7712075" y="2933700"/>
          <p14:tracePt t="45154" x="7559675" y="2873375"/>
          <p14:tracePt t="45170" x="7413625" y="2841625"/>
          <p14:tracePt t="45187" x="7299325" y="2835275"/>
          <p14:tracePt t="45204" x="7208838" y="2819400"/>
          <p14:tracePt t="45220" x="7178675" y="2819400"/>
          <p14:tracePt t="45237" x="7154863" y="2819400"/>
          <p14:tracePt t="45255" x="7132638" y="2865438"/>
          <p14:tracePt t="45270" x="7102475" y="2933700"/>
          <p14:tracePt t="45287" x="7064375" y="3025775"/>
          <p14:tracePt t="45304" x="7026275" y="3124200"/>
          <p14:tracePt t="45320" x="6994525" y="3192463"/>
          <p14:tracePt t="45337" x="6994525" y="3246438"/>
          <p14:tracePt t="45354" x="7002463" y="3292475"/>
          <p14:tracePt t="45370" x="7070725" y="3336925"/>
          <p14:tracePt t="45387" x="7208838" y="3398838"/>
          <p14:tracePt t="45404" x="7353300" y="3406775"/>
          <p14:tracePt t="45420" x="7513638" y="3406775"/>
          <p14:tracePt t="45437" x="7666038" y="3406775"/>
          <p14:tracePt t="45454" x="7818438" y="3344863"/>
          <p14:tracePt t="45470" x="7864475" y="3306763"/>
          <p14:tracePt t="45487" x="7870825" y="3268663"/>
          <p14:tracePt t="45504" x="7870825" y="3230563"/>
          <p14:tracePt t="45520" x="7870825" y="3178175"/>
          <p14:tracePt t="45537" x="7870825" y="3146425"/>
          <p14:tracePt t="45554" x="7870825" y="3116263"/>
          <p14:tracePt t="45570" x="7870825" y="3101975"/>
          <p14:tracePt t="45587" x="7848600" y="3086100"/>
          <p14:tracePt t="45604" x="7794625" y="3070225"/>
          <p14:tracePt t="45620" x="7750175" y="3063875"/>
          <p14:tracePt t="45637" x="7712075" y="3063875"/>
          <p14:tracePt t="45654" x="7521575" y="3078163"/>
          <p14:tracePt t="45670" x="7413625" y="3116263"/>
          <p14:tracePt t="45687" x="7353300" y="3154363"/>
          <p14:tracePt t="45704" x="7323138" y="3192463"/>
          <p14:tracePt t="45720" x="7315200" y="3208338"/>
          <p14:tracePt t="45737" x="7315200" y="3230563"/>
          <p14:tracePt t="45755" x="7315200" y="3284538"/>
          <p14:tracePt t="45770" x="7337425" y="3330575"/>
          <p14:tracePt t="45787" x="7383463" y="3368675"/>
          <p14:tracePt t="45804" x="7429500" y="3390900"/>
          <p14:tracePt t="45820" x="7527925" y="3398838"/>
          <p14:tracePt t="45837" x="7666038" y="3398838"/>
          <p14:tracePt t="45854" x="7840663" y="3360738"/>
          <p14:tracePt t="45870" x="7886700" y="3314700"/>
          <p14:tracePt t="45887" x="7894638" y="3292475"/>
          <p14:tracePt t="45904" x="7894638" y="3284538"/>
          <p14:tracePt t="45920" x="7894638" y="3260725"/>
          <p14:tracePt t="45937" x="7894638" y="3254375"/>
          <p14:tracePt t="45974" x="7886700" y="3254375"/>
          <p14:tracePt t="45987" x="7878763" y="3254375"/>
          <p14:tracePt t="46004" x="7840663" y="3254375"/>
          <p14:tracePt t="46021" x="7826375" y="3254375"/>
          <p14:tracePt t="46037" x="7794625" y="3254375"/>
          <p14:tracePt t="46086" x="7802563" y="3254375"/>
          <p14:tracePt t="46094" x="7818438" y="3260725"/>
          <p14:tracePt t="46104" x="7826375" y="3260725"/>
          <p14:tracePt t="46121" x="7870825" y="3260725"/>
          <p14:tracePt t="46137" x="7878763" y="3254375"/>
          <p14:tracePt t="46154" x="7886700" y="3246438"/>
          <p14:tracePt t="46358" x="7878763" y="3246438"/>
          <p14:tracePt t="46366" x="7870825" y="3230563"/>
          <p14:tracePt t="46374" x="7856538" y="3162300"/>
          <p14:tracePt t="46387" x="7856538" y="3101975"/>
          <p14:tracePt t="46404" x="7826375" y="2925763"/>
          <p14:tracePt t="46421" x="7794625" y="2705100"/>
          <p14:tracePt t="46437" x="7764463" y="2484438"/>
          <p14:tracePt t="46455" x="7726363" y="2209800"/>
          <p14:tracePt t="46471" x="7718425" y="2125663"/>
          <p14:tracePt t="46487" x="7718425" y="2103438"/>
          <p14:tracePt t="46598" x="7712075" y="2141538"/>
          <p14:tracePt t="46606" x="7704138" y="2286000"/>
          <p14:tracePt t="46614" x="7704138" y="2468563"/>
          <p14:tracePt t="46622" x="7704138" y="2682875"/>
          <p14:tracePt t="46638" x="7704138" y="3116263"/>
          <p14:tracePt t="46654" x="7688263" y="3368675"/>
          <p14:tracePt t="46671" x="7688263" y="3467100"/>
          <p14:tracePt t="46687" x="7688263" y="3475038"/>
          <p14:tracePt t="46721" x="7688263" y="3429000"/>
          <p14:tracePt t="46737" x="7688263" y="3216275"/>
          <p14:tracePt t="46754" x="7688263" y="2933700"/>
          <p14:tracePt t="46771" x="7688263" y="2560638"/>
          <p14:tracePt t="46787" x="7680325" y="2316163"/>
          <p14:tracePt t="46804" x="7666038" y="2225675"/>
          <p14:tracePt t="46838" x="7666038" y="2255838"/>
          <p14:tracePt t="46854" x="7666038" y="2705100"/>
          <p14:tracePt t="46871" x="7666038" y="3368675"/>
          <p14:tracePt t="46887" x="7666038" y="4046538"/>
          <p14:tracePt t="46904" x="7666038" y="4549775"/>
          <p14:tracePt t="46921" x="7666038" y="4702175"/>
          <p14:tracePt t="46958" x="7666038" y="4656138"/>
          <p14:tracePt t="46971" x="7666038" y="4564063"/>
          <p14:tracePt t="46988" x="7642225" y="4381500"/>
          <p14:tracePt t="47004" x="7620000" y="4198938"/>
          <p14:tracePt t="47021" x="7597775" y="4092575"/>
          <p14:tracePt t="47038" x="7597775" y="4084638"/>
          <p14:tracePt t="47054" x="7589838" y="4084638"/>
          <p14:tracePt t="47071" x="7573963" y="4084638"/>
          <p14:tracePt t="47088" x="7566025" y="4137025"/>
          <p14:tracePt t="47104" x="7566025" y="4144963"/>
          <p14:tracePt t="47142" x="7566025" y="4137025"/>
          <p14:tracePt t="47154" x="7566025" y="4076700"/>
          <p14:tracePt t="47171" x="7543800" y="3954463"/>
          <p14:tracePt t="47188" x="7543800" y="3810000"/>
          <p14:tracePt t="47204" x="7543800" y="3725863"/>
          <p14:tracePt t="47221" x="7543800" y="3703638"/>
          <p14:tracePt t="47464" x="7543800" y="3733800"/>
          <p14:tracePt t="47470" x="7543800" y="3817938"/>
          <p14:tracePt t="47478" x="7543800" y="3848100"/>
          <p14:tracePt t="47488" x="7543800" y="3908425"/>
          <p14:tracePt t="47504" x="7543800" y="3978275"/>
          <p14:tracePt t="47521" x="7543800" y="4000500"/>
          <p14:tracePt t="47614" x="7543800" y="3962400"/>
          <p14:tracePt t="47623" x="7543800" y="3954463"/>
          <p14:tracePt t="47774" x="7535863" y="3946525"/>
          <p14:tracePt t="48414" x="7535863" y="3954463"/>
          <p14:tracePt t="48423" x="7513638" y="4038600"/>
          <p14:tracePt t="48430" x="7505700" y="4106863"/>
          <p14:tracePt t="48440" x="7489825" y="4198938"/>
          <p14:tracePt t="48455" x="7421563" y="4419600"/>
          <p14:tracePt t="48471" x="7353300" y="4694238"/>
          <p14:tracePt t="48488" x="7246938" y="4991100"/>
          <p14:tracePt t="48505" x="7094538" y="5341938"/>
          <p14:tracePt t="48522" x="6994525" y="5554663"/>
          <p14:tracePt t="48538" x="6904038" y="5692775"/>
          <p14:tracePt t="48555" x="6835775" y="5768975"/>
          <p14:tracePt t="48573" x="6765925" y="5807075"/>
          <p14:tracePt t="48588" x="6721475" y="5821363"/>
          <p14:tracePt t="48605" x="6651625" y="5829300"/>
          <p14:tracePt t="48621" x="6645275" y="5829300"/>
          <p14:tracePt t="48638" x="6613525" y="5829300"/>
          <p14:tracePt t="48678" x="6607175" y="5829300"/>
          <p14:tracePt t="48694" x="6599238" y="5829300"/>
          <p14:tracePt t="48710" x="6583363" y="5829300"/>
          <p14:tracePt t="48722" x="6569075" y="5837238"/>
          <p14:tracePt t="48739" x="6515100" y="5883275"/>
          <p14:tracePt t="48755" x="6477000" y="5921375"/>
          <p14:tracePt t="48772" x="6438900" y="5973763"/>
          <p14:tracePt t="48788" x="6416675" y="6003925"/>
          <p14:tracePt t="48805" x="6400800" y="6011863"/>
          <p14:tracePt t="48823" x="6392863" y="6011863"/>
          <p14:tracePt t="48840" x="6378575" y="6019800"/>
          <p14:tracePt t="48855" x="6370638" y="6019800"/>
          <p14:tracePt t="48871" x="6346825" y="6019800"/>
          <p14:tracePt t="48888" x="6324600" y="6019800"/>
          <p14:tracePt t="48905" x="6286500" y="6019800"/>
          <p14:tracePt t="48922" x="6278563" y="6019800"/>
          <p14:tracePt t="48938" x="6270625" y="6019800"/>
          <p14:tracePt t="48955" x="6264275" y="6019800"/>
          <p14:tracePt t="48972" x="6256338" y="6011863"/>
          <p14:tracePt t="49422" x="6256338" y="6035675"/>
          <p14:tracePt t="49430" x="6256338" y="6049963"/>
          <p14:tracePt t="49439" x="6278563" y="6065838"/>
          <p14:tracePt t="49455" x="6316663" y="6080125"/>
          <p14:tracePt t="49472" x="6362700" y="6088063"/>
          <p14:tracePt t="49488" x="6392863" y="6088063"/>
          <p14:tracePt t="49505" x="6438900" y="6073775"/>
          <p14:tracePt t="49522" x="6492875" y="6035675"/>
          <p14:tracePt t="49538" x="6530975" y="6003925"/>
          <p14:tracePt t="49555" x="6575425" y="5981700"/>
          <p14:tracePt t="49573" x="6645275" y="5965825"/>
          <p14:tracePt t="49588" x="6659563" y="5951538"/>
          <p14:tracePt t="49654" x="6667500" y="5951538"/>
          <p14:tracePt t="49662" x="6683375" y="5951538"/>
          <p14:tracePt t="49672" x="6697663" y="5951538"/>
          <p14:tracePt t="49689" x="6743700" y="5951538"/>
          <p14:tracePt t="49705" x="6797675" y="5951538"/>
          <p14:tracePt t="49722" x="6827838" y="5951538"/>
          <p14:tracePt t="49739" x="6850063" y="5959475"/>
          <p14:tracePt t="49755" x="6858000" y="5959475"/>
          <p14:tracePt t="49822" x="6858000" y="5965825"/>
          <p14:tracePt t="49854" x="6865938" y="5981700"/>
          <p14:tracePt t="49862" x="6865938" y="5997575"/>
          <p14:tracePt t="49872" x="6865938" y="6019800"/>
          <p14:tracePt t="49889" x="6888163" y="6035675"/>
          <p14:tracePt t="49905" x="6888163" y="6042025"/>
          <p14:tracePt t="49922" x="6896100" y="6049963"/>
          <p14:tracePt t="49939" x="6904038" y="6057900"/>
          <p14:tracePt t="49955" x="6911975" y="6057900"/>
          <p14:tracePt t="49958" x="6926263" y="6057900"/>
          <p14:tracePt t="49972" x="6934200" y="6057900"/>
          <p14:tracePt t="49989" x="6988175" y="6057900"/>
          <p14:tracePt t="50005" x="7064375" y="6057900"/>
          <p14:tracePt t="50022" x="7192963" y="6035675"/>
          <p14:tracePt t="50039" x="7231063" y="6035675"/>
          <p14:tracePt t="50055" x="7269163" y="6035675"/>
          <p14:tracePt t="50073" x="7285038" y="6027738"/>
          <p14:tracePt t="50089" x="7315200" y="6027738"/>
          <p14:tracePt t="50105" x="7331075" y="6027738"/>
          <p14:tracePt t="50122" x="7391400" y="6027738"/>
          <p14:tracePt t="50139" x="7489825" y="6027738"/>
          <p14:tracePt t="50155" x="7581900" y="6027738"/>
          <p14:tracePt t="50172" x="7666038" y="6011863"/>
          <p14:tracePt t="50189" x="7712075" y="5997575"/>
          <p14:tracePt t="50205" x="7742238" y="5997575"/>
          <p14:tracePt t="50222" x="7742238" y="5981700"/>
          <p14:tracePt t="50239" x="7742238" y="5951538"/>
          <p14:tracePt t="50255" x="7742238" y="5913438"/>
          <p14:tracePt t="50272" x="7726363" y="5851525"/>
          <p14:tracePt t="50289" x="7673975" y="5775325"/>
          <p14:tracePt t="50305" x="7597775" y="5692775"/>
          <p14:tracePt t="50322" x="7535863" y="5638800"/>
          <p14:tracePt t="50339" x="7483475" y="5608638"/>
          <p14:tracePt t="50355" x="7459663" y="5608638"/>
          <p14:tracePt t="50372" x="7437438" y="5608638"/>
          <p14:tracePt t="50390" x="7361238" y="5608638"/>
          <p14:tracePt t="50406" x="7292975" y="5622925"/>
          <p14:tracePt t="50422" x="7078663" y="5730875"/>
          <p14:tracePt t="50439" x="6904038" y="5859463"/>
          <p14:tracePt t="50455" x="6781800" y="5973763"/>
          <p14:tracePt t="50473" x="6735763" y="6073775"/>
          <p14:tracePt t="50489" x="6727825" y="6142038"/>
          <p14:tracePt t="50505" x="6727825" y="6210300"/>
          <p14:tracePt t="50522" x="6789738" y="6248400"/>
          <p14:tracePt t="50539" x="6926263" y="6270625"/>
          <p14:tracePt t="50555" x="7108825" y="6270625"/>
          <p14:tracePt t="50572" x="7285038" y="6240463"/>
          <p14:tracePt t="50589" x="7483475" y="6142038"/>
          <p14:tracePt t="50606" x="7597775" y="6049963"/>
          <p14:tracePt t="50622" x="7642225" y="5921375"/>
          <p14:tracePt t="50639" x="7642225" y="5845175"/>
          <p14:tracePt t="50655" x="7559675" y="5761038"/>
          <p14:tracePt t="50672" x="7429500" y="5692775"/>
          <p14:tracePt t="50689" x="7391400" y="5684838"/>
          <p14:tracePt t="50706" x="7383463" y="5684838"/>
          <p14:tracePt t="50790" x="7375525" y="5684838"/>
          <p14:tracePt t="61055" x="7261225" y="5478463"/>
          <p14:tracePt t="61062" x="6811963" y="4541838"/>
          <p14:tracePt t="61076" x="6392863" y="3489325"/>
          <p14:tracePt t="61093" x="4983163" y="854075"/>
          <p14:tracePt t="61110" x="4321175" y="266700"/>
          <p14:tracePt t="61126" x="3946525" y="160338"/>
          <p14:tracePt t="61143" x="3856038" y="136525"/>
          <p14:tracePt t="61575" x="3856038" y="144463"/>
          <p14:tracePt t="61582" x="3924300" y="320675"/>
          <p14:tracePt t="61593" x="4054475" y="617538"/>
          <p14:tracePt t="61611" x="4221163" y="936625"/>
          <p14:tracePt t="61626" x="4297363" y="1104900"/>
          <p14:tracePt t="61643" x="4335463" y="1165225"/>
          <p14:tracePt t="61660" x="4343400" y="1173163"/>
          <p14:tracePt t="61815" x="4373563" y="1196975"/>
          <p14:tracePt t="61823" x="4419600" y="1235075"/>
          <p14:tracePt t="61830" x="4449763" y="1273175"/>
          <p14:tracePt t="61843" x="4465638" y="1287463"/>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027727" y="581780"/>
            <a:ext cx="6314761"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Imagine </a:t>
            </a:r>
            <a:r>
              <a:rPr lang="en-US" altLang="en-US" sz="2800" b="1" dirty="0">
                <a:latin typeface="Times New Roman" panose="02020603050405020304" pitchFamily="18" charset="0"/>
                <a:cs typeface="Times New Roman" panose="02020603050405020304" pitchFamily="18" charset="0"/>
              </a:rPr>
              <a:t>this </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3"/>
          <a:stretch>
            <a:fillRect/>
          </a:stretch>
        </p:blipFill>
        <p:spPr>
          <a:xfrm>
            <a:off x="851037" y="1425478"/>
            <a:ext cx="7075364" cy="4331856"/>
          </a:xfrm>
          <a:prstGeom prst="rect">
            <a:avLst/>
          </a:prstGeom>
        </p:spPr>
      </p:pic>
      <p:sp>
        <p:nvSpPr>
          <p:cNvPr id="9" name="Rectangle 8"/>
          <p:cNvSpPr/>
          <p:nvPr/>
        </p:nvSpPr>
        <p:spPr>
          <a:xfrm>
            <a:off x="8105422" y="1837080"/>
            <a:ext cx="3685092" cy="1754326"/>
          </a:xfrm>
          <a:prstGeom prst="rect">
            <a:avLst/>
          </a:prstGeom>
          <a:solidFill>
            <a:schemeClr val="bg1"/>
          </a:solidFill>
        </p:spPr>
        <p:txBody>
          <a:bodyPr wrap="square">
            <a:spAutoFit/>
          </a:bodyPr>
          <a:lstStyle/>
          <a:p>
            <a:pPr algn="r">
              <a:lnSpc>
                <a:spcPct val="150000"/>
              </a:lnSpc>
            </a:pPr>
            <a:r>
              <a:rPr lang="ar-EG" dirty="0" smtClean="0">
                <a:latin typeface="Times New Roman" panose="02020603050405020304" pitchFamily="18" charset="0"/>
                <a:cs typeface="Times New Roman" panose="02020603050405020304" pitchFamily="18" charset="0"/>
              </a:rPr>
              <a:t>تم اختيار سيارتين من 12 سيارة منتجة مع وجود 5 بهم عيوب في الصناعة.  أوجد احتمال أن السيارتين التي تم اختيارهما بصورة عشوائية بهما عيوب صناعة</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8493249"/>
      </p:ext>
    </p:extLst>
  </p:cSld>
  <p:clrMapOvr>
    <a:masterClrMapping/>
  </p:clrMapOvr>
  <mc:AlternateContent xmlns:mc="http://schemas.openxmlformats.org/markup-compatibility/2006" xmlns:p14="http://schemas.microsoft.com/office/powerpoint/2010/main">
    <mc:Choice Requires="p14">
      <p:transition p14:dur="10" advTm="47239"/>
    </mc:Choice>
    <mc:Fallback xmlns="">
      <p:transition advTm="47239"/>
    </mc:Fallback>
  </mc:AlternateContent>
  <p:timing>
    <p:tnLst>
      <p:par>
        <p:cTn id="1" dur="indefinite" restart="never" nodeType="tmRoot"/>
      </p:par>
    </p:tnLst>
  </p:timing>
  <p:extLst mod="1">
    <p:ext uri="{3A86A75C-4F4B-4683-9AE1-C65F6400EC91}">
      <p14:laserTraceLst xmlns:p14="http://schemas.microsoft.com/office/powerpoint/2010/main">
        <p14:tracePtLst>
          <p14:tracePt t="157" x="6080125" y="3794125"/>
          <p14:tracePt t="165" x="5997575" y="3886200"/>
          <p14:tracePt t="173" x="5913438" y="4008438"/>
          <p14:tracePt t="182" x="5859463" y="4068763"/>
          <p14:tracePt t="199" x="5730875" y="4198938"/>
          <p14:tracePt t="215" x="5578475" y="4313238"/>
          <p14:tracePt t="232" x="5448300" y="4411663"/>
          <p14:tracePt t="249" x="5364163" y="4465638"/>
          <p14:tracePt t="265" x="5349875" y="4479925"/>
          <p14:tracePt t="14885" x="5227638" y="4479925"/>
          <p14:tracePt t="14894" x="4792663" y="4479925"/>
          <p14:tracePt t="14904" x="4198938" y="4678363"/>
          <p14:tracePt t="14921" x="2422525" y="5630863"/>
          <p14:tracePt t="14938" x="990600" y="6773863"/>
          <p14:tracePt t="15421" x="525463" y="6484938"/>
          <p14:tracePt t="15429" x="563563" y="6446838"/>
          <p14:tracePt t="15438" x="625475" y="6416675"/>
          <p14:tracePt t="15455" x="860425" y="6286500"/>
          <p14:tracePt t="15471" x="1257300" y="6088063"/>
          <p14:tracePt t="15488" x="1722438" y="5837238"/>
          <p14:tracePt t="15505" x="2247900" y="5516563"/>
          <p14:tracePt t="15521" x="2917825" y="5127625"/>
          <p14:tracePt t="15538" x="3611563" y="4746625"/>
          <p14:tracePt t="15555" x="4283075" y="4365625"/>
          <p14:tracePt t="15571" x="4868863" y="3894138"/>
          <p14:tracePt t="15588" x="5364163" y="3375025"/>
          <p14:tracePt t="15605" x="5813425" y="2811463"/>
          <p14:tracePt t="15621" x="5997575" y="2667000"/>
          <p14:tracePt t="15638" x="6149975" y="2574925"/>
          <p14:tracePt t="15655" x="6278563" y="2530475"/>
          <p14:tracePt t="15671" x="6378575" y="2506663"/>
          <p14:tracePt t="15688" x="6477000" y="2498725"/>
          <p14:tracePt t="15705" x="6613525" y="2498725"/>
          <p14:tracePt t="15721" x="6827838" y="2498725"/>
          <p14:tracePt t="15738" x="7154863" y="2514600"/>
          <p14:tracePt t="15755" x="7437438" y="2522538"/>
          <p14:tracePt t="15771" x="7642225" y="2522538"/>
          <p14:tracePt t="15788" x="7788275" y="2506663"/>
          <p14:tracePt t="15805" x="7902575" y="2392363"/>
          <p14:tracePt t="15821" x="7908925" y="2270125"/>
          <p14:tracePt t="15838" x="7818438" y="2073275"/>
          <p14:tracePt t="15855" x="7421563" y="1812925"/>
          <p14:tracePt t="15873" x="6926263" y="1668463"/>
          <p14:tracePt t="15888" x="6477000" y="1638300"/>
          <p14:tracePt t="15905" x="6226175" y="1638300"/>
          <p14:tracePt t="15921" x="6080125" y="1722438"/>
          <p14:tracePt t="15938" x="6003925" y="1790700"/>
          <p14:tracePt t="15955" x="5989638" y="1820863"/>
          <p14:tracePt t="15971" x="5989638" y="1866900"/>
          <p14:tracePt t="15988" x="5989638" y="1905000"/>
          <p14:tracePt t="16005" x="6003925" y="1927225"/>
          <p14:tracePt t="16445" x="6019800" y="1927225"/>
          <p14:tracePt t="16453" x="6035675" y="1927225"/>
          <p14:tracePt t="16462" x="6103938" y="1927225"/>
          <p14:tracePt t="16472" x="6332538" y="1997075"/>
          <p14:tracePt t="16489" x="7010400" y="2079625"/>
          <p14:tracePt t="16505" x="7429500" y="2079625"/>
          <p14:tracePt t="16522" x="7818438" y="2079625"/>
          <p14:tracePt t="16538" x="8237538" y="2079625"/>
          <p14:tracePt t="16555" x="8526463" y="2079625"/>
          <p14:tracePt t="16572" x="8588375" y="2065338"/>
          <p14:tracePt t="16606" x="8588375" y="2057400"/>
          <p14:tracePt t="16613" x="8512175" y="2035175"/>
          <p14:tracePt t="16622" x="8374063" y="2003425"/>
          <p14:tracePt t="16638" x="8031163" y="1981200"/>
          <p14:tracePt t="16655" x="7810500" y="2049463"/>
          <p14:tracePt t="16672" x="7742238" y="2095500"/>
          <p14:tracePt t="16705" x="7802563" y="2111375"/>
          <p14:tracePt t="16722" x="7970838" y="2163763"/>
          <p14:tracePt t="16738" x="8313738" y="2179638"/>
          <p14:tracePt t="16755" x="8702675" y="2179638"/>
          <p14:tracePt t="16772" x="8793163" y="2193925"/>
          <p14:tracePt t="16789" x="8785225" y="2193925"/>
          <p14:tracePt t="16805" x="8610600" y="2193925"/>
          <p14:tracePt t="16822" x="8289925" y="2255838"/>
          <p14:tracePt t="16838" x="8107363" y="2316163"/>
          <p14:tracePt t="16855" x="8099425" y="2316163"/>
          <p14:tracePt t="16888" x="8107363" y="2332038"/>
          <p14:tracePt t="16905" x="8169275" y="2354263"/>
          <p14:tracePt t="16909" x="8183563" y="2354263"/>
          <p14:tracePt t="16939" x="8191500" y="2354263"/>
          <p14:tracePt t="16955" x="8153400" y="2354263"/>
          <p14:tracePt t="16972" x="8001000" y="2354263"/>
          <p14:tracePt t="17062" x="7993063" y="2354263"/>
          <p14:tracePt t="17069" x="7947025" y="2354263"/>
          <p14:tracePt t="17079" x="7840663" y="2416175"/>
          <p14:tracePt t="17089" x="7718425" y="2438400"/>
          <p14:tracePt t="17105" x="7535863" y="2460625"/>
          <p14:tracePt t="17122" x="7483475" y="2476500"/>
          <p14:tracePt t="17155" x="7513638" y="2492375"/>
          <p14:tracePt t="17173" x="7894638" y="2514600"/>
          <p14:tracePt t="17189" x="8183563" y="2514600"/>
          <p14:tracePt t="17205" x="8686800" y="2514600"/>
          <p14:tracePt t="17222" x="8724900" y="2514600"/>
          <p14:tracePt t="17255" x="8716963" y="2514600"/>
          <p14:tracePt t="17272" x="8504238" y="2492375"/>
          <p14:tracePt t="17289" x="8297863" y="2438400"/>
          <p14:tracePt t="17305" x="8259763" y="2416175"/>
          <p14:tracePt t="17339" x="8251825" y="2408238"/>
          <p14:tracePt t="17355" x="8420100" y="2422525"/>
          <p14:tracePt t="17372" x="9288463" y="2422525"/>
          <p14:tracePt t="17389" x="9723438" y="2422525"/>
          <p14:tracePt t="17405" x="9859963" y="2422525"/>
          <p14:tracePt t="17439" x="9852025" y="2422525"/>
          <p14:tracePt t="17455" x="9647238" y="2392363"/>
          <p14:tracePt t="17472" x="9502775" y="2354263"/>
          <p14:tracePt t="17518" x="9532938" y="2346325"/>
          <p14:tracePt t="17525" x="9585325" y="2354263"/>
          <p14:tracePt t="17539" x="9655175" y="2378075"/>
          <p14:tracePt t="17555" x="9761538" y="2392363"/>
          <p14:tracePt t="17572" x="9799638" y="2408238"/>
          <p14:tracePt t="17613" x="9707563" y="2408238"/>
          <p14:tracePt t="17622" x="9578975" y="2370138"/>
          <p14:tracePt t="17639" x="8855075" y="2370138"/>
          <p14:tracePt t="17655" x="7985125" y="2370138"/>
          <p14:tracePt t="17672" x="7307263" y="2460625"/>
          <p14:tracePt t="17689" x="6950075" y="2514600"/>
          <p14:tracePt t="17705" x="6888163" y="2522538"/>
          <p14:tracePt t="17741" x="7070725" y="2522538"/>
          <p14:tracePt t="17755" x="7277100" y="2498725"/>
          <p14:tracePt t="17772" x="7756525" y="2492375"/>
          <p14:tracePt t="17789" x="8054975" y="2460625"/>
          <p14:tracePt t="17822" x="8001000" y="2460625"/>
          <p14:tracePt t="17839" x="7658100" y="2460625"/>
          <p14:tracePt t="17855" x="6950075" y="2476500"/>
          <p14:tracePt t="17872" x="6469063" y="2476500"/>
          <p14:tracePt t="17889" x="6294438" y="2476500"/>
          <p14:tracePt t="17926" x="6316663" y="2460625"/>
          <p14:tracePt t="17939" x="6423025" y="2416175"/>
          <p14:tracePt t="17957" x="6735763" y="2301875"/>
          <p14:tracePt t="17972" x="6773863" y="2286000"/>
          <p14:tracePt t="17990" x="6789738" y="2270125"/>
          <p14:tracePt t="18006" x="6789738" y="2263775"/>
          <p14:tracePt t="18022" x="6721475" y="2155825"/>
          <p14:tracePt t="18039" x="6651625" y="2125663"/>
          <p14:tracePt t="18056" x="6607175" y="2079625"/>
          <p14:tracePt t="18072" x="6561138" y="2057400"/>
          <p14:tracePt t="18126" x="6561138" y="2027238"/>
          <p14:tracePt t="18134" x="6575425" y="1989138"/>
          <p14:tracePt t="18143" x="6651625" y="1958975"/>
          <p14:tracePt t="18156" x="6743700" y="1943100"/>
          <p14:tracePt t="18172" x="7132638" y="1851025"/>
          <p14:tracePt t="18189" x="8115300" y="1706563"/>
          <p14:tracePt t="18206" x="8778875" y="1622425"/>
          <p14:tracePt t="18222" x="9296400" y="1546225"/>
          <p14:tracePt t="18239" x="9791700" y="1485900"/>
          <p14:tracePt t="18256" x="10104438" y="1439863"/>
          <p14:tracePt t="18273" x="10317163" y="1439863"/>
          <p14:tracePt t="18289" x="10417175" y="1447800"/>
          <p14:tracePt t="18306" x="10439400" y="1447800"/>
          <p14:tracePt t="18322" x="10455275" y="1463675"/>
          <p14:tracePt t="18356" x="10461625" y="1463675"/>
          <p14:tracePt t="18373" x="10499725" y="1477963"/>
          <p14:tracePt t="18389" x="10599738" y="1554163"/>
          <p14:tracePt t="18406" x="10812463" y="1692275"/>
          <p14:tracePt t="18422" x="10926763" y="1790700"/>
          <p14:tracePt t="18439" x="11071225" y="1897063"/>
          <p14:tracePt t="18456" x="11163300" y="1965325"/>
          <p14:tracePt t="18509" x="11147425" y="1997075"/>
          <p14:tracePt t="18518" x="11102975" y="2041525"/>
          <p14:tracePt t="18525" x="11033125" y="2087563"/>
          <p14:tracePt t="18539" x="10964863" y="2133600"/>
          <p14:tracePt t="18556" x="10614025" y="2370138"/>
          <p14:tracePt t="18572" x="10417175" y="2476500"/>
          <p14:tracePt t="18589" x="9685338" y="2705100"/>
          <p14:tracePt t="18606" x="9029700" y="2759075"/>
          <p14:tracePt t="18622" x="8289925" y="2759075"/>
          <p14:tracePt t="18639" x="7627938" y="2759075"/>
          <p14:tracePt t="18656" x="7048500" y="2759075"/>
          <p14:tracePt t="18672" x="6667500" y="2697163"/>
          <p14:tracePt t="18689" x="6477000" y="2620963"/>
          <p14:tracePt t="18706" x="6362700" y="2544763"/>
          <p14:tracePt t="18722" x="6324600" y="2506663"/>
          <p14:tracePt t="18739" x="6286500" y="2454275"/>
          <p14:tracePt t="18756" x="6188075" y="2378075"/>
          <p14:tracePt t="18772" x="6149975" y="2354263"/>
          <p14:tracePt t="18789" x="6011863" y="2278063"/>
          <p14:tracePt t="18806" x="5989638" y="2247900"/>
          <p14:tracePt t="18822" x="5981700" y="2225675"/>
          <p14:tracePt t="18839" x="5981700" y="2171700"/>
          <p14:tracePt t="18856" x="5981700" y="2103438"/>
          <p14:tracePt t="18873" x="6003925" y="2019300"/>
          <p14:tracePt t="18889" x="6080125" y="1935163"/>
          <p14:tracePt t="18906" x="6172200" y="1882775"/>
          <p14:tracePt t="18923" x="6294438" y="1858963"/>
          <p14:tracePt t="18926" x="6370638" y="1844675"/>
          <p14:tracePt t="18939" x="6477000" y="1836738"/>
          <p14:tracePt t="18956" x="6743700" y="1836738"/>
          <p14:tracePt t="18973" x="6994525" y="1836738"/>
          <p14:tracePt t="18990" x="7337425" y="1836738"/>
          <p14:tracePt t="19006" x="7527925" y="1851025"/>
          <p14:tracePt t="19023" x="7658100" y="1889125"/>
          <p14:tracePt t="19039" x="7712075" y="1912938"/>
          <p14:tracePt t="19056" x="7726363" y="1920875"/>
          <p14:tracePt t="19109" x="7734300" y="1920875"/>
          <p14:tracePt t="19125" x="7726363" y="1951038"/>
          <p14:tracePt t="19134" x="7696200" y="2011363"/>
          <p14:tracePt t="19141" x="7666038" y="2057400"/>
          <p14:tracePt t="19156" x="7620000" y="2103438"/>
          <p14:tracePt t="19173" x="7459663" y="2201863"/>
          <p14:tracePt t="19189" x="7192963" y="2362200"/>
          <p14:tracePt t="19206" x="7102475" y="2400300"/>
          <p14:tracePt t="19223" x="7094538" y="2408238"/>
          <p14:tracePt t="19301" x="7086600" y="2400300"/>
          <p14:tracePt t="19309" x="7086600" y="2392363"/>
          <p14:tracePt t="19317" x="7086600" y="2378075"/>
          <p14:tracePt t="19366" x="7094538" y="2362200"/>
          <p14:tracePt t="19374" x="7116763" y="2346325"/>
          <p14:tracePt t="19382" x="7170738" y="2339975"/>
          <p14:tracePt t="19390" x="7239000" y="2339975"/>
          <p14:tracePt t="19406" x="7445375" y="2324100"/>
          <p14:tracePt t="19423" x="7666038" y="2308225"/>
          <p14:tracePt t="19439" x="7886700" y="2278063"/>
          <p14:tracePt t="19456" x="8061325" y="2255838"/>
          <p14:tracePt t="19473" x="8145463" y="2255838"/>
          <p14:tracePt t="19490" x="8161338" y="2255838"/>
          <p14:tracePt t="19557" x="8183563" y="2255838"/>
          <p14:tracePt t="19566" x="8229600" y="2255838"/>
          <p14:tracePt t="19574" x="8267700" y="2255838"/>
          <p14:tracePt t="19589" x="8328025" y="2263775"/>
          <p14:tracePt t="19606" x="8512175" y="2263775"/>
          <p14:tracePt t="19623" x="8724900" y="2263775"/>
          <p14:tracePt t="19639" x="8931275" y="2278063"/>
          <p14:tracePt t="19656" x="9166225" y="2278063"/>
          <p14:tracePt t="19673" x="9350375" y="2278063"/>
          <p14:tracePt t="19690" x="9486900" y="2278063"/>
          <p14:tracePt t="19706" x="9517063" y="2286000"/>
          <p14:tracePt t="19757" x="9525000" y="2286000"/>
          <p14:tracePt t="19766" x="9540875" y="2293938"/>
          <p14:tracePt t="19774" x="9617075" y="2308225"/>
          <p14:tracePt t="19790" x="9753600" y="2332038"/>
          <p14:tracePt t="19806" x="10012363" y="2332038"/>
          <p14:tracePt t="19823" x="10218738" y="2332038"/>
          <p14:tracePt t="19840" x="10439400" y="2332038"/>
          <p14:tracePt t="19856" x="10507663" y="2332038"/>
          <p14:tracePt t="19890" x="10507663" y="2339975"/>
          <p14:tracePt t="19909" x="10499725" y="2339975"/>
          <p14:tracePt t="19923" x="10461625" y="2339975"/>
          <p14:tracePt t="19940" x="10355263" y="2316163"/>
          <p14:tracePt t="19956" x="10302875" y="2308225"/>
          <p14:tracePt t="19973" x="10210800" y="2293938"/>
          <p14:tracePt t="19990" x="10172700" y="2293938"/>
          <p14:tracePt t="20006" x="10050463" y="2308225"/>
          <p14:tracePt t="20023" x="9906000" y="2370138"/>
          <p14:tracePt t="20040" x="9783763" y="2408238"/>
          <p14:tracePt t="20056" x="9669463" y="2438400"/>
          <p14:tracePt t="20073" x="9547225" y="2454275"/>
          <p14:tracePt t="20090" x="9456738" y="2454275"/>
          <p14:tracePt t="20106" x="9418638" y="2446338"/>
          <p14:tracePt t="20123" x="9388475" y="2446338"/>
          <p14:tracePt t="20140" x="9372600" y="2446338"/>
          <p14:tracePt t="20156" x="9356725" y="2430463"/>
          <p14:tracePt t="20173" x="9334500" y="2422525"/>
          <p14:tracePt t="22029" x="9312275" y="2422525"/>
          <p14:tracePt t="22038" x="9228138" y="2476500"/>
          <p14:tracePt t="22046" x="9037638" y="2598738"/>
          <p14:tracePt t="22057" x="8664575" y="2849563"/>
          <p14:tracePt t="22074" x="7894638" y="3140075"/>
          <p14:tracePt t="22090" x="7216775" y="3292475"/>
          <p14:tracePt t="22107" x="6683375" y="3360738"/>
          <p14:tracePt t="22124" x="6065838" y="3413125"/>
          <p14:tracePt t="22140" x="5981700" y="3413125"/>
          <p14:tracePt t="22157" x="5951538" y="3413125"/>
          <p14:tracePt t="22437" x="5921375" y="3406775"/>
          <p14:tracePt t="22446" x="5851525" y="3398838"/>
          <p14:tracePt t="22457" x="5737225" y="3360738"/>
          <p14:tracePt t="22474" x="5508625" y="3314700"/>
          <p14:tracePt t="22491" x="5197475" y="3330575"/>
          <p14:tracePt t="22509" x="4860925" y="3413125"/>
          <p14:tracePt t="22524" x="4746625" y="3413125"/>
          <p14:tracePt t="22541" x="4640263" y="3390900"/>
          <p14:tracePt t="22557" x="4564063" y="3360738"/>
          <p14:tracePt t="22574" x="4503738" y="3344863"/>
          <p14:tracePt t="22590" x="4473575" y="3336925"/>
          <p14:tracePt t="22607" x="4435475" y="3330575"/>
          <p14:tracePt t="22624" x="4397375" y="3314700"/>
          <p14:tracePt t="22641" x="4313238" y="3298825"/>
          <p14:tracePt t="22657" x="4198938" y="3276600"/>
          <p14:tracePt t="22674" x="4084638" y="3268663"/>
          <p14:tracePt t="22691" x="3886200" y="3268663"/>
          <p14:tracePt t="22707" x="3703638" y="3268663"/>
          <p14:tracePt t="22725" x="3627438" y="3260725"/>
          <p14:tracePt t="22949" x="3589338" y="3260725"/>
          <p14:tracePt t="22958" x="3497263" y="3230563"/>
          <p14:tracePt t="22965" x="3330575" y="3230563"/>
          <p14:tracePt t="22974" x="3108325" y="3260725"/>
          <p14:tracePt t="22991" x="2949575" y="3268663"/>
          <p14:tracePt t="23008" x="2933700" y="3268663"/>
          <p14:tracePt t="23070" x="2917825" y="3254375"/>
          <p14:tracePt t="23077" x="2911475" y="3154363"/>
          <p14:tracePt t="23085" x="2895600" y="3048000"/>
          <p14:tracePt t="23093" x="2873375" y="2979738"/>
          <p14:tracePt t="23107" x="2857500" y="2911475"/>
          <p14:tracePt t="23124" x="2827338" y="2819400"/>
          <p14:tracePt t="23141" x="2797175" y="2697163"/>
          <p14:tracePt t="23157" x="2797175" y="2636838"/>
          <p14:tracePt t="23175" x="2819400" y="2544763"/>
          <p14:tracePt t="23191" x="2903538" y="2460625"/>
          <p14:tracePt t="23209" x="3001963" y="2408238"/>
          <p14:tracePt t="23224" x="3116263" y="2370138"/>
          <p14:tracePt t="23241" x="3284538" y="2324100"/>
          <p14:tracePt t="23257" x="3459163" y="2286000"/>
          <p14:tracePt t="23274" x="3679825" y="2247900"/>
          <p14:tracePt t="23291" x="3908425" y="2232025"/>
          <p14:tracePt t="23307" x="4244975" y="2171700"/>
          <p14:tracePt t="23324" x="4724400" y="2111375"/>
          <p14:tracePt t="23341" x="5219700" y="2027238"/>
          <p14:tracePt t="23358" x="5402263" y="2011363"/>
          <p14:tracePt t="23374" x="5494338" y="1989138"/>
          <p14:tracePt t="23391" x="5540375" y="1989138"/>
          <p14:tracePt t="23408" x="5616575" y="1989138"/>
          <p14:tracePt t="23424" x="5745163" y="1997075"/>
          <p14:tracePt t="23441" x="5997575" y="1997075"/>
          <p14:tracePt t="23458" x="6408738" y="2041525"/>
          <p14:tracePt t="23474" x="6873875" y="2079625"/>
          <p14:tracePt t="23491" x="7375525" y="2171700"/>
          <p14:tracePt t="23509" x="7993063" y="2255838"/>
          <p14:tracePt t="23524" x="8099425" y="2263775"/>
          <p14:tracePt t="23541" x="8382000" y="2332038"/>
          <p14:tracePt t="23558" x="8526463" y="2384425"/>
          <p14:tracePt t="23574" x="8632825" y="2460625"/>
          <p14:tracePt t="23592" x="8747125" y="2544763"/>
          <p14:tracePt t="23608" x="8855075" y="2682875"/>
          <p14:tracePt t="23624" x="8969375" y="2835275"/>
          <p14:tracePt t="23641" x="9059863" y="3009900"/>
          <p14:tracePt t="23658" x="9159875" y="3184525"/>
          <p14:tracePt t="23674" x="9326563" y="3421063"/>
          <p14:tracePt t="23691" x="9502775" y="3657600"/>
          <p14:tracePt t="23709" x="9731375" y="3992563"/>
          <p14:tracePt t="23724" x="9799638" y="4068763"/>
          <p14:tracePt t="23741" x="9906000" y="4229100"/>
          <p14:tracePt t="23758" x="9944100" y="4305300"/>
          <p14:tracePt t="23774" x="9974263" y="4403725"/>
          <p14:tracePt t="23791" x="9990138" y="4541838"/>
          <p14:tracePt t="23808" x="9990138" y="4640263"/>
          <p14:tracePt t="23824" x="9990138" y="4770438"/>
          <p14:tracePt t="23841" x="9990138" y="4884738"/>
          <p14:tracePt t="23858" x="9913938" y="5051425"/>
          <p14:tracePt t="23874" x="9829800" y="5211763"/>
          <p14:tracePt t="23891" x="9715500" y="5364163"/>
          <p14:tracePt t="23909" x="9525000" y="5546725"/>
          <p14:tracePt t="23925" x="9364663" y="5661025"/>
          <p14:tracePt t="23941" x="9121775" y="5768975"/>
          <p14:tracePt t="23958" x="8778875" y="5889625"/>
          <p14:tracePt t="23974" x="8351838" y="6003925"/>
          <p14:tracePt t="23991" x="7908925" y="6088063"/>
          <p14:tracePt t="24008" x="7521575" y="6126163"/>
          <p14:tracePt t="24024" x="7162800" y="6164263"/>
          <p14:tracePt t="24041" x="6850063" y="6164263"/>
          <p14:tracePt t="24058" x="6537325" y="6164263"/>
          <p14:tracePt t="24074" x="6210300" y="6164263"/>
          <p14:tracePt t="24091" x="5883275" y="6156325"/>
          <p14:tracePt t="24108" x="5546725" y="6096000"/>
          <p14:tracePt t="24124" x="5203825" y="6019800"/>
          <p14:tracePt t="24141" x="4732338" y="5845175"/>
          <p14:tracePt t="24158" x="4435475" y="5699125"/>
          <p14:tracePt t="24174" x="4114800" y="5516563"/>
          <p14:tracePt t="24191" x="3848100" y="5356225"/>
          <p14:tracePt t="24209" x="3673475" y="5227638"/>
          <p14:tracePt t="24225" x="3551238" y="5089525"/>
          <p14:tracePt t="24241" x="3475038" y="4930775"/>
          <p14:tracePt t="24258" x="3451225" y="4762500"/>
          <p14:tracePt t="24275" x="3436938" y="4572000"/>
          <p14:tracePt t="24291" x="3436938" y="4343400"/>
          <p14:tracePt t="24308" x="3497263" y="3870325"/>
          <p14:tracePt t="24325" x="3505200" y="3717925"/>
          <p14:tracePt t="24341" x="3619500" y="3390900"/>
          <p14:tracePt t="24358" x="3733800" y="3146425"/>
          <p14:tracePt t="24375" x="3848100" y="2971800"/>
          <p14:tracePt t="24391" x="3978275" y="2819400"/>
          <p14:tracePt t="24408" x="4191000" y="2659063"/>
          <p14:tracePt t="24425" x="4351338" y="2574925"/>
          <p14:tracePt t="24441" x="4525963" y="2498725"/>
          <p14:tracePt t="24458" x="4746625" y="2438400"/>
          <p14:tracePt t="24475" x="5105400" y="2384425"/>
          <p14:tracePt t="24491" x="5470525" y="2354263"/>
          <p14:tracePt t="24508" x="5889625" y="2354263"/>
          <p14:tracePt t="24525" x="6735763" y="2354263"/>
          <p14:tracePt t="24541" x="7353300" y="2354263"/>
          <p14:tracePt t="24558" x="8054975" y="2416175"/>
          <p14:tracePt t="24575" x="8770938" y="2498725"/>
          <p14:tracePt t="24591" x="9471025" y="2606675"/>
          <p14:tracePt t="24608" x="10104438" y="2743200"/>
          <p14:tracePt t="24625" x="10531475" y="2827338"/>
          <p14:tracePt t="24641" x="10790238" y="2925763"/>
          <p14:tracePt t="24658" x="10942638" y="3017838"/>
          <p14:tracePt t="24675" x="11102975" y="3170238"/>
          <p14:tracePt t="24691" x="11239500" y="3398838"/>
          <p14:tracePt t="24710" x="11331575" y="3749675"/>
          <p14:tracePt t="24725" x="11331575" y="3940175"/>
          <p14:tracePt t="24741" x="11307763" y="4130675"/>
          <p14:tracePt t="24758" x="11209338" y="4327525"/>
          <p14:tracePt t="24775" x="11033125" y="4487863"/>
          <p14:tracePt t="24791" x="10836275" y="4625975"/>
          <p14:tracePt t="24808" x="10591800" y="4724400"/>
          <p14:tracePt t="24824" x="10355263" y="4792663"/>
          <p14:tracePt t="24841" x="10180638" y="4822825"/>
          <p14:tracePt t="24858" x="10028238" y="4822825"/>
          <p14:tracePt t="24874" x="9966325" y="4822825"/>
          <p14:tracePt t="24891" x="9959975" y="4822825"/>
          <p14:tracePt t="25373" x="9913938" y="4822825"/>
          <p14:tracePt t="25382" x="9859963" y="4816475"/>
          <p14:tracePt t="25392" x="9783763" y="4792663"/>
          <p14:tracePt t="25409" x="9655175" y="4746625"/>
          <p14:tracePt t="25425" x="9486900" y="4702175"/>
          <p14:tracePt t="25442" x="9258300" y="4664075"/>
          <p14:tracePt t="25458" x="8816975" y="4656138"/>
          <p14:tracePt t="25475" x="8480425" y="4594225"/>
          <p14:tracePt t="25492" x="8251825" y="4549775"/>
          <p14:tracePt t="25508" x="8061325" y="4495800"/>
          <p14:tracePt t="25525" x="7870825" y="4419600"/>
          <p14:tracePt t="25542" x="7810500" y="4389438"/>
          <p14:tracePt t="25558" x="7788275" y="4373563"/>
          <p14:tracePt t="25575" x="7780338" y="4365625"/>
          <p14:tracePt t="25592" x="7764463" y="4359275"/>
          <p14:tracePt t="25608" x="7764463" y="4343400"/>
          <p14:tracePt t="25625" x="7750175" y="4267200"/>
          <p14:tracePt t="25642" x="7726363" y="4168775"/>
          <p14:tracePt t="25658" x="7718425" y="4114800"/>
          <p14:tracePt t="25675" x="7718425" y="4030663"/>
          <p14:tracePt t="25692" x="7696200" y="3940175"/>
          <p14:tracePt t="25708" x="7680325" y="3817938"/>
          <p14:tracePt t="25725" x="7673975" y="3611563"/>
          <p14:tracePt t="25742" x="7658100" y="3505200"/>
          <p14:tracePt t="25758" x="7658100" y="3444875"/>
          <p14:tracePt t="25775" x="7658100" y="3406775"/>
          <p14:tracePt t="25813" x="7658100" y="3398838"/>
          <p14:tracePt t="27309" x="7658100" y="3390900"/>
          <p14:tracePt t="27317" x="7666038" y="3336925"/>
          <p14:tracePt t="27326" x="7666038" y="3314700"/>
          <p14:tracePt t="27669" x="7666038" y="3298825"/>
          <p14:tracePt t="27677" x="7650163" y="3292475"/>
          <p14:tracePt t="27685" x="7612063" y="3276600"/>
          <p14:tracePt t="27694" x="7589838" y="3276600"/>
          <p14:tracePt t="27709" x="7429500" y="3268663"/>
          <p14:tracePt t="27727" x="6911975" y="3268663"/>
          <p14:tracePt t="27742" x="6515100" y="3268663"/>
          <p14:tracePt t="27759" x="6294438" y="3268663"/>
          <p14:tracePt t="27776" x="6188075" y="3268663"/>
          <p14:tracePt t="27793" x="6164263" y="3268663"/>
          <p14:tracePt t="28719" x="6188075" y="3284538"/>
          <p14:tracePt t="28726" x="6316663" y="3292475"/>
          <p14:tracePt t="28733" x="6545263" y="3292475"/>
          <p14:tracePt t="28743" x="6911975" y="3292475"/>
          <p14:tracePt t="28759" x="7521575" y="3178175"/>
          <p14:tracePt t="28776" x="8023225" y="3017838"/>
          <p14:tracePt t="28793" x="8435975" y="2827338"/>
          <p14:tracePt t="28810" x="8763000" y="2697163"/>
          <p14:tracePt t="28826" x="8999538" y="2582863"/>
          <p14:tracePt t="28843" x="9136063" y="2506663"/>
          <p14:tracePt t="28860" x="9204325" y="2438400"/>
          <p14:tracePt t="28876" x="9258300" y="2362200"/>
          <p14:tracePt t="28893" x="9304338" y="2301875"/>
          <p14:tracePt t="28910" x="9334500" y="2255838"/>
          <p14:tracePt t="28926" x="9394825" y="2209800"/>
          <p14:tracePt t="28943" x="9478963" y="2163763"/>
          <p14:tracePt t="28960" x="9647238" y="2117725"/>
          <p14:tracePt t="28976" x="9852025" y="2087563"/>
          <p14:tracePt t="28993" x="10080625" y="2011363"/>
          <p14:tracePt t="29010" x="10256838" y="1965325"/>
          <p14:tracePt t="29026" x="10393363" y="1905000"/>
          <p14:tracePt t="29043" x="10461625" y="1851025"/>
          <p14:tracePt t="29060" x="10477500" y="1836738"/>
          <p14:tracePt t="29093" x="10477500" y="1828800"/>
          <p14:tracePt t="29278" x="10455275" y="1820863"/>
          <p14:tracePt t="29286" x="10401300" y="1798638"/>
          <p14:tracePt t="29294" x="10355263" y="1790700"/>
          <p14:tracePt t="29310" x="10309225" y="1782763"/>
          <p14:tracePt t="29326" x="10287000" y="1782763"/>
          <p14:tracePt t="29573" x="10279063" y="1782763"/>
          <p14:tracePt t="29582" x="10264775" y="1774825"/>
          <p14:tracePt t="30317" x="10256838" y="1774825"/>
          <p14:tracePt t="30335" x="10240963" y="1774825"/>
          <p14:tracePt t="30342" x="10226675" y="1774825"/>
          <p14:tracePt t="30349" x="10172700" y="1798638"/>
          <p14:tracePt t="30360" x="10142538" y="1812925"/>
          <p14:tracePt t="30377" x="10134600" y="1812925"/>
          <p14:tracePt t="30393" x="10126663" y="1812925"/>
          <p14:tracePt t="32981" x="10096500" y="1812925"/>
          <p14:tracePt t="32989" x="9990138" y="1897063"/>
          <p14:tracePt t="32997" x="9898063" y="1981200"/>
          <p14:tracePt t="33011" x="9791700" y="2049463"/>
          <p14:tracePt t="33028" x="9502775" y="2232025"/>
          <p14:tracePt t="33044" x="9136063" y="2438400"/>
          <p14:tracePt t="33061" x="8328025" y="2797175"/>
          <p14:tracePt t="33078" x="7650163" y="3078163"/>
          <p14:tracePt t="33094" x="6972300" y="3375025"/>
          <p14:tracePt t="33111" x="6362700" y="3627438"/>
          <p14:tracePt t="33128" x="5951538" y="3787775"/>
          <p14:tracePt t="33145" x="5676900" y="3878263"/>
          <p14:tracePt t="33161" x="5486400" y="3932238"/>
          <p14:tracePt t="33178" x="5356225" y="3962400"/>
          <p14:tracePt t="33194" x="5273675" y="3992563"/>
          <p14:tracePt t="33211" x="5257800" y="3992563"/>
          <p14:tracePt t="33228" x="5235575" y="3992563"/>
          <p14:tracePt t="33390" x="5235575" y="3984625"/>
          <p14:tracePt t="33398" x="5265738" y="3924300"/>
          <p14:tracePt t="33405" x="5295900" y="3878263"/>
          <p14:tracePt t="33414" x="5318125" y="3863975"/>
          <p14:tracePt t="33429" x="5341938" y="3832225"/>
          <p14:tracePt t="33445" x="5356225" y="3825875"/>
          <p14:tracePt t="33461" x="5448300" y="3756025"/>
          <p14:tracePt t="33478" x="5456238" y="3749675"/>
          <p14:tracePt t="34061" x="5554663" y="3749675"/>
          <p14:tracePt t="34069" x="5761038" y="3749675"/>
          <p14:tracePt t="34078" x="6019800" y="3695700"/>
          <p14:tracePt t="34095" x="6697663" y="3543300"/>
          <p14:tracePt t="34111" x="7459663" y="3314700"/>
          <p14:tracePt t="34128" x="8207375" y="3094038"/>
          <p14:tracePt t="34146" x="8831263" y="2879725"/>
          <p14:tracePt t="34162" x="9151938" y="2697163"/>
          <p14:tracePt t="34178" x="9258300" y="2606675"/>
          <p14:tracePt t="34195" x="9258300" y="2598738"/>
          <p14:tracePt t="34228" x="9236075" y="2492375"/>
          <p14:tracePt t="34245" x="9190038" y="2378075"/>
          <p14:tracePt t="34285" x="9182100" y="2370138"/>
          <p14:tracePt t="34333" x="9174163" y="2370138"/>
          <p14:tracePt t="34342" x="9159875" y="2370138"/>
          <p14:tracePt t="34349" x="9151938" y="2370138"/>
          <p14:tracePt t="34365" x="9144000" y="2370138"/>
          <p14:tracePt t="34378" x="9136063" y="2370138"/>
          <p14:tracePt t="34395" x="9128125" y="2370138"/>
          <p14:tracePt t="34412" x="9105900" y="2354263"/>
          <p14:tracePt t="34428" x="9090025" y="2346325"/>
          <p14:tracePt t="34445" x="9029700" y="2339975"/>
          <p14:tracePt t="34462" x="8969375" y="2324100"/>
          <p14:tracePt t="34478" x="8915400" y="2316163"/>
          <p14:tracePt t="34495" x="8740775" y="2316163"/>
          <p14:tracePt t="34512" x="8526463" y="2316163"/>
          <p14:tracePt t="34528" x="8366125" y="2316163"/>
          <p14:tracePt t="34545" x="8259763" y="2324100"/>
          <p14:tracePt t="34562" x="8207375" y="2332038"/>
          <p14:tracePt t="37622" x="8207375" y="2339975"/>
          <p14:tracePt t="37629" x="8183563" y="2378075"/>
          <p14:tracePt t="37638" x="8099425" y="2468563"/>
          <p14:tracePt t="37646" x="8016875" y="2560638"/>
          <p14:tracePt t="37663" x="7864475" y="2789238"/>
          <p14:tracePt t="37679" x="7712075" y="3001963"/>
          <p14:tracePt t="37696" x="7573963" y="3192463"/>
          <p14:tracePt t="37713" x="7451725" y="3330575"/>
          <p14:tracePt t="37729" x="7353300" y="3444875"/>
          <p14:tracePt t="37746" x="7246938" y="3543300"/>
          <p14:tracePt t="37763" x="7124700" y="3603625"/>
          <p14:tracePt t="37779" x="7048500" y="3627438"/>
          <p14:tracePt t="37797" x="6956425" y="3641725"/>
          <p14:tracePt t="37813" x="6865938" y="3641725"/>
          <p14:tracePt t="37829" x="6811963" y="3635375"/>
          <p14:tracePt t="37846" x="6713538" y="3611563"/>
          <p14:tracePt t="37863" x="6689725" y="3611563"/>
          <p14:tracePt t="37880" x="6683375" y="3603625"/>
          <p14:tracePt t="39118" x="6621463" y="3589338"/>
          <p14:tracePt t="39126" x="6569075" y="3573463"/>
          <p14:tracePt t="39135" x="6523038" y="3559175"/>
          <p14:tracePt t="39147" x="6484938" y="3535363"/>
          <p14:tracePt t="39163" x="6378575" y="3482975"/>
          <p14:tracePt t="39180" x="6226175" y="3406775"/>
          <p14:tracePt t="39197" x="6088063" y="3368675"/>
          <p14:tracePt t="39213" x="6065838" y="3360738"/>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Multiplication </a:t>
            </a:r>
            <a:r>
              <a:rPr lang="en-US" altLang="en-US" sz="2800" b="1" dirty="0">
                <a:latin typeface="Times New Roman" panose="02020603050405020304" pitchFamily="18" charset="0"/>
                <a:cs typeface="Times New Roman" panose="02020603050405020304" pitchFamily="18" charset="0"/>
              </a:rPr>
              <a:t>Rule</a:t>
            </a:r>
            <a:br>
              <a:rPr lang="en-US" altLang="en-US" sz="2800" b="1" dirty="0">
                <a:latin typeface="Times New Roman" panose="02020603050405020304" pitchFamily="18" charset="0"/>
                <a:cs typeface="Times New Roman" panose="02020603050405020304" pitchFamily="18" charset="0"/>
              </a:rPr>
            </a:b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2524" t="36911" r="11952" b="19540"/>
          <a:stretch/>
        </p:blipFill>
        <p:spPr>
          <a:xfrm>
            <a:off x="1569156" y="2154971"/>
            <a:ext cx="8997245" cy="3969372"/>
          </a:xfrm>
          <a:prstGeom prst="rect">
            <a:avLst/>
          </a:prstGeom>
        </p:spPr>
      </p:pic>
    </p:spTree>
    <p:extLst>
      <p:ext uri="{BB962C8B-B14F-4D97-AF65-F5344CB8AC3E}">
        <p14:creationId xmlns:p14="http://schemas.microsoft.com/office/powerpoint/2010/main" val="3473813938"/>
      </p:ext>
    </p:extLst>
  </p:cSld>
  <p:clrMapOvr>
    <a:masterClrMapping/>
  </p:clrMapOvr>
  <mc:AlternateContent xmlns:mc="http://schemas.openxmlformats.org/markup-compatibility/2006" xmlns:p14="http://schemas.microsoft.com/office/powerpoint/2010/main">
    <mc:Choice Requires="p14">
      <p:transition p14:dur="10" advTm="103679"/>
    </mc:Choice>
    <mc:Fallback xmlns="">
      <p:transition advTm="103679"/>
    </mc:Fallback>
  </mc:AlternateContent>
  <p:timing>
    <p:tnLst>
      <p:par>
        <p:cTn id="1" dur="indefinite" restart="never" nodeType="tmRoot"/>
      </p:par>
    </p:tnLst>
  </p:timing>
  <p:extLst mod="1">
    <p:ext uri="{3A86A75C-4F4B-4683-9AE1-C65F6400EC91}">
      <p14:laserTraceLst xmlns:p14="http://schemas.microsoft.com/office/powerpoint/2010/main">
        <p14:tracePtLst>
          <p14:tracePt t="744" x="6011863" y="3336925"/>
          <p14:tracePt t="750" x="5921375" y="3322638"/>
          <p14:tracePt t="761" x="5837238" y="3306763"/>
          <p14:tracePt t="778" x="5646738" y="3284538"/>
          <p14:tracePt t="794" x="5173663" y="3284538"/>
          <p14:tracePt t="811" x="4473575" y="3276600"/>
          <p14:tracePt t="828" x="3794125" y="3200400"/>
          <p14:tracePt t="844" x="3268663" y="3108325"/>
          <p14:tracePt t="861" x="2903538" y="3055938"/>
          <p14:tracePt t="879" x="2865438" y="3048000"/>
          <p14:tracePt t="982" x="2857500" y="3032125"/>
          <p14:tracePt t="990" x="2835275" y="3017838"/>
          <p14:tracePt t="998" x="2797175" y="2987675"/>
          <p14:tracePt t="1011" x="2781300" y="2971800"/>
          <p14:tracePt t="1028" x="2759075" y="2955925"/>
          <p14:tracePt t="1044" x="2743200" y="2949575"/>
          <p14:tracePt t="1061" x="2735263" y="2941638"/>
          <p14:tracePt t="1160" x="2727325" y="2941638"/>
          <p14:tracePt t="1167" x="2720975" y="2941638"/>
          <p14:tracePt t="1178" x="2720975" y="2949575"/>
          <p14:tracePt t="1662" x="2720975" y="2955925"/>
          <p14:tracePt t="3808" x="2727325" y="2979738"/>
          <p14:tracePt t="3814" x="2735263" y="3086100"/>
          <p14:tracePt t="3823" x="2751138" y="3178175"/>
          <p14:tracePt t="3830" x="2751138" y="3268663"/>
          <p14:tracePt t="3845" x="2751138" y="3368675"/>
          <p14:tracePt t="3862" x="2743200" y="3635375"/>
          <p14:tracePt t="3879" x="2720975" y="3794125"/>
          <p14:tracePt t="3895" x="2689225" y="3908425"/>
          <p14:tracePt t="3912" x="2667000" y="4038600"/>
          <p14:tracePt t="3929" x="2636838" y="4175125"/>
          <p14:tracePt t="3945" x="2598738" y="4297363"/>
          <p14:tracePt t="3962" x="2574925" y="4373563"/>
          <p14:tracePt t="3980" x="2568575" y="4411663"/>
          <p14:tracePt t="3995" x="2568575" y="4419600"/>
          <p14:tracePt t="4012" x="2568575" y="4441825"/>
          <p14:tracePt t="4029" x="2560638" y="4473575"/>
          <p14:tracePt t="4045" x="2560638" y="4503738"/>
          <p14:tracePt t="4062" x="2560638" y="4511675"/>
          <p14:tracePt t="4174" x="2568575" y="4503738"/>
          <p14:tracePt t="4191" x="2582863" y="4487863"/>
          <p14:tracePt t="4198" x="2582863" y="4473575"/>
          <p14:tracePt t="4207" x="2590800" y="4457700"/>
          <p14:tracePt t="4214" x="2598738" y="4457700"/>
          <p14:tracePt t="4229" x="2598738" y="4449763"/>
          <p14:tracePt t="4246" x="2598738" y="4427538"/>
          <p14:tracePt t="4262" x="2606675" y="4373563"/>
          <p14:tracePt t="4279" x="2606675" y="4351338"/>
          <p14:tracePt t="4296" x="2606675" y="4327525"/>
          <p14:tracePt t="4312" x="2606675" y="4313238"/>
          <p14:tracePt t="4329" x="2606675" y="4289425"/>
          <p14:tracePt t="4346" x="2606675" y="4267200"/>
          <p14:tracePt t="4379" x="2606675" y="4251325"/>
          <p14:tracePt t="4430" x="2606675" y="4244975"/>
          <p14:tracePt t="4440" x="2606675" y="4229100"/>
          <p14:tracePt t="4447" x="2606675" y="4206875"/>
          <p14:tracePt t="4462" x="2606675" y="4191000"/>
          <p14:tracePt t="4480" x="2606675" y="4175125"/>
          <p14:tracePt t="4496" x="2590800" y="4137025"/>
          <p14:tracePt t="4512" x="2582863" y="4122738"/>
          <p14:tracePt t="4529" x="2574925" y="4084638"/>
          <p14:tracePt t="4546" x="2560638" y="4060825"/>
          <p14:tracePt t="4562" x="2560638" y="4046538"/>
          <p14:tracePt t="4579" x="2560638" y="4030663"/>
          <p14:tracePt t="4595" x="2552700" y="4008438"/>
          <p14:tracePt t="4654" x="2544763" y="3992563"/>
          <p14:tracePt t="4663" x="2536825" y="3978275"/>
          <p14:tracePt t="4671" x="2522538" y="3962400"/>
          <p14:tracePt t="4682" x="2514600" y="3954463"/>
          <p14:tracePt t="4696" x="2484438" y="3946525"/>
          <p14:tracePt t="4712" x="2446338" y="3932238"/>
          <p14:tracePt t="4729" x="2422525" y="3924300"/>
          <p14:tracePt t="4746" x="2392363" y="3916363"/>
          <p14:tracePt t="4762" x="2378075" y="3916363"/>
          <p14:tracePt t="4779" x="2370138" y="3916363"/>
          <p14:tracePt t="4796" x="2354263" y="3916363"/>
          <p14:tracePt t="5422" x="2339975" y="3916363"/>
          <p14:tracePt t="5431" x="2332038" y="3916363"/>
          <p14:tracePt t="5446" x="2324100" y="3916363"/>
          <p14:tracePt t="5470" x="2316163" y="3916363"/>
          <p14:tracePt t="5487" x="2308225" y="3916363"/>
          <p14:tracePt t="5495" x="2301875" y="3916363"/>
          <p14:tracePt t="5503" x="2301875" y="3924300"/>
          <p14:tracePt t="5527" x="2301875" y="3932238"/>
          <p14:tracePt t="5646" x="2301875" y="3894138"/>
          <p14:tracePt t="5655" x="2308225" y="3863975"/>
          <p14:tracePt t="5663" x="2308225" y="3848100"/>
          <p14:tracePt t="5679" x="2332038" y="3779838"/>
          <p14:tracePt t="5696" x="2339975" y="3756025"/>
          <p14:tracePt t="5713" x="2339975" y="3741738"/>
          <p14:tracePt t="5729" x="2339975" y="3695700"/>
          <p14:tracePt t="5746" x="2346325" y="3695700"/>
          <p14:tracePt t="5846" x="2346325" y="3725863"/>
          <p14:tracePt t="5855" x="2362200" y="3794125"/>
          <p14:tracePt t="5863" x="2370138" y="3802063"/>
          <p14:tracePt t="6103" x="2370138" y="3832225"/>
          <p14:tracePt t="6111" x="2370138" y="3886200"/>
          <p14:tracePt t="6119" x="2370138" y="3902075"/>
          <p14:tracePt t="6130" x="2370138" y="3916363"/>
          <p14:tracePt t="6146" x="2370138" y="3940175"/>
          <p14:tracePt t="6163" x="2378075" y="3940175"/>
          <p14:tracePt t="6180" x="2392363" y="3940175"/>
          <p14:tracePt t="6196" x="2408238" y="3940175"/>
          <p14:tracePt t="6213" x="2446338" y="3940175"/>
          <p14:tracePt t="6215" x="2468563" y="3940175"/>
          <p14:tracePt t="6230" x="2492375" y="3940175"/>
          <p14:tracePt t="6246" x="2522538" y="3924300"/>
          <p14:tracePt t="6263" x="2530475" y="3924300"/>
          <p14:tracePt t="6359" x="2530475" y="3916363"/>
          <p14:tracePt t="6366" x="2536825" y="3916363"/>
          <p14:tracePt t="6375" x="2552700" y="3908425"/>
          <p14:tracePt t="6382" x="2568575" y="3902075"/>
          <p14:tracePt t="6396" x="2582863" y="3902075"/>
          <p14:tracePt t="6413" x="2628900" y="3902075"/>
          <p14:tracePt t="6430" x="2697163" y="3902075"/>
          <p14:tracePt t="6447" x="2743200" y="3902075"/>
          <p14:tracePt t="6463" x="2751138" y="3902075"/>
          <p14:tracePt t="6623" x="2773363" y="3886200"/>
          <p14:tracePt t="6631" x="2797175" y="3878263"/>
          <p14:tracePt t="6639" x="2841625" y="3870325"/>
          <p14:tracePt t="6647" x="2865438" y="3870325"/>
          <p14:tracePt t="6663" x="2925763" y="3870325"/>
          <p14:tracePt t="6680" x="2963863" y="3870325"/>
          <p14:tracePt t="6696" x="2979738" y="3870325"/>
          <p14:tracePt t="6886" x="2987675" y="3870325"/>
          <p14:tracePt t="6895" x="3009900" y="3870325"/>
          <p14:tracePt t="6910" x="3017838" y="3870325"/>
          <p14:tracePt t="6919" x="3025775" y="3870325"/>
          <p14:tracePt t="6930" x="3032125" y="3870325"/>
          <p14:tracePt t="6947" x="3055938" y="3870325"/>
          <p14:tracePt t="6964" x="3094038" y="3886200"/>
          <p14:tracePt t="6980" x="3116263" y="3894138"/>
          <p14:tracePt t="6997" x="3132138" y="3902075"/>
          <p14:tracePt t="7013" x="3140075" y="3902075"/>
          <p14:tracePt t="7071" x="3146425" y="3902075"/>
          <p14:tracePt t="7079" x="3162300" y="3902075"/>
          <p14:tracePt t="7087" x="3222625" y="3902075"/>
          <p14:tracePt t="7097" x="3284538" y="3902075"/>
          <p14:tracePt t="7113" x="3375025" y="3886200"/>
          <p14:tracePt t="7130" x="3513138" y="3878263"/>
          <p14:tracePt t="7147" x="3657600" y="3878263"/>
          <p14:tracePt t="7163" x="3679825" y="3878263"/>
          <p14:tracePt t="7230" x="3703638" y="3878263"/>
          <p14:tracePt t="7238" x="3733800" y="3886200"/>
          <p14:tracePt t="7247" x="3756025" y="3894138"/>
          <p14:tracePt t="7263" x="3810000" y="3908425"/>
          <p14:tracePt t="7281" x="3863975" y="3908425"/>
          <p14:tracePt t="7297" x="3970338" y="3924300"/>
          <p14:tracePt t="7313" x="3992563" y="3932238"/>
          <p14:tracePt t="7330" x="4022725" y="3940175"/>
          <p14:tracePt t="7347" x="4038600" y="3946525"/>
          <p14:tracePt t="7363" x="4060825" y="3946525"/>
          <p14:tracePt t="7380" x="4084638" y="3946525"/>
          <p14:tracePt t="7397" x="4114800" y="3946525"/>
          <p14:tracePt t="7413" x="4122738" y="3946525"/>
          <p14:tracePt t="7446" x="4130675" y="3954463"/>
          <p14:tracePt t="7455" x="4168775" y="3962400"/>
          <p14:tracePt t="7463" x="4206875" y="3978275"/>
          <p14:tracePt t="7480" x="4419600" y="3978275"/>
          <p14:tracePt t="7498" x="4618038" y="3984625"/>
          <p14:tracePt t="7513" x="4800600" y="3992563"/>
          <p14:tracePt t="7530" x="4953000" y="3992563"/>
          <p14:tracePt t="7547" x="4983163" y="3992563"/>
          <p14:tracePt t="7798" x="4960938" y="3992563"/>
          <p14:tracePt t="7806" x="4937125" y="3992563"/>
          <p14:tracePt t="7815" x="4922838" y="3984625"/>
          <p14:tracePt t="7830" x="4876800" y="3970338"/>
          <p14:tracePt t="7847" x="4860925" y="3970338"/>
          <p14:tracePt t="8463" x="4868863" y="3970338"/>
          <p14:tracePt t="8471" x="4906963" y="3978275"/>
          <p14:tracePt t="8480" x="4937125" y="3978275"/>
          <p14:tracePt t="8498" x="4999038" y="3984625"/>
          <p14:tracePt t="8514" x="5113338" y="3984625"/>
          <p14:tracePt t="8530" x="5295900" y="3984625"/>
          <p14:tracePt t="8547" x="5341938" y="3978275"/>
          <p14:tracePt t="8564" x="5448300" y="3932238"/>
          <p14:tracePt t="8580" x="5494338" y="3916363"/>
          <p14:tracePt t="8597" x="5508625" y="3908425"/>
          <p14:tracePt t="8614" x="5516563" y="3902075"/>
          <p14:tracePt t="8647" x="5532438" y="3886200"/>
          <p14:tracePt t="8664" x="5578475" y="3832225"/>
          <p14:tracePt t="8681" x="5600700" y="3817938"/>
          <p14:tracePt t="8698" x="5654675" y="3794125"/>
          <p14:tracePt t="8714" x="5661025" y="3787775"/>
          <p14:tracePt t="8982" x="5668963" y="3787775"/>
          <p14:tracePt t="8990" x="5684838" y="3794125"/>
          <p14:tracePt t="9000" x="5707063" y="3802063"/>
          <p14:tracePt t="9014" x="5799138" y="3863975"/>
          <p14:tracePt t="9031" x="5989638" y="4000500"/>
          <p14:tracePt t="9047" x="6080125" y="4038600"/>
          <p14:tracePt t="9064" x="6202363" y="4076700"/>
          <p14:tracePt t="9081" x="6340475" y="4084638"/>
          <p14:tracePt t="9097" x="6362700" y="4084638"/>
          <p14:tracePt t="9159" x="6378575" y="4084638"/>
          <p14:tracePt t="9166" x="6378575" y="4060825"/>
          <p14:tracePt t="9174" x="6378575" y="4046538"/>
          <p14:tracePt t="9182" x="6378575" y="4038600"/>
          <p14:tracePt t="9207" x="6378575" y="4030663"/>
          <p14:tracePt t="9215" x="6378575" y="4016375"/>
          <p14:tracePt t="9246" x="6378575" y="4008438"/>
          <p14:tracePt t="9343" x="6384925" y="3984625"/>
          <p14:tracePt t="9350" x="6400800" y="3978275"/>
          <p14:tracePt t="9359" x="6408738" y="3970338"/>
          <p14:tracePt t="9366" x="6416675" y="3970338"/>
          <p14:tracePt t="9381" x="6430963" y="3962400"/>
          <p14:tracePt t="9399" x="6484938" y="3954463"/>
          <p14:tracePt t="9414" x="6545263" y="3954463"/>
          <p14:tracePt t="9431" x="6637338" y="3954463"/>
          <p14:tracePt t="9447" x="6759575" y="3954463"/>
          <p14:tracePt t="9464" x="6865938" y="3954463"/>
          <p14:tracePt t="9481" x="6904038" y="3954463"/>
          <p14:tracePt t="9498" x="6934200" y="3954463"/>
          <p14:tracePt t="9583" x="6950075" y="3954463"/>
          <p14:tracePt t="9589" x="6964363" y="3954463"/>
          <p14:tracePt t="9598" x="6988175" y="3954463"/>
          <p14:tracePt t="9614" x="7056438" y="3954463"/>
          <p14:tracePt t="9631" x="7140575" y="3954463"/>
          <p14:tracePt t="9647" x="7192963" y="3954463"/>
          <p14:tracePt t="9664" x="7369175" y="3954463"/>
          <p14:tracePt t="9681" x="7429500" y="3954463"/>
          <p14:tracePt t="9698" x="7497763" y="3954463"/>
          <p14:tracePt t="9714" x="7551738" y="3954463"/>
          <p14:tracePt t="9731" x="7559675" y="3954463"/>
          <p14:tracePt t="9822" x="7573963" y="3954463"/>
          <p14:tracePt t="9830" x="7597775" y="3954463"/>
          <p14:tracePt t="9839" x="7627938" y="3954463"/>
          <p14:tracePt t="9848" x="7696200" y="3954463"/>
          <p14:tracePt t="9864" x="7826375" y="3954463"/>
          <p14:tracePt t="9881" x="7932738" y="3970338"/>
          <p14:tracePt t="9898" x="8161338" y="3970338"/>
          <p14:tracePt t="9914" x="8289925" y="3970338"/>
          <p14:tracePt t="9931" x="8412163" y="3970338"/>
          <p14:tracePt t="9948" x="8550275" y="3970338"/>
          <p14:tracePt t="9964" x="8556625" y="3970338"/>
          <p14:tracePt t="11055" x="8534400" y="3962400"/>
          <p14:tracePt t="11063" x="8474075" y="3954463"/>
          <p14:tracePt t="11071" x="8404225" y="3940175"/>
          <p14:tracePt t="11081" x="8366125" y="3940175"/>
          <p14:tracePt t="11098" x="8137525" y="3962400"/>
          <p14:tracePt t="11115" x="7551738" y="4168775"/>
          <p14:tracePt t="11133" x="6873875" y="4359275"/>
          <p14:tracePt t="11148" x="6065838" y="4487863"/>
          <p14:tracePt t="11165" x="5318125" y="4610100"/>
          <p14:tracePt t="11181" x="4594225" y="4694238"/>
          <p14:tracePt t="11198" x="3848100" y="4708525"/>
          <p14:tracePt t="11215" x="3597275" y="4702175"/>
          <p14:tracePt t="11231" x="3429000" y="4648200"/>
          <p14:tracePt t="11248" x="3344863" y="4618038"/>
          <p14:tracePt t="11265" x="3306763" y="4602163"/>
          <p14:tracePt t="11281" x="3260725" y="4587875"/>
          <p14:tracePt t="11298" x="3230563" y="4564063"/>
          <p14:tracePt t="11315" x="3222625" y="4556125"/>
          <p14:tracePt t="11331" x="3208338" y="4541838"/>
          <p14:tracePt t="11348" x="3200400" y="4511675"/>
          <p14:tracePt t="11365" x="3200400" y="4503738"/>
          <p14:tracePt t="11381" x="3200400" y="4465638"/>
          <p14:tracePt t="11398" x="3200400" y="4435475"/>
          <p14:tracePt t="11415" x="3200400" y="4403725"/>
          <p14:tracePt t="11432" x="3216275" y="4389438"/>
          <p14:tracePt t="11465" x="3216275" y="4365625"/>
          <p14:tracePt t="11482" x="3192463" y="4343400"/>
          <p14:tracePt t="11498" x="3146425" y="4321175"/>
          <p14:tracePt t="11515" x="3108325" y="4313238"/>
          <p14:tracePt t="11532" x="3094038" y="4313238"/>
          <p14:tracePt t="11548" x="3070225" y="4313238"/>
          <p14:tracePt t="11565" x="3032125" y="4351338"/>
          <p14:tracePt t="11582" x="3032125" y="4381500"/>
          <p14:tracePt t="11598" x="3032125" y="4473575"/>
          <p14:tracePt t="11616" x="3032125" y="4479925"/>
          <p14:tracePt t="11694" x="3032125" y="4487863"/>
          <p14:tracePt t="11703" x="3017838" y="4487863"/>
          <p14:tracePt t="11715" x="3009900" y="4487863"/>
          <p14:tracePt t="11732" x="2994025" y="4479925"/>
          <p14:tracePt t="11748" x="2979738" y="4465638"/>
          <p14:tracePt t="11766" x="2971800" y="4457700"/>
          <p14:tracePt t="11782" x="2971800" y="4449763"/>
          <p14:tracePt t="11798" x="2971800" y="4435475"/>
          <p14:tracePt t="11815" x="2963863" y="4419600"/>
          <p14:tracePt t="11832" x="2949575" y="4411663"/>
          <p14:tracePt t="11848" x="2925763" y="4389438"/>
          <p14:tracePt t="11865" x="2911475" y="4381500"/>
          <p14:tracePt t="11882" x="2895600" y="4359275"/>
          <p14:tracePt t="11898" x="2887663" y="4359275"/>
          <p14:tracePt t="11951" x="2879725" y="4351338"/>
          <p14:tracePt t="12008" x="2879725" y="4343400"/>
          <p14:tracePt t="12030" x="2879725" y="4335463"/>
          <p14:tracePt t="12047" x="2879725" y="4327525"/>
          <p14:tracePt t="12062" x="2879725" y="4321175"/>
          <p14:tracePt t="12079" x="2879725" y="4313238"/>
          <p14:tracePt t="12095" x="2879725" y="4305300"/>
          <p14:tracePt t="12118" x="2873375" y="4297363"/>
          <p14:tracePt t="12712" x="2873375" y="4365625"/>
          <p14:tracePt t="12719" x="2895600" y="4427538"/>
          <p14:tracePt t="12732" x="2925763" y="4465638"/>
          <p14:tracePt t="12749" x="3001963" y="4564063"/>
          <p14:tracePt t="12765" x="3086100" y="4610100"/>
          <p14:tracePt t="12782" x="3178175" y="4632325"/>
          <p14:tracePt t="12823" x="3184525" y="4632325"/>
          <p14:tracePt t="12832" x="3200400" y="4632325"/>
          <p14:tracePt t="12849" x="3208338" y="4594225"/>
          <p14:tracePt t="12865" x="3208338" y="4541838"/>
          <p14:tracePt t="12882" x="3208338" y="4525963"/>
          <p14:tracePt t="12927" x="3208338" y="4518025"/>
          <p14:tracePt t="12934" x="3208338" y="4511675"/>
          <p14:tracePt t="12949" x="3216275" y="4495800"/>
          <p14:tracePt t="12965" x="3222625" y="4479925"/>
          <p14:tracePt t="12982" x="3368675" y="4465638"/>
          <p14:tracePt t="12999" x="3573463" y="4465638"/>
          <p14:tracePt t="13015" x="3810000" y="4465638"/>
          <p14:tracePt t="13032" x="4030663" y="4465638"/>
          <p14:tracePt t="13049" x="4168775" y="4465638"/>
          <p14:tracePt t="13065" x="4175125" y="4465638"/>
          <p14:tracePt t="13182" x="4198938" y="4465638"/>
          <p14:tracePt t="13190" x="4244975" y="4473575"/>
          <p14:tracePt t="13199" x="4267200" y="4473575"/>
          <p14:tracePt t="13217" x="4373563" y="4495800"/>
          <p14:tracePt t="13232" x="4556125" y="4511675"/>
          <p14:tracePt t="13249" x="4618038" y="4533900"/>
          <p14:tracePt t="13266" x="4640263" y="4533900"/>
          <p14:tracePt t="13399" x="4610100" y="4533900"/>
          <p14:tracePt t="13406" x="4556125" y="4533900"/>
          <p14:tracePt t="13416" x="4511675" y="4533900"/>
          <p14:tracePt t="13432" x="4397375" y="4525963"/>
          <p14:tracePt t="13449" x="4183063" y="4525963"/>
          <p14:tracePt t="13466" x="3984625" y="4525963"/>
          <p14:tracePt t="13482" x="3870325" y="4533900"/>
          <p14:tracePt t="13499" x="3848100" y="4533900"/>
          <p14:tracePt t="13662" x="3832225" y="4533900"/>
          <p14:tracePt t="13670" x="3771900" y="4533900"/>
          <p14:tracePt t="13682" x="3687763" y="4487863"/>
          <p14:tracePt t="13699" x="3535363" y="4419600"/>
          <p14:tracePt t="13716" x="3344863" y="4327525"/>
          <p14:tracePt t="13720" x="3292475" y="4283075"/>
          <p14:tracePt t="13732" x="3260725" y="4259263"/>
          <p14:tracePt t="13749" x="3238500" y="4198938"/>
          <p14:tracePt t="13765" x="3238500" y="4122738"/>
          <p14:tracePt t="13782" x="3238500" y="4092575"/>
          <p14:tracePt t="13799" x="3238500" y="4076700"/>
          <p14:tracePt t="13816" x="3246438" y="4068763"/>
          <p14:tracePt t="13849" x="3246438" y="4054475"/>
          <p14:tracePt t="13882" x="3246438" y="4038600"/>
          <p14:tracePt t="13899" x="3230563" y="4030663"/>
          <p14:tracePt t="13916" x="3200400" y="4022725"/>
          <p14:tracePt t="13932" x="3184525" y="4022725"/>
          <p14:tracePt t="13949" x="3170238" y="4022725"/>
          <p14:tracePt t="13982" x="3162300" y="4022725"/>
          <p14:tracePt t="13999" x="3154363" y="4022725"/>
          <p14:tracePt t="14016" x="3086100" y="4084638"/>
          <p14:tracePt t="14032" x="3017838" y="4168775"/>
          <p14:tracePt t="14049" x="2994025" y="4213225"/>
          <p14:tracePt t="14066" x="2987675" y="4267200"/>
          <p14:tracePt t="14082" x="2979738" y="4305300"/>
          <p14:tracePt t="14099" x="2979738" y="4313238"/>
          <p14:tracePt t="14116" x="2994025" y="4335463"/>
          <p14:tracePt t="14132" x="3017838" y="4351338"/>
          <p14:tracePt t="14149" x="3032125" y="4351338"/>
          <p14:tracePt t="14718" x="3032125" y="4335463"/>
          <p14:tracePt t="14726" x="3132138" y="4267200"/>
          <p14:tracePt t="14734" x="3344863" y="4198938"/>
          <p14:tracePt t="14749" x="3573463" y="4114800"/>
          <p14:tracePt t="14766" x="4060825" y="3978275"/>
          <p14:tracePt t="14783" x="4289425" y="3940175"/>
          <p14:tracePt t="14799" x="4473575" y="3924300"/>
          <p14:tracePt t="14816" x="4525963" y="3916363"/>
          <p14:tracePt t="15007" x="4533900" y="3908425"/>
          <p14:tracePt t="15014" x="4549775" y="3908425"/>
          <p14:tracePt t="15023" x="4594225" y="3916363"/>
          <p14:tracePt t="15033" x="4670425" y="3940175"/>
          <p14:tracePt t="15050" x="4830763" y="3962400"/>
          <p14:tracePt t="15066" x="5241925" y="4016375"/>
          <p14:tracePt t="15083" x="5799138" y="4084638"/>
          <p14:tracePt t="15100" x="6240463" y="4160838"/>
          <p14:tracePt t="15118" x="6621463" y="4206875"/>
          <p14:tracePt t="15134" x="6675438" y="4221163"/>
          <p14:tracePt t="15351" x="6683375" y="4221163"/>
          <p14:tracePt t="15366" x="6613525" y="4206875"/>
          <p14:tracePt t="15374" x="6469063" y="4168775"/>
          <p14:tracePt t="15383" x="6308725" y="4137025"/>
          <p14:tracePt t="15400" x="5807075" y="4137025"/>
          <p14:tracePt t="15416" x="5197475" y="4267200"/>
          <p14:tracePt t="15433" x="4716463" y="4403725"/>
          <p14:tracePt t="15450" x="4419600" y="4511675"/>
          <p14:tracePt t="15466" x="4283075" y="4579938"/>
          <p14:tracePt t="15483" x="4244975" y="4618038"/>
          <p14:tracePt t="15500" x="4237038" y="4632325"/>
          <p14:tracePt t="15516" x="4229100" y="4664075"/>
          <p14:tracePt t="15533" x="4229100" y="4670425"/>
          <p14:tracePt t="15559" x="4229100" y="4678363"/>
          <p14:tracePt t="15567" x="4213225" y="4702175"/>
          <p14:tracePt t="15583" x="4183063" y="4724400"/>
          <p14:tracePt t="15600" x="4144963" y="4724400"/>
          <p14:tracePt t="15617" x="4092575" y="4724400"/>
          <p14:tracePt t="15633" x="3978275" y="4716463"/>
          <p14:tracePt t="15650" x="3749675" y="4656138"/>
          <p14:tracePt t="15666" x="3573463" y="4632325"/>
          <p14:tracePt t="15683" x="3475038" y="4618038"/>
          <p14:tracePt t="15700" x="3459163" y="4618038"/>
          <p14:tracePt t="15716" x="3459163" y="4610100"/>
          <p14:tracePt t="15735" x="3467100" y="4610100"/>
          <p14:tracePt t="15750" x="3741738" y="4610100"/>
          <p14:tracePt t="15766" x="4152900" y="4610100"/>
          <p14:tracePt t="15783" x="4487863" y="4610100"/>
          <p14:tracePt t="15800" x="4694238" y="4594225"/>
          <p14:tracePt t="15816" x="4800600" y="4579938"/>
          <p14:tracePt t="15850" x="4800600" y="4572000"/>
          <p14:tracePt t="15866" x="4740275" y="4487863"/>
          <p14:tracePt t="15883" x="4525963" y="4327525"/>
          <p14:tracePt t="15900" x="4327525" y="4206875"/>
          <p14:tracePt t="15917" x="4122738" y="4122738"/>
          <p14:tracePt t="15934" x="3756025" y="4038600"/>
          <p14:tracePt t="15950" x="3543300" y="4016375"/>
          <p14:tracePt t="15966" x="3344863" y="4016375"/>
          <p14:tracePt t="15983" x="3154363" y="4016375"/>
          <p14:tracePt t="16000" x="2979738" y="4038600"/>
          <p14:tracePt t="16016" x="2841625" y="4106863"/>
          <p14:tracePt t="16034" x="2759075" y="4198938"/>
          <p14:tracePt t="16050" x="2705100" y="4297363"/>
          <p14:tracePt t="16067" x="2697163" y="4397375"/>
          <p14:tracePt t="16083" x="2697163" y="4487863"/>
          <p14:tracePt t="16100" x="2735263" y="4579938"/>
          <p14:tracePt t="16117" x="2835275" y="4618038"/>
          <p14:tracePt t="16133" x="3078163" y="4686300"/>
          <p14:tracePt t="16150" x="3649663" y="4694238"/>
          <p14:tracePt t="16167" x="4152900" y="4664075"/>
          <p14:tracePt t="16183" x="4640263" y="4511675"/>
          <p14:tracePt t="16200" x="4968875" y="4351338"/>
          <p14:tracePt t="16217" x="5113338" y="4244975"/>
          <p14:tracePt t="16234" x="5135563" y="4206875"/>
          <p14:tracePt t="16250" x="5135563" y="4137025"/>
          <p14:tracePt t="16267" x="5021263" y="4016375"/>
          <p14:tracePt t="16283" x="4816475" y="3916363"/>
          <p14:tracePt t="16300" x="4449763" y="3802063"/>
          <p14:tracePt t="16317" x="3992563" y="3741738"/>
          <p14:tracePt t="16333" x="3581400" y="3741738"/>
          <p14:tracePt t="16350" x="3009900" y="3908425"/>
          <p14:tracePt t="16367" x="2811463" y="4060825"/>
          <p14:tracePt t="16383" x="2727325" y="4198938"/>
          <p14:tracePt t="16400" x="2727325" y="4343400"/>
          <p14:tracePt t="16417" x="2857500" y="4503738"/>
          <p14:tracePt t="16433" x="3260725" y="4632325"/>
          <p14:tracePt t="16450" x="3894138" y="4670425"/>
          <p14:tracePt t="16467" x="4549775" y="4670425"/>
          <p14:tracePt t="16483" x="5075238" y="4518025"/>
          <p14:tracePt t="16500" x="5372100" y="4359275"/>
          <p14:tracePt t="16517" x="5426075" y="4267200"/>
          <p14:tracePt t="16535" x="5334000" y="4122738"/>
          <p14:tracePt t="16550" x="4876800" y="3962400"/>
          <p14:tracePt t="16567" x="4114800" y="3863975"/>
          <p14:tracePt t="16583" x="3467100" y="3817938"/>
          <p14:tracePt t="16600" x="3094038" y="3840163"/>
          <p14:tracePt t="16617" x="2879725" y="3932238"/>
          <p14:tracePt t="16633" x="2827338" y="4030663"/>
          <p14:tracePt t="16650" x="2811463" y="4137025"/>
          <p14:tracePt t="16667" x="2903538" y="4244975"/>
          <p14:tracePt t="16683" x="3116263" y="4283075"/>
          <p14:tracePt t="16700" x="3535363" y="4297363"/>
          <p14:tracePt t="16703" x="3763963" y="4297363"/>
          <p14:tracePt t="16717" x="3970338" y="4244975"/>
          <p14:tracePt t="16734" x="4259263" y="4130675"/>
          <p14:tracePt t="16750" x="4343400" y="4038600"/>
          <p14:tracePt t="16767" x="4327525" y="4008438"/>
          <p14:tracePt t="16783" x="4168775" y="3962400"/>
          <p14:tracePt t="16800" x="3810000" y="3916363"/>
          <p14:tracePt t="16817" x="3260725" y="3940175"/>
          <p14:tracePt t="16834" x="2865438" y="4137025"/>
          <p14:tracePt t="16850" x="2651125" y="4321175"/>
          <p14:tracePt t="16868" x="2590800" y="4503738"/>
          <p14:tracePt t="16884" x="2598738" y="4594225"/>
          <p14:tracePt t="16900" x="2781300" y="4648200"/>
          <p14:tracePt t="16917" x="3467100" y="4556125"/>
          <p14:tracePt t="16934" x="3741738" y="4473575"/>
          <p14:tracePt t="16950" x="4283075" y="4191000"/>
          <p14:tracePt t="16967" x="4351338" y="4098925"/>
          <p14:tracePt t="16984" x="4351338" y="4076700"/>
          <p14:tracePt t="17000" x="4335463" y="4038600"/>
          <p14:tracePt t="17017" x="4054475" y="3954463"/>
          <p14:tracePt t="17035" x="3573463" y="3954463"/>
          <p14:tracePt t="17050" x="3222625" y="4038600"/>
          <p14:tracePt t="17067" x="2963863" y="4183063"/>
          <p14:tracePt t="17084" x="2865438" y="4305300"/>
          <p14:tracePt t="17100" x="2857500" y="4397375"/>
          <p14:tracePt t="17117" x="3025775" y="4435475"/>
          <p14:tracePt t="17134" x="3589338" y="4435475"/>
          <p14:tracePt t="17150" x="4359275" y="4327525"/>
          <p14:tracePt t="17167" x="4511675" y="4275138"/>
          <p14:tracePt t="17184" x="4511675" y="4259263"/>
          <p14:tracePt t="17200" x="4465638" y="4244975"/>
          <p14:tracePt t="17217" x="4175125" y="4160838"/>
          <p14:tracePt t="17234" x="3649663" y="4152900"/>
          <p14:tracePt t="17250" x="3475038" y="4168775"/>
          <p14:tracePt t="17267" x="3421063" y="4206875"/>
          <p14:tracePt t="17285" x="3421063" y="4221163"/>
          <p14:tracePt t="17300" x="3451225" y="4237038"/>
          <p14:tracePt t="17317" x="3641725" y="4259263"/>
          <p14:tracePt t="17334" x="4144963" y="4152900"/>
          <p14:tracePt t="17350" x="4198938" y="4122738"/>
          <p14:tracePt t="17367" x="4198938" y="4114800"/>
          <p14:tracePt t="17384" x="4183063" y="4114800"/>
          <p14:tracePt t="17401" x="3970338" y="4060825"/>
          <p14:tracePt t="17417" x="3535363" y="4060825"/>
          <p14:tracePt t="17434" x="3292475" y="4106863"/>
          <p14:tracePt t="17450" x="3192463" y="4198938"/>
          <p14:tracePt t="17467" x="3192463" y="4267200"/>
          <p14:tracePt t="17484" x="3246438" y="4351338"/>
          <p14:tracePt t="17502" x="3940175" y="4419600"/>
          <p14:tracePt t="17517" x="4283075" y="4419600"/>
          <p14:tracePt t="17535" x="4351338" y="4397375"/>
          <p14:tracePt t="17567" x="4289425" y="4365625"/>
          <p14:tracePt t="17584" x="3832225" y="4297363"/>
          <p14:tracePt t="17601" x="3375025" y="4297363"/>
          <p14:tracePt t="17617" x="3246438" y="4343400"/>
          <p14:tracePt t="17634" x="3216275" y="4389438"/>
          <p14:tracePt t="17650" x="3246438" y="4427538"/>
          <p14:tracePt t="17667" x="3521075" y="4449763"/>
          <p14:tracePt t="17684" x="4098925" y="4449763"/>
          <p14:tracePt t="17700" x="4313238" y="4397375"/>
          <p14:tracePt t="17704" x="4327525" y="4381500"/>
          <p14:tracePt t="17726" x="4327525" y="4365625"/>
          <p14:tracePt t="17735" x="4275138" y="4335463"/>
          <p14:tracePt t="17750" x="3962400" y="4297363"/>
          <p14:tracePt t="17767" x="3459163" y="4283075"/>
          <p14:tracePt t="17784" x="3230563" y="4359275"/>
          <p14:tracePt t="17801" x="3184525" y="4435475"/>
          <p14:tracePt t="17817" x="3184525" y="4541838"/>
          <p14:tracePt t="17834" x="3527425" y="4648200"/>
          <p14:tracePt t="17851" x="4213225" y="4664075"/>
          <p14:tracePt t="17867" x="4816475" y="4640263"/>
          <p14:tracePt t="17884" x="5067300" y="4533900"/>
          <p14:tracePt t="17901" x="5083175" y="4503738"/>
          <p14:tracePt t="17918" x="5083175" y="4427538"/>
          <p14:tracePt t="17934" x="4327525" y="4221163"/>
          <p14:tracePt t="17951" x="3641725" y="4206875"/>
          <p14:tracePt t="17967" x="3238500" y="4283075"/>
          <p14:tracePt t="17984" x="3116263" y="4389438"/>
          <p14:tracePt t="18001" x="3101975" y="4473575"/>
          <p14:tracePt t="18017" x="3292475" y="4564063"/>
          <p14:tracePt t="18035" x="3817938" y="4579938"/>
          <p14:tracePt t="18051" x="4213225" y="4579938"/>
          <p14:tracePt t="18067" x="4343400" y="4503738"/>
          <p14:tracePt t="18084" x="4343400" y="4487863"/>
          <p14:tracePt t="18101" x="4283075" y="4381500"/>
          <p14:tracePt t="18118" x="3902075" y="4244975"/>
          <p14:tracePt t="18134" x="3178175" y="4175125"/>
          <p14:tracePt t="18151" x="3025775" y="4206875"/>
          <p14:tracePt t="18167" x="2971800" y="4289425"/>
          <p14:tracePt t="18184" x="2987675" y="4381500"/>
          <p14:tracePt t="18201" x="3154363" y="4457700"/>
          <p14:tracePt t="18217" x="3565525" y="4503738"/>
          <p14:tracePt t="18221" x="3717925" y="4503738"/>
          <p14:tracePt t="18234" x="3802063" y="4503738"/>
          <p14:tracePt t="18251" x="3886200" y="4479925"/>
          <p14:tracePt t="18284" x="3863975" y="4381500"/>
          <p14:tracePt t="18301" x="3527425" y="4275138"/>
          <p14:tracePt t="18317" x="3086100" y="4191000"/>
          <p14:tracePt t="18334" x="2797175" y="4206875"/>
          <p14:tracePt t="18351" x="2727325" y="4275138"/>
          <p14:tracePt t="18367" x="2727325" y="4327525"/>
          <p14:tracePt t="18384" x="2773363" y="4435475"/>
          <p14:tracePt t="18401" x="2979738" y="4503738"/>
          <p14:tracePt t="18418" x="3292475" y="4541838"/>
          <p14:tracePt t="18435" x="3513138" y="4541838"/>
          <p14:tracePt t="18451" x="3627438" y="4495800"/>
          <p14:tracePt t="18467" x="3641725" y="4457700"/>
          <p14:tracePt t="18484" x="3641725" y="4365625"/>
          <p14:tracePt t="18501" x="3543300" y="4267200"/>
          <p14:tracePt t="18518" x="3429000" y="4221163"/>
          <p14:tracePt t="18534" x="3413125" y="4221163"/>
          <p14:tracePt t="18551" x="3406775" y="4275138"/>
          <p14:tracePt t="18567" x="3459163" y="4419600"/>
          <p14:tracePt t="18584" x="3703638" y="4572000"/>
          <p14:tracePt t="18601" x="3946525" y="4618038"/>
          <p14:tracePt t="18617" x="4275138" y="4618038"/>
          <p14:tracePt t="18634" x="4457700" y="4564063"/>
          <p14:tracePt t="18651" x="4495800" y="4525963"/>
          <p14:tracePt t="18667" x="4495800" y="4503738"/>
          <p14:tracePt t="18684" x="4495800" y="4441825"/>
          <p14:tracePt t="18701" x="4449763" y="4427538"/>
          <p14:tracePt t="18750" x="4465638" y="4427538"/>
          <p14:tracePt t="18759" x="4511675" y="4427538"/>
          <p14:tracePt t="18768" x="4564063" y="4435475"/>
          <p14:tracePt t="18784" x="4625975" y="4457700"/>
          <p14:tracePt t="18862" x="4602163" y="4457700"/>
          <p14:tracePt t="18870" x="4579938" y="4457700"/>
          <p14:tracePt t="19839" x="4572000" y="4457700"/>
          <p14:tracePt t="19848" x="4549775" y="4457700"/>
          <p14:tracePt t="19854" x="4541838" y="4457700"/>
          <p14:tracePt t="19868" x="4533900" y="4457700"/>
          <p14:tracePt t="19885" x="4518025" y="4473575"/>
          <p14:tracePt t="19901" x="4479925" y="4541838"/>
          <p14:tracePt t="19918" x="4427538" y="4610100"/>
          <p14:tracePt t="19935" x="4411663" y="4640263"/>
          <p14:tracePt t="19951" x="4403725" y="4648200"/>
          <p14:tracePt t="29783" x="4419600" y="4648200"/>
          <p14:tracePt t="29790" x="4427538" y="4648200"/>
          <p14:tracePt t="29799" x="4441825" y="4648200"/>
          <p14:tracePt t="29806" x="4465638" y="4648200"/>
          <p14:tracePt t="29822" x="4503738" y="4625975"/>
          <p14:tracePt t="29838" x="4602163" y="4549775"/>
          <p14:tracePt t="29855" x="4702175" y="4479925"/>
          <p14:tracePt t="29872" x="4792663" y="4411663"/>
          <p14:tracePt t="29888" x="4899025" y="4327525"/>
          <p14:tracePt t="29905" x="4983163" y="4259263"/>
          <p14:tracePt t="29922" x="5067300" y="4183063"/>
          <p14:tracePt t="29938" x="5135563" y="4098925"/>
          <p14:tracePt t="29955" x="5181600" y="4022725"/>
          <p14:tracePt t="29972" x="5241925" y="3908425"/>
          <p14:tracePt t="29988" x="5311775" y="3817938"/>
          <p14:tracePt t="30005" x="5418138" y="3711575"/>
          <p14:tracePt t="30022" x="5661025" y="3513138"/>
          <p14:tracePt t="30038" x="5829300" y="3360738"/>
          <p14:tracePt t="30055" x="5981700" y="3238500"/>
          <p14:tracePt t="30072" x="6096000" y="3108325"/>
          <p14:tracePt t="30088" x="6149975" y="3009900"/>
          <p14:tracePt t="30105" x="6172200" y="2955925"/>
          <p14:tracePt t="30122" x="6172200" y="2949575"/>
          <p14:tracePt t="30138" x="6172200" y="2925763"/>
          <p14:tracePt t="30155" x="6172200" y="2811463"/>
          <p14:tracePt t="30172" x="6172200" y="2797175"/>
          <p14:tracePt t="30287" x="6134100" y="2849563"/>
          <p14:tracePt t="30295" x="6073775" y="3048000"/>
          <p14:tracePt t="30305" x="6011863" y="3276600"/>
          <p14:tracePt t="30322" x="5821363" y="3817938"/>
          <p14:tracePt t="30338" x="5546725" y="4359275"/>
          <p14:tracePt t="30355" x="5197475" y="4808538"/>
          <p14:tracePt t="30372" x="4892675" y="5105400"/>
          <p14:tracePt t="30388" x="4724400" y="5257800"/>
          <p14:tracePt t="30405" x="4648200" y="5287963"/>
          <p14:tracePt t="30463" x="4640263" y="5273675"/>
          <p14:tracePt t="30471" x="4640263" y="5113338"/>
          <p14:tracePt t="30479" x="4640263" y="4953000"/>
          <p14:tracePt t="30489" x="4640263" y="4838700"/>
          <p14:tracePt t="30505" x="4640263" y="4602163"/>
          <p14:tracePt t="30522" x="4625975" y="4343400"/>
          <p14:tracePt t="30539" x="4618038" y="4168775"/>
          <p14:tracePt t="30555" x="4602163" y="4054475"/>
          <p14:tracePt t="30572" x="4602163" y="4000500"/>
          <p14:tracePt t="30647" x="4618038" y="3992563"/>
          <p14:tracePt t="30655" x="4708525" y="4016375"/>
          <p14:tracePt t="30663" x="4838700" y="4054475"/>
          <p14:tracePt t="30672" x="4968875" y="4092575"/>
          <p14:tracePt t="30689" x="5318125" y="4191000"/>
          <p14:tracePt t="30705" x="5997575" y="4351338"/>
          <p14:tracePt t="30722" x="6256338" y="4435475"/>
          <p14:tracePt t="30739" x="6286500" y="4441825"/>
          <p14:tracePt t="30790" x="6248400" y="4441825"/>
          <p14:tracePt t="30799" x="6172200" y="4419600"/>
          <p14:tracePt t="30807" x="6088063" y="4397375"/>
          <p14:tracePt t="30822" x="5981700" y="4381500"/>
          <p14:tracePt t="30839" x="5897563" y="4351338"/>
          <p14:tracePt t="30855" x="5791200" y="4351338"/>
          <p14:tracePt t="30872" x="5753100" y="4359275"/>
          <p14:tracePt t="31166" x="5737225" y="4365625"/>
          <p14:tracePt t="31174" x="5668963" y="4365625"/>
          <p14:tracePt t="31183" x="5546725" y="4419600"/>
          <p14:tracePt t="31191" x="5311775" y="4525963"/>
          <p14:tracePt t="31206" x="5075238" y="4618038"/>
          <p14:tracePt t="31222" x="4335463" y="4822825"/>
          <p14:tracePt t="31239" x="3695700" y="5006975"/>
          <p14:tracePt t="31255" x="3116263" y="5173663"/>
          <p14:tracePt t="31272" x="2720975" y="5280025"/>
          <p14:tracePt t="31289" x="2544763" y="5318125"/>
          <p14:tracePt t="31305" x="2484438" y="5326063"/>
          <p14:tracePt t="31322" x="2476500" y="5326063"/>
          <p14:tracePt t="31339" x="2468563" y="5326063"/>
          <p14:tracePt t="31356" x="2446338" y="5326063"/>
          <p14:tracePt t="31372" x="2362200" y="5303838"/>
          <p14:tracePt t="31390" x="2247900" y="5241925"/>
          <p14:tracePt t="31407" x="2125663" y="5135563"/>
          <p14:tracePt t="31422" x="2019300" y="5037138"/>
          <p14:tracePt t="31439" x="1989138" y="4999038"/>
          <p14:tracePt t="31455" x="1973263" y="4960938"/>
          <p14:tracePt t="31472" x="1951038" y="4922838"/>
          <p14:tracePt t="31489" x="1951038" y="4914900"/>
          <p14:tracePt t="31505" x="1943100" y="4914900"/>
          <p14:tracePt t="31522" x="1943100" y="4899025"/>
          <p14:tracePt t="31539" x="1943100" y="4876800"/>
          <p14:tracePt t="31556" x="1943100" y="4830763"/>
          <p14:tracePt t="31572" x="1943100" y="4762500"/>
          <p14:tracePt t="31589" x="1997075" y="4664075"/>
          <p14:tracePt t="31606" x="2057400" y="4549775"/>
          <p14:tracePt t="31622" x="2133600" y="4389438"/>
          <p14:tracePt t="31639" x="2179638" y="4313238"/>
          <p14:tracePt t="31656" x="2193925" y="4275138"/>
          <p14:tracePt t="31672" x="2209800" y="4237038"/>
          <p14:tracePt t="31689" x="2209800" y="4229100"/>
          <p14:tracePt t="31706" x="2217738" y="4213225"/>
          <p14:tracePt t="31722" x="2225675" y="4191000"/>
          <p14:tracePt t="31739" x="2232025" y="4191000"/>
          <p14:tracePt t="31756" x="2263775" y="4168775"/>
          <p14:tracePt t="31772" x="2293938" y="4152900"/>
          <p14:tracePt t="31791" x="2422525" y="4122738"/>
          <p14:tracePt t="31806" x="2514600" y="4106863"/>
          <p14:tracePt t="31822" x="2574925" y="4106863"/>
          <p14:tracePt t="31839" x="2689225" y="4092575"/>
          <p14:tracePt t="31856" x="2751138" y="4092575"/>
          <p14:tracePt t="31872" x="2803525" y="4092575"/>
          <p14:tracePt t="31889" x="2925763" y="4092575"/>
          <p14:tracePt t="31906" x="2971800" y="4092575"/>
          <p14:tracePt t="31923" x="3101975" y="4092575"/>
          <p14:tracePt t="31939" x="3268663" y="4092575"/>
          <p14:tracePt t="31956" x="3497263" y="4092575"/>
          <p14:tracePt t="31972" x="3749675" y="4092575"/>
          <p14:tracePt t="31990" x="4130675" y="4092575"/>
          <p14:tracePt t="32006" x="4365625" y="4098925"/>
          <p14:tracePt t="32022" x="4572000" y="4130675"/>
          <p14:tracePt t="32038" x="4732338" y="4130675"/>
          <p14:tracePt t="32055" x="4945063" y="4130675"/>
          <p14:tracePt t="32072" x="5189538" y="4130675"/>
          <p14:tracePt t="32089" x="5502275" y="4130675"/>
          <p14:tracePt t="32106" x="5753100" y="4130675"/>
          <p14:tracePt t="32123" x="5973763" y="4130675"/>
          <p14:tracePt t="32139" x="6156325" y="4130675"/>
          <p14:tracePt t="32156" x="6294438" y="4130675"/>
          <p14:tracePt t="32173" x="6438900" y="4130675"/>
          <p14:tracePt t="32190" x="6499225" y="4130675"/>
          <p14:tracePt t="32246" x="6507163" y="4130675"/>
          <p14:tracePt t="32255" x="6569075" y="4130675"/>
          <p14:tracePt t="32263" x="6667500" y="4130675"/>
          <p14:tracePt t="32272" x="6789738" y="4130675"/>
          <p14:tracePt t="32289" x="7040563" y="4130675"/>
          <p14:tracePt t="32306" x="7375525" y="4130675"/>
          <p14:tracePt t="32323" x="7666038" y="4130675"/>
          <p14:tracePt t="32340" x="7848600" y="4130675"/>
          <p14:tracePt t="32356" x="7924800" y="4130675"/>
          <p14:tracePt t="32373" x="7932738" y="4130675"/>
          <p14:tracePt t="32486" x="7940675" y="4130675"/>
          <p14:tracePt t="32495" x="7978775" y="4130675"/>
          <p14:tracePt t="32506" x="8001000" y="4130675"/>
          <p14:tracePt t="32523" x="8016875" y="4130675"/>
          <p14:tracePt t="32566" x="8023225" y="4137025"/>
          <p14:tracePt t="32591" x="8023225" y="4144963"/>
          <p14:tracePt t="32599" x="8047038" y="4229100"/>
          <p14:tracePt t="32607" x="8085138" y="4389438"/>
          <p14:tracePt t="32623" x="8107363" y="4503738"/>
          <p14:tracePt t="32639" x="8107363" y="4594225"/>
          <p14:tracePt t="32657" x="8107363" y="4625975"/>
          <p14:tracePt t="32689" x="8107363" y="4640263"/>
          <p14:tracePt t="32706" x="8099425" y="4694238"/>
          <p14:tracePt t="32739" x="8093075" y="4702175"/>
          <p14:tracePt t="32756" x="8069263" y="4708525"/>
          <p14:tracePt t="32773" x="8001000" y="4716463"/>
          <p14:tracePt t="32789" x="7864475" y="4732338"/>
          <p14:tracePt t="32806" x="7483475" y="4754563"/>
          <p14:tracePt t="32823" x="7094538" y="4754563"/>
          <p14:tracePt t="32839" x="6675438" y="4754563"/>
          <p14:tracePt t="32856" x="6180138" y="4754563"/>
          <p14:tracePt t="32873" x="5761038" y="4754563"/>
          <p14:tracePt t="32889" x="5326063" y="4754563"/>
          <p14:tracePt t="32906" x="4975225" y="4754563"/>
          <p14:tracePt t="32923" x="4678363" y="4754563"/>
          <p14:tracePt t="32939" x="4411663" y="4754563"/>
          <p14:tracePt t="32956" x="4130675" y="4762500"/>
          <p14:tracePt t="32973" x="3810000" y="4770438"/>
          <p14:tracePt t="32990" x="3497263" y="4770438"/>
          <p14:tracePt t="33006" x="3132138" y="4778375"/>
          <p14:tracePt t="33023" x="2941638" y="4778375"/>
          <p14:tracePt t="33039" x="2765425" y="4778375"/>
          <p14:tracePt t="33056" x="2636838" y="4778375"/>
          <p14:tracePt t="33073" x="2514600" y="4778375"/>
          <p14:tracePt t="33089" x="2408238" y="4778375"/>
          <p14:tracePt t="33106" x="2370138" y="4778375"/>
          <p14:tracePt t="33123" x="2354263" y="4778375"/>
          <p14:tracePt t="33140" x="2332038" y="4778375"/>
          <p14:tracePt t="33156" x="2301875" y="4746625"/>
          <p14:tracePt t="33173" x="2255838" y="4702175"/>
          <p14:tracePt t="33190" x="2163763" y="4602163"/>
          <p14:tracePt t="33206" x="2095500" y="4511675"/>
          <p14:tracePt t="33223" x="2049463" y="4449763"/>
          <p14:tracePt t="33240" x="2027238" y="4389438"/>
          <p14:tracePt t="33256" x="2019300" y="4351338"/>
          <p14:tracePt t="33273" x="2019300" y="4335463"/>
          <p14:tracePt t="33290" x="2019300" y="4305300"/>
          <p14:tracePt t="33306" x="2019300" y="4267200"/>
          <p14:tracePt t="33323" x="2065338" y="4213225"/>
          <p14:tracePt t="33340" x="2117725" y="4175125"/>
          <p14:tracePt t="33356" x="2217738" y="4130675"/>
          <p14:tracePt t="33374" x="2460625" y="4068763"/>
          <p14:tracePt t="33390" x="2536825" y="4054475"/>
          <p14:tracePt t="33406" x="2743200" y="4038600"/>
          <p14:tracePt t="33423" x="2811463" y="4022725"/>
          <p14:tracePt t="33440" x="2827338" y="4022725"/>
          <p14:tracePt t="33456" x="2835275" y="4022725"/>
          <p14:tracePt t="33473" x="2879725" y="4022725"/>
          <p14:tracePt t="33490" x="3070225" y="4016375"/>
          <p14:tracePt t="33506" x="3344863" y="4016375"/>
          <p14:tracePt t="33523" x="3840163" y="4016375"/>
          <p14:tracePt t="33540" x="4359275" y="4016375"/>
          <p14:tracePt t="33556" x="4732338" y="4016375"/>
          <p14:tracePt t="33574" x="5067300" y="4016375"/>
          <p14:tracePt t="33591" x="5151438" y="4016375"/>
          <p14:tracePt t="33606" x="5211763" y="4016375"/>
          <p14:tracePt t="33623" x="5341938" y="4016375"/>
          <p14:tracePt t="33640" x="5448300" y="4016375"/>
          <p14:tracePt t="33656" x="5730875" y="4016375"/>
          <p14:tracePt t="33673" x="6003925" y="4008438"/>
          <p14:tracePt t="33690" x="6392863" y="3970338"/>
          <p14:tracePt t="33706" x="6751638" y="3970338"/>
          <p14:tracePt t="33710" x="6858000" y="3962400"/>
          <p14:tracePt t="33723" x="6972300" y="3962400"/>
          <p14:tracePt t="33740" x="7102475" y="3954463"/>
          <p14:tracePt t="33756" x="7162800" y="3954463"/>
          <p14:tracePt t="33773" x="7185025" y="3954463"/>
          <p14:tracePt t="33806" x="7231063" y="3954463"/>
          <p14:tracePt t="33823" x="7337425" y="3954463"/>
          <p14:tracePt t="33840" x="7421563" y="3954463"/>
          <p14:tracePt t="33856" x="7445375" y="3954463"/>
          <p14:tracePt t="33873" x="7505700" y="3962400"/>
          <p14:tracePt t="33890" x="7642225" y="4000500"/>
          <p14:tracePt t="33906" x="7688263" y="4008438"/>
          <p14:tracePt t="33923" x="7712075" y="4016375"/>
          <p14:tracePt t="33940" x="7718425" y="4016375"/>
          <p14:tracePt t="33982" x="7726363" y="4016375"/>
          <p14:tracePt t="33991" x="7726363" y="4022725"/>
          <p14:tracePt t="34006" x="7810500" y="4122738"/>
          <p14:tracePt t="34023" x="7970838" y="4275138"/>
          <p14:tracePt t="34040" x="8039100" y="4381500"/>
          <p14:tracePt t="34057" x="8099425" y="4465638"/>
          <p14:tracePt t="34073" x="8137525" y="4533900"/>
          <p14:tracePt t="34091" x="8145463" y="4556125"/>
          <p14:tracePt t="34142" x="8145463" y="4564063"/>
          <p14:tracePt t="34158" x="8145463" y="4594225"/>
          <p14:tracePt t="34167" x="8123238" y="4625975"/>
          <p14:tracePt t="34175" x="8077200" y="4640263"/>
          <p14:tracePt t="34190" x="7970838" y="4678363"/>
          <p14:tracePt t="34207" x="7810500" y="4716463"/>
          <p14:tracePt t="34223" x="7635875" y="4740275"/>
          <p14:tracePt t="34240" x="7459663" y="4762500"/>
          <p14:tracePt t="34257" x="7277100" y="4778375"/>
          <p14:tracePt t="34273" x="7094538" y="4792663"/>
          <p14:tracePt t="34290" x="6880225" y="4792663"/>
          <p14:tracePt t="34307" x="6575425" y="4792663"/>
          <p14:tracePt t="34323" x="6142038" y="4792663"/>
          <p14:tracePt t="34340" x="5745163" y="4792663"/>
          <p14:tracePt t="34357" x="5372100" y="4792663"/>
          <p14:tracePt t="34373" x="4999038" y="4792663"/>
          <p14:tracePt t="34390" x="4579938" y="4792663"/>
          <p14:tracePt t="34407" x="4305300" y="4792663"/>
          <p14:tracePt t="34423" x="4068763" y="4792663"/>
          <p14:tracePt t="34440" x="3848100" y="4792663"/>
          <p14:tracePt t="34457" x="3573463" y="4784725"/>
          <p14:tracePt t="34473" x="3330575" y="4770438"/>
          <p14:tracePt t="34490" x="3086100" y="4740275"/>
          <p14:tracePt t="34507" x="2917825" y="4724400"/>
          <p14:tracePt t="34523" x="2803525" y="4716463"/>
          <p14:tracePt t="34540" x="2735263" y="4694238"/>
          <p14:tracePt t="34557" x="2705100" y="4694238"/>
          <p14:tracePt t="34573" x="2689225" y="4694238"/>
          <p14:tracePt t="34591" x="2659063" y="4686300"/>
          <p14:tracePt t="34607" x="2651125" y="4678363"/>
          <p14:tracePt t="34623" x="2628900" y="4664075"/>
          <p14:tracePt t="34640" x="2574925" y="4625975"/>
          <p14:tracePt t="34657" x="2492375" y="4549775"/>
          <p14:tracePt t="34673" x="2400300" y="4473575"/>
          <p14:tracePt t="34690" x="2286000" y="4373563"/>
          <p14:tracePt t="34707" x="2201863" y="4283075"/>
          <p14:tracePt t="34710" x="2171700" y="4244975"/>
          <p14:tracePt t="34723" x="2163763" y="4229100"/>
          <p14:tracePt t="34740" x="2163763" y="4206875"/>
          <p14:tracePt t="34757" x="2163763" y="4175125"/>
          <p14:tracePt t="34774" x="2163763" y="4144963"/>
          <p14:tracePt t="34790" x="2193925" y="4106863"/>
          <p14:tracePt t="34807" x="2232025" y="4084638"/>
          <p14:tracePt t="34823" x="2286000" y="4054475"/>
          <p14:tracePt t="34840" x="2384425" y="4038600"/>
          <p14:tracePt t="34857" x="2544763" y="4022725"/>
          <p14:tracePt t="34873" x="2797175" y="4022725"/>
          <p14:tracePt t="34890" x="3070225" y="4022725"/>
          <p14:tracePt t="34907" x="3390900" y="4022725"/>
          <p14:tracePt t="34923" x="3741738" y="4084638"/>
          <p14:tracePt t="34940" x="4038600" y="4122738"/>
          <p14:tracePt t="34957" x="4397375" y="4168775"/>
          <p14:tracePt t="34973" x="4525963" y="4175125"/>
          <p14:tracePt t="34990" x="4930775" y="4237038"/>
          <p14:tracePt t="35007" x="5211763" y="4244975"/>
          <p14:tracePt t="35024" x="5524500" y="4244975"/>
          <p14:tracePt t="35040" x="5837238" y="4244975"/>
          <p14:tracePt t="35057" x="6111875" y="4244975"/>
          <p14:tracePt t="35074" x="6400800" y="4244975"/>
          <p14:tracePt t="35092" x="6651625" y="4244975"/>
          <p14:tracePt t="35107" x="6865938" y="4244975"/>
          <p14:tracePt t="35124" x="7032625" y="4244975"/>
          <p14:tracePt t="35140" x="7200900" y="4244975"/>
          <p14:tracePt t="35158" x="7292975" y="4259263"/>
          <p14:tracePt t="35174" x="7315200" y="4259263"/>
          <p14:tracePt t="35190" x="7527925" y="4267200"/>
          <p14:tracePt t="35207" x="7620000" y="4283075"/>
          <p14:tracePt t="35224" x="7756525" y="4283075"/>
          <p14:tracePt t="35240" x="7878763" y="4297363"/>
          <p14:tracePt t="35257" x="7886700" y="4297363"/>
          <p14:tracePt t="35274" x="7894638" y="4297363"/>
          <p14:tracePt t="35479" x="7864475" y="4297363"/>
          <p14:tracePt t="35486" x="7772400" y="4343400"/>
          <p14:tracePt t="35495" x="7620000" y="4419600"/>
          <p14:tracePt t="35507" x="7407275" y="4479925"/>
          <p14:tracePt t="35524" x="6789738" y="4648200"/>
          <p14:tracePt t="35540" x="6088063" y="4732338"/>
          <p14:tracePt t="35557" x="5448300" y="4816475"/>
          <p14:tracePt t="35574" x="4594225" y="4854575"/>
          <p14:tracePt t="35590" x="4198938" y="4854575"/>
          <p14:tracePt t="35607" x="3940175" y="4854575"/>
          <p14:tracePt t="35623" x="3771900" y="4854575"/>
          <p14:tracePt t="35640" x="3619500" y="4854575"/>
          <p14:tracePt t="35657" x="3505200" y="4854575"/>
          <p14:tracePt t="35674" x="3429000" y="4846638"/>
          <p14:tracePt t="35690" x="3390900" y="4846638"/>
          <p14:tracePt t="35707" x="3382963" y="4846638"/>
          <p14:tracePt t="35726" x="3375025" y="4846638"/>
          <p14:tracePt t="35740" x="3360738" y="4830763"/>
          <p14:tracePt t="35757" x="3276600" y="4830763"/>
          <p14:tracePt t="35773" x="3140075" y="4830763"/>
          <p14:tracePt t="35790" x="3025775" y="4816475"/>
          <p14:tracePt t="35807" x="2987675" y="4816475"/>
          <p14:tracePt t="35840" x="2979738" y="4808538"/>
          <p14:tracePt t="35857" x="3140075" y="4800600"/>
          <p14:tracePt t="35874" x="3559175" y="4800600"/>
          <p14:tracePt t="35890" x="3992563" y="4800600"/>
          <p14:tracePt t="35907" x="4191000" y="4800600"/>
          <p14:tracePt t="35924" x="4213225" y="4800600"/>
          <p14:tracePt t="35957" x="4198938" y="4784725"/>
          <p14:tracePt t="35974" x="3886200" y="4754563"/>
          <p14:tracePt t="35991" x="3497263" y="4754563"/>
          <p14:tracePt t="36007" x="3200400" y="4754563"/>
          <p14:tracePt t="36024" x="3017838" y="4754563"/>
          <p14:tracePt t="36040" x="2971800" y="4754563"/>
          <p14:tracePt t="36057" x="2963863" y="4754563"/>
          <p14:tracePt t="36090" x="3124200" y="4754563"/>
          <p14:tracePt t="36107" x="3565525" y="4754563"/>
          <p14:tracePt t="36124" x="3978275" y="4754563"/>
          <p14:tracePt t="36140" x="4114800" y="4754563"/>
          <p14:tracePt t="36157" x="4122738" y="4754563"/>
          <p14:tracePt t="36174" x="4022725" y="4754563"/>
          <p14:tracePt t="36190" x="3603625" y="4746625"/>
          <p14:tracePt t="36207" x="3078163" y="4708525"/>
          <p14:tracePt t="36224" x="2743200" y="4664075"/>
          <p14:tracePt t="36240" x="2682875" y="4664075"/>
          <p14:tracePt t="36274" x="2865438" y="4664075"/>
          <p14:tracePt t="36290" x="3521075" y="4664075"/>
          <p14:tracePt t="36307" x="4144963" y="4664075"/>
          <p14:tracePt t="36324" x="4381500" y="4664075"/>
          <p14:tracePt t="36357" x="4283075" y="4670425"/>
          <p14:tracePt t="36374" x="3140075" y="4678363"/>
          <p14:tracePt t="36390" x="2332038" y="4678363"/>
          <p14:tracePt t="36407" x="1981200" y="4678363"/>
          <p14:tracePt t="36424" x="1965325" y="4678363"/>
          <p14:tracePt t="36440" x="2041525" y="4678363"/>
          <p14:tracePt t="36457" x="2613025" y="4678363"/>
          <p14:tracePt t="36474" x="3505200" y="4678363"/>
          <p14:tracePt t="36490" x="4130675" y="4702175"/>
          <p14:tracePt t="36507" x="4221163" y="4724400"/>
          <p14:tracePt t="36540" x="4098925" y="4724400"/>
          <p14:tracePt t="36557" x="3298825" y="4724400"/>
          <p14:tracePt t="36574" x="3132138" y="4724400"/>
          <p14:tracePt t="36591" x="3116263" y="4724400"/>
          <p14:tracePt t="36624" x="3254375" y="4724400"/>
          <p14:tracePt t="36640" x="3489325" y="4746625"/>
          <p14:tracePt t="36657" x="3535363" y="4754563"/>
          <p14:tracePt t="36694" x="3527425" y="4754563"/>
          <p14:tracePt t="36708" x="3497263" y="4754563"/>
          <p14:tracePt t="36724" x="3489325" y="4754563"/>
          <p14:tracePt t="36750" x="3527425" y="4754563"/>
          <p14:tracePt t="36758" x="3589338" y="4762500"/>
          <p14:tracePt t="36774" x="3733800" y="4762500"/>
          <p14:tracePt t="36791" x="3802063" y="4762500"/>
          <p14:tracePt t="36830" x="3794125" y="4762500"/>
          <p14:tracePt t="36841" x="3741738" y="4754563"/>
          <p14:tracePt t="36857" x="3619500" y="4732338"/>
          <p14:tracePt t="36874" x="3551238" y="4732338"/>
          <p14:tracePt t="36891" x="3543300" y="4732338"/>
          <p14:tracePt t="37055" x="3535363" y="4724400"/>
          <p14:tracePt t="37071" x="3527425" y="4724400"/>
          <p14:tracePt t="37078" x="3513138" y="4716463"/>
          <p14:tracePt t="37091" x="3482975" y="4702175"/>
          <p14:tracePt t="37108" x="3467100" y="4694238"/>
          <p14:tracePt t="37151" x="3467100" y="4686300"/>
          <p14:tracePt t="37159" x="3467100" y="4664075"/>
          <p14:tracePt t="37174" x="3489325" y="4632325"/>
          <p14:tracePt t="37191" x="3603625" y="4618038"/>
          <p14:tracePt t="37208" x="3725863" y="4602163"/>
          <p14:tracePt t="37224" x="3763963" y="4602163"/>
          <p14:tracePt t="37303" x="3779838" y="4602163"/>
          <p14:tracePt t="37311" x="3787775" y="4602163"/>
          <p14:tracePt t="37318" x="3810000" y="4602163"/>
          <p14:tracePt t="37327" x="3817938" y="4602163"/>
          <p14:tracePt t="37342" x="3856038" y="4610100"/>
          <p14:tracePt t="37358" x="3932238" y="4610100"/>
          <p14:tracePt t="37374" x="3970338" y="4610100"/>
          <p14:tracePt t="37494" x="3978275" y="4610100"/>
          <p14:tracePt t="37503" x="3984625" y="4594225"/>
          <p14:tracePt t="37511" x="4016375" y="4594225"/>
          <p14:tracePt t="37524" x="4022725" y="4594225"/>
          <p14:tracePt t="37542" x="4114800" y="4587875"/>
          <p14:tracePt t="37558" x="4130675" y="4587875"/>
          <p14:tracePt t="37776" x="4144963" y="4587875"/>
          <p14:tracePt t="37783" x="4175125" y="4587875"/>
          <p14:tracePt t="37791" x="4229100" y="4602163"/>
          <p14:tracePt t="37808" x="4441825" y="4648200"/>
          <p14:tracePt t="37825" x="4830763" y="4678363"/>
          <p14:tracePt t="37841" x="5045075" y="4678363"/>
          <p14:tracePt t="37858" x="5235575" y="4678363"/>
          <p14:tracePt t="37875" x="5280025" y="4678363"/>
          <p14:tracePt t="38014" x="5295900" y="4678363"/>
          <p14:tracePt t="38023" x="5334000" y="4656138"/>
          <p14:tracePt t="38030" x="5418138" y="4625975"/>
          <p14:tracePt t="38041" x="5502275" y="4618038"/>
          <p14:tracePt t="38058" x="5684838" y="4587875"/>
          <p14:tracePt t="38075" x="5875338" y="4572000"/>
          <p14:tracePt t="38091" x="5959475" y="4549775"/>
          <p14:tracePt t="38126" x="5951538" y="4541838"/>
          <p14:tracePt t="38141" x="5913438" y="4541838"/>
          <p14:tracePt t="38158" x="5821363" y="4503738"/>
          <p14:tracePt t="38175" x="5813425" y="4503738"/>
          <p14:tracePt t="38223" x="5821363" y="4518025"/>
          <p14:tracePt t="38230" x="5867400" y="4533900"/>
          <p14:tracePt t="38241" x="5905500" y="4541838"/>
          <p14:tracePt t="38258" x="6011863" y="4572000"/>
          <p14:tracePt t="38275" x="6073775" y="4587875"/>
          <p14:tracePt t="38292" x="6156325" y="4594225"/>
          <p14:tracePt t="38308" x="6302375" y="4594225"/>
          <p14:tracePt t="38341" x="6278563" y="4541838"/>
          <p14:tracePt t="38358" x="6118225" y="4389438"/>
          <p14:tracePt t="38375" x="5927725" y="4237038"/>
          <p14:tracePt t="38392" x="5745163" y="4106863"/>
          <p14:tracePt t="38409" x="5661025" y="4060825"/>
          <p14:tracePt t="38425" x="5638800" y="4054475"/>
          <p14:tracePt t="38441" x="5592763" y="4038600"/>
          <p14:tracePt t="38458" x="5546725" y="4030663"/>
          <p14:tracePt t="38475" x="5502275" y="4030663"/>
          <p14:tracePt t="38493" x="5410200" y="4030663"/>
          <p14:tracePt t="38508" x="5295900" y="4122738"/>
          <p14:tracePt t="38525" x="5173663" y="4251325"/>
          <p14:tracePt t="38541" x="5173663" y="4259263"/>
          <p14:tracePt t="38558" x="5173663" y="4289425"/>
          <p14:tracePt t="38575" x="5273675" y="4327525"/>
          <p14:tracePt t="38591" x="5440363" y="4373563"/>
          <p14:tracePt t="38608" x="5761038" y="4389438"/>
          <p14:tracePt t="38624" x="5913438" y="4389438"/>
          <p14:tracePt t="38641" x="5959475" y="4389438"/>
          <p14:tracePt t="38674" x="5959475" y="4327525"/>
          <p14:tracePt t="38691" x="5799138" y="4221163"/>
          <p14:tracePt t="38708" x="5570538" y="4130675"/>
          <p14:tracePt t="38724" x="5334000" y="4084638"/>
          <p14:tracePt t="38726" x="5265738" y="4084638"/>
          <p14:tracePt t="38742" x="5235575" y="4084638"/>
          <p14:tracePt t="38758" x="5159375" y="4130675"/>
          <p14:tracePt t="38775" x="5151438" y="4244975"/>
          <p14:tracePt t="38792" x="5181600" y="4397375"/>
          <p14:tracePt t="38808" x="5349875" y="4541838"/>
          <p14:tracePt t="38825" x="5554663" y="4587875"/>
          <p14:tracePt t="38842" x="5768975" y="4587875"/>
          <p14:tracePt t="38858" x="5875338" y="4549775"/>
          <p14:tracePt t="38875" x="5897563" y="4479925"/>
          <p14:tracePt t="38892" x="5883275" y="4365625"/>
          <p14:tracePt t="38910" x="5470525" y="4213225"/>
          <p14:tracePt t="38926" x="5105400" y="4191000"/>
          <p14:tracePt t="38942" x="5006975" y="4191000"/>
          <p14:tracePt t="38958" x="4854575" y="4335463"/>
          <p14:tracePt t="38975" x="4846638" y="4441825"/>
          <p14:tracePt t="38992" x="4953000" y="4579938"/>
          <p14:tracePt t="39008" x="5287963" y="4686300"/>
          <p14:tracePt t="39025" x="5661025" y="4686300"/>
          <p14:tracePt t="39042" x="5867400" y="4648200"/>
          <p14:tracePt t="39058" x="5935663" y="4549775"/>
          <p14:tracePt t="39075" x="5935663" y="4435475"/>
          <p14:tracePt t="39092" x="5684838" y="4213225"/>
          <p14:tracePt t="39108" x="5311775" y="4030663"/>
          <p14:tracePt t="39126" x="4892675" y="3962400"/>
          <p14:tracePt t="39142" x="4770438" y="4054475"/>
          <p14:tracePt t="39158" x="4740275" y="4229100"/>
          <p14:tracePt t="39175" x="4800600" y="4441825"/>
          <p14:tracePt t="39192" x="5013325" y="4625975"/>
          <p14:tracePt t="39208" x="5418138" y="4716463"/>
          <p14:tracePt t="39225" x="5722938" y="4716463"/>
          <p14:tracePt t="39242" x="5927725" y="4602163"/>
          <p14:tracePt t="39258" x="5959475" y="4495800"/>
          <p14:tracePt t="39275" x="5883275" y="4351338"/>
          <p14:tracePt t="39292" x="5540375" y="4183063"/>
          <p14:tracePt t="39308" x="5045075" y="4114800"/>
          <p14:tracePt t="39326" x="4587875" y="4213225"/>
          <p14:tracePt t="39342" x="4511675" y="4359275"/>
          <p14:tracePt t="39358" x="4525963" y="4465638"/>
          <p14:tracePt t="39375" x="4678363" y="4511675"/>
          <p14:tracePt t="39392" x="5006975" y="4511675"/>
          <p14:tracePt t="39408" x="5249863" y="4503738"/>
          <p14:tracePt t="39425" x="5334000" y="4449763"/>
          <p14:tracePt t="39442" x="5334000" y="4397375"/>
          <p14:tracePt t="39458" x="5287963" y="4343400"/>
          <p14:tracePt t="39475" x="5067300" y="4283075"/>
          <p14:tracePt t="39492" x="4884738" y="4275138"/>
          <p14:tracePt t="39508" x="4846638" y="4283075"/>
          <p14:tracePt t="39526" x="4830763" y="4313238"/>
          <p14:tracePt t="39542" x="4830763" y="4321175"/>
          <p14:tracePt t="39559" x="4838700" y="4335463"/>
          <p14:tracePt t="39575" x="4846638" y="4335463"/>
          <p14:tracePt t="39846" x="4868863" y="4351338"/>
          <p14:tracePt t="39855" x="4899025" y="4441825"/>
          <p14:tracePt t="39862" x="4937125" y="4503738"/>
          <p14:tracePt t="39875" x="4991100" y="4579938"/>
          <p14:tracePt t="39892" x="5159375" y="4724400"/>
          <p14:tracePt t="39909" x="5394325" y="4846638"/>
          <p14:tracePt t="39925" x="5684838" y="4930775"/>
          <p14:tracePt t="39942" x="5965825" y="4937125"/>
          <p14:tracePt t="39959" x="6073775" y="4930775"/>
          <p14:tracePt t="39975" x="6142038" y="4868863"/>
          <p14:tracePt t="39992" x="6164263" y="4792663"/>
          <p14:tracePt t="40010" x="6164263" y="4664075"/>
          <p14:tracePt t="40025" x="6164263" y="4511675"/>
          <p14:tracePt t="40042" x="6164263" y="4389438"/>
          <p14:tracePt t="40059" x="6164263" y="4343400"/>
          <p14:tracePt t="40075" x="6180138" y="4313238"/>
          <p14:tracePt t="40092" x="6180138" y="4305300"/>
          <p14:tracePt t="40159" x="6188075" y="4297363"/>
          <p14:tracePt t="40167" x="6202363" y="4297363"/>
          <p14:tracePt t="40175" x="6232525" y="4297363"/>
          <p14:tracePt t="40192" x="6302375" y="4321175"/>
          <p14:tracePt t="40209" x="6324600" y="4327525"/>
          <p14:tracePt t="40225" x="6340475" y="4327525"/>
          <p14:tracePt t="40278" x="6346825" y="4327525"/>
          <p14:tracePt t="40286" x="6362700" y="4327525"/>
          <p14:tracePt t="40294" x="6408738" y="4297363"/>
          <p14:tracePt t="40310" x="6499225" y="4259263"/>
          <p14:tracePt t="40326" x="6530975" y="4237038"/>
          <p14:tracePt t="40342" x="6689725" y="4152900"/>
          <p14:tracePt t="40359" x="6727825" y="4144963"/>
          <p14:tracePt t="40376" x="6727825" y="4137025"/>
          <p14:tracePt t="40598" x="6751638" y="4137025"/>
          <p14:tracePt t="40606" x="6797675" y="4137025"/>
          <p14:tracePt t="40614" x="6835775" y="4137025"/>
          <p14:tracePt t="40625" x="6873875" y="4152900"/>
          <p14:tracePt t="40642" x="7146925" y="4251325"/>
          <p14:tracePt t="40659" x="7292975" y="4283075"/>
          <p14:tracePt t="40675" x="7353300" y="4283075"/>
          <p14:tracePt t="40692" x="7527925" y="4283075"/>
          <p14:tracePt t="40710" x="7543800" y="4283075"/>
          <p14:tracePt t="40742" x="7543800" y="4267200"/>
          <p14:tracePt t="40751" x="7505700" y="4229100"/>
          <p14:tracePt t="40759" x="7413625" y="4183063"/>
          <p14:tracePt t="40776" x="7261225" y="4122738"/>
          <p14:tracePt t="40792" x="7132638" y="4106863"/>
          <p14:tracePt t="40809" x="6972300" y="4098925"/>
          <p14:tracePt t="40826" x="6827838" y="4122738"/>
          <p14:tracePt t="40842" x="6765925" y="4160838"/>
          <p14:tracePt t="40859" x="6751638" y="4213225"/>
          <p14:tracePt t="40876" x="6751638" y="4283075"/>
          <p14:tracePt t="40892" x="6842125" y="4397375"/>
          <p14:tracePt t="40910" x="7315200" y="4549775"/>
          <p14:tracePt t="40926" x="7627938" y="4549775"/>
          <p14:tracePt t="40942" x="7947025" y="4541838"/>
          <p14:tracePt t="40959" x="8115300" y="4495800"/>
          <p14:tracePt t="40976" x="8199438" y="4449763"/>
          <p14:tracePt t="40992" x="8207375" y="4411663"/>
          <p14:tracePt t="41009" x="8137525" y="4313238"/>
          <p14:tracePt t="41026" x="7788275" y="4175125"/>
          <p14:tracePt t="41042" x="7285038" y="4092575"/>
          <p14:tracePt t="41059" x="6911975" y="4092575"/>
          <p14:tracePt t="41076" x="6697663" y="4160838"/>
          <p14:tracePt t="41092" x="6645275" y="4251325"/>
          <p14:tracePt t="41110" x="6697663" y="4381500"/>
          <p14:tracePt t="41126" x="7010400" y="4449763"/>
          <p14:tracePt t="41142" x="7604125" y="4503738"/>
          <p14:tracePt t="41159" x="8001000" y="4503738"/>
          <p14:tracePt t="41176" x="8221663" y="4479925"/>
          <p14:tracePt t="41192" x="8251825" y="4457700"/>
          <p14:tracePt t="41210" x="8221663" y="4419600"/>
          <p14:tracePt t="41226" x="7788275" y="4289425"/>
          <p14:tracePt t="41242" x="7026275" y="4198938"/>
          <p14:tracePt t="41259" x="6423025" y="4191000"/>
          <p14:tracePt t="41276" x="6210300" y="4267200"/>
          <p14:tracePt t="41293" x="6164263" y="4359275"/>
          <p14:tracePt t="41309" x="6278563" y="4457700"/>
          <p14:tracePt t="41326" x="7323138" y="4602163"/>
          <p14:tracePt t="41343" x="8069263" y="4618038"/>
          <p14:tracePt t="41359" x="8428038" y="4610100"/>
          <p14:tracePt t="41376" x="8504238" y="4564063"/>
          <p14:tracePt t="41393" x="8504238" y="4556125"/>
          <p14:tracePt t="41409" x="8077200" y="4419600"/>
          <p14:tracePt t="41426" x="7192963" y="4297363"/>
          <p14:tracePt t="41443" x="6438900" y="4251325"/>
          <p14:tracePt t="41459" x="6142038" y="4267200"/>
          <p14:tracePt t="41476" x="6088063" y="4321175"/>
          <p14:tracePt t="41493" x="6149975" y="4365625"/>
          <p14:tracePt t="41509" x="6575425" y="4381500"/>
          <p14:tracePt t="41526" x="7604125" y="4381500"/>
          <p14:tracePt t="41543" x="7832725" y="4343400"/>
          <p14:tracePt t="41559" x="7870825" y="4321175"/>
          <p14:tracePt t="41576" x="7818438" y="4275138"/>
          <p14:tracePt t="41593" x="7331075" y="4114800"/>
          <p14:tracePt t="41609" x="6683375" y="3970338"/>
          <p14:tracePt t="41626" x="6378575" y="3954463"/>
          <p14:tracePt t="41643" x="6302375" y="3962400"/>
          <p14:tracePt t="41659" x="6294438" y="3978275"/>
          <p14:tracePt t="41676" x="6354763" y="3992563"/>
          <p14:tracePt t="41693" x="6499225" y="3992563"/>
          <p14:tracePt t="41711" x="6819900" y="3962400"/>
          <p14:tracePt t="41726" x="6888163" y="3894138"/>
          <p14:tracePt t="41743" x="6896100" y="3856038"/>
          <p14:tracePt t="41759" x="6896100" y="3832225"/>
          <p14:tracePt t="41807" x="6896100" y="3856038"/>
          <p14:tracePt t="41815" x="6896100" y="4000500"/>
          <p14:tracePt t="41826" x="6926263" y="4098925"/>
          <p14:tracePt t="41843" x="7026275" y="4389438"/>
          <p14:tracePt t="41859" x="7116763" y="4579938"/>
          <p14:tracePt t="41876" x="7178675" y="4670425"/>
          <p14:tracePt t="41909" x="7200900" y="4640263"/>
          <p14:tracePt t="41926" x="7223125" y="4435475"/>
          <p14:tracePt t="41943" x="7208838" y="4267200"/>
          <p14:tracePt t="41959" x="7185025" y="4198938"/>
          <p14:tracePt t="41976" x="7185025" y="4191000"/>
          <p14:tracePt t="42009" x="7192963" y="4191000"/>
          <p14:tracePt t="42027" x="7315200" y="4335463"/>
          <p14:tracePt t="42043" x="7459663" y="4411663"/>
          <p14:tracePt t="42059" x="7543800" y="4449763"/>
          <p14:tracePt t="42127" x="7543800" y="4435475"/>
          <p14:tracePt t="42767" x="7535863" y="4427538"/>
          <p14:tracePt t="42775" x="7505700" y="4427538"/>
          <p14:tracePt t="42783" x="7451725" y="4403725"/>
          <p14:tracePt t="42793" x="7421563" y="4397375"/>
          <p14:tracePt t="42810" x="7407275" y="4397375"/>
          <p14:tracePt t="42826" x="7391400" y="4397375"/>
          <p14:tracePt t="42843" x="7216775" y="4435475"/>
          <p14:tracePt t="42860" x="6743700" y="4632325"/>
          <p14:tracePt t="42877" x="6103938" y="4800600"/>
          <p14:tracePt t="42893" x="5311775" y="4953000"/>
          <p14:tracePt t="42910" x="4168775" y="5113338"/>
          <p14:tracePt t="42927" x="3489325" y="5197475"/>
          <p14:tracePt t="42943" x="3025775" y="5211763"/>
          <p14:tracePt t="42960" x="2789238" y="5211763"/>
          <p14:tracePt t="42977" x="2705100" y="5189538"/>
          <p14:tracePt t="42993" x="2689225" y="5181600"/>
          <p14:tracePt t="43026" x="2689225" y="5173663"/>
          <p14:tracePt t="43043" x="2689225" y="5135563"/>
          <p14:tracePt t="43060" x="2682875" y="5113338"/>
          <p14:tracePt t="43078" x="2682875" y="5067300"/>
          <p14:tracePt t="43093" x="2682875" y="5045075"/>
          <p14:tracePt t="43110" x="2727325" y="4960938"/>
          <p14:tracePt t="43127" x="2827338" y="4906963"/>
          <p14:tracePt t="43143" x="2955925" y="4876800"/>
          <p14:tracePt t="43160" x="3170238" y="4854575"/>
          <p14:tracePt t="43177" x="3375025" y="4838700"/>
          <p14:tracePt t="43193" x="3589338" y="4838700"/>
          <p14:tracePt t="43210" x="3802063" y="4838700"/>
          <p14:tracePt t="43227" x="3970338" y="4838700"/>
          <p14:tracePt t="43243" x="4092575" y="4838700"/>
          <p14:tracePt t="43246" x="4152900" y="4838700"/>
          <p14:tracePt t="43260" x="4206875" y="4838700"/>
          <p14:tracePt t="43277" x="4321175" y="4838700"/>
          <p14:tracePt t="43294" x="4518025" y="4800600"/>
          <p14:tracePt t="43310" x="4670425" y="4754563"/>
          <p14:tracePt t="43327" x="4816475" y="4716463"/>
          <p14:tracePt t="43343" x="4953000" y="4678363"/>
          <p14:tracePt t="43360" x="5067300" y="4656138"/>
          <p14:tracePt t="43377" x="5165725" y="4618038"/>
          <p14:tracePt t="43394" x="5235575" y="4594225"/>
          <p14:tracePt t="43410" x="5287963" y="4572000"/>
          <p14:tracePt t="43427" x="5341938" y="4549775"/>
          <p14:tracePt t="43443" x="5372100" y="4549775"/>
          <p14:tracePt t="43460" x="5394325" y="4518025"/>
          <p14:tracePt t="43477" x="5426075" y="4495800"/>
          <p14:tracePt t="43510" x="5478463" y="4435475"/>
          <p14:tracePt t="43527" x="5546725" y="4411663"/>
          <p14:tracePt t="43543" x="5654675" y="4381500"/>
          <p14:tracePt t="43560" x="5692775" y="4365625"/>
          <p14:tracePt t="43577" x="5707063" y="4351338"/>
          <p14:tracePt t="43611" x="5707063" y="4327525"/>
          <p14:tracePt t="43627" x="5661025" y="4275138"/>
          <p14:tracePt t="43643" x="5546725" y="4175125"/>
          <p14:tracePt t="43660" x="5410200" y="4114800"/>
          <p14:tracePt t="43677" x="5334000" y="4092575"/>
          <p14:tracePt t="43693" x="5265738" y="4076700"/>
          <p14:tracePt t="43710" x="5211763" y="4060825"/>
          <p14:tracePt t="43727" x="5165725" y="4068763"/>
          <p14:tracePt t="43743" x="5051425" y="4206875"/>
          <p14:tracePt t="43760" x="4945063" y="4389438"/>
          <p14:tracePt t="43777" x="4892675" y="4610100"/>
          <p14:tracePt t="43793" x="4884738" y="4770438"/>
          <p14:tracePt t="43810" x="4930775" y="4868863"/>
          <p14:tracePt t="43827" x="5059363" y="4914900"/>
          <p14:tracePt t="43843" x="5326063" y="4914900"/>
          <p14:tracePt t="43860" x="5592763" y="4816475"/>
          <p14:tracePt t="43877" x="5737225" y="4694238"/>
          <p14:tracePt t="43894" x="5775325" y="4473575"/>
          <p14:tracePt t="43910" x="5722938" y="4327525"/>
          <p14:tracePt t="43927" x="5532438" y="4191000"/>
          <p14:tracePt t="43943" x="5257800" y="4084638"/>
          <p14:tracePt t="43960" x="5143500" y="4076700"/>
          <p14:tracePt t="43977" x="5121275" y="4068763"/>
          <p14:tracePt t="43993" x="5075238" y="4137025"/>
          <p14:tracePt t="44010" x="5051425" y="4251325"/>
          <p14:tracePt t="44027" x="5075238" y="4419600"/>
          <p14:tracePt t="44044" x="5173663" y="4549775"/>
          <p14:tracePt t="44060" x="5334000" y="4594225"/>
          <p14:tracePt t="44077" x="5622925" y="4549775"/>
          <p14:tracePt t="44094" x="5737225" y="4449763"/>
          <p14:tracePt t="44110" x="5753100" y="4359275"/>
          <p14:tracePt t="44127" x="5699125" y="4221163"/>
          <p14:tracePt t="44144" x="5546725" y="4130675"/>
          <p14:tracePt t="44160" x="5311775" y="4084638"/>
          <p14:tracePt t="44177" x="5121275" y="4084638"/>
          <p14:tracePt t="44194" x="5006975" y="4175125"/>
          <p14:tracePt t="44210" x="4983163" y="4327525"/>
          <p14:tracePt t="44227" x="5029200" y="4441825"/>
          <p14:tracePt t="44244" x="5203825" y="4511675"/>
          <p14:tracePt t="44246" x="5349875" y="4511675"/>
          <p14:tracePt t="44260" x="5516563" y="4511675"/>
          <p14:tracePt t="44277" x="5775325" y="4465638"/>
          <p14:tracePt t="44294" x="5859463" y="4403725"/>
          <p14:tracePt t="44310" x="5851525" y="4327525"/>
          <p14:tracePt t="44328" x="5692775" y="4283075"/>
          <p14:tracePt t="44344" x="5440363" y="4259263"/>
          <p14:tracePt t="44360" x="5045075" y="4297363"/>
          <p14:tracePt t="44377" x="4930775" y="4435475"/>
          <p14:tracePt t="44394" x="4922838" y="4564063"/>
          <p14:tracePt t="44410" x="4968875" y="4664075"/>
          <p14:tracePt t="44427" x="5075238" y="4694238"/>
          <p14:tracePt t="44444" x="5311775" y="4694238"/>
          <p14:tracePt t="44460" x="5478463" y="4694238"/>
          <p14:tracePt t="44477" x="5516563" y="4670425"/>
          <p14:tracePt t="44494" x="5516563" y="4664075"/>
          <p14:tracePt t="44510" x="5464175" y="4618038"/>
          <p14:tracePt t="44527" x="5273675" y="4594225"/>
          <p14:tracePt t="44544" x="5189538" y="4594225"/>
          <p14:tracePt t="44615" x="5189538" y="4610100"/>
          <p14:tracePt t="44622" x="5197475" y="4610100"/>
          <p14:tracePt t="44630" x="5203825" y="4610100"/>
          <p14:tracePt t="44726" x="5203825" y="4632325"/>
          <p14:tracePt t="44734" x="5189538" y="4708525"/>
          <p14:tracePt t="44744" x="5135563" y="4784725"/>
          <p14:tracePt t="44760" x="5021263" y="4922838"/>
          <p14:tracePt t="44777" x="4876800" y="5021263"/>
          <p14:tracePt t="44794" x="4724400" y="5083175"/>
          <p14:tracePt t="44810" x="4549775" y="5127625"/>
          <p14:tracePt t="44827" x="4411663" y="5135563"/>
          <p14:tracePt t="44844" x="4359275" y="5143500"/>
          <p14:tracePt t="44860" x="4351338" y="5143500"/>
          <p14:tracePt t="44895" x="4343400" y="5143500"/>
          <p14:tracePt t="48694" x="4327525" y="5143500"/>
          <p14:tracePt t="48703" x="4283075" y="5143500"/>
          <p14:tracePt t="48712" x="4206875" y="5143500"/>
          <p14:tracePt t="48729" x="4076700" y="5113338"/>
          <p14:tracePt t="48745" x="3787775" y="5143500"/>
          <p14:tracePt t="48762" x="3451225" y="5151438"/>
          <p14:tracePt t="48779" x="3078163" y="5151438"/>
          <p14:tracePt t="48795" x="2781300" y="5151438"/>
          <p14:tracePt t="48812" x="2514600" y="5151438"/>
          <p14:tracePt t="48829" x="2201863" y="5189538"/>
          <p14:tracePt t="48846" x="2049463" y="5211763"/>
          <p14:tracePt t="48862" x="1866900" y="5273675"/>
          <p14:tracePt t="48878" x="1668463" y="5318125"/>
          <p14:tracePt t="48895" x="1493838" y="5387975"/>
          <p14:tracePt t="48911" x="1393825" y="5426075"/>
          <p14:tracePt t="48928" x="1379538" y="5432425"/>
          <p14:tracePt t="49175" x="1401763" y="5432425"/>
          <p14:tracePt t="49183" x="1447800" y="5432425"/>
          <p14:tracePt t="49191" x="1508125" y="5426075"/>
          <p14:tracePt t="49198" x="1570038" y="5418138"/>
          <p14:tracePt t="49212" x="1646238" y="5410200"/>
          <p14:tracePt t="49229" x="1768475" y="5402263"/>
          <p14:tracePt t="49246" x="1820863" y="5387975"/>
          <p14:tracePt t="49262" x="1828800" y="5387975"/>
          <p14:tracePt t="49335" x="1851025" y="5387975"/>
          <p14:tracePt t="49342" x="1889125" y="5387975"/>
          <p14:tracePt t="49351" x="1965325" y="5387975"/>
          <p14:tracePt t="49362" x="2079625" y="5387975"/>
          <p14:tracePt t="49379" x="2293938" y="5387975"/>
          <p14:tracePt t="49395" x="2568575" y="5387975"/>
          <p14:tracePt t="49412" x="3192463" y="5387975"/>
          <p14:tracePt t="49430" x="4389438" y="5387975"/>
          <p14:tracePt t="49446" x="5295900" y="5387975"/>
          <p14:tracePt t="49462" x="6156325" y="5387975"/>
          <p14:tracePt t="49479" x="6896100" y="5334000"/>
          <p14:tracePt t="49495" x="7535863" y="5227638"/>
          <p14:tracePt t="49512" x="8016875" y="5097463"/>
          <p14:tracePt t="49529" x="8313738" y="4991100"/>
          <p14:tracePt t="49546" x="8458200" y="4899025"/>
          <p14:tracePt t="49562" x="8526463" y="4830763"/>
          <p14:tracePt t="49579" x="8572500" y="4770438"/>
          <p14:tracePt t="49596" x="8572500" y="4754563"/>
          <p14:tracePt t="49612" x="8572500" y="4694238"/>
          <p14:tracePt t="49629" x="8572500" y="4656138"/>
          <p14:tracePt t="49646" x="8572500" y="4648200"/>
          <p14:tracePt t="49662" x="8572500" y="4564063"/>
          <p14:tracePt t="49679" x="8564563" y="4549775"/>
          <p14:tracePt t="49712" x="8556625" y="4479925"/>
          <p14:tracePt t="49729" x="8526463" y="4449763"/>
          <p14:tracePt t="49747" x="8480425" y="4419600"/>
          <p14:tracePt t="49750" x="8404225" y="4359275"/>
          <p14:tracePt t="49762" x="8321675" y="4335463"/>
          <p14:tracePt t="49779" x="8169275" y="4275138"/>
          <p14:tracePt t="49796" x="8077200" y="4251325"/>
          <p14:tracePt t="49812" x="8008938" y="4229100"/>
          <p14:tracePt t="49830" x="7612063" y="4191000"/>
          <p14:tracePt t="49846" x="7497763" y="4183063"/>
          <p14:tracePt t="49862" x="7391400" y="4175125"/>
          <p14:tracePt t="49879" x="7064375" y="4175125"/>
          <p14:tracePt t="49896" x="6842125" y="4175125"/>
          <p14:tracePt t="49912" x="6675438" y="4175125"/>
          <p14:tracePt t="49929" x="6515100" y="4175125"/>
          <p14:tracePt t="49946" x="6400800" y="4183063"/>
          <p14:tracePt t="49962" x="6384925" y="4183063"/>
          <p14:tracePt t="49979" x="6378575" y="4183063"/>
          <p14:tracePt t="50012" x="6340475" y="4283075"/>
          <p14:tracePt t="50029" x="6308725" y="4419600"/>
          <p14:tracePt t="50046" x="6240463" y="4664075"/>
          <p14:tracePt t="50062" x="6240463" y="4778375"/>
          <p14:tracePt t="50079" x="6240463" y="4868863"/>
          <p14:tracePt t="50096" x="6324600" y="4968875"/>
          <p14:tracePt t="50112" x="6477000" y="4999038"/>
          <p14:tracePt t="50129" x="6705600" y="5006975"/>
          <p14:tracePt t="50146" x="7002463" y="5006975"/>
          <p14:tracePt t="50162" x="7269163" y="4937125"/>
          <p14:tracePt t="50179" x="7489825" y="4830763"/>
          <p14:tracePt t="50196" x="7627938" y="4716463"/>
          <p14:tracePt t="50212" x="7658100" y="4594225"/>
          <p14:tracePt t="50230" x="7650163" y="4403725"/>
          <p14:tracePt t="50247" x="7551738" y="4267200"/>
          <p14:tracePt t="50262" x="7391400" y="4144963"/>
          <p14:tracePt t="50279" x="7108825" y="4016375"/>
          <p14:tracePt t="50296" x="6904038" y="3992563"/>
          <p14:tracePt t="50312" x="6651625" y="3970338"/>
          <p14:tracePt t="50329" x="6477000" y="3984625"/>
          <p14:tracePt t="50346" x="6302375" y="4084638"/>
          <p14:tracePt t="50362" x="6210300" y="4229100"/>
          <p14:tracePt t="50379" x="6164263" y="4427538"/>
          <p14:tracePt t="50396" x="6164263" y="4610100"/>
          <p14:tracePt t="50413" x="6270625" y="4762500"/>
          <p14:tracePt t="50429" x="6553200" y="4860925"/>
          <p14:tracePt t="50446" x="7369175" y="4884738"/>
          <p14:tracePt t="50463" x="7802563" y="4784725"/>
          <p14:tracePt t="50479" x="8069263" y="4632325"/>
          <p14:tracePt t="50496" x="8123238" y="4564063"/>
          <p14:tracePt t="50513" x="8123238" y="4503738"/>
          <p14:tracePt t="50529" x="7962900" y="4373563"/>
          <p14:tracePt t="50546" x="7521575" y="4221163"/>
          <p14:tracePt t="50563" x="7048500" y="4168775"/>
          <p14:tracePt t="50579" x="6773863" y="4168775"/>
          <p14:tracePt t="50596" x="6599238" y="4237038"/>
          <p14:tracePt t="50613" x="6545263" y="4313238"/>
          <p14:tracePt t="50630" x="6545263" y="4335463"/>
          <p14:tracePt t="50646" x="6675438" y="4373563"/>
          <p14:tracePt t="50663" x="6964363" y="4373563"/>
          <p14:tracePt t="50679" x="7185025" y="4359275"/>
          <p14:tracePt t="50696" x="7216775" y="4343400"/>
          <p14:tracePt t="50713" x="7223125" y="4335463"/>
          <p14:tracePt t="50729" x="7223125" y="4321175"/>
          <p14:tracePt t="50746" x="7102475" y="4289425"/>
          <p14:tracePt t="50763" x="7002463" y="4267200"/>
          <p14:tracePt t="50779" x="6850063" y="4321175"/>
          <p14:tracePt t="50796" x="6811963" y="4365625"/>
          <p14:tracePt t="50813" x="6811963" y="4403725"/>
          <p14:tracePt t="50830" x="6842125" y="4435475"/>
          <p14:tracePt t="50846" x="6972300" y="4441825"/>
          <p14:tracePt t="50863" x="7116763" y="4427538"/>
          <p14:tracePt t="50879" x="7132638" y="4419600"/>
          <p14:tracePt t="50975" x="7132638" y="4457700"/>
          <p14:tracePt t="50982" x="7132638" y="4473575"/>
          <p14:tracePt t="51006" x="7140575" y="4479925"/>
          <p14:tracePt t="51023" x="7146925" y="4479925"/>
          <p14:tracePt t="51055" x="7154863" y="4479925"/>
          <p14:tracePt t="51095" x="7154863" y="4465638"/>
          <p14:tracePt t="51183" x="7154863" y="4473575"/>
          <p14:tracePt t="51192" x="7154863" y="4479925"/>
          <p14:tracePt t="51271" x="7154863" y="4435475"/>
          <p14:tracePt t="51279" x="7154863" y="4397375"/>
          <p14:tracePt t="51287" x="7154863" y="4359275"/>
          <p14:tracePt t="51296" x="7154863" y="4305300"/>
          <p14:tracePt t="51313" x="7154863" y="4289425"/>
          <p14:tracePt t="51375" x="7154863" y="4305300"/>
          <p14:tracePt t="51382" x="7162800" y="4389438"/>
          <p14:tracePt t="51391" x="7170738" y="4411663"/>
          <p14:tracePt t="51398" x="7185025" y="4427538"/>
          <p14:tracePt t="51413" x="7185025" y="4441825"/>
          <p14:tracePt t="51448" x="7185025" y="4449763"/>
          <p14:tracePt t="51471" x="7200900" y="4411663"/>
          <p14:tracePt t="51479" x="7208838" y="4389438"/>
          <p14:tracePt t="51487" x="7208838" y="4381500"/>
          <p14:tracePt t="51496" x="7208838" y="4373563"/>
          <p14:tracePt t="51513" x="7208838" y="4359275"/>
          <p14:tracePt t="51559" x="7208838" y="4397375"/>
          <p14:tracePt t="51566" x="7208838" y="4465638"/>
          <p14:tracePt t="51575" x="7208838" y="4479925"/>
          <p14:tracePt t="51582" x="7208838" y="4533900"/>
          <p14:tracePt t="51596" x="7208838" y="4556125"/>
          <p14:tracePt t="51613" x="7208838" y="4564063"/>
          <p14:tracePt t="51640" x="7208838" y="4541838"/>
          <p14:tracePt t="51647" x="7208838" y="4441825"/>
          <p14:tracePt t="51663" x="7200900" y="4327525"/>
          <p14:tracePt t="51680" x="7185025" y="4221163"/>
          <p14:tracePt t="51696" x="7185025" y="4206875"/>
          <p14:tracePt t="51735" x="7178675" y="4198938"/>
          <p14:tracePt t="51750" x="7170738" y="4275138"/>
          <p14:tracePt t="51763" x="7162800" y="4327525"/>
          <p14:tracePt t="51780" x="7146925" y="4381500"/>
          <p14:tracePt t="51830" x="7146925" y="4327525"/>
          <p14:tracePt t="51839" x="7146925" y="4283075"/>
          <p14:tracePt t="51847" x="7146925" y="4259263"/>
          <p14:tracePt t="51863" x="7140575" y="4213225"/>
          <p14:tracePt t="51902" x="7132638" y="4213225"/>
          <p14:tracePt t="51913" x="7132638" y="4221163"/>
          <p14:tracePt t="51930" x="7132638" y="4359275"/>
          <p14:tracePt t="51948" x="7154863" y="4479925"/>
          <p14:tracePt t="51963" x="7170738" y="4511675"/>
          <p14:tracePt t="51998" x="7185025" y="4479925"/>
          <p14:tracePt t="52014" x="7192963" y="4411663"/>
          <p14:tracePt t="52030" x="7192963" y="4351338"/>
          <p14:tracePt t="52046" x="7192963" y="4343400"/>
          <p14:tracePt t="52095" x="7192963" y="4419600"/>
          <p14:tracePt t="52103" x="7216775" y="4473575"/>
          <p14:tracePt t="52113" x="7231063" y="4525963"/>
          <p14:tracePt t="52130" x="7254875" y="4594225"/>
          <p14:tracePt t="52190" x="7254875" y="4549775"/>
          <p14:tracePt t="52198" x="7254875" y="4518025"/>
          <p14:tracePt t="52206" x="7254875" y="4473575"/>
          <p14:tracePt t="52215" x="7254875" y="4441825"/>
          <p14:tracePt t="52230" x="7254875" y="4427538"/>
          <p14:tracePt t="52286" x="7254875" y="4449763"/>
          <p14:tracePt t="52295" x="7254875" y="4487863"/>
          <p14:tracePt t="52303" x="7277100" y="4518025"/>
          <p14:tracePt t="52313" x="7285038" y="4518025"/>
          <p14:tracePt t="52330" x="7292975" y="4549775"/>
          <p14:tracePt t="52347" x="7299325" y="4549775"/>
          <p14:tracePt t="52366" x="7315200" y="4525963"/>
          <p14:tracePt t="52380" x="7315200" y="4487863"/>
          <p14:tracePt t="52397" x="7323138" y="4403725"/>
          <p14:tracePt t="52413" x="7323138" y="4327525"/>
          <p14:tracePt t="52430" x="7323138" y="4283075"/>
          <p14:tracePt t="52479" x="7323138" y="4275138"/>
          <p14:tracePt t="52495" x="7323138" y="4297363"/>
          <p14:tracePt t="52503" x="7323138" y="4335463"/>
          <p14:tracePt t="52513" x="7323138" y="4343400"/>
          <p14:tracePt t="52530" x="7331075" y="4419600"/>
          <p14:tracePt t="52547" x="7337425" y="4419600"/>
          <p14:tracePt t="52564" x="7337425" y="4427538"/>
          <p14:tracePt t="52597" x="7337425" y="4411663"/>
          <p14:tracePt t="52614" x="7337425" y="4351338"/>
          <p14:tracePt t="52630" x="7331075" y="4275138"/>
          <p14:tracePt t="52647" x="7315200" y="4251325"/>
          <p14:tracePt t="52750" x="7315200" y="4275138"/>
          <p14:tracePt t="52759" x="7315200" y="4305300"/>
          <p14:tracePt t="52768" x="7323138" y="4321175"/>
          <p14:tracePt t="52780" x="7331075" y="4335463"/>
          <p14:tracePt t="52797" x="7353300" y="4403725"/>
          <p14:tracePt t="52813" x="7413625" y="4503738"/>
          <p14:tracePt t="52830" x="7451725" y="4579938"/>
          <p14:tracePt t="52927" x="7459663" y="4587875"/>
          <p14:tracePt t="52934" x="7467600" y="4556125"/>
          <p14:tracePt t="52944" x="7475538" y="4525963"/>
          <p14:tracePt t="52950" x="7483475" y="4511675"/>
          <p14:tracePt t="52963" x="7497763" y="4465638"/>
          <p14:tracePt t="52981" x="7505700" y="4435475"/>
          <p14:tracePt t="53023" x="7505700" y="4427538"/>
          <p14:tracePt t="53039" x="7527925" y="4427538"/>
          <p14:tracePt t="53047" x="7535863" y="4449763"/>
          <p14:tracePt t="53063" x="7581900" y="4541838"/>
          <p14:tracePt t="53080" x="7604125" y="4594225"/>
          <p14:tracePt t="53097" x="7604125" y="4610100"/>
          <p14:tracePt t="53135" x="7612063" y="4618038"/>
          <p14:tracePt t="53174" x="7620000" y="4602163"/>
          <p14:tracePt t="53182" x="7620000" y="4587875"/>
          <p14:tracePt t="53191" x="7620000" y="4579938"/>
          <p14:tracePt t="53200" x="7620000" y="4572000"/>
          <p14:tracePt t="53214" x="7620000" y="4564063"/>
          <p14:tracePt t="53230" x="7620000" y="4556125"/>
          <p14:tracePt t="53294" x="7627938" y="4556125"/>
          <p14:tracePt t="53303" x="7635875" y="4556125"/>
          <p14:tracePt t="53314" x="7658100" y="4572000"/>
          <p14:tracePt t="53330" x="7673975" y="4572000"/>
          <p14:tracePt t="53347" x="7688263" y="4572000"/>
          <p14:tracePt t="53364" x="7696200" y="4572000"/>
          <p14:tracePt t="53542" x="7688263" y="4572000"/>
          <p14:tracePt t="53550" x="7680325" y="4572000"/>
          <p14:tracePt t="53559" x="7666038" y="4572000"/>
          <p14:tracePt t="53566" x="7642225" y="4572000"/>
          <p14:tracePt t="53580" x="7620000" y="4572000"/>
          <p14:tracePt t="53597" x="7589838" y="4572000"/>
          <p14:tracePt t="53614" x="7559675" y="4572000"/>
          <p14:tracePt t="53750" x="7551738" y="4572000"/>
          <p14:tracePt t="64896" x="7513638" y="4572000"/>
          <p14:tracePt t="64903" x="7407275" y="4533900"/>
          <p14:tracePt t="64911" x="7285038" y="4495800"/>
          <p14:tracePt t="64919" x="7231063" y="4487863"/>
          <p14:tracePt t="64935" x="7124700" y="4525963"/>
          <p14:tracePt t="64951" x="7064375" y="4686300"/>
          <p14:tracePt t="64968" x="6950075" y="4860925"/>
          <p14:tracePt t="64985" x="6819900" y="5013325"/>
          <p14:tracePt t="65001" x="6659563" y="5127625"/>
          <p14:tracePt t="65018" x="6599238" y="5143500"/>
          <p14:tracePt t="65035" x="6591300" y="5143500"/>
          <p14:tracePt t="65160" x="6583363" y="5151438"/>
          <p14:tracePt t="65175" x="6561138" y="5151438"/>
          <p14:tracePt t="65183" x="6530975" y="5151438"/>
          <p14:tracePt t="65190" x="6507163" y="5165725"/>
          <p14:tracePt t="65201" x="6477000" y="5173663"/>
          <p14:tracePt t="65218" x="6446838" y="5173663"/>
          <p14:tracePt t="65303" x="6423025" y="5173663"/>
          <p14:tracePt t="65311" x="6416675" y="5173663"/>
          <p14:tracePt t="65319" x="6400800" y="5173663"/>
          <p14:tracePt t="65335" x="6370638" y="5165725"/>
          <p14:tracePt t="65351" x="6362700" y="5159375"/>
          <p14:tracePt t="65368" x="6354763" y="5159375"/>
          <p14:tracePt t="65527" x="6346825" y="5159375"/>
          <p14:tracePt t="65535" x="6340475" y="5159375"/>
          <p14:tracePt t="65542" x="6324600" y="5151438"/>
          <p14:tracePt t="65551" x="6308725" y="5151438"/>
          <p14:tracePt t="65568" x="6302375" y="5151438"/>
          <p14:tracePt t="65599" x="6294438" y="5143500"/>
          <p14:tracePt t="66183" x="6324600" y="5075238"/>
          <p14:tracePt t="66191" x="6378575" y="5006975"/>
          <p14:tracePt t="66202" x="6430963" y="4945063"/>
          <p14:tracePt t="66218" x="6461125" y="4914900"/>
          <p14:tracePt t="66235" x="6507163" y="4838700"/>
          <p14:tracePt t="66252" x="6515100" y="4830763"/>
          <p14:tracePt t="66342" x="6523038" y="4830763"/>
          <p14:tracePt t="66351" x="6545263" y="4892675"/>
          <p14:tracePt t="66359" x="6561138" y="4975225"/>
          <p14:tracePt t="66368" x="6599238" y="5029200"/>
          <p14:tracePt t="66385" x="6637338" y="5127625"/>
          <p14:tracePt t="66403" x="6683375" y="5189538"/>
          <p14:tracePt t="66418" x="6689725" y="5197475"/>
          <p14:tracePt t="66470" x="6697663" y="5189538"/>
          <p14:tracePt t="66479" x="6697663" y="5165725"/>
          <p14:tracePt t="66487" x="6697663" y="5143500"/>
          <p14:tracePt t="66502" x="6697663" y="5105400"/>
          <p14:tracePt t="66518" x="6697663" y="5089525"/>
          <p14:tracePt t="66575" x="6705600" y="5089525"/>
          <p14:tracePt t="66583" x="6713538" y="5089525"/>
          <p14:tracePt t="66590" x="6735763" y="5097463"/>
          <p14:tracePt t="66602" x="6743700" y="5097463"/>
          <p14:tracePt t="66619" x="6789738" y="5113338"/>
          <p14:tracePt t="66635" x="6811963" y="5127625"/>
          <p14:tracePt t="66652" x="6819900" y="5127625"/>
          <p14:tracePt t="66668" x="6835775" y="5135563"/>
          <p14:tracePt t="66694" x="6842125" y="5135563"/>
          <p14:tracePt t="66703" x="6858000" y="5135563"/>
          <p14:tracePt t="66719" x="6904038" y="5135563"/>
          <p14:tracePt t="66735" x="6950075" y="5127625"/>
          <p14:tracePt t="66752" x="6972300" y="5113338"/>
          <p14:tracePt t="66769" x="7010400" y="5113338"/>
          <p14:tracePt t="66785" x="7070725" y="5113338"/>
          <p14:tracePt t="66803" x="7132638" y="5113338"/>
          <p14:tracePt t="66806" x="7146925" y="5113338"/>
          <p14:tracePt t="66819" x="7162800" y="5113338"/>
          <p14:tracePt t="66910" x="7170738" y="5089525"/>
          <p14:tracePt t="66918" x="7170738" y="5083175"/>
          <p14:tracePt t="66927" x="7178675" y="5059363"/>
          <p14:tracePt t="66943" x="7185025" y="5051425"/>
          <p14:tracePt t="66952" x="7192963" y="5037138"/>
          <p14:tracePt t="66969" x="7200900" y="5029200"/>
          <p14:tracePt t="67151" x="7216775" y="5029200"/>
          <p14:tracePt t="67159" x="7246938" y="5059363"/>
          <p14:tracePt t="67169" x="7307263" y="5151438"/>
          <p14:tracePt t="67185" x="7451725" y="5249863"/>
          <p14:tracePt t="67202" x="7589838" y="5311775"/>
          <p14:tracePt t="67219" x="7712075" y="5318125"/>
          <p14:tracePt t="67235" x="7856538" y="5318125"/>
          <p14:tracePt t="67252" x="7894638" y="5311775"/>
          <p14:tracePt t="67269" x="7902575" y="5311775"/>
          <p14:tracePt t="68143" x="7894638" y="5295900"/>
          <p14:tracePt t="68151" x="7870825" y="5287963"/>
          <p14:tracePt t="68159" x="7864475" y="5287963"/>
          <p14:tracePt t="68335" x="7856538" y="5287963"/>
          <p14:tracePt t="68343" x="7840663" y="5287963"/>
          <p14:tracePt t="68352" x="7818438" y="5280025"/>
          <p14:tracePt t="68369" x="7802563" y="5273675"/>
          <p14:tracePt t="68386" x="7788275" y="5265738"/>
          <p14:tracePt t="68402" x="7764463" y="5257800"/>
          <p14:tracePt t="68436" x="7756525" y="5257800"/>
          <p14:tracePt t="68452" x="7750175" y="5257800"/>
          <p14:tracePt t="68469" x="7718425" y="5241925"/>
          <p14:tracePt t="68486" x="7612063" y="5203825"/>
          <p14:tracePt t="68502" x="7413625" y="5143500"/>
          <p14:tracePt t="68520" x="7116763" y="5059363"/>
          <p14:tracePt t="68536" x="6773863" y="4983163"/>
          <p14:tracePt t="68553" x="6188075" y="4876800"/>
          <p14:tracePt t="68570" x="5646738" y="4778375"/>
          <p14:tracePt t="68586" x="5045075" y="4686300"/>
          <p14:tracePt t="68603" x="4503738" y="4602163"/>
          <p14:tracePt t="68619" x="4106863" y="4556125"/>
          <p14:tracePt t="68636" x="3946525" y="4533900"/>
          <p14:tracePt t="68653" x="3886200" y="4503738"/>
          <p14:tracePt t="68669" x="3870325" y="4495800"/>
          <p14:tracePt t="68686" x="3840163" y="4351338"/>
          <p14:tracePt t="68703" x="3840163" y="4237038"/>
          <p14:tracePt t="68719" x="3840163" y="4198938"/>
          <p14:tracePt t="68736" x="3840163" y="4175125"/>
          <p14:tracePt t="68814" x="3832225" y="4168775"/>
          <p14:tracePt t="68822" x="3810000" y="4152900"/>
          <p14:tracePt t="68831" x="3787775" y="4152900"/>
          <p14:tracePt t="68838" x="3763963" y="4144963"/>
          <p14:tracePt t="68853" x="3749675" y="4144963"/>
          <p14:tracePt t="68869" x="3695700" y="4152900"/>
          <p14:tracePt t="68887" x="3603625" y="4275138"/>
          <p14:tracePt t="68903" x="3597275" y="4289425"/>
          <p14:tracePt t="68936" x="3641725" y="4321175"/>
          <p14:tracePt t="68953" x="3763963" y="4351338"/>
          <p14:tracePt t="68969" x="3940175" y="4359275"/>
          <p14:tracePt t="68986" x="4122738" y="4335463"/>
          <p14:tracePt t="69003" x="4259263" y="4267200"/>
          <p14:tracePt t="69020" x="4313238" y="4229100"/>
          <p14:tracePt t="69053" x="4313238" y="4221163"/>
          <p14:tracePt t="69118" x="4321175" y="4213225"/>
          <p14:tracePt t="69126" x="4343400" y="4213225"/>
          <p14:tracePt t="69136" x="4389438" y="4213225"/>
          <p14:tracePt t="69153" x="4511675" y="4213225"/>
          <p14:tracePt t="69169" x="4640263" y="4213225"/>
          <p14:tracePt t="69186" x="4784725" y="4213225"/>
          <p14:tracePt t="69203" x="4868863" y="4213225"/>
          <p14:tracePt t="69219" x="4876800" y="4213225"/>
          <p14:tracePt t="69294" x="4846638" y="4221163"/>
          <p14:tracePt t="69303" x="4778375" y="4267200"/>
          <p14:tracePt t="69311" x="4694238" y="4313238"/>
          <p14:tracePt t="69319" x="4602163" y="4359275"/>
          <p14:tracePt t="69336" x="4297363" y="4487863"/>
          <p14:tracePt t="69353" x="3916363" y="4572000"/>
          <p14:tracePt t="69370" x="3482975" y="4632325"/>
          <p14:tracePt t="69386" x="3101975" y="4640263"/>
          <p14:tracePt t="69403" x="2841625" y="4640263"/>
          <p14:tracePt t="69421" x="2720975" y="4640263"/>
          <p14:tracePt t="69436" x="2713038" y="4640263"/>
          <p14:tracePt t="69463" x="2713038" y="4632325"/>
          <p14:tracePt t="69471" x="2759075" y="4625975"/>
          <p14:tracePt t="69486" x="3048000" y="4625975"/>
          <p14:tracePt t="69503" x="3635375" y="4610100"/>
          <p14:tracePt t="69520" x="4092575" y="4610100"/>
          <p14:tracePt t="69536" x="4297363" y="4610100"/>
          <p14:tracePt t="69553" x="4305300" y="4610100"/>
          <p14:tracePt t="69586" x="4098925" y="4610100"/>
          <p14:tracePt t="69603" x="3413125" y="4618038"/>
          <p14:tracePt t="69620" x="2713038" y="4618038"/>
          <p14:tracePt t="69636" x="2416175" y="4632325"/>
          <p14:tracePt t="69654" x="2438400" y="4648200"/>
          <p14:tracePt t="69670" x="2879725" y="4664075"/>
          <p14:tracePt t="69686" x="3932238" y="4664075"/>
          <p14:tracePt t="69703" x="4960938" y="4664075"/>
          <p14:tracePt t="69720" x="5883275" y="4664075"/>
          <p14:tracePt t="69736" x="6264275" y="4664075"/>
          <p14:tracePt t="69753" x="6286500" y="4664075"/>
          <p14:tracePt t="69786" x="6180138" y="4640263"/>
          <p14:tracePt t="69803" x="6134100" y="4625975"/>
          <p14:tracePt t="69836" x="6149975" y="4625975"/>
          <p14:tracePt t="69854" x="6324600" y="4610100"/>
          <p14:tracePt t="69870" x="6416675" y="4594225"/>
          <p14:tracePt t="69974" x="6446838" y="4594225"/>
          <p14:tracePt t="69983" x="6477000" y="4594225"/>
          <p14:tracePt t="69992" x="6507163" y="4594225"/>
          <p14:tracePt t="70039" x="6461125" y="4587875"/>
          <p14:tracePt t="70046" x="6370638" y="4579938"/>
          <p14:tracePt t="70055" x="6294438" y="4564063"/>
          <p14:tracePt t="70070" x="6156325" y="4564063"/>
          <p14:tracePt t="70086" x="6149975" y="4564063"/>
          <p14:tracePt t="70103" x="6149975" y="4572000"/>
          <p14:tracePt t="70121" x="6270625" y="4602163"/>
          <p14:tracePt t="70136" x="6569075" y="4610100"/>
          <p14:tracePt t="70153" x="7064375" y="4610100"/>
          <p14:tracePt t="70170" x="7239000" y="4610100"/>
          <p14:tracePt t="70186" x="7246938" y="4618038"/>
          <p14:tracePt t="70220" x="7170738" y="4618038"/>
          <p14:tracePt t="70236" x="6918325" y="4618038"/>
          <p14:tracePt t="70254" x="6789738" y="4632325"/>
          <p14:tracePt t="70286" x="6781800" y="4640263"/>
          <p14:tracePt t="70310" x="6751638" y="4664075"/>
          <p14:tracePt t="70320" x="6659563" y="4746625"/>
          <p14:tracePt t="70337" x="6294438" y="4884738"/>
          <p14:tracePt t="70353" x="5630863" y="5089525"/>
          <p14:tracePt t="70370" x="4860925" y="5219700"/>
          <p14:tracePt t="70387" x="4144963" y="5303838"/>
          <p14:tracePt t="70403" x="3665538" y="5318125"/>
          <p14:tracePt t="70420" x="3505200" y="5318125"/>
          <p14:tracePt t="70437" x="3489325" y="5318125"/>
          <p14:tracePt t="70886" x="3489325" y="5364163"/>
          <p14:tracePt t="70896" x="3521075" y="5432425"/>
          <p14:tracePt t="70903" x="3573463" y="5486400"/>
          <p14:tracePt t="70921" x="3649663" y="5570538"/>
          <p14:tracePt t="70937" x="3741738" y="5661025"/>
          <p14:tracePt t="70953" x="3832225" y="5707063"/>
          <p14:tracePt t="70970" x="3870325" y="5730875"/>
          <p14:tracePt t="70987" x="3894138" y="5737225"/>
          <p14:tracePt t="71086" x="3902075" y="5745163"/>
          <p14:tracePt t="71111" x="3916363" y="5775325"/>
          <p14:tracePt t="71119" x="3924300" y="5799138"/>
          <p14:tracePt t="71127" x="3932238" y="5813425"/>
          <p14:tracePt t="71137" x="3940175" y="5829300"/>
          <p14:tracePt t="71153" x="3946525" y="5837238"/>
          <p14:tracePt t="71239" x="3954463" y="5845175"/>
          <p14:tracePt t="71247" x="3978275" y="5829300"/>
          <p14:tracePt t="71255" x="4008438" y="5761038"/>
          <p14:tracePt t="71270" x="4046538" y="5638800"/>
          <p14:tracePt t="71287" x="4084638" y="5516563"/>
          <p14:tracePt t="71304" x="4137025" y="5448300"/>
          <p14:tracePt t="71322" x="4160838" y="5426075"/>
          <p14:tracePt t="71391" x="4160838" y="5418138"/>
          <p14:tracePt t="71406" x="4175125" y="5418138"/>
          <p14:tracePt t="71415" x="4213225" y="5448300"/>
          <p14:tracePt t="71422" x="4267200" y="5546725"/>
          <p14:tracePt t="71438" x="4321175" y="5630863"/>
          <p14:tracePt t="71454" x="4373563" y="5807075"/>
          <p14:tracePt t="71470" x="4427538" y="5965825"/>
          <p14:tracePt t="71487" x="4435475" y="5981700"/>
          <p14:tracePt t="71520" x="4441825" y="5981700"/>
          <p14:tracePt t="71537" x="4457700" y="5981700"/>
          <p14:tracePt t="71554" x="4541838" y="5875338"/>
          <p14:tracePt t="71570" x="4648200" y="5745163"/>
          <p14:tracePt t="71587" x="4762500" y="5654675"/>
          <p14:tracePt t="71604" x="4876800" y="5608638"/>
          <p14:tracePt t="71620" x="4945063" y="5578475"/>
          <p14:tracePt t="71637" x="4960938" y="5578475"/>
          <p14:tracePt t="71710" x="4975225" y="5578475"/>
          <p14:tracePt t="71719" x="4991100" y="5578475"/>
          <p14:tracePt t="71727" x="5029200" y="5562600"/>
          <p14:tracePt t="71737" x="5045075" y="5554663"/>
          <p14:tracePt t="71754" x="5121275" y="5532438"/>
          <p14:tracePt t="71770" x="5173663" y="5524500"/>
          <p14:tracePt t="71787" x="5203825" y="5524500"/>
          <p14:tracePt t="71822" x="5265738" y="5630863"/>
          <p14:tracePt t="71839" x="5265738" y="5638800"/>
          <p14:tracePt t="71854" x="5273675" y="5699125"/>
          <p14:tracePt t="71870" x="5280025" y="5707063"/>
          <p14:tracePt t="71919" x="5295900" y="5707063"/>
          <p14:tracePt t="71927" x="5334000" y="5715000"/>
          <p14:tracePt t="71937" x="5356225" y="5715000"/>
          <p14:tracePt t="71954" x="5470525" y="5715000"/>
          <p14:tracePt t="71970" x="5638800" y="5684838"/>
          <p14:tracePt t="71987" x="5845175" y="5684838"/>
          <p14:tracePt t="72004" x="6080125" y="5684838"/>
          <p14:tracePt t="72020" x="6248400" y="5692775"/>
          <p14:tracePt t="72037" x="6332538" y="5715000"/>
          <p14:tracePt t="72054" x="6340475" y="5715000"/>
          <p14:tracePt t="72071" x="6346825" y="5715000"/>
          <p14:tracePt t="72167" x="6354763" y="5715000"/>
          <p14:tracePt t="72174" x="6362700" y="5707063"/>
          <p14:tracePt t="72182" x="6384925" y="5692775"/>
          <p14:tracePt t="72190" x="6384925" y="5684838"/>
          <p14:tracePt t="72338" x="6384925" y="5676900"/>
          <p14:tracePt t="72342" x="6384925" y="5654675"/>
          <p14:tracePt t="72354" x="6384925" y="5600700"/>
          <p14:tracePt t="72371" x="6270625" y="5524500"/>
          <p14:tracePt t="72387" x="6126163" y="5426075"/>
          <p14:tracePt t="72404" x="5935663" y="5341938"/>
          <p14:tracePt t="72421" x="5676900" y="5257800"/>
          <p14:tracePt t="72437" x="5546725" y="5235575"/>
          <p14:tracePt t="72454" x="5440363" y="5197475"/>
          <p14:tracePt t="72471" x="5349875" y="5197475"/>
          <p14:tracePt t="72487" x="5249863" y="5235575"/>
          <p14:tracePt t="72504" x="5165725" y="5318125"/>
          <p14:tracePt t="72521" x="5051425" y="5470525"/>
          <p14:tracePt t="72537" x="4937125" y="5630863"/>
          <p14:tracePt t="72554" x="4846638" y="5783263"/>
          <p14:tracePt t="72571" x="4808538" y="5889625"/>
          <p14:tracePt t="72587" x="4800600" y="5935663"/>
          <p14:tracePt t="72604" x="4800600" y="5959475"/>
          <p14:tracePt t="72621" x="4808538" y="5965825"/>
          <p14:tracePt t="72638" x="4899025" y="5973763"/>
          <p14:tracePt t="72654" x="5075238" y="5989638"/>
          <p14:tracePt t="72671" x="5349875" y="5981700"/>
          <p14:tracePt t="72688" x="5638800" y="5897563"/>
          <p14:tracePt t="72704" x="6049963" y="5707063"/>
          <p14:tracePt t="72721" x="6278563" y="5578475"/>
          <p14:tracePt t="72738" x="6362700" y="5486400"/>
          <p14:tracePt t="72754" x="6362700" y="5448300"/>
          <p14:tracePt t="72771" x="6316663" y="5334000"/>
          <p14:tracePt t="72787" x="6126163" y="5235575"/>
          <p14:tracePt t="72804" x="5783263" y="5121275"/>
          <p14:tracePt t="72821" x="5418138" y="5075238"/>
          <p14:tracePt t="72823" x="5265738" y="5075238"/>
          <p14:tracePt t="72838" x="5037138" y="5089525"/>
          <p14:tracePt t="72854" x="4922838" y="5151438"/>
          <p14:tracePt t="72871" x="4838700" y="5265738"/>
          <p14:tracePt t="72887" x="4830763" y="5426075"/>
          <p14:tracePt t="72904" x="4830763" y="5638800"/>
          <p14:tracePt t="72921" x="4937125" y="5883275"/>
          <p14:tracePt t="72938" x="5143500" y="6042025"/>
          <p14:tracePt t="72954" x="5349875" y="6096000"/>
          <p14:tracePt t="72971" x="5540375" y="6103938"/>
          <p14:tracePt t="72988" x="5737225" y="6096000"/>
          <p14:tracePt t="73004" x="5859463" y="6003925"/>
          <p14:tracePt t="73022" x="5943600" y="5859463"/>
          <p14:tracePt t="73038" x="5943600" y="5730875"/>
          <p14:tracePt t="73054" x="5837238" y="5608638"/>
          <p14:tracePt t="73071" x="5692775" y="5570538"/>
          <p14:tracePt t="73087" x="5554663" y="5532438"/>
          <p14:tracePt t="73104" x="5494338" y="5524500"/>
          <p14:tracePt t="73121" x="5387975" y="5584825"/>
          <p14:tracePt t="73137" x="5334000" y="5745163"/>
          <p14:tracePt t="73154" x="5318125" y="5927725"/>
          <p14:tracePt t="73171" x="5349875" y="6073775"/>
          <p14:tracePt t="73188" x="5418138" y="6111875"/>
          <p14:tracePt t="73204" x="5508625" y="6118225"/>
          <p14:tracePt t="73221" x="5699125" y="6111875"/>
          <p14:tracePt t="73238" x="5845175" y="6042025"/>
          <p14:tracePt t="73255" x="5913438" y="5921375"/>
          <p14:tracePt t="73271" x="5913438" y="5859463"/>
          <p14:tracePt t="73288" x="5905500" y="5807075"/>
          <p14:tracePt t="73304" x="5837238" y="5775325"/>
          <p14:tracePt t="73321" x="5768975" y="5753100"/>
          <p14:tracePt t="73338" x="5737225" y="5753100"/>
          <p14:tracePt t="73382" x="5730875" y="5753100"/>
          <p14:tracePt t="73390" x="5730875" y="5761038"/>
          <p14:tracePt t="73404" x="5775325" y="5799138"/>
          <p14:tracePt t="73422" x="5943600" y="5883275"/>
          <p14:tracePt t="73438" x="5997575" y="5897563"/>
          <p14:tracePt t="73454" x="6126163" y="5905500"/>
          <p14:tracePt t="73471" x="6278563" y="5897563"/>
          <p14:tracePt t="73488" x="6324600" y="5883275"/>
          <p14:tracePt t="73521" x="6324600" y="5807075"/>
          <p14:tracePt t="73538" x="6218238" y="5692775"/>
          <p14:tracePt t="73554" x="6049963" y="5622925"/>
          <p14:tracePt t="73572" x="5883275" y="5562600"/>
          <p14:tracePt t="73588" x="5753100" y="5554663"/>
          <p14:tracePt t="73604" x="5532438" y="5630863"/>
          <p14:tracePt t="73622" x="5394325" y="5768975"/>
          <p14:tracePt t="73638" x="5394325" y="5799138"/>
          <p14:tracePt t="73654" x="5432425" y="5951538"/>
          <p14:tracePt t="73672" x="5578475" y="6011863"/>
          <p14:tracePt t="73688" x="5745163" y="6042025"/>
          <p14:tracePt t="73704" x="6035675" y="6049963"/>
          <p14:tracePt t="73721" x="6210300" y="6035675"/>
          <p14:tracePt t="73738" x="6240463" y="6019800"/>
          <p14:tracePt t="73754" x="6248400" y="6011863"/>
          <p14:tracePt t="73771" x="6248400" y="5997575"/>
          <p14:tracePt t="73788" x="6118225" y="5959475"/>
          <p14:tracePt t="73804" x="6003925" y="5921375"/>
          <p14:tracePt t="73821" x="5989638" y="5921375"/>
          <p14:tracePt t="73854" x="5989638" y="5927725"/>
          <p14:tracePt t="73862" x="5989638" y="5951538"/>
          <p14:tracePt t="73871" x="5989638" y="5959475"/>
          <p14:tracePt t="73888" x="6111875" y="5997575"/>
          <p14:tracePt t="73905" x="6226175" y="6019800"/>
          <p14:tracePt t="73921" x="6384925" y="6019800"/>
          <p14:tracePt t="73938" x="6591300" y="5989638"/>
          <p14:tracePt t="73955" x="6697663" y="5935663"/>
          <p14:tracePt t="73971" x="6751638" y="5883275"/>
          <p14:tracePt t="73988" x="6751638" y="5875338"/>
          <p14:tracePt t="74005" x="6751638" y="5851525"/>
          <p14:tracePt t="74021" x="6629400" y="5715000"/>
          <p14:tracePt t="74038" x="6461125" y="5630863"/>
          <p14:tracePt t="74055" x="6408738" y="5616575"/>
          <p14:tracePt t="74071" x="6400800" y="5616575"/>
          <p14:tracePt t="74334" x="6378575" y="5592763"/>
          <p14:tracePt t="74343" x="6378575" y="5584825"/>
          <p14:tracePt t="74359" x="6378575" y="5570538"/>
          <p14:tracePt t="74367" x="6378575" y="5554663"/>
          <p14:tracePt t="74375" x="6370638" y="5554663"/>
          <p14:tracePt t="74388" x="6370638" y="5546725"/>
          <p14:tracePt t="74455" x="6370638" y="5562600"/>
          <p14:tracePt t="74462" x="6370638" y="5654675"/>
          <p14:tracePt t="74471" x="6370638" y="5753100"/>
          <p14:tracePt t="74488" x="6408738" y="5927725"/>
          <p14:tracePt t="74505" x="6423025" y="6035675"/>
          <p14:tracePt t="74522" x="6423025" y="6057900"/>
          <p14:tracePt t="74598" x="6430963" y="6027738"/>
          <p14:tracePt t="74607" x="6430963" y="5959475"/>
          <p14:tracePt t="74615" x="6438900" y="5913438"/>
          <p14:tracePt t="74623" x="6446838" y="5889625"/>
          <p14:tracePt t="74638" x="6469063" y="5813425"/>
          <p14:tracePt t="74655" x="6477000" y="5791200"/>
          <p14:tracePt t="74944" x="6477000" y="5783263"/>
          <p14:tracePt t="74975" x="6492875" y="5768975"/>
          <p14:tracePt t="74983" x="6492875" y="5761038"/>
          <p14:tracePt t="75086" x="6507163" y="5829300"/>
          <p14:tracePt t="75094" x="6530975" y="5905500"/>
          <p14:tracePt t="75105" x="6545263" y="5943600"/>
          <p14:tracePt t="75122" x="6569075" y="6011863"/>
          <p14:tracePt t="75140" x="6569075" y="6019800"/>
          <p14:tracePt t="75190" x="6575425" y="6019800"/>
          <p14:tracePt t="75206" x="6599238" y="5973763"/>
          <p14:tracePt t="75215" x="6607175" y="5943600"/>
          <p14:tracePt t="75223" x="6607175" y="5913438"/>
          <p14:tracePt t="75238" x="6629400" y="5821363"/>
          <p14:tracePt t="75255" x="6659563" y="5768975"/>
          <p14:tracePt t="75272" x="6659563" y="5753100"/>
          <p14:tracePt t="75288" x="6667500" y="5737225"/>
          <p14:tracePt t="75327" x="6667500" y="5730875"/>
          <p14:tracePt t="75407" x="6683375" y="5730875"/>
          <p14:tracePt t="75415" x="6705600" y="5730875"/>
          <p14:tracePt t="75423" x="6735763" y="5730875"/>
          <p14:tracePt t="75439" x="6759575" y="5730875"/>
          <p14:tracePt t="75519" x="6765925" y="5730875"/>
          <p14:tracePt t="75640" x="6765925" y="5737225"/>
          <p14:tracePt t="75647" x="6797675" y="5737225"/>
          <p14:tracePt t="75662" x="6811963" y="5753100"/>
          <p14:tracePt t="75672" x="6827838" y="5753100"/>
          <p14:tracePt t="75696" x="6842125" y="5753100"/>
          <p14:tracePt t="75705" x="6880225" y="5753100"/>
          <p14:tracePt t="75722" x="6918325" y="5745163"/>
          <p14:tracePt t="75738" x="6934200" y="5737225"/>
          <p14:tracePt t="75755" x="6972300" y="5715000"/>
          <p14:tracePt t="75772" x="7010400" y="5715000"/>
          <p14:tracePt t="75789" x="7070725" y="5699125"/>
          <p14:tracePt t="75805" x="7116763" y="5699125"/>
          <p14:tracePt t="75822" x="7154863" y="5699125"/>
          <p14:tracePt t="75839" x="7162800" y="5699125"/>
          <p14:tracePt t="75918" x="7170738" y="5707063"/>
          <p14:tracePt t="75934" x="7162800" y="5707063"/>
          <p14:tracePt t="75942" x="7124700" y="5707063"/>
          <p14:tracePt t="75950" x="7070725" y="5730875"/>
          <p14:tracePt t="75958" x="7002463" y="5783263"/>
          <p14:tracePt t="75972" x="6950075" y="5813425"/>
          <p14:tracePt t="75989" x="6827838" y="5897563"/>
          <p14:tracePt t="76005" x="6697663" y="5951538"/>
          <p14:tracePt t="76022" x="6621463" y="5965825"/>
          <p14:tracePt t="76039" x="6599238" y="5965825"/>
          <p14:tracePt t="76144" x="6599238" y="5959475"/>
          <p14:tracePt t="76151" x="6583363" y="5959475"/>
          <p14:tracePt t="76158" x="6569075" y="5943600"/>
          <p14:tracePt t="76270" x="6553200" y="5935663"/>
          <p14:tracePt t="76279" x="6530975" y="5927725"/>
          <p14:tracePt t="76289" x="6499225" y="5921375"/>
          <p14:tracePt t="76305" x="6484938" y="5921375"/>
          <p14:tracePt t="76322" x="6438900" y="5921375"/>
          <p14:tracePt t="76339" x="6270625" y="5921375"/>
          <p14:tracePt t="76343" x="6210300" y="5921375"/>
          <p14:tracePt t="76355" x="6172200" y="5921375"/>
          <p14:tracePt t="76372" x="6142038" y="5913438"/>
          <p14:tracePt t="85648" x="6103938" y="5897563"/>
          <p14:tracePt t="85655" x="6049963" y="5875338"/>
          <p14:tracePt t="85663" x="6019800" y="5867400"/>
          <p14:tracePt t="85675" x="5997575" y="5867400"/>
          <p14:tracePt t="85692" x="5989638" y="5867400"/>
          <p14:tracePt t="85710" x="5943600" y="5851525"/>
          <p14:tracePt t="85726" x="5913438" y="5845175"/>
          <p14:tracePt t="85742" x="5883275" y="5837238"/>
          <p14:tracePt t="85759" x="5867400" y="5829300"/>
          <p14:tracePt t="85777" x="5845175" y="5813425"/>
          <p14:tracePt t="85792" x="5799138" y="5783263"/>
          <p14:tracePt t="85809" x="5684838" y="5661025"/>
          <p14:tracePt t="85826" x="5578475" y="5540375"/>
          <p14:tracePt t="85842" x="5540375" y="5456238"/>
          <p14:tracePt t="85859" x="5524500" y="5394325"/>
          <p14:tracePt t="85876" x="5524500" y="5387975"/>
          <p14:tracePt t="85892" x="5524500" y="5311775"/>
          <p14:tracePt t="85909" x="5524500" y="5203825"/>
          <p14:tracePt t="85926" x="5540375" y="5105400"/>
          <p14:tracePt t="85942" x="5570538" y="5029200"/>
          <p14:tracePt t="85959" x="5570538" y="5021263"/>
          <p14:tracePt t="86023" x="5570538" y="5013325"/>
          <p14:tracePt t="86031" x="5578475" y="4991100"/>
          <p14:tracePt t="86042" x="5600700" y="4922838"/>
          <p14:tracePt t="86059" x="5622925" y="4854575"/>
          <p14:tracePt t="86092" x="5646738" y="4808538"/>
          <p14:tracePt t="86109" x="5661025" y="4762500"/>
          <p14:tracePt t="86175" x="5668963" y="4762500"/>
          <p14:tracePt t="86215" x="5668963" y="4708525"/>
          <p14:tracePt t="86222" x="5684838" y="4678363"/>
          <p14:tracePt t="86255" x="5684838" y="4670425"/>
          <p14:tracePt t="86311" x="5699125" y="4664075"/>
          <p14:tracePt t="86321" x="5699125" y="4640263"/>
          <p14:tracePt t="86327" x="5730875" y="4594225"/>
          <p14:tracePt t="86735" x="5761038" y="4594225"/>
          <p14:tracePt t="86743" x="5837238" y="4610100"/>
          <p14:tracePt t="86752" x="5951538" y="4610100"/>
          <p14:tracePt t="86759" x="6073775" y="4610100"/>
          <p14:tracePt t="86776" x="6286500" y="4541838"/>
          <p14:tracePt t="86793" x="6392863" y="4487863"/>
          <p14:tracePt t="86809" x="6477000" y="4435475"/>
          <p14:tracePt t="87014" x="6492875" y="4435475"/>
          <p14:tracePt t="87022" x="6507163" y="4435475"/>
          <p14:tracePt t="87030" x="6537325" y="4435475"/>
          <p14:tracePt t="87043" x="6591300" y="4419600"/>
          <p14:tracePt t="87059" x="6683375" y="4419600"/>
          <p14:tracePt t="87076" x="6797675" y="4403725"/>
          <p14:tracePt t="87093" x="6865938" y="4403725"/>
          <p14:tracePt t="87109" x="6880225" y="4403725"/>
          <p14:tracePt t="89439" x="6873875" y="4403725"/>
          <p14:tracePt t="89446" x="6842125" y="4403725"/>
          <p14:tracePt t="89455" x="6827838" y="4403725"/>
          <p14:tracePt t="89463" x="6804025" y="4403725"/>
          <p14:tracePt t="89478" x="6727825" y="4511675"/>
          <p14:tracePt t="89494" x="6683375" y="4564063"/>
          <p14:tracePt t="89510" x="6569075" y="4708525"/>
          <p14:tracePt t="89527" x="6492875" y="4778375"/>
          <p14:tracePt t="89544" x="6370638" y="4854575"/>
          <p14:tracePt t="89560" x="6248400" y="4899025"/>
          <p14:tracePt t="89577" x="6080125" y="4968875"/>
          <p14:tracePt t="89594" x="5875338" y="5029200"/>
          <p14:tracePt t="89610" x="5608638" y="5097463"/>
          <p14:tracePt t="89627" x="5273675" y="5151438"/>
          <p14:tracePt t="89644" x="4930775" y="5173663"/>
          <p14:tracePt t="89660" x="4556125" y="5173663"/>
          <p14:tracePt t="89678" x="4160838" y="5173663"/>
          <p14:tracePt t="89694" x="4076700" y="5173663"/>
          <p14:tracePt t="89710" x="3946525" y="5173663"/>
          <p14:tracePt t="89727" x="3940175" y="5173663"/>
          <p14:tracePt t="89774" x="3908425" y="5173663"/>
          <p14:tracePt t="89783" x="3840163" y="5173663"/>
          <p14:tracePt t="89794" x="3741738" y="5173663"/>
          <p14:tracePt t="89810" x="3489325" y="5173663"/>
          <p14:tracePt t="89827" x="3200400" y="5211763"/>
          <p14:tracePt t="89830" x="3048000" y="5227638"/>
          <p14:tracePt t="89844" x="2917825" y="5235575"/>
          <p14:tracePt t="89860" x="2720975" y="5235575"/>
          <p14:tracePt t="89877" x="2659063" y="5235575"/>
          <p14:tracePt t="89983" x="2667000" y="5235575"/>
          <p14:tracePt t="90055" x="2682875" y="5235575"/>
          <p14:tracePt t="90062" x="2697163" y="5235575"/>
          <p14:tracePt t="90071" x="2743200" y="5235575"/>
          <p14:tracePt t="90079" x="2797175" y="5235575"/>
          <p14:tracePt t="90094" x="2949575" y="5219700"/>
          <p14:tracePt t="90110" x="3184525" y="5159375"/>
          <p14:tracePt t="90127" x="3505200" y="5105400"/>
          <p14:tracePt t="90144" x="3840163" y="5051425"/>
          <p14:tracePt t="90160" x="4092575" y="5013325"/>
          <p14:tracePt t="90177" x="4275138" y="4999038"/>
          <p14:tracePt t="90194" x="4419600" y="4991100"/>
          <p14:tracePt t="90210" x="4503738" y="4991100"/>
          <p14:tracePt t="90227" x="4518025" y="4991100"/>
          <p14:tracePt t="90304" x="4525963" y="4991100"/>
          <p14:tracePt t="90310" x="4572000" y="4991100"/>
          <p14:tracePt t="90320" x="4632325" y="4991100"/>
          <p14:tracePt t="90327" x="4762500" y="4991100"/>
          <p14:tracePt t="90344" x="5159375" y="5037138"/>
          <p14:tracePt t="90361" x="5692775" y="5121275"/>
          <p14:tracePt t="90377" x="6308725" y="5189538"/>
          <p14:tracePt t="90394" x="6811963" y="5280025"/>
          <p14:tracePt t="90411" x="7154863" y="5311775"/>
          <p14:tracePt t="90427" x="7239000" y="5334000"/>
          <p14:tracePt t="90494" x="7223125" y="5334000"/>
          <p14:tracePt t="90504" x="7200900" y="5334000"/>
          <p14:tracePt t="90511" x="7178675" y="5334000"/>
          <p14:tracePt t="90527" x="7078663" y="5432425"/>
          <p14:tracePt t="90544" x="6956425" y="5540375"/>
          <p14:tracePt t="90561" x="6804025" y="5646738"/>
          <p14:tracePt t="90577" x="6697663" y="5730875"/>
          <p14:tracePt t="90595" x="6613525" y="5783263"/>
          <p14:tracePt t="90611" x="6561138" y="5799138"/>
          <p14:tracePt t="90627" x="6545263" y="5799138"/>
          <p14:tracePt t="90644" x="6530975" y="5799138"/>
          <p14:tracePt t="90661" x="6507163" y="5799138"/>
          <p14:tracePt t="90677" x="6430963" y="5799138"/>
          <p14:tracePt t="90694" x="6118225" y="5737225"/>
          <p14:tracePt t="90711" x="5524500" y="5668963"/>
          <p14:tracePt t="90727" x="4983163" y="5608638"/>
          <p14:tracePt t="90744" x="4694238" y="5562600"/>
          <p14:tracePt t="90761" x="4525963" y="5532438"/>
          <p14:tracePt t="90777" x="4487863" y="5524500"/>
          <p14:tracePt t="91023" x="4473575" y="5516563"/>
          <p14:tracePt t="91030" x="4449763" y="5516563"/>
          <p14:tracePt t="91038" x="4427538" y="5502275"/>
          <p14:tracePt t="91046" x="4419600" y="5502275"/>
          <p14:tracePt t="91214" x="4441825" y="5494338"/>
          <p14:tracePt t="91222" x="4702175" y="5432425"/>
          <p14:tracePt t="91230" x="5105400" y="5349875"/>
          <p14:tracePt t="91244" x="5470525" y="5287963"/>
          <p14:tracePt t="91261" x="6149975" y="5203825"/>
          <p14:tracePt t="91277" x="6751638" y="5105400"/>
          <p14:tracePt t="91295" x="7551738" y="4975225"/>
          <p14:tracePt t="91311" x="7864475" y="4945063"/>
          <p14:tracePt t="91328" x="7970838" y="4922838"/>
          <p14:tracePt t="91470" x="7978775" y="4922838"/>
          <p14:tracePt t="91486" x="7978775" y="4953000"/>
          <p14:tracePt t="91493" x="7970838" y="5045075"/>
          <p14:tracePt t="91501" x="7908925" y="5159375"/>
          <p14:tracePt t="91510" x="7840663" y="5235575"/>
          <p14:tracePt t="91527" x="7627938" y="5394325"/>
          <p14:tracePt t="91544" x="7223125" y="5532438"/>
          <p14:tracePt t="91560" x="6645275" y="5592763"/>
          <p14:tracePt t="91577" x="6027738" y="5592763"/>
          <p14:tracePt t="91594" x="5394325" y="5432425"/>
          <p14:tracePt t="91611" x="4770438" y="5235575"/>
          <p14:tracePt t="91627" x="4267200" y="4960938"/>
          <p14:tracePt t="91644" x="3932238" y="4746625"/>
          <p14:tracePt t="91661" x="3771900" y="4587875"/>
          <p14:tracePt t="91677" x="3703638" y="4518025"/>
          <p14:tracePt t="91694" x="3703638" y="4511675"/>
          <p14:tracePt t="91790" x="3687763" y="4503738"/>
          <p14:tracePt t="91798" x="3657600" y="4503738"/>
          <p14:tracePt t="91807" x="3597275" y="4487863"/>
          <p14:tracePt t="91814" x="3543300" y="4479925"/>
          <p14:tracePt t="91828" x="3475038" y="4473575"/>
          <p14:tracePt t="91844" x="3184525" y="4487863"/>
          <p14:tracePt t="91861" x="2765425" y="4503738"/>
          <p14:tracePt t="91878" x="2301875" y="4503738"/>
          <p14:tracePt t="91894" x="2125663" y="4503738"/>
          <p14:tracePt t="91911" x="2019300" y="4487863"/>
          <p14:tracePt t="91928" x="1997075" y="4479925"/>
          <p14:tracePt t="91990" x="1997075" y="4473575"/>
          <p14:tracePt t="92007" x="1997075" y="4411663"/>
          <p14:tracePt t="92014" x="1997075" y="4327525"/>
          <p14:tracePt t="92023" x="2011363" y="4237038"/>
          <p14:tracePt t="92030" x="2049463" y="4168775"/>
          <p14:tracePt t="92045" x="2103438" y="4084638"/>
          <p14:tracePt t="92062" x="2324100" y="3894138"/>
          <p14:tracePt t="92078" x="3001963" y="3573463"/>
          <p14:tracePt t="92095" x="3527425" y="3368675"/>
          <p14:tracePt t="92111" x="4000500" y="3254375"/>
          <p14:tracePt t="92128" x="4487863" y="3216275"/>
          <p14:tracePt t="92145" x="4906963" y="3216275"/>
          <p14:tracePt t="92161" x="5235575" y="3298825"/>
          <p14:tracePt t="92178" x="5532438" y="3459163"/>
          <p14:tracePt t="92196" x="5761038" y="3641725"/>
          <p14:tracePt t="92211" x="5883275" y="3916363"/>
          <p14:tracePt t="92228" x="5973763" y="4305300"/>
          <p14:tracePt t="92245" x="5989638" y="4640263"/>
          <p14:tracePt t="92261" x="5859463" y="4930775"/>
          <p14:tracePt t="92278" x="5448300" y="5295900"/>
          <p14:tracePt t="92295" x="4830763" y="5448300"/>
          <p14:tracePt t="92311" x="4022725" y="5486400"/>
          <p14:tracePt t="92328" x="2987675" y="5478463"/>
          <p14:tracePt t="92345" x="1973263" y="5326063"/>
          <p14:tracePt t="92361" x="1104900" y="5029200"/>
          <p14:tracePt t="92378" x="549275" y="4792663"/>
          <p14:tracePt t="92395" x="304800" y="4549775"/>
          <p14:tracePt t="92411" x="258763" y="4359275"/>
          <p14:tracePt t="92428" x="288925" y="4122738"/>
          <p14:tracePt t="92445" x="617538" y="3863975"/>
          <p14:tracePt t="92461" x="1241425" y="3649663"/>
          <p14:tracePt t="92478" x="2454275" y="3451225"/>
          <p14:tracePt t="92495" x="3306763" y="3421063"/>
          <p14:tracePt t="92511" x="4008438" y="3421063"/>
          <p14:tracePt t="92528" x="4479925" y="3467100"/>
          <p14:tracePt t="92545" x="4792663" y="3597275"/>
          <p14:tracePt t="92561" x="4906963" y="3717925"/>
          <p14:tracePt t="92578" x="4930775" y="3902075"/>
          <p14:tracePt t="92595" x="4930775" y="4152900"/>
          <p14:tracePt t="92611" x="4724400" y="4518025"/>
          <p14:tracePt t="92628" x="4381500" y="4770438"/>
          <p14:tracePt t="92645" x="3946525" y="4892675"/>
          <p14:tracePt t="92661" x="3513138" y="4892675"/>
          <p14:tracePt t="92678" x="2887663" y="4770438"/>
          <p14:tracePt t="92696" x="2582863" y="4587875"/>
          <p14:tracePt t="92711" x="2476500" y="4465638"/>
          <p14:tracePt t="92728" x="2468563" y="4359275"/>
          <p14:tracePt t="92745" x="2468563" y="4251325"/>
          <p14:tracePt t="92761" x="2667000" y="4092575"/>
          <p14:tracePt t="92778" x="3132138" y="4008438"/>
          <p14:tracePt t="92795" x="3741738" y="3954463"/>
          <p14:tracePt t="92811" x="4114800" y="3954463"/>
          <p14:tracePt t="92828" x="4297363" y="3962400"/>
          <p14:tracePt t="92831" x="4335463" y="3970338"/>
          <p14:tracePt t="92845" x="4343400" y="3978275"/>
          <p14:tracePt t="92862" x="4351338" y="3978275"/>
          <p14:tracePt t="92878" x="4335463" y="4137025"/>
          <p14:tracePt t="92895" x="4198938" y="4283075"/>
          <p14:tracePt t="92911" x="3970338" y="4427538"/>
          <p14:tracePt t="92928" x="3665538" y="4479925"/>
          <p14:tracePt t="92945" x="3406775" y="4487863"/>
          <p14:tracePt t="92962" x="3230563" y="4487863"/>
          <p14:tracePt t="92978" x="3178175" y="4479925"/>
          <p14:tracePt t="93012" x="3178175" y="4449763"/>
          <p14:tracePt t="93028" x="3254375" y="4327525"/>
          <p14:tracePt t="93045" x="3314700" y="4289425"/>
          <p14:tracePt t="93062" x="3322638" y="4275138"/>
          <p14:tracePt t="95287" x="3336925" y="4275138"/>
          <p14:tracePt t="95295" x="3429000" y="4251325"/>
          <p14:tracePt t="95303" x="3543300" y="4244975"/>
          <p14:tracePt t="95312" x="3665538" y="4229100"/>
          <p14:tracePt t="95329" x="4016375" y="4137025"/>
          <p14:tracePt t="95346" x="4479925" y="4000500"/>
          <p14:tracePt t="95362" x="4838700" y="3932238"/>
          <p14:tracePt t="95379" x="5075238" y="3848100"/>
          <p14:tracePt t="95396" x="5181600" y="3787775"/>
          <p14:tracePt t="95412" x="5189538" y="3756025"/>
          <p14:tracePt t="95430" x="5189538" y="3741738"/>
          <p14:tracePt t="95446" x="5151438" y="3589338"/>
          <p14:tracePt t="95462" x="5097463" y="3489325"/>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926127" y="735790"/>
            <a:ext cx="6314761"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Compare </a:t>
            </a:r>
            <a:r>
              <a:rPr lang="en-US" altLang="en-US" sz="2800" b="1" dirty="0">
                <a:latin typeface="Times New Roman" panose="02020603050405020304" pitchFamily="18" charset="0"/>
                <a:cs typeface="Times New Roman" panose="02020603050405020304" pitchFamily="18" charset="0"/>
              </a:rPr>
              <a:t>“A and B” to “A or B”</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1876" t="38454" r="13662" b="17800"/>
          <a:stretch/>
        </p:blipFill>
        <p:spPr>
          <a:xfrm>
            <a:off x="1700255" y="2025571"/>
            <a:ext cx="8479394" cy="3831220"/>
          </a:xfrm>
          <a:prstGeom prst="rect">
            <a:avLst/>
          </a:prstGeom>
        </p:spPr>
      </p:pic>
    </p:spTree>
    <p:extLst>
      <p:ext uri="{BB962C8B-B14F-4D97-AF65-F5344CB8AC3E}">
        <p14:creationId xmlns:p14="http://schemas.microsoft.com/office/powerpoint/2010/main" val="2027811617"/>
      </p:ext>
    </p:extLst>
  </p:cSld>
  <p:clrMapOvr>
    <a:masterClrMapping/>
  </p:clrMapOvr>
  <mc:AlternateContent xmlns:mc="http://schemas.openxmlformats.org/markup-compatibility/2006" xmlns:p14="http://schemas.microsoft.com/office/powerpoint/2010/main">
    <mc:Choice Requires="p14">
      <p:transition p14:dur="10" advTm="31928"/>
    </mc:Choice>
    <mc:Fallback xmlns="">
      <p:transition advTm="31928"/>
    </mc:Fallback>
  </mc:AlternateContent>
  <p:timing>
    <p:tnLst>
      <p:par>
        <p:cTn id="1" dur="indefinite" restart="never" nodeType="tmRoot"/>
      </p:par>
    </p:tnLst>
  </p:timing>
  <p:extLst mod="1">
    <p:ext uri="{3A86A75C-4F4B-4683-9AE1-C65F6400EC91}">
      <p14:laserTraceLst xmlns:p14="http://schemas.microsoft.com/office/powerpoint/2010/main">
        <p14:tracePtLst>
          <p14:tracePt t="3320" x="5089525" y="3482975"/>
          <p14:tracePt t="3335" x="5089525" y="3467100"/>
          <p14:tracePt t="3344" x="5089525" y="3368675"/>
          <p14:tracePt t="3354" x="5089525" y="3260725"/>
          <p14:tracePt t="3371" x="5083175" y="3208338"/>
          <p14:tracePt t="3416" x="5083175" y="3200400"/>
          <p14:tracePt t="3423" x="5083175" y="3146425"/>
          <p14:tracePt t="3438" x="5075238" y="3094038"/>
          <p14:tracePt t="3454" x="5067300" y="3063875"/>
          <p14:tracePt t="4584" x="5059363" y="3063875"/>
          <p14:tracePt t="8424" x="5037138" y="3063875"/>
          <p14:tracePt t="8432" x="4945063" y="3101975"/>
          <p14:tracePt t="8440" x="4876800" y="3154363"/>
          <p14:tracePt t="8456" x="4732338" y="3238500"/>
          <p14:tracePt t="8473" x="4594225" y="3336925"/>
          <p14:tracePt t="8490" x="4419600" y="3451225"/>
          <p14:tracePt t="8506" x="4267200" y="3581400"/>
          <p14:tracePt t="8523" x="4144963" y="3717925"/>
          <p14:tracePt t="8540" x="4046538" y="3870325"/>
          <p14:tracePt t="8556" x="3946525" y="4016375"/>
          <p14:tracePt t="8573" x="3894138" y="4122738"/>
          <p14:tracePt t="8590" x="3856038" y="4229100"/>
          <p14:tracePt t="8607" x="3825875" y="4313238"/>
          <p14:tracePt t="8623" x="3810000" y="4411663"/>
          <p14:tracePt t="8640" x="3802063" y="4427538"/>
          <p14:tracePt t="8656" x="3794125" y="4435475"/>
          <p14:tracePt t="8673" x="3794125" y="4441825"/>
          <p14:tracePt t="8690" x="3794125" y="4449763"/>
          <p14:tracePt t="8706" x="3794125" y="4465638"/>
          <p14:tracePt t="8723" x="3794125" y="4495800"/>
          <p14:tracePt t="8740" x="3794125" y="4533900"/>
          <p14:tracePt t="8756" x="3794125" y="4587875"/>
          <p14:tracePt t="8773" x="3794125" y="4640263"/>
          <p14:tracePt t="8790" x="3794125" y="4708525"/>
          <p14:tracePt t="8807" x="3794125" y="4754563"/>
          <p14:tracePt t="8823" x="3794125" y="4830763"/>
          <p14:tracePt t="8840" x="3810000" y="4854575"/>
          <p14:tracePt t="8856" x="3856038" y="4892675"/>
          <p14:tracePt t="8873" x="3940175" y="4899025"/>
          <p14:tracePt t="8890" x="4038600" y="4899025"/>
          <p14:tracePt t="8906" x="4168775" y="4899025"/>
          <p14:tracePt t="8923" x="4305300" y="4860925"/>
          <p14:tracePt t="8940" x="4411663" y="4800600"/>
          <p14:tracePt t="8956" x="4473575" y="4762500"/>
          <p14:tracePt t="9008" x="4479925" y="4762500"/>
          <p14:tracePt t="9039" x="4479925" y="4746625"/>
          <p14:tracePt t="9056" x="4473575" y="4732338"/>
          <p14:tracePt t="9064" x="4427538" y="4732338"/>
          <p14:tracePt t="9073" x="4365625" y="4716463"/>
          <p14:tracePt t="9091" x="4106863" y="4716463"/>
          <p14:tracePt t="9106" x="3717925" y="4740275"/>
          <p14:tracePt t="9123" x="3330575" y="4792663"/>
          <p14:tracePt t="9140" x="2994025" y="4846638"/>
          <p14:tracePt t="9157" x="2841625" y="4868863"/>
          <p14:tracePt t="9173" x="2819400" y="4876800"/>
          <p14:tracePt t="9231" x="2811463" y="4876800"/>
          <p14:tracePt t="9240" x="2811463" y="4868863"/>
          <p14:tracePt t="9264" x="2811463" y="4838700"/>
          <p14:tracePt t="9271" x="2811463" y="4808538"/>
          <p14:tracePt t="9280" x="2819400" y="4784725"/>
          <p14:tracePt t="9312" x="2819400" y="4778375"/>
          <p14:tracePt t="9320" x="2835275" y="4770438"/>
          <p14:tracePt t="9327" x="2835275" y="4754563"/>
          <p14:tracePt t="9447" x="2849563" y="4732338"/>
          <p14:tracePt t="9456" x="2895600" y="4678363"/>
          <p14:tracePt t="9464" x="2949575" y="4640263"/>
          <p14:tracePt t="9473" x="3017838" y="4618038"/>
          <p14:tracePt t="9490" x="3116263" y="4556125"/>
          <p14:tracePt t="9507" x="3216275" y="4518025"/>
          <p14:tracePt t="9523" x="3222625" y="4511675"/>
          <p14:tracePt t="9720" x="3238500" y="4511675"/>
          <p14:tracePt t="9727" x="3276600" y="4511675"/>
          <p14:tracePt t="9735" x="3306763" y="4511675"/>
          <p14:tracePt t="9743" x="3344863" y="4533900"/>
          <p14:tracePt t="9757" x="3390900" y="4541838"/>
          <p14:tracePt t="9773" x="3436938" y="4556125"/>
          <p14:tracePt t="9790" x="3482975" y="4564063"/>
          <p14:tracePt t="9888" x="3467100" y="4564063"/>
          <p14:tracePt t="9897" x="3436938" y="4564063"/>
          <p14:tracePt t="9907" x="3398838" y="4572000"/>
          <p14:tracePt t="9923" x="3292475" y="4610100"/>
          <p14:tracePt t="9940" x="3170238" y="4664075"/>
          <p14:tracePt t="9957" x="3108325" y="4686300"/>
          <p14:tracePt t="9973" x="3078163" y="4702175"/>
          <p14:tracePt t="10112" x="3086100" y="4694238"/>
          <p14:tracePt t="10120" x="3101975" y="4686300"/>
          <p14:tracePt t="10127" x="3101975" y="4678363"/>
          <p14:tracePt t="10141" x="3108325" y="4678363"/>
          <p14:tracePt t="10157" x="3132138" y="4656138"/>
          <p14:tracePt t="10174" x="3246438" y="4648200"/>
          <p14:tracePt t="10190" x="3398838" y="4618038"/>
          <p14:tracePt t="10207" x="3665538" y="4579938"/>
          <p14:tracePt t="10224" x="3856038" y="4579938"/>
          <p14:tracePt t="10241" x="4038600" y="4579938"/>
          <p14:tracePt t="10257" x="4251325" y="4579938"/>
          <p14:tracePt t="10274" x="4441825" y="4579938"/>
          <p14:tracePt t="10290" x="4594225" y="4579938"/>
          <p14:tracePt t="10308" x="4708525" y="4579938"/>
          <p14:tracePt t="10324" x="4732338" y="4579938"/>
          <p14:tracePt t="10472" x="4762500" y="4579938"/>
          <p14:tracePt t="10480" x="4808538" y="4587875"/>
          <p14:tracePt t="10490" x="4846638" y="4594225"/>
          <p14:tracePt t="10507" x="5059363" y="4632325"/>
          <p14:tracePt t="10524" x="5151438" y="4648200"/>
          <p14:tracePt t="10540" x="5173663" y="4648200"/>
          <p14:tracePt t="10559" x="5181600" y="4664075"/>
          <p14:tracePt t="10640" x="5181600" y="4678363"/>
          <p14:tracePt t="10648" x="5159375" y="4708525"/>
          <p14:tracePt t="10657" x="5127625" y="4732338"/>
          <p14:tracePt t="10674" x="4953000" y="4778375"/>
          <p14:tracePt t="10690" x="4678363" y="4800600"/>
          <p14:tracePt t="10707" x="4343400" y="4800600"/>
          <p14:tracePt t="10724" x="3984625" y="4800600"/>
          <p14:tracePt t="10740" x="3771900" y="4792663"/>
          <p14:tracePt t="10757" x="3687763" y="4778375"/>
          <p14:tracePt t="10760" x="3679825" y="4778375"/>
          <p14:tracePt t="10792" x="3679825" y="4770438"/>
          <p14:tracePt t="10801" x="3695700" y="4762500"/>
          <p14:tracePt t="10808" x="3733800" y="4754563"/>
          <p14:tracePt t="10824" x="3756025" y="4754563"/>
          <p14:tracePt t="10929" x="3749675" y="4754563"/>
          <p14:tracePt t="10935" x="3717925" y="4754563"/>
          <p14:tracePt t="10943" x="3695700" y="4762500"/>
          <p14:tracePt t="10957" x="3679825" y="4770438"/>
          <p14:tracePt t="10974" x="3665538" y="4770438"/>
          <p14:tracePt t="11016" x="3725863" y="4770438"/>
          <p14:tracePt t="11024" x="3763963" y="4770438"/>
          <p14:tracePt t="11032" x="3794125" y="4770438"/>
          <p14:tracePt t="11040" x="3825875" y="4770438"/>
          <p14:tracePt t="11057" x="3832225" y="4770438"/>
          <p14:tracePt t="11376" x="3825875" y="4762500"/>
          <p14:tracePt t="11392" x="3817938" y="4754563"/>
          <p14:tracePt t="11431" x="3817938" y="4746625"/>
          <p14:tracePt t="11440" x="3817938" y="4740275"/>
          <p14:tracePt t="11447" x="3817938" y="4724400"/>
          <p14:tracePt t="11457" x="3817938" y="4702175"/>
          <p14:tracePt t="11474" x="3817938" y="4664075"/>
          <p14:tracePt t="11491" x="3848100" y="4610100"/>
          <p14:tracePt t="11509" x="3870325" y="4594225"/>
          <p14:tracePt t="11524" x="3870325" y="4587875"/>
          <p14:tracePt t="11616" x="3870325" y="4618038"/>
          <p14:tracePt t="11624" x="3870325" y="4648200"/>
          <p14:tracePt t="11633" x="3863975" y="4678363"/>
          <p14:tracePt t="11641" x="3825875" y="4716463"/>
          <p14:tracePt t="11658" x="3741738" y="4754563"/>
          <p14:tracePt t="11674" x="3627438" y="4762500"/>
          <p14:tracePt t="11691" x="3527425" y="4762500"/>
          <p14:tracePt t="11707" x="3497263" y="4762500"/>
          <p14:tracePt t="11741" x="3497263" y="4740275"/>
          <p14:tracePt t="11758" x="3497263" y="4678363"/>
          <p14:tracePt t="11774" x="3565525" y="4618038"/>
          <p14:tracePt t="11791" x="3635375" y="4579938"/>
          <p14:tracePt t="11863" x="3649663" y="4618038"/>
          <p14:tracePt t="11871" x="3673475" y="4678363"/>
          <p14:tracePt t="11881" x="3679825" y="4724400"/>
          <p14:tracePt t="11891" x="3679825" y="4762500"/>
          <p14:tracePt t="11907" x="3679825" y="4830763"/>
          <p14:tracePt t="11924" x="3665538" y="4868863"/>
          <p14:tracePt t="11941" x="3611563" y="4892675"/>
          <p14:tracePt t="11958" x="3565525" y="4892675"/>
          <p14:tracePt t="11974" x="3551238" y="4868863"/>
          <p14:tracePt t="11991" x="3543300" y="4754563"/>
          <p14:tracePt t="12008" x="3641725" y="4640263"/>
          <p14:tracePt t="12024" x="3802063" y="4556125"/>
          <p14:tracePt t="12041" x="3924300" y="4533900"/>
          <p14:tracePt t="12058" x="3984625" y="4518025"/>
          <p14:tracePt t="12096" x="3992563" y="4518025"/>
          <p14:tracePt t="12112" x="3992563" y="4556125"/>
          <p14:tracePt t="12124" x="4000500" y="4579938"/>
          <p14:tracePt t="12141" x="4000500" y="4618038"/>
          <p14:tracePt t="12158" x="3984625" y="4664075"/>
          <p14:tracePt t="12174" x="3932238" y="4686300"/>
          <p14:tracePt t="12191" x="3810000" y="4686300"/>
          <p14:tracePt t="12208" x="3779838" y="4678363"/>
          <p14:tracePt t="12224" x="3771900" y="4670425"/>
          <p14:tracePt t="12241" x="3771900" y="4648200"/>
          <p14:tracePt t="12258" x="3802063" y="4610100"/>
          <p14:tracePt t="12274" x="3832225" y="4594225"/>
          <p14:tracePt t="12291" x="3840163" y="4594225"/>
          <p14:tracePt t="12343" x="3856038" y="4602163"/>
          <p14:tracePt t="12351" x="3856038" y="4625975"/>
          <p14:tracePt t="12359" x="3856038" y="4632325"/>
          <p14:tracePt t="12374" x="3856038" y="4648200"/>
          <p14:tracePt t="12391" x="3840163" y="4670425"/>
          <p14:tracePt t="12408" x="3817938" y="4670425"/>
          <p14:tracePt t="12441" x="3810000" y="4664075"/>
          <p14:tracePt t="12458" x="3810000" y="4625975"/>
          <p14:tracePt t="12474" x="3825875" y="4572000"/>
          <p14:tracePt t="12491" x="3863975" y="4549775"/>
          <p14:tracePt t="12509" x="3870325" y="4541838"/>
          <p14:tracePt t="12551" x="3886200" y="4572000"/>
          <p14:tracePt t="12559" x="3894138" y="4610100"/>
          <p14:tracePt t="12574" x="3902075" y="4648200"/>
          <p14:tracePt t="12591" x="3886200" y="4716463"/>
          <p14:tracePt t="12608" x="3878263" y="4732338"/>
          <p14:tracePt t="12624" x="3856038" y="4732338"/>
          <p14:tracePt t="12641" x="3825875" y="4732338"/>
          <p14:tracePt t="12658" x="3810000" y="4732338"/>
          <p14:tracePt t="12674" x="3810000" y="4716463"/>
          <p14:tracePt t="12691" x="3817938" y="4678363"/>
          <p14:tracePt t="12708" x="3848100" y="4648200"/>
          <p14:tracePt t="12724" x="3863975" y="4648200"/>
          <p14:tracePt t="12759" x="3870325" y="4648200"/>
          <p14:tracePt t="12775" x="3870325" y="4656138"/>
          <p14:tracePt t="12791" x="3870325" y="4694238"/>
          <p14:tracePt t="12808" x="3870325" y="4716463"/>
          <p14:tracePt t="12888" x="3863975" y="4716463"/>
          <p14:tracePt t="12895" x="3870325" y="4708525"/>
          <p14:tracePt t="12904" x="3902075" y="4708525"/>
          <p14:tracePt t="12911" x="3924300" y="4708525"/>
          <p14:tracePt t="12927" x="3932238" y="4708525"/>
          <p14:tracePt t="12968" x="3932238" y="4724400"/>
          <p14:tracePt t="12976" x="3932238" y="4746625"/>
          <p14:tracePt t="12984" x="3932238" y="4754563"/>
          <p14:tracePt t="12992" x="3924300" y="4778375"/>
          <p14:tracePt t="13008" x="3886200" y="4792663"/>
          <p14:tracePt t="13025" x="3840163" y="4800600"/>
          <p14:tracePt t="13041" x="3825875" y="4792663"/>
          <p14:tracePt t="13058" x="3810000" y="4778375"/>
          <p14:tracePt t="13075" x="3810000" y="4732338"/>
          <p14:tracePt t="13091" x="3810000" y="4678363"/>
          <p14:tracePt t="13108" x="3848100" y="4625975"/>
          <p14:tracePt t="13125" x="3894138" y="4625975"/>
          <p14:tracePt t="13141" x="3902075" y="4625975"/>
          <p14:tracePt t="13159" x="3908425" y="4632325"/>
          <p14:tracePt t="13175" x="3908425" y="4686300"/>
          <p14:tracePt t="13191" x="3908425" y="4746625"/>
          <p14:tracePt t="13208" x="3894138" y="4762500"/>
          <p14:tracePt t="13225" x="3878263" y="4762500"/>
          <p14:tracePt t="13258" x="3870325" y="4762500"/>
          <p14:tracePt t="13287" x="3870325" y="4754563"/>
          <p14:tracePt t="13295" x="3886200" y="4724400"/>
          <p14:tracePt t="13308" x="3916363" y="4694238"/>
          <p14:tracePt t="13325" x="3992563" y="4670425"/>
          <p14:tracePt t="13341" x="4008438" y="4670425"/>
          <p14:tracePt t="13368" x="4030663" y="4702175"/>
          <p14:tracePt t="13376" x="4046538" y="4746625"/>
          <p14:tracePt t="13391" x="4046538" y="4778375"/>
          <p14:tracePt t="13408" x="4038600" y="4808538"/>
          <p14:tracePt t="13425" x="4022725" y="4816475"/>
          <p14:tracePt t="13441" x="3992563" y="4816475"/>
          <p14:tracePt t="13458" x="3954463" y="4816475"/>
          <p14:tracePt t="13475" x="3946525" y="4816475"/>
          <p14:tracePt t="13491" x="3940175" y="4778375"/>
          <p14:tracePt t="13508" x="3932238" y="4754563"/>
          <p14:tracePt t="13525" x="3932238" y="4724400"/>
          <p14:tracePt t="13541" x="3946525" y="4724400"/>
          <p14:tracePt t="13575" x="3962400" y="4724400"/>
          <p14:tracePt t="13584" x="3962400" y="4740275"/>
          <p14:tracePt t="13592" x="3962400" y="4754563"/>
          <p14:tracePt t="13608" x="3962400" y="4778375"/>
          <p14:tracePt t="13625" x="3924300" y="4784725"/>
          <p14:tracePt t="13641" x="3848100" y="4784725"/>
          <p14:tracePt t="13658" x="3817938" y="4778375"/>
          <p14:tracePt t="13675" x="3810000" y="4778375"/>
          <p14:tracePt t="13692" x="3802063" y="4746625"/>
          <p14:tracePt t="13708" x="3810000" y="4708525"/>
          <p14:tracePt t="13725" x="3878263" y="4694238"/>
          <p14:tracePt t="13742" x="3916363" y="4694238"/>
          <p14:tracePt t="13760" x="3924300" y="4694238"/>
          <p14:tracePt t="13776" x="3924300" y="4724400"/>
          <p14:tracePt t="13792" x="3924300" y="4746625"/>
          <p14:tracePt t="13808" x="3878263" y="4770438"/>
          <p14:tracePt t="13825" x="3825875" y="4770438"/>
          <p14:tracePt t="13842" x="3810000" y="4770438"/>
          <p14:tracePt t="13858" x="3810000" y="4762500"/>
          <p14:tracePt t="13875" x="3810000" y="4724400"/>
          <p14:tracePt t="13892" x="3902075" y="4678363"/>
          <p14:tracePt t="13909" x="4008438" y="4670425"/>
          <p14:tracePt t="13925" x="4068763" y="4670425"/>
          <p14:tracePt t="13942" x="4076700" y="4670425"/>
          <p14:tracePt t="13958" x="4084638" y="4708525"/>
          <p14:tracePt t="13975" x="4000500" y="4770438"/>
          <p14:tracePt t="13992" x="3878263" y="4784725"/>
          <p14:tracePt t="14008" x="3756025" y="4784725"/>
          <p14:tracePt t="14025" x="3717925" y="4778375"/>
          <p14:tracePt t="14042" x="3717925" y="4754563"/>
          <p14:tracePt t="14058" x="3717925" y="4702175"/>
          <p14:tracePt t="14075" x="3794125" y="4640263"/>
          <p14:tracePt t="14092" x="3870325" y="4632325"/>
          <p14:tracePt t="14136" x="3878263" y="4640263"/>
          <p14:tracePt t="14143" x="3878263" y="4670425"/>
          <p14:tracePt t="14158" x="3878263" y="4694238"/>
          <p14:tracePt t="14175" x="3825875" y="4732338"/>
          <p14:tracePt t="14232" x="3825875" y="4716463"/>
          <p14:tracePt t="14240" x="3848100" y="4686300"/>
          <p14:tracePt t="14248" x="3886200" y="4664075"/>
          <p14:tracePt t="14258" x="3932238" y="4648200"/>
          <p14:tracePt t="14275" x="3970338" y="4632325"/>
          <p14:tracePt t="14310" x="3978275" y="4648200"/>
          <p14:tracePt t="14325" x="3978275" y="4708525"/>
          <p14:tracePt t="14342" x="3954463" y="4740275"/>
          <p14:tracePt t="14358" x="3924300" y="4754563"/>
          <p14:tracePt t="14408" x="3916363" y="4746625"/>
          <p14:tracePt t="14416" x="3924300" y="4724400"/>
          <p14:tracePt t="14425" x="3940175" y="4716463"/>
          <p14:tracePt t="14442" x="3946525" y="4708525"/>
          <p14:tracePt t="14488" x="3946525" y="4724400"/>
          <p14:tracePt t="14495" x="3946525" y="4740275"/>
          <p14:tracePt t="14505" x="3940175" y="4746625"/>
          <p14:tracePt t="14511" x="3932238" y="4754563"/>
          <p14:tracePt t="14525" x="3924300" y="4754563"/>
          <p14:tracePt t="14542" x="3916363" y="4754563"/>
          <p14:tracePt t="14599" x="3916363" y="4746625"/>
          <p14:tracePt t="14608" x="3932238" y="4746625"/>
          <p14:tracePt t="14632" x="3940175" y="4746625"/>
          <p14:tracePt t="14640" x="3940175" y="4762500"/>
          <p14:tracePt t="14647" x="3940175" y="4770438"/>
          <p14:tracePt t="14658" x="3940175" y="4778375"/>
          <p14:tracePt t="14675" x="3940175" y="4792663"/>
          <p14:tracePt t="14692" x="3940175" y="4800600"/>
          <p14:tracePt t="14711" x="3932238" y="4800600"/>
          <p14:tracePt t="14726" x="3924300" y="4800600"/>
          <p14:tracePt t="14742" x="3916363" y="4778375"/>
          <p14:tracePt t="14759" x="3916363" y="4770438"/>
          <p14:tracePt t="14775" x="3916363" y="4762500"/>
          <p14:tracePt t="14888" x="3908425" y="4762500"/>
          <p14:tracePt t="14904" x="3886200" y="4762500"/>
          <p14:tracePt t="14911" x="3886200" y="4754563"/>
          <p14:tracePt t="14920" x="3878263" y="4754563"/>
          <p14:tracePt t="14928" x="3878263" y="4746625"/>
          <p14:tracePt t="14959" x="3878263" y="4740275"/>
          <p14:tracePt t="15096" x="3878263" y="4746625"/>
          <p14:tracePt t="15104" x="3870325" y="4746625"/>
          <p14:tracePt t="15128" x="3863975" y="4746625"/>
          <p14:tracePt t="15151" x="3863975" y="4724400"/>
          <p14:tracePt t="15160" x="3863975" y="4716463"/>
          <p14:tracePt t="15167" x="3863975" y="4708525"/>
          <p14:tracePt t="15176" x="3863975" y="4702175"/>
          <p14:tracePt t="15192" x="3863975" y="4694238"/>
          <p14:tracePt t="15256" x="3863975" y="4702175"/>
          <p14:tracePt t="15264" x="3856038" y="4708525"/>
          <p14:tracePt t="15275" x="3856038" y="4716463"/>
          <p14:tracePt t="15292" x="3832225" y="4724400"/>
          <p14:tracePt t="15309" x="3794125" y="4724400"/>
          <p14:tracePt t="15327" x="3771900" y="4724400"/>
          <p14:tracePt t="15343" x="3771900" y="4716463"/>
          <p14:tracePt t="15359" x="3771900" y="4694238"/>
          <p14:tracePt t="15375" x="3771900" y="4678363"/>
          <p14:tracePt t="15392" x="3810000" y="4678363"/>
          <p14:tracePt t="15409" x="3817938" y="4678363"/>
          <p14:tracePt t="15442" x="3817938" y="4686300"/>
          <p14:tracePt t="15460" x="3817938" y="4702175"/>
          <p14:tracePt t="15475" x="3794125" y="4708525"/>
          <p14:tracePt t="15492" x="3717925" y="4708525"/>
          <p14:tracePt t="15509" x="3687763" y="4708525"/>
          <p14:tracePt t="15542" x="3679825" y="4702175"/>
          <p14:tracePt t="15559" x="3741738" y="4686300"/>
          <p14:tracePt t="15575" x="3825875" y="4686300"/>
          <p14:tracePt t="15609" x="3840163" y="4686300"/>
          <p14:tracePt t="15626" x="3840163" y="4694238"/>
          <p14:tracePt t="15642" x="3840163" y="4702175"/>
          <p14:tracePt t="15659" x="3787775" y="4702175"/>
          <p14:tracePt t="15676" x="3756025" y="4702175"/>
          <p14:tracePt t="15709" x="3749675" y="4702175"/>
          <p14:tracePt t="15726" x="3749675" y="4694238"/>
          <p14:tracePt t="15742" x="3802063" y="4686300"/>
          <p14:tracePt t="15759" x="3848100" y="4686300"/>
          <p14:tracePt t="15808" x="3848100" y="4694238"/>
          <p14:tracePt t="15817" x="3848100" y="4702175"/>
          <p14:tracePt t="16279" x="3848100" y="4694238"/>
          <p14:tracePt t="16615" x="3863975" y="4702175"/>
          <p14:tracePt t="16624" x="3894138" y="4740275"/>
          <p14:tracePt t="16632" x="3932238" y="4762500"/>
          <p14:tracePt t="16643" x="4008438" y="4784725"/>
          <p14:tracePt t="16659" x="4403725" y="4838700"/>
          <p14:tracePt t="16676" x="4975225" y="4868863"/>
          <p14:tracePt t="16693" x="5676900" y="4868863"/>
          <p14:tracePt t="16709" x="6232525" y="4868863"/>
          <p14:tracePt t="16727" x="6804025" y="4846638"/>
          <p14:tracePt t="16743" x="6888163" y="4816475"/>
          <p14:tracePt t="16745" x="6934200" y="4792663"/>
          <p14:tracePt t="16759" x="6956425" y="4778375"/>
          <p14:tracePt t="16896" x="6988175" y="4778375"/>
          <p14:tracePt t="16904" x="7070725" y="4746625"/>
          <p14:tracePt t="16912" x="7185025" y="4732338"/>
          <p14:tracePt t="16926" x="7331075" y="4702175"/>
          <p14:tracePt t="16943" x="7642225" y="4656138"/>
          <p14:tracePt t="16959" x="7902575" y="4632325"/>
          <p14:tracePt t="16993" x="7902575" y="4625975"/>
          <p14:tracePt t="17009" x="7802563" y="4602163"/>
          <p14:tracePt t="17026" x="7680325" y="4564063"/>
          <p14:tracePt t="17043" x="7566025" y="4564063"/>
          <p14:tracePt t="17059" x="7475538" y="4579938"/>
          <p14:tracePt t="17076" x="7467600" y="4587875"/>
          <p14:tracePt t="17119" x="7459663" y="4594225"/>
          <p14:tracePt t="17135" x="7459663" y="4602163"/>
          <p14:tracePt t="17144" x="7459663" y="4625975"/>
          <p14:tracePt t="17159" x="7445375" y="4632325"/>
          <p14:tracePt t="17176" x="7437438" y="4640263"/>
          <p14:tracePt t="17209" x="7421563" y="4640263"/>
          <p14:tracePt t="17256" x="7413625" y="4640263"/>
          <p14:tracePt t="17367" x="7407275" y="4640263"/>
          <p14:tracePt t="17376" x="7399338" y="4632325"/>
          <p14:tracePt t="17392" x="7391400" y="4632325"/>
          <p14:tracePt t="17456" x="7375525" y="4632325"/>
          <p14:tracePt t="17463" x="7369175" y="4632325"/>
          <p14:tracePt t="17472" x="7361238" y="4625975"/>
          <p14:tracePt t="17479" x="7337425" y="4625975"/>
          <p14:tracePt t="17493" x="7285038" y="4610100"/>
          <p14:tracePt t="17510" x="7094538" y="4610100"/>
          <p14:tracePt t="17526" x="6873875" y="4587875"/>
          <p14:tracePt t="17543" x="6438900" y="4549775"/>
          <p14:tracePt t="17560" x="6302375" y="4549775"/>
          <p14:tracePt t="17576" x="6294438" y="4549775"/>
          <p14:tracePt t="17610" x="6378575" y="4549775"/>
          <p14:tracePt t="17626" x="6645275" y="4602163"/>
          <p14:tracePt t="17643" x="7162800" y="4670425"/>
          <p14:tracePt t="17660" x="7521575" y="4678363"/>
          <p14:tracePt t="17676" x="7704138" y="4678363"/>
          <p14:tracePt t="17693" x="7726363" y="4678363"/>
          <p14:tracePt t="17727" x="7566025" y="4656138"/>
          <p14:tracePt t="17743" x="7178675" y="4564063"/>
          <p14:tracePt t="17760" x="6727825" y="4525963"/>
          <p14:tracePt t="17776" x="6545263" y="4511675"/>
          <p14:tracePt t="17793" x="6515100" y="4511675"/>
          <p14:tracePt t="17810" x="6507163" y="4511675"/>
          <p14:tracePt t="17826" x="6553200" y="4518025"/>
          <p14:tracePt t="17843" x="6683375" y="4549775"/>
          <p14:tracePt t="17860" x="6904038" y="4587875"/>
          <p14:tracePt t="17876" x="6988175" y="4594225"/>
          <p14:tracePt t="17928" x="6942138" y="4594225"/>
          <p14:tracePt t="17936" x="6926263" y="4594225"/>
          <p14:tracePt t="17944" x="6904038" y="4594225"/>
          <p14:tracePt t="17960" x="6888163" y="4594225"/>
          <p14:tracePt t="17976" x="6873875" y="4594225"/>
          <p14:tracePt t="18176" x="6888163" y="4594225"/>
          <p14:tracePt t="18184" x="6911975" y="4594225"/>
          <p14:tracePt t="18193" x="6918325" y="4594225"/>
          <p14:tracePt t="18210" x="6950075" y="4602163"/>
          <p14:tracePt t="18226" x="6972300" y="4625975"/>
          <p14:tracePt t="18243" x="6980238" y="4625975"/>
          <p14:tracePt t="18384" x="6972300" y="4625975"/>
          <p14:tracePt t="18528" x="6980238" y="4625975"/>
          <p14:tracePt t="18536" x="6988175" y="4625975"/>
          <p14:tracePt t="18544" x="6994525" y="4625975"/>
          <p14:tracePt t="18560" x="7026275" y="4656138"/>
          <p14:tracePt t="18577" x="7048500" y="4670425"/>
          <p14:tracePt t="18593" x="7064375" y="4678363"/>
          <p14:tracePt t="18719" x="7064375" y="4656138"/>
          <p14:tracePt t="18728" x="7064375" y="4648200"/>
          <p14:tracePt t="18744" x="7064375" y="4640263"/>
          <p14:tracePt t="18751" x="7048500" y="4632325"/>
          <p14:tracePt t="18760" x="7026275" y="4618038"/>
          <p14:tracePt t="18777" x="6964363" y="4610100"/>
          <p14:tracePt t="18793" x="6896100" y="4602163"/>
          <p14:tracePt t="18810" x="6819900" y="4602163"/>
          <p14:tracePt t="18828" x="6797675" y="4602163"/>
          <p14:tracePt t="18863" x="6789738" y="4602163"/>
          <p14:tracePt t="18877" x="6789738" y="4610100"/>
          <p14:tracePt t="18893" x="6804025" y="4656138"/>
          <p14:tracePt t="18910" x="6865938" y="4686300"/>
          <p14:tracePt t="18927" x="7026275" y="4708525"/>
          <p14:tracePt t="18943" x="7124700" y="4708525"/>
          <p14:tracePt t="18960" x="7170738" y="4708525"/>
          <p14:tracePt t="18977" x="7178675" y="4708525"/>
          <p14:tracePt t="19015" x="7185025" y="4708525"/>
          <p14:tracePt t="19031" x="7185025" y="4694238"/>
          <p14:tracePt t="19071" x="7185025" y="4678363"/>
          <p14:tracePt t="19079" x="7178675" y="4678363"/>
          <p14:tracePt t="19239" x="7192963" y="4678363"/>
          <p14:tracePt t="19247" x="7223125" y="4664075"/>
          <p14:tracePt t="19256" x="7239000" y="4656138"/>
          <p14:tracePt t="19304" x="7239000" y="4648200"/>
          <p14:tracePt t="19320" x="7223125" y="4632325"/>
          <p14:tracePt t="19329" x="7192963" y="4625975"/>
          <p14:tracePt t="19336" x="7178675" y="4625975"/>
          <p14:tracePt t="19344" x="7162800" y="4625975"/>
          <p14:tracePt t="19367" x="7154863" y="4625975"/>
          <p14:tracePt t="19519" x="7140575" y="4625975"/>
          <p14:tracePt t="19544" x="7132638" y="4632325"/>
          <p14:tracePt t="20200" x="7132638" y="4640263"/>
          <p14:tracePt t="20209" x="7170738" y="4656138"/>
          <p14:tracePt t="20215" x="7192963" y="4656138"/>
          <p14:tracePt t="20227" x="7246938" y="4664075"/>
          <p14:tracePt t="20244" x="7383463" y="4708525"/>
          <p14:tracePt t="20261" x="7597775" y="4732338"/>
          <p14:tracePt t="20263" x="7696200" y="4732338"/>
          <p14:tracePt t="20277" x="7764463" y="4732338"/>
          <p14:tracePt t="20294" x="7985125" y="4716463"/>
          <p14:tracePt t="20311" x="8016875" y="4694238"/>
          <p14:tracePt t="20327" x="8085138" y="4678363"/>
          <p14:tracePt t="20345" x="8123238" y="4656138"/>
          <p14:tracePt t="20361" x="8153400" y="4648200"/>
          <p14:tracePt t="20377" x="8175625" y="4640263"/>
          <p14:tracePt t="20394" x="8207375" y="4632325"/>
          <p14:tracePt t="20411" x="8245475" y="4632325"/>
          <p14:tracePt t="20427" x="8289925" y="4632325"/>
          <p14:tracePt t="20444" x="8359775" y="4632325"/>
          <p14:tracePt t="20461" x="8496300" y="4632325"/>
          <p14:tracePt t="20477" x="8656638" y="4632325"/>
          <p14:tracePt t="20494" x="8847138" y="4632325"/>
          <p14:tracePt t="20511" x="9113838" y="4664075"/>
          <p14:tracePt t="20527" x="9166225" y="4664075"/>
          <p14:tracePt t="20632" x="9144000" y="4664075"/>
          <p14:tracePt t="20640" x="9113838" y="4664075"/>
          <p14:tracePt t="20648" x="9083675" y="4664075"/>
          <p14:tracePt t="20661" x="9075738" y="4664075"/>
          <p14:tracePt t="20792" x="9067800" y="4664075"/>
          <p14:tracePt t="20808" x="9051925" y="4664075"/>
          <p14:tracePt t="20815" x="9029700" y="4664075"/>
          <p14:tracePt t="20827" x="8983663" y="4694238"/>
          <p14:tracePt t="20844" x="8877300" y="4740275"/>
          <p14:tracePt t="20861" x="8732838" y="4778375"/>
          <p14:tracePt t="20878" x="8632825" y="4792663"/>
          <p14:tracePt t="20894" x="8610600" y="4792663"/>
          <p14:tracePt t="20976" x="8602663" y="4792663"/>
          <p14:tracePt t="20984" x="8588375" y="4792663"/>
          <p14:tracePt t="20994" x="8580438" y="4792663"/>
          <p14:tracePt t="21011" x="8550275" y="4792663"/>
          <p14:tracePt t="21028" x="8512175" y="4792663"/>
          <p14:tracePt t="21045" x="8382000" y="4792663"/>
          <p14:tracePt t="21061" x="8259763" y="4792663"/>
          <p14:tracePt t="21078" x="8145463" y="4792663"/>
          <p14:tracePt t="21095" x="8023225" y="4792663"/>
          <p14:tracePt t="21111" x="7993063" y="4792663"/>
          <p14:tracePt t="21407" x="8008938" y="4770438"/>
          <p14:tracePt t="21415" x="8077200" y="4754563"/>
          <p14:tracePt t="21424" x="8145463" y="4746625"/>
          <p14:tracePt t="21431" x="8221663" y="4732338"/>
          <p14:tracePt t="21444" x="8289925" y="4724400"/>
          <p14:tracePt t="21461" x="8328025" y="4724400"/>
          <p14:tracePt t="21497" x="8283575" y="4716463"/>
          <p14:tracePt t="21511" x="8137525" y="4686300"/>
          <p14:tracePt t="21528" x="7810500" y="4686300"/>
          <p14:tracePt t="21544" x="7535863" y="4686300"/>
          <p14:tracePt t="21561" x="7399338" y="4686300"/>
          <p14:tracePt t="21600" x="7407275" y="4686300"/>
          <p14:tracePt t="21611" x="7459663" y="4686300"/>
          <p14:tracePt t="21628" x="7581900" y="4694238"/>
          <p14:tracePt t="21644" x="7764463" y="4694238"/>
          <p14:tracePt t="21661" x="7826375" y="4702175"/>
          <p14:tracePt t="21704" x="7794625" y="4702175"/>
          <p14:tracePt t="21712" x="7772400" y="4702175"/>
          <p14:tracePt t="21728" x="7756525" y="4702175"/>
          <p14:tracePt t="21761" x="7764463" y="4702175"/>
          <p14:tracePt t="21778" x="7856538" y="4716463"/>
          <p14:tracePt t="21794" x="8008938" y="4754563"/>
          <p14:tracePt t="21811" x="8267700" y="4754563"/>
          <p14:tracePt t="21828" x="8412163" y="4770438"/>
          <p14:tracePt t="21844" x="8442325" y="4778375"/>
          <p14:tracePt t="21928" x="8450263" y="4778375"/>
          <p14:tracePt t="21937" x="8480425" y="4778375"/>
          <p14:tracePt t="21944" x="8542338" y="4770438"/>
          <p14:tracePt t="21961" x="8632825" y="4770438"/>
          <p14:tracePt t="21978" x="8716963" y="4770438"/>
          <p14:tracePt t="21995" x="8801100" y="4770438"/>
          <p14:tracePt t="22011" x="8816975" y="4770438"/>
          <p14:tracePt t="22056" x="8816975" y="4784725"/>
          <p14:tracePt t="22063" x="8801100" y="4816475"/>
          <p14:tracePt t="22079" x="8732838" y="4876800"/>
          <p14:tracePt t="22095" x="8686800" y="4906963"/>
          <p14:tracePt t="22111" x="8435975" y="5029200"/>
          <p14:tracePt t="22128" x="8169275" y="5181600"/>
          <p14:tracePt t="22145" x="7902575" y="5295900"/>
          <p14:tracePt t="22161" x="7718425" y="5334000"/>
          <p14:tracePt t="22178" x="7604125" y="5334000"/>
          <p14:tracePt t="22195" x="7581900" y="5334000"/>
          <p14:tracePt t="22211" x="7581900" y="5303838"/>
          <p14:tracePt t="22228" x="7635875" y="5197475"/>
          <p14:tracePt t="22245" x="7734300" y="5097463"/>
          <p14:tracePt t="22261" x="7856538" y="5021263"/>
          <p14:tracePt t="22264" x="7916863" y="4975225"/>
          <p14:tracePt t="22279" x="8031163" y="4922838"/>
          <p14:tracePt t="22295" x="8069263" y="4906963"/>
          <p14:tracePt t="22311" x="8161338" y="4884738"/>
          <p14:tracePt t="22328" x="8183563" y="4876800"/>
          <p14:tracePt t="22416" x="8191500" y="4876800"/>
          <p14:tracePt t="22424" x="8221663" y="4868863"/>
          <p14:tracePt t="22431" x="8283575" y="4846638"/>
          <p14:tracePt t="22445" x="8321675" y="4838700"/>
          <p14:tracePt t="22461" x="8412163" y="4816475"/>
          <p14:tracePt t="22478" x="8474075" y="4800600"/>
          <p14:tracePt t="22495" x="8474075" y="4792663"/>
          <p14:tracePt t="22552" x="8474075" y="4784725"/>
          <p14:tracePt t="22560" x="8466138" y="4778375"/>
          <p14:tracePt t="22567" x="8428038" y="4770438"/>
          <p14:tracePt t="22578" x="8359775" y="4746625"/>
          <p14:tracePt t="22595" x="8245475" y="4732338"/>
          <p14:tracePt t="22611" x="8061325" y="4708525"/>
          <p14:tracePt t="22628" x="7756525" y="4754563"/>
          <p14:tracePt t="22645" x="7521575" y="4754563"/>
          <p14:tracePt t="22661" x="7353300" y="4754563"/>
          <p14:tracePt t="22678" x="7277100" y="4754563"/>
          <p14:tracePt t="22695" x="7269163" y="4754563"/>
          <p14:tracePt t="22727" x="7269163" y="4746625"/>
          <p14:tracePt t="22735" x="7277100" y="4746625"/>
          <p14:tracePt t="22745" x="7323138" y="4746625"/>
          <p14:tracePt t="22762" x="7573963" y="4746625"/>
          <p14:tracePt t="22778" x="8145463" y="4724400"/>
          <p14:tracePt t="22795" x="8801100" y="4724400"/>
          <p14:tracePt t="22812" x="9280525" y="4724400"/>
          <p14:tracePt t="22828" x="9410700" y="4724400"/>
          <p14:tracePt t="22862" x="9296400" y="4708525"/>
          <p14:tracePt t="22878" x="8861425" y="4694238"/>
          <p14:tracePt t="22895" x="7666038" y="4694238"/>
          <p14:tracePt t="22912" x="6904038" y="4694238"/>
          <p14:tracePt t="22928" x="6499225" y="4664075"/>
          <p14:tracePt t="22945" x="6416675" y="4664075"/>
          <p14:tracePt t="22978" x="6523038" y="4664075"/>
          <p14:tracePt t="22995" x="7056438" y="4664075"/>
          <p14:tracePt t="23012" x="7780338" y="4664075"/>
          <p14:tracePt t="23028" x="8420100" y="4664075"/>
          <p14:tracePt t="23045" x="8877300" y="4664075"/>
          <p14:tracePt t="23062" x="8999538" y="4664075"/>
          <p14:tracePt t="23079" x="8991600" y="4664075"/>
          <p14:tracePt t="23095" x="8770938" y="4664075"/>
          <p14:tracePt t="23112" x="8131175" y="4664075"/>
          <p14:tracePt t="23128" x="7369175" y="4664075"/>
          <p14:tracePt t="23145" x="6705600" y="4664075"/>
          <p14:tracePt t="23162" x="6286500" y="4664075"/>
          <p14:tracePt t="23178" x="6194425" y="4664075"/>
          <p14:tracePt t="23212" x="6210300" y="4664075"/>
          <p14:tracePt t="23228" x="6727825" y="4664075"/>
          <p14:tracePt t="23245" x="7505700" y="4664075"/>
          <p14:tracePt t="23262" x="8169275" y="4664075"/>
          <p14:tracePt t="23264" x="8480425" y="4664075"/>
          <p14:tracePt t="23278" x="8648700" y="4664075"/>
          <p14:tracePt t="23295" x="8816975" y="4664075"/>
          <p14:tracePt t="23312" x="8809038" y="4664075"/>
          <p14:tracePt t="23328" x="8602663" y="4656138"/>
          <p14:tracePt t="23346" x="7978775" y="4656138"/>
          <p14:tracePt t="23362" x="7277100" y="4656138"/>
          <p14:tracePt t="23378" x="6804025" y="4656138"/>
          <p14:tracePt t="23395" x="6713538" y="4656138"/>
          <p14:tracePt t="23428" x="6842125" y="4656138"/>
          <p14:tracePt t="23445" x="7497763" y="4656138"/>
          <p14:tracePt t="23462" x="8343900" y="4656138"/>
          <p14:tracePt t="23479" x="8923338" y="4656138"/>
          <p14:tracePt t="23495" x="9136063" y="4670425"/>
          <p14:tracePt t="23512" x="9097963" y="4670425"/>
          <p14:tracePt t="23528" x="8785225" y="4670425"/>
          <p14:tracePt t="23545" x="7902575" y="4670425"/>
          <p14:tracePt t="23562" x="7018338" y="4670425"/>
          <p14:tracePt t="23578" x="6575425" y="4670425"/>
          <p14:tracePt t="23595" x="6530975" y="4670425"/>
          <p14:tracePt t="23612" x="6569075" y="4670425"/>
          <p14:tracePt t="23628" x="7032625" y="4678363"/>
          <p14:tracePt t="23645" x="7985125" y="4694238"/>
          <p14:tracePt t="23663" x="9113838" y="4732338"/>
          <p14:tracePt t="23679" x="9250363" y="4754563"/>
          <p14:tracePt t="23695" x="9258300" y="4762500"/>
          <p14:tracePt t="23712" x="8983663" y="4778375"/>
          <p14:tracePt t="23729" x="8099425" y="4778375"/>
          <p14:tracePt t="23745" x="7216775" y="4778375"/>
          <p14:tracePt t="23762" x="6735763" y="4778375"/>
          <p14:tracePt t="23779" x="6713538" y="4778375"/>
          <p14:tracePt t="23795" x="6765925" y="4778375"/>
          <p14:tracePt t="23812" x="7192963" y="4778375"/>
          <p14:tracePt t="23829" x="8054975" y="4778375"/>
          <p14:tracePt t="23847" x="8861425" y="4838700"/>
          <p14:tracePt t="23862" x="8899525" y="4846638"/>
          <p14:tracePt t="23879" x="8847138" y="4846638"/>
          <p14:tracePt t="23895" x="8343900" y="4846638"/>
          <p14:tracePt t="23912" x="7413625" y="4838700"/>
          <p14:tracePt t="23929" x="6667500" y="4740275"/>
          <p14:tracePt t="23945" x="6484938" y="4732338"/>
          <p14:tracePt t="23979" x="6591300" y="4724400"/>
          <p14:tracePt t="23995" x="7231063" y="4708525"/>
          <p14:tracePt t="24012" x="8077200" y="4708525"/>
          <p14:tracePt t="24029" x="8640763" y="4708525"/>
          <p14:tracePt t="24045" x="8785225" y="4708525"/>
          <p14:tracePt t="24063" x="8763000" y="4708525"/>
          <p14:tracePt t="24079" x="8678863" y="4708525"/>
          <p14:tracePt t="24095" x="7635875" y="4656138"/>
          <p14:tracePt t="24112" x="6735763" y="4579938"/>
          <p14:tracePt t="24129" x="6118225" y="4511675"/>
          <p14:tracePt t="24145" x="5943600" y="4503738"/>
          <p14:tracePt t="24179" x="6073775" y="4503738"/>
          <p14:tracePt t="24195" x="6842125" y="4503738"/>
          <p14:tracePt t="24212" x="7870825" y="4503738"/>
          <p14:tracePt t="24229" x="8716963" y="4503738"/>
          <p14:tracePt t="24245" x="9274175" y="4503738"/>
          <p14:tracePt t="24262" x="9342438" y="4503738"/>
          <p14:tracePt t="24280" x="9288463" y="4503738"/>
          <p14:tracePt t="24295" x="8847138" y="4503738"/>
          <p14:tracePt t="24312" x="8061325" y="4503738"/>
          <p14:tracePt t="24329" x="7361238" y="4503738"/>
          <p14:tracePt t="24346" x="7102475" y="4503738"/>
          <p14:tracePt t="24379" x="7231063" y="4533900"/>
          <p14:tracePt t="24395" x="7947025" y="4549775"/>
          <p14:tracePt t="24412" x="8961438" y="4610100"/>
          <p14:tracePt t="24429" x="9693275" y="4625975"/>
          <p14:tracePt t="24445" x="10004425" y="4678363"/>
          <p14:tracePt t="24462" x="10012363" y="4686300"/>
          <p14:tracePt t="24479" x="9775825" y="4686300"/>
          <p14:tracePt t="24495" x="8893175" y="4686300"/>
          <p14:tracePt t="24512" x="7962900" y="4686300"/>
          <p14:tracePt t="24529" x="7527925" y="4686300"/>
          <p14:tracePt t="24546" x="7467600" y="4686300"/>
          <p14:tracePt t="24562" x="7505700" y="4686300"/>
          <p14:tracePt t="24579" x="7848600" y="4694238"/>
          <p14:tracePt t="24596" x="8716963" y="4694238"/>
          <p14:tracePt t="24612" x="9432925" y="4694238"/>
          <p14:tracePt t="24629" x="9821863" y="4708525"/>
          <p14:tracePt t="24646" x="9829800" y="4716463"/>
          <p14:tracePt t="24662" x="9761538" y="4716463"/>
          <p14:tracePt t="24679" x="8594725" y="4716463"/>
          <p14:tracePt t="24696" x="7475538" y="4632325"/>
          <p14:tracePt t="24712" x="6629400" y="4511675"/>
          <p14:tracePt t="24729" x="6256338" y="4441825"/>
          <p14:tracePt t="24746" x="6248400" y="4441825"/>
          <p14:tracePt t="24762" x="6416675" y="4441825"/>
          <p14:tracePt t="24779" x="7140575" y="4441825"/>
          <p14:tracePt t="24796" x="8008938" y="4441825"/>
          <p14:tracePt t="24812" x="8626475" y="4441825"/>
          <p14:tracePt t="24829" x="8899525" y="4449763"/>
          <p14:tracePt t="24846" x="8907463" y="4449763"/>
          <p14:tracePt t="24862" x="8869363" y="4449763"/>
          <p14:tracePt t="24879" x="8518525" y="4359275"/>
          <p14:tracePt t="24896" x="8099425" y="4351338"/>
          <p14:tracePt t="24912" x="7954963" y="4351338"/>
          <p14:tracePt t="24929" x="7947025" y="4351338"/>
          <p14:tracePt t="24946" x="7978775" y="4351338"/>
          <p14:tracePt t="24962" x="8145463" y="4351338"/>
          <p14:tracePt t="24979" x="8556625" y="4351338"/>
          <p14:tracePt t="24996" x="8839200" y="4351338"/>
          <p14:tracePt t="25012" x="8907463" y="4365625"/>
          <p14:tracePt t="25045" x="8823325" y="4373563"/>
          <p14:tracePt t="25062" x="8518525" y="4403725"/>
          <p14:tracePt t="25079" x="7612063" y="4403725"/>
          <p14:tracePt t="25096" x="7200900" y="4403725"/>
          <p14:tracePt t="25112" x="7086600" y="4411663"/>
          <p14:tracePt t="25146" x="7208838" y="4441825"/>
          <p14:tracePt t="25163" x="7864475" y="4449763"/>
          <p14:tracePt t="25179" x="8664575" y="4449763"/>
          <p14:tracePt t="25196" x="9388475" y="4449763"/>
          <p14:tracePt t="25212" x="9791700" y="4457700"/>
          <p14:tracePt t="25229" x="9867900" y="4465638"/>
          <p14:tracePt t="25263" x="9631363" y="4503738"/>
          <p14:tracePt t="25264" x="9220200" y="4503738"/>
          <p14:tracePt t="25279" x="8335963" y="4503738"/>
          <p14:tracePt t="25296" x="7551738" y="4503738"/>
          <p14:tracePt t="25312" x="7070725" y="4503738"/>
          <p14:tracePt t="25329" x="7026275" y="4503738"/>
          <p14:tracePt t="25346" x="7070725" y="4503738"/>
          <p14:tracePt t="25363" x="7497763" y="4503738"/>
          <p14:tracePt t="25379" x="8382000" y="4503738"/>
          <p14:tracePt t="25396" x="9083675" y="4503738"/>
          <p14:tracePt t="25412" x="9517063" y="4503738"/>
          <p14:tracePt t="25429" x="9571038" y="4511675"/>
          <p14:tracePt t="25447" x="9502775" y="4511675"/>
          <p14:tracePt t="25463" x="8869363" y="4511675"/>
          <p14:tracePt t="25479" x="7940675" y="4511675"/>
          <p14:tracePt t="25496" x="7299325" y="4511675"/>
          <p14:tracePt t="25513" x="7178675" y="4511675"/>
          <p14:tracePt t="25529" x="7178675" y="4518025"/>
          <p14:tracePt t="25546" x="7429500" y="4549775"/>
          <p14:tracePt t="25563" x="8221663" y="4579938"/>
          <p14:tracePt t="25579" x="9105900" y="4664075"/>
          <p14:tracePt t="25596" x="9647238" y="4694238"/>
          <p14:tracePt t="25613" x="9737725" y="4716463"/>
          <p14:tracePt t="25629" x="9731375" y="4716463"/>
          <p14:tracePt t="25647" x="8923338" y="4716463"/>
          <p14:tracePt t="25663" x="8404225" y="4716463"/>
          <p14:tracePt t="25679" x="7323138" y="4702175"/>
          <p14:tracePt t="25696" x="7231063" y="4694238"/>
          <p14:tracePt t="25713" x="7239000" y="4694238"/>
          <p14:tracePt t="25729" x="7437438" y="4694238"/>
          <p14:tracePt t="25746" x="8123238" y="4694238"/>
          <p14:tracePt t="25764" x="8793163" y="4732338"/>
          <p14:tracePt t="25767" x="8961438" y="4740275"/>
          <p14:tracePt t="25780" x="9051925" y="4746625"/>
          <p14:tracePt t="25796" x="9083675" y="4762500"/>
          <p14:tracePt t="25813" x="9021763" y="4762500"/>
          <p14:tracePt t="25829" x="8572500" y="4762500"/>
          <p14:tracePt t="25846" x="7680325" y="4740275"/>
          <p14:tracePt t="25863" x="7102475" y="4670425"/>
          <p14:tracePt t="25879" x="6956425" y="4640263"/>
          <p14:tracePt t="25896" x="6980238" y="4640263"/>
          <p14:tracePt t="25913" x="7337425" y="4640263"/>
          <p14:tracePt t="25929" x="8077200" y="4640263"/>
          <p14:tracePt t="25946" x="8632825" y="4640263"/>
          <p14:tracePt t="25963" x="8847138" y="4640263"/>
          <p14:tracePt t="25998" x="8550275" y="4640263"/>
          <p14:tracePt t="26013" x="8259763" y="4640263"/>
          <p14:tracePt t="26029" x="7535863" y="4640263"/>
          <p14:tracePt t="26047" x="7200900" y="4640263"/>
          <p14:tracePt t="26063" x="7185025" y="4640263"/>
          <p14:tracePt t="26079" x="7208838" y="4640263"/>
          <p14:tracePt t="26097" x="7437438" y="4670425"/>
          <p14:tracePt t="26113" x="7856538" y="4746625"/>
          <p14:tracePt t="26129" x="8077200" y="4778375"/>
          <p14:tracePt t="26146" x="8175625" y="4808538"/>
          <p14:tracePt t="26163" x="8199438" y="4830763"/>
          <p14:tracePt t="26179" x="8183563" y="4868863"/>
          <p14:tracePt t="26196" x="8069263" y="4960938"/>
          <p14:tracePt t="26213" x="7894638" y="5029200"/>
          <p14:tracePt t="26229" x="7756525" y="5089525"/>
          <p14:tracePt t="26247" x="7635875" y="5173663"/>
          <p14:tracePt t="26264" x="7627938" y="5181600"/>
          <p14:tracePt t="26296" x="7627938" y="5189538"/>
          <p14:tracePt t="26344" x="7635875" y="5189538"/>
          <p14:tracePt t="26351" x="7666038" y="5189538"/>
          <p14:tracePt t="26363" x="7688263" y="5189538"/>
          <p14:tracePt t="26379" x="7718425" y="5173663"/>
          <p14:tracePt t="26396" x="7726363" y="5165725"/>
          <p14:tracePt t="26431" x="7726363" y="5159375"/>
          <p14:tracePt t="26446" x="7712075" y="5135563"/>
          <p14:tracePt t="26463" x="7573963" y="5121275"/>
          <p14:tracePt t="26480" x="7483475" y="5121275"/>
          <p14:tracePt t="26496" x="7429500" y="5121275"/>
          <p14:tracePt t="26513" x="7413625" y="5121275"/>
          <p14:tracePt t="26576" x="7391400" y="5121275"/>
          <p14:tracePt t="26583" x="7369175" y="5121275"/>
          <p14:tracePt t="26592" x="7353300" y="5127625"/>
          <p14:tracePt t="26600" x="7323138" y="5135563"/>
          <p14:tracePt t="26613" x="7292975" y="5143500"/>
          <p14:tracePt t="26630" x="7261225" y="5143500"/>
          <p14:tracePt t="26920" x="7246938" y="5143500"/>
          <p14:tracePt t="26928" x="7200900" y="5143500"/>
          <p14:tracePt t="26936" x="7102475" y="5121275"/>
          <p14:tracePt t="26947" x="7032625" y="5089525"/>
          <p14:tracePt t="26964" x="6842125" y="4930775"/>
          <p14:tracePt t="26980" x="6689725" y="4838700"/>
          <p14:tracePt t="26996" x="6621463" y="4808538"/>
          <p14:tracePt t="27013" x="6569075" y="4754563"/>
          <p14:tracePt t="27030" x="6515100" y="4686300"/>
          <p14:tracePt t="27048" x="6423025" y="4610100"/>
          <p14:tracePt t="27063" x="6362700" y="4572000"/>
          <p14:tracePt t="27080" x="6302375" y="4549775"/>
          <p14:tracePt t="27096" x="6218238" y="4518025"/>
          <p14:tracePt t="27113" x="6096000" y="4465638"/>
          <p14:tracePt t="27130" x="6019800" y="4449763"/>
          <p14:tracePt t="27163" x="6011863" y="4449763"/>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1384995"/>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Mutually </a:t>
            </a:r>
            <a:r>
              <a:rPr lang="en-US" altLang="en-US" sz="2800" b="1" dirty="0">
                <a:latin typeface="Times New Roman" panose="02020603050405020304" pitchFamily="18" charset="0"/>
                <a:cs typeface="Times New Roman" panose="02020603050405020304" pitchFamily="18" charset="0"/>
              </a:rPr>
              <a:t>Exclusive </a:t>
            </a:r>
            <a:r>
              <a:rPr lang="en-US" altLang="en-US" sz="2800" b="1" dirty="0" smtClean="0">
                <a:latin typeface="Times New Roman" panose="02020603050405020304" pitchFamily="18" charset="0"/>
                <a:cs typeface="Times New Roman" panose="02020603050405020304" pitchFamily="18" charset="0"/>
              </a:rPr>
              <a:t>Events</a:t>
            </a:r>
            <a:endParaRPr lang="ar-EG" altLang="en-US" sz="2800" b="1" dirty="0" smtClean="0">
              <a:latin typeface="Times New Roman" panose="02020603050405020304" pitchFamily="18" charset="0"/>
              <a:cs typeface="Times New Roman" panose="02020603050405020304" pitchFamily="18" charset="0"/>
            </a:endParaRPr>
          </a:p>
          <a:p>
            <a:r>
              <a:rPr lang="ar-EG" sz="2800" b="1" dirty="0" smtClean="0">
                <a:latin typeface="Times New Roman" panose="02020603050405020304" pitchFamily="18" charset="0"/>
                <a:cs typeface="Times New Roman" panose="02020603050405020304" pitchFamily="18" charset="0"/>
              </a:rPr>
              <a:t>الأحداث المتنافية              </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2544" t="37501" r="8616" b="16484"/>
          <a:stretch/>
        </p:blipFill>
        <p:spPr>
          <a:xfrm>
            <a:off x="637343" y="1898668"/>
            <a:ext cx="7052460" cy="3102310"/>
          </a:xfrm>
          <a:prstGeom prst="rect">
            <a:avLst/>
          </a:prstGeom>
        </p:spPr>
      </p:pic>
    </p:spTree>
    <p:extLst>
      <p:ext uri="{BB962C8B-B14F-4D97-AF65-F5344CB8AC3E}">
        <p14:creationId xmlns:p14="http://schemas.microsoft.com/office/powerpoint/2010/main" val="685809529"/>
      </p:ext>
    </p:extLst>
  </p:cSld>
  <p:clrMapOvr>
    <a:masterClrMapping/>
  </p:clrMapOvr>
  <mc:AlternateContent xmlns:mc="http://schemas.openxmlformats.org/markup-compatibility/2006" xmlns:p14="http://schemas.microsoft.com/office/powerpoint/2010/main">
    <mc:Choice Requires="p14">
      <p:transition p14:dur="10" advTm="60249"/>
    </mc:Choice>
    <mc:Fallback xmlns="">
      <p:transition advTm="60249"/>
    </mc:Fallback>
  </mc:AlternateContent>
  <p:timing>
    <p:tnLst>
      <p:par>
        <p:cTn id="1" dur="indefinite" restart="never" nodeType="tmRoot"/>
      </p:par>
    </p:tnLst>
  </p:timing>
  <p:extLst mod="1">
    <p:ext uri="{3A86A75C-4F4B-4683-9AE1-C65F6400EC91}">
      <p14:laserTraceLst xmlns:p14="http://schemas.microsoft.com/office/powerpoint/2010/main">
        <p14:tracePtLst>
          <p14:tracePt t="648" x="6003925" y="4403725"/>
          <p14:tracePt t="655" x="5921375" y="4221163"/>
          <p14:tracePt t="664" x="5768975" y="3978275"/>
          <p14:tracePt t="672" x="5630863" y="3787775"/>
          <p14:tracePt t="687" x="5380038" y="3497263"/>
          <p14:tracePt t="704" x="5105400" y="3140075"/>
          <p14:tracePt t="720" x="4830763" y="2720975"/>
          <p14:tracePt t="737" x="4525963" y="2286000"/>
          <p14:tracePt t="754" x="4343400" y="1981200"/>
          <p14:tracePt t="770" x="4221163" y="1744663"/>
          <p14:tracePt t="787" x="4122738" y="1562100"/>
          <p14:tracePt t="804" x="4030663" y="1439863"/>
          <p14:tracePt t="821" x="3978275" y="1387475"/>
          <p14:tracePt t="837" x="3962400" y="1379538"/>
          <p14:tracePt t="854" x="3932238" y="1379538"/>
          <p14:tracePt t="871" x="3916363" y="1371600"/>
          <p14:tracePt t="873" x="3902075" y="1371600"/>
          <p14:tracePt t="887" x="3863975" y="1371600"/>
          <p14:tracePt t="904" x="3725863" y="1393825"/>
          <p14:tracePt t="921" x="3581400" y="1577975"/>
          <p14:tracePt t="937" x="3444875" y="1812925"/>
          <p14:tracePt t="954" x="3382963" y="2035175"/>
          <p14:tracePt t="971" x="3336925" y="2217738"/>
          <p14:tracePt t="987" x="3330575" y="2400300"/>
          <p14:tracePt t="1004" x="3344863" y="2560638"/>
          <p14:tracePt t="1021" x="3390900" y="2697163"/>
          <p14:tracePt t="1037" x="3421063" y="2789238"/>
          <p14:tracePt t="1054" x="3444875" y="2827338"/>
          <p14:tracePt t="1640" x="3444875" y="2835275"/>
          <p14:tracePt t="1656" x="3467100" y="2917825"/>
          <p14:tracePt t="1664" x="3565525" y="3116263"/>
          <p14:tracePt t="1672" x="3703638" y="3336925"/>
          <p14:tracePt t="1687" x="3886200" y="3611563"/>
          <p14:tracePt t="1704" x="4068763" y="3832225"/>
          <p14:tracePt t="1721" x="4229100" y="3992563"/>
          <p14:tracePt t="1737" x="4351338" y="4106863"/>
          <p14:tracePt t="1754" x="4449763" y="4198938"/>
          <p14:tracePt t="1771" x="4533900" y="4283075"/>
          <p14:tracePt t="1788" x="4594225" y="4305300"/>
          <p14:tracePt t="1804" x="4686300" y="4327525"/>
          <p14:tracePt t="1821" x="4762500" y="4351338"/>
          <p14:tracePt t="1838" x="4830763" y="4365625"/>
          <p14:tracePt t="1855" x="5037138" y="4411663"/>
          <p14:tracePt t="1871" x="5235575" y="4427538"/>
          <p14:tracePt t="1888" x="5387975" y="4457700"/>
          <p14:tracePt t="1904" x="5622925" y="4465638"/>
          <p14:tracePt t="1921" x="6057900" y="4465638"/>
          <p14:tracePt t="1938" x="6430963" y="4427538"/>
          <p14:tracePt t="1954" x="6683375" y="4389438"/>
          <p14:tracePt t="1971" x="6888163" y="4351338"/>
          <p14:tracePt t="1988" x="7064375" y="4321175"/>
          <p14:tracePt t="2004" x="7154863" y="4297363"/>
          <p14:tracePt t="2021" x="7208838" y="4275138"/>
          <p14:tracePt t="2038" x="7277100" y="4251325"/>
          <p14:tracePt t="2055" x="7391400" y="4198938"/>
          <p14:tracePt t="2072" x="7505700" y="4152900"/>
          <p14:tracePt t="2088" x="7573963" y="4122738"/>
          <p14:tracePt t="2104" x="7673975" y="4106863"/>
          <p14:tracePt t="2121" x="7756525" y="4076700"/>
          <p14:tracePt t="2138" x="7908925" y="4060825"/>
          <p14:tracePt t="2154" x="8107363" y="4038600"/>
          <p14:tracePt t="2172" x="8343900" y="4030663"/>
          <p14:tracePt t="2188" x="8556625" y="4030663"/>
          <p14:tracePt t="2204" x="8648700" y="4030663"/>
          <p14:tracePt t="2221" x="8656638" y="4030663"/>
          <p14:tracePt t="2569" x="8664575" y="4030663"/>
          <p14:tracePt t="2576" x="8694738" y="4030663"/>
          <p14:tracePt t="2588" x="8747125" y="4008438"/>
          <p14:tracePt t="2605" x="8885238" y="3954463"/>
          <p14:tracePt t="2621" x="8969375" y="3924300"/>
          <p14:tracePt t="2638" x="9021763" y="3916363"/>
          <p14:tracePt t="2655" x="9097963" y="3886200"/>
          <p14:tracePt t="2671" x="9144000" y="3878263"/>
          <p14:tracePt t="2728" x="9151938" y="3870325"/>
          <p14:tracePt t="2736" x="9174163" y="3848100"/>
          <p14:tracePt t="2743" x="9228138" y="3810000"/>
          <p14:tracePt t="2755" x="9266238" y="3787775"/>
          <p14:tracePt t="2771" x="9326563" y="3756025"/>
          <p14:tracePt t="2788" x="9426575" y="3687763"/>
          <p14:tracePt t="2805" x="9502775" y="3665538"/>
          <p14:tracePt t="2821" x="9517063" y="3649663"/>
          <p14:tracePt t="2880" x="9517063" y="3627438"/>
          <p14:tracePt t="2888" x="9517063" y="3597275"/>
          <p14:tracePt t="2896" x="9494838" y="3559175"/>
          <p14:tracePt t="2905" x="9456738" y="3543300"/>
          <p14:tracePt t="2921" x="9296400" y="3505200"/>
          <p14:tracePt t="2938" x="8861425" y="3344863"/>
          <p14:tracePt t="2955" x="8161338" y="3246438"/>
          <p14:tracePt t="2973" x="7604125" y="3178175"/>
          <p14:tracePt t="2988" x="7162800" y="3178175"/>
          <p14:tracePt t="3005" x="6835775" y="3178175"/>
          <p14:tracePt t="3023" x="6659563" y="3178175"/>
          <p14:tracePt t="3038" x="6651625" y="3178175"/>
          <p14:tracePt t="3072" x="6645275" y="3178175"/>
          <p14:tracePt t="3088" x="6599238" y="3360738"/>
          <p14:tracePt t="3105" x="6523038" y="3521075"/>
          <p14:tracePt t="3122" x="6446838" y="3649663"/>
          <p14:tracePt t="3138" x="6384925" y="3763963"/>
          <p14:tracePt t="3155" x="6354763" y="3817938"/>
          <p14:tracePt t="3171" x="6346825" y="3832225"/>
          <p14:tracePt t="3188" x="6346825" y="3856038"/>
          <p14:tracePt t="3205" x="6354763" y="3894138"/>
          <p14:tracePt t="3222" x="6378575" y="3916363"/>
          <p14:tracePt t="3239" x="6392863" y="3916363"/>
          <p14:tracePt t="3255" x="6400800" y="3916363"/>
          <p14:tracePt t="3271" x="6446838" y="3916363"/>
          <p14:tracePt t="3288" x="6530975" y="3863975"/>
          <p14:tracePt t="3305" x="6599238" y="3810000"/>
          <p14:tracePt t="3321" x="6721475" y="3741738"/>
          <p14:tracePt t="3339" x="6827838" y="3695700"/>
          <p14:tracePt t="3355" x="6918325" y="3657600"/>
          <p14:tracePt t="3371" x="6964363" y="3635375"/>
          <p14:tracePt t="3388" x="6994525" y="3627438"/>
          <p14:tracePt t="3421" x="7026275" y="3627438"/>
          <p14:tracePt t="3439" x="7086600" y="3627438"/>
          <p14:tracePt t="3455" x="7246938" y="3627438"/>
          <p14:tracePt t="3473" x="7527925" y="3649663"/>
          <p14:tracePt t="3488" x="7848600" y="3703638"/>
          <p14:tracePt t="3505" x="8267700" y="3711575"/>
          <p14:tracePt t="3522" x="8526463" y="3717925"/>
          <p14:tracePt t="3538" x="8747125" y="3717925"/>
          <p14:tracePt t="3555" x="8915400" y="3717925"/>
          <p14:tracePt t="3572" x="9059863" y="3717925"/>
          <p14:tracePt t="3588" x="9182100" y="3717925"/>
          <p14:tracePt t="3605" x="9334500" y="3717925"/>
          <p14:tracePt t="3622" x="9494838" y="3717925"/>
          <p14:tracePt t="3639" x="9669463" y="3717925"/>
          <p14:tracePt t="3656" x="9913938" y="3717925"/>
          <p14:tracePt t="3672" x="9944100" y="3717925"/>
          <p14:tracePt t="3705" x="9959975" y="3725863"/>
          <p14:tracePt t="3722" x="9921875" y="3725863"/>
          <p14:tracePt t="3738" x="9737725" y="3711575"/>
          <p14:tracePt t="3755" x="9312275" y="3741738"/>
          <p14:tracePt t="3772" x="8694738" y="3794125"/>
          <p14:tracePt t="3788" x="8145463" y="3832225"/>
          <p14:tracePt t="3805" x="7704138" y="3848100"/>
          <p14:tracePt t="3822" x="7451725" y="3848100"/>
          <p14:tracePt t="3838" x="7361238" y="3848100"/>
          <p14:tracePt t="3855" x="7353300" y="3848100"/>
          <p14:tracePt t="3928" x="7345363" y="3848100"/>
          <p14:tracePt t="4048" x="7323138" y="3848100"/>
          <p14:tracePt t="4056" x="7277100" y="3832225"/>
          <p14:tracePt t="4064" x="7223125" y="3825875"/>
          <p14:tracePt t="4072" x="7192963" y="3810000"/>
          <p14:tracePt t="4088" x="7132638" y="3802063"/>
          <p14:tracePt t="4105" x="7002463" y="3802063"/>
          <p14:tracePt t="4122" x="6942138" y="3779838"/>
          <p14:tracePt t="4177" x="6942138" y="3756025"/>
          <p14:tracePt t="4184" x="6964363" y="3733800"/>
          <p14:tracePt t="4191" x="7026275" y="3711575"/>
          <p14:tracePt t="4205" x="7102475" y="3695700"/>
          <p14:tracePt t="4222" x="7459663" y="3641725"/>
          <p14:tracePt t="4239" x="8093075" y="3603625"/>
          <p14:tracePt t="4255" x="9045575" y="3603625"/>
          <p14:tracePt t="4272" x="9502775" y="3603625"/>
          <p14:tracePt t="4288" x="9791700" y="3603625"/>
          <p14:tracePt t="4305" x="9913938" y="3603625"/>
          <p14:tracePt t="4322" x="9952038" y="3603625"/>
          <p14:tracePt t="4338" x="9974263" y="3611563"/>
          <p14:tracePt t="4383" x="9982200" y="3611563"/>
          <p14:tracePt t="4391" x="9982200" y="3619500"/>
          <p14:tracePt t="4407" x="9982200" y="3627438"/>
          <p14:tracePt t="4422" x="9982200" y="3741738"/>
          <p14:tracePt t="4439" x="9959975" y="3794125"/>
          <p14:tracePt t="4455" x="9647238" y="3916363"/>
          <p14:tracePt t="4472" x="9204325" y="3940175"/>
          <p14:tracePt t="4489" x="8564563" y="3940175"/>
          <p14:tracePt t="4505" x="8001000" y="3924300"/>
          <p14:tracePt t="4522" x="7726363" y="3863975"/>
          <p14:tracePt t="4539" x="7688263" y="3848100"/>
          <p14:tracePt t="4572" x="7810500" y="3794125"/>
          <p14:tracePt t="4589" x="8039100" y="3771900"/>
          <p14:tracePt t="4605" x="8412163" y="3771900"/>
          <p14:tracePt t="4623" x="8861425" y="3771900"/>
          <p14:tracePt t="4639" x="8899525" y="3787775"/>
          <p14:tracePt t="4655" x="8915400" y="3794125"/>
          <p14:tracePt t="4673" x="8823325" y="3794125"/>
          <p14:tracePt t="4689" x="8374063" y="3832225"/>
          <p14:tracePt t="4705" x="7589838" y="3832225"/>
          <p14:tracePt t="4722" x="6827838" y="3832225"/>
          <p14:tracePt t="4738" x="6461125" y="3832225"/>
          <p14:tracePt t="4755" x="6438900" y="3832225"/>
          <p14:tracePt t="4772" x="6499225" y="3832225"/>
          <p14:tracePt t="4789" x="6942138" y="3832225"/>
          <p14:tracePt t="4805" x="7742238" y="3832225"/>
          <p14:tracePt t="4823" x="8670925" y="3832225"/>
          <p14:tracePt t="4839" x="8747125" y="3840163"/>
          <p14:tracePt t="4855" x="8763000" y="3856038"/>
          <p14:tracePt t="4872" x="8610600" y="3856038"/>
          <p14:tracePt t="4889" x="8191500" y="3856038"/>
          <p14:tracePt t="4905" x="7924800" y="3856038"/>
          <p14:tracePt t="4922" x="7902575" y="3856038"/>
          <p14:tracePt t="4939" x="7947025" y="3863975"/>
          <p14:tracePt t="4955" x="8107363" y="3902075"/>
          <p14:tracePt t="4972" x="8359775" y="3902075"/>
          <p14:tracePt t="4989" x="8648700" y="3902075"/>
          <p14:tracePt t="5005" x="8763000" y="3902075"/>
          <p14:tracePt t="5039" x="8632825" y="3886200"/>
          <p14:tracePt t="5055" x="8039100" y="3848100"/>
          <p14:tracePt t="5072" x="7573963" y="3825875"/>
          <p14:tracePt t="5089" x="7489825" y="3817938"/>
          <p14:tracePt t="5122" x="7505700" y="3817938"/>
          <p14:tracePt t="5139" x="7742238" y="3832225"/>
          <p14:tracePt t="5155" x="8245475" y="3832225"/>
          <p14:tracePt t="5174" x="8474075" y="3863975"/>
          <p14:tracePt t="5189" x="8488363" y="3870325"/>
          <p14:tracePt t="5207" x="8450263" y="3870325"/>
          <p14:tracePt t="5223" x="8305800" y="3863975"/>
          <p14:tracePt t="5239" x="8077200" y="3840163"/>
          <p14:tracePt t="5255" x="7962900" y="3832225"/>
          <p14:tracePt t="5272" x="7954963" y="3832225"/>
          <p14:tracePt t="5320" x="7970838" y="3832225"/>
          <p14:tracePt t="5328" x="7985125" y="3832225"/>
          <p14:tracePt t="5339" x="8008938" y="3832225"/>
          <p14:tracePt t="5680" x="8047038" y="3832225"/>
          <p14:tracePt t="5688" x="8115300" y="3832225"/>
          <p14:tracePt t="5696" x="8207375" y="3810000"/>
          <p14:tracePt t="5706" x="8297863" y="3794125"/>
          <p14:tracePt t="5722" x="8458200" y="3741738"/>
          <p14:tracePt t="5739" x="8572500" y="3687763"/>
          <p14:tracePt t="5756" x="8594725" y="3665538"/>
          <p14:tracePt t="5872" x="8594725" y="3679825"/>
          <p14:tracePt t="5880" x="8594725" y="3741738"/>
          <p14:tracePt t="5889" x="8594725" y="3771900"/>
          <p14:tracePt t="5906" x="8594725" y="3794125"/>
          <p14:tracePt t="5960" x="8602663" y="3794125"/>
          <p14:tracePt t="5968" x="8618538" y="3763963"/>
          <p14:tracePt t="5975" x="8640763" y="3725863"/>
          <p14:tracePt t="5989" x="8640763" y="3703638"/>
          <p14:tracePt t="6006" x="8656638" y="3673475"/>
          <p14:tracePt t="6022" x="8656638" y="3611563"/>
          <p14:tracePt t="6039" x="8648700" y="3597275"/>
          <p14:tracePt t="6056" x="8594725" y="3581400"/>
          <p14:tracePt t="6073" x="8512175" y="3573463"/>
          <p14:tracePt t="6089" x="8404225" y="3559175"/>
          <p14:tracePt t="6106" x="8191500" y="3619500"/>
          <p14:tracePt t="6122" x="8093075" y="3673475"/>
          <p14:tracePt t="6139" x="8047038" y="3717925"/>
          <p14:tracePt t="6175" x="8047038" y="3733800"/>
          <p14:tracePt t="6189" x="8054975" y="3741738"/>
          <p14:tracePt t="6206" x="8153400" y="3771900"/>
          <p14:tracePt t="6223" x="8213725" y="3787775"/>
          <p14:tracePt t="6239" x="8305800" y="3802063"/>
          <p14:tracePt t="6256" x="8474075" y="3802063"/>
          <p14:tracePt t="6273" x="8496300" y="3802063"/>
          <p14:tracePt t="6336" x="8488363" y="3794125"/>
          <p14:tracePt t="6343" x="8450263" y="3763963"/>
          <p14:tracePt t="6351" x="8420100" y="3756025"/>
          <p14:tracePt t="6360" x="8374063" y="3741738"/>
          <p14:tracePt t="6373" x="8351838" y="3741738"/>
          <p14:tracePt t="6389" x="8267700" y="3725863"/>
          <p14:tracePt t="6392" x="8251825" y="3711575"/>
          <p14:tracePt t="6407" x="8207375" y="3711575"/>
          <p14:tracePt t="6423" x="8183563" y="3711575"/>
          <p14:tracePt t="6439" x="8169275" y="3711575"/>
          <p14:tracePt t="6473" x="8169275" y="3733800"/>
          <p14:tracePt t="6489" x="8221663" y="3802063"/>
          <p14:tracePt t="6506" x="8321675" y="3825875"/>
          <p14:tracePt t="6523" x="8435975" y="3840163"/>
          <p14:tracePt t="6539" x="8618538" y="3840163"/>
          <p14:tracePt t="6556" x="8664575" y="3840163"/>
          <p14:tracePt t="6589" x="8664575" y="3817938"/>
          <p14:tracePt t="6607" x="8450263" y="3711575"/>
          <p14:tracePt t="6623" x="8328025" y="3673475"/>
          <p14:tracePt t="6639" x="7932738" y="3641725"/>
          <p14:tracePt t="6656" x="7810500" y="3657600"/>
          <p14:tracePt t="6673" x="7772400" y="3711575"/>
          <p14:tracePt t="6689" x="7772400" y="3749675"/>
          <p14:tracePt t="6706" x="7864475" y="3794125"/>
          <p14:tracePt t="6723" x="8153400" y="3825875"/>
          <p14:tracePt t="6739" x="8442325" y="3825875"/>
          <p14:tracePt t="6756" x="8556625" y="3825875"/>
          <p14:tracePt t="6789" x="8556625" y="3810000"/>
          <p14:tracePt t="6807" x="8213725" y="3717925"/>
          <p14:tracePt t="6823" x="7840663" y="3711575"/>
          <p14:tracePt t="6839" x="7718425" y="3711575"/>
          <p14:tracePt t="6856" x="7696200" y="3717925"/>
          <p14:tracePt t="6873" x="7712075" y="3725863"/>
          <p14:tracePt t="6889" x="7840663" y="3771900"/>
          <p14:tracePt t="6906" x="8207375" y="3802063"/>
          <p14:tracePt t="6923" x="8496300" y="3802063"/>
          <p14:tracePt t="6939" x="8580438" y="3802063"/>
          <p14:tracePt t="6975" x="8580438" y="3794125"/>
          <p14:tracePt t="6989" x="8518525" y="3771900"/>
          <p14:tracePt t="7006" x="8343900" y="3733800"/>
          <p14:tracePt t="7023" x="8145463" y="3733800"/>
          <p14:tracePt t="7071" x="8153400" y="3733800"/>
          <p14:tracePt t="7080" x="8199438" y="3733800"/>
          <p14:tracePt t="7090" x="8245475" y="3741738"/>
          <p14:tracePt t="7106" x="8343900" y="3741738"/>
          <p14:tracePt t="7123" x="8397875" y="3741738"/>
          <p14:tracePt t="7175" x="8366125" y="3741738"/>
          <p14:tracePt t="7184" x="8335963" y="3733800"/>
          <p14:tracePt t="7191" x="8321675" y="3733800"/>
          <p14:tracePt t="7207" x="8289925" y="3733800"/>
          <p14:tracePt t="7223" x="8267700" y="3733800"/>
          <p14:tracePt t="7272" x="8259763" y="3733800"/>
          <p14:tracePt t="7288" x="8313738" y="3741738"/>
          <p14:tracePt t="7296" x="8351838" y="3749675"/>
          <p14:tracePt t="7306" x="8397875" y="3771900"/>
          <p14:tracePt t="7323" x="8512175" y="3779838"/>
          <p14:tracePt t="7340" x="8618538" y="3779838"/>
          <p14:tracePt t="7375" x="8588375" y="3779838"/>
          <p14:tracePt t="7390" x="8526463" y="3779838"/>
          <p14:tracePt t="7406" x="8359775" y="3763963"/>
          <p14:tracePt t="7423" x="7932738" y="3763963"/>
          <p14:tracePt t="7440" x="7840663" y="3763963"/>
          <p14:tracePt t="7481" x="7870825" y="3763963"/>
          <p14:tracePt t="7490" x="7954963" y="3756025"/>
          <p14:tracePt t="7506" x="8153400" y="3725863"/>
          <p14:tracePt t="7523" x="8305800" y="3703638"/>
          <p14:tracePt t="7540" x="8321675" y="3703638"/>
          <p14:tracePt t="7575" x="8305800" y="3687763"/>
          <p14:tracePt t="7590" x="8245475" y="3687763"/>
          <p14:tracePt t="7608" x="8085138" y="3703638"/>
          <p14:tracePt t="7623" x="8077200" y="3703638"/>
          <p14:tracePt t="7656" x="8107363" y="3717925"/>
          <p14:tracePt t="7673" x="8213725" y="3749675"/>
          <p14:tracePt t="7690" x="8283575" y="3763963"/>
          <p14:tracePt t="7707" x="8328025" y="3763963"/>
          <p14:tracePt t="7759" x="8289925" y="3763963"/>
          <p14:tracePt t="7768" x="8229600" y="3749675"/>
          <p14:tracePt t="7776" x="8207375" y="3741738"/>
          <p14:tracePt t="7790" x="8183563" y="3733800"/>
          <p14:tracePt t="7807" x="8153400" y="3733800"/>
          <p14:tracePt t="8631" x="8131175" y="3733800"/>
          <p14:tracePt t="8640" x="8123238" y="3733800"/>
          <p14:tracePt t="8648" x="8107363" y="3733800"/>
          <p14:tracePt t="8689" x="8099425" y="3733800"/>
          <p14:tracePt t="8696" x="8093075" y="3733800"/>
          <p14:tracePt t="8792" x="8085138" y="3733800"/>
          <p14:tracePt t="8807" x="8077200" y="3733800"/>
          <p14:tracePt t="8815" x="8061325" y="3733800"/>
          <p14:tracePt t="8824" x="8054975" y="3733800"/>
          <p14:tracePt t="8840" x="8031163" y="3717925"/>
          <p14:tracePt t="8857" x="8001000" y="3717925"/>
          <p14:tracePt t="8874" x="7924800" y="3695700"/>
          <p14:tracePt t="8890" x="7704138" y="3695700"/>
          <p14:tracePt t="8907" x="7413625" y="3695700"/>
          <p14:tracePt t="8923" x="7116763" y="3695700"/>
          <p14:tracePt t="8940" x="6765925" y="3695700"/>
          <p14:tracePt t="8957" x="6384925" y="3673475"/>
          <p14:tracePt t="8974" x="5965825" y="3635375"/>
          <p14:tracePt t="8991" x="5867400" y="3611563"/>
          <p14:tracePt t="9007" x="5630863" y="3581400"/>
          <p14:tracePt t="9024" x="5486400" y="3543300"/>
          <p14:tracePt t="9040" x="5364163" y="3505200"/>
          <p14:tracePt t="9057" x="5241925" y="3467100"/>
          <p14:tracePt t="9074" x="5189538" y="3451225"/>
          <p14:tracePt t="9090" x="5181600" y="3444875"/>
          <p14:tracePt t="9167" x="5173663" y="3421063"/>
          <p14:tracePt t="9176" x="5151438" y="3368675"/>
          <p14:tracePt t="9185" x="5113338" y="3292475"/>
          <p14:tracePt t="9192" x="5105400" y="3268663"/>
          <p14:tracePt t="9207" x="5097463" y="3238500"/>
          <p14:tracePt t="9224" x="5097463" y="3216275"/>
          <p14:tracePt t="9240" x="5097463" y="3184525"/>
          <p14:tracePt t="9257" x="5097463" y="3178175"/>
          <p14:tracePt t="23719" x="5075238" y="3260725"/>
          <p14:tracePt t="23728" x="5051425" y="3521075"/>
          <p14:tracePt t="23736" x="5021263" y="3695700"/>
          <p14:tracePt t="23746" x="4975225" y="3840163"/>
          <p14:tracePt t="23762" x="4899025" y="4098925"/>
          <p14:tracePt t="23779" x="4822825" y="4351338"/>
          <p14:tracePt t="23796" x="4724400" y="4572000"/>
          <p14:tracePt t="23812" x="4640263" y="4778375"/>
          <p14:tracePt t="23830" x="4556125" y="4945063"/>
          <p14:tracePt t="23847" x="4411663" y="5181600"/>
          <p14:tracePt t="23863" x="4373563" y="5249863"/>
          <p14:tracePt t="23879" x="4237038" y="5380038"/>
          <p14:tracePt t="23896" x="4175125" y="5418138"/>
          <p14:tracePt t="23912" x="4160838" y="5432425"/>
          <p14:tracePt t="24176" x="4160838" y="5426075"/>
          <p14:tracePt t="24183" x="4160838" y="5402263"/>
          <p14:tracePt t="24192" x="4168775" y="5387975"/>
          <p14:tracePt t="24208" x="4175125" y="5372100"/>
          <p14:tracePt t="24216" x="4206875" y="5334000"/>
          <p14:tracePt t="24229" x="4213225" y="5295900"/>
          <p14:tracePt t="24246" x="4229100" y="5280025"/>
          <p14:tracePt t="24279" x="4229100" y="5235575"/>
          <p14:tracePt t="24296" x="4229100" y="5219700"/>
          <p14:tracePt t="24432" x="4229100" y="5211763"/>
          <p14:tracePt t="24440" x="4229100" y="5181600"/>
          <p14:tracePt t="24447" x="4229100" y="5151438"/>
          <p14:tracePt t="24472" x="4229100" y="5143500"/>
          <p14:tracePt t="24480" x="4237038" y="5143500"/>
          <p14:tracePt t="24496" x="4237038" y="5135563"/>
          <p14:tracePt t="24679" x="4244975" y="5127625"/>
          <p14:tracePt t="24719" x="4251325" y="5127625"/>
          <p14:tracePt t="24784" x="4259263" y="5127625"/>
          <p14:tracePt t="24808" x="4275138" y="5127625"/>
          <p14:tracePt t="24863" x="4275138" y="5121275"/>
          <p14:tracePt t="24976" x="4289425" y="5113338"/>
          <p14:tracePt t="24992" x="4297363" y="5113338"/>
          <p14:tracePt t="24999" x="4305300" y="5113338"/>
          <p14:tracePt t="25008" x="4321175" y="5113338"/>
          <p14:tracePt t="25015" x="4327525" y="5113338"/>
          <p14:tracePt t="25029" x="4343400" y="5113338"/>
          <p14:tracePt t="25047" x="4373563" y="5113338"/>
          <p14:tracePt t="25063" x="4389438" y="5113338"/>
          <p14:tracePt t="25079" x="4397375" y="5113338"/>
          <p14:tracePt t="25160" x="4403725" y="5113338"/>
          <p14:tracePt t="25168" x="4419600" y="5113338"/>
          <p14:tracePt t="25179" x="4435475" y="5113338"/>
          <p14:tracePt t="25196" x="4473575" y="5097463"/>
          <p14:tracePt t="25213" x="4495800" y="5097463"/>
          <p14:tracePt t="25229" x="4503738" y="5097463"/>
          <p14:tracePt t="25375" x="4503738" y="5089525"/>
          <p14:tracePt t="25383" x="4495800" y="5089525"/>
          <p14:tracePt t="25391" x="4479925" y="5089525"/>
          <p14:tracePt t="25399" x="4473575" y="5083175"/>
          <p14:tracePt t="25413" x="4465638" y="5083175"/>
          <p14:tracePt t="25431" x="4457700" y="5083175"/>
          <p14:tracePt t="25512" x="4449763" y="5083175"/>
          <p14:tracePt t="25528" x="4441825" y="5083175"/>
          <p14:tracePt t="25536" x="4435475" y="5083175"/>
          <p14:tracePt t="25552" x="4419600" y="5083175"/>
          <p14:tracePt t="25563" x="4411663" y="5083175"/>
          <p14:tracePt t="25580" x="4397375" y="5089525"/>
          <p14:tracePt t="25596" x="4389438" y="5089525"/>
          <p14:tracePt t="25856" x="4403725" y="5089525"/>
          <p14:tracePt t="25864" x="4411663" y="5089525"/>
          <p14:tracePt t="25872" x="4419600" y="5097463"/>
          <p14:tracePt t="25880" x="4427538" y="5097463"/>
          <p14:tracePt t="25896" x="4449763" y="5105400"/>
          <p14:tracePt t="25913" x="4457700" y="5105400"/>
          <p14:tracePt t="26048" x="4457700" y="5097463"/>
          <p14:tracePt t="26056" x="4457700" y="5089525"/>
          <p14:tracePt t="26072" x="4449763" y="5089525"/>
          <p14:tracePt t="26200" x="4449763" y="5097463"/>
          <p14:tracePt t="26209" x="4449763" y="5121275"/>
          <p14:tracePt t="26231" x="4449763" y="5127625"/>
          <p14:tracePt t="26479" x="4457700" y="5127625"/>
          <p14:tracePt t="26488" x="4487863" y="5127625"/>
          <p14:tracePt t="26497" x="4533900" y="5135563"/>
          <p14:tracePt t="26513" x="4670425" y="5135563"/>
          <p14:tracePt t="26530" x="4754563" y="5135563"/>
          <p14:tracePt t="26546" x="4808538" y="5135563"/>
          <p14:tracePt t="26563" x="4838700" y="5135563"/>
          <p14:tracePt t="26622" x="4846638" y="5135563"/>
          <p14:tracePt t="26649" x="4854575" y="5121275"/>
          <p14:tracePt t="26655" x="4860925" y="5105400"/>
          <p14:tracePt t="26663" x="4876800" y="5089525"/>
          <p14:tracePt t="26687" x="4892675" y="5075238"/>
          <p14:tracePt t="26697" x="4906963" y="5059363"/>
          <p14:tracePt t="26713" x="4960938" y="5051425"/>
          <p14:tracePt t="26730" x="5021263" y="5045075"/>
          <p14:tracePt t="26747" x="5105400" y="5045075"/>
          <p14:tracePt t="26763" x="5159375" y="5045075"/>
          <p14:tracePt t="26780" x="5173663" y="5045075"/>
          <p14:tracePt t="26920" x="5189538" y="5045075"/>
          <p14:tracePt t="26927" x="5211763" y="5045075"/>
          <p14:tracePt t="26936" x="5235575" y="5045075"/>
          <p14:tracePt t="26947" x="5241925" y="5045075"/>
          <p14:tracePt t="26964" x="5326063" y="5045075"/>
          <p14:tracePt t="26967" x="5380038" y="5045075"/>
          <p14:tracePt t="26980" x="5402263" y="5045075"/>
          <p14:tracePt t="26997" x="5432425" y="5045075"/>
          <p14:tracePt t="27013" x="5456238" y="5045075"/>
          <p14:tracePt t="27198" x="5470525" y="5051425"/>
          <p14:tracePt t="27206" x="5470525" y="5059363"/>
          <p14:tracePt t="27222" x="5478463" y="5059363"/>
          <p14:tracePt t="27238" x="5502275" y="5089525"/>
          <p14:tracePt t="27246" x="5524500" y="5105400"/>
          <p14:tracePt t="27263" x="5532438" y="5113338"/>
          <p14:tracePt t="27350" x="5540375" y="5127625"/>
          <p14:tracePt t="27390" x="5540375" y="5135563"/>
          <p14:tracePt t="27472" x="5532438" y="5135563"/>
          <p14:tracePt t="27512" x="5524500" y="5127625"/>
          <p14:tracePt t="27520" x="5516563" y="5127625"/>
          <p14:tracePt t="27530" x="5508625" y="5121275"/>
          <p14:tracePt t="27547" x="5508625" y="5097463"/>
          <p14:tracePt t="27564" x="5502275" y="5097463"/>
          <p14:tracePt t="27580" x="5502275" y="5089525"/>
          <p14:tracePt t="27597" x="5494338" y="5083175"/>
          <p14:tracePt t="27672" x="5494338" y="5075238"/>
          <p14:tracePt t="43504" x="5494338" y="5067300"/>
          <p14:tracePt t="43513" x="5440363" y="5067300"/>
          <p14:tracePt t="43520" x="5402263" y="5067300"/>
          <p14:tracePt t="43536" x="5311775" y="5083175"/>
          <p14:tracePt t="43553" x="5235575" y="5273675"/>
          <p14:tracePt t="43570" x="5151438" y="5432425"/>
          <p14:tracePt t="43586" x="5075238" y="5546725"/>
          <p14:tracePt t="43603" x="4975225" y="5616575"/>
          <p14:tracePt t="43620" x="4960938" y="5616575"/>
          <p14:tracePt t="43840" x="4968875" y="5616575"/>
          <p14:tracePt t="43848" x="4983163" y="5616575"/>
          <p14:tracePt t="43855" x="5006975" y="5622925"/>
          <p14:tracePt t="43870" x="5013325" y="5638800"/>
          <p14:tracePt t="43887" x="5045075" y="5638800"/>
          <p14:tracePt t="43903" x="5067300" y="5638800"/>
          <p14:tracePt t="43920" x="5075238" y="5638800"/>
          <p14:tracePt t="43936" x="5083175" y="5638800"/>
          <p14:tracePt t="43953" x="5105400" y="5608638"/>
          <p14:tracePt t="43970" x="5159375" y="5546725"/>
          <p14:tracePt t="43986" x="5197475" y="5478463"/>
          <p14:tracePt t="44003" x="5249863" y="5387975"/>
          <p14:tracePt t="44020" x="5303838" y="5295900"/>
          <p14:tracePt t="44036" x="5394325" y="5181600"/>
          <p14:tracePt t="44053" x="5486400" y="5083175"/>
          <p14:tracePt t="44056" x="5546725" y="5029200"/>
          <p14:tracePt t="44070" x="5592763" y="4991100"/>
          <p14:tracePt t="44087" x="5684838" y="4914900"/>
          <p14:tracePt t="44103" x="5715000" y="4899025"/>
          <p14:tracePt t="44576" x="5668963" y="4899025"/>
          <p14:tracePt t="44584" x="5584825" y="4937125"/>
          <p14:tracePt t="44592" x="5508625" y="5006975"/>
          <p14:tracePt t="44603" x="5418138" y="5075238"/>
          <p14:tracePt t="44620" x="5257800" y="5197475"/>
          <p14:tracePt t="44637" x="5067300" y="5318125"/>
          <p14:tracePt t="44653" x="4854575" y="5448300"/>
          <p14:tracePt t="44670" x="4632325" y="5570538"/>
          <p14:tracePt t="44687" x="4495800" y="5616575"/>
          <p14:tracePt t="44703" x="4365625" y="5622925"/>
          <p14:tracePt t="44721" x="4343400" y="5622925"/>
          <p14:tracePt t="44737" x="4327525" y="5616575"/>
          <p14:tracePt t="44753" x="4321175" y="5600700"/>
          <p14:tracePt t="44770" x="4313238" y="5570538"/>
          <p14:tracePt t="44787" x="4297363" y="5554663"/>
          <p14:tracePt t="44803" x="4289425" y="5540375"/>
          <p14:tracePt t="44820" x="4259263" y="5494338"/>
          <p14:tracePt t="44837" x="4198938" y="5448300"/>
          <p14:tracePt t="44853" x="4098925" y="5410200"/>
          <p14:tracePt t="44871" x="4016375" y="5380038"/>
          <p14:tracePt t="45000" x="4016375" y="5364163"/>
          <p14:tracePt t="45007" x="4022725" y="5349875"/>
          <p14:tracePt t="45016" x="4046538" y="5311775"/>
          <p14:tracePt t="45112" x="4046538" y="5280025"/>
          <p14:tracePt t="45120" x="4022725" y="5227638"/>
          <p14:tracePt t="45128" x="4000500" y="5189538"/>
          <p14:tracePt t="45137" x="3984625" y="5165725"/>
          <p14:tracePt t="45153" x="3984625" y="5159375"/>
          <p14:tracePt t="45170" x="3984625" y="5151438"/>
          <p14:tracePt t="45187" x="3978275" y="4991100"/>
          <p14:tracePt t="45204" x="3978275" y="4884738"/>
          <p14:tracePt t="45220" x="3978275" y="4876800"/>
          <p14:tracePt t="45237" x="4016375" y="4716463"/>
          <p14:tracePt t="45254" x="4068763" y="4602163"/>
          <p14:tracePt t="45271" x="4137025" y="4518025"/>
          <p14:tracePt t="45287" x="4297363" y="4403725"/>
          <p14:tracePt t="45304" x="4397375" y="4365625"/>
          <p14:tracePt t="45320" x="4427538" y="4351338"/>
          <p14:tracePt t="45337" x="4457700" y="4351338"/>
          <p14:tracePt t="45354" x="4479925" y="4351338"/>
          <p14:tracePt t="45370" x="4541838" y="4359275"/>
          <p14:tracePt t="45387" x="4594225" y="4373563"/>
          <p14:tracePt t="45404" x="4678363" y="4397375"/>
          <p14:tracePt t="45420" x="4778375" y="4419600"/>
          <p14:tracePt t="45437" x="4983163" y="4449763"/>
          <p14:tracePt t="45454" x="5059363" y="4465638"/>
          <p14:tracePt t="45470" x="5113338" y="4495800"/>
          <p14:tracePt t="45487" x="5203825" y="4511675"/>
          <p14:tracePt t="45504" x="5318125" y="4579938"/>
          <p14:tracePt t="45520" x="5426075" y="4640263"/>
          <p14:tracePt t="45537" x="5464175" y="4648200"/>
          <p14:tracePt t="45583" x="5464175" y="4656138"/>
          <p14:tracePt t="45600" x="5470525" y="4656138"/>
          <p14:tracePt t="45607" x="5494338" y="4678363"/>
          <p14:tracePt t="45622" x="5540375" y="4762500"/>
          <p14:tracePt t="45637" x="5584825" y="4816475"/>
          <p14:tracePt t="45654" x="5622925" y="4822825"/>
          <p14:tracePt t="45670" x="5654675" y="4846638"/>
          <p14:tracePt t="45687" x="5889625" y="4937125"/>
          <p14:tracePt t="45704" x="5927725" y="4937125"/>
          <p14:tracePt t="45720" x="5943600" y="4945063"/>
          <p14:tracePt t="45848" x="5951538" y="4953000"/>
          <p14:tracePt t="45855" x="5981700" y="5006975"/>
          <p14:tracePt t="45864" x="5997575" y="5037138"/>
          <p14:tracePt t="45872" x="5997575" y="5051425"/>
          <p14:tracePt t="45887" x="5997575" y="5083175"/>
          <p14:tracePt t="45904" x="5965825" y="5151438"/>
          <p14:tracePt t="45920" x="5905500" y="5203825"/>
          <p14:tracePt t="45937" x="5821363" y="5241925"/>
          <p14:tracePt t="45954" x="5699125" y="5303838"/>
          <p14:tracePt t="45970" x="5524500" y="5341938"/>
          <p14:tracePt t="45987" x="5311775" y="5364163"/>
          <p14:tracePt t="46004" x="5105400" y="5394325"/>
          <p14:tracePt t="46020" x="4906963" y="5418138"/>
          <p14:tracePt t="46037" x="4708525" y="5432425"/>
          <p14:tracePt t="46054" x="4549775" y="5432425"/>
          <p14:tracePt t="46071" x="4435475" y="5432425"/>
          <p14:tracePt t="46073" x="4389438" y="5432425"/>
          <p14:tracePt t="46087" x="4321175" y="5432425"/>
          <p14:tracePt t="46104" x="4283075" y="5432425"/>
          <p14:tracePt t="46121" x="4267200" y="5426075"/>
          <p14:tracePt t="46137" x="4259263" y="5418138"/>
          <p14:tracePt t="46154" x="4244975" y="5410200"/>
          <p14:tracePt t="46171" x="4206875" y="5380038"/>
          <p14:tracePt t="46187" x="4130675" y="5341938"/>
          <p14:tracePt t="46204" x="4046538" y="5287963"/>
          <p14:tracePt t="46221" x="3954463" y="5219700"/>
          <p14:tracePt t="46237" x="3886200" y="5159375"/>
          <p14:tracePt t="46254" x="3870325" y="5127625"/>
          <p14:tracePt t="46271" x="3863975" y="5089525"/>
          <p14:tracePt t="46287" x="3856038" y="5013325"/>
          <p14:tracePt t="46304" x="3863975" y="4953000"/>
          <p14:tracePt t="46321" x="3894138" y="4884738"/>
          <p14:tracePt t="46337" x="3932238" y="4830763"/>
          <p14:tracePt t="46354" x="3984625" y="4770438"/>
          <p14:tracePt t="46371" x="4076700" y="4716463"/>
          <p14:tracePt t="46387" x="4206875" y="4648200"/>
          <p14:tracePt t="46404" x="4359275" y="4602163"/>
          <p14:tracePt t="46421" x="4465638" y="4572000"/>
          <p14:tracePt t="46437" x="4594225" y="4533900"/>
          <p14:tracePt t="46455" x="4732338" y="4511675"/>
          <p14:tracePt t="46471" x="4754563" y="4511675"/>
          <p14:tracePt t="46487" x="4860925" y="4495800"/>
          <p14:tracePt t="46504" x="4922838" y="4495800"/>
          <p14:tracePt t="46521" x="4991100" y="4503738"/>
          <p14:tracePt t="46537" x="5127625" y="4525963"/>
          <p14:tracePt t="46554" x="5227638" y="4541838"/>
          <p14:tracePt t="46571" x="5295900" y="4572000"/>
          <p14:tracePt t="46587" x="5418138" y="4610100"/>
          <p14:tracePt t="46604" x="5570538" y="4656138"/>
          <p14:tracePt t="46623" x="5638800" y="4678363"/>
          <p14:tracePt t="46637" x="5654675" y="4678363"/>
          <p14:tracePt t="46655" x="5715000" y="4724400"/>
          <p14:tracePt t="46671" x="5753100" y="4784725"/>
          <p14:tracePt t="46687" x="5768975" y="4792663"/>
          <p14:tracePt t="46704" x="5775325" y="4854575"/>
          <p14:tracePt t="46721" x="5821363" y="4999038"/>
          <p14:tracePt t="46737" x="5845175" y="5075238"/>
          <p14:tracePt t="46754" x="5845175" y="5151438"/>
          <p14:tracePt t="46771" x="5845175" y="5211763"/>
          <p14:tracePt t="46787" x="5813425" y="5280025"/>
          <p14:tracePt t="46804" x="5761038" y="5318125"/>
          <p14:tracePt t="46821" x="5668963" y="5356225"/>
          <p14:tracePt t="46837" x="5516563" y="5402263"/>
          <p14:tracePt t="46855" x="5334000" y="5440363"/>
          <p14:tracePt t="46871" x="5013325" y="5464175"/>
          <p14:tracePt t="46887" x="4746625" y="5464175"/>
          <p14:tracePt t="46904" x="4525963" y="5464175"/>
          <p14:tracePt t="46921" x="4327525" y="5464175"/>
          <p14:tracePt t="46937" x="4198938" y="5464175"/>
          <p14:tracePt t="46954" x="4130675" y="5448300"/>
          <p14:tracePt t="46971" x="4106863" y="5440363"/>
          <p14:tracePt t="46988" x="4098925" y="5432425"/>
          <p14:tracePt t="47004" x="4098925" y="5418138"/>
          <p14:tracePt t="47021" x="4092575" y="5341938"/>
          <p14:tracePt t="47037" x="4076700" y="5265738"/>
          <p14:tracePt t="47054" x="4068763" y="5165725"/>
          <p14:tracePt t="47057" x="4068763" y="5121275"/>
          <p14:tracePt t="47071" x="4060825" y="5059363"/>
          <p14:tracePt t="47088" x="4060825" y="4999038"/>
          <p14:tracePt t="47104" x="4068763" y="4937125"/>
          <p14:tracePt t="47121" x="4106863" y="4876800"/>
          <p14:tracePt t="47138" x="4144963" y="4822825"/>
          <p14:tracePt t="47154" x="4206875" y="4762500"/>
          <p14:tracePt t="47171" x="4289425" y="4716463"/>
          <p14:tracePt t="47188" x="4435475" y="4664075"/>
          <p14:tracePt t="47204" x="4579938" y="4632325"/>
          <p14:tracePt t="47221" x="4740275" y="4594225"/>
          <p14:tracePt t="47239" x="4983163" y="4556125"/>
          <p14:tracePt t="47255" x="5159375" y="4556125"/>
          <p14:tracePt t="47271" x="5318125" y="4556125"/>
          <p14:tracePt t="47288" x="5464175" y="4556125"/>
          <p14:tracePt t="47304" x="5502275" y="4556125"/>
          <p14:tracePt t="47321" x="5532438" y="4556125"/>
          <p14:tracePt t="47338" x="5554663" y="4572000"/>
          <p14:tracePt t="47354" x="5578475" y="4579938"/>
          <p14:tracePt t="47371" x="5622925" y="4610100"/>
          <p14:tracePt t="47388" x="5761038" y="4762500"/>
          <p14:tracePt t="47404" x="5837238" y="4846638"/>
          <p14:tracePt t="47421" x="5921375" y="4960938"/>
          <p14:tracePt t="47438" x="5965825" y="5045075"/>
          <p14:tracePt t="47455" x="5973763" y="5089525"/>
          <p14:tracePt t="47471" x="5973763" y="5127625"/>
          <p14:tracePt t="47488" x="5973763" y="5143500"/>
          <p14:tracePt t="47504" x="5951538" y="5181600"/>
          <p14:tracePt t="47521" x="5875338" y="5203825"/>
          <p14:tracePt t="47539" x="5783263" y="5235575"/>
          <p14:tracePt t="47555" x="5638800" y="5241925"/>
          <p14:tracePt t="47571" x="5478463" y="5257800"/>
          <p14:tracePt t="47588" x="5295900" y="5280025"/>
          <p14:tracePt t="47604" x="5105400" y="5287963"/>
          <p14:tracePt t="47621" x="4899025" y="5295900"/>
          <p14:tracePt t="47638" x="4702175" y="5295900"/>
          <p14:tracePt t="47655" x="4435475" y="5295900"/>
          <p14:tracePt t="47671" x="4297363" y="5287963"/>
          <p14:tracePt t="47688" x="4191000" y="5257800"/>
          <p14:tracePt t="47705" x="4160838" y="5227638"/>
          <p14:tracePt t="47721" x="4122738" y="5181600"/>
          <p14:tracePt t="47738" x="4060825" y="5089525"/>
          <p14:tracePt t="47755" x="4022725" y="5013325"/>
          <p14:tracePt t="47771" x="4000500" y="4922838"/>
          <p14:tracePt t="47788" x="3984625" y="4868863"/>
          <p14:tracePt t="47805" x="3984625" y="4816475"/>
          <p14:tracePt t="47821" x="3984625" y="4770438"/>
          <p14:tracePt t="47838" x="3984625" y="4724400"/>
          <p14:tracePt t="47855" x="4030663" y="4664075"/>
          <p14:tracePt t="47872" x="4168775" y="4587875"/>
          <p14:tracePt t="47888" x="4305300" y="4549775"/>
          <p14:tracePt t="47904" x="4495800" y="4525963"/>
          <p14:tracePt t="47921" x="4678363" y="4503738"/>
          <p14:tracePt t="47938" x="4884738" y="4503738"/>
          <p14:tracePt t="47955" x="5051425" y="4503738"/>
          <p14:tracePt t="47972" x="5173663" y="4503738"/>
          <p14:tracePt t="47988" x="5219700" y="4503738"/>
          <p14:tracePt t="48005" x="5265738" y="4518025"/>
          <p14:tracePt t="48021" x="5303838" y="4525963"/>
          <p14:tracePt t="48039" x="5334000" y="4541838"/>
          <p14:tracePt t="48095" x="5341938" y="4556125"/>
          <p14:tracePt t="48104" x="5380038" y="4572000"/>
          <p14:tracePt t="48112" x="5440363" y="4632325"/>
          <p14:tracePt t="48122" x="5516563" y="4686300"/>
          <p14:tracePt t="48138" x="5600700" y="4724400"/>
          <p14:tracePt t="48155" x="5661025" y="4754563"/>
          <p14:tracePt t="48171" x="5875338" y="4876800"/>
          <p14:tracePt t="48189" x="6011863" y="4914900"/>
          <p14:tracePt t="48205" x="6057900" y="4937125"/>
          <p14:tracePt t="48221" x="6065838" y="4937125"/>
          <p14:tracePt t="48271" x="6073775" y="4945063"/>
          <p14:tracePt t="48320" x="6073775" y="4991100"/>
          <p14:tracePt t="48328" x="6073775" y="5021263"/>
          <p14:tracePt t="48338" x="6073775" y="5037138"/>
          <p14:tracePt t="48355" x="6073775" y="5083175"/>
          <p14:tracePt t="48371" x="6073775" y="5121275"/>
          <p14:tracePt t="48388" x="6057900" y="5135563"/>
          <p14:tracePt t="48405" x="6049963" y="5143500"/>
          <p14:tracePt t="48421" x="6035675" y="5159375"/>
          <p14:tracePt t="48439" x="5965825" y="5173663"/>
          <p14:tracePt t="48455" x="5927725" y="5173663"/>
          <p14:tracePt t="48471" x="5783263" y="5173663"/>
          <p14:tracePt t="48488" x="5661025" y="5173663"/>
          <p14:tracePt t="48505" x="5546725" y="5173663"/>
          <p14:tracePt t="48521" x="5464175" y="5173663"/>
          <p14:tracePt t="48539" x="5426075" y="5159375"/>
          <p14:tracePt t="48555" x="5380038" y="5135563"/>
          <p14:tracePt t="48571" x="5318125" y="5105400"/>
          <p14:tracePt t="48588" x="5303838" y="5089525"/>
          <p14:tracePt t="48605" x="5287963" y="5083175"/>
          <p14:tracePt t="48621" x="5273675" y="5067300"/>
          <p14:tracePt t="48639" x="5235575" y="5045075"/>
          <p14:tracePt t="48655" x="5227638" y="5045075"/>
          <p14:tracePt t="48671" x="5197475" y="5045075"/>
          <p14:tracePt t="48688" x="5189538" y="5045075"/>
          <p14:tracePt t="48705" x="5181600" y="5045075"/>
          <p14:tracePt t="48721" x="5159375" y="5045075"/>
          <p14:tracePt t="48738" x="5059363" y="5105400"/>
          <p14:tracePt t="48755" x="4945063" y="5181600"/>
          <p14:tracePt t="48771" x="4838700" y="5273675"/>
          <p14:tracePt t="48788" x="4702175" y="5387975"/>
          <p14:tracePt t="48805" x="4579938" y="5524500"/>
          <p14:tracePt t="48822" x="4427538" y="5630863"/>
          <p14:tracePt t="48839" x="4244975" y="5745163"/>
          <p14:tracePt t="48855" x="4114800" y="5768975"/>
          <p14:tracePt t="48872" x="4030663" y="5768975"/>
          <p14:tracePt t="48888" x="3978275" y="5768975"/>
          <p14:tracePt t="48905" x="3886200" y="5730875"/>
          <p14:tracePt t="48922" x="3756025" y="5668963"/>
          <p14:tracePt t="48940" x="3687763" y="5630863"/>
          <p14:tracePt t="48955" x="3673475" y="5622925"/>
          <p14:tracePt t="49007" x="3665538" y="5616575"/>
          <p14:tracePt t="49376" x="3703638" y="5616575"/>
          <p14:tracePt t="49384" x="3794125" y="5608638"/>
          <p14:tracePt t="49391" x="3908425" y="5554663"/>
          <p14:tracePt t="49405" x="4038600" y="5516563"/>
          <p14:tracePt t="49422" x="4229100" y="5464175"/>
          <p14:tracePt t="49439" x="4465638" y="5394325"/>
          <p14:tracePt t="49455" x="4549775" y="5372100"/>
          <p14:tracePt t="49472" x="4572000" y="5356225"/>
          <p14:tracePt t="49512" x="4579938" y="5356225"/>
          <p14:tracePt t="49536" x="4602163" y="5318125"/>
          <p14:tracePt t="49544" x="4656138" y="5219700"/>
          <p14:tracePt t="49555" x="4716463" y="5143500"/>
          <p14:tracePt t="49572" x="4808538" y="5083175"/>
          <p14:tracePt t="49588" x="4953000" y="4999038"/>
          <p14:tracePt t="49605" x="5089525" y="4953000"/>
          <p14:tracePt t="49622" x="5135563" y="4937125"/>
          <p14:tracePt t="49638" x="5143500" y="4937125"/>
          <p14:tracePt t="49752" x="5151438" y="4937125"/>
          <p14:tracePt t="49759" x="5159375" y="4937125"/>
          <p14:tracePt t="49768" x="5173663" y="4937125"/>
          <p14:tracePt t="49775" x="5197475" y="4953000"/>
          <p14:tracePt t="49789" x="5235575" y="4960938"/>
          <p14:tracePt t="49805" x="5326063" y="5021263"/>
          <p14:tracePt t="49823" x="5448300" y="5143500"/>
          <p14:tracePt t="49888" x="5394325" y="5143500"/>
          <p14:tracePt t="49895" x="5341938" y="5135563"/>
          <p14:tracePt t="49905" x="5295900" y="5127625"/>
          <p14:tracePt t="49922" x="5135563" y="5105400"/>
          <p14:tracePt t="49940" x="4960938" y="5127625"/>
          <p14:tracePt t="49955" x="4816475" y="5165725"/>
          <p14:tracePt t="49972" x="4732338" y="5197475"/>
          <p14:tracePt t="49989" x="4716463" y="5203825"/>
          <p14:tracePt t="50088" x="4708525" y="5203825"/>
          <p14:tracePt t="50096" x="4694238" y="5203825"/>
          <p14:tracePt t="50119" x="4686300" y="5203825"/>
          <p14:tracePt t="50135" x="4670425" y="5203825"/>
          <p14:tracePt t="50143" x="4656138" y="5203825"/>
          <p14:tracePt t="50155" x="4640263" y="5203825"/>
          <p14:tracePt t="50172" x="4587875" y="5203825"/>
          <p14:tracePt t="50189" x="4473575" y="5203825"/>
          <p14:tracePt t="50205" x="4359275" y="5219700"/>
          <p14:tracePt t="50222" x="4313238" y="5227638"/>
          <p14:tracePt t="50239" x="4297363" y="5227638"/>
          <p14:tracePt t="50288" x="4297363" y="5219700"/>
          <p14:tracePt t="50296" x="4297363" y="5197475"/>
          <p14:tracePt t="50305" x="4297363" y="5181600"/>
          <p14:tracePt t="50322" x="4297363" y="5143500"/>
          <p14:tracePt t="50339" x="4321175" y="5083175"/>
          <p14:tracePt t="50355" x="4335463" y="5045075"/>
          <p14:tracePt t="50372" x="4351338" y="5013325"/>
          <p14:tracePt t="50389" x="4351338" y="5006975"/>
          <p14:tracePt t="50405" x="4351338" y="4999038"/>
          <p14:tracePt t="50504" x="4359275" y="4999038"/>
          <p14:tracePt t="50520" x="4373563" y="4999038"/>
          <p14:tracePt t="50528" x="4381500" y="5029200"/>
          <p14:tracePt t="50539" x="4389438" y="5059363"/>
          <p14:tracePt t="50555" x="4403725" y="5075238"/>
          <p14:tracePt t="50572" x="4411663" y="5083175"/>
          <p14:tracePt t="50976" x="4411663" y="5105400"/>
          <p14:tracePt t="50991" x="4411663" y="5113338"/>
          <p14:tracePt t="51000" x="4411663" y="5135563"/>
          <p14:tracePt t="51007" x="4411663" y="5143500"/>
          <p14:tracePt t="51022" x="4411663" y="5151438"/>
          <p14:tracePt t="51207" x="4419600" y="5159375"/>
          <p14:tracePt t="51280" x="4419600" y="5143500"/>
          <p14:tracePt t="51304" x="4419600" y="5135563"/>
          <p14:tracePt t="51320" x="4419600" y="5127625"/>
          <p14:tracePt t="51464" x="4419600" y="5121275"/>
          <p14:tracePt t="51471" x="4427538" y="5113338"/>
          <p14:tracePt t="51480" x="4479925" y="5113338"/>
          <p14:tracePt t="51489" x="4541838" y="5105400"/>
          <p14:tracePt t="51506" x="4716463" y="5075238"/>
          <p14:tracePt t="51522" x="4899025" y="5051425"/>
          <p14:tracePt t="51541" x="5006975" y="5037138"/>
          <p14:tracePt t="51556" x="5021263" y="5037138"/>
          <p14:tracePt t="51664" x="5029200" y="5037138"/>
          <p14:tracePt t="51671" x="5037138" y="5045075"/>
          <p14:tracePt t="51680" x="5045075" y="5051425"/>
          <p14:tracePt t="51689" x="5075238" y="5089525"/>
          <p14:tracePt t="51706" x="5121275" y="5159375"/>
          <p14:tracePt t="51723" x="5211763" y="5227638"/>
          <p14:tracePt t="51739" x="5295900" y="5257800"/>
          <p14:tracePt t="51756" x="5418138" y="5295900"/>
          <p14:tracePt t="51773" x="5502275" y="5295900"/>
          <p14:tracePt t="51789" x="5508625" y="5295900"/>
          <p14:tracePt t="51824" x="5516563" y="5295900"/>
          <p14:tracePt t="51832" x="5516563" y="5265738"/>
          <p14:tracePt t="51840" x="5516563" y="5249863"/>
          <p14:tracePt t="51856" x="5494338" y="5197475"/>
          <p14:tracePt t="51873" x="5456238" y="5165725"/>
          <p14:tracePt t="51889" x="5410200" y="5135563"/>
          <p14:tracePt t="51906" x="5387975" y="5135563"/>
          <p14:tracePt t="51951" x="5380038" y="5127625"/>
          <p14:tracePt t="51984" x="5387975" y="5127625"/>
          <p14:tracePt t="51991" x="5394325" y="5127625"/>
          <p14:tracePt t="52000" x="5432425" y="5143500"/>
          <p14:tracePt t="52008" x="5440363" y="5143500"/>
          <p14:tracePt t="52023" x="5456238" y="5143500"/>
          <p14:tracePt t="52041" x="5502275" y="5143500"/>
          <p14:tracePt t="52311" x="5508625" y="5135563"/>
          <p14:tracePt t="52400" x="5478463" y="5135563"/>
          <p14:tracePt t="52408" x="5426075" y="5127625"/>
          <p14:tracePt t="52416" x="5356225" y="5127625"/>
          <p14:tracePt t="52424" x="5265738" y="5143500"/>
          <p14:tracePt t="52439" x="5051425" y="5165725"/>
          <p14:tracePt t="52457" x="4830763" y="5197475"/>
          <p14:tracePt t="52473" x="4648200" y="5197475"/>
          <p14:tracePt t="52490" x="4525963" y="5181600"/>
          <p14:tracePt t="52506" x="4479925" y="5173663"/>
          <p14:tracePt t="52523" x="4457700" y="5159375"/>
          <p14:tracePt t="52540" x="4449763" y="5143500"/>
          <p14:tracePt t="52556" x="4449763" y="5127625"/>
          <p14:tracePt t="52559" x="4449763" y="5113338"/>
          <p14:tracePt t="52584" x="4449763" y="5097463"/>
          <p14:tracePt t="52591" x="4449763" y="5089525"/>
          <p14:tracePt t="52616" x="4435475" y="5075238"/>
          <p14:tracePt t="52632" x="4435475" y="5067300"/>
          <p14:tracePt t="52640" x="4419600" y="5051425"/>
          <p14:tracePt t="52656" x="4403725" y="5037138"/>
          <p14:tracePt t="52674" x="4381500" y="5029200"/>
          <p14:tracePt t="52690" x="4343400" y="5013325"/>
          <p14:tracePt t="52706" x="4327525" y="5013325"/>
          <p14:tracePt t="52723" x="4313238" y="5013325"/>
          <p14:tracePt t="52740" x="4275138" y="5037138"/>
          <p14:tracePt t="52756" x="4267200" y="5083175"/>
          <p14:tracePt t="52773" x="4267200" y="5113338"/>
          <p14:tracePt t="52790" x="4267200" y="5135563"/>
          <p14:tracePt t="52823" x="4283075" y="5135563"/>
          <p14:tracePt t="52840" x="4289425" y="5135563"/>
          <p14:tracePt t="52856" x="4297363" y="5135563"/>
          <p14:tracePt t="52873" x="4305300" y="5135563"/>
          <p14:tracePt t="53119" x="4343400" y="5135563"/>
          <p14:tracePt t="53127" x="4397375" y="5143500"/>
          <p14:tracePt t="53135" x="4465638" y="5165725"/>
          <p14:tracePt t="53143" x="4549775" y="5181600"/>
          <p14:tracePt t="53156" x="4694238" y="5197475"/>
          <p14:tracePt t="53173" x="5045075" y="5197475"/>
          <p14:tracePt t="53191" x="5349875" y="5197475"/>
          <p14:tracePt t="53207" x="5418138" y="5197475"/>
          <p14:tracePt t="53223" x="5464175" y="5197475"/>
          <p14:tracePt t="53984" x="5494338" y="5197475"/>
          <p14:tracePt t="53992" x="5737225" y="5105400"/>
          <p14:tracePt t="54000" x="6027738" y="4999038"/>
          <p14:tracePt t="54008" x="6354763" y="4922838"/>
          <p14:tracePt t="54023" x="7018338" y="4724400"/>
          <p14:tracePt t="54040" x="7780338" y="4503738"/>
          <p14:tracePt t="54057" x="8626475" y="4267200"/>
          <p14:tracePt t="54073" x="9342438" y="4060825"/>
          <p14:tracePt t="54090" x="9867900" y="3878263"/>
          <p14:tracePt t="54107" x="10104438" y="3771900"/>
          <p14:tracePt t="54123" x="10156825" y="3725863"/>
          <p14:tracePt t="54140" x="10156825" y="3717925"/>
          <p14:tracePt t="54191" x="10164763" y="3711575"/>
          <p14:tracePt t="54215" x="10180638" y="3695700"/>
          <p14:tracePt t="54224" x="10240963" y="3657600"/>
          <p14:tracePt t="54232" x="10256838" y="3641725"/>
          <p14:tracePt t="54240" x="10279063" y="3635375"/>
          <p14:tracePt t="54257" x="10347325" y="3603625"/>
          <p14:tracePt t="54274" x="10455275" y="3581400"/>
          <p14:tracePt t="54290" x="10561638" y="3543300"/>
          <p14:tracePt t="54307" x="10645775" y="3505200"/>
          <p14:tracePt t="54324" x="10645775" y="3497263"/>
          <p14:tracePt t="54357" x="10652125" y="3497263"/>
          <p14:tracePt t="54374" x="10575925" y="3467100"/>
          <p14:tracePt t="54390" x="10347325" y="3406775"/>
          <p14:tracePt t="54407" x="9609138" y="3276600"/>
          <p14:tracePt t="54424" x="9037638" y="3222625"/>
          <p14:tracePt t="54440" x="8556625" y="3222625"/>
          <p14:tracePt t="54457" x="8001000" y="3222625"/>
          <p14:tracePt t="54474" x="7445375" y="3222625"/>
          <p14:tracePt t="54490" x="6988175" y="3222625"/>
          <p14:tracePt t="54507" x="6599238" y="3238500"/>
          <p14:tracePt t="54524" x="6340475" y="3298825"/>
          <p14:tracePt t="54540" x="6149975" y="3390900"/>
          <p14:tracePt t="54557" x="6027738" y="3475038"/>
          <p14:tracePt t="54574" x="5943600" y="3581400"/>
          <p14:tracePt t="54576" x="5927725" y="3627438"/>
          <p14:tracePt t="54590" x="5913438" y="3687763"/>
          <p14:tracePt t="54607" x="5913438" y="3924300"/>
          <p14:tracePt t="54624" x="6088063" y="4198938"/>
          <p14:tracePt t="54640" x="6492875" y="4441825"/>
          <p14:tracePt t="54658" x="7154863" y="4618038"/>
          <p14:tracePt t="54674" x="7802563" y="4640263"/>
          <p14:tracePt t="54690" x="8594725" y="4587875"/>
          <p14:tracePt t="54707" x="9312275" y="4397375"/>
          <p14:tracePt t="54724" x="9821863" y="4114800"/>
          <p14:tracePt t="54740" x="10012363" y="3924300"/>
          <p14:tracePt t="54757" x="10028238" y="3802063"/>
          <p14:tracePt t="54774" x="9959975" y="3665538"/>
          <p14:tracePt t="54790" x="9578975" y="3467100"/>
          <p14:tracePt t="54807" x="8504238" y="3246438"/>
          <p14:tracePt t="54824" x="7894638" y="3216275"/>
          <p14:tracePt t="54840" x="7521575" y="3254375"/>
          <p14:tracePt t="54857" x="7383463" y="3322638"/>
          <p14:tracePt t="54874" x="7375525" y="3330575"/>
          <p14:tracePt t="54890" x="7451725" y="3360738"/>
          <p14:tracePt t="54907" x="7673975" y="3413125"/>
          <p14:tracePt t="54924" x="8297863" y="3459163"/>
          <p14:tracePt t="54940" x="8640763" y="3475038"/>
          <p14:tracePt t="54957" x="8709025" y="3489325"/>
          <p14:tracePt t="54991" x="8632825" y="3489325"/>
          <p14:tracePt t="55007" x="7780338" y="3573463"/>
          <p14:tracePt t="55024" x="7162800" y="3627438"/>
          <p14:tracePt t="55040" x="6972300" y="3673475"/>
          <p14:tracePt t="55057" x="6950075" y="3679825"/>
          <p14:tracePt t="55074" x="6994525" y="3703638"/>
          <p14:tracePt t="55090" x="7200900" y="3703638"/>
          <p14:tracePt t="55107" x="7696200" y="3703638"/>
          <p14:tracePt t="55124" x="7947025" y="3703638"/>
          <p14:tracePt t="55141" x="7962900" y="3703638"/>
          <p14:tracePt t="55159" x="7940675" y="3703638"/>
          <p14:tracePt t="55174" x="7856538" y="3687763"/>
          <p14:tracePt t="55191" x="7772400" y="3673475"/>
          <p14:tracePt t="55248" x="7794625" y="3679825"/>
          <p14:tracePt t="55256" x="7810500" y="3687763"/>
          <p14:tracePt t="55264" x="7826375" y="3687763"/>
          <p14:tracePt t="55296" x="7832725" y="3703638"/>
          <p14:tracePt t="55304" x="7832725" y="3741738"/>
          <p14:tracePt t="55311" x="7832725" y="3779838"/>
          <p14:tracePt t="55324" x="7832725" y="3810000"/>
          <p14:tracePt t="55341" x="7848600" y="3840163"/>
          <p14:tracePt t="55357" x="7894638" y="3863975"/>
          <p14:tracePt t="55374" x="7954963" y="3878263"/>
          <p14:tracePt t="55391" x="8023225" y="3902075"/>
          <p14:tracePt t="55407" x="8039100" y="3902075"/>
          <p14:tracePt t="55471" x="8023225" y="3902075"/>
          <p14:tracePt t="55480" x="8008938" y="3902075"/>
          <p14:tracePt t="55491" x="8001000" y="3902075"/>
          <p14:tracePt t="55536" x="7993063" y="3902075"/>
          <p14:tracePt t="55543" x="7985125" y="3924300"/>
          <p14:tracePt t="55552" x="7970838" y="3970338"/>
          <p14:tracePt t="55559" x="7954963" y="3992563"/>
          <p14:tracePt t="55574" x="7954963" y="4030663"/>
          <p14:tracePt t="55591" x="7932738" y="4092575"/>
          <p14:tracePt t="55607" x="7916863" y="4130675"/>
          <p14:tracePt t="55624" x="7916863" y="4137025"/>
          <p14:tracePt t="55641" x="7916863" y="4144963"/>
          <p14:tracePt t="55659" x="7878763" y="4175125"/>
          <p14:tracePt t="55674" x="7802563" y="4213225"/>
          <p14:tracePt t="55691" x="7635875" y="4229100"/>
          <p14:tracePt t="55707" x="7445375" y="4229100"/>
          <p14:tracePt t="55724" x="7246938" y="4229100"/>
          <p14:tracePt t="55741" x="7094538" y="4229100"/>
          <p14:tracePt t="55757" x="6988175" y="4229100"/>
          <p14:tracePt t="55774" x="6980238" y="4229100"/>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Non-Mutually </a:t>
            </a:r>
            <a:r>
              <a:rPr lang="en-US" altLang="en-US" sz="2800" b="1" dirty="0">
                <a:latin typeface="Times New Roman" panose="02020603050405020304" pitchFamily="18" charset="0"/>
                <a:cs typeface="Times New Roman" panose="02020603050405020304" pitchFamily="18" charset="0"/>
              </a:rPr>
              <a:t>Exclusive Events</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2077" t="37736" r="12599" b="13910"/>
          <a:stretch/>
        </p:blipFill>
        <p:spPr>
          <a:xfrm>
            <a:off x="1920115" y="1826421"/>
            <a:ext cx="9005908" cy="4427590"/>
          </a:xfrm>
          <a:prstGeom prst="rect">
            <a:avLst/>
          </a:prstGeom>
        </p:spPr>
      </p:pic>
    </p:spTree>
    <p:extLst>
      <p:ext uri="{BB962C8B-B14F-4D97-AF65-F5344CB8AC3E}">
        <p14:creationId xmlns:p14="http://schemas.microsoft.com/office/powerpoint/2010/main" val="1866567100"/>
      </p:ext>
    </p:extLst>
  </p:cSld>
  <p:clrMapOvr>
    <a:masterClrMapping/>
  </p:clrMapOvr>
  <mc:AlternateContent xmlns:mc="http://schemas.openxmlformats.org/markup-compatibility/2006" xmlns:p14="http://schemas.microsoft.com/office/powerpoint/2010/main">
    <mc:Choice Requires="p14">
      <p:transition p14:dur="10" advTm="36551"/>
    </mc:Choice>
    <mc:Fallback xmlns="">
      <p:transition advTm="36551"/>
    </mc:Fallback>
  </mc:AlternateContent>
  <p:timing>
    <p:tnLst>
      <p:par>
        <p:cTn id="1" dur="indefinite" restart="never" nodeType="tmRoot"/>
      </p:par>
    </p:tnLst>
  </p:timing>
  <p:extLst mod="1">
    <p:ext uri="{3A86A75C-4F4B-4683-9AE1-C65F6400EC91}">
      <p14:laserTraceLst xmlns:p14="http://schemas.microsoft.com/office/powerpoint/2010/main">
        <p14:tracePtLst>
          <p14:tracePt t="855" x="6972300" y="4221163"/>
          <p14:tracePt t="862" x="6781800" y="4098925"/>
          <p14:tracePt t="871" x="6378575" y="3932238"/>
          <p14:tracePt t="879" x="5921375" y="3741738"/>
          <p14:tracePt t="894" x="5546725" y="3635375"/>
          <p14:tracePt t="910" x="4664075" y="3382963"/>
          <p14:tracePt t="927" x="4122738" y="3222625"/>
          <p14:tracePt t="944" x="3703638" y="3094038"/>
          <p14:tracePt t="960" x="3513138" y="3009900"/>
          <p14:tracePt t="977" x="3482975" y="2971800"/>
          <p14:tracePt t="994" x="3459163" y="2949575"/>
          <p14:tracePt t="1010" x="3451225" y="2903538"/>
          <p14:tracePt t="1055" x="3451225" y="2895600"/>
          <p14:tracePt t="1062" x="3444875" y="2887663"/>
          <p14:tracePt t="1078" x="3421063" y="2841625"/>
          <p14:tracePt t="1094" x="3406775" y="2819400"/>
          <p14:tracePt t="1110" x="3390900" y="2803525"/>
          <p14:tracePt t="1127" x="3382963" y="2789238"/>
          <p14:tracePt t="1160" x="3375025" y="2781300"/>
          <p14:tracePt t="5174" x="3375025" y="2827338"/>
          <p14:tracePt t="5182" x="3382963" y="2911475"/>
          <p14:tracePt t="5191" x="3413125" y="2987675"/>
          <p14:tracePt t="5198" x="3429000" y="3032125"/>
          <p14:tracePt t="5212" x="3451225" y="3063875"/>
          <p14:tracePt t="5229" x="3489325" y="3154363"/>
          <p14:tracePt t="5245" x="3535363" y="3216275"/>
          <p14:tracePt t="5262" x="3597275" y="3284538"/>
          <p14:tracePt t="5279" x="3627438" y="3298825"/>
          <p14:tracePt t="5295" x="3657600" y="3306763"/>
          <p14:tracePt t="5312" x="3725863" y="3314700"/>
          <p14:tracePt t="5329" x="3802063" y="3344863"/>
          <p14:tracePt t="5346" x="3978275" y="3352800"/>
          <p14:tracePt t="5362" x="4144963" y="3352800"/>
          <p14:tracePt t="5379" x="4267200" y="3352800"/>
          <p14:tracePt t="5395" x="4411663" y="3352800"/>
          <p14:tracePt t="5412" x="4541838" y="3352800"/>
          <p14:tracePt t="5429" x="4602163" y="3352800"/>
          <p14:tracePt t="5445" x="4640263" y="3344863"/>
          <p14:tracePt t="5462" x="4702175" y="3314700"/>
          <p14:tracePt t="5479" x="4724400" y="3298825"/>
          <p14:tracePt t="5495" x="4746625" y="3292475"/>
          <p14:tracePt t="5512" x="4808538" y="3238500"/>
          <p14:tracePt t="5529" x="4899025" y="3184525"/>
          <p14:tracePt t="5545" x="4983163" y="3146425"/>
          <p14:tracePt t="5562" x="5067300" y="3124200"/>
          <p14:tracePt t="5579" x="5173663" y="3108325"/>
          <p14:tracePt t="5595" x="5280025" y="3094038"/>
          <p14:tracePt t="5612" x="5364163" y="3078163"/>
          <p14:tracePt t="5629" x="5426075" y="3070225"/>
          <p14:tracePt t="5646" x="5470525" y="3070225"/>
          <p14:tracePt t="5662" x="5532438" y="3070225"/>
          <p14:tracePt t="5679" x="5554663" y="3070225"/>
          <p14:tracePt t="5695" x="5562600" y="3070225"/>
          <p14:tracePt t="6551" x="5578475" y="3132138"/>
          <p14:tracePt t="6558" x="5676900" y="3322638"/>
          <p14:tracePt t="6566" x="5783263" y="3505200"/>
          <p14:tracePt t="6579" x="5897563" y="3687763"/>
          <p14:tracePt t="6596" x="6019800" y="3908425"/>
          <p14:tracePt t="6612" x="6118225" y="4060825"/>
          <p14:tracePt t="6629" x="6256338" y="4213225"/>
          <p14:tracePt t="6646" x="6484938" y="4419600"/>
          <p14:tracePt t="6662" x="6621463" y="4541838"/>
          <p14:tracePt t="6679" x="6751638" y="4648200"/>
          <p14:tracePt t="6696" x="6888163" y="4770438"/>
          <p14:tracePt t="6713" x="7032625" y="4854575"/>
          <p14:tracePt t="6729" x="7178675" y="4930775"/>
          <p14:tracePt t="6746" x="7323138" y="4983163"/>
          <p14:tracePt t="6763" x="7475538" y="5029200"/>
          <p14:tracePt t="6779" x="7612063" y="5067300"/>
          <p14:tracePt t="6796" x="7696200" y="5097463"/>
          <p14:tracePt t="6813" x="7794625" y="5127625"/>
          <p14:tracePt t="6830" x="7856538" y="5151438"/>
          <p14:tracePt t="6846" x="8016875" y="5257800"/>
          <p14:tracePt t="6863" x="8085138" y="5295900"/>
          <p14:tracePt t="6879" x="8153400" y="5349875"/>
          <p14:tracePt t="6896" x="8207375" y="5387975"/>
          <p14:tracePt t="6913" x="8251825" y="5418138"/>
          <p14:tracePt t="6929" x="8267700" y="5432425"/>
          <p14:tracePt t="7023" x="8289925" y="5432425"/>
          <p14:tracePt t="7031" x="8321675" y="5432425"/>
          <p14:tracePt t="7039" x="8343900" y="5432425"/>
          <p14:tracePt t="7047" x="8359775" y="5432425"/>
          <p14:tracePt t="7063" x="8382000" y="5432425"/>
          <p14:tracePt t="7079" x="8389938" y="5432425"/>
          <p14:tracePt t="7127" x="8389938" y="5410200"/>
          <p14:tracePt t="7135" x="8389938" y="5380038"/>
          <p14:tracePt t="7146" x="8389938" y="5356225"/>
          <p14:tracePt t="7163" x="8382000" y="5356225"/>
          <p14:tracePt t="7191" x="8374063" y="5341938"/>
          <p14:tracePt t="7207" x="8366125" y="5334000"/>
          <p14:tracePt t="7302" x="8359775" y="5334000"/>
          <p14:tracePt t="7344" x="8351838" y="5341938"/>
          <p14:tracePt t="7351" x="8351838" y="5364163"/>
          <p14:tracePt t="7363" x="8351838" y="5380038"/>
          <p14:tracePt t="7380" x="8343900" y="5402263"/>
          <p14:tracePt t="7396" x="8343900" y="5426075"/>
          <p14:tracePt t="7413" x="8335963" y="5432425"/>
          <p14:tracePt t="7430" x="8335963" y="5440363"/>
          <p14:tracePt t="7446" x="8328025" y="5456238"/>
          <p14:tracePt t="7463" x="8321675" y="5464175"/>
          <p14:tracePt t="7480" x="8305800" y="5470525"/>
          <p14:tracePt t="7496" x="8267700" y="5478463"/>
          <p14:tracePt t="7513" x="8229600" y="5486400"/>
          <p14:tracePt t="7529" x="8161338" y="5494338"/>
          <p14:tracePt t="7546" x="8093075" y="5502275"/>
          <p14:tracePt t="7563" x="8031163" y="5502275"/>
          <p14:tracePt t="7580" x="7985125" y="5502275"/>
          <p14:tracePt t="7596" x="7970838" y="5502275"/>
          <p14:tracePt t="7613" x="7954963" y="5502275"/>
          <p14:tracePt t="7664" x="7947025" y="5502275"/>
          <p14:tracePt t="7671" x="7947025" y="5494338"/>
          <p14:tracePt t="7687" x="7947025" y="5486400"/>
          <p14:tracePt t="7902" x="7940675" y="5486400"/>
          <p14:tracePt t="7911" x="7932738" y="5486400"/>
          <p14:tracePt t="7918" x="7908925" y="5486400"/>
          <p14:tracePt t="7930" x="7878763" y="5486400"/>
          <p14:tracePt t="7946" x="7780338" y="5486400"/>
          <p14:tracePt t="7963" x="7635875" y="5494338"/>
          <p14:tracePt t="7980" x="7489825" y="5508625"/>
          <p14:tracePt t="7998" x="7223125" y="5508625"/>
          <p14:tracePt t="8014" x="7056438" y="5508625"/>
          <p14:tracePt t="8030" x="6850063" y="5508625"/>
          <p14:tracePt t="8046" x="6651625" y="5508625"/>
          <p14:tracePt t="8063" x="6461125" y="5508625"/>
          <p14:tracePt t="8080" x="6256338" y="5508625"/>
          <p14:tracePt t="8096" x="6057900" y="5508625"/>
          <p14:tracePt t="8113" x="5867400" y="5508625"/>
          <p14:tracePt t="8130" x="5722938" y="5508625"/>
          <p14:tracePt t="8146" x="5630863" y="5508625"/>
          <p14:tracePt t="8164" x="5584825" y="5508625"/>
          <p14:tracePt t="8180" x="5570538" y="5508625"/>
          <p14:tracePt t="8196" x="5562600" y="5508625"/>
          <p14:tracePt t="8263" x="5546725" y="5516563"/>
          <p14:tracePt t="8278" x="5532438" y="5524500"/>
          <p14:tracePt t="8287" x="5516563" y="5532438"/>
          <p14:tracePt t="8296" x="5502275" y="5546725"/>
          <p14:tracePt t="8314" x="5456238" y="5562600"/>
          <p14:tracePt t="8330" x="5364163" y="5592763"/>
          <p14:tracePt t="8346" x="5287963" y="5616575"/>
          <p14:tracePt t="8363" x="5211763" y="5646738"/>
          <p14:tracePt t="8380" x="5173663" y="5654675"/>
          <p14:tracePt t="8396" x="5173663" y="5661025"/>
          <p14:tracePt t="8487" x="5165725" y="5661025"/>
          <p14:tracePt t="8623" x="5159375" y="5661025"/>
          <p14:tracePt t="8632" x="5135563" y="5676900"/>
          <p14:tracePt t="8638" x="5097463" y="5699125"/>
          <p14:tracePt t="8647" x="5089525" y="5707063"/>
          <p14:tracePt t="8663" x="5037138" y="5745163"/>
          <p14:tracePt t="8680" x="5006975" y="5775325"/>
          <p14:tracePt t="8697" x="5006975" y="5783263"/>
          <p14:tracePt t="8713" x="5037138" y="5791200"/>
          <p14:tracePt t="8730" x="5083175" y="5783263"/>
          <p14:tracePt t="8747" x="5075238" y="5783263"/>
          <p14:tracePt t="8990" x="5083175" y="5783263"/>
          <p14:tracePt t="9038" x="5075238" y="5783263"/>
          <p14:tracePt t="9047" x="5067300" y="5783263"/>
          <p14:tracePt t="9064" x="5051425" y="5791200"/>
          <p14:tracePt t="9071" x="5037138" y="5791200"/>
          <p14:tracePt t="9080" x="5013325" y="5791200"/>
          <p14:tracePt t="9097" x="4930775" y="5807075"/>
          <p14:tracePt t="9113" x="4792663" y="5821363"/>
          <p14:tracePt t="9130" x="4602163" y="5845175"/>
          <p14:tracePt t="9147" x="4327525" y="5859463"/>
          <p14:tracePt t="9163" x="3954463" y="5905500"/>
          <p14:tracePt t="9180" x="3535363" y="5905500"/>
          <p14:tracePt t="9197" x="3216275" y="5921375"/>
          <p14:tracePt t="9214" x="2994025" y="5921375"/>
          <p14:tracePt t="9230" x="2789238" y="5905500"/>
          <p14:tracePt t="9247" x="2705100" y="5875338"/>
          <p14:tracePt t="9263" x="2682875" y="5859463"/>
          <p14:tracePt t="9280" x="2651125" y="5837238"/>
          <p14:tracePt t="9297" x="2620963" y="5799138"/>
          <p14:tracePt t="9313" x="2582863" y="5761038"/>
          <p14:tracePt t="9330" x="2560638" y="5730875"/>
          <p14:tracePt t="9347" x="2514600" y="5684838"/>
          <p14:tracePt t="9363" x="2476500" y="5654675"/>
          <p14:tracePt t="9380" x="2438400" y="5638800"/>
          <p14:tracePt t="9397" x="2430463" y="5630863"/>
          <p14:tracePt t="9399" x="2416175" y="5630863"/>
          <p14:tracePt t="9414" x="2392363" y="5630863"/>
          <p14:tracePt t="9430" x="2339975" y="5622925"/>
          <p14:tracePt t="9447" x="2286000" y="5622925"/>
          <p14:tracePt t="9464" x="2232025" y="5622925"/>
          <p14:tracePt t="9480" x="2193925" y="5622925"/>
          <p14:tracePt t="9497" x="2171700" y="5622925"/>
          <p14:tracePt t="9679" x="2171700" y="5616575"/>
          <p14:tracePt t="9687" x="2179638" y="5592763"/>
          <p14:tracePt t="9697" x="2187575" y="5584825"/>
          <p14:tracePt t="9714" x="2232025" y="5540375"/>
          <p14:tracePt t="9730" x="2316163" y="5508625"/>
          <p14:tracePt t="9747" x="2392363" y="5478463"/>
          <p14:tracePt t="9764" x="2476500" y="5470525"/>
          <p14:tracePt t="9780" x="2552700" y="5448300"/>
          <p14:tracePt t="9797" x="2620963" y="5440363"/>
          <p14:tracePt t="9814" x="2651125" y="5432425"/>
          <p14:tracePt t="9830" x="2705100" y="5432425"/>
          <p14:tracePt t="9847" x="2743200" y="5432425"/>
          <p14:tracePt t="9864" x="2797175" y="5432425"/>
          <p14:tracePt t="9880" x="2857500" y="5432425"/>
          <p14:tracePt t="9897" x="2949575" y="5432425"/>
          <p14:tracePt t="9914" x="3032125" y="5432425"/>
          <p14:tracePt t="9930" x="3094038" y="5432425"/>
          <p14:tracePt t="9947" x="3178175" y="5432425"/>
          <p14:tracePt t="9964" x="3254375" y="5440363"/>
          <p14:tracePt t="9980" x="3330575" y="5448300"/>
          <p14:tracePt t="9997" x="3398838" y="5464175"/>
          <p14:tracePt t="10014" x="3459163" y="5478463"/>
          <p14:tracePt t="10030" x="3521075" y="5486400"/>
          <p14:tracePt t="10047" x="3535363" y="5486400"/>
          <p14:tracePt t="10064" x="3543300" y="5494338"/>
          <p14:tracePt t="10080" x="3559175" y="5508625"/>
          <p14:tracePt t="10097" x="3565525" y="5516563"/>
          <p14:tracePt t="10114" x="3589338" y="5546725"/>
          <p14:tracePt t="10130" x="3597275" y="5584825"/>
          <p14:tracePt t="10147" x="3597275" y="5654675"/>
          <p14:tracePt t="10164" x="3597275" y="5730875"/>
          <p14:tracePt t="10180" x="3497263" y="5813425"/>
          <p14:tracePt t="10198" x="3375025" y="5875338"/>
          <p14:tracePt t="10214" x="3170238" y="5935663"/>
          <p14:tracePt t="10230" x="3055938" y="5951538"/>
          <p14:tracePt t="10247" x="3009900" y="5951538"/>
          <p14:tracePt t="10265" x="3001963" y="5951538"/>
          <p14:tracePt t="10297" x="3001963" y="5935663"/>
          <p14:tracePt t="10314" x="2979738" y="5889625"/>
          <p14:tracePt t="10331" x="2925763" y="5791200"/>
          <p14:tracePt t="10347" x="2865438" y="5722938"/>
          <p14:tracePt t="10364" x="2827338" y="5668963"/>
          <p14:tracePt t="10381" x="2811463" y="5638800"/>
          <p14:tracePt t="10397" x="2811463" y="5622925"/>
          <p14:tracePt t="10463" x="2827338" y="5638800"/>
          <p14:tracePt t="10471" x="2857500" y="5699125"/>
          <p14:tracePt t="10481" x="2895600" y="5753100"/>
          <p14:tracePt t="10497" x="3017838" y="5889625"/>
          <p14:tracePt t="10514" x="3178175" y="5989638"/>
          <p14:tracePt t="10531" x="3336925" y="6035675"/>
          <p14:tracePt t="10547" x="3497263" y="6042025"/>
          <p14:tracePt t="10564" x="3635375" y="6035675"/>
          <p14:tracePt t="10581" x="3756025" y="5973763"/>
          <p14:tracePt t="10597" x="3810000" y="5867400"/>
          <p14:tracePt t="10614" x="3817938" y="5722938"/>
          <p14:tracePt t="10631" x="3817938" y="5668963"/>
          <p14:tracePt t="10647" x="3817938" y="5654675"/>
          <p14:tracePt t="10727" x="3832225" y="5668963"/>
          <p14:tracePt t="10734" x="3894138" y="5707063"/>
          <p14:tracePt t="10743" x="3940175" y="5745163"/>
          <p14:tracePt t="10750" x="4008438" y="5768975"/>
          <p14:tracePt t="10766" x="4130675" y="5799138"/>
          <p14:tracePt t="10781" x="4191000" y="5821363"/>
          <p14:tracePt t="10797" x="4259263" y="5821363"/>
          <p14:tracePt t="10814" x="4289425" y="5821363"/>
          <p14:tracePt t="10855" x="4297363" y="5821363"/>
          <p14:tracePt t="10871" x="4313238" y="5799138"/>
          <p14:tracePt t="10881" x="4321175" y="5799138"/>
          <p14:tracePt t="10897" x="4373563" y="5783263"/>
          <p14:tracePt t="10914" x="4441825" y="5761038"/>
          <p14:tracePt t="10931" x="4495800" y="5753100"/>
          <p14:tracePt t="10947" x="4541838" y="5745163"/>
          <p14:tracePt t="10966" x="4594225" y="5737225"/>
          <p14:tracePt t="11127" x="4602163" y="5730875"/>
          <p14:tracePt t="11135" x="4632325" y="5715000"/>
          <p14:tracePt t="11143" x="4656138" y="5707063"/>
          <p14:tracePt t="11150" x="4678363" y="5707063"/>
          <p14:tracePt t="11164" x="4694238" y="5692775"/>
          <p14:tracePt t="11181" x="4762500" y="5676900"/>
          <p14:tracePt t="11198" x="4800600" y="5661025"/>
          <p14:tracePt t="11214" x="4830763" y="5654675"/>
          <p14:tracePt t="11231" x="4846638" y="5654675"/>
          <p14:tracePt t="11327" x="4884738" y="5654675"/>
          <p14:tracePt t="11334" x="4945063" y="5654675"/>
          <p14:tracePt t="11343" x="5006975" y="5654675"/>
          <p14:tracePt t="11350" x="5083175" y="5654675"/>
          <p14:tracePt t="11364" x="5165725" y="5654675"/>
          <p14:tracePt t="11382" x="5410200" y="5654675"/>
          <p14:tracePt t="11398" x="5440363" y="5654675"/>
          <p14:tracePt t="11399" x="5464175" y="5654675"/>
          <p14:tracePt t="11463" x="5456238" y="5638800"/>
          <p14:tracePt t="11471" x="5426075" y="5630863"/>
          <p14:tracePt t="11481" x="5380038" y="5622925"/>
          <p14:tracePt t="11498" x="5318125" y="5600700"/>
          <p14:tracePt t="11514" x="5211763" y="5578475"/>
          <p14:tracePt t="11531" x="4975225" y="5578475"/>
          <p14:tracePt t="11548" x="4762500" y="5578475"/>
          <p14:tracePt t="11564" x="4632325" y="5578475"/>
          <p14:tracePt t="11581" x="4594225" y="5578475"/>
          <p14:tracePt t="11623" x="4640263" y="5578475"/>
          <p14:tracePt t="11631" x="4708525" y="5584825"/>
          <p14:tracePt t="11648" x="4930775" y="5592763"/>
          <p14:tracePt t="11665" x="5159375" y="5592763"/>
          <p14:tracePt t="11681" x="5318125" y="5592763"/>
          <p14:tracePt t="11698" x="5372100" y="5600700"/>
          <p14:tracePt t="11731" x="5356225" y="5600700"/>
          <p14:tracePt t="11748" x="5219700" y="5600700"/>
          <p14:tracePt t="11764" x="5059363" y="5616575"/>
          <p14:tracePt t="11781" x="5006975" y="5638800"/>
          <p14:tracePt t="11798" x="5006975" y="5654675"/>
          <p14:tracePt t="11814" x="5089525" y="5684838"/>
          <p14:tracePt t="11831" x="5334000" y="5699125"/>
          <p14:tracePt t="11848" x="5630863" y="5707063"/>
          <p14:tracePt t="11864" x="5768975" y="5722938"/>
          <p14:tracePt t="11881" x="5791200" y="5722938"/>
          <p14:tracePt t="11914" x="5730875" y="5715000"/>
          <p14:tracePt t="11931" x="5600700" y="5676900"/>
          <p14:tracePt t="11948" x="5508625" y="5676900"/>
          <p14:tracePt t="11965" x="5486400" y="5676900"/>
          <p14:tracePt t="12847" x="5410200" y="5654675"/>
          <p14:tracePt t="12855" x="5349875" y="5638800"/>
          <p14:tracePt t="12865" x="5280025" y="5622925"/>
          <p14:tracePt t="12881" x="5127625" y="5608638"/>
          <p14:tracePt t="12899" x="4762500" y="5608638"/>
          <p14:tracePt t="12902" x="4556125" y="5608638"/>
          <p14:tracePt t="12915" x="4389438" y="5608638"/>
          <p14:tracePt t="12931" x="4076700" y="5608638"/>
          <p14:tracePt t="12948" x="3848100" y="5608638"/>
          <p14:tracePt t="12965" x="3635375" y="5638800"/>
          <p14:tracePt t="12982" x="3475038" y="5638800"/>
          <p14:tracePt t="12998" x="3330575" y="5638800"/>
          <p14:tracePt t="13015" x="3268663" y="5638800"/>
          <p14:tracePt t="13031" x="3230563" y="5638800"/>
          <p14:tracePt t="13048" x="3222625" y="5638800"/>
          <p14:tracePt t="13423" x="3306763" y="5616575"/>
          <p14:tracePt t="13431" x="3535363" y="5554663"/>
          <p14:tracePt t="13439" x="3802063" y="5486400"/>
          <p14:tracePt t="13448" x="4106863" y="5402263"/>
          <p14:tracePt t="13465" x="4708525" y="5219700"/>
          <p14:tracePt t="13482" x="5249863" y="5075238"/>
          <p14:tracePt t="13498" x="5608638" y="4960938"/>
          <p14:tracePt t="13515" x="5761038" y="4884738"/>
          <p14:tracePt t="13532" x="5799138" y="4854575"/>
          <p14:tracePt t="13815" x="5813425" y="4838700"/>
          <p14:tracePt t="13823" x="5851525" y="4816475"/>
          <p14:tracePt t="13832" x="5921375" y="4770438"/>
          <p14:tracePt t="13849" x="6003925" y="4732338"/>
          <p14:tracePt t="13865" x="6049963" y="4732338"/>
          <p14:tracePt t="13882" x="6118225" y="4702175"/>
          <p14:tracePt t="13899" x="6188075" y="4670425"/>
          <p14:tracePt t="13919" x="6194425" y="4670425"/>
          <p14:tracePt t="32679" x="6180138" y="4664075"/>
          <p14:tracePt t="32687" x="6103938" y="4632325"/>
          <p14:tracePt t="32695" x="6049963" y="4618038"/>
          <p14:tracePt t="32705" x="5973763" y="4556125"/>
          <p14:tracePt t="32722" x="5851525" y="4457700"/>
          <p14:tracePt t="32739" x="5783263" y="4435475"/>
          <p14:tracePt t="32757" x="5753100" y="4435475"/>
          <p14:tracePt t="32772" x="5745163" y="4427538"/>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422401" y="1019069"/>
            <a:ext cx="7405510"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Section </a:t>
            </a:r>
            <a:r>
              <a:rPr lang="en-US" altLang="en-US" sz="2800" b="1" dirty="0">
                <a:latin typeface="Times New Roman" panose="02020603050405020304" pitchFamily="18" charset="0"/>
                <a:cs typeface="Times New Roman" panose="02020603050405020304" pitchFamily="18" charset="0"/>
              </a:rPr>
              <a:t>3.3: The Additive Rule </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1845" t="37932" r="9628" b="28438"/>
          <a:stretch/>
        </p:blipFill>
        <p:spPr>
          <a:xfrm>
            <a:off x="1239035" y="2560197"/>
            <a:ext cx="9891810" cy="3197135"/>
          </a:xfrm>
          <a:prstGeom prst="rect">
            <a:avLst/>
          </a:prstGeom>
        </p:spPr>
      </p:pic>
    </p:spTree>
    <p:extLst>
      <p:ext uri="{BB962C8B-B14F-4D97-AF65-F5344CB8AC3E}">
        <p14:creationId xmlns:p14="http://schemas.microsoft.com/office/powerpoint/2010/main" val="4030590852"/>
      </p:ext>
    </p:extLst>
  </p:cSld>
  <p:clrMapOvr>
    <a:masterClrMapping/>
  </p:clrMapOvr>
  <mc:AlternateContent xmlns:mc="http://schemas.openxmlformats.org/markup-compatibility/2006" xmlns:p14="http://schemas.microsoft.com/office/powerpoint/2010/main">
    <mc:Choice Requires="p14">
      <p:transition p14:dur="10" advTm="50497"/>
    </mc:Choice>
    <mc:Fallback xmlns="">
      <p:transition advTm="50497"/>
    </mc:Fallback>
  </mc:AlternateContent>
  <p:timing>
    <p:tnLst>
      <p:par>
        <p:cTn id="1" dur="indefinite" restart="never" nodeType="tmRoot"/>
      </p:par>
    </p:tnLst>
  </p:timing>
  <p:extLst mod="1">
    <p:ext uri="{3A86A75C-4F4B-4683-9AE1-C65F6400EC91}">
      <p14:laserTraceLst xmlns:p14="http://schemas.microsoft.com/office/powerpoint/2010/main">
        <p14:tracePtLst>
          <p14:tracePt t="13368" x="5692775" y="4427538"/>
          <p14:tracePt t="13375" x="5532438" y="4397375"/>
          <p14:tracePt t="13383" x="5295900" y="4321175"/>
          <p14:tracePt t="13394" x="4960938" y="4175125"/>
          <p14:tracePt t="13411" x="4213225" y="3932238"/>
          <p14:tracePt t="13427" x="3840163" y="3756025"/>
          <p14:tracePt t="13444" x="3794125" y="3725863"/>
          <p14:tracePt t="13648" x="3825875" y="3725863"/>
          <p14:tracePt t="13655" x="3894138" y="3673475"/>
          <p14:tracePt t="13663" x="3940175" y="3627438"/>
          <p14:tracePt t="13678" x="3992563" y="3573463"/>
          <p14:tracePt t="13695" x="4060825" y="3475038"/>
          <p14:tracePt t="13711" x="4137025" y="3344863"/>
          <p14:tracePt t="13728" x="4137025" y="3314700"/>
          <p14:tracePt t="13744" x="4137025" y="3306763"/>
          <p14:tracePt t="13762" x="4130675" y="3292475"/>
          <p14:tracePt t="13778" x="4098925" y="3284538"/>
          <p14:tracePt t="13794" x="4068763" y="3276600"/>
          <p14:tracePt t="13811" x="4030663" y="3276600"/>
          <p14:tracePt t="13828" x="4008438" y="3276600"/>
          <p14:tracePt t="13844" x="3984625" y="3314700"/>
          <p14:tracePt t="13861" x="3970338" y="3336925"/>
          <p14:tracePt t="13878" x="4000500" y="3368675"/>
          <p14:tracePt t="13895" x="4054475" y="3390900"/>
          <p14:tracePt t="13911" x="4191000" y="3429000"/>
          <p14:tracePt t="13928" x="4229100" y="3436938"/>
          <p14:tracePt t="13944" x="4237038" y="3436938"/>
          <p14:tracePt t="13984" x="4213225" y="3436938"/>
          <p14:tracePt t="13994" x="4160838" y="3436938"/>
          <p14:tracePt t="14011" x="4076700" y="3421063"/>
          <p14:tracePt t="14028" x="3970338" y="3406775"/>
          <p14:tracePt t="14044" x="3863975" y="3497263"/>
          <p14:tracePt t="14061" x="3817938" y="3589338"/>
          <p14:tracePt t="14078" x="3817938" y="3619500"/>
          <p14:tracePt t="14095" x="3817938" y="3627438"/>
          <p14:tracePt t="14111" x="3870325" y="3635375"/>
          <p14:tracePt t="14128" x="3946525" y="3589338"/>
          <p14:tracePt t="14144" x="3978275" y="3543300"/>
          <p14:tracePt t="14161" x="3978275" y="3513138"/>
          <p14:tracePt t="14178" x="3954463" y="3444875"/>
          <p14:tracePt t="14194" x="3894138" y="3436938"/>
          <p14:tracePt t="14211" x="3856038" y="3436938"/>
          <p14:tracePt t="14228" x="3763963" y="3505200"/>
          <p14:tracePt t="14244" x="3687763" y="3649663"/>
          <p14:tracePt t="14263" x="3657600" y="3802063"/>
          <p14:tracePt t="14278" x="3657600" y="3825875"/>
          <p14:tracePt t="14295" x="3673475" y="3840163"/>
          <p14:tracePt t="14311" x="3802063" y="3848100"/>
          <p14:tracePt t="14328" x="3932238" y="3763963"/>
          <p14:tracePt t="14344" x="3954463" y="3711575"/>
          <p14:tracePt t="14361" x="3954463" y="3673475"/>
          <p14:tracePt t="14378" x="3954463" y="3657600"/>
          <p14:tracePt t="14394" x="3932238" y="3657600"/>
          <p14:tracePt t="14411" x="3863975" y="3787775"/>
          <p14:tracePt t="14428" x="3810000" y="3932238"/>
          <p14:tracePt t="14444" x="3802063" y="4030663"/>
          <p14:tracePt t="14462" x="3810000" y="4060825"/>
          <p14:tracePt t="14464" x="3825875" y="4060825"/>
          <p14:tracePt t="14478" x="3832225" y="4060825"/>
          <p14:tracePt t="14495" x="3848100" y="4060825"/>
          <p14:tracePt t="14512" x="3856038" y="4060825"/>
          <p14:tracePt t="14528" x="3840163" y="3992563"/>
          <p14:tracePt t="14545" x="3763963" y="3940175"/>
          <p14:tracePt t="14561" x="3717925" y="3916363"/>
          <p14:tracePt t="15472" x="3733800" y="3916363"/>
          <p14:tracePt t="15481" x="3756025" y="3916363"/>
          <p14:tracePt t="15488" x="3779838" y="3916363"/>
          <p14:tracePt t="15496" x="3832225" y="3886200"/>
          <p14:tracePt t="15511" x="3962400" y="3832225"/>
          <p14:tracePt t="15528" x="4106863" y="3763963"/>
          <p14:tracePt t="15545" x="4259263" y="3717925"/>
          <p14:tracePt t="15562" x="4411663" y="3679825"/>
          <p14:tracePt t="15579" x="4556125" y="3641725"/>
          <p14:tracePt t="15595" x="4602163" y="3641725"/>
          <p14:tracePt t="15628" x="4610100" y="3641725"/>
          <p14:tracePt t="15647" x="4618038" y="3641725"/>
          <p14:tracePt t="15665" x="4625975" y="3627438"/>
          <p14:tracePt t="15678" x="4656138" y="3573463"/>
          <p14:tracePt t="15696" x="4724400" y="3513138"/>
          <p14:tracePt t="15712" x="4740275" y="3489325"/>
          <p14:tracePt t="15728" x="4754563" y="3482975"/>
          <p14:tracePt t="15840" x="4762500" y="3482975"/>
          <p14:tracePt t="15847" x="4770438" y="3482975"/>
          <p14:tracePt t="15856" x="4784725" y="3482975"/>
          <p14:tracePt t="15863" x="4800600" y="3489325"/>
          <p14:tracePt t="15879" x="4822825" y="3497263"/>
          <p14:tracePt t="15895" x="4876800" y="3513138"/>
          <p14:tracePt t="15912" x="4884738" y="3513138"/>
          <p14:tracePt t="16096" x="4906963" y="3521075"/>
          <p14:tracePt t="16104" x="4937125" y="3527425"/>
          <p14:tracePt t="16112" x="4968875" y="3543300"/>
          <p14:tracePt t="16128" x="5067300" y="3589338"/>
          <p14:tracePt t="16145" x="5165725" y="3611563"/>
          <p14:tracePt t="16162" x="5189538" y="3619500"/>
          <p14:tracePt t="16224" x="5173663" y="3619500"/>
          <p14:tracePt t="16231" x="5143500" y="3619500"/>
          <p14:tracePt t="16240" x="5097463" y="3611563"/>
          <p14:tracePt t="16247" x="5075238" y="3603625"/>
          <p14:tracePt t="16262" x="5045075" y="3589338"/>
          <p14:tracePt t="16278" x="5006975" y="3589338"/>
          <p14:tracePt t="16367" x="5021263" y="3589338"/>
          <p14:tracePt t="16432" x="4991100" y="3581400"/>
          <p14:tracePt t="16440" x="4953000" y="3581400"/>
          <p14:tracePt t="16447" x="4930775" y="3573463"/>
          <p14:tracePt t="16462" x="4914900" y="3573463"/>
          <p14:tracePt t="16479" x="4906963" y="3565525"/>
          <p14:tracePt t="16520" x="4922838" y="3565525"/>
          <p14:tracePt t="16528" x="4937125" y="3565525"/>
          <p14:tracePt t="16536" x="4960938" y="3573463"/>
          <p14:tracePt t="16545" x="4991100" y="3581400"/>
          <p14:tracePt t="16562" x="4999038" y="3581400"/>
          <p14:tracePt t="16615" x="4983163" y="3581400"/>
          <p14:tracePt t="16624" x="4960938" y="3581400"/>
          <p14:tracePt t="16631" x="4937125" y="3581400"/>
          <p14:tracePt t="16645" x="4922838" y="3573463"/>
          <p14:tracePt t="16662" x="4899025" y="3565525"/>
          <p14:tracePt t="17152" x="4930775" y="3565525"/>
          <p14:tracePt t="17160" x="4968875" y="3565525"/>
          <p14:tracePt t="17167" x="4999038" y="3573463"/>
          <p14:tracePt t="17179" x="5037138" y="3573463"/>
          <p14:tracePt t="17196" x="5203825" y="3573463"/>
          <p14:tracePt t="17212" x="5318125" y="3543300"/>
          <p14:tracePt t="17229" x="5372100" y="3513138"/>
          <p14:tracePt t="17246" x="5394325" y="3489325"/>
          <p14:tracePt t="17263" x="5402263" y="3482975"/>
          <p14:tracePt t="17374" x="5410200" y="3482975"/>
          <p14:tracePt t="17383" x="5464175" y="3482975"/>
          <p14:tracePt t="17390" x="5524500" y="3497263"/>
          <p14:tracePt t="17399" x="5600700" y="3497263"/>
          <p14:tracePt t="17412" x="5722938" y="3497263"/>
          <p14:tracePt t="17428" x="5889625" y="3497263"/>
          <p14:tracePt t="17445" x="5897563" y="3497263"/>
          <p14:tracePt t="17486" x="5851525" y="3497263"/>
          <p14:tracePt t="17495" x="5783263" y="3482975"/>
          <p14:tracePt t="17512" x="5692775" y="3451225"/>
          <p14:tracePt t="17529" x="5676900" y="3451225"/>
          <p14:tracePt t="17696" x="5668963" y="3451225"/>
          <p14:tracePt t="17704" x="5638800" y="3467100"/>
          <p14:tracePt t="17712" x="5622925" y="3475038"/>
          <p14:tracePt t="17729" x="5600700" y="3489325"/>
          <p14:tracePt t="17904" x="5592763" y="3489325"/>
          <p14:tracePt t="17912" x="5592763" y="3505200"/>
          <p14:tracePt t="17920" x="5608638" y="3513138"/>
          <p14:tracePt t="17929" x="5616575" y="3521075"/>
          <p14:tracePt t="17946" x="5654675" y="3565525"/>
          <p14:tracePt t="17962" x="5692775" y="3603625"/>
          <p14:tracePt t="17980" x="5715000" y="3627438"/>
          <p14:tracePt t="18095" x="5715000" y="3573463"/>
          <p14:tracePt t="18105" x="5715000" y="3559175"/>
          <p14:tracePt t="18112" x="5715000" y="3535363"/>
          <p14:tracePt t="18129" x="5715000" y="3475038"/>
          <p14:tracePt t="18146" x="5715000" y="3421063"/>
          <p14:tracePt t="18163" x="5715000" y="3375025"/>
          <p14:tracePt t="18179" x="5737225" y="3314700"/>
          <p14:tracePt t="18196" x="5745163" y="3314700"/>
          <p14:tracePt t="18213" x="5761038" y="3268663"/>
          <p14:tracePt t="18229" x="5768975" y="3246438"/>
          <p14:tracePt t="18246" x="5783263" y="3230563"/>
          <p14:tracePt t="18263" x="5829300" y="3178175"/>
          <p14:tracePt t="18279" x="5837238" y="3162300"/>
          <p14:tracePt t="18296" x="5859463" y="3132138"/>
          <p14:tracePt t="18329" x="5875338" y="3124200"/>
          <p14:tracePt t="18346" x="5935663" y="3116263"/>
          <p14:tracePt t="18363" x="6003925" y="3108325"/>
          <p14:tracePt t="18379" x="6164263" y="3086100"/>
          <p14:tracePt t="18396" x="6324600" y="3078163"/>
          <p14:tracePt t="18413" x="6515100" y="3078163"/>
          <p14:tracePt t="18429" x="6697663" y="3078163"/>
          <p14:tracePt t="18447" x="6934200" y="3078163"/>
          <p14:tracePt t="18463" x="6980238" y="3078163"/>
          <p14:tracePt t="18481" x="7032625" y="3078163"/>
          <p14:tracePt t="18537" x="7040563" y="3078163"/>
          <p14:tracePt t="18544" x="7064375" y="3078163"/>
          <p14:tracePt t="18552" x="7116763" y="3070225"/>
          <p14:tracePt t="18563" x="7178675" y="3063875"/>
          <p14:tracePt t="18579" x="7315200" y="3063875"/>
          <p14:tracePt t="18596" x="7483475" y="3048000"/>
          <p14:tracePt t="18613" x="7627938" y="3048000"/>
          <p14:tracePt t="18629" x="7726363" y="3048000"/>
          <p14:tracePt t="18646" x="7772400" y="3048000"/>
          <p14:tracePt t="18696" x="7780338" y="3048000"/>
          <p14:tracePt t="18728" x="7780338" y="3055938"/>
          <p14:tracePt t="18736" x="7780338" y="3063875"/>
          <p14:tracePt t="18746" x="7780338" y="3116263"/>
          <p14:tracePt t="18763" x="7886700" y="3406775"/>
          <p14:tracePt t="18779" x="7916863" y="3565525"/>
          <p14:tracePt t="18796" x="7932738" y="3665538"/>
          <p14:tracePt t="18813" x="7947025" y="3711575"/>
          <p14:tracePt t="18911" x="7916863" y="3711575"/>
          <p14:tracePt t="18920" x="7886700" y="3711575"/>
          <p14:tracePt t="18929" x="7856538" y="3711575"/>
          <p14:tracePt t="18946" x="7742238" y="3749675"/>
          <p14:tracePt t="18963" x="7620000" y="3787775"/>
          <p14:tracePt t="18981" x="7489825" y="3832225"/>
          <p14:tracePt t="18984" x="7429500" y="3840163"/>
          <p14:tracePt t="18996" x="7391400" y="3856038"/>
          <p14:tracePt t="19013" x="7299325" y="3863975"/>
          <p14:tracePt t="19030" x="7216775" y="3870325"/>
          <p14:tracePt t="19047" x="7124700" y="3870325"/>
          <p14:tracePt t="19063" x="6896100" y="3870325"/>
          <p14:tracePt t="19080" x="6697663" y="3870325"/>
          <p14:tracePt t="19096" x="6484938" y="3870325"/>
          <p14:tracePt t="19113" x="6308725" y="3856038"/>
          <p14:tracePt t="19130" x="6194425" y="3848100"/>
          <p14:tracePt t="19146" x="6180138" y="3848100"/>
          <p14:tracePt t="19215" x="6172200" y="3848100"/>
          <p14:tracePt t="19256" x="6172200" y="3840163"/>
          <p14:tracePt t="19264" x="6164263" y="3832225"/>
          <p14:tracePt t="19271" x="6156325" y="3825875"/>
          <p14:tracePt t="19280" x="6142038" y="3810000"/>
          <p14:tracePt t="19296" x="6096000" y="3771900"/>
          <p14:tracePt t="19313" x="6035675" y="3741738"/>
          <p14:tracePt t="19330" x="6011863" y="3717925"/>
          <p14:tracePt t="19346" x="6003925" y="3711575"/>
          <p14:tracePt t="19363" x="5997575" y="3703638"/>
          <p14:tracePt t="19408" x="5997575" y="3695700"/>
          <p14:tracePt t="19415" x="5997575" y="3673475"/>
          <p14:tracePt t="19430" x="5997575" y="3641725"/>
          <p14:tracePt t="19447" x="5997575" y="3573463"/>
          <p14:tracePt t="19463" x="5965825" y="3444875"/>
          <p14:tracePt t="19481" x="5959475" y="3382963"/>
          <p14:tracePt t="19496" x="5951538" y="3344863"/>
          <p14:tracePt t="19513" x="5951538" y="3292475"/>
          <p14:tracePt t="19530" x="5951538" y="3246438"/>
          <p14:tracePt t="19546" x="5951538" y="3222625"/>
          <p14:tracePt t="19563" x="5981700" y="3170238"/>
          <p14:tracePt t="19580" x="6019800" y="3146425"/>
          <p14:tracePt t="19596" x="6080125" y="3124200"/>
          <p14:tracePt t="19613" x="6156325" y="3086100"/>
          <p14:tracePt t="19630" x="6232525" y="3070225"/>
          <p14:tracePt t="19647" x="6340475" y="3040063"/>
          <p14:tracePt t="19663" x="6530975" y="3017838"/>
          <p14:tracePt t="19680" x="6591300" y="3017838"/>
          <p14:tracePt t="19696" x="6675438" y="3017838"/>
          <p14:tracePt t="19713" x="6797675" y="3017838"/>
          <p14:tracePt t="19730" x="6850063" y="3017838"/>
          <p14:tracePt t="19746" x="6918325" y="3032125"/>
          <p14:tracePt t="19763" x="7094538" y="3048000"/>
          <p14:tracePt t="19780" x="7162800" y="3070225"/>
          <p14:tracePt t="19796" x="7223125" y="3086100"/>
          <p14:tracePt t="19813" x="7323138" y="3116263"/>
          <p14:tracePt t="19830" x="7513638" y="3170238"/>
          <p14:tracePt t="19847" x="7589838" y="3184525"/>
          <p14:tracePt t="19863" x="7627938" y="3200400"/>
          <p14:tracePt t="19881" x="7642225" y="3208338"/>
          <p14:tracePt t="19927" x="7650163" y="3208338"/>
          <p14:tracePt t="19944" x="7650163" y="3238500"/>
          <p14:tracePt t="19952" x="7666038" y="3352800"/>
          <p14:tracePt t="19963" x="7673975" y="3467100"/>
          <p14:tracePt t="19980" x="7658100" y="3635375"/>
          <p14:tracePt t="19983" x="7581900" y="3741738"/>
          <p14:tracePt t="19997" x="7475538" y="3832225"/>
          <p14:tracePt t="20013" x="7108825" y="4038600"/>
          <p14:tracePt t="20031" x="6477000" y="4259263"/>
          <p14:tracePt t="20047" x="6218238" y="4283075"/>
          <p14:tracePt t="20063" x="5494338" y="4283075"/>
          <p14:tracePt t="20080" x="5181600" y="4283075"/>
          <p14:tracePt t="20097" x="5037138" y="4267200"/>
          <p14:tracePt t="20113" x="5029200" y="4259263"/>
          <p14:tracePt t="24088" x="4999038" y="4259263"/>
          <p14:tracePt t="24096" x="4975225" y="4259263"/>
          <p14:tracePt t="24104" x="4968875" y="4259263"/>
          <p14:tracePt t="24115" x="4960938" y="4259263"/>
          <p14:tracePt t="24131" x="4953000" y="4251325"/>
          <p14:tracePt t="24148" x="4945063" y="4251325"/>
          <p14:tracePt t="24165" x="4930775" y="4244975"/>
          <p14:tracePt t="24745" x="4922838" y="4244975"/>
          <p14:tracePt t="34200" x="4892675" y="4229100"/>
          <p14:tracePt t="34208" x="4784725" y="4206875"/>
          <p14:tracePt t="34218" x="4724400" y="4191000"/>
          <p14:tracePt t="34235" x="4656138" y="4160838"/>
          <p14:tracePt t="34543" x="4702175" y="4175125"/>
          <p14:tracePt t="34553" x="4762500" y="4191000"/>
          <p14:tracePt t="34560" x="4800600" y="4206875"/>
          <p14:tracePt t="34569" x="4808538" y="4206875"/>
          <p14:tracePt t="34585" x="4830763" y="4206875"/>
          <p14:tracePt t="34602" x="4914900" y="4183063"/>
          <p14:tracePt t="34619" x="5113338" y="4114800"/>
          <p14:tracePt t="34636" x="5326063" y="4030663"/>
          <p14:tracePt t="34652" x="5630863" y="3954463"/>
          <p14:tracePt t="34669" x="5951538" y="3902075"/>
          <p14:tracePt t="34685" x="6194425" y="3863975"/>
          <p14:tracePt t="34703" x="6340475" y="3840163"/>
          <p14:tracePt t="35600" x="6332538" y="3840163"/>
          <p14:tracePt t="35624" x="6324600" y="3840163"/>
          <p14:tracePt t="35760" x="6308725" y="3832225"/>
          <p14:tracePt t="35776" x="6294438" y="3825875"/>
          <p14:tracePt t="35784" x="6286500" y="3825875"/>
          <p14:tracePt t="35800" x="6278563" y="3825875"/>
          <p14:tracePt t="35808" x="6270625" y="3825875"/>
          <p14:tracePt t="35824" x="6264275" y="3825875"/>
          <p14:tracePt t="35836" x="6264275" y="3817938"/>
          <p14:tracePt t="35852" x="6256338" y="3817938"/>
          <p14:tracePt t="36321" x="6248400" y="3810000"/>
          <p14:tracePt t="42424" x="6248400" y="3802063"/>
          <p14:tracePt t="42440" x="6248400" y="3779838"/>
          <p14:tracePt t="42448" x="6286500" y="3695700"/>
          <p14:tracePt t="42456" x="6316663" y="3611563"/>
          <p14:tracePt t="42471" x="6362700" y="3451225"/>
          <p14:tracePt t="42488" x="6416675" y="3276600"/>
          <p14:tracePt t="42505" x="6492875" y="3108325"/>
          <p14:tracePt t="42521" x="6553200" y="2963863"/>
          <p14:tracePt t="42538" x="6607175" y="2849563"/>
          <p14:tracePt t="42555" x="6621463" y="2773363"/>
          <p14:tracePt t="42571" x="6637338" y="2735263"/>
          <p14:tracePt t="42607" x="6637338" y="2720975"/>
          <p14:tracePt t="42622" x="6637338" y="2682875"/>
          <p14:tracePt t="42638" x="6637338" y="2620963"/>
          <p14:tracePt t="42655" x="6645275" y="2613025"/>
          <p14:tracePt t="42759" x="6629400" y="2628900"/>
          <p14:tracePt t="42768" x="6613525" y="2803525"/>
          <p14:tracePt t="42775" x="6569075" y="2971800"/>
          <p14:tracePt t="42788" x="6507163" y="3192463"/>
          <p14:tracePt t="42805" x="6392863" y="3649663"/>
          <p14:tracePt t="42822" x="6248400" y="4016375"/>
          <p14:tracePt t="42839" x="6118225" y="4259263"/>
          <p14:tracePt t="42855" x="6088063" y="4335463"/>
          <p14:tracePt t="42888" x="6088063" y="4313238"/>
          <p14:tracePt t="42905" x="6248400" y="4022725"/>
          <p14:tracePt t="42922" x="6507163" y="3635375"/>
          <p14:tracePt t="42938" x="6735763" y="3208338"/>
          <p14:tracePt t="42955" x="6956425" y="2841625"/>
          <p14:tracePt t="42972" x="7048500" y="2682875"/>
          <p14:tracePt t="42988" x="7070725" y="2636838"/>
          <p14:tracePt t="43032" x="7056438" y="2628900"/>
          <p14:tracePt t="43040" x="6988175" y="2674938"/>
          <p14:tracePt t="43055" x="6842125" y="2941638"/>
          <p14:tracePt t="43073" x="6637338" y="3322638"/>
          <p14:tracePt t="43088" x="6430963" y="3687763"/>
          <p14:tracePt t="43105" x="6286500" y="3863975"/>
          <p14:tracePt t="43122" x="6270625" y="3894138"/>
          <p14:tracePt t="43155" x="6430963" y="3611563"/>
          <p14:tracePt t="43172" x="6721475" y="3216275"/>
          <p14:tracePt t="43188" x="7010400" y="2781300"/>
          <p14:tracePt t="43205" x="7162800" y="2574925"/>
          <p14:tracePt t="43222" x="7178675" y="2560638"/>
          <p14:tracePt t="43240" x="7162800" y="2560638"/>
          <p14:tracePt t="43255" x="7026275" y="2841625"/>
          <p14:tracePt t="43272" x="6781800" y="3268663"/>
          <p14:tracePt t="43288" x="6523038" y="3603625"/>
          <p14:tracePt t="43305" x="6400800" y="3756025"/>
          <p14:tracePt t="43322" x="6384925" y="3763963"/>
          <p14:tracePt t="43338" x="6384925" y="3741738"/>
          <p14:tracePt t="43355" x="6537325" y="3444875"/>
          <p14:tracePt t="43372" x="6773863" y="3124200"/>
          <p14:tracePt t="43388" x="7002463" y="2841625"/>
          <p14:tracePt t="43405" x="7048500" y="2789238"/>
          <p14:tracePt t="43439" x="6988175" y="2803525"/>
          <p14:tracePt t="43455" x="6523038" y="3260725"/>
          <p14:tracePt t="43472" x="6202363" y="3513138"/>
          <p14:tracePt t="43489" x="6057900" y="3589338"/>
          <p14:tracePt t="43522" x="6080125" y="3489325"/>
          <p14:tracePt t="43539" x="6264275" y="3254375"/>
          <p14:tracePt t="43555" x="6575425" y="2979738"/>
          <p14:tracePt t="43573" x="6743700" y="2857500"/>
          <p14:tracePt t="43576" x="6759575" y="2857500"/>
          <p14:tracePt t="43600" x="6759575" y="2873375"/>
          <p14:tracePt t="43607" x="6705600" y="3017838"/>
          <p14:tracePt t="43623" x="6408738" y="3314700"/>
          <p14:tracePt t="43639" x="6180138" y="3497263"/>
          <p14:tracePt t="43655" x="5608638" y="3810000"/>
          <p14:tracePt t="43672" x="5554663" y="3825875"/>
          <p14:tracePt t="43705" x="5821363" y="3573463"/>
          <p14:tracePt t="43722" x="6302375" y="3238500"/>
          <p14:tracePt t="43739" x="6735763" y="2955925"/>
          <p14:tracePt t="43755" x="6850063" y="2911475"/>
          <p14:tracePt t="43789" x="6721475" y="3101975"/>
          <p14:tracePt t="43805" x="6362700" y="3444875"/>
          <p14:tracePt t="43823" x="5630863" y="3916363"/>
          <p14:tracePt t="43839" x="5532438" y="3946525"/>
          <p14:tracePt t="43855" x="5516563" y="3946525"/>
          <p14:tracePt t="43872" x="5715000" y="3619500"/>
          <p14:tracePt t="43889" x="6218238" y="3238500"/>
          <p14:tracePt t="43905" x="6759575" y="2857500"/>
          <p14:tracePt t="43922" x="6988175" y="2743200"/>
          <p14:tracePt t="43939" x="6994525" y="2743200"/>
          <p14:tracePt t="43955" x="6926263" y="2879725"/>
          <p14:tracePt t="43972" x="6651625" y="3260725"/>
          <p14:tracePt t="43989" x="6294438" y="3603625"/>
          <p14:tracePt t="44005" x="6073775" y="3749675"/>
          <p14:tracePt t="44022" x="6057900" y="3749675"/>
          <p14:tracePt t="44039" x="6065838" y="3673475"/>
          <p14:tracePt t="44055" x="6705600" y="3184525"/>
          <p14:tracePt t="44073" x="7108825" y="2925763"/>
          <p14:tracePt t="44089" x="7216775" y="2873375"/>
          <p14:tracePt t="44122" x="7146925" y="3055938"/>
          <p14:tracePt t="44139" x="6873875" y="3298825"/>
          <p14:tracePt t="44156" x="6575425" y="3459163"/>
          <p14:tracePt t="44172" x="6507163" y="3475038"/>
          <p14:tracePt t="44206" x="6599238" y="3276600"/>
          <p14:tracePt t="44223" x="6956425" y="2971800"/>
          <p14:tracePt t="44239" x="7032625" y="2925763"/>
          <p14:tracePt t="44272" x="6956425" y="3094038"/>
          <p14:tracePt t="44289" x="6683375" y="3436938"/>
          <p14:tracePt t="44306" x="6346825" y="3679825"/>
          <p14:tracePt t="44322" x="6156325" y="3787775"/>
          <p14:tracePt t="44339" x="6142038" y="3787775"/>
          <p14:tracePt t="44356" x="6172200" y="3756025"/>
          <p14:tracePt t="44372" x="6423025" y="3505200"/>
          <p14:tracePt t="44389" x="6773863" y="3260725"/>
          <p14:tracePt t="44406" x="6972300" y="3140075"/>
          <p14:tracePt t="44422" x="6980238" y="3132138"/>
          <p14:tracePt t="44440" x="6926263" y="3178175"/>
          <p14:tracePt t="44456" x="6613525" y="3382963"/>
          <p14:tracePt t="44472" x="6278563" y="3573463"/>
          <p14:tracePt t="44489" x="6149975" y="3619500"/>
          <p14:tracePt t="44506" x="6142038" y="3619500"/>
          <p14:tracePt t="44522" x="6142038" y="3559175"/>
          <p14:tracePt t="44539" x="6400800" y="3360738"/>
          <p14:tracePt t="44556" x="6804025" y="3140075"/>
          <p14:tracePt t="44574" x="6980238" y="3048000"/>
          <p14:tracePt t="44576" x="6988175" y="3048000"/>
          <p14:tracePt t="44607" x="6918325" y="3094038"/>
          <p14:tracePt t="44616" x="6804025" y="3200400"/>
          <p14:tracePt t="44624" x="6659563" y="3298825"/>
          <p14:tracePt t="44639" x="6362700" y="3459163"/>
          <p14:tracePt t="44656" x="6264275" y="3497263"/>
          <p14:tracePt t="44689" x="6286500" y="3482975"/>
          <p14:tracePt t="44706" x="6507163" y="3314700"/>
          <p14:tracePt t="44722" x="6705600" y="3170238"/>
          <p14:tracePt t="44739" x="6797675" y="3108325"/>
          <p14:tracePt t="44756" x="6804025" y="3108325"/>
          <p14:tracePt t="44772" x="6804025" y="3124200"/>
          <p14:tracePt t="44789" x="6621463" y="3398838"/>
          <p14:tracePt t="44806" x="6362700" y="3603625"/>
          <p14:tracePt t="44822" x="6142038" y="3749675"/>
          <p14:tracePt t="44839" x="6088063" y="3779838"/>
          <p14:tracePt t="44872" x="6278563" y="3627438"/>
          <p14:tracePt t="44889" x="6621463" y="3429000"/>
          <p14:tracePt t="44906" x="6904038" y="3230563"/>
          <p14:tracePt t="44922" x="7002463" y="3162300"/>
          <p14:tracePt t="44956" x="6994525" y="3170238"/>
          <p14:tracePt t="44973" x="6773863" y="3436938"/>
          <p14:tracePt t="44989" x="6454775" y="3695700"/>
          <p14:tracePt t="45006" x="6202363" y="3924300"/>
          <p14:tracePt t="45023" x="6088063" y="4022725"/>
          <p14:tracePt t="45039" x="6088063" y="4030663"/>
          <p14:tracePt t="45071" x="6096000" y="4022725"/>
          <p14:tracePt t="45080" x="6134100" y="4008438"/>
          <p14:tracePt t="45089" x="6164263" y="3978275"/>
          <p14:tracePt t="45106" x="6194425" y="3932238"/>
          <p14:tracePt t="45122" x="6202363" y="3886200"/>
          <p14:tracePt t="45139" x="6210300" y="3848100"/>
          <p14:tracePt t="45156" x="6226175" y="3802063"/>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708456" y="2521589"/>
            <a:ext cx="7509741" cy="2308324"/>
          </a:xfrm>
          <a:prstGeom prst="rect">
            <a:avLst/>
          </a:prstGeom>
          <a:solidFill>
            <a:schemeClr val="bg1"/>
          </a:solidFill>
        </p:spPr>
        <p:txBody>
          <a:bodyPr wrap="square">
            <a:spAutoFit/>
          </a:bodyPr>
          <a:lstStyle/>
          <a:p>
            <a:r>
              <a:rPr lang="en-US" dirty="0" smtClean="0">
                <a:latin typeface="Poppins"/>
              </a:rPr>
              <a:t>If the probability,  </a:t>
            </a:r>
          </a:p>
          <a:p>
            <a:r>
              <a:rPr lang="en-US" dirty="0" smtClean="0">
                <a:latin typeface="Poppins"/>
              </a:rPr>
              <a:t>Find the probability of A or B occur</a:t>
            </a:r>
            <a:endParaRPr lang="en-US" dirty="0">
              <a:latin typeface="Poppins"/>
            </a:endParaRPr>
          </a:p>
          <a:p>
            <a:pPr algn="ctr"/>
            <a:r>
              <a:rPr lang="en-US" dirty="0"/>
              <a:t/>
            </a:r>
            <a:br>
              <a:rPr lang="en-US" dirty="0"/>
            </a:br>
            <a:r>
              <a:rPr lang="ar-EG" dirty="0" smtClean="0"/>
              <a:t>إذا كان                                                            </a:t>
            </a:r>
          </a:p>
          <a:p>
            <a:pPr algn="ctr"/>
            <a:r>
              <a:rPr lang="ar-EG" dirty="0" smtClean="0"/>
              <a:t>                                                               </a:t>
            </a:r>
          </a:p>
          <a:p>
            <a:pPr algn="ctr"/>
            <a:r>
              <a:rPr lang="ar-EG" dirty="0" smtClean="0"/>
              <a:t>أوجد </a:t>
            </a:r>
            <a:r>
              <a:rPr lang="ar-EG" dirty="0"/>
              <a:t>احتمال </a:t>
            </a:r>
            <a:r>
              <a:rPr lang="ar-EG" dirty="0" smtClean="0"/>
              <a:t>حدوث         أو</a:t>
            </a:r>
          </a:p>
          <a:p>
            <a:pPr algn="ctr"/>
            <a:endParaRPr lang="ar-EG" dirty="0" smtClean="0"/>
          </a:p>
          <a:p>
            <a:pPr algn="ctr"/>
            <a:endParaRPr lang="en-US" dirty="0"/>
          </a:p>
        </p:txBody>
      </p:sp>
      <p:graphicFrame>
        <p:nvGraphicFramePr>
          <p:cNvPr id="9" name="Object 8"/>
          <p:cNvGraphicFramePr>
            <a:graphicFrameLocks noChangeAspect="1"/>
          </p:cNvGraphicFramePr>
          <p:nvPr>
            <p:extLst>
              <p:ext uri="{D42A27DB-BD31-4B8C-83A1-F6EECF244321}">
                <p14:modId xmlns:p14="http://schemas.microsoft.com/office/powerpoint/2010/main" val="3591567410"/>
              </p:ext>
            </p:extLst>
          </p:nvPr>
        </p:nvGraphicFramePr>
        <p:xfrm>
          <a:off x="4901074" y="2547780"/>
          <a:ext cx="4321175" cy="395288"/>
        </p:xfrm>
        <a:graphic>
          <a:graphicData uri="http://schemas.openxmlformats.org/presentationml/2006/ole">
            <mc:AlternateContent xmlns:mc="http://schemas.openxmlformats.org/markup-compatibility/2006">
              <mc:Choice xmlns:v="urn:schemas-microsoft-com:vml" Requires="v">
                <p:oleObj spid="_x0000_s8206" name="Equation" r:id="rId4" imgW="2781000" imgH="253800" progId="Equation.DSMT4">
                  <p:embed/>
                </p:oleObj>
              </mc:Choice>
              <mc:Fallback>
                <p:oleObj name="Equation" r:id="rId4" imgW="2781000" imgH="253800" progId="Equation.DSMT4">
                  <p:embed/>
                  <p:pic>
                    <p:nvPicPr>
                      <p:cNvPr id="9" name="Object 8"/>
                      <p:cNvPicPr/>
                      <p:nvPr/>
                    </p:nvPicPr>
                    <p:blipFill>
                      <a:blip r:embed="rId5"/>
                      <a:stretch>
                        <a:fillRect/>
                      </a:stretch>
                    </p:blipFill>
                    <p:spPr>
                      <a:xfrm>
                        <a:off x="4901074" y="2547780"/>
                        <a:ext cx="4321175" cy="395288"/>
                      </a:xfrm>
                      <a:prstGeom prst="rect">
                        <a:avLst/>
                      </a:prstGeom>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432760056"/>
              </p:ext>
            </p:extLst>
          </p:nvPr>
        </p:nvGraphicFramePr>
        <p:xfrm>
          <a:off x="5701350" y="3914478"/>
          <a:ext cx="255588" cy="255587"/>
        </p:xfrm>
        <a:graphic>
          <a:graphicData uri="http://schemas.openxmlformats.org/presentationml/2006/ole">
            <mc:AlternateContent xmlns:mc="http://schemas.openxmlformats.org/markup-compatibility/2006">
              <mc:Choice xmlns:v="urn:schemas-microsoft-com:vml" Requires="v">
                <p:oleObj spid="_x0000_s8207" name="Equation" r:id="rId6" imgW="164880" imgH="164880" progId="Equation.DSMT4">
                  <p:embed/>
                </p:oleObj>
              </mc:Choice>
              <mc:Fallback>
                <p:oleObj name="Equation" r:id="rId6" imgW="164880" imgH="164880" progId="Equation.DSMT4">
                  <p:embed/>
                  <p:pic>
                    <p:nvPicPr>
                      <p:cNvPr id="13" name="Object 12"/>
                      <p:cNvPicPr/>
                      <p:nvPr/>
                    </p:nvPicPr>
                    <p:blipFill>
                      <a:blip r:embed="rId7"/>
                      <a:stretch>
                        <a:fillRect/>
                      </a:stretch>
                    </p:blipFill>
                    <p:spPr>
                      <a:xfrm>
                        <a:off x="5701350" y="3914478"/>
                        <a:ext cx="255588" cy="255587"/>
                      </a:xfrm>
                      <a:prstGeom prst="rect">
                        <a:avLst/>
                      </a:prstGeom>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1616487259"/>
              </p:ext>
            </p:extLst>
          </p:nvPr>
        </p:nvGraphicFramePr>
        <p:xfrm>
          <a:off x="4994840" y="3932346"/>
          <a:ext cx="255588" cy="255587"/>
        </p:xfrm>
        <a:graphic>
          <a:graphicData uri="http://schemas.openxmlformats.org/presentationml/2006/ole">
            <mc:AlternateContent xmlns:mc="http://schemas.openxmlformats.org/markup-compatibility/2006">
              <mc:Choice xmlns:v="urn:schemas-microsoft-com:vml" Requires="v">
                <p:oleObj spid="_x0000_s8208" name="Equation" r:id="rId8" imgW="164880" imgH="164880" progId="Equation.DSMT4">
                  <p:embed/>
                </p:oleObj>
              </mc:Choice>
              <mc:Fallback>
                <p:oleObj name="Equation" r:id="rId8" imgW="164880" imgH="164880" progId="Equation.DSMT4">
                  <p:embed/>
                  <p:pic>
                    <p:nvPicPr>
                      <p:cNvPr id="14" name="Object 13"/>
                      <p:cNvPicPr/>
                      <p:nvPr/>
                    </p:nvPicPr>
                    <p:blipFill>
                      <a:blip r:embed="rId9"/>
                      <a:stretch>
                        <a:fillRect/>
                      </a:stretch>
                    </p:blipFill>
                    <p:spPr>
                      <a:xfrm>
                        <a:off x="4994840" y="3932346"/>
                        <a:ext cx="255588" cy="255587"/>
                      </a:xfrm>
                      <a:prstGeom prst="rect">
                        <a:avLst/>
                      </a:prstGeom>
                    </p:spPr>
                  </p:pic>
                </p:oleObj>
              </mc:Fallback>
            </mc:AlternateContent>
          </a:graphicData>
        </a:graphic>
      </p:graphicFrame>
      <p:graphicFrame>
        <p:nvGraphicFramePr>
          <p:cNvPr id="15" name="Object 14"/>
          <p:cNvGraphicFramePr>
            <a:graphicFrameLocks noChangeAspect="1"/>
          </p:cNvGraphicFramePr>
          <p:nvPr>
            <p:extLst>
              <p:ext uri="{D42A27DB-BD31-4B8C-83A1-F6EECF244321}">
                <p14:modId xmlns:p14="http://schemas.microsoft.com/office/powerpoint/2010/main" val="2832217298"/>
              </p:ext>
            </p:extLst>
          </p:nvPr>
        </p:nvGraphicFramePr>
        <p:xfrm>
          <a:off x="3668557" y="3295026"/>
          <a:ext cx="4321175" cy="395288"/>
        </p:xfrm>
        <a:graphic>
          <a:graphicData uri="http://schemas.openxmlformats.org/presentationml/2006/ole">
            <mc:AlternateContent xmlns:mc="http://schemas.openxmlformats.org/markup-compatibility/2006">
              <mc:Choice xmlns:v="urn:schemas-microsoft-com:vml" Requires="v">
                <p:oleObj spid="_x0000_s8209" name="Equation" r:id="rId10" imgW="2781000" imgH="253800" progId="Equation.DSMT4">
                  <p:embed/>
                </p:oleObj>
              </mc:Choice>
              <mc:Fallback>
                <p:oleObj name="Equation" r:id="rId10" imgW="2781000" imgH="253800" progId="Equation.DSMT4">
                  <p:embed/>
                  <p:pic>
                    <p:nvPicPr>
                      <p:cNvPr id="9" name="Object 8"/>
                      <p:cNvPicPr/>
                      <p:nvPr/>
                    </p:nvPicPr>
                    <p:blipFill>
                      <a:blip r:embed="rId5"/>
                      <a:stretch>
                        <a:fillRect/>
                      </a:stretch>
                    </p:blipFill>
                    <p:spPr>
                      <a:xfrm>
                        <a:off x="3668557" y="3295026"/>
                        <a:ext cx="4321175" cy="395288"/>
                      </a:xfrm>
                      <a:prstGeom prst="rect">
                        <a:avLst/>
                      </a:prstGeom>
                    </p:spPr>
                  </p:pic>
                </p:oleObj>
              </mc:Fallback>
            </mc:AlternateContent>
          </a:graphicData>
        </a:graphic>
      </p:graphicFrame>
    </p:spTree>
    <p:extLst>
      <p:ext uri="{BB962C8B-B14F-4D97-AF65-F5344CB8AC3E}">
        <p14:creationId xmlns:p14="http://schemas.microsoft.com/office/powerpoint/2010/main" val="1489336959"/>
      </p:ext>
    </p:extLst>
  </p:cSld>
  <p:clrMapOvr>
    <a:masterClrMapping/>
  </p:clrMapOvr>
  <mc:AlternateContent xmlns:mc="http://schemas.openxmlformats.org/markup-compatibility/2006" xmlns:p14="http://schemas.microsoft.com/office/powerpoint/2010/main">
    <mc:Choice Requires="p14">
      <p:transition p14:dur="10" advTm="58864"/>
    </mc:Choice>
    <mc:Fallback xmlns="">
      <p:transition advTm="58864"/>
    </mc:Fallback>
  </mc:AlternateContent>
  <p:timing>
    <p:tnLst>
      <p:par>
        <p:cTn id="1" dur="indefinite" restart="never" nodeType="tmRoot"/>
      </p:par>
    </p:tnLst>
  </p:timing>
  <p:extLst mod="1">
    <p:ext uri="{3A86A75C-4F4B-4683-9AE1-C65F6400EC91}">
      <p14:laserTraceLst xmlns:p14="http://schemas.microsoft.com/office/powerpoint/2010/main">
        <p14:tracePtLst>
          <p14:tracePt t="2959" x="450850" y="5549900"/>
          <p14:tracePt t="3040" x="450850" y="5543550"/>
          <p14:tracePt t="3048" x="463550" y="5543550"/>
          <p14:tracePt t="3061" x="469900" y="5543550"/>
          <p14:tracePt t="3077" x="565150" y="5467350"/>
          <p14:tracePt t="3094" x="692150" y="5378450"/>
          <p14:tracePt t="3111" x="831850" y="5308600"/>
          <p14:tracePt t="3127" x="1066800" y="5207000"/>
          <p14:tracePt t="3144" x="1854200" y="4819650"/>
          <p14:tracePt t="3161" x="2393950" y="4387850"/>
          <p14:tracePt t="3177" x="2800350" y="4089400"/>
          <p14:tracePt t="3194" x="3022600" y="3898900"/>
          <p14:tracePt t="3211" x="3111500" y="3784600"/>
          <p14:tracePt t="3227" x="3136900" y="3752850"/>
          <p14:tracePt t="8016" x="3213100" y="3740150"/>
          <p14:tracePt t="8024" x="3333750" y="3740150"/>
          <p14:tracePt t="8032" x="3416300" y="3740150"/>
          <p14:tracePt t="8046" x="3473450" y="3740150"/>
          <p14:tracePt t="8062" x="3549650" y="3790950"/>
          <p14:tracePt t="8079" x="3619500" y="3867150"/>
          <p14:tracePt t="8096" x="3651250" y="3911600"/>
          <p14:tracePt t="8112" x="3714750" y="4006850"/>
          <p14:tracePt t="8129" x="3860800" y="4089400"/>
          <p14:tracePt t="8146" x="4070350" y="4267200"/>
          <p14:tracePt t="8162" x="4292600" y="4584700"/>
          <p14:tracePt t="8179" x="4337050" y="4787900"/>
          <p14:tracePt t="8196" x="4330700" y="4902200"/>
          <p14:tracePt t="8472" x="4356100" y="4819650"/>
          <p14:tracePt t="8481" x="4381500" y="4743450"/>
          <p14:tracePt t="8488" x="4445000" y="4667250"/>
          <p14:tracePt t="8497" x="4489450" y="4622800"/>
          <p14:tracePt t="8512" x="4616450" y="4565650"/>
          <p14:tracePt t="8529" x="4768850" y="4508500"/>
          <p14:tracePt t="8546" x="4972050" y="4425950"/>
          <p14:tracePt t="8562" x="5213350" y="4318000"/>
          <p14:tracePt t="8579" x="5384800" y="4210050"/>
          <p14:tracePt t="8596" x="5568950" y="4133850"/>
          <p14:tracePt t="8613" x="5829300" y="4025900"/>
          <p14:tracePt t="8629" x="6108700" y="3892550"/>
          <p14:tracePt t="8646" x="6261100" y="3822700"/>
          <p14:tracePt t="8662" x="6407150" y="3740150"/>
          <p14:tracePt t="8680" x="6540500" y="3644900"/>
          <p14:tracePt t="8695" x="6565900" y="3619500"/>
          <p14:tracePt t="9097" x="6572250" y="3619500"/>
          <p14:tracePt t="9112" x="6610350" y="3594100"/>
          <p14:tracePt t="9126" x="6648450" y="3568700"/>
          <p14:tracePt t="9140" x="6699250" y="3517900"/>
          <p14:tracePt t="9156" x="6743700" y="3467100"/>
          <p14:tracePt t="9164" x="6775450" y="3416300"/>
          <p14:tracePt t="9179" x="6851650" y="3302000"/>
          <p14:tracePt t="9195" x="6934200" y="3187700"/>
          <p14:tracePt t="9212" x="7004050" y="3067050"/>
          <p14:tracePt t="9229" x="7086600" y="2940050"/>
          <p14:tracePt t="9245" x="7188200" y="2762250"/>
          <p14:tracePt t="9262" x="7219950" y="2667000"/>
          <p14:tracePt t="9279" x="7232650" y="2578100"/>
          <p14:tracePt t="9295" x="7251700" y="2514600"/>
          <p14:tracePt t="9312" x="7264400" y="2495550"/>
          <p14:tracePt t="9329" x="7277100" y="2482850"/>
          <p14:tracePt t="9346" x="7277100" y="2476500"/>
          <p14:tracePt t="9362" x="7283450" y="2470150"/>
          <p14:tracePt t="9396" x="7296150" y="2451100"/>
          <p14:tracePt t="9412" x="7327900" y="2444750"/>
          <p14:tracePt t="9429" x="7366000" y="2444750"/>
          <p14:tracePt t="9445" x="7378700" y="2432050"/>
          <p14:tracePt t="9462" x="7416800" y="2432050"/>
          <p14:tracePt t="9479" x="7448550" y="2432050"/>
          <p14:tracePt t="9496" x="7493000" y="2432050"/>
          <p14:tracePt t="9512" x="7505700" y="2432050"/>
          <p14:tracePt t="9529" x="7518400" y="2438400"/>
          <p14:tracePt t="9546" x="7531100" y="2444750"/>
          <p14:tracePt t="9562" x="7537450" y="2451100"/>
          <p14:tracePt t="9579" x="7537450" y="2457450"/>
          <p14:tracePt t="9596" x="7537450" y="2463800"/>
          <p14:tracePt t="9612" x="7543800" y="2470150"/>
          <p14:tracePt t="9629" x="7550150" y="2501900"/>
          <p14:tracePt t="9662" x="7556500" y="2514600"/>
          <p14:tracePt t="9679" x="7556500" y="2520950"/>
          <p14:tracePt t="9696" x="7562850" y="2527300"/>
          <p14:tracePt t="9712" x="7562850" y="2533650"/>
          <p14:tracePt t="9729" x="7575550" y="2546350"/>
          <p14:tracePt t="9746" x="7594600" y="2565400"/>
          <p14:tracePt t="9762" x="7626350" y="2590800"/>
          <p14:tracePt t="9779" x="7651750" y="2616200"/>
          <p14:tracePt t="9796" x="7702550" y="2647950"/>
          <p14:tracePt t="9813" x="7747000" y="2686050"/>
          <p14:tracePt t="9829" x="7791450" y="2730500"/>
          <p14:tracePt t="9846" x="7804150" y="2749550"/>
          <p14:tracePt t="9862" x="7816850" y="2755900"/>
          <p14:tracePt t="10016" x="7816850" y="2762250"/>
          <p14:tracePt t="10028" x="7829550" y="2781300"/>
          <p14:tracePt t="10040" x="7835900" y="2794000"/>
          <p14:tracePt t="10051" x="7835900" y="2800350"/>
          <p14:tracePt t="10062" x="7835900" y="2819400"/>
          <p14:tracePt t="10079" x="7842250" y="2825750"/>
          <p14:tracePt t="10168" x="7848600" y="2825750"/>
          <p14:tracePt t="10224" x="7854950" y="2825750"/>
          <p14:tracePt t="10240" x="7861300" y="2825750"/>
          <p14:tracePt t="10327" x="7874000" y="2825750"/>
          <p14:tracePt t="10337" x="7880350" y="2813050"/>
          <p14:tracePt t="10349" x="7899400" y="2806700"/>
          <p14:tracePt t="10363" x="7969250" y="2794000"/>
          <p14:tracePt t="10379" x="8077200" y="2781300"/>
          <p14:tracePt t="10396" x="8159750" y="2768600"/>
          <p14:tracePt t="10413" x="8280400" y="2755900"/>
          <p14:tracePt t="10429" x="8407400" y="2730500"/>
          <p14:tracePt t="10446" x="8509000" y="2711450"/>
          <p14:tracePt t="10463" x="8528050" y="2698750"/>
          <p14:tracePt t="10608" x="8534400" y="2698750"/>
          <p14:tracePt t="10620" x="8553450" y="2698750"/>
          <p14:tracePt t="10631" x="8629650" y="2736850"/>
          <p14:tracePt t="10647" x="8661400" y="2749550"/>
          <p14:tracePt t="10664" x="8788400" y="2787650"/>
          <p14:tracePt t="10680" x="8832850" y="2806700"/>
          <p14:tracePt t="10696" x="8839200" y="2806700"/>
          <p14:tracePt t="11336" x="8845550" y="2806700"/>
          <p14:tracePt t="11348" x="8851900" y="2806700"/>
          <p14:tracePt t="11363" x="8858250" y="2806700"/>
          <p14:tracePt t="11380" x="8864600" y="2806700"/>
          <p14:tracePt t="11396" x="8896350" y="2813050"/>
          <p14:tracePt t="11413" x="8928100" y="2819400"/>
          <p14:tracePt t="11430" x="8966200" y="2825750"/>
          <p14:tracePt t="11446" x="8991600" y="2825750"/>
          <p14:tracePt t="12232" x="8883650" y="2844800"/>
          <p14:tracePt t="12244" x="8629650" y="2889250"/>
          <p14:tracePt t="12257" x="7600950" y="3054350"/>
          <p14:tracePt t="12279" x="6394450" y="3213100"/>
          <p14:tracePt t="12296" x="5854700" y="3232150"/>
          <p14:tracePt t="12313" x="5581650" y="3244850"/>
          <p14:tracePt t="12330" x="5499100" y="3263900"/>
          <p14:tracePt t="12346" x="5499100" y="3270250"/>
          <p14:tracePt t="12363" x="5486400" y="3270250"/>
          <p14:tracePt t="12380" x="5441950" y="3276600"/>
          <p14:tracePt t="12397" x="5314950" y="3295650"/>
          <p14:tracePt t="12413" x="5041900" y="3327400"/>
          <p14:tracePt t="12430" x="4648200" y="3371850"/>
          <p14:tracePt t="12447" x="4165600" y="3371850"/>
          <p14:tracePt t="12463" x="3695700" y="3371850"/>
          <p14:tracePt t="12480" x="3314700" y="3384550"/>
          <p14:tracePt t="12496" x="3257550" y="3397250"/>
          <p14:tracePt t="12601" x="3263900" y="3397250"/>
          <p14:tracePt t="12608" x="3263900" y="3390900"/>
          <p14:tracePt t="12625" x="3263900" y="3384550"/>
          <p14:tracePt t="12632" x="3263900" y="3371850"/>
          <p14:tracePt t="12648" x="3276600" y="3352800"/>
          <p14:tracePt t="12664" x="3282950" y="3327400"/>
          <p14:tracePt t="12680" x="3282950" y="3321050"/>
          <p14:tracePt t="12697" x="3289300" y="3314700"/>
          <p14:tracePt t="12714" x="3295650" y="3302000"/>
          <p14:tracePt t="12730" x="3308350" y="3276600"/>
          <p14:tracePt t="12747" x="3333750" y="3244850"/>
          <p14:tracePt t="12764" x="3378200" y="3219450"/>
          <p14:tracePt t="12780" x="3409950" y="3181350"/>
          <p14:tracePt t="12797" x="3429000" y="3168650"/>
          <p14:tracePt t="12814" x="3429000" y="3162300"/>
          <p14:tracePt t="15761" x="3454400" y="3143250"/>
          <p14:tracePt t="15768" x="3492500" y="3136900"/>
          <p14:tracePt t="15781" x="3549650" y="3105150"/>
          <p14:tracePt t="15798" x="3600450" y="3105150"/>
          <p14:tracePt t="15816" x="3689350" y="3098800"/>
          <p14:tracePt t="15832" x="3759200" y="3073400"/>
          <p14:tracePt t="15848" x="3816350" y="3048000"/>
          <p14:tracePt t="15865" x="3879850" y="3041650"/>
          <p14:tracePt t="15881" x="3917950" y="3028950"/>
          <p14:tracePt t="15898" x="3930650" y="3022600"/>
          <p14:tracePt t="15915" x="3949700" y="3009900"/>
          <p14:tracePt t="15931" x="3956050" y="3009900"/>
          <p14:tracePt t="34056" x="3924300" y="3009900"/>
          <p14:tracePt t="34064" x="3879850" y="3041650"/>
          <p14:tracePt t="34072" x="3822700" y="3086100"/>
          <p14:tracePt t="34088" x="3765550" y="3149600"/>
          <p14:tracePt t="34104" x="3746500" y="3168650"/>
          <p14:tracePt t="34121" x="3740150" y="3181350"/>
          <p14:tracePt t="34497" x="3765550" y="3200400"/>
          <p14:tracePt t="34510" x="3803650" y="3244850"/>
          <p14:tracePt t="34523" x="3841750" y="3270250"/>
          <p14:tracePt t="34537" x="3848100" y="3302000"/>
          <p14:tracePt t="34553" x="3841750" y="3314700"/>
          <p14:tracePt t="34570" x="3829050" y="3327400"/>
          <p14:tracePt t="34587" x="3816350" y="3340100"/>
          <p14:tracePt t="36322" x="3810000" y="3346450"/>
          <p14:tracePt t="36336" x="3860800" y="3441700"/>
          <p14:tracePt t="36350" x="3924300" y="3536950"/>
          <p14:tracePt t="36358" x="4000500" y="3632200"/>
          <p14:tracePt t="36371" x="4178300" y="3797300"/>
          <p14:tracePt t="36387" x="4311650" y="3886200"/>
          <p14:tracePt t="36404" x="4400550" y="3937000"/>
          <p14:tracePt t="36421" x="4470400" y="3968750"/>
          <p14:tracePt t="36438" x="4470400" y="3975100"/>
          <p14:tracePt t="36632" x="4476750" y="3975100"/>
          <p14:tracePt t="36641" x="4476750" y="3994150"/>
          <p14:tracePt t="36654" x="4476750" y="4006850"/>
          <p14:tracePt t="36671" x="4425950" y="4051300"/>
          <p14:tracePt t="36687" x="4349750" y="4102100"/>
          <p14:tracePt t="36704" x="4279900" y="4152900"/>
          <p14:tracePt t="36721" x="4248150" y="4178300"/>
          <p14:tracePt t="36738" x="4229100" y="4191000"/>
          <p14:tracePt t="36754" x="4203700" y="4197350"/>
          <p14:tracePt t="36771" x="4152900" y="4203700"/>
          <p14:tracePt t="36788" x="4108450" y="4222750"/>
          <p14:tracePt t="36804" x="4089400" y="4229100"/>
          <p14:tracePt t="58160" x="0" y="0"/>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p:txBody>
      </p:sp>
      <p:graphicFrame>
        <p:nvGraphicFramePr>
          <p:cNvPr id="15" name="Object 14"/>
          <p:cNvGraphicFramePr>
            <a:graphicFrameLocks noChangeAspect="1"/>
          </p:cNvGraphicFramePr>
          <p:nvPr>
            <p:extLst>
              <p:ext uri="{D42A27DB-BD31-4B8C-83A1-F6EECF244321}">
                <p14:modId xmlns:p14="http://schemas.microsoft.com/office/powerpoint/2010/main" val="4193925024"/>
              </p:ext>
            </p:extLst>
          </p:nvPr>
        </p:nvGraphicFramePr>
        <p:xfrm>
          <a:off x="2949575" y="4260850"/>
          <a:ext cx="5543550" cy="1482725"/>
        </p:xfrm>
        <a:graphic>
          <a:graphicData uri="http://schemas.openxmlformats.org/presentationml/2006/ole">
            <mc:AlternateContent xmlns:mc="http://schemas.openxmlformats.org/markup-compatibility/2006">
              <mc:Choice xmlns:v="urn:schemas-microsoft-com:vml" Requires="v">
                <p:oleObj spid="_x0000_s9233" name="Equation" r:id="rId4" imgW="2705040" imgH="723600" progId="Equation.DSMT4">
                  <p:embed/>
                </p:oleObj>
              </mc:Choice>
              <mc:Fallback>
                <p:oleObj name="Equation" r:id="rId4" imgW="2705040" imgH="723600" progId="Equation.DSMT4">
                  <p:embed/>
                  <p:pic>
                    <p:nvPicPr>
                      <p:cNvPr id="15" name="Object 14"/>
                      <p:cNvPicPr/>
                      <p:nvPr/>
                    </p:nvPicPr>
                    <p:blipFill>
                      <a:blip r:embed="rId5"/>
                      <a:stretch>
                        <a:fillRect/>
                      </a:stretch>
                    </p:blipFill>
                    <p:spPr>
                      <a:xfrm>
                        <a:off x="2949575" y="4260850"/>
                        <a:ext cx="5543550" cy="1482725"/>
                      </a:xfrm>
                      <a:prstGeom prst="rect">
                        <a:avLst/>
                      </a:prstGeom>
                    </p:spPr>
                  </p:pic>
                </p:oleObj>
              </mc:Fallback>
            </mc:AlternateContent>
          </a:graphicData>
        </a:graphic>
      </p:graphicFrame>
      <p:sp>
        <p:nvSpPr>
          <p:cNvPr id="16" name="Rectangle 15"/>
          <p:cNvSpPr/>
          <p:nvPr/>
        </p:nvSpPr>
        <p:spPr>
          <a:xfrm>
            <a:off x="2708456" y="1225449"/>
            <a:ext cx="7509741" cy="2308324"/>
          </a:xfrm>
          <a:prstGeom prst="rect">
            <a:avLst/>
          </a:prstGeom>
          <a:solidFill>
            <a:schemeClr val="bg1"/>
          </a:solidFill>
        </p:spPr>
        <p:txBody>
          <a:bodyPr wrap="square">
            <a:spAutoFit/>
          </a:bodyPr>
          <a:lstStyle/>
          <a:p>
            <a:r>
              <a:rPr lang="en-US" dirty="0" smtClean="0">
                <a:latin typeface="Poppins"/>
              </a:rPr>
              <a:t>If the probability,  </a:t>
            </a:r>
          </a:p>
          <a:p>
            <a:r>
              <a:rPr lang="en-US" dirty="0" smtClean="0">
                <a:latin typeface="Poppins"/>
              </a:rPr>
              <a:t>Find the probability of A or B occur</a:t>
            </a:r>
            <a:endParaRPr lang="en-US" dirty="0">
              <a:latin typeface="Poppins"/>
            </a:endParaRPr>
          </a:p>
          <a:p>
            <a:pPr algn="ctr"/>
            <a:r>
              <a:rPr lang="en-US" dirty="0"/>
              <a:t/>
            </a:r>
            <a:br>
              <a:rPr lang="en-US" dirty="0"/>
            </a:br>
            <a:r>
              <a:rPr lang="ar-EG" dirty="0" smtClean="0"/>
              <a:t>إذا كان                                                            </a:t>
            </a:r>
          </a:p>
          <a:p>
            <a:pPr algn="ctr"/>
            <a:r>
              <a:rPr lang="ar-EG" dirty="0" smtClean="0"/>
              <a:t>                                                               </a:t>
            </a:r>
          </a:p>
          <a:p>
            <a:pPr algn="ctr"/>
            <a:r>
              <a:rPr lang="ar-EG" dirty="0" smtClean="0"/>
              <a:t>أوجد </a:t>
            </a:r>
            <a:r>
              <a:rPr lang="ar-EG" dirty="0"/>
              <a:t>احتمال </a:t>
            </a:r>
            <a:r>
              <a:rPr lang="ar-EG" dirty="0" smtClean="0"/>
              <a:t>حدوث         أو</a:t>
            </a:r>
          </a:p>
          <a:p>
            <a:pPr algn="ctr"/>
            <a:endParaRPr lang="ar-EG" dirty="0" smtClean="0"/>
          </a:p>
          <a:p>
            <a:pPr algn="ctr"/>
            <a:endParaRPr lang="en-US" dirty="0"/>
          </a:p>
        </p:txBody>
      </p:sp>
      <p:graphicFrame>
        <p:nvGraphicFramePr>
          <p:cNvPr id="17" name="Object 16"/>
          <p:cNvGraphicFramePr>
            <a:graphicFrameLocks noChangeAspect="1"/>
          </p:cNvGraphicFramePr>
          <p:nvPr>
            <p:extLst>
              <p:ext uri="{D42A27DB-BD31-4B8C-83A1-F6EECF244321}">
                <p14:modId xmlns:p14="http://schemas.microsoft.com/office/powerpoint/2010/main" val="2146586496"/>
              </p:ext>
            </p:extLst>
          </p:nvPr>
        </p:nvGraphicFramePr>
        <p:xfrm>
          <a:off x="4901074" y="1251640"/>
          <a:ext cx="4321175" cy="395288"/>
        </p:xfrm>
        <a:graphic>
          <a:graphicData uri="http://schemas.openxmlformats.org/presentationml/2006/ole">
            <mc:AlternateContent xmlns:mc="http://schemas.openxmlformats.org/markup-compatibility/2006">
              <mc:Choice xmlns:v="urn:schemas-microsoft-com:vml" Requires="v">
                <p:oleObj spid="_x0000_s9234" name="Equation" r:id="rId6" imgW="2781000" imgH="253800" progId="Equation.DSMT4">
                  <p:embed/>
                </p:oleObj>
              </mc:Choice>
              <mc:Fallback>
                <p:oleObj name="Equation" r:id="rId6" imgW="2781000" imgH="253800" progId="Equation.DSMT4">
                  <p:embed/>
                  <p:pic>
                    <p:nvPicPr>
                      <p:cNvPr id="9" name="Object 8"/>
                      <p:cNvPicPr/>
                      <p:nvPr/>
                    </p:nvPicPr>
                    <p:blipFill>
                      <a:blip r:embed="rId7"/>
                      <a:stretch>
                        <a:fillRect/>
                      </a:stretch>
                    </p:blipFill>
                    <p:spPr>
                      <a:xfrm>
                        <a:off x="4901074" y="1251640"/>
                        <a:ext cx="4321175" cy="395288"/>
                      </a:xfrm>
                      <a:prstGeom prst="rect">
                        <a:avLst/>
                      </a:prstGeom>
                    </p:spPr>
                  </p:pic>
                </p:oleObj>
              </mc:Fallback>
            </mc:AlternateContent>
          </a:graphicData>
        </a:graphic>
      </p:graphicFrame>
      <p:graphicFrame>
        <p:nvGraphicFramePr>
          <p:cNvPr id="18" name="Object 17"/>
          <p:cNvGraphicFramePr>
            <a:graphicFrameLocks noChangeAspect="1"/>
          </p:cNvGraphicFramePr>
          <p:nvPr>
            <p:extLst>
              <p:ext uri="{D42A27DB-BD31-4B8C-83A1-F6EECF244321}">
                <p14:modId xmlns:p14="http://schemas.microsoft.com/office/powerpoint/2010/main" val="2638881576"/>
              </p:ext>
            </p:extLst>
          </p:nvPr>
        </p:nvGraphicFramePr>
        <p:xfrm>
          <a:off x="5701350" y="2618338"/>
          <a:ext cx="255588" cy="255587"/>
        </p:xfrm>
        <a:graphic>
          <a:graphicData uri="http://schemas.openxmlformats.org/presentationml/2006/ole">
            <mc:AlternateContent xmlns:mc="http://schemas.openxmlformats.org/markup-compatibility/2006">
              <mc:Choice xmlns:v="urn:schemas-microsoft-com:vml" Requires="v">
                <p:oleObj spid="_x0000_s9235" name="Equation" r:id="rId8" imgW="164880" imgH="164880" progId="Equation.DSMT4">
                  <p:embed/>
                </p:oleObj>
              </mc:Choice>
              <mc:Fallback>
                <p:oleObj name="Equation" r:id="rId8" imgW="164880" imgH="164880" progId="Equation.DSMT4">
                  <p:embed/>
                  <p:pic>
                    <p:nvPicPr>
                      <p:cNvPr id="13" name="Object 12"/>
                      <p:cNvPicPr/>
                      <p:nvPr/>
                    </p:nvPicPr>
                    <p:blipFill>
                      <a:blip r:embed="rId9"/>
                      <a:stretch>
                        <a:fillRect/>
                      </a:stretch>
                    </p:blipFill>
                    <p:spPr>
                      <a:xfrm>
                        <a:off x="5701350" y="2618338"/>
                        <a:ext cx="255588" cy="255587"/>
                      </a:xfrm>
                      <a:prstGeom prst="rect">
                        <a:avLst/>
                      </a:prstGeom>
                    </p:spPr>
                  </p:pic>
                </p:oleObj>
              </mc:Fallback>
            </mc:AlternateContent>
          </a:graphicData>
        </a:graphic>
      </p:graphicFrame>
      <p:graphicFrame>
        <p:nvGraphicFramePr>
          <p:cNvPr id="19" name="Object 18"/>
          <p:cNvGraphicFramePr>
            <a:graphicFrameLocks noChangeAspect="1"/>
          </p:cNvGraphicFramePr>
          <p:nvPr>
            <p:extLst>
              <p:ext uri="{D42A27DB-BD31-4B8C-83A1-F6EECF244321}">
                <p14:modId xmlns:p14="http://schemas.microsoft.com/office/powerpoint/2010/main" val="3206140503"/>
              </p:ext>
            </p:extLst>
          </p:nvPr>
        </p:nvGraphicFramePr>
        <p:xfrm>
          <a:off x="4994840" y="2636206"/>
          <a:ext cx="255588" cy="255587"/>
        </p:xfrm>
        <a:graphic>
          <a:graphicData uri="http://schemas.openxmlformats.org/presentationml/2006/ole">
            <mc:AlternateContent xmlns:mc="http://schemas.openxmlformats.org/markup-compatibility/2006">
              <mc:Choice xmlns:v="urn:schemas-microsoft-com:vml" Requires="v">
                <p:oleObj spid="_x0000_s9236" name="Equation" r:id="rId10" imgW="164880" imgH="164880" progId="Equation.DSMT4">
                  <p:embed/>
                </p:oleObj>
              </mc:Choice>
              <mc:Fallback>
                <p:oleObj name="Equation" r:id="rId10" imgW="164880" imgH="164880" progId="Equation.DSMT4">
                  <p:embed/>
                  <p:pic>
                    <p:nvPicPr>
                      <p:cNvPr id="14" name="Object 13"/>
                      <p:cNvPicPr/>
                      <p:nvPr/>
                    </p:nvPicPr>
                    <p:blipFill>
                      <a:blip r:embed="rId11"/>
                      <a:stretch>
                        <a:fillRect/>
                      </a:stretch>
                    </p:blipFill>
                    <p:spPr>
                      <a:xfrm>
                        <a:off x="4994840" y="2636206"/>
                        <a:ext cx="255588" cy="255587"/>
                      </a:xfrm>
                      <a:prstGeom prst="rect">
                        <a:avLst/>
                      </a:prstGeom>
                    </p:spPr>
                  </p:pic>
                </p:oleObj>
              </mc:Fallback>
            </mc:AlternateContent>
          </a:graphicData>
        </a:graphic>
      </p:graphicFrame>
      <p:graphicFrame>
        <p:nvGraphicFramePr>
          <p:cNvPr id="20" name="Object 19"/>
          <p:cNvGraphicFramePr>
            <a:graphicFrameLocks noChangeAspect="1"/>
          </p:cNvGraphicFramePr>
          <p:nvPr>
            <p:extLst>
              <p:ext uri="{D42A27DB-BD31-4B8C-83A1-F6EECF244321}">
                <p14:modId xmlns:p14="http://schemas.microsoft.com/office/powerpoint/2010/main" val="1647431383"/>
              </p:ext>
            </p:extLst>
          </p:nvPr>
        </p:nvGraphicFramePr>
        <p:xfrm>
          <a:off x="3668557" y="1998886"/>
          <a:ext cx="4321175" cy="395288"/>
        </p:xfrm>
        <a:graphic>
          <a:graphicData uri="http://schemas.openxmlformats.org/presentationml/2006/ole">
            <mc:AlternateContent xmlns:mc="http://schemas.openxmlformats.org/markup-compatibility/2006">
              <mc:Choice xmlns:v="urn:schemas-microsoft-com:vml" Requires="v">
                <p:oleObj spid="_x0000_s9237" name="Equation" r:id="rId12" imgW="2781000" imgH="253800" progId="Equation.DSMT4">
                  <p:embed/>
                </p:oleObj>
              </mc:Choice>
              <mc:Fallback>
                <p:oleObj name="Equation" r:id="rId12" imgW="2781000" imgH="253800" progId="Equation.DSMT4">
                  <p:embed/>
                  <p:pic>
                    <p:nvPicPr>
                      <p:cNvPr id="15" name="Object 14"/>
                      <p:cNvPicPr/>
                      <p:nvPr/>
                    </p:nvPicPr>
                    <p:blipFill>
                      <a:blip r:embed="rId7"/>
                      <a:stretch>
                        <a:fillRect/>
                      </a:stretch>
                    </p:blipFill>
                    <p:spPr>
                      <a:xfrm>
                        <a:off x="3668557" y="1998886"/>
                        <a:ext cx="4321175" cy="395288"/>
                      </a:xfrm>
                      <a:prstGeom prst="rect">
                        <a:avLst/>
                      </a:prstGeom>
                    </p:spPr>
                  </p:pic>
                </p:oleObj>
              </mc:Fallback>
            </mc:AlternateContent>
          </a:graphicData>
        </a:graphic>
      </p:graphicFrame>
    </p:spTree>
    <p:extLst>
      <p:ext uri="{BB962C8B-B14F-4D97-AF65-F5344CB8AC3E}">
        <p14:creationId xmlns:p14="http://schemas.microsoft.com/office/powerpoint/2010/main" val="1515697234"/>
      </p:ext>
    </p:extLst>
  </p:cSld>
  <p:clrMapOvr>
    <a:masterClrMapping/>
  </p:clrMapOvr>
  <mc:AlternateContent xmlns:mc="http://schemas.openxmlformats.org/markup-compatibility/2006" xmlns:p14="http://schemas.microsoft.com/office/powerpoint/2010/main">
    <mc:Choice Requires="p14">
      <p:transition p14:dur="10" advTm="39871"/>
    </mc:Choice>
    <mc:Fallback xmlns="">
      <p:transition advTm="39871"/>
    </mc:Fallback>
  </mc:AlternateContent>
  <p:timing>
    <p:tnLst>
      <p:par>
        <p:cTn id="1" dur="indefinite" restart="never" nodeType="tmRoot"/>
      </p:par>
    </p:tnLst>
  </p:timing>
  <p:extLst mod="1">
    <p:ext uri="{3A86A75C-4F4B-4683-9AE1-C65F6400EC91}">
      <p14:laserTraceLst xmlns:p14="http://schemas.microsoft.com/office/powerpoint/2010/main">
        <p14:tracePtLst>
          <p14:tracePt t="2485" x="285750" y="5562600"/>
          <p14:tracePt t="2509" x="298450" y="5556250"/>
          <p14:tracePt t="2525" x="304800" y="5556250"/>
          <p14:tracePt t="2533" x="317500" y="5556250"/>
          <p14:tracePt t="2541" x="330200" y="5556250"/>
          <p14:tracePt t="2558" x="412750" y="5505450"/>
          <p14:tracePt t="2575" x="654050" y="5302250"/>
          <p14:tracePt t="2591" x="914400" y="5168900"/>
          <p14:tracePt t="2608" x="1238250" y="5022850"/>
          <p14:tracePt t="2625" x="1593850" y="4876800"/>
          <p14:tracePt t="2641" x="1943100" y="4775200"/>
          <p14:tracePt t="2658" x="2292350" y="4654550"/>
          <p14:tracePt t="2675" x="2527300" y="4597400"/>
          <p14:tracePt t="2691" x="2667000" y="4572000"/>
          <p14:tracePt t="2708" x="2755900" y="4546600"/>
          <p14:tracePt t="2725" x="2813050" y="4533900"/>
          <p14:tracePt t="2741" x="2838450" y="4527550"/>
          <p14:tracePt t="2758" x="2870200" y="4527550"/>
          <p14:tracePt t="2775" x="2908300" y="4514850"/>
          <p14:tracePt t="2794" x="2978150" y="4502150"/>
          <p14:tracePt t="2808" x="3054350" y="4483100"/>
          <p14:tracePt t="2825" x="3124200" y="4483100"/>
          <p14:tracePt t="2841" x="3187700" y="4483100"/>
          <p14:tracePt t="2858" x="3251200" y="4483100"/>
          <p14:tracePt t="2875" x="3289300" y="4483100"/>
          <p14:tracePt t="2891" x="3314700" y="4483100"/>
          <p14:tracePt t="2908" x="3346450" y="4483100"/>
          <p14:tracePt t="2925" x="3359150" y="4489450"/>
          <p14:tracePt t="2941" x="3422650" y="4527550"/>
          <p14:tracePt t="2958" x="3467100" y="4559300"/>
          <p14:tracePt t="2975" x="3492500" y="4584700"/>
          <p14:tracePt t="2991" x="3498850" y="4591050"/>
          <p14:tracePt t="3008" x="3505200" y="4591050"/>
          <p14:tracePt t="3061" x="3492500" y="4591050"/>
          <p14:tracePt t="3080" x="3422650" y="4578350"/>
          <p14:tracePt t="3096" x="3365500" y="4552950"/>
          <p14:tracePt t="3108" x="3359150" y="4552950"/>
          <p14:tracePt t="3206" x="3352800" y="4552950"/>
          <p14:tracePt t="3246" x="3340100" y="4552950"/>
          <p14:tracePt t="3262" x="3321050" y="4552950"/>
          <p14:tracePt t="3273" x="3302000" y="4552950"/>
          <p14:tracePt t="3279" x="3282950" y="4552950"/>
          <p14:tracePt t="3291" x="3276600" y="4552950"/>
          <p14:tracePt t="3308" x="3263900" y="4552950"/>
          <p14:tracePt t="3374" x="3257550" y="4552950"/>
          <p14:tracePt t="3395" x="3219450" y="4552950"/>
          <p14:tracePt t="3408" x="3181350" y="4552950"/>
          <p14:tracePt t="3425" x="3136900" y="4552950"/>
          <p14:tracePt t="3442" x="3130550" y="4552950"/>
          <p14:tracePt t="3551" x="3124200" y="4552950"/>
          <p14:tracePt t="3894" x="3149600" y="4540250"/>
          <p14:tracePt t="3915" x="3238500" y="4514850"/>
          <p14:tracePt t="3935" x="3359150" y="4483100"/>
          <p14:tracePt t="3944" x="3384550" y="4464050"/>
          <p14:tracePt t="3958" x="3416300" y="4457700"/>
          <p14:tracePt t="3975" x="3448050" y="4451350"/>
          <p14:tracePt t="3992" x="3454400" y="4451350"/>
          <p14:tracePt t="4008" x="3460750" y="4438650"/>
          <p14:tracePt t="4025" x="3479800" y="4432300"/>
          <p14:tracePt t="4042" x="3505200" y="4425950"/>
          <p14:tracePt t="4058" x="3517900" y="4425950"/>
          <p14:tracePt t="4075" x="3543300" y="4413250"/>
          <p14:tracePt t="4092" x="3556000" y="4413250"/>
          <p14:tracePt t="4108" x="3568700" y="4413250"/>
          <p14:tracePt t="4125" x="3587750" y="4413250"/>
          <p14:tracePt t="4142" x="3619500" y="4413250"/>
          <p14:tracePt t="4158" x="3651250" y="4413250"/>
          <p14:tracePt t="4175" x="3695700" y="4451350"/>
          <p14:tracePt t="4192" x="3746500" y="4514850"/>
          <p14:tracePt t="4209" x="3771900" y="4546600"/>
          <p14:tracePt t="4225" x="3784600" y="4559300"/>
          <p14:tracePt t="4311" x="3790950" y="4559300"/>
          <p14:tracePt t="4332" x="3810000" y="4559300"/>
          <p14:tracePt t="4353" x="3822700" y="4533900"/>
          <p14:tracePt t="4362" x="3829050" y="4527550"/>
          <p14:tracePt t="4375" x="3841750" y="4521200"/>
          <p14:tracePt t="4392" x="3867150" y="4521200"/>
          <p14:tracePt t="4408" x="3924300" y="4521200"/>
          <p14:tracePt t="4425" x="4051300" y="4527550"/>
          <p14:tracePt t="4442" x="4171950" y="4565650"/>
          <p14:tracePt t="4458" x="4222750" y="4572000"/>
          <p14:tracePt t="4607" x="4235450" y="4591050"/>
          <p14:tracePt t="4627" x="4260850" y="4667250"/>
          <p14:tracePt t="4649" x="4330700" y="4756150"/>
          <p14:tracePt t="4662" x="4337050" y="4768850"/>
          <p14:tracePt t="4727" x="4343400" y="4768850"/>
          <p14:tracePt t="4790" x="4349750" y="4762500"/>
          <p14:tracePt t="4799" x="4356100" y="4762500"/>
          <p14:tracePt t="4809" x="4368800" y="4756150"/>
          <p14:tracePt t="4825" x="4438650" y="4743450"/>
          <p14:tracePt t="4842" x="4514850" y="4743450"/>
          <p14:tracePt t="4859" x="4622800" y="4718050"/>
          <p14:tracePt t="4875" x="4686300" y="4699000"/>
          <p14:tracePt t="4892" x="4705350" y="4686300"/>
          <p14:tracePt t="4909" x="4724400" y="4673600"/>
          <p14:tracePt t="4925" x="4730750" y="4660900"/>
          <p14:tracePt t="4942" x="4743450" y="4635500"/>
          <p14:tracePt t="4959" x="4756150" y="4622800"/>
          <p14:tracePt t="4975" x="4768850" y="4616450"/>
          <p14:tracePt t="4992" x="4775200" y="4603750"/>
          <p14:tracePt t="5009" x="4787900" y="4591050"/>
          <p14:tracePt t="5025" x="4819650" y="4578350"/>
          <p14:tracePt t="5042" x="4832350" y="4578350"/>
          <p14:tracePt t="5059" x="4870450" y="4578350"/>
          <p14:tracePt t="5075" x="4902200" y="4578350"/>
          <p14:tracePt t="5092" x="4914900" y="4578350"/>
          <p14:tracePt t="5193" x="4921250" y="4578350"/>
          <p14:tracePt t="5214" x="4921250" y="4533900"/>
          <p14:tracePt t="5230" x="4921250" y="4502150"/>
          <p14:tracePt t="5242" x="4921250" y="4495800"/>
          <p14:tracePt t="5259" x="4921250" y="4483100"/>
          <p14:tracePt t="5375" x="4940300" y="4521200"/>
          <p14:tracePt t="5396" x="4991100" y="4610100"/>
          <p14:tracePt t="5409" x="5060950" y="4737100"/>
          <p14:tracePt t="5426" x="5099050" y="4813300"/>
          <p14:tracePt t="5442" x="5111750" y="4826000"/>
          <p14:tracePt t="5493" x="5111750" y="4794250"/>
          <p14:tracePt t="5505" x="5111750" y="4762500"/>
          <p14:tracePt t="5518" x="5111750" y="4724400"/>
          <p14:tracePt t="5528" x="5111750" y="4705350"/>
          <p14:tracePt t="5542" x="5105400" y="4686300"/>
          <p14:tracePt t="6023" x="5105400" y="4679950"/>
          <p14:tracePt t="6044" x="5156200" y="4686300"/>
          <p14:tracePt t="6063" x="5340350" y="4686300"/>
          <p14:tracePt t="6076" x="5384800" y="4686300"/>
          <p14:tracePt t="6092" x="5480050" y="4667250"/>
          <p14:tracePt t="6109" x="5562600" y="4622800"/>
          <p14:tracePt t="6126" x="5607050" y="4584700"/>
          <p14:tracePt t="6142" x="5638800" y="4565650"/>
          <p14:tracePt t="6159" x="5657850" y="4559300"/>
          <p14:tracePt t="6193" x="5664200" y="4552950"/>
          <p14:tracePt t="6209" x="5676900" y="4552950"/>
          <p14:tracePt t="6226" x="5708650" y="4552950"/>
          <p14:tracePt t="6242" x="5734050" y="4552950"/>
          <p14:tracePt t="6259" x="5778500" y="4552950"/>
          <p14:tracePt t="6276" x="5797550" y="4552950"/>
          <p14:tracePt t="6293" x="5816600" y="4565650"/>
          <p14:tracePt t="6309" x="5829300" y="4578350"/>
          <p14:tracePt t="6326" x="5835650" y="4591050"/>
          <p14:tracePt t="6342" x="5848350" y="4622800"/>
          <p14:tracePt t="6359" x="5854700" y="4635500"/>
          <p14:tracePt t="6376" x="5854700" y="4648200"/>
          <p14:tracePt t="6527" x="5861050" y="4648200"/>
          <p14:tracePt t="6545" x="5867400" y="4648200"/>
          <p14:tracePt t="6559" x="5867400" y="4641850"/>
          <p14:tracePt t="6576" x="5886450" y="4622800"/>
          <p14:tracePt t="6592" x="5905500" y="4610100"/>
          <p14:tracePt t="6609" x="5949950" y="4591050"/>
          <p14:tracePt t="6626" x="5975350" y="4572000"/>
          <p14:tracePt t="6643" x="6000750" y="4559300"/>
          <p14:tracePt t="6659" x="6013450" y="4546600"/>
          <p14:tracePt t="6676" x="6019800" y="4540250"/>
          <p14:tracePt t="6709" x="6032500" y="4533900"/>
          <p14:tracePt t="6775" x="6057900" y="4565650"/>
          <p14:tracePt t="6795" x="6115050" y="4641850"/>
          <p14:tracePt t="6815" x="6159500" y="4686300"/>
          <p14:tracePt t="7335" x="6172200" y="4673600"/>
          <p14:tracePt t="7354" x="6203950" y="4654550"/>
          <p14:tracePt t="7363" x="6235700" y="4654550"/>
          <p14:tracePt t="7376" x="6324600" y="4629150"/>
          <p14:tracePt t="7393" x="6381750" y="4603750"/>
          <p14:tracePt t="7410" x="6438900" y="4584700"/>
          <p14:tracePt t="7426" x="6464300" y="4572000"/>
          <p14:tracePt t="7443" x="6477000" y="4572000"/>
          <p14:tracePt t="7460" x="6483350" y="4565650"/>
          <p14:tracePt t="7493" x="6496050" y="4565650"/>
          <p14:tracePt t="7510" x="6540500" y="4565650"/>
          <p14:tracePt t="7526" x="6591300" y="4565650"/>
          <p14:tracePt t="7543" x="6629400" y="4565650"/>
          <p14:tracePt t="7559" x="6667500" y="4578350"/>
          <p14:tracePt t="7576" x="6705600" y="4597400"/>
          <p14:tracePt t="7593" x="6743700" y="4610100"/>
          <p14:tracePt t="7610" x="6781800" y="4629150"/>
          <p14:tracePt t="7626" x="6788150" y="4635500"/>
          <p14:tracePt t="7660" x="6794500" y="4641850"/>
          <p14:tracePt t="8328" x="6800850" y="4641850"/>
          <p14:tracePt t="8350" x="6864350" y="4622800"/>
          <p14:tracePt t="8372" x="6921500" y="4603750"/>
          <p14:tracePt t="8382" x="6972300" y="4572000"/>
          <p14:tracePt t="8393" x="6991350" y="4565650"/>
          <p14:tracePt t="8410" x="7004050" y="4552950"/>
          <p14:tracePt t="8426" x="7010400" y="4546600"/>
          <p14:tracePt t="8443" x="7016750" y="4540250"/>
          <p14:tracePt t="8567" x="7023100" y="4533900"/>
          <p14:tracePt t="8588" x="7061200" y="4572000"/>
          <p14:tracePt t="8609" x="7124700" y="4641850"/>
          <p14:tracePt t="8622" x="7143750" y="4654550"/>
          <p14:tracePt t="8632" x="7150100" y="4660900"/>
          <p14:tracePt t="8685" x="7162800" y="4648200"/>
          <p14:tracePt t="8693" x="7162800" y="4629150"/>
          <p14:tracePt t="8701" x="7162800" y="4603750"/>
          <p14:tracePt t="8710" x="7162800" y="4591050"/>
          <p14:tracePt t="8727" x="7162800" y="4521200"/>
          <p14:tracePt t="8743" x="7162800" y="4495800"/>
          <p14:tracePt t="8760" x="7162800" y="4470400"/>
          <p14:tracePt t="8777" x="7162800" y="4464050"/>
          <p14:tracePt t="8793" x="7169150" y="4451350"/>
          <p14:tracePt t="8810" x="7181850" y="4445000"/>
          <p14:tracePt t="8827" x="7188200" y="4438650"/>
          <p14:tracePt t="8843" x="7226300" y="4438650"/>
          <p14:tracePt t="8860" x="7283450" y="4464050"/>
          <p14:tracePt t="8877" x="7346950" y="4495800"/>
          <p14:tracePt t="8893" x="7448550" y="4533900"/>
          <p14:tracePt t="8910" x="7486650" y="4540250"/>
          <p14:tracePt t="8927" x="7499350" y="4540250"/>
          <p14:tracePt t="9095" x="7518400" y="4540250"/>
          <p14:tracePt t="9117" x="7569200" y="4552950"/>
          <p14:tracePt t="9130" x="7664450" y="4591050"/>
          <p14:tracePt t="9143" x="7747000" y="4603750"/>
          <p14:tracePt t="9160" x="7778750" y="4603750"/>
          <p14:tracePt t="9177" x="7785100" y="4603750"/>
          <p14:tracePt t="9193" x="7791450" y="4603750"/>
          <p14:tracePt t="9210" x="7804150" y="4597400"/>
          <p14:tracePt t="9227" x="7804150" y="4572000"/>
          <p14:tracePt t="9243" x="7816850" y="4559300"/>
          <p14:tracePt t="9260" x="7816850" y="4540250"/>
          <p14:tracePt t="9293" x="7823200" y="4533900"/>
          <p14:tracePt t="9343" x="7829550" y="4533900"/>
          <p14:tracePt t="9358" x="7835900" y="4533900"/>
          <p14:tracePt t="9369" x="7842250" y="4533900"/>
          <p14:tracePt t="9377" x="7861300" y="4533900"/>
          <p14:tracePt t="9393" x="7867650" y="4533900"/>
          <p14:tracePt t="9410" x="7886700" y="4533900"/>
          <p14:tracePt t="9445" x="7899400" y="4533900"/>
          <p14:tracePt t="9461" x="7905750" y="4533900"/>
          <p14:tracePt t="9469" x="7912100" y="4533900"/>
          <p14:tracePt t="9477" x="7918450" y="4533900"/>
          <p14:tracePt t="9493" x="7962900" y="4533900"/>
          <p14:tracePt t="9510" x="7969250" y="4533900"/>
          <p14:tracePt t="9527" x="7988300" y="4533900"/>
          <p14:tracePt t="9543" x="8007350" y="4533900"/>
          <p14:tracePt t="9560" x="8013700" y="4533900"/>
          <p14:tracePt t="9577" x="8020050" y="4540250"/>
          <p14:tracePt t="9775" x="8007350" y="4540250"/>
          <p14:tracePt t="9796" x="7981950" y="4540250"/>
          <p14:tracePt t="9815" x="7905750" y="4552950"/>
          <p14:tracePt t="9827" x="7861300" y="4565650"/>
          <p14:tracePt t="9843" x="7791450" y="4584700"/>
          <p14:tracePt t="9860" x="7689850" y="4622800"/>
          <p14:tracePt t="9877" x="7658100" y="4635500"/>
          <p14:tracePt t="9894" x="7594600" y="4635500"/>
          <p14:tracePt t="9910" x="7543800" y="4635500"/>
          <p14:tracePt t="9927" x="7499350" y="4635500"/>
          <p14:tracePt t="9944" x="7454900" y="4635500"/>
          <p14:tracePt t="9960" x="7404100" y="4635500"/>
          <p14:tracePt t="9977" x="7372350" y="4635500"/>
          <p14:tracePt t="9994" x="7334250" y="4635500"/>
          <p14:tracePt t="10010" x="7302500" y="4635500"/>
          <p14:tracePt t="10027" x="7270750" y="4622800"/>
          <p14:tracePt t="10044" x="7239000" y="4603750"/>
          <p14:tracePt t="10060" x="7200900" y="4565650"/>
          <p14:tracePt t="10077" x="7124700" y="4470400"/>
          <p14:tracePt t="10094" x="7035800" y="4387850"/>
          <p14:tracePt t="10110" x="6896100" y="4260850"/>
          <p14:tracePt t="10127" x="6559550" y="3987800"/>
          <p14:tracePt t="10144" x="6229350" y="3765550"/>
          <p14:tracePt t="10160" x="6019800" y="3575050"/>
          <p14:tracePt t="10177" x="5911850" y="3467100"/>
          <p14:tracePt t="10194" x="5842000" y="3397250"/>
          <p14:tracePt t="10210" x="5810250" y="3327400"/>
          <p14:tracePt t="10227" x="5753100" y="3225800"/>
          <p14:tracePt t="10244" x="5708650" y="3098800"/>
          <p14:tracePt t="10261" x="5651500" y="2978150"/>
          <p14:tracePt t="10278" x="5588000" y="2876550"/>
          <p14:tracePt t="10294" x="5537200" y="2749550"/>
          <p14:tracePt t="10311" x="5530850" y="2673350"/>
          <p14:tracePt t="10328" x="5492750" y="2603500"/>
          <p14:tracePt t="10344" x="5448300" y="2508250"/>
          <p14:tracePt t="10363" x="5397500" y="2387600"/>
          <p14:tracePt t="10379" x="5340350" y="2260600"/>
          <p14:tracePt t="10394" x="5295900" y="2146300"/>
          <p14:tracePt t="10410" x="5276850" y="2070100"/>
          <p14:tracePt t="10427" x="5264150" y="2038350"/>
          <p14:tracePt t="10444" x="5264150" y="2032000"/>
          <p14:tracePt t="10663" x="5264150" y="2019300"/>
          <p14:tracePt t="10680" x="5334000" y="1981200"/>
          <p14:tracePt t="10694" x="5365750" y="1949450"/>
          <p14:tracePt t="10711" x="5441950" y="1860550"/>
          <p14:tracePt t="10727" x="5505450" y="1771650"/>
          <p14:tracePt t="10744" x="5575300" y="1676400"/>
          <p14:tracePt t="10761" x="5626100" y="1600200"/>
          <p14:tracePt t="10777" x="5664200" y="1524000"/>
          <p14:tracePt t="10794" x="5702300" y="1447800"/>
          <p14:tracePt t="10811" x="5708650" y="1377950"/>
          <p14:tracePt t="10827" x="5721350" y="1320800"/>
          <p14:tracePt t="10844" x="5721350" y="1295400"/>
          <p14:tracePt t="10861" x="5727700" y="1282700"/>
          <p14:tracePt t="10975" x="5734050" y="1295400"/>
          <p14:tracePt t="10987" x="5734050" y="1320800"/>
          <p14:tracePt t="11000" x="5734050" y="1397000"/>
          <p14:tracePt t="11013" x="5734050" y="1460500"/>
          <p14:tracePt t="11027" x="5734050" y="1466850"/>
          <p14:tracePt t="11044" x="5734050" y="1473200"/>
          <p14:tracePt t="11143" x="5734050" y="1479550"/>
          <p14:tracePt t="11175" x="5727700" y="1479550"/>
          <p14:tracePt t="11191" x="5715000" y="1479550"/>
          <p14:tracePt t="11206" x="5708650" y="1473200"/>
          <p14:tracePt t="11327" x="5702300" y="1466850"/>
          <p14:tracePt t="11351" x="5695950" y="1473200"/>
          <p14:tracePt t="11364" x="5689600" y="1473200"/>
          <p14:tracePt t="11379" x="5676900" y="1492250"/>
          <p14:tracePt t="11394" x="5664200" y="1517650"/>
          <p14:tracePt t="11411" x="5645150" y="1574800"/>
          <p14:tracePt t="11427" x="5619750" y="1651000"/>
          <p14:tracePt t="11444" x="5594350" y="1752600"/>
          <p14:tracePt t="11461" x="5594350" y="1822450"/>
          <p14:tracePt t="11477" x="5568950" y="1943100"/>
          <p14:tracePt t="11494" x="5556250" y="2012950"/>
          <p14:tracePt t="11511" x="5543550" y="2101850"/>
          <p14:tracePt t="11527" x="5537200" y="2197100"/>
          <p14:tracePt t="11544" x="5499100" y="2324100"/>
          <p14:tracePt t="11561" x="5499100" y="2444750"/>
          <p14:tracePt t="11577" x="5473700" y="2609850"/>
          <p14:tracePt t="11594" x="5448300" y="2787650"/>
          <p14:tracePt t="11611" x="5429250" y="3105150"/>
          <p14:tracePt t="11627" x="5384800" y="3498850"/>
          <p14:tracePt t="11644" x="5321300" y="3930650"/>
          <p14:tracePt t="11661" x="5302250" y="4337050"/>
          <p14:tracePt t="11677" x="5194300" y="4921250"/>
          <p14:tracePt t="11694" x="5162550" y="5149850"/>
          <p14:tracePt t="11711" x="5137150" y="5245100"/>
          <p14:tracePt t="11728" x="5111750" y="5314950"/>
          <p14:tracePt t="11744" x="5092700" y="5353050"/>
          <p14:tracePt t="11761" x="5092700" y="5365750"/>
          <p14:tracePt t="11777" x="5080000" y="5378450"/>
          <p14:tracePt t="11794" x="5073650" y="5384800"/>
          <p14:tracePt t="11811" x="5067300" y="5403850"/>
          <p14:tracePt t="11827" x="5048250" y="5454650"/>
          <p14:tracePt t="11844" x="5010150" y="5530850"/>
          <p14:tracePt t="11861" x="4984750" y="5651500"/>
          <p14:tracePt t="11877" x="4959350" y="5740400"/>
          <p14:tracePt t="11894" x="4946650" y="5829300"/>
          <p14:tracePt t="11911" x="4940300" y="5899150"/>
          <p14:tracePt t="11928" x="4940300" y="5956300"/>
          <p14:tracePt t="11944" x="4927600" y="5969000"/>
          <p14:tracePt t="11990" x="4927600" y="5949950"/>
          <p14:tracePt t="11998" x="4914900" y="5892800"/>
          <p14:tracePt t="12011" x="4902200" y="5842000"/>
          <p14:tracePt t="12028" x="4902200" y="5759450"/>
          <p14:tracePt t="12044" x="4889500" y="5715000"/>
          <p14:tracePt t="12062" x="4883150" y="5689600"/>
          <p14:tracePt t="12078" x="4883150" y="5683250"/>
          <p14:tracePt t="12094" x="4883150" y="5670550"/>
          <p14:tracePt t="12111" x="4883150" y="5657850"/>
          <p14:tracePt t="12128" x="4883150" y="5645150"/>
          <p14:tracePt t="12144" x="4883150" y="5626100"/>
          <p14:tracePt t="12161" x="4883150" y="5613400"/>
          <p14:tracePt t="12178" x="4883150" y="5600700"/>
          <p14:tracePt t="12455" x="4895850" y="5581650"/>
          <p14:tracePt t="12476" x="4991100" y="5486400"/>
          <p14:tracePt t="12489" x="5143500" y="5321300"/>
          <p14:tracePt t="12499" x="5251450" y="5118100"/>
          <p14:tracePt t="12511" x="5581650" y="4546600"/>
          <p14:tracePt t="12528" x="5829300" y="3949700"/>
          <p14:tracePt t="12544" x="5994400" y="3397250"/>
          <p14:tracePt t="12561" x="6013450" y="3092450"/>
          <p14:tracePt t="12578" x="6051550" y="2876550"/>
          <p14:tracePt t="12594" x="6064250" y="2692400"/>
          <p14:tracePt t="12611" x="6089650" y="2552700"/>
          <p14:tracePt t="12628" x="6108700" y="2432050"/>
          <p14:tracePt t="12644" x="6121400" y="2355850"/>
          <p14:tracePt t="12661" x="6140450" y="2273300"/>
          <p14:tracePt t="12678" x="6159500" y="2235200"/>
          <p14:tracePt t="12694" x="6184900" y="2190750"/>
          <p14:tracePt t="12711" x="6210300" y="2159000"/>
          <p14:tracePt t="12728" x="6254750" y="2114550"/>
          <p14:tracePt t="12745" x="6305550" y="2032000"/>
          <p14:tracePt t="12761" x="6362700" y="1930400"/>
          <p14:tracePt t="12778" x="6400800" y="1873250"/>
          <p14:tracePt t="12795" x="6419850" y="1828800"/>
          <p14:tracePt t="12811" x="6426200" y="1809750"/>
          <p14:tracePt t="12828" x="6426200" y="1803400"/>
          <p14:tracePt t="12845" x="6438900" y="1784350"/>
          <p14:tracePt t="12861" x="6451600" y="1778000"/>
          <p14:tracePt t="12878" x="6540500" y="1739900"/>
          <p14:tracePt t="12895" x="6661150" y="1727200"/>
          <p14:tracePt t="12911" x="6794500" y="1695450"/>
          <p14:tracePt t="12928" x="6908800" y="1631950"/>
          <p14:tracePt t="12945" x="6997700" y="1562100"/>
          <p14:tracePt t="12961" x="7029450" y="1543050"/>
          <p14:tracePt t="12978" x="7042150" y="1530350"/>
          <p14:tracePt t="12995" x="7048500" y="1517650"/>
          <p14:tracePt t="13167" x="7054850" y="1517650"/>
          <p14:tracePt t="13295" x="7054850" y="1530350"/>
          <p14:tracePt t="13308" x="7054850" y="1562100"/>
          <p14:tracePt t="13320" x="7054850" y="1644650"/>
          <p14:tracePt t="13328" x="7029450" y="1708150"/>
          <p14:tracePt t="13345" x="6902450" y="1917700"/>
          <p14:tracePt t="13362" x="6737350" y="2222500"/>
          <p14:tracePt t="13378" x="6515100" y="2622550"/>
          <p14:tracePt t="13395" x="6324600" y="3117850"/>
          <p14:tracePt t="13411" x="6108700" y="3644900"/>
          <p14:tracePt t="13428" x="5969000" y="4076700"/>
          <p14:tracePt t="13445" x="5854700" y="4413250"/>
          <p14:tracePt t="13461" x="5753100" y="4775200"/>
          <p14:tracePt t="13478" x="5708650" y="4953000"/>
          <p14:tracePt t="13495" x="5676900" y="5130800"/>
          <p14:tracePt t="13511" x="5632450" y="5283200"/>
          <p14:tracePt t="13528" x="5619750" y="5435600"/>
          <p14:tracePt t="13545" x="5594350" y="5556250"/>
          <p14:tracePt t="13561" x="5594350" y="5651500"/>
          <p14:tracePt t="13578" x="5594350" y="5715000"/>
          <p14:tracePt t="13595" x="5594350" y="5740400"/>
          <p14:tracePt t="13611" x="5594350" y="5759450"/>
          <p14:tracePt t="13628" x="5588000" y="5772150"/>
          <p14:tracePt t="13645" x="5575300" y="5778500"/>
          <p14:tracePt t="13661" x="5575300" y="5784850"/>
          <p14:tracePt t="13695" x="5568950" y="5784850"/>
          <p14:tracePt t="13711" x="5549900" y="5791200"/>
          <p14:tracePt t="13733" x="5543550" y="5791200"/>
          <p14:tracePt t="13855" x="5537200" y="5772150"/>
          <p14:tracePt t="13876" x="5537200" y="5721350"/>
          <p14:tracePt t="13897" x="5537200" y="5664200"/>
          <p14:tracePt t="13918" x="5537200" y="5632450"/>
          <p14:tracePt t="13945" x="5537200" y="5619750"/>
          <p14:tracePt t="14263" x="5575300" y="5613400"/>
          <p14:tracePt t="14283" x="5943600" y="5499100"/>
          <p14:tracePt t="14296" x="6559550" y="5194300"/>
          <p14:tracePt t="14315" x="7137400" y="4870450"/>
          <p14:tracePt t="14331" x="7651750" y="4521200"/>
          <p14:tracePt t="14346" x="7962900" y="4235450"/>
          <p14:tracePt t="14362" x="8172450" y="3968750"/>
          <p14:tracePt t="14378" x="8305800" y="3702050"/>
          <p14:tracePt t="14395" x="8458200" y="3390900"/>
          <p14:tracePt t="14412" x="8572500" y="3136900"/>
          <p14:tracePt t="14428" x="8686800" y="2844800"/>
          <p14:tracePt t="14446" x="8851900" y="2463800"/>
          <p14:tracePt t="14462" x="8928100" y="2317750"/>
          <p14:tracePt t="14479" x="8978900" y="2209800"/>
          <p14:tracePt t="14495" x="9055100" y="2076450"/>
          <p14:tracePt t="14512" x="9118600" y="1962150"/>
          <p14:tracePt t="14529" x="9175750" y="1873250"/>
          <p14:tracePt t="14546" x="9245600" y="1784350"/>
          <p14:tracePt t="14562" x="9302750" y="1714500"/>
          <p14:tracePt t="14579" x="9347200" y="1644650"/>
          <p14:tracePt t="14596" x="9372600" y="1593850"/>
          <p14:tracePt t="14612" x="9404350" y="1536700"/>
          <p14:tracePt t="14629" x="9417050" y="1498600"/>
          <p14:tracePt t="14646" x="9429750" y="1447800"/>
          <p14:tracePt t="14662" x="9378950" y="1371600"/>
          <p14:tracePt t="14679" x="9232900" y="1301750"/>
          <p14:tracePt t="14695" x="8978900" y="1219200"/>
          <p14:tracePt t="14712" x="8724900" y="1155700"/>
          <p14:tracePt t="14729" x="8604250" y="1155700"/>
          <p14:tracePt t="14746" x="8559800" y="1143000"/>
          <p14:tracePt t="14798" x="8553450" y="1143000"/>
          <p14:tracePt t="14810" x="8547100" y="1143000"/>
          <p14:tracePt t="14821" x="8528050" y="1155700"/>
          <p14:tracePt t="14829" x="8521700" y="1174750"/>
          <p14:tracePt t="14845" x="8509000" y="1225550"/>
          <p14:tracePt t="14862" x="8509000" y="1346200"/>
          <p14:tracePt t="14879" x="8578850" y="1409700"/>
          <p14:tracePt t="14895" x="8648700" y="1454150"/>
          <p14:tracePt t="14912" x="8674100" y="1466850"/>
          <p14:tracePt t="14929" x="8686800" y="1473200"/>
          <p14:tracePt t="15014" x="8674100" y="1473200"/>
          <p14:tracePt t="15026" x="8629650" y="1473200"/>
          <p14:tracePt t="15039" x="8489950" y="1454150"/>
          <p14:tracePt t="15050" x="8420100" y="1454150"/>
          <p14:tracePt t="15063" x="8337550" y="1454150"/>
          <p14:tracePt t="15079" x="8318500" y="1454150"/>
          <p14:tracePt t="15112" x="8312150" y="1454150"/>
          <p14:tracePt t="15128" x="8356600" y="1485900"/>
          <p14:tracePt t="15145" x="8496300" y="1530350"/>
          <p14:tracePt t="15162" x="8616950" y="1543050"/>
          <p14:tracePt t="15179" x="8693150" y="1555750"/>
          <p14:tracePt t="15238" x="8680450" y="1555750"/>
          <p14:tracePt t="15246" x="8642350" y="1555750"/>
          <p14:tracePt t="15254" x="8623300" y="1549400"/>
          <p14:tracePt t="15327" x="8655050" y="1549400"/>
          <p14:tracePt t="15339" x="8674100" y="1549400"/>
          <p14:tracePt t="15350" x="8699500" y="1555750"/>
          <p14:tracePt t="15363" x="8705850" y="1555750"/>
          <p14:tracePt t="15487" x="8724900" y="1555750"/>
          <p14:tracePt t="15498" x="8743950" y="1555750"/>
          <p14:tracePt t="15512" x="8788400" y="1549400"/>
          <p14:tracePt t="15529" x="8801100" y="1543050"/>
          <p14:tracePt t="15614" x="8813800" y="1543050"/>
          <p14:tracePt t="15625" x="8820150" y="1543050"/>
          <p14:tracePt t="15635" x="8851900" y="1543050"/>
          <p14:tracePt t="15645" x="8902700" y="1543050"/>
          <p14:tracePt t="15662" x="8972550" y="1543050"/>
          <p14:tracePt t="15679" x="9042400" y="1543050"/>
          <p14:tracePt t="15695" x="9055100" y="1543050"/>
          <p14:tracePt t="15791" x="9061450" y="1549400"/>
          <p14:tracePt t="15803" x="9061450" y="1581150"/>
          <p14:tracePt t="15814" x="9061450" y="1619250"/>
          <p14:tracePt t="15829" x="9061450" y="1631950"/>
          <p14:tracePt t="15846" x="9004300" y="1733550"/>
          <p14:tracePt t="15862" x="8934450" y="1860550"/>
          <p14:tracePt t="15879" x="8794750" y="2108200"/>
          <p14:tracePt t="15896" x="8591550" y="2520950"/>
          <p14:tracePt t="15912" x="8305800" y="3079750"/>
          <p14:tracePt t="15929" x="7969250" y="3797300"/>
          <p14:tracePt t="15946" x="7493000" y="4616450"/>
          <p14:tracePt t="15963" x="7048500" y="5346700"/>
          <p14:tracePt t="15986" x="6667500" y="5930900"/>
          <p14:tracePt t="16002" x="6584950" y="6038850"/>
          <p14:tracePt t="16012" x="6572250" y="6045200"/>
          <p14:tracePt t="16029" x="6553200" y="6057900"/>
          <p14:tracePt t="16045" x="6546850" y="6057900"/>
          <p14:tracePt t="16062" x="6521450" y="6057900"/>
          <p14:tracePt t="16079" x="6483350" y="6057900"/>
          <p14:tracePt t="16096" x="6394450" y="6013450"/>
          <p14:tracePt t="16112" x="6305550" y="5975350"/>
          <p14:tracePt t="16129" x="6248400" y="5949950"/>
          <p14:tracePt t="16146" x="6242050" y="5949950"/>
          <p14:tracePt t="16182" x="6223000" y="5949950"/>
          <p14:tracePt t="16197" x="6197600" y="5962650"/>
          <p14:tracePt t="16212" x="6165850" y="5994400"/>
          <p14:tracePt t="16229" x="6127750" y="6038850"/>
          <p14:tracePt t="16270" x="6121400" y="6038850"/>
          <p14:tracePt t="16295" x="6108700" y="6013450"/>
          <p14:tracePt t="16302" x="6108700" y="5981700"/>
          <p14:tracePt t="16313" x="6096000" y="5943600"/>
          <p14:tracePt t="16329" x="6096000" y="5886450"/>
          <p14:tracePt t="16346" x="6096000" y="5848350"/>
          <p14:tracePt t="16367" x="6096000" y="5816600"/>
          <p14:tracePt t="16385" x="6096000" y="5803900"/>
          <p14:tracePt t="16421" x="6096000" y="5797550"/>
          <p14:tracePt t="16437" x="6096000" y="5791200"/>
          <p14:tracePt t="16446" x="6096000" y="5778500"/>
          <p14:tracePt t="16462" x="6096000" y="5772150"/>
          <p14:tracePt t="16479" x="6102350" y="5753100"/>
          <p14:tracePt t="16496" x="6108700" y="5740400"/>
          <p14:tracePt t="16512" x="6108700" y="5721350"/>
          <p14:tracePt t="16529" x="6115050" y="5715000"/>
          <p14:tracePt t="16546" x="6121400" y="5702300"/>
          <p14:tracePt t="16562" x="6134100" y="5702300"/>
          <p14:tracePt t="16596" x="6134100" y="5695950"/>
          <p14:tracePt t="16612" x="6146800" y="5695950"/>
          <p14:tracePt t="16629" x="6153150" y="5708650"/>
          <p14:tracePt t="16646" x="6159500" y="5734050"/>
          <p14:tracePt t="16679" x="6159500" y="5740400"/>
          <p14:tracePt t="16734" x="6146800" y="5746750"/>
          <p14:tracePt t="16745" x="6121400" y="5746750"/>
          <p14:tracePt t="16751" x="6089650" y="5746750"/>
          <p14:tracePt t="16762" x="6051550" y="5746750"/>
          <p14:tracePt t="16779" x="5949950" y="5746750"/>
          <p14:tracePt t="16798" x="5683250" y="5746750"/>
          <p14:tracePt t="16812" x="5530850" y="5746750"/>
          <p14:tracePt t="16829" x="5162550" y="5810250"/>
          <p14:tracePt t="16846" x="4705350" y="5867400"/>
          <p14:tracePt t="16862" x="4552950" y="5892800"/>
          <p14:tracePt t="16879" x="4546600" y="5892800"/>
          <p14:tracePt t="17007" x="4540250" y="5892800"/>
          <p14:tracePt t="17015" x="4533900" y="5886450"/>
          <p14:tracePt t="17023" x="4521200" y="5873750"/>
          <p14:tracePt t="17031" x="4502150" y="5861050"/>
          <p14:tracePt t="17054" x="4381500" y="5784850"/>
          <p14:tracePt t="17075" x="4254500" y="5740400"/>
          <p14:tracePt t="17097" x="4165600" y="5670550"/>
          <p14:tracePt t="17112" x="4152900" y="5645150"/>
          <p14:tracePt t="17129" x="4146550" y="5600700"/>
          <p14:tracePt t="17146" x="4146550" y="5511800"/>
          <p14:tracePt t="17163" x="4152900" y="5429250"/>
          <p14:tracePt t="17179" x="4235450" y="5346700"/>
          <p14:tracePt t="17196" x="4337050" y="5270500"/>
          <p14:tracePt t="17217" x="4438650" y="5187950"/>
          <p14:tracePt t="17231" x="4470400" y="5156200"/>
          <p14:tracePt t="17246" x="4476750" y="5137150"/>
          <p14:tracePt t="17262" x="4489450" y="5124450"/>
          <p14:tracePt t="17279" x="4502150" y="5111750"/>
          <p14:tracePt t="17296" x="4533900" y="5105400"/>
          <p14:tracePt t="17312" x="4578350" y="5105400"/>
          <p14:tracePt t="17329" x="4635500" y="5105400"/>
          <p14:tracePt t="17346" x="4711700" y="5105400"/>
          <p14:tracePt t="17363" x="4806950" y="5105400"/>
          <p14:tracePt t="17379" x="4883150" y="5105400"/>
          <p14:tracePt t="17396" x="4965700" y="5105400"/>
          <p14:tracePt t="17413" x="5022850" y="5105400"/>
          <p14:tracePt t="17429" x="5092700" y="5105400"/>
          <p14:tracePt t="17446" x="5219700" y="5105400"/>
          <p14:tracePt t="17463" x="5353050" y="5105400"/>
          <p14:tracePt t="17479" x="5518150" y="5124450"/>
          <p14:tracePt t="17496" x="5670550" y="5143500"/>
          <p14:tracePt t="17513" x="5791200" y="5168900"/>
          <p14:tracePt t="17529" x="5880100" y="5175250"/>
          <p14:tracePt t="17546" x="5937250" y="5194300"/>
          <p14:tracePt t="17563" x="5956300" y="5200650"/>
          <p14:tracePt t="17579" x="5988050" y="5213350"/>
          <p14:tracePt t="17596" x="6019800" y="5226050"/>
          <p14:tracePt t="17613" x="6076950" y="5238750"/>
          <p14:tracePt t="17629" x="6210300" y="5302250"/>
          <p14:tracePt t="17646" x="6292850" y="5340350"/>
          <p14:tracePt t="17663" x="6375400" y="5372100"/>
          <p14:tracePt t="17679" x="6432550" y="5416550"/>
          <p14:tracePt t="17696" x="6464300" y="5441950"/>
          <p14:tracePt t="17713" x="6477000" y="5454650"/>
          <p14:tracePt t="17729" x="6496050" y="5480050"/>
          <p14:tracePt t="17746" x="6521450" y="5530850"/>
          <p14:tracePt t="17763" x="6534150" y="5607050"/>
          <p14:tracePt t="17779" x="6559550" y="5664200"/>
          <p14:tracePt t="17796" x="6565900" y="5715000"/>
          <p14:tracePt t="17813" x="6578600" y="5791200"/>
          <p14:tracePt t="17829" x="6578600" y="5861050"/>
          <p14:tracePt t="17846" x="6578600" y="5911850"/>
          <p14:tracePt t="17863" x="6540500" y="5994400"/>
          <p14:tracePt t="17879" x="6432550" y="6045200"/>
          <p14:tracePt t="17896" x="6280150" y="6089650"/>
          <p14:tracePt t="17913" x="6057900" y="6121400"/>
          <p14:tracePt t="17930" x="5746750" y="6121400"/>
          <p14:tracePt t="17946" x="5384800" y="6121400"/>
          <p14:tracePt t="17963" x="5054600" y="6121400"/>
          <p14:tracePt t="17980" x="4794250" y="6121400"/>
          <p14:tracePt t="17996" x="4667250" y="6121400"/>
          <p14:tracePt t="18013" x="4565650" y="6121400"/>
          <p14:tracePt t="18030" x="4508500" y="6115050"/>
          <p14:tracePt t="18046" x="4438650" y="6089650"/>
          <p14:tracePt t="18063" x="4362450" y="6051550"/>
          <p14:tracePt t="18080" x="4286250" y="6000750"/>
          <p14:tracePt t="18096" x="4229100" y="5918200"/>
          <p14:tracePt t="18113" x="4171950" y="5772150"/>
          <p14:tracePt t="18130" x="4127500" y="5581650"/>
          <p14:tracePt t="18147" x="4108450" y="5403850"/>
          <p14:tracePt t="18163" x="4108450" y="5238750"/>
          <p14:tracePt t="18180" x="4165600" y="5111750"/>
          <p14:tracePt t="18201" x="4337050" y="4946650"/>
          <p14:tracePt t="18213" x="4413250" y="4902200"/>
          <p14:tracePt t="18229" x="4756150" y="4743450"/>
          <p14:tracePt t="18246" x="5010150" y="4679950"/>
          <p14:tracePt t="18263" x="5276850" y="4641850"/>
          <p14:tracePt t="18279" x="5562600" y="4622800"/>
          <p14:tracePt t="18296" x="5822950" y="4622800"/>
          <p14:tracePt t="18313" x="6165850" y="4622800"/>
          <p14:tracePt t="18330" x="6445250" y="4622800"/>
          <p14:tracePt t="18346" x="6661150" y="4629150"/>
          <p14:tracePt t="18363" x="6838950" y="4673600"/>
          <p14:tracePt t="18380" x="6997700" y="4756150"/>
          <p14:tracePt t="18396" x="7124700" y="4857750"/>
          <p14:tracePt t="18413" x="7264400" y="5041900"/>
          <p14:tracePt t="18430" x="7334250" y="5162550"/>
          <p14:tracePt t="18446" x="7372350" y="5289550"/>
          <p14:tracePt t="18463" x="7385050" y="5397500"/>
          <p14:tracePt t="18479" x="7385050" y="5492750"/>
          <p14:tracePt t="18496" x="7353300" y="5588000"/>
          <p14:tracePt t="18513" x="7289800" y="5689600"/>
          <p14:tracePt t="18530" x="7207250" y="5772150"/>
          <p14:tracePt t="18546" x="7137400" y="5842000"/>
          <p14:tracePt t="18563" x="7035800" y="5886450"/>
          <p14:tracePt t="18580" x="6940550" y="5892800"/>
          <p14:tracePt t="18596" x="6838950" y="5892800"/>
          <p14:tracePt t="18613" x="6775450" y="5880100"/>
          <p14:tracePt t="18630" x="6686550" y="5854700"/>
          <p14:tracePt t="18646" x="6673850" y="5842000"/>
          <p14:tracePt t="18663" x="6667500" y="5835650"/>
          <p14:tracePt t="18680" x="6661150" y="5835650"/>
          <p14:tracePt t="18697" x="6654800" y="5822950"/>
          <p14:tracePt t="18991" x="6616700" y="5822950"/>
          <p14:tracePt t="19012" x="6426200" y="5905500"/>
          <p14:tracePt t="19028" x="6121400" y="6026150"/>
          <p14:tracePt t="19038" x="5715000" y="6134100"/>
          <p14:tracePt t="19046" x="5511800" y="6172200"/>
          <p14:tracePt t="19063" x="5111750" y="6235700"/>
          <p14:tracePt t="19080" x="4806950" y="6254750"/>
          <p14:tracePt t="19096" x="4660900" y="6254750"/>
          <p14:tracePt t="19113" x="4641850" y="6254750"/>
          <p14:tracePt t="20423" x="4622800" y="6254750"/>
          <p14:tracePt t="20431" x="4584700" y="6261100"/>
          <p14:tracePt t="20438" x="4489450" y="6337300"/>
          <p14:tracePt t="20447" x="4394200" y="6337300"/>
          <p14:tracePt t="20871" x="4394200" y="6330950"/>
          <p14:tracePt t="20895" x="4394200" y="6318250"/>
          <p14:tracePt t="29007" x="4425950" y="6261100"/>
          <p14:tracePt t="29015" x="4457700" y="6197600"/>
          <p14:tracePt t="29023" x="4533900" y="6140450"/>
          <p14:tracePt t="29033" x="4578350" y="6121400"/>
          <p14:tracePt t="29050" x="4635500" y="6089650"/>
          <p14:tracePt t="29067" x="4711700" y="6045200"/>
          <p14:tracePt t="29083" x="4737100" y="6019800"/>
          <p14:tracePt t="29100" x="4743450" y="6019800"/>
          <p14:tracePt t="37783" x="4762500" y="6000750"/>
          <p14:tracePt t="37791" x="4819650" y="5975350"/>
          <p14:tracePt t="37803" x="4889500" y="5943600"/>
          <p14:tracePt t="37819" x="4978400" y="5930900"/>
          <p14:tracePt t="37836" x="5029200" y="5930900"/>
          <p14:tracePt t="37853" x="5067300" y="5924550"/>
          <p14:tracePt t="37869" x="5092700" y="5924550"/>
          <p14:tracePt t="39406" x="0" y="0"/>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The </a:t>
            </a:r>
            <a:r>
              <a:rPr lang="en-US" altLang="en-US" sz="2800" b="1" dirty="0">
                <a:latin typeface="Times New Roman" panose="02020603050405020304" pitchFamily="18" charset="0"/>
                <a:cs typeface="Times New Roman" panose="02020603050405020304" pitchFamily="18" charset="0"/>
              </a:rPr>
              <a:t>Additive Rule </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1315" t="37019" r="17387" b="14657"/>
          <a:stretch/>
        </p:blipFill>
        <p:spPr>
          <a:xfrm>
            <a:off x="2011986" y="1714704"/>
            <a:ext cx="8332144" cy="4415129"/>
          </a:xfrm>
          <a:prstGeom prst="rect">
            <a:avLst/>
          </a:prstGeom>
        </p:spPr>
      </p:pic>
    </p:spTree>
    <p:extLst>
      <p:ext uri="{BB962C8B-B14F-4D97-AF65-F5344CB8AC3E}">
        <p14:creationId xmlns:p14="http://schemas.microsoft.com/office/powerpoint/2010/main" val="3754957211"/>
      </p:ext>
    </p:extLst>
  </p:cSld>
  <p:clrMapOvr>
    <a:masterClrMapping/>
  </p:clrMapOvr>
  <mc:AlternateContent xmlns:mc="http://schemas.openxmlformats.org/markup-compatibility/2006" xmlns:p14="http://schemas.microsoft.com/office/powerpoint/2010/main">
    <mc:Choice Requires="p14">
      <p:transition p14:dur="10" advTm="110184"/>
    </mc:Choice>
    <mc:Fallback xmlns="">
      <p:transition advTm="110184"/>
    </mc:Fallback>
  </mc:AlternateContent>
  <p:timing>
    <p:tnLst>
      <p:par>
        <p:cTn id="1" dur="indefinite" restart="never" nodeType="tmRoot"/>
      </p:par>
    </p:tnLst>
  </p:timing>
  <p:extLst mod="1">
    <p:ext uri="{3A86A75C-4F4B-4683-9AE1-C65F6400EC91}">
      <p14:laserTraceLst xmlns:p14="http://schemas.microsoft.com/office/powerpoint/2010/main">
        <p14:tracePtLst>
          <p14:tracePt t="21359" x="6172200" y="3794125"/>
          <p14:tracePt t="21367" x="6049963" y="3756025"/>
          <p14:tracePt t="21375" x="5889625" y="3717925"/>
          <p14:tracePt t="21385" x="5783263" y="3687763"/>
          <p14:tracePt t="21402" x="5341938" y="3717925"/>
          <p14:tracePt t="21419" x="4822825" y="3787775"/>
          <p14:tracePt t="21435" x="4365625" y="3848100"/>
          <p14:tracePt t="21452" x="3856038" y="3908425"/>
          <p14:tracePt t="21469" x="3451225" y="3984625"/>
          <p14:tracePt t="21487" x="3192463" y="4038600"/>
          <p14:tracePt t="21502" x="3078163" y="4060825"/>
          <p14:tracePt t="21519" x="2987675" y="4060825"/>
          <p14:tracePt t="21535" x="2911475" y="4060825"/>
          <p14:tracePt t="21552" x="2841625" y="4060825"/>
          <p14:tracePt t="21569" x="2773363" y="4060825"/>
          <p14:tracePt t="21585" x="2735263" y="4060825"/>
          <p14:tracePt t="21602" x="2720975" y="4060825"/>
          <p14:tracePt t="21619" x="2713038" y="4060825"/>
          <p14:tracePt t="21635" x="2659063" y="4060825"/>
          <p14:tracePt t="21652" x="2568575" y="4092575"/>
          <p14:tracePt t="21669" x="2536825" y="4092575"/>
          <p14:tracePt t="21687" x="2530475" y="4092575"/>
          <p14:tracePt t="21750" x="2522538" y="4092575"/>
          <p14:tracePt t="21759" x="2544763" y="4060825"/>
          <p14:tracePt t="21769" x="2582863" y="4022725"/>
          <p14:tracePt t="21785" x="2636838" y="3978275"/>
          <p14:tracePt t="21802" x="2697163" y="3916363"/>
          <p14:tracePt t="21819" x="2743200" y="3886200"/>
          <p14:tracePt t="21835" x="2773363" y="3878263"/>
          <p14:tracePt t="21852" x="2797175" y="3863975"/>
          <p14:tracePt t="21869" x="2811463" y="3863975"/>
          <p14:tracePt t="21903" x="2819400" y="3863975"/>
          <p14:tracePt t="21919" x="2849563" y="3863975"/>
          <p14:tracePt t="21935" x="2895600" y="3863975"/>
          <p14:tracePt t="21952" x="2971800" y="3863975"/>
          <p14:tracePt t="21969" x="3140075" y="3863975"/>
          <p14:tracePt t="21987" x="3230563" y="3863975"/>
          <p14:tracePt t="22002" x="3246438" y="3870325"/>
          <p14:tracePt t="22038" x="3246438" y="3878263"/>
          <p14:tracePt t="22054" x="3230563" y="3878263"/>
          <p14:tracePt t="22069" x="3208338" y="3878263"/>
          <p14:tracePt t="22086" x="3154363" y="3863975"/>
          <p14:tracePt t="22102" x="3140075" y="3863975"/>
          <p14:tracePt t="22175" x="3146425" y="3863975"/>
          <p14:tracePt t="22185" x="3154363" y="3863975"/>
          <p14:tracePt t="22190" x="3162300" y="3870325"/>
          <p14:tracePt t="22202" x="3170238" y="3870325"/>
          <p14:tracePt t="22219" x="3178175" y="3870325"/>
          <p14:tracePt t="23127" x="3216275" y="3870325"/>
          <p14:tracePt t="23135" x="3246438" y="3886200"/>
          <p14:tracePt t="23143" x="3276600" y="3894138"/>
          <p14:tracePt t="23153" x="3298825" y="3902075"/>
          <p14:tracePt t="23169" x="3322638" y="3902075"/>
          <p14:tracePt t="23186" x="3336925" y="3902075"/>
          <p14:tracePt t="23203" x="3352800" y="3902075"/>
          <p14:tracePt t="23271" x="3390900" y="3902075"/>
          <p14:tracePt t="23279" x="3421063" y="3886200"/>
          <p14:tracePt t="23287" x="3467100" y="3878263"/>
          <p14:tracePt t="23303" x="3573463" y="3848100"/>
          <p14:tracePt t="23319" x="3711575" y="3810000"/>
          <p14:tracePt t="23336" x="3787775" y="3802063"/>
          <p14:tracePt t="23353" x="3794125" y="3802063"/>
          <p14:tracePt t="23487" x="3779838" y="3794125"/>
          <p14:tracePt t="23495" x="3771900" y="3794125"/>
          <p14:tracePt t="23543" x="3756025" y="3794125"/>
          <p14:tracePt t="23550" x="3749675" y="3810000"/>
          <p14:tracePt t="23559" x="3741738" y="3825875"/>
          <p14:tracePt t="23569" x="3733800" y="3840163"/>
          <p14:tracePt t="23586" x="3711575" y="3870325"/>
          <p14:tracePt t="23603" x="3695700" y="3886200"/>
          <p14:tracePt t="23619" x="3687763" y="3886200"/>
          <p14:tracePt t="23653" x="3679825" y="3886200"/>
          <p14:tracePt t="23705" x="3673475" y="3886200"/>
          <p14:tracePt t="23775" x="3665538" y="3886200"/>
          <p14:tracePt t="23783" x="3657600" y="3886200"/>
          <p14:tracePt t="23790" x="3649663" y="3886200"/>
          <p14:tracePt t="23806" x="3641725" y="3886200"/>
          <p14:tracePt t="23822" x="3635375" y="3886200"/>
          <p14:tracePt t="23836" x="3627438" y="3886200"/>
          <p14:tracePt t="23853" x="3611563" y="3886200"/>
          <p14:tracePt t="23870" x="3589338" y="3894138"/>
          <p14:tracePt t="23887" x="3573463" y="3924300"/>
          <p14:tracePt t="24086" x="3581400" y="3916363"/>
          <p14:tracePt t="24095" x="3581400" y="3908425"/>
          <p14:tracePt t="24104" x="3589338" y="3902075"/>
          <p14:tracePt t="24120" x="3597275" y="3886200"/>
          <p14:tracePt t="24136" x="3627438" y="3856038"/>
          <p14:tracePt t="24153" x="3649663" y="3840163"/>
          <p14:tracePt t="24170" x="3687763" y="3832225"/>
          <p14:tracePt t="24186" x="3717925" y="3817938"/>
          <p14:tracePt t="24203" x="3733800" y="3817938"/>
          <p14:tracePt t="24206" x="3741738" y="3817938"/>
          <p14:tracePt t="24220" x="3749675" y="3817938"/>
          <p14:tracePt t="24236" x="3756025" y="3817938"/>
          <p14:tracePt t="24304" x="3771900" y="3817938"/>
          <p14:tracePt t="24310" x="3787775" y="3817938"/>
          <p14:tracePt t="24320" x="3802063" y="3817938"/>
          <p14:tracePt t="24336" x="3832225" y="3825875"/>
          <p14:tracePt t="24353" x="3863975" y="3832225"/>
          <p14:tracePt t="24370" x="3916363" y="3832225"/>
          <p14:tracePt t="24386" x="3992563" y="3848100"/>
          <p14:tracePt t="24551" x="4008438" y="3848100"/>
          <p14:tracePt t="24559" x="4016375" y="3848100"/>
          <p14:tracePt t="24570" x="4046538" y="3848100"/>
          <p14:tracePt t="24586" x="4114800" y="3848100"/>
          <p14:tracePt t="24603" x="4175125" y="3848100"/>
          <p14:tracePt t="24620" x="4321175" y="3848100"/>
          <p14:tracePt t="24636" x="4397375" y="3848100"/>
          <p14:tracePt t="24654" x="4441825" y="3848100"/>
          <p14:tracePt t="24670" x="4479925" y="3848100"/>
          <p14:tracePt t="24823" x="4487863" y="3856038"/>
          <p14:tracePt t="24838" x="4518025" y="3870325"/>
          <p14:tracePt t="24847" x="4549775" y="3878263"/>
          <p14:tracePt t="24855" x="4602163" y="3886200"/>
          <p14:tracePt t="24870" x="4770438" y="3940175"/>
          <p14:tracePt t="24887" x="4983163" y="3962400"/>
          <p14:tracePt t="24903" x="5029200" y="3978275"/>
          <p14:tracePt t="24920" x="5045075" y="3978275"/>
          <p14:tracePt t="24983" x="5029200" y="3970338"/>
          <p14:tracePt t="24991" x="5021263" y="3962400"/>
          <p14:tracePt t="25135" x="5029200" y="3962400"/>
          <p14:tracePt t="25143" x="5045075" y="3962400"/>
          <p14:tracePt t="25153" x="5059363" y="3962400"/>
          <p14:tracePt t="25170" x="5105400" y="3962400"/>
          <p14:tracePt t="25271" x="5113338" y="3962400"/>
          <p14:tracePt t="25279" x="5135563" y="3946525"/>
          <p14:tracePt t="25287" x="5165725" y="3924300"/>
          <p14:tracePt t="25303" x="5241925" y="3894138"/>
          <p14:tracePt t="25320" x="5318125" y="3870325"/>
          <p14:tracePt t="25337" x="5432425" y="3848100"/>
          <p14:tracePt t="25353" x="5464175" y="3832225"/>
          <p14:tracePt t="25543" x="5478463" y="3832225"/>
          <p14:tracePt t="25551" x="5502275" y="3840163"/>
          <p14:tracePt t="25566" x="5532438" y="3848100"/>
          <p14:tracePt t="25574" x="5540375" y="3856038"/>
          <p14:tracePt t="25587" x="5554663" y="3856038"/>
          <p14:tracePt t="27535" x="5540375" y="3856038"/>
          <p14:tracePt t="27543" x="5516563" y="3856038"/>
          <p14:tracePt t="27554" x="5502275" y="3856038"/>
          <p14:tracePt t="27571" x="5486400" y="3856038"/>
          <p14:tracePt t="27588" x="5456238" y="3856038"/>
          <p14:tracePt t="27606" x="5418138" y="3848100"/>
          <p14:tracePt t="27622" x="5410200" y="3848100"/>
          <p14:tracePt t="27654" x="5380038" y="3848100"/>
          <p14:tracePt t="27671" x="5349875" y="3848100"/>
          <p14:tracePt t="27688" x="5326063" y="3856038"/>
          <p14:tracePt t="27704" x="5295900" y="3863975"/>
          <p14:tracePt t="27721" x="5265738" y="3863975"/>
          <p14:tracePt t="27738" x="5257800" y="3863975"/>
          <p14:tracePt t="27754" x="5249863" y="3863975"/>
          <p14:tracePt t="27771" x="5227638" y="3863975"/>
          <p14:tracePt t="27788" x="5203825" y="3863975"/>
          <p14:tracePt t="27804" x="5143500" y="3870325"/>
          <p14:tracePt t="27822" x="5067300" y="3886200"/>
          <p14:tracePt t="27838" x="5045075" y="3886200"/>
          <p14:tracePt t="27854" x="5021263" y="3886200"/>
          <p14:tracePt t="27959" x="5037138" y="3886200"/>
          <p14:tracePt t="27966" x="5045075" y="3886200"/>
          <p14:tracePt t="27974" x="5075238" y="3894138"/>
          <p14:tracePt t="27988" x="5083175" y="3894138"/>
          <p14:tracePt t="28004" x="5143500" y="3894138"/>
          <p14:tracePt t="28022" x="5273675" y="3894138"/>
          <p14:tracePt t="28038" x="5318125" y="3894138"/>
          <p14:tracePt t="28054" x="5432425" y="3886200"/>
          <p14:tracePt t="28071" x="5456238" y="3878263"/>
          <p14:tracePt t="28447" x="5448300" y="3870325"/>
          <p14:tracePt t="28455" x="5426075" y="3863975"/>
          <p14:tracePt t="28463" x="5394325" y="3856038"/>
          <p14:tracePt t="28471" x="5380038" y="3856038"/>
          <p14:tracePt t="28488" x="5311775" y="3856038"/>
          <p14:tracePt t="28505" x="5249863" y="3856038"/>
          <p14:tracePt t="28521" x="5203825" y="3863975"/>
          <p14:tracePt t="28538" x="5181600" y="3863975"/>
          <p14:tracePt t="28555" x="5165725" y="3863975"/>
          <p14:tracePt t="28571" x="5151438" y="3863975"/>
          <p14:tracePt t="28588" x="5113338" y="3863975"/>
          <p14:tracePt t="28606" x="5067300" y="3863975"/>
          <p14:tracePt t="28622" x="5037138" y="3863975"/>
          <p14:tracePt t="28638" x="4975225" y="3870325"/>
          <p14:tracePt t="28655" x="4945063" y="3870325"/>
          <p14:tracePt t="28671" x="4922838" y="3870325"/>
          <p14:tracePt t="28688" x="4914900" y="3870325"/>
          <p14:tracePt t="28830" x="4914900" y="3878263"/>
          <p14:tracePt t="28839" x="4922838" y="3878263"/>
          <p14:tracePt t="28847" x="4945063" y="3886200"/>
          <p14:tracePt t="28855" x="4960938" y="3894138"/>
          <p14:tracePt t="28871" x="5021263" y="3902075"/>
          <p14:tracePt t="28888" x="5089525" y="3902075"/>
          <p14:tracePt t="28905" x="5181600" y="3902075"/>
          <p14:tracePt t="28921" x="5249863" y="3902075"/>
          <p14:tracePt t="28938" x="5265738" y="3902075"/>
          <p14:tracePt t="29167" x="5273675" y="3902075"/>
          <p14:tracePt t="29174" x="5295900" y="3902075"/>
          <p14:tracePt t="29183" x="5311775" y="3902075"/>
          <p14:tracePt t="29190" x="5326063" y="3902075"/>
          <p14:tracePt t="29205" x="5334000" y="3902075"/>
          <p14:tracePt t="29223" x="5394325" y="3902075"/>
          <p14:tracePt t="29238" x="5410200" y="3902075"/>
          <p14:tracePt t="29351" x="5394325" y="3902075"/>
          <p14:tracePt t="29358" x="5356225" y="3902075"/>
          <p14:tracePt t="29367" x="5334000" y="3902075"/>
          <p14:tracePt t="29374" x="5303838" y="3902075"/>
          <p14:tracePt t="29388" x="5273675" y="3902075"/>
          <p14:tracePt t="29406" x="5127625" y="3902075"/>
          <p14:tracePt t="29422" x="5045075" y="3924300"/>
          <p14:tracePt t="29438" x="4991100" y="3932238"/>
          <p14:tracePt t="29695" x="4991100" y="3946525"/>
          <p14:tracePt t="29702" x="5006975" y="3954463"/>
          <p14:tracePt t="29711" x="5021263" y="3962400"/>
          <p14:tracePt t="29722" x="5029200" y="3962400"/>
          <p14:tracePt t="29738" x="5067300" y="3962400"/>
          <p14:tracePt t="29755" x="5181600" y="3962400"/>
          <p14:tracePt t="29772" x="5287963" y="3962400"/>
          <p14:tracePt t="29789" x="5372100" y="3946525"/>
          <p14:tracePt t="29806" x="5418138" y="3940175"/>
          <p14:tracePt t="29822" x="5426075" y="3940175"/>
          <p14:tracePt t="29959" x="5432425" y="3940175"/>
          <p14:tracePt t="29967" x="5410200" y="3932238"/>
          <p14:tracePt t="29974" x="5334000" y="3916363"/>
          <p14:tracePt t="29989" x="5249863" y="3894138"/>
          <p14:tracePt t="30006" x="5006975" y="3856038"/>
          <p14:tracePt t="30022" x="4784725" y="3856038"/>
          <p14:tracePt t="30039" x="4602163" y="3856038"/>
          <p14:tracePt t="30056" x="4549775" y="3856038"/>
          <p14:tracePt t="30118" x="4556125" y="3856038"/>
          <p14:tracePt t="30126" x="4602163" y="3863975"/>
          <p14:tracePt t="30139" x="4648200" y="3870325"/>
          <p14:tracePt t="30155" x="4732338" y="3886200"/>
          <p14:tracePt t="30172" x="4860925" y="3886200"/>
          <p14:tracePt t="30189" x="4999038" y="3886200"/>
          <p14:tracePt t="30206" x="5029200" y="3886200"/>
          <p14:tracePt t="30223" x="5037138" y="3886200"/>
          <p14:tracePt t="30271" x="5029200" y="3886200"/>
          <p14:tracePt t="30279" x="5013325" y="3886200"/>
          <p14:tracePt t="30289" x="4983163" y="3886200"/>
          <p14:tracePt t="30305" x="4960938" y="3878263"/>
          <p14:tracePt t="30359" x="4975225" y="3878263"/>
          <p14:tracePt t="30367" x="5037138" y="3886200"/>
          <p14:tracePt t="30374" x="5089525" y="3894138"/>
          <p14:tracePt t="30389" x="5143500" y="3908425"/>
          <p14:tracePt t="30406" x="5273675" y="3924300"/>
          <p14:tracePt t="30422" x="5524500" y="3924300"/>
          <p14:tracePt t="30439" x="5540375" y="3924300"/>
          <p14:tracePt t="30472" x="5516563" y="3924300"/>
          <p14:tracePt t="30489" x="5402263" y="3916363"/>
          <p14:tracePt t="30505" x="5303838" y="3894138"/>
          <p14:tracePt t="30522" x="5265738" y="3878263"/>
          <p14:tracePt t="30575" x="5257800" y="3870325"/>
          <p14:tracePt t="30583" x="5265738" y="3870325"/>
          <p14:tracePt t="30592" x="5287963" y="3878263"/>
          <p14:tracePt t="30605" x="5318125" y="3886200"/>
          <p14:tracePt t="30622" x="5372100" y="3902075"/>
          <p14:tracePt t="30679" x="5356225" y="3902075"/>
          <p14:tracePt t="30687" x="5311775" y="3894138"/>
          <p14:tracePt t="30695" x="5280025" y="3894138"/>
          <p14:tracePt t="30705" x="5257800" y="3878263"/>
          <p14:tracePt t="30723" x="5249863" y="3878263"/>
          <p14:tracePt t="30767" x="5273675" y="3878263"/>
          <p14:tracePt t="30776" x="5311775" y="3886200"/>
          <p14:tracePt t="30783" x="5326063" y="3886200"/>
          <p14:tracePt t="30790" x="5349875" y="3902075"/>
          <p14:tracePt t="30806" x="5364163" y="3902075"/>
          <p14:tracePt t="30847" x="5349875" y="3902075"/>
          <p14:tracePt t="30855" x="5326063" y="3894138"/>
          <p14:tracePt t="30863" x="5311775" y="3894138"/>
          <p14:tracePt t="30872" x="5287963" y="3894138"/>
          <p14:tracePt t="30889" x="5273675" y="3894138"/>
          <p14:tracePt t="30942" x="5287963" y="3894138"/>
          <p14:tracePt t="30950" x="5295900" y="3894138"/>
          <p14:tracePt t="30958" x="5311775" y="3894138"/>
          <p14:tracePt t="30971" x="5318125" y="3894138"/>
          <p14:tracePt t="31022" x="5311775" y="3894138"/>
          <p14:tracePt t="31030" x="5280025" y="3894138"/>
          <p14:tracePt t="31038" x="5241925" y="3878263"/>
          <p14:tracePt t="31055" x="5203825" y="3870325"/>
          <p14:tracePt t="31072" x="5197475" y="3870325"/>
          <p14:tracePt t="31126" x="5203825" y="3870325"/>
          <p14:tracePt t="31134" x="5219700" y="3870325"/>
          <p14:tracePt t="31142" x="5241925" y="3870325"/>
          <p14:tracePt t="31155" x="5257800" y="3878263"/>
          <p14:tracePt t="31224" x="5235575" y="3878263"/>
          <p14:tracePt t="31230" x="5227638" y="3878263"/>
          <p14:tracePt t="31239" x="5219700" y="3878263"/>
          <p14:tracePt t="31302" x="5227638" y="3878263"/>
          <p14:tracePt t="31310" x="5249863" y="3878263"/>
          <p14:tracePt t="31318" x="5280025" y="3878263"/>
          <p14:tracePt t="31326" x="5287963" y="3878263"/>
          <p14:tracePt t="31339" x="5311775" y="3878263"/>
          <p14:tracePt t="31355" x="5326063" y="3886200"/>
          <p14:tracePt t="31390" x="5318125" y="3886200"/>
          <p14:tracePt t="31405" x="5273675" y="3886200"/>
          <p14:tracePt t="31422" x="5089525" y="3863975"/>
          <p14:tracePt t="31439" x="4860925" y="3863975"/>
          <p14:tracePt t="31455" x="4716463" y="3878263"/>
          <p14:tracePt t="31502" x="4740275" y="3894138"/>
          <p14:tracePt t="31510" x="4778375" y="3902075"/>
          <p14:tracePt t="31522" x="4846638" y="3916363"/>
          <p14:tracePt t="31539" x="4968875" y="3946525"/>
          <p14:tracePt t="31555" x="5006975" y="3962400"/>
          <p14:tracePt t="31598" x="4968875" y="3962400"/>
          <p14:tracePt t="31606" x="4930775" y="3962400"/>
          <p14:tracePt t="31622" x="4854575" y="3932238"/>
          <p14:tracePt t="31639" x="4838700" y="3932238"/>
          <p14:tracePt t="31694" x="4854575" y="3932238"/>
          <p14:tracePt t="31702" x="4876800" y="3932238"/>
          <p14:tracePt t="31710" x="4892675" y="3932238"/>
          <p14:tracePt t="31722" x="4906963" y="3932238"/>
          <p14:tracePt t="31902" x="4922838" y="3940175"/>
          <p14:tracePt t="32983" x="4975225" y="3932238"/>
          <p14:tracePt t="32991" x="5051425" y="3916363"/>
          <p14:tracePt t="32999" x="5113338" y="3908425"/>
          <p14:tracePt t="33007" x="5173663" y="3908425"/>
          <p14:tracePt t="33023" x="5311775" y="3886200"/>
          <p14:tracePt t="33040" x="5448300" y="3886200"/>
          <p14:tracePt t="33056" x="5516563" y="3886200"/>
          <p14:tracePt t="33136" x="5486400" y="3886200"/>
          <p14:tracePt t="33142" x="5426075" y="3870325"/>
          <p14:tracePt t="33151" x="5364163" y="3848100"/>
          <p14:tracePt t="33158" x="5287963" y="3825875"/>
          <p14:tracePt t="33174" x="5173663" y="3810000"/>
          <p14:tracePt t="33190" x="5113338" y="3810000"/>
          <p14:tracePt t="33206" x="5067300" y="3817938"/>
          <p14:tracePt t="33247" x="5075238" y="3825875"/>
          <p14:tracePt t="33255" x="5121275" y="3848100"/>
          <p14:tracePt t="33263" x="5151438" y="3856038"/>
          <p14:tracePt t="33273" x="5173663" y="3856038"/>
          <p14:tracePt t="33290" x="5189538" y="3856038"/>
          <p14:tracePt t="33351" x="5181600" y="3856038"/>
          <p14:tracePt t="33358" x="5159375" y="3856038"/>
          <p14:tracePt t="33367" x="5127625" y="3856038"/>
          <p14:tracePt t="33375" x="5105400" y="3848100"/>
          <p14:tracePt t="33390" x="5075238" y="3840163"/>
          <p14:tracePt t="33455" x="5089525" y="3840163"/>
          <p14:tracePt t="33463" x="5121275" y="3840163"/>
          <p14:tracePt t="33473" x="5143500" y="3856038"/>
          <p14:tracePt t="33490" x="5151438" y="3856038"/>
          <p14:tracePt t="34647" x="5127625" y="3856038"/>
          <p14:tracePt t="34655" x="5083175" y="3856038"/>
          <p14:tracePt t="34663" x="4999038" y="3894138"/>
          <p14:tracePt t="34673" x="4922838" y="3940175"/>
          <p14:tracePt t="34690" x="4740275" y="4022725"/>
          <p14:tracePt t="34707" x="4487863" y="4130675"/>
          <p14:tracePt t="34724" x="4160838" y="4267200"/>
          <p14:tracePt t="34726" x="3992563" y="4321175"/>
          <p14:tracePt t="34740" x="3886200" y="4359275"/>
          <p14:tracePt t="34757" x="3703638" y="4435475"/>
          <p14:tracePt t="34774" x="3513138" y="4541838"/>
          <p14:tracePt t="34790" x="3444875" y="4587875"/>
          <p14:tracePt t="34807" x="3390900" y="4625975"/>
          <p14:tracePt t="34824" x="3344863" y="4670425"/>
          <p14:tracePt t="34840" x="3306763" y="4702175"/>
          <p14:tracePt t="34857" x="3292475" y="4716463"/>
          <p14:tracePt t="34874" x="3284538" y="4746625"/>
          <p14:tracePt t="34890" x="3284538" y="4754563"/>
          <p14:tracePt t="34907" x="3284538" y="4762500"/>
          <p14:tracePt t="34943" x="3284538" y="4770438"/>
          <p14:tracePt t="34960" x="3276600" y="4784725"/>
          <p14:tracePt t="35039" x="3292475" y="4800600"/>
          <p14:tracePt t="35046" x="3336925" y="4800600"/>
          <p14:tracePt t="35057" x="3382963" y="4800600"/>
          <p14:tracePt t="35075" x="3527425" y="4800600"/>
          <p14:tracePt t="35090" x="3635375" y="4762500"/>
          <p14:tracePt t="35107" x="3665538" y="4746625"/>
          <p14:tracePt t="35124" x="3679825" y="4732338"/>
          <p14:tracePt t="35157" x="3679825" y="4702175"/>
          <p14:tracePt t="35174" x="3641725" y="4587875"/>
          <p14:tracePt t="35190" x="3611563" y="4533900"/>
          <p14:tracePt t="35207" x="3589338" y="4503738"/>
          <p14:tracePt t="35224" x="3565525" y="4479925"/>
          <p14:tracePt t="35240" x="3551238" y="4473575"/>
          <p14:tracePt t="35257" x="3527425" y="4465638"/>
          <p14:tracePt t="35274" x="3497263" y="4457700"/>
          <p14:tracePt t="35291" x="3467100" y="4457700"/>
          <p14:tracePt t="35307" x="3444875" y="4457700"/>
          <p14:tracePt t="35324" x="3398838" y="4525963"/>
          <p14:tracePt t="35340" x="3360738" y="4618038"/>
          <p14:tracePt t="35358" x="3360738" y="4778375"/>
          <p14:tracePt t="35374" x="3375025" y="4808538"/>
          <p14:tracePt t="35391" x="3497263" y="4854575"/>
          <p14:tracePt t="35407" x="3679825" y="4854575"/>
          <p14:tracePt t="35424" x="3870325" y="4838700"/>
          <p14:tracePt t="35442" x="3992563" y="4792663"/>
          <p14:tracePt t="35457" x="4046538" y="4732338"/>
          <p14:tracePt t="35474" x="4054475" y="4716463"/>
          <p14:tracePt t="35490" x="4038600" y="4664075"/>
          <p14:tracePt t="35507" x="3978275" y="4587875"/>
          <p14:tracePt t="35524" x="3946525" y="4572000"/>
          <p14:tracePt t="35540" x="3924300" y="4564063"/>
          <p14:tracePt t="35557" x="3916363" y="4564063"/>
          <p14:tracePt t="35607" x="3916363" y="4579938"/>
          <p14:tracePt t="35615" x="3940175" y="4625975"/>
          <p14:tracePt t="35624" x="3954463" y="4640263"/>
          <p14:tracePt t="35641" x="3992563" y="4648200"/>
          <p14:tracePt t="35657" x="4016375" y="4648200"/>
          <p14:tracePt t="35674" x="4030663" y="4648200"/>
          <p14:tracePt t="35711" x="4030663" y="4640263"/>
          <p14:tracePt t="35724" x="4022725" y="4602163"/>
          <p14:tracePt t="35742" x="3954463" y="4579938"/>
          <p14:tracePt t="35758" x="3946525" y="4579938"/>
          <p14:tracePt t="35774" x="3932238" y="4579938"/>
          <p14:tracePt t="35919" x="3916363" y="4579938"/>
          <p14:tracePt t="35926" x="3902075" y="4579938"/>
          <p14:tracePt t="35936" x="3878263" y="4579938"/>
          <p14:tracePt t="35942" x="3840163" y="4579938"/>
          <p14:tracePt t="35959" x="3817938" y="4579938"/>
          <p14:tracePt t="35974" x="3763963" y="4594225"/>
          <p14:tracePt t="35991" x="3756025" y="4602163"/>
          <p14:tracePt t="36047" x="3763963" y="4618038"/>
          <p14:tracePt t="36055" x="3779838" y="4618038"/>
          <p14:tracePt t="36064" x="3787775" y="4618038"/>
          <p14:tracePt t="36074" x="3802063" y="4618038"/>
          <p14:tracePt t="36091" x="3832225" y="4618038"/>
          <p14:tracePt t="36135" x="3817938" y="4602163"/>
          <p14:tracePt t="36142" x="3733800" y="4572000"/>
          <p14:tracePt t="36157" x="3649663" y="4564063"/>
          <p14:tracePt t="36174" x="3238500" y="4610100"/>
          <p14:tracePt t="36191" x="3001963" y="4740275"/>
          <p14:tracePt t="36207" x="2887663" y="4830763"/>
          <p14:tracePt t="36224" x="2849563" y="4884738"/>
          <p14:tracePt t="36241" x="2879725" y="4906963"/>
          <p14:tracePt t="36257" x="3048000" y="4922838"/>
          <p14:tracePt t="36274" x="3406775" y="4922838"/>
          <p14:tracePt t="36291" x="3687763" y="4922838"/>
          <p14:tracePt t="36307" x="3840163" y="4868863"/>
          <p14:tracePt t="36324" x="3870325" y="4846638"/>
          <p14:tracePt t="36358" x="3856038" y="4800600"/>
          <p14:tracePt t="36374" x="3695700" y="4732338"/>
          <p14:tracePt t="36391" x="3665538" y="4724400"/>
          <p14:tracePt t="36407" x="3649663" y="4724400"/>
          <p14:tracePt t="36528" x="3657600" y="4724400"/>
          <p14:tracePt t="36647" x="3673475" y="4716463"/>
          <p14:tracePt t="36655" x="3687763" y="4686300"/>
          <p14:tracePt t="36663" x="3703638" y="4678363"/>
          <p14:tracePt t="36674" x="3711575" y="4670425"/>
          <p14:tracePt t="36691" x="3733800" y="4664075"/>
          <p14:tracePt t="36708" x="3733800" y="4656138"/>
          <p14:tracePt t="36886" x="3733800" y="4670425"/>
          <p14:tracePt t="36894" x="3749675" y="4702175"/>
          <p14:tracePt t="36903" x="3763963" y="4740275"/>
          <p14:tracePt t="36926" x="3771900" y="4740275"/>
          <p14:tracePt t="36935" x="3771900" y="4746625"/>
          <p14:tracePt t="36943" x="3779838" y="4746625"/>
          <p14:tracePt t="36958" x="3787775" y="4754563"/>
          <p14:tracePt t="36974" x="3787775" y="4778375"/>
          <p14:tracePt t="36991" x="3787775" y="4784725"/>
          <p14:tracePt t="37008" x="3787775" y="4800600"/>
          <p14:tracePt t="37024" x="3779838" y="4808538"/>
          <p14:tracePt t="37041" x="3733800" y="4808538"/>
          <p14:tracePt t="37058" x="3679825" y="4816475"/>
          <p14:tracePt t="37074" x="3635375" y="4822825"/>
          <p14:tracePt t="37091" x="3611563" y="4822825"/>
          <p14:tracePt t="37108" x="3603625" y="4822825"/>
          <p14:tracePt t="37124" x="3581400" y="4822825"/>
          <p14:tracePt t="37142" x="3551238" y="4770438"/>
          <p14:tracePt t="37158" x="3551238" y="4746625"/>
          <p14:tracePt t="37174" x="3513138" y="4625975"/>
          <p14:tracePt t="37191" x="3497263" y="4518025"/>
          <p14:tracePt t="37208" x="3497263" y="4427538"/>
          <p14:tracePt t="37224" x="3497263" y="4327525"/>
          <p14:tracePt t="37241" x="3497263" y="4251325"/>
          <p14:tracePt t="37258" x="3497263" y="4206875"/>
          <p14:tracePt t="37274" x="3497263" y="4144963"/>
          <p14:tracePt t="37291" x="3489325" y="4076700"/>
          <p14:tracePt t="37308" x="3429000" y="4008438"/>
          <p14:tracePt t="37324" x="3352800" y="3940175"/>
          <p14:tracePt t="37342" x="3178175" y="3817938"/>
          <p14:tracePt t="37358" x="3086100" y="3779838"/>
          <p14:tracePt t="37374" x="3070225" y="3771900"/>
          <p14:tracePt t="37391" x="3063875" y="3771900"/>
          <p14:tracePt t="37575" x="3048000" y="3771900"/>
          <p14:tracePt t="37583" x="3040063" y="3771900"/>
          <p14:tracePt t="37591" x="3032125" y="3771900"/>
          <p14:tracePt t="37608" x="3017838" y="3771900"/>
          <p14:tracePt t="37719" x="3040063" y="3779838"/>
          <p14:tracePt t="37727" x="3063875" y="3802063"/>
          <p14:tracePt t="37735" x="3086100" y="3817938"/>
          <p14:tracePt t="37743" x="3116263" y="3817938"/>
          <p14:tracePt t="37758" x="3200400" y="3832225"/>
          <p14:tracePt t="37775" x="3330575" y="3878263"/>
          <p14:tracePt t="37791" x="3467100" y="3894138"/>
          <p14:tracePt t="37808" x="3717925" y="3894138"/>
          <p14:tracePt t="37825" x="3978275" y="3894138"/>
          <p14:tracePt t="37841" x="4259263" y="3894138"/>
          <p14:tracePt t="37858" x="4556125" y="3894138"/>
          <p14:tracePt t="37875" x="4746625" y="3894138"/>
          <p14:tracePt t="37891" x="4945063" y="3894138"/>
          <p14:tracePt t="37908" x="5097463" y="3894138"/>
          <p14:tracePt t="37925" x="5211763" y="3894138"/>
          <p14:tracePt t="37941" x="5318125" y="3878263"/>
          <p14:tracePt t="37958" x="5426075" y="3840163"/>
          <p14:tracePt t="38127" x="5432425" y="3840163"/>
          <p14:tracePt t="38135" x="5426075" y="3886200"/>
          <p14:tracePt t="38143" x="5349875" y="3978275"/>
          <p14:tracePt t="38158" x="5121275" y="4183063"/>
          <p14:tracePt t="38175" x="4746625" y="4435475"/>
          <p14:tracePt t="38191" x="4411663" y="4594225"/>
          <p14:tracePt t="38208" x="4198938" y="4664075"/>
          <p14:tracePt t="38225" x="4030663" y="4686300"/>
          <p14:tracePt t="38241" x="3856038" y="4686300"/>
          <p14:tracePt t="38258" x="3703638" y="4686300"/>
          <p14:tracePt t="38275" x="3581400" y="4694238"/>
          <p14:tracePt t="38292" x="3421063" y="4716463"/>
          <p14:tracePt t="38308" x="3260725" y="4732338"/>
          <p14:tracePt t="38325" x="3178175" y="4754563"/>
          <p14:tracePt t="38342" x="3132138" y="4754563"/>
          <p14:tracePt t="38358" x="3124200" y="4762500"/>
          <p14:tracePt t="38430" x="3124200" y="4754563"/>
          <p14:tracePt t="38439" x="3124200" y="4732338"/>
          <p14:tracePt t="38447" x="3124200" y="4716463"/>
          <p14:tracePt t="38458" x="3132138" y="4694238"/>
          <p14:tracePt t="38475" x="3146425" y="4640263"/>
          <p14:tracePt t="38492" x="3178175" y="4572000"/>
          <p14:tracePt t="38508" x="3208338" y="4511675"/>
          <p14:tracePt t="38526" x="3208338" y="4479925"/>
          <p14:tracePt t="38647" x="3208338" y="4541838"/>
          <p14:tracePt t="38655" x="3208338" y="4610100"/>
          <p14:tracePt t="38662" x="3216275" y="4670425"/>
          <p14:tracePt t="38675" x="3216275" y="4702175"/>
          <p14:tracePt t="38692" x="3246438" y="4754563"/>
          <p14:tracePt t="38726" x="3306763" y="4762500"/>
          <p14:tracePt t="38743" x="3444875" y="4708525"/>
          <p14:tracePt t="38758" x="3581400" y="4656138"/>
          <p14:tracePt t="38775" x="3695700" y="4579938"/>
          <p14:tracePt t="38792" x="3717925" y="4556125"/>
          <p14:tracePt t="38919" x="3717925" y="4594225"/>
          <p14:tracePt t="38927" x="3711575" y="4632325"/>
          <p14:tracePt t="38936" x="3711575" y="4664075"/>
          <p14:tracePt t="38943" x="3711575" y="4702175"/>
          <p14:tracePt t="38958" x="3711575" y="4724400"/>
          <p14:tracePt t="39583" x="3711575" y="4732338"/>
          <p14:tracePt t="39703" x="3695700" y="4724400"/>
          <p14:tracePt t="39710" x="3679825" y="4640263"/>
          <p14:tracePt t="39719" x="3665538" y="4564063"/>
          <p14:tracePt t="39727" x="3649663" y="4533900"/>
          <p14:tracePt t="39742" x="3641725" y="4495800"/>
          <p14:tracePt t="39760" x="3611563" y="4397375"/>
          <p14:tracePt t="39777" x="3589338" y="4343400"/>
          <p14:tracePt t="39809" x="3581400" y="4297363"/>
          <p14:tracePt t="39825" x="3559175" y="4244975"/>
          <p14:tracePt t="39842" x="3551238" y="4213225"/>
          <p14:tracePt t="39859" x="3543300" y="4213225"/>
          <p14:tracePt t="39876" x="3527425" y="4198938"/>
          <p14:tracePt t="39892" x="3521075" y="4191000"/>
          <p14:tracePt t="39909" x="3513138" y="4191000"/>
          <p14:tracePt t="39925" x="3505200" y="4191000"/>
          <p14:tracePt t="39942" x="3497263" y="4191000"/>
          <p14:tracePt t="39973" x="3482975" y="4198938"/>
          <p14:tracePt t="39981" x="3459163" y="4213225"/>
          <p14:tracePt t="40006" x="3451225" y="4229100"/>
          <p14:tracePt t="40014" x="3429000" y="4251325"/>
          <p14:tracePt t="40025" x="3413125" y="4259263"/>
          <p14:tracePt t="40042" x="3314700" y="4305300"/>
          <p14:tracePt t="40058" x="3192463" y="4327525"/>
          <p14:tracePt t="40075" x="3055938" y="4335463"/>
          <p14:tracePt t="40093" x="2949575" y="4335463"/>
          <p14:tracePt t="40109" x="2903538" y="4335463"/>
          <p14:tracePt t="40126" x="2887663" y="4327525"/>
          <p14:tracePt t="40159" x="2887663" y="4321175"/>
          <p14:tracePt t="40176" x="2887663" y="4305300"/>
          <p14:tracePt t="40193" x="2895600" y="4297363"/>
          <p14:tracePt t="40226" x="2895600" y="4289425"/>
          <p14:tracePt t="40287" x="2903538" y="4283075"/>
          <p14:tracePt t="40303" x="2911475" y="4275138"/>
          <p14:tracePt t="40310" x="2917825" y="4275138"/>
          <p14:tracePt t="40319" x="2933700" y="4275138"/>
          <p14:tracePt t="40327" x="2941638" y="4275138"/>
          <p14:tracePt t="40342" x="2979738" y="4251325"/>
          <p14:tracePt t="40359" x="3025775" y="4244975"/>
          <p14:tracePt t="40376" x="3063875" y="4229100"/>
          <p14:tracePt t="40392" x="3086100" y="4213225"/>
          <p14:tracePt t="40409" x="3094038" y="4213225"/>
          <p14:tracePt t="40442" x="3094038" y="4206875"/>
          <p14:tracePt t="40460" x="3094038" y="4175125"/>
          <p14:tracePt t="40476" x="3094038" y="4168775"/>
          <p14:tracePt t="40509" x="3086100" y="4168775"/>
          <p14:tracePt t="40575" x="3070225" y="4175125"/>
          <p14:tracePt t="40583" x="3070225" y="4229100"/>
          <p14:tracePt t="40592" x="3063875" y="4244975"/>
          <p14:tracePt t="40610" x="3063875" y="4297363"/>
          <p14:tracePt t="40626" x="3063875" y="4327525"/>
          <p14:tracePt t="40671" x="3063875" y="4335463"/>
          <p14:tracePt t="40719" x="3070225" y="4335463"/>
          <p14:tracePt t="40727" x="3086100" y="4321175"/>
          <p14:tracePt t="40735" x="3086100" y="4297363"/>
          <p14:tracePt t="40743" x="3086100" y="4275138"/>
          <p14:tracePt t="40759" x="3094038" y="4213225"/>
          <p14:tracePt t="40776" x="3094038" y="4183063"/>
          <p14:tracePt t="40792" x="3094038" y="4152900"/>
          <p14:tracePt t="40809" x="3094038" y="4137025"/>
          <p14:tracePt t="40826" x="3086100" y="4137025"/>
          <p14:tracePt t="40862" x="3078163" y="4137025"/>
          <p14:tracePt t="40876" x="3078163" y="4144963"/>
          <p14:tracePt t="40892" x="3086100" y="4198938"/>
          <p14:tracePt t="41095" x="3108325" y="4198938"/>
          <p14:tracePt t="41103" x="3116263" y="4221163"/>
          <p14:tracePt t="41111" x="3116263" y="4229100"/>
          <p14:tracePt t="41199" x="3116263" y="4213225"/>
          <p14:tracePt t="41207" x="3116263" y="4198938"/>
          <p14:tracePt t="41327" x="3116263" y="4206875"/>
          <p14:tracePt t="41335" x="3116263" y="4213225"/>
          <p14:tracePt t="41430" x="3116263" y="4198938"/>
          <p14:tracePt t="41550" x="3116263" y="4213225"/>
          <p14:tracePt t="41559" x="3132138" y="4229100"/>
          <p14:tracePt t="41568" x="3146425" y="4237038"/>
          <p14:tracePt t="41576" x="3154363" y="4251325"/>
          <p14:tracePt t="41593" x="3192463" y="4267200"/>
          <p14:tracePt t="41609" x="3246438" y="4283075"/>
          <p14:tracePt t="41626" x="3322638" y="4283075"/>
          <p14:tracePt t="41643" x="3444875" y="4283075"/>
          <p14:tracePt t="41660" x="3505200" y="4259263"/>
          <p14:tracePt t="41676" x="3559175" y="4221163"/>
          <p14:tracePt t="41693" x="3565525" y="4221163"/>
          <p14:tracePt t="41774" x="3573463" y="4213225"/>
          <p14:tracePt t="41784" x="3589338" y="4213225"/>
          <p14:tracePt t="41793" x="3597275" y="4213225"/>
          <p14:tracePt t="41809" x="3649663" y="4213225"/>
          <p14:tracePt t="41826" x="3794125" y="4213225"/>
          <p14:tracePt t="41843" x="3894138" y="4198938"/>
          <p14:tracePt t="41859" x="4008438" y="4175125"/>
          <p14:tracePt t="41876" x="4030663" y="4175125"/>
          <p14:tracePt t="42056" x="4038600" y="4175125"/>
          <p14:tracePt t="42062" x="4054475" y="4175125"/>
          <p14:tracePt t="42071" x="4084638" y="4175125"/>
          <p14:tracePt t="42078" x="4106863" y="4175125"/>
          <p14:tracePt t="42093" x="4144963" y="4175125"/>
          <p14:tracePt t="42110" x="4229100" y="4168775"/>
          <p14:tracePt t="42126" x="4237038" y="4168775"/>
          <p14:tracePt t="44015" x="4259263" y="4160838"/>
          <p14:tracePt t="44023" x="4327525" y="4160838"/>
          <p14:tracePt t="44030" x="4411663" y="4183063"/>
          <p14:tracePt t="44044" x="4473575" y="4198938"/>
          <p14:tracePt t="44060" x="4656138" y="4198938"/>
          <p14:tracePt t="44078" x="4960938" y="4198938"/>
          <p14:tracePt t="44094" x="5021263" y="4198938"/>
          <p14:tracePt t="44110" x="5051425" y="4206875"/>
          <p14:tracePt t="44190" x="5059363" y="4213225"/>
          <p14:tracePt t="44206" x="5059363" y="4229100"/>
          <p14:tracePt t="44214" x="5075238" y="4313238"/>
          <p14:tracePt t="44227" x="5097463" y="4397375"/>
          <p14:tracePt t="44244" x="5105400" y="4473575"/>
          <p14:tracePt t="44261" x="5105400" y="4518025"/>
          <p14:tracePt t="44278" x="5105400" y="4525963"/>
          <p14:tracePt t="44311" x="5105400" y="4533900"/>
          <p14:tracePt t="44327" x="5083175" y="4579938"/>
          <p14:tracePt t="44344" x="4991100" y="4587875"/>
          <p14:tracePt t="44360" x="4876800" y="4594225"/>
          <p14:tracePt t="44377" x="4770438" y="4594225"/>
          <p14:tracePt t="44394" x="4716463" y="4594225"/>
          <p14:tracePt t="44487" x="4708525" y="4587875"/>
          <p14:tracePt t="44495" x="4708525" y="4564063"/>
          <p14:tracePt t="44503" x="4708525" y="4533900"/>
          <p14:tracePt t="44511" x="4708525" y="4511675"/>
          <p14:tracePt t="44527" x="4724400" y="4465638"/>
          <p14:tracePt t="44544" x="4746625" y="4419600"/>
          <p14:tracePt t="44560" x="4754563" y="4403725"/>
          <p14:tracePt t="44687" x="4762500" y="4397375"/>
          <p14:tracePt t="50799" x="4846638" y="4435475"/>
          <p14:tracePt t="50806" x="4983163" y="4511675"/>
          <p14:tracePt t="50814" x="5013325" y="4518025"/>
          <p14:tracePt t="50879" x="5021263" y="4518025"/>
          <p14:tracePt t="50888" x="5029200" y="4525963"/>
          <p14:tracePt t="50896" x="5045075" y="4525963"/>
          <p14:tracePt t="50913" x="5051425" y="4525963"/>
          <p14:tracePt t="50958" x="5059363" y="4533900"/>
          <p14:tracePt t="50999" x="5059363" y="4549775"/>
          <p14:tracePt t="51007" x="5059363" y="4632325"/>
          <p14:tracePt t="51014" x="5059363" y="4678363"/>
          <p14:tracePt t="51030" x="5045075" y="4716463"/>
          <p14:tracePt t="51046" x="4930775" y="4854575"/>
          <p14:tracePt t="51063" x="4854575" y="4930775"/>
          <p14:tracePt t="51080" x="4838700" y="4945063"/>
          <p14:tracePt t="51175" x="4830763" y="4945063"/>
          <p14:tracePt t="51182" x="4822825" y="4945063"/>
          <p14:tracePt t="51191" x="4808538" y="4945063"/>
          <p14:tracePt t="51198" x="4792663" y="4945063"/>
          <p14:tracePt t="51214" x="4746625" y="4922838"/>
          <p14:tracePt t="51230" x="4740275" y="4914900"/>
          <p14:tracePt t="51232" x="4724400" y="4906963"/>
          <p14:tracePt t="51246" x="4724400" y="4899025"/>
          <p14:tracePt t="51336" x="4716463" y="4899025"/>
          <p14:tracePt t="51343" x="4702175" y="4899025"/>
          <p14:tracePt t="51391" x="4694238" y="4892675"/>
          <p14:tracePt t="51398" x="4694238" y="4884738"/>
          <p14:tracePt t="51406" x="4694238" y="4868863"/>
          <p14:tracePt t="51415" x="4694238" y="4822825"/>
          <p14:tracePt t="51430" x="4694238" y="4816475"/>
          <p14:tracePt t="51446" x="4732338" y="4732338"/>
          <p14:tracePt t="51463" x="4740275" y="4716463"/>
          <p14:tracePt t="52191" x="4816475" y="4686300"/>
          <p14:tracePt t="52198" x="4930775" y="4648200"/>
          <p14:tracePt t="52208" x="5089525" y="4625975"/>
          <p14:tracePt t="52215" x="5227638" y="4594225"/>
          <p14:tracePt t="52230" x="5502275" y="4572000"/>
          <p14:tracePt t="52247" x="5753100" y="4533900"/>
          <p14:tracePt t="52263" x="5981700" y="4503738"/>
          <p14:tracePt t="52280" x="6080125" y="4503738"/>
          <p14:tracePt t="52297" x="6096000" y="4503738"/>
          <p14:tracePt t="52455" x="6111875" y="4503738"/>
          <p14:tracePt t="52487" x="6111875" y="4533900"/>
          <p14:tracePt t="52496" x="6126163" y="4594225"/>
          <p14:tracePt t="52503" x="6126163" y="4610100"/>
          <p14:tracePt t="52519" x="6118225" y="4625975"/>
          <p14:tracePt t="52530" x="6103938" y="4656138"/>
          <p14:tracePt t="52547" x="6057900" y="4694238"/>
          <p14:tracePt t="52563" x="5989638" y="4694238"/>
          <p14:tracePt t="52580" x="5927725" y="4702175"/>
          <p14:tracePt t="52597" x="5921375" y="4702175"/>
          <p14:tracePt t="52613" x="5913438" y="4702175"/>
          <p14:tracePt t="53344" x="5905500" y="4702175"/>
          <p14:tracePt t="53351" x="5875338" y="4702175"/>
          <p14:tracePt t="53364" x="5845175" y="4702175"/>
          <p14:tracePt t="53380" x="5807075" y="4732338"/>
          <p14:tracePt t="53398" x="5722938" y="4800600"/>
          <p14:tracePt t="53414" x="5622925" y="4860925"/>
          <p14:tracePt t="53430" x="5502275" y="4922838"/>
          <p14:tracePt t="53447" x="5432425" y="4953000"/>
          <p14:tracePt t="53464" x="5364163" y="4991100"/>
          <p14:tracePt t="53480" x="5326063" y="5006975"/>
          <p14:tracePt t="53498" x="5295900" y="5029200"/>
          <p14:tracePt t="53514" x="5273675" y="5045075"/>
          <p14:tracePt t="53530" x="5257800" y="5067300"/>
          <p14:tracePt t="53547" x="5249863" y="5083175"/>
          <p14:tracePt t="53580" x="5241925" y="5089525"/>
          <p14:tracePt t="53597" x="5235575" y="5097463"/>
          <p14:tracePt t="53743" x="5241925" y="5113338"/>
          <p14:tracePt t="53759" x="5249863" y="5113338"/>
          <p14:tracePt t="53767" x="5257800" y="5113338"/>
          <p14:tracePt t="53776" x="5280025" y="5113338"/>
          <p14:tracePt t="53782" x="5287963" y="5113338"/>
          <p14:tracePt t="53798" x="5341938" y="5113338"/>
          <p14:tracePt t="53814" x="5380038" y="5113338"/>
          <p14:tracePt t="53831" x="5410200" y="5089525"/>
          <p14:tracePt t="53847" x="5426075" y="5045075"/>
          <p14:tracePt t="53864" x="5426075" y="5006975"/>
          <p14:tracePt t="53881" x="5426075" y="4975225"/>
          <p14:tracePt t="53898" x="5426075" y="4968875"/>
          <p14:tracePt t="53914" x="5426075" y="4960938"/>
          <p14:tracePt t="53930" x="5426075" y="4953000"/>
          <p14:tracePt t="53947" x="5426075" y="4945063"/>
          <p14:tracePt t="53980" x="5432425" y="4930775"/>
          <p14:tracePt t="53997" x="5440363" y="4922838"/>
          <p14:tracePt t="54014" x="5448300" y="4914900"/>
          <p14:tracePt t="54030" x="5464175" y="4892675"/>
          <p14:tracePt t="54047" x="5478463" y="4876800"/>
          <p14:tracePt t="54064" x="5486400" y="4860925"/>
          <p14:tracePt t="54080" x="5502275" y="4854575"/>
          <p14:tracePt t="54246" x="5502275" y="4860925"/>
          <p14:tracePt t="54255" x="5508625" y="4906963"/>
          <p14:tracePt t="54264" x="5516563" y="4960938"/>
          <p14:tracePt t="54281" x="5516563" y="4975225"/>
          <p14:tracePt t="54297" x="5532438" y="5029200"/>
          <p14:tracePt t="54314" x="5532438" y="5037138"/>
          <p14:tracePt t="54347" x="5546725" y="5083175"/>
          <p14:tracePt t="54364" x="5562600" y="5113338"/>
          <p14:tracePt t="54423" x="5562600" y="5121275"/>
          <p14:tracePt t="54439" x="5570538" y="5143500"/>
          <p14:tracePt t="54447" x="5584825" y="5165725"/>
          <p14:tracePt t="54455" x="5592763" y="5181600"/>
          <p14:tracePt t="54464" x="5600700" y="5211763"/>
          <p14:tracePt t="54481" x="5616575" y="5235575"/>
          <p14:tracePt t="54583" x="5630863" y="5227638"/>
          <p14:tracePt t="54591" x="5646738" y="5173663"/>
          <p14:tracePt t="54599" x="5654675" y="5135563"/>
          <p14:tracePt t="54615" x="5676900" y="5075238"/>
          <p14:tracePt t="54631" x="5684838" y="5021263"/>
          <p14:tracePt t="54648" x="5684838" y="5013325"/>
          <p14:tracePt t="54664" x="5692775" y="5006975"/>
          <p14:tracePt t="54681" x="5692775" y="4983163"/>
          <p14:tracePt t="54714" x="5699125" y="4983163"/>
          <p14:tracePt t="54839" x="5707063" y="4983163"/>
          <p14:tracePt t="54847" x="5715000" y="4999038"/>
          <p14:tracePt t="54855" x="5715000" y="5021263"/>
          <p14:tracePt t="54864" x="5715000" y="5037138"/>
          <p14:tracePt t="54983" x="5715000" y="5045075"/>
          <p14:tracePt t="54991" x="5715000" y="5051425"/>
          <p14:tracePt t="55007" x="5715000" y="5059363"/>
          <p14:tracePt t="55023" x="5707063" y="5067300"/>
          <p14:tracePt t="55031" x="5699125" y="5067300"/>
          <p14:tracePt t="55048" x="5699125" y="5083175"/>
          <p14:tracePt t="55081" x="5699125" y="5089525"/>
          <p14:tracePt t="57495" x="5707063" y="5089525"/>
          <p14:tracePt t="57502" x="5775325" y="5089525"/>
          <p14:tracePt t="57512" x="5851525" y="5089525"/>
          <p14:tracePt t="57518" x="5943600" y="5089525"/>
          <p14:tracePt t="57532" x="6035675" y="5089525"/>
          <p14:tracePt t="57549" x="6256338" y="5067300"/>
          <p14:tracePt t="57566" x="6446838" y="5051425"/>
          <p14:tracePt t="57582" x="6645275" y="5021263"/>
          <p14:tracePt t="57599" x="6683375" y="5006975"/>
          <p14:tracePt t="57615" x="6689725" y="5006975"/>
          <p14:tracePt t="57655" x="6689725" y="4999038"/>
          <p14:tracePt t="57671" x="6705600" y="4991100"/>
          <p14:tracePt t="57682" x="6735763" y="4975225"/>
          <p14:tracePt t="57699" x="6759575" y="4968875"/>
          <p14:tracePt t="57715" x="6789738" y="4968875"/>
          <p14:tracePt t="57732" x="6811963" y="4968875"/>
          <p14:tracePt t="57735" x="6827838" y="4968875"/>
          <p14:tracePt t="57749" x="6835775" y="4968875"/>
          <p14:tracePt t="57765" x="6858000" y="4968875"/>
          <p14:tracePt t="57782" x="6911975" y="4968875"/>
          <p14:tracePt t="57799" x="6950075" y="4968875"/>
          <p14:tracePt t="57815" x="7002463" y="4968875"/>
          <p14:tracePt t="57832" x="7056438" y="4960938"/>
          <p14:tracePt t="57849" x="7086600" y="4960938"/>
          <p14:tracePt t="57865" x="7094538" y="4960938"/>
          <p14:tracePt t="58543" x="7102475" y="4953000"/>
          <p14:tracePt t="60471" x="7108825" y="4953000"/>
          <p14:tracePt t="60479" x="7132638" y="4953000"/>
          <p14:tracePt t="60486" x="7185025" y="4953000"/>
          <p14:tracePt t="60500" x="7254875" y="4953000"/>
          <p14:tracePt t="60516" x="7331075" y="4945063"/>
          <p14:tracePt t="60535" x="7489825" y="4892675"/>
          <p14:tracePt t="60550" x="7513638" y="4876800"/>
          <p14:tracePt t="60719" x="7521575" y="4876800"/>
          <p14:tracePt t="60807" x="7505700" y="4892675"/>
          <p14:tracePt t="60815" x="7489825" y="4945063"/>
          <p14:tracePt t="60823" x="7475538" y="4968875"/>
          <p14:tracePt t="60833" x="7459663" y="4975225"/>
          <p14:tracePt t="60850" x="7391400" y="5006975"/>
          <p14:tracePt t="60866" x="7315200" y="5037138"/>
          <p14:tracePt t="60883" x="7254875" y="5045075"/>
          <p14:tracePt t="60900" x="7178675" y="5067300"/>
          <p14:tracePt t="60916" x="7140575" y="5067300"/>
          <p14:tracePt t="60933" x="7094538" y="5075238"/>
          <p14:tracePt t="60950" x="7002463" y="5083175"/>
          <p14:tracePt t="60966" x="6904038" y="5083175"/>
          <p14:tracePt t="60983" x="6743700" y="5083175"/>
          <p14:tracePt t="61000" x="6537325" y="5105400"/>
          <p14:tracePt t="61017" x="6270625" y="5105400"/>
          <p14:tracePt t="61034" x="5959475" y="5105400"/>
          <p14:tracePt t="61050" x="5668963" y="5105400"/>
          <p14:tracePt t="61067" x="5394325" y="5105400"/>
          <p14:tracePt t="61083" x="5105400" y="5105400"/>
          <p14:tracePt t="61100" x="4808538" y="5105400"/>
          <p14:tracePt t="61118" x="4327525" y="5105400"/>
          <p14:tracePt t="61134" x="4038600" y="5105400"/>
          <p14:tracePt t="61150" x="3810000" y="5105400"/>
          <p14:tracePt t="61167" x="3635375" y="5105400"/>
          <p14:tracePt t="61183" x="3527425" y="5105400"/>
          <p14:tracePt t="61200" x="3459163" y="5105400"/>
          <p14:tracePt t="61218" x="3413125" y="5105400"/>
          <p14:tracePt t="61233" x="3368675" y="5105400"/>
          <p14:tracePt t="61250" x="3336925" y="5113338"/>
          <p14:tracePt t="61267" x="3276600" y="5143500"/>
          <p14:tracePt t="61283" x="3216275" y="5189538"/>
          <p14:tracePt t="61300" x="3162300" y="5241925"/>
          <p14:tracePt t="61317" x="3116263" y="5303838"/>
          <p14:tracePt t="61333" x="3094038" y="5364163"/>
          <p14:tracePt t="61350" x="3055938" y="5448300"/>
          <p14:tracePt t="61367" x="3055938" y="5486400"/>
          <p14:tracePt t="61383" x="3055938" y="5494338"/>
          <p14:tracePt t="61479" x="3048000" y="5502275"/>
          <p14:tracePt t="61487" x="3040063" y="5502275"/>
          <p14:tracePt t="61503" x="3032125" y="5516563"/>
          <p14:tracePt t="61511" x="3025775" y="5516563"/>
          <p14:tracePt t="61519" x="3017838" y="5516563"/>
          <p14:tracePt t="61536" x="3009900" y="5516563"/>
          <p14:tracePt t="61638" x="3001963" y="5478463"/>
          <p14:tracePt t="61647" x="3040063" y="5402263"/>
          <p14:tracePt t="61654" x="3086100" y="5349875"/>
          <p14:tracePt t="61667" x="3132138" y="5280025"/>
          <p14:tracePt t="61683" x="3254375" y="5105400"/>
          <p14:tracePt t="61700" x="3375025" y="4937125"/>
          <p14:tracePt t="61717" x="3467100" y="4778375"/>
          <p14:tracePt t="61734" x="3559175" y="4594225"/>
          <p14:tracePt t="61750" x="3635375" y="4335463"/>
          <p14:tracePt t="61767" x="3649663" y="4122738"/>
          <p14:tracePt t="61783" x="3665538" y="3924300"/>
          <p14:tracePt t="61800" x="3673475" y="3733800"/>
          <p14:tracePt t="61817" x="3673475" y="3551238"/>
          <p14:tracePt t="61834" x="3673475" y="3360738"/>
          <p14:tracePt t="61850" x="3673475" y="3178175"/>
          <p14:tracePt t="61867" x="3687763" y="3048000"/>
          <p14:tracePt t="61884" x="3717925" y="2941638"/>
          <p14:tracePt t="61900" x="3756025" y="2857500"/>
          <p14:tracePt t="61943" x="3756025" y="2841625"/>
          <p14:tracePt t="62207" x="3741738" y="2887663"/>
          <p14:tracePt t="62215" x="3687763" y="3009900"/>
          <p14:tracePt t="62222" x="3641725" y="3094038"/>
          <p14:tracePt t="62234" x="3603625" y="3170238"/>
          <p14:tracePt t="62250" x="3482975" y="3330575"/>
          <p14:tracePt t="62267" x="3368675" y="3475038"/>
          <p14:tracePt t="62284" x="3276600" y="3565525"/>
          <p14:tracePt t="62300" x="3216275" y="3603625"/>
          <p14:tracePt t="62318" x="3184525" y="3619500"/>
          <p14:tracePt t="62334" x="3178175" y="3619500"/>
          <p14:tracePt t="62350" x="3146425" y="3611563"/>
          <p14:tracePt t="62367" x="3108325" y="3597275"/>
          <p14:tracePt t="62384" x="3078163" y="3581400"/>
          <p14:tracePt t="62463" x="3070225" y="3581400"/>
          <p14:tracePt t="62487" x="3070225" y="3565525"/>
          <p14:tracePt t="62494" x="3070225" y="3543300"/>
          <p14:tracePt t="62502" x="3078163" y="3535363"/>
          <p14:tracePt t="62517" x="3078163" y="3527425"/>
          <p14:tracePt t="62534" x="3124200" y="3482975"/>
          <p14:tracePt t="62550" x="3170238" y="3436938"/>
          <p14:tracePt t="62567" x="3246438" y="3406775"/>
          <p14:tracePt t="62584" x="3314700" y="3368675"/>
          <p14:tracePt t="62600" x="3390900" y="3336925"/>
          <p14:tracePt t="62617" x="3444875" y="3330575"/>
          <p14:tracePt t="62634" x="3497263" y="3330575"/>
          <p14:tracePt t="62650" x="3535363" y="3330575"/>
          <p14:tracePt t="62667" x="3589338" y="3330575"/>
          <p14:tracePt t="62684" x="3649663" y="3352800"/>
          <p14:tracePt t="62700" x="3787775" y="3382963"/>
          <p14:tracePt t="62718" x="3946525" y="3421063"/>
          <p14:tracePt t="62735" x="4160838" y="3467100"/>
          <p14:tracePt t="62750" x="4411663" y="3475038"/>
          <p14:tracePt t="62767" x="4572000" y="3482975"/>
          <p14:tracePt t="62784" x="4716463" y="3482975"/>
          <p14:tracePt t="62801" x="4792663" y="3482975"/>
          <p14:tracePt t="62887" x="4800600" y="3482975"/>
          <p14:tracePt t="63207" x="4822825" y="3482975"/>
          <p14:tracePt t="63215" x="4906963" y="3482975"/>
          <p14:tracePt t="63223" x="4991100" y="3482975"/>
          <p14:tracePt t="63234" x="5089525" y="3482975"/>
          <p14:tracePt t="63251" x="5341938" y="3482975"/>
          <p14:tracePt t="63267" x="5546725" y="3482975"/>
          <p14:tracePt t="63270" x="5630863" y="3482975"/>
          <p14:tracePt t="63284" x="5676900" y="3482975"/>
          <p14:tracePt t="63301" x="5722938" y="3482975"/>
          <p14:tracePt t="63350" x="5722938" y="3467100"/>
          <p14:tracePt t="63359" x="5707063" y="3451225"/>
          <p14:tracePt t="63367" x="5676900" y="3436938"/>
          <p14:tracePt t="63823" x="5684838" y="3436938"/>
          <p14:tracePt t="63831" x="5684838" y="3429000"/>
          <p14:tracePt t="63838" x="5692775" y="3429000"/>
          <p14:tracePt t="63851" x="5699125" y="3413125"/>
          <p14:tracePt t="63886" x="5707063" y="3413125"/>
          <p14:tracePt t="64863" x="5715000" y="3406775"/>
          <p14:tracePt t="64878" x="5737225" y="3398838"/>
          <p14:tracePt t="64886" x="5775325" y="3382963"/>
          <p14:tracePt t="64894" x="5821363" y="3375025"/>
          <p14:tracePt t="64903" x="5875338" y="3368675"/>
          <p14:tracePt t="64918" x="6049963" y="3360738"/>
          <p14:tracePt t="64935" x="6278563" y="3360738"/>
          <p14:tracePt t="64951" x="6553200" y="3360738"/>
          <p14:tracePt t="64968" x="6842125" y="3360738"/>
          <p14:tracePt t="64985" x="7140575" y="3360738"/>
          <p14:tracePt t="65001" x="7361238" y="3360738"/>
          <p14:tracePt t="65018" x="7604125" y="3336925"/>
          <p14:tracePt t="65035" x="7788275" y="3298825"/>
          <p14:tracePt t="65053" x="7993063" y="3260725"/>
          <p14:tracePt t="65068" x="8221663" y="3230563"/>
          <p14:tracePt t="65085" x="8404225" y="3162300"/>
          <p14:tracePt t="65102" x="8556625" y="3124200"/>
          <p14:tracePt t="65118" x="8709025" y="3094038"/>
          <p14:tracePt t="65135" x="8778875" y="3086100"/>
          <p14:tracePt t="65151" x="8816975" y="3086100"/>
          <p14:tracePt t="65168" x="8839200" y="3086100"/>
          <p14:tracePt t="65185" x="8877300" y="3086100"/>
          <p14:tracePt t="65201" x="8899525" y="3094038"/>
          <p14:tracePt t="65218" x="8907463" y="3094038"/>
          <p14:tracePt t="65463" x="8915400" y="3101975"/>
          <p14:tracePt t="65495" x="8915400" y="3108325"/>
          <p14:tracePt t="65511" x="8923338" y="3116263"/>
          <p14:tracePt t="65535" x="8923338" y="3140075"/>
          <p14:tracePt t="65544" x="8923338" y="3154363"/>
          <p14:tracePt t="65711" x="8945563" y="3162300"/>
          <p14:tracePt t="65719" x="9029700" y="3162300"/>
          <p14:tracePt t="65727" x="9090025" y="3162300"/>
          <p14:tracePt t="65736" x="9151938" y="3162300"/>
          <p14:tracePt t="65752" x="9274175" y="3146425"/>
          <p14:tracePt t="65768" x="9432925" y="3070225"/>
          <p14:tracePt t="65785" x="9525000" y="3032125"/>
          <p14:tracePt t="65802" x="9578975" y="3001963"/>
          <p14:tracePt t="65835" x="9578975" y="2994025"/>
          <p14:tracePt t="65920" x="9585325" y="2994025"/>
          <p14:tracePt t="65927" x="9617075" y="3001963"/>
          <p14:tracePt t="65935" x="9631363" y="3017838"/>
          <p14:tracePt t="65952" x="9693275" y="3108325"/>
          <p14:tracePt t="65968" x="9731375" y="3208338"/>
          <p14:tracePt t="65985" x="9731375" y="3284538"/>
          <p14:tracePt t="66002" x="9685338" y="3413125"/>
          <p14:tracePt t="66018" x="9532938" y="3505200"/>
          <p14:tracePt t="66035" x="9212263" y="3565525"/>
          <p14:tracePt t="66054" x="8153400" y="3581400"/>
          <p14:tracePt t="66068" x="7635875" y="3581400"/>
          <p14:tracePt t="66085" x="6553200" y="3459163"/>
          <p14:tracePt t="66102" x="5273675" y="3292475"/>
          <p14:tracePt t="66118" x="3535363" y="3216275"/>
          <p14:tracePt t="66136" x="2735263" y="3216275"/>
          <p14:tracePt t="66152" x="2193925" y="3216275"/>
          <p14:tracePt t="66169" x="1981200" y="3222625"/>
          <p14:tracePt t="66185" x="1874838" y="3260725"/>
          <p14:tracePt t="66202" x="1828800" y="3292475"/>
          <p14:tracePt t="66219" x="1790700" y="3322638"/>
          <p14:tracePt t="66236" x="1730375" y="3360738"/>
          <p14:tracePt t="66252" x="1660525" y="3390900"/>
          <p14:tracePt t="66269" x="1570038" y="3413125"/>
          <p14:tracePt t="66271" x="1524000" y="3421063"/>
          <p14:tracePt t="66286" x="1463675" y="3421063"/>
          <p14:tracePt t="66302" x="1425575" y="3421063"/>
          <p14:tracePt t="66319" x="1401763" y="3421063"/>
          <p14:tracePt t="66335" x="1355725" y="3406775"/>
          <p14:tracePt t="66352" x="1265238" y="3382963"/>
          <p14:tracePt t="66369" x="1211263" y="3375025"/>
          <p14:tracePt t="66385" x="1181100" y="3375025"/>
          <p14:tracePt t="66431" x="1189038" y="3406775"/>
          <p14:tracePt t="66438" x="1235075" y="3451225"/>
          <p14:tracePt t="66452" x="1295400" y="3482975"/>
          <p14:tracePt t="66469" x="1387475" y="3535363"/>
          <p14:tracePt t="66486" x="1531938" y="3581400"/>
          <p14:tracePt t="66502" x="1692275" y="3603625"/>
          <p14:tracePt t="66519" x="1790700" y="3603625"/>
          <p14:tracePt t="66535" x="1851025" y="3603625"/>
          <p14:tracePt t="66552" x="1905000" y="3597275"/>
          <p14:tracePt t="66569" x="1958975" y="3581400"/>
          <p14:tracePt t="66585" x="1981200" y="3559175"/>
          <p14:tracePt t="66602" x="1989138" y="3535363"/>
          <p14:tracePt t="66619" x="1997075" y="3527425"/>
          <p14:tracePt t="66635" x="2011363" y="3505200"/>
          <p14:tracePt t="66652" x="2019300" y="3489325"/>
          <p14:tracePt t="66669" x="2027238" y="3489325"/>
          <p14:tracePt t="66686" x="2035175" y="3482975"/>
          <p14:tracePt t="66702" x="2041525" y="3467100"/>
          <p14:tracePt t="66727" x="2065338" y="3467100"/>
          <p14:tracePt t="66735" x="2073275" y="3459163"/>
          <p14:tracePt t="66752" x="2095500" y="3459163"/>
          <p14:tracePt t="66815" x="2103438" y="3467100"/>
          <p14:tracePt t="66823" x="2111375" y="3497263"/>
          <p14:tracePt t="66831" x="2111375" y="3513138"/>
          <p14:tracePt t="66838" x="2111375" y="3535363"/>
          <p14:tracePt t="66852" x="2111375" y="3559175"/>
          <p14:tracePt t="66869" x="2111375" y="3589338"/>
          <p14:tracePt t="66885" x="2111375" y="3619500"/>
          <p14:tracePt t="66902" x="2079625" y="3627438"/>
          <p14:tracePt t="66919" x="2073275" y="3627438"/>
          <p14:tracePt t="66935" x="2065338" y="3627438"/>
          <p14:tracePt t="67015" x="2073275" y="3627438"/>
          <p14:tracePt t="67022" x="2117725" y="3611563"/>
          <p14:tracePt t="67030" x="2171700" y="3589338"/>
          <p14:tracePt t="67040" x="2217738" y="3573463"/>
          <p14:tracePt t="67052" x="2286000" y="3551238"/>
          <p14:tracePt t="67069" x="2422525" y="3527425"/>
          <p14:tracePt t="67086" x="2544763" y="3513138"/>
          <p14:tracePt t="67102" x="2674938" y="3497263"/>
          <p14:tracePt t="67119" x="2697163" y="3489325"/>
          <p14:tracePt t="67214" x="2705100" y="3489325"/>
          <p14:tracePt t="67222" x="2720975" y="3489325"/>
          <p14:tracePt t="67231" x="2743200" y="3521075"/>
          <p14:tracePt t="67238" x="2773363" y="3589338"/>
          <p14:tracePt t="67252" x="2819400" y="3665538"/>
          <p14:tracePt t="67269" x="2887663" y="3825875"/>
          <p14:tracePt t="67271" x="2903538" y="3902075"/>
          <p14:tracePt t="67286" x="2925763" y="3978275"/>
          <p14:tracePt t="67302" x="2949575" y="4237038"/>
          <p14:tracePt t="67319" x="2949575" y="4365625"/>
          <p14:tracePt t="67336" x="2949575" y="4487863"/>
          <p14:tracePt t="67352" x="2933700" y="4602163"/>
          <p14:tracePt t="67369" x="2917825" y="4708525"/>
          <p14:tracePt t="67386" x="2879725" y="4860925"/>
          <p14:tracePt t="67402" x="2857500" y="4999038"/>
          <p14:tracePt t="67419" x="2841625" y="5165725"/>
          <p14:tracePt t="67436" x="2811463" y="5326063"/>
          <p14:tracePt t="67454" x="2773363" y="5532438"/>
          <p14:tracePt t="67469" x="2773363" y="5578475"/>
          <p14:tracePt t="67486" x="2773363" y="5638800"/>
          <p14:tracePt t="67502" x="2773363" y="5692775"/>
          <p14:tracePt t="67519" x="2773363" y="5730875"/>
          <p14:tracePt t="67536" x="2773363" y="5753100"/>
          <p14:tracePt t="67552" x="2773363" y="5761038"/>
          <p14:tracePt t="67569" x="2773363" y="5768975"/>
          <p14:tracePt t="67602" x="2773363" y="5775325"/>
          <p14:tracePt t="67619" x="2773363" y="5791200"/>
          <p14:tracePt t="67636" x="2773363" y="5807075"/>
          <p14:tracePt t="67652" x="2759075" y="5821363"/>
          <p14:tracePt t="67743" x="2751138" y="5821363"/>
          <p14:tracePt t="67751" x="2743200" y="5807075"/>
          <p14:tracePt t="67759" x="2743200" y="5783263"/>
          <p14:tracePt t="67769" x="2743200" y="5753100"/>
          <p14:tracePt t="67786" x="2743200" y="5707063"/>
          <p14:tracePt t="67802" x="2727325" y="5646738"/>
          <p14:tracePt t="67819" x="2720975" y="5608638"/>
          <p14:tracePt t="67836" x="2713038" y="5570538"/>
          <p14:tracePt t="67852" x="2705100" y="5540375"/>
          <p14:tracePt t="67870" x="2689225" y="5502275"/>
          <p14:tracePt t="67886" x="2689225" y="5494338"/>
          <p14:tracePt t="67902" x="2689225" y="5478463"/>
          <p14:tracePt t="67936" x="2689225" y="5470525"/>
          <p14:tracePt t="68071" x="2705100" y="5494338"/>
          <p14:tracePt t="68079" x="2713038" y="5516563"/>
          <p14:tracePt t="68087" x="2735263" y="5554663"/>
          <p14:tracePt t="68102" x="2781300" y="5600700"/>
          <p14:tracePt t="68119" x="2811463" y="5616575"/>
          <p14:tracePt t="68136" x="2835275" y="5622925"/>
          <p14:tracePt t="68175" x="2841625" y="5622925"/>
          <p14:tracePt t="68186" x="2841625" y="5616575"/>
          <p14:tracePt t="68203" x="2849563" y="5584825"/>
          <p14:tracePt t="68219" x="2865438" y="5540375"/>
          <p14:tracePt t="68236" x="2873375" y="5516563"/>
          <p14:tracePt t="68253" x="2873375" y="5508625"/>
          <p14:tracePt t="68270" x="2873375" y="5494338"/>
          <p14:tracePt t="68295" x="2873375" y="5486400"/>
          <p14:tracePt t="68415" x="2873375" y="5494338"/>
          <p14:tracePt t="68423" x="2873375" y="5508625"/>
          <p14:tracePt t="68430" x="2895600" y="5532438"/>
          <p14:tracePt t="68438" x="2895600" y="5546725"/>
          <p14:tracePt t="68453" x="2903538" y="5578475"/>
          <p14:tracePt t="68470" x="2925763" y="5630863"/>
          <p14:tracePt t="68486" x="2941638" y="5661025"/>
          <p14:tracePt t="68558" x="2949575" y="5661025"/>
          <p14:tracePt t="68568" x="2955925" y="5654675"/>
          <p14:tracePt t="68574" x="2963863" y="5630863"/>
          <p14:tracePt t="68586" x="2987675" y="5600700"/>
          <p14:tracePt t="68603" x="3032125" y="5540375"/>
          <p14:tracePt t="68619" x="3063875" y="5508625"/>
          <p14:tracePt t="68636" x="3078163" y="5494338"/>
          <p14:tracePt t="68653" x="3086100" y="5486400"/>
          <p14:tracePt t="68703" x="3101975" y="5486400"/>
          <p14:tracePt t="68711" x="3116263" y="5502275"/>
          <p14:tracePt t="68719" x="3146425" y="5540375"/>
          <p14:tracePt t="68736" x="3208338" y="5600700"/>
          <p14:tracePt t="68753" x="3284538" y="5654675"/>
          <p14:tracePt t="68769" x="3322638" y="5684838"/>
          <p14:tracePt t="68786" x="3336925" y="5692775"/>
          <p14:tracePt t="68855" x="3336925" y="5684838"/>
          <p14:tracePt t="68863" x="3344863" y="5668963"/>
          <p14:tracePt t="68879" x="3344863" y="5661025"/>
          <p14:tracePt t="68887" x="3352800" y="5638800"/>
          <p14:tracePt t="68903" x="3360738" y="5622925"/>
          <p14:tracePt t="68959" x="3375025" y="5608638"/>
          <p14:tracePt t="68967" x="3390900" y="5600700"/>
          <p14:tracePt t="68975" x="3421063" y="5592763"/>
          <p14:tracePt t="68986" x="3429000" y="5592763"/>
          <p14:tracePt t="69003" x="3475038" y="5584825"/>
          <p14:tracePt t="69799" x="3482975" y="5578475"/>
          <p14:tracePt t="69806" x="3551238" y="5540375"/>
          <p14:tracePt t="69815" x="3611563" y="5516563"/>
          <p14:tracePt t="69822" x="3673475" y="5494338"/>
          <p14:tracePt t="69836" x="3717925" y="5464175"/>
          <p14:tracePt t="69854" x="3940175" y="5349875"/>
          <p14:tracePt t="69870" x="4030663" y="5311775"/>
          <p14:tracePt t="69887" x="4068763" y="5280025"/>
          <p14:tracePt t="69903" x="4068763" y="5273675"/>
          <p14:tracePt t="69920" x="4068763" y="5249863"/>
          <p14:tracePt t="69936" x="4092575" y="5097463"/>
          <p14:tracePt t="69953" x="4098925" y="5075238"/>
          <p14:tracePt t="69970" x="4098925" y="5045075"/>
          <p14:tracePt t="69988" x="4068763" y="4892675"/>
          <p14:tracePt t="70003" x="4038600" y="4860925"/>
          <p14:tracePt t="70095" x="4030663" y="4854575"/>
          <p14:tracePt t="70111" x="4022725" y="4854575"/>
          <p14:tracePt t="70119" x="4016375" y="4846638"/>
          <p14:tracePt t="70159" x="4000500" y="4846638"/>
          <p14:tracePt t="70167" x="3992563" y="4846638"/>
          <p14:tracePt t="70174" x="3984625" y="4846638"/>
          <p14:tracePt t="70187" x="3962400" y="4846638"/>
          <p14:tracePt t="70204" x="3908425" y="4846638"/>
          <p14:tracePt t="70220" x="3878263" y="4846638"/>
          <p14:tracePt t="70237" x="3856038" y="4838700"/>
          <p14:tracePt t="70254" x="3856038" y="4830763"/>
          <p14:tracePt t="70287" x="3856038" y="4792663"/>
          <p14:tracePt t="70303" x="3878263" y="4594225"/>
          <p14:tracePt t="70320" x="4022725" y="4335463"/>
          <p14:tracePt t="70337" x="4206875" y="3962400"/>
          <p14:tracePt t="70353" x="4365625" y="3641725"/>
          <p14:tracePt t="70370" x="4427538" y="3360738"/>
          <p14:tracePt t="70387" x="4441825" y="3132138"/>
          <p14:tracePt t="70403" x="4441825" y="2987675"/>
          <p14:tracePt t="70420" x="4441825" y="2917825"/>
          <p14:tracePt t="70453" x="4441825" y="2857500"/>
          <p14:tracePt t="70470" x="4479925" y="2705100"/>
          <p14:tracePt t="70487" x="4518025" y="2620963"/>
          <p14:tracePt t="70503" x="4541838" y="2560638"/>
          <p14:tracePt t="70537" x="4549775" y="2544763"/>
          <p14:tracePt t="70553" x="4549775" y="2536825"/>
          <p14:tracePt t="70570" x="4549775" y="2514600"/>
          <p14:tracePt t="71008" x="4572000" y="2522538"/>
          <p14:tracePt t="71015" x="4602163" y="2544763"/>
          <p14:tracePt t="71022" x="4632325" y="2552700"/>
          <p14:tracePt t="71037" x="4702175" y="2590800"/>
          <p14:tracePt t="71054" x="5083175" y="2827338"/>
          <p14:tracePt t="71070" x="5311775" y="2941638"/>
          <p14:tracePt t="71087" x="5387975" y="2955925"/>
          <p14:tracePt t="71104" x="5502275" y="2971800"/>
          <p14:tracePt t="71175" x="5524500" y="2955925"/>
          <p14:tracePt t="71183" x="5532438" y="2865438"/>
          <p14:tracePt t="71190" x="5540375" y="2803525"/>
          <p14:tracePt t="71204" x="5540375" y="2797175"/>
          <p14:tracePt t="71220" x="5540375" y="2781300"/>
          <p14:tracePt t="71237" x="5562600" y="2667000"/>
          <p14:tracePt t="71279" x="5562600" y="2659063"/>
          <p14:tracePt t="72591" x="5562600" y="2697163"/>
          <p14:tracePt t="72598" x="5592763" y="2773363"/>
          <p14:tracePt t="72606" x="5638800" y="2819400"/>
          <p14:tracePt t="72621" x="5654675" y="2849563"/>
          <p14:tracePt t="72638" x="5692775" y="2911475"/>
          <p14:tracePt t="72654" x="5775325" y="2979738"/>
          <p14:tracePt t="72671" x="5783263" y="2979738"/>
          <p14:tracePt t="72734" x="5821363" y="2979738"/>
          <p14:tracePt t="72743" x="5889625" y="2971800"/>
          <p14:tracePt t="72754" x="5981700" y="2941638"/>
          <p14:tracePt t="72771" x="6188075" y="2849563"/>
          <p14:tracePt t="72788" x="6430963" y="2743200"/>
          <p14:tracePt t="72804" x="6675438" y="2674938"/>
          <p14:tracePt t="72808" x="6743700" y="2644775"/>
          <p14:tracePt t="72821" x="6811963" y="2613025"/>
          <p14:tracePt t="72838" x="6888163" y="2606675"/>
          <p14:tracePt t="72854" x="6896100" y="2598738"/>
          <p14:tracePt t="73007" x="6904038" y="2598738"/>
          <p14:tracePt t="73016" x="6904038" y="2651125"/>
          <p14:tracePt t="73023" x="6904038" y="2674938"/>
          <p14:tracePt t="73055" x="6904038" y="2682875"/>
          <p14:tracePt t="73071" x="6904038" y="2689225"/>
          <p14:tracePt t="73151" x="6904038" y="2697163"/>
          <p14:tracePt t="73158" x="6896100" y="2697163"/>
          <p14:tracePt t="73167" x="6873875" y="2697163"/>
          <p14:tracePt t="73174" x="6842125" y="2697163"/>
          <p14:tracePt t="73188" x="6797675" y="2689225"/>
          <p14:tracePt t="73204" x="6751638" y="2674938"/>
          <p14:tracePt t="73221" x="6697663" y="2659063"/>
          <p14:tracePt t="73238" x="6683375" y="2659063"/>
          <p14:tracePt t="73286" x="6675438" y="2651125"/>
          <p14:tracePt t="73295" x="6659563" y="2651125"/>
          <p14:tracePt t="73304" x="6629400" y="2644775"/>
          <p14:tracePt t="73321" x="6591300" y="2636838"/>
          <p14:tracePt t="73338" x="6515100" y="2636838"/>
          <p14:tracePt t="73354" x="6438900" y="2636838"/>
          <p14:tracePt t="73371" x="6423025" y="2636838"/>
          <p14:tracePt t="73551" x="6416675" y="2636838"/>
          <p14:tracePt t="73823" x="6423025" y="2636838"/>
          <p14:tracePt t="73839" x="6430963" y="2636838"/>
          <p14:tracePt t="73847" x="6454775" y="2636838"/>
          <p14:tracePt t="73855" x="6477000" y="2636838"/>
          <p14:tracePt t="73872" x="6515100" y="2636838"/>
          <p14:tracePt t="73888" x="6537325" y="2636838"/>
          <p14:tracePt t="73905" x="6591300" y="2636838"/>
          <p14:tracePt t="73921" x="6613525" y="2636838"/>
          <p14:tracePt t="73938" x="6621463" y="2636838"/>
          <p14:tracePt t="73999" x="6637338" y="2636838"/>
          <p14:tracePt t="74006" x="6645275" y="2636838"/>
          <p14:tracePt t="74015" x="6667500" y="2636838"/>
          <p14:tracePt t="74023" x="6689725" y="2636838"/>
          <p14:tracePt t="74038" x="6727825" y="2636838"/>
          <p14:tracePt t="74055" x="6743700" y="2636838"/>
          <p14:tracePt t="74071" x="6751638" y="2636838"/>
          <p14:tracePt t="74183" x="6765925" y="2636838"/>
          <p14:tracePt t="74190" x="6789738" y="2636838"/>
          <p14:tracePt t="74199" x="6827838" y="2636838"/>
          <p14:tracePt t="74206" x="6858000" y="2628900"/>
          <p14:tracePt t="74222" x="6888163" y="2628900"/>
          <p14:tracePt t="74238" x="6988175" y="2613025"/>
          <p14:tracePt t="74255" x="7010400" y="2613025"/>
          <p14:tracePt t="74273" x="7018338" y="2613025"/>
          <p14:tracePt t="74327" x="7026275" y="2606675"/>
          <p14:tracePt t="74336" x="7048500" y="2598738"/>
          <p14:tracePt t="74342" x="7094538" y="2598738"/>
          <p14:tracePt t="74355" x="7146925" y="2590800"/>
          <p14:tracePt t="74371" x="7231063" y="2574925"/>
          <p14:tracePt t="74387" x="7315200" y="2574925"/>
          <p14:tracePt t="74404" x="7353300" y="2574925"/>
          <p14:tracePt t="74421" x="7383463" y="2574925"/>
          <p14:tracePt t="74455" x="7399338" y="2574925"/>
          <p14:tracePt t="74478" x="7413625" y="2574925"/>
          <p14:tracePt t="74488" x="7445375" y="2574925"/>
          <p14:tracePt t="74505" x="7535863" y="2574925"/>
          <p14:tracePt t="74521" x="7620000" y="2574925"/>
          <p14:tracePt t="74538" x="7673975" y="2574925"/>
          <p14:tracePt t="74555" x="7696200" y="2574925"/>
          <p14:tracePt t="74776" x="7673975" y="2568575"/>
          <p14:tracePt t="74783" x="7620000" y="2560638"/>
          <p14:tracePt t="74792" x="7551738" y="2560638"/>
          <p14:tracePt t="74805" x="7421563" y="2568575"/>
          <p14:tracePt t="74822" x="7018338" y="2644775"/>
          <p14:tracePt t="74838" x="6080125" y="2667000"/>
          <p14:tracePt t="74855" x="5440363" y="2667000"/>
          <p14:tracePt t="74872" x="4906963" y="2667000"/>
          <p14:tracePt t="74888" x="4503738" y="2659063"/>
          <p14:tracePt t="74906" x="4343400" y="2628900"/>
          <p14:tracePt t="74922" x="4244975" y="2606675"/>
          <p14:tracePt t="74938" x="4213225" y="2598738"/>
          <p14:tracePt t="74955" x="4183063" y="2598738"/>
          <p14:tracePt t="74972" x="4144963" y="2574925"/>
          <p14:tracePt t="74988" x="4084638" y="2574925"/>
          <p14:tracePt t="75007" x="3894138" y="2574925"/>
          <p14:tracePt t="75023" x="3763963" y="2574925"/>
          <p14:tracePt t="75038" x="3649663" y="2574925"/>
          <p14:tracePt t="75055" x="3627438" y="2574925"/>
          <p14:tracePt t="75127" x="3641725" y="2574925"/>
          <p14:tracePt t="75135" x="3673475" y="2574925"/>
          <p14:tracePt t="75142" x="3703638" y="2582863"/>
          <p14:tracePt t="75155" x="3725863" y="2582863"/>
          <p14:tracePt t="75172" x="3771900" y="2590800"/>
          <p14:tracePt t="75188" x="3817938" y="2590800"/>
          <p14:tracePt t="75206" x="3886200" y="2590800"/>
          <p14:tracePt t="75222" x="3916363" y="2590800"/>
          <p14:tracePt t="75238" x="3924300" y="2590800"/>
          <p14:tracePt t="75311" x="3940175" y="2582863"/>
          <p14:tracePt t="75319" x="3970338" y="2582863"/>
          <p14:tracePt t="75326" x="4008438" y="2582863"/>
          <p14:tracePt t="75339" x="4068763" y="2582863"/>
          <p14:tracePt t="75355" x="4213225" y="2582863"/>
          <p14:tracePt t="75372" x="4373563" y="2582863"/>
          <p14:tracePt t="75389" x="4495800" y="2590800"/>
          <p14:tracePt t="75405" x="4518025" y="2598738"/>
          <p14:tracePt t="75671" x="4518025" y="2606675"/>
          <p14:tracePt t="75695" x="4511675" y="2606675"/>
          <p14:tracePt t="75703" x="4495800" y="2606675"/>
          <p14:tracePt t="75726" x="4487863" y="2606675"/>
          <p14:tracePt t="75742" x="4479925" y="2606675"/>
          <p14:tracePt t="75750" x="4465638" y="2613025"/>
          <p14:tracePt t="75758" x="4449763" y="2620963"/>
          <p14:tracePt t="75772" x="4435475" y="2636838"/>
          <p14:tracePt t="75789" x="4411663" y="2636838"/>
          <p14:tracePt t="75805" x="4389438" y="2636838"/>
          <p14:tracePt t="75807" x="4373563" y="2636838"/>
          <p14:tracePt t="75822" x="4359275" y="2636838"/>
          <p14:tracePt t="75951" x="4381500" y="2644775"/>
          <p14:tracePt t="75958" x="4389438" y="2644775"/>
          <p14:tracePt t="75967" x="4397375" y="2651125"/>
          <p14:tracePt t="76087" x="4365625" y="2651125"/>
          <p14:tracePt t="76095" x="4335463" y="2667000"/>
          <p14:tracePt t="76105" x="4321175" y="2667000"/>
          <p14:tracePt t="76311" x="4297363" y="2689225"/>
          <p14:tracePt t="76319" x="4297363" y="2773363"/>
          <p14:tracePt t="76328" x="4289425" y="2879725"/>
          <p14:tracePt t="76339" x="4283075" y="3009900"/>
          <p14:tracePt t="76355" x="4221163" y="3406775"/>
          <p14:tracePt t="76372" x="4213225" y="3763963"/>
          <p14:tracePt t="76389" x="4191000" y="4068763"/>
          <p14:tracePt t="76406" x="4191000" y="4305300"/>
          <p14:tracePt t="76422" x="4251325" y="4564063"/>
          <p14:tracePt t="76439" x="4289425" y="4678363"/>
          <p14:tracePt t="76456" x="4343400" y="4800600"/>
          <p14:tracePt t="76472" x="4381500" y="4876800"/>
          <p14:tracePt t="76490" x="4389438" y="4914900"/>
          <p14:tracePt t="76506" x="4403725" y="4930775"/>
          <p14:tracePt t="76522" x="4403725" y="4937125"/>
          <p14:tracePt t="76590" x="4419600" y="4960938"/>
          <p14:tracePt t="76598" x="4457700" y="5045075"/>
          <p14:tracePt t="76607" x="4479925" y="5143500"/>
          <p14:tracePt t="76622" x="4511675" y="5364163"/>
          <p14:tracePt t="76639" x="4549775" y="5540375"/>
          <p14:tracePt t="76656" x="4610100" y="5684838"/>
          <p14:tracePt t="76672" x="4625975" y="5730875"/>
          <p14:tracePt t="76718" x="4632325" y="5730875"/>
          <p14:tracePt t="76727" x="4640263" y="5707063"/>
          <p14:tracePt t="76739" x="4648200" y="5654675"/>
          <p14:tracePt t="76756" x="4656138" y="5584825"/>
          <p14:tracePt t="76772" x="4694238" y="5508625"/>
          <p14:tracePt t="76790" x="4708525" y="5478463"/>
          <p14:tracePt t="76879" x="4716463" y="5478463"/>
          <p14:tracePt t="76887" x="4740275" y="5502275"/>
          <p14:tracePt t="76895" x="4746625" y="5516563"/>
          <p14:tracePt t="76906" x="4762500" y="5540375"/>
          <p14:tracePt t="76922" x="4778375" y="5562600"/>
          <p14:tracePt t="76939" x="4784725" y="5562600"/>
          <p14:tracePt t="76956" x="4816475" y="5562600"/>
          <p14:tracePt t="76972" x="4876800" y="5562600"/>
          <p14:tracePt t="76990" x="4975225" y="5502275"/>
          <p14:tracePt t="77006" x="4991100" y="5470525"/>
          <p14:tracePt t="77022" x="4991100" y="5456238"/>
          <p14:tracePt t="77039" x="4991100" y="5426075"/>
          <p14:tracePt t="77056" x="4906963" y="5394325"/>
          <p14:tracePt t="77072" x="4732338" y="5334000"/>
          <p14:tracePt t="77089" x="4503738" y="5287963"/>
          <p14:tracePt t="77106" x="4335463" y="5287963"/>
          <p14:tracePt t="77122" x="4198938" y="5287963"/>
          <p14:tracePt t="77139" x="4122738" y="5303838"/>
          <p14:tracePt t="77156" x="4092575" y="5334000"/>
          <p14:tracePt t="77172" x="4076700" y="5402263"/>
          <p14:tracePt t="77190" x="4054475" y="5578475"/>
          <p14:tracePt t="77206" x="4054475" y="5692775"/>
          <p14:tracePt t="77222" x="4076700" y="5799138"/>
          <p14:tracePt t="77239" x="4175125" y="5867400"/>
          <p14:tracePt t="77256" x="4343400" y="5889625"/>
          <p14:tracePt t="77273" x="4556125" y="5889625"/>
          <p14:tracePt t="77289" x="4724400" y="5845175"/>
          <p14:tracePt t="77306" x="4800600" y="5775325"/>
          <p14:tracePt t="77323" x="4800600" y="5722938"/>
          <p14:tracePt t="77339" x="4792663" y="5638800"/>
          <p14:tracePt t="77356" x="4716463" y="5546725"/>
          <p14:tracePt t="77373" x="4594225" y="5464175"/>
          <p14:tracePt t="77391" x="4572000" y="5448300"/>
          <p14:tracePt t="77423" x="4564063" y="5448300"/>
          <p14:tracePt t="77439" x="4556125" y="5470525"/>
          <p14:tracePt t="77456" x="4533900" y="5570538"/>
          <p14:tracePt t="77473" x="4533900" y="5630863"/>
          <p14:tracePt t="77489" x="4541838" y="5668963"/>
          <p14:tracePt t="77506" x="4602163" y="5676900"/>
          <p14:tracePt t="77523" x="4740275" y="5676900"/>
          <p14:tracePt t="77539" x="4860925" y="5630863"/>
          <p14:tracePt t="77556" x="4914900" y="5592763"/>
          <p14:tracePt t="77573" x="4914900" y="5570538"/>
          <p14:tracePt t="77589" x="4914900" y="5540375"/>
          <p14:tracePt t="77606" x="4732338" y="5470525"/>
          <p14:tracePt t="77623" x="4648200" y="5456238"/>
          <p14:tracePt t="77639" x="4556125" y="5456238"/>
          <p14:tracePt t="77656" x="4525963" y="5464175"/>
          <p14:tracePt t="77673" x="4511675" y="5478463"/>
          <p14:tracePt t="77689" x="4511675" y="5508625"/>
          <p14:tracePt t="77706" x="4511675" y="5516563"/>
          <p14:tracePt t="77723" x="4525963" y="5524500"/>
          <p14:tracePt t="77739" x="4556125" y="5532438"/>
          <p14:tracePt t="77756" x="4564063" y="5532438"/>
          <p14:tracePt t="77799" x="4572000" y="5532438"/>
          <p14:tracePt t="78527" x="4564063" y="5532438"/>
          <p14:tracePt t="78542" x="4556125" y="5532438"/>
          <p14:tracePt t="78567" x="4541838" y="5532438"/>
          <p14:tracePt t="78711" x="4533900" y="5532438"/>
          <p14:tracePt t="78759" x="4549775" y="5494338"/>
          <p14:tracePt t="78768" x="4572000" y="5432425"/>
          <p14:tracePt t="78775" x="4587875" y="5410200"/>
          <p14:tracePt t="78791" x="4618038" y="5341938"/>
          <p14:tracePt t="78806" x="4648200" y="5241925"/>
          <p14:tracePt t="78823" x="4656138" y="5151438"/>
          <p14:tracePt t="78840" x="4664075" y="5029200"/>
          <p14:tracePt t="78856" x="4664075" y="4884738"/>
          <p14:tracePt t="78873" x="4664075" y="4724400"/>
          <p14:tracePt t="78890" x="4664075" y="4549775"/>
          <p14:tracePt t="78906" x="4664075" y="4365625"/>
          <p14:tracePt t="78923" x="4664075" y="4175125"/>
          <p14:tracePt t="78940" x="4678363" y="3954463"/>
          <p14:tracePt t="78956" x="4678363" y="3741738"/>
          <p14:tracePt t="78974" x="4678363" y="3451225"/>
          <p14:tracePt t="78990" x="4686300" y="3276600"/>
          <p14:tracePt t="79007" x="4732338" y="3116263"/>
          <p14:tracePt t="79023" x="4770438" y="2971800"/>
          <p14:tracePt t="79040" x="4816475" y="2865438"/>
          <p14:tracePt t="79056" x="4868863" y="2765425"/>
          <p14:tracePt t="79073" x="4899025" y="2705100"/>
          <p14:tracePt t="79090" x="4930775" y="2644775"/>
          <p14:tracePt t="79106" x="4960938" y="2598738"/>
          <p14:tracePt t="79140" x="4968875" y="2560638"/>
          <p14:tracePt t="79157" x="4999038" y="2506663"/>
          <p14:tracePt t="79174" x="5013325" y="2498725"/>
          <p14:tracePt t="79190" x="5059363" y="2468563"/>
          <p14:tracePt t="79206" x="5067300" y="2460625"/>
          <p14:tracePt t="79223" x="5083175" y="2446338"/>
          <p14:tracePt t="79240" x="5127625" y="2416175"/>
          <p14:tracePt t="79256" x="5135563" y="2416175"/>
          <p14:tracePt t="79273" x="5189538" y="2384425"/>
          <p14:tracePt t="79291" x="5197475" y="2384425"/>
          <p14:tracePt t="79307" x="5203825" y="2384425"/>
          <p14:tracePt t="79323" x="5211763" y="2384425"/>
          <p14:tracePt t="79340" x="5219700" y="2384425"/>
          <p14:tracePt t="79357" x="5227638" y="2384425"/>
          <p14:tracePt t="79373" x="5249863" y="2400300"/>
          <p14:tracePt t="79390" x="5311775" y="2582863"/>
          <p14:tracePt t="79407" x="5311775" y="2590800"/>
          <p14:tracePt t="79440" x="5318125" y="2590800"/>
          <p14:tracePt t="79457" x="5326063" y="2590800"/>
          <p14:tracePt t="79473" x="5372100" y="2536825"/>
          <p14:tracePt t="79490" x="5387975" y="2530475"/>
          <p14:tracePt t="79507" x="5402263" y="2476500"/>
          <p14:tracePt t="79523" x="5402263" y="2460625"/>
          <p14:tracePt t="79540" x="5402263" y="2454275"/>
          <p14:tracePt t="79557" x="5402263" y="2408238"/>
          <p14:tracePt t="79573" x="5349875" y="2378075"/>
          <p14:tracePt t="79590" x="5235575" y="2332038"/>
          <p14:tracePt t="79607" x="5143500" y="2308225"/>
          <p14:tracePt t="79623" x="5089525" y="2308225"/>
          <p14:tracePt t="79640" x="4953000" y="2339975"/>
          <p14:tracePt t="79657" x="4816475" y="2476500"/>
          <p14:tracePt t="79673" x="4740275" y="2644775"/>
          <p14:tracePt t="79690" x="4732338" y="2781300"/>
          <p14:tracePt t="79707" x="4740275" y="2879725"/>
          <p14:tracePt t="79723" x="4800600" y="2911475"/>
          <p14:tracePt t="79740" x="4892675" y="2933700"/>
          <p14:tracePt t="79757" x="5021263" y="2941638"/>
          <p14:tracePt t="79774" x="5235575" y="2911475"/>
          <p14:tracePt t="79790" x="5303838" y="2811463"/>
          <p14:tracePt t="79807" x="5311775" y="2720975"/>
          <p14:tracePt t="79823" x="5311775" y="2636838"/>
          <p14:tracePt t="79840" x="5227638" y="2560638"/>
          <p14:tracePt t="79857" x="5151438" y="2544763"/>
          <p14:tracePt t="79873" x="5121275" y="2536825"/>
          <p14:tracePt t="79890" x="5089525" y="2536825"/>
          <p14:tracePt t="79907" x="5083175" y="2536825"/>
          <p14:tracePt t="79923" x="5029200" y="2644775"/>
          <p14:tracePt t="79940" x="5029200" y="2667000"/>
          <p14:tracePt t="79957" x="5045075" y="2689225"/>
          <p14:tracePt t="79974" x="5105400" y="2697163"/>
          <p14:tracePt t="79990" x="5235575" y="2689225"/>
          <p14:tracePt t="80007" x="5273675" y="2667000"/>
          <p14:tracePt t="80024" x="5280025" y="2636838"/>
          <p14:tracePt t="80040" x="5280025" y="2598738"/>
          <p14:tracePt t="80057" x="5265738" y="2598738"/>
          <p14:tracePt t="80431" x="5257800" y="2598738"/>
          <p14:tracePt t="80447" x="5249863" y="2598738"/>
          <p14:tracePt t="80455" x="5249863" y="2705100"/>
          <p14:tracePt t="80463" x="5249863" y="2911475"/>
          <p14:tracePt t="80474" x="5249863" y="3078163"/>
          <p14:tracePt t="80490" x="5249863" y="3436938"/>
          <p14:tracePt t="80509" x="5249863" y="3771900"/>
          <p14:tracePt t="80524" x="5249863" y="4060825"/>
          <p14:tracePt t="80541" x="5311775" y="4457700"/>
          <p14:tracePt t="80558" x="5456238" y="5037138"/>
          <p14:tracePt t="80574" x="5478463" y="5135563"/>
          <p14:tracePt t="80590" x="5554663" y="5364163"/>
          <p14:tracePt t="80607" x="5554663" y="5440363"/>
          <p14:tracePt t="80624" x="5554663" y="5486400"/>
          <p14:tracePt t="80640" x="5554663" y="5516563"/>
          <p14:tracePt t="80657" x="5554663" y="5532438"/>
          <p14:tracePt t="80674" x="5546725" y="5540375"/>
          <p14:tracePt t="80707" x="5532438" y="5554663"/>
          <p14:tracePt t="80724" x="5516563" y="5570538"/>
          <p14:tracePt t="80740" x="5502275" y="5608638"/>
          <p14:tracePt t="80758" x="5486400" y="5745163"/>
          <p14:tracePt t="80774" x="5464175" y="5821363"/>
          <p14:tracePt t="80790" x="5470525" y="5875338"/>
          <p14:tracePt t="80807" x="5494338" y="5897563"/>
          <p14:tracePt t="80824" x="5502275" y="5905500"/>
          <p14:tracePt t="80879" x="5502275" y="5883275"/>
          <p14:tracePt t="80887" x="5494338" y="5845175"/>
          <p14:tracePt t="80894" x="5478463" y="5807075"/>
          <p14:tracePt t="80907" x="5448300" y="5768975"/>
          <p14:tracePt t="80924" x="5372100" y="5676900"/>
          <p14:tracePt t="80940" x="5295900" y="5630863"/>
          <p14:tracePt t="80957" x="5280025" y="5622925"/>
          <p14:tracePt t="80974" x="5273675" y="5622925"/>
          <p14:tracePt t="81031" x="5287963" y="5622925"/>
          <p14:tracePt t="81039" x="5295900" y="5622925"/>
          <p14:tracePt t="81047" x="5303838" y="5622925"/>
          <p14:tracePt t="81057" x="5318125" y="5622925"/>
          <p14:tracePt t="81074" x="5356225" y="5622925"/>
          <p14:tracePt t="81091" x="5394325" y="5616575"/>
          <p14:tracePt t="81107" x="5402263" y="5608638"/>
          <p14:tracePt t="81141" x="5410200" y="5608638"/>
          <p14:tracePt t="81238" x="5410200" y="5600700"/>
          <p14:tracePt t="81247" x="5410200" y="5584825"/>
          <p14:tracePt t="81257" x="5440363" y="5578475"/>
          <p14:tracePt t="81275" x="5546725" y="5562600"/>
          <p14:tracePt t="81291" x="5668963" y="5562600"/>
          <p14:tracePt t="81307" x="5807075" y="5532438"/>
          <p14:tracePt t="81324" x="5845175" y="5524500"/>
          <p14:tracePt t="81367" x="5845175" y="5508625"/>
          <p14:tracePt t="81375" x="5829300" y="5448300"/>
          <p14:tracePt t="81383" x="5783263" y="5387975"/>
          <p14:tracePt t="81391" x="5745163" y="5349875"/>
          <p14:tracePt t="81407" x="5722938" y="5318125"/>
          <p14:tracePt t="81510" x="5737225" y="5356225"/>
          <p14:tracePt t="81518" x="5768975" y="5426075"/>
          <p14:tracePt t="81526" x="5783263" y="5470525"/>
          <p14:tracePt t="81541" x="5807075" y="5508625"/>
          <p14:tracePt t="81557" x="5813425" y="5532438"/>
          <p14:tracePt t="81638" x="5813425" y="5502275"/>
          <p14:tracePt t="81647" x="5813425" y="5486400"/>
          <p14:tracePt t="81743" x="5821363" y="5486400"/>
          <p14:tracePt t="81751" x="5837238" y="5508625"/>
          <p14:tracePt t="81831" x="5851525" y="5508625"/>
          <p14:tracePt t="81839" x="5859463" y="5508625"/>
          <p14:tracePt t="81848" x="5883275" y="5508625"/>
          <p14:tracePt t="81862" x="5889625" y="5508625"/>
          <p14:tracePt t="81912" x="5889625" y="5516563"/>
          <p14:tracePt t="81926" x="5905500" y="5524500"/>
          <p14:tracePt t="81935" x="5905500" y="5540375"/>
          <p14:tracePt t="81943" x="5921375" y="5570538"/>
          <p14:tracePt t="81958" x="5935663" y="5584825"/>
          <p14:tracePt t="81974" x="5965825" y="5622925"/>
          <p14:tracePt t="82103" x="5951538" y="5616575"/>
          <p14:tracePt t="82110" x="5935663" y="5592763"/>
          <p14:tracePt t="82119" x="5935663" y="5570538"/>
          <p14:tracePt t="82126" x="5935663" y="5532438"/>
          <p14:tracePt t="82142" x="5927725" y="5410200"/>
          <p14:tracePt t="82158" x="5927725" y="5341938"/>
          <p14:tracePt t="82174" x="5927725" y="5089525"/>
          <p14:tracePt t="82191" x="5927725" y="4854575"/>
          <p14:tracePt t="82208" x="5927725" y="4587875"/>
          <p14:tracePt t="82224" x="5965825" y="4289425"/>
          <p14:tracePt t="82241" x="6003925" y="4060825"/>
          <p14:tracePt t="82258" x="6057900" y="3863975"/>
          <p14:tracePt t="82274" x="6126163" y="3673475"/>
          <p14:tracePt t="82291" x="6194425" y="3497263"/>
          <p14:tracePt t="82308" x="6286500" y="3344863"/>
          <p14:tracePt t="82324" x="6400800" y="3216275"/>
          <p14:tracePt t="82327" x="6484938" y="3154363"/>
          <p14:tracePt t="82342" x="6683375" y="3040063"/>
          <p14:tracePt t="82358" x="6781800" y="2994025"/>
          <p14:tracePt t="82374" x="7040563" y="2903538"/>
          <p14:tracePt t="82391" x="7192963" y="2849563"/>
          <p14:tracePt t="82409" x="7285038" y="2811463"/>
          <p14:tracePt t="82424" x="7345363" y="2789238"/>
          <p14:tracePt t="82441" x="7369175" y="2781300"/>
          <p14:tracePt t="82511" x="7391400" y="2781300"/>
          <p14:tracePt t="82518" x="7437438" y="2759075"/>
          <p14:tracePt t="82526" x="7521575" y="2751138"/>
          <p14:tracePt t="82542" x="7650163" y="2727325"/>
          <p14:tracePt t="82558" x="7704138" y="2713038"/>
          <p14:tracePt t="82574" x="7864475" y="2628900"/>
          <p14:tracePt t="82591" x="7970838" y="2544763"/>
          <p14:tracePt t="82608" x="8047038" y="2460625"/>
          <p14:tracePt t="82624" x="8085138" y="2384425"/>
          <p14:tracePt t="82641" x="8085138" y="2324100"/>
          <p14:tracePt t="82658" x="8077200" y="2247900"/>
          <p14:tracePt t="82674" x="8001000" y="2171700"/>
          <p14:tracePt t="82691" x="7810500" y="2049463"/>
          <p14:tracePt t="82708" x="7581900" y="1927225"/>
          <p14:tracePt t="82725" x="7208838" y="1820863"/>
          <p14:tracePt t="82742" x="6759575" y="1760538"/>
          <p14:tracePt t="82758" x="6553200" y="1760538"/>
          <p14:tracePt t="82775" x="6400800" y="1760538"/>
          <p14:tracePt t="82791" x="6346825" y="1744663"/>
          <p14:tracePt t="82808" x="6316663" y="1744663"/>
          <p14:tracePt t="82824" x="6294438" y="1744663"/>
          <p14:tracePt t="82841" x="6172200" y="1866900"/>
          <p14:tracePt t="82858" x="6035675" y="2087563"/>
          <p14:tracePt t="82875" x="5913438" y="2308225"/>
          <p14:tracePt t="82891" x="5813425" y="2484438"/>
          <p14:tracePt t="82910" x="5768975" y="2682875"/>
          <p14:tracePt t="82925" x="5768975" y="2727325"/>
          <p14:tracePt t="82942" x="5775325" y="2865438"/>
          <p14:tracePt t="82958" x="5989638" y="3116263"/>
          <p14:tracePt t="82975" x="6308725" y="3292475"/>
          <p14:tracePt t="82991" x="6773863" y="3406775"/>
          <p14:tracePt t="83008" x="7331075" y="3444875"/>
          <p14:tracePt t="83025" x="7802563" y="3444875"/>
          <p14:tracePt t="83041" x="8161338" y="3336925"/>
          <p14:tracePt t="83058" x="8321675" y="3222625"/>
          <p14:tracePt t="83075" x="8366125" y="3108325"/>
          <p14:tracePt t="83091" x="8374063" y="2963863"/>
          <p14:tracePt t="83108" x="8207375" y="2720975"/>
          <p14:tracePt t="83125" x="7864475" y="2422525"/>
          <p14:tracePt t="83141" x="7399338" y="2171700"/>
          <p14:tracePt t="83158" x="6675438" y="1981200"/>
          <p14:tracePt t="83175" x="6316663" y="1965325"/>
          <p14:tracePt t="83191" x="6111875" y="1989138"/>
          <p14:tracePt t="83208" x="5989638" y="2117725"/>
          <p14:tracePt t="83225" x="5935663" y="2293938"/>
          <p14:tracePt t="83241" x="5935663" y="2506663"/>
          <p14:tracePt t="83258" x="6080125" y="2773363"/>
          <p14:tracePt t="83275" x="6392863" y="3032125"/>
          <p14:tracePt t="83291" x="6811963" y="3170238"/>
          <p14:tracePt t="83309" x="7208838" y="3184525"/>
          <p14:tracePt t="83311" x="7399338" y="3184525"/>
          <p14:tracePt t="83325" x="7559675" y="3146425"/>
          <p14:tracePt t="83342" x="7704138" y="3048000"/>
          <p14:tracePt t="83358" x="7726363" y="2925763"/>
          <p14:tracePt t="83375" x="7573963" y="2765425"/>
          <p14:tracePt t="83391" x="7146925" y="2590800"/>
          <p14:tracePt t="83408" x="6751638" y="2530475"/>
          <p14:tracePt t="83425" x="6599238" y="2536825"/>
          <p14:tracePt t="83441" x="6515100" y="2613025"/>
          <p14:tracePt t="83458" x="6499225" y="2674938"/>
          <p14:tracePt t="83475" x="6515100" y="2743200"/>
          <p14:tracePt t="83491" x="6629400" y="2835275"/>
          <p14:tracePt t="83508" x="6797675" y="2895600"/>
          <p14:tracePt t="83525" x="6865938" y="2917825"/>
          <p14:tracePt t="83542" x="6873875" y="2917825"/>
          <p14:tracePt t="83591" x="6865938" y="2979738"/>
          <p14:tracePt t="83600" x="6842125" y="3132138"/>
          <p14:tracePt t="83608" x="6804025" y="3375025"/>
          <p14:tracePt t="83625" x="6721475" y="3932238"/>
          <p14:tracePt t="83642" x="6645275" y="4533900"/>
          <p14:tracePt t="83658" x="6553200" y="4999038"/>
          <p14:tracePt t="83675" x="6545263" y="5334000"/>
          <p14:tracePt t="83692" x="6545263" y="5508625"/>
          <p14:tracePt t="83708" x="6545263" y="5600700"/>
          <p14:tracePt t="83725" x="6545263" y="5608638"/>
          <p14:tracePt t="83825" x="6545263" y="5638800"/>
          <p14:tracePt t="83831" x="6545263" y="5715000"/>
          <p14:tracePt t="83842" x="6545263" y="5821363"/>
          <p14:tracePt t="83858" x="6545263" y="6042025"/>
          <p14:tracePt t="83875" x="6545263" y="6218238"/>
          <p14:tracePt t="83892" x="6523038" y="6370638"/>
          <p14:tracePt t="83908" x="6523038" y="6392863"/>
          <p14:tracePt t="83943" x="6515100" y="6384925"/>
          <p14:tracePt t="83951" x="6484938" y="6308725"/>
          <p14:tracePt t="83959" x="6446838" y="6194425"/>
          <p14:tracePt t="83975" x="6308725" y="5943600"/>
          <p14:tracePt t="83992" x="6232525" y="5768975"/>
          <p14:tracePt t="84009" x="6210300" y="5692775"/>
          <p14:tracePt t="84025" x="6210300" y="5661025"/>
          <p14:tracePt t="84042" x="6210300" y="5654675"/>
          <p14:tracePt t="84119" x="6202363" y="5646738"/>
          <p14:tracePt t="84167" x="6194425" y="5646738"/>
          <p14:tracePt t="84223" x="6210300" y="5646738"/>
          <p14:tracePt t="84231" x="6264275" y="5646738"/>
          <p14:tracePt t="84242" x="6346825" y="5630863"/>
          <p14:tracePt t="84258" x="6492875" y="5592763"/>
          <p14:tracePt t="84275" x="6607175" y="5562600"/>
          <p14:tracePt t="84292" x="6659563" y="5546725"/>
          <p14:tracePt t="84309" x="6667500" y="5546725"/>
          <p14:tracePt t="84375" x="6675438" y="5546725"/>
          <p14:tracePt t="84383" x="6683375" y="5546725"/>
          <p14:tracePt t="84392" x="6689725" y="5546725"/>
          <p14:tracePt t="84409" x="6727825" y="5546725"/>
          <p14:tracePt t="84425" x="6759575" y="5546725"/>
          <p14:tracePt t="84442" x="6811963" y="5554663"/>
          <p14:tracePt t="84459" x="6880225" y="5554663"/>
          <p14:tracePt t="84607" x="6880225" y="5562600"/>
          <p14:tracePt t="84615" x="6873875" y="5562600"/>
          <p14:tracePt t="84625" x="6865938" y="5562600"/>
          <p14:tracePt t="84642" x="6811963" y="5616575"/>
          <p14:tracePt t="84659" x="6735763" y="5661025"/>
          <p14:tracePt t="84675" x="6637338" y="5722938"/>
          <p14:tracePt t="84692" x="6492875" y="5768975"/>
          <p14:tracePt t="84711" x="6232525" y="5807075"/>
          <p14:tracePt t="84726" x="6057900" y="5807075"/>
          <p14:tracePt t="84742" x="5883275" y="5807075"/>
          <p14:tracePt t="84759" x="5699125" y="5807075"/>
          <p14:tracePt t="84775" x="5502275" y="5791200"/>
          <p14:tracePt t="84792" x="5341938" y="5768975"/>
          <p14:tracePt t="84809" x="5197475" y="5745163"/>
          <p14:tracePt t="84825" x="5083175" y="5722938"/>
          <p14:tracePt t="84842" x="5021263" y="5722938"/>
          <p14:tracePt t="84859" x="4991100" y="5722938"/>
          <p14:tracePt t="84875" x="4945063" y="5722938"/>
          <p14:tracePt t="84892" x="4830763" y="5722938"/>
          <p14:tracePt t="84909" x="4702175" y="5722938"/>
          <p14:tracePt t="84926" x="4549775" y="5722938"/>
          <p14:tracePt t="84942" x="4343400" y="5722938"/>
          <p14:tracePt t="84959" x="4251325" y="5722938"/>
          <p14:tracePt t="84975" x="4213225" y="5715000"/>
          <p14:tracePt t="84992" x="4191000" y="5699125"/>
          <p14:tracePt t="85026" x="4183063" y="5699125"/>
          <p14:tracePt t="85046" x="4175125" y="5699125"/>
          <p14:tracePt t="85295" x="4183063" y="5692775"/>
          <p14:tracePt t="85303" x="4221163" y="5684838"/>
          <p14:tracePt t="85310" x="4275138" y="5661025"/>
          <p14:tracePt t="85326" x="4359275" y="5646738"/>
          <p14:tracePt t="85342" x="4625975" y="5570538"/>
          <p14:tracePt t="85359" x="4746625" y="5532438"/>
          <p14:tracePt t="85376" x="4770438" y="5524500"/>
          <p14:tracePt t="85392" x="4778375" y="5524500"/>
          <p14:tracePt t="85409" x="4784725" y="5516563"/>
          <p14:tracePt t="85608" x="4854575" y="5516563"/>
          <p14:tracePt t="85615" x="5021263" y="5516563"/>
          <p14:tracePt t="85626" x="5211763" y="5516563"/>
          <p14:tracePt t="85642" x="5546725" y="5516563"/>
          <p14:tracePt t="85659" x="5783263" y="5516563"/>
          <p14:tracePt t="85676" x="5921375" y="5516563"/>
          <p14:tracePt t="85692" x="5935663" y="5516563"/>
          <p14:tracePt t="85815" x="5965825" y="5516563"/>
          <p14:tracePt t="85823" x="6027738" y="5516563"/>
          <p14:tracePt t="85831" x="6073775" y="5516563"/>
          <p14:tracePt t="85842" x="6149975" y="5532438"/>
          <p14:tracePt t="85860" x="6438900" y="5532438"/>
          <p14:tracePt t="85876" x="6621463" y="5546725"/>
          <p14:tracePt t="85892" x="6743700" y="5546725"/>
          <p14:tracePt t="85909" x="6751638" y="5546725"/>
          <p14:tracePt t="86158" x="6735763" y="5546725"/>
          <p14:tracePt t="86167" x="6637338" y="5600700"/>
          <p14:tracePt t="86176" x="6446838" y="5661025"/>
          <p14:tracePt t="86192" x="5951538" y="5791200"/>
          <p14:tracePt t="86209" x="5394325" y="5867400"/>
          <p14:tracePt t="86226" x="4800600" y="5935663"/>
          <p14:tracePt t="86242" x="4479925" y="5989638"/>
          <p14:tracePt t="86259" x="4327525" y="5989638"/>
          <p14:tracePt t="86276" x="4305300" y="5989638"/>
          <p14:tracePt t="86583" x="4313238" y="5989638"/>
          <p14:tracePt t="86591" x="4351338" y="5973763"/>
          <p14:tracePt t="86599" x="4403725" y="5951538"/>
          <p14:tracePt t="86609" x="4457700" y="5943600"/>
          <p14:tracePt t="86627" x="4618038" y="5913438"/>
          <p14:tracePt t="86643" x="4770438" y="5913438"/>
          <p14:tracePt t="86659" x="4838700" y="5913438"/>
          <p14:tracePt t="86676" x="4854575" y="5913438"/>
          <p14:tracePt t="86767" x="4860925" y="5905500"/>
          <p14:tracePt t="86799" x="4822825" y="5889625"/>
          <p14:tracePt t="86807" x="4792663" y="5859463"/>
          <p14:tracePt t="86815" x="4746625" y="5829300"/>
          <p14:tracePt t="86826" x="4678363" y="5799138"/>
          <p14:tracePt t="86843" x="4587875" y="5745163"/>
          <p14:tracePt t="86846" x="4572000" y="5722938"/>
          <p14:tracePt t="86859" x="4564063" y="5722938"/>
          <p14:tracePt t="86887" x="4564063" y="5715000"/>
          <p14:tracePt t="86894" x="4564063" y="5707063"/>
          <p14:tracePt t="87015" x="4564063" y="5761038"/>
          <p14:tracePt t="87023" x="4564063" y="5821363"/>
          <p14:tracePt t="87030" x="4564063" y="5883275"/>
          <p14:tracePt t="87043" x="4564063" y="5927725"/>
          <p14:tracePt t="87059" x="4556125" y="5989638"/>
          <p14:tracePt t="87167" x="4572000" y="5959475"/>
          <p14:tracePt t="87175" x="4594225" y="5913438"/>
          <p14:tracePt t="87182" x="4632325" y="5875338"/>
          <p14:tracePt t="87193" x="4686300" y="5821363"/>
          <p14:tracePt t="87209" x="4792663" y="5775325"/>
          <p14:tracePt t="87226" x="4860925" y="5745163"/>
          <p14:tracePt t="87243" x="4876800" y="5745163"/>
          <p14:tracePt t="87276" x="4914900" y="5745163"/>
          <p14:tracePt t="87293" x="4991100" y="5753100"/>
          <p14:tracePt t="87310" x="5151438" y="5859463"/>
          <p14:tracePt t="87327" x="5356225" y="6011863"/>
          <p14:tracePt t="87343" x="5387975" y="6088063"/>
          <p14:tracePt t="87360" x="5394325" y="6096000"/>
          <p14:tracePt t="87399" x="5394325" y="6103938"/>
          <p14:tracePt t="87414" x="5387975" y="6111875"/>
          <p14:tracePt t="87426" x="5349875" y="6111875"/>
          <p14:tracePt t="87443" x="5273675" y="6096000"/>
          <p14:tracePt t="87460" x="5219700" y="6080125"/>
          <p14:tracePt t="87476" x="5105400" y="6080125"/>
          <p14:tracePt t="87493" x="5097463" y="6073775"/>
          <p14:tracePt t="87631" x="5097463" y="6065838"/>
          <p14:tracePt t="87639" x="5097463" y="6049963"/>
          <p14:tracePt t="87687" x="5097463" y="6042025"/>
          <p14:tracePt t="87694" x="5097463" y="6027738"/>
          <p14:tracePt t="87855" x="5097463" y="5981700"/>
          <p14:tracePt t="87990" x="5097463" y="5973763"/>
          <p14:tracePt t="88095" x="5097463" y="5997575"/>
          <p14:tracePt t="88103" x="5097463" y="6011863"/>
          <p14:tracePt t="88479" x="5105400" y="6011863"/>
          <p14:tracePt t="88487" x="5127625" y="6011863"/>
          <p14:tracePt t="88495" x="5165725" y="6011863"/>
          <p14:tracePt t="88510" x="5295900" y="6011863"/>
          <p14:tracePt t="88528" x="5432425" y="6011863"/>
          <p14:tracePt t="88543" x="5600700" y="6011863"/>
          <p14:tracePt t="88560" x="5722938" y="6011863"/>
          <p14:tracePt t="88577" x="5867400" y="6011863"/>
          <p14:tracePt t="88593" x="5959475" y="6011863"/>
          <p14:tracePt t="88610" x="6011863" y="5989638"/>
          <p14:tracePt t="88627" x="6035675" y="5965825"/>
          <p14:tracePt t="88643" x="6042025" y="5943600"/>
          <p14:tracePt t="88660" x="6049963" y="5897563"/>
          <p14:tracePt t="88677" x="6065838" y="5821363"/>
          <p14:tracePt t="88693" x="6065838" y="5761038"/>
          <p14:tracePt t="88710" x="6065838" y="5699125"/>
          <p14:tracePt t="88727" x="6065838" y="5692775"/>
          <p14:tracePt t="88760" x="6065838" y="5684838"/>
          <p14:tracePt t="88783" x="6057900" y="5668963"/>
          <p14:tracePt t="88793" x="6035675" y="5654675"/>
          <p14:tracePt t="88810" x="5989638" y="5630863"/>
          <p14:tracePt t="88827" x="5943600" y="5622925"/>
          <p14:tracePt t="88843" x="5889625" y="5608638"/>
          <p14:tracePt t="88846" x="5813425" y="5584825"/>
          <p14:tracePt t="88860" x="5722938" y="5578475"/>
          <p14:tracePt t="88877" x="5562600" y="5562600"/>
          <p14:tracePt t="88894" x="5440363" y="5540375"/>
          <p14:tracePt t="88910" x="5394325" y="5532438"/>
          <p14:tracePt t="88967" x="5387975" y="5532438"/>
          <p14:tracePt t="88975" x="5380038" y="5532438"/>
          <p14:tracePt t="88983" x="5364163" y="5532438"/>
          <p14:tracePt t="88993" x="5303838" y="5546725"/>
          <p14:tracePt t="89010" x="5203825" y="5616575"/>
          <p14:tracePt t="89028" x="5113338" y="5699125"/>
          <p14:tracePt t="89043" x="5037138" y="5775325"/>
          <p14:tracePt t="89060" x="5006975" y="5813425"/>
          <p14:tracePt t="89077" x="4991100" y="5829300"/>
          <p14:tracePt t="89094" x="4991100" y="5851525"/>
          <p14:tracePt t="89110" x="4991100" y="5927725"/>
          <p14:tracePt t="89127" x="4991100" y="6003925"/>
          <p14:tracePt t="89143" x="5013325" y="6049963"/>
          <p14:tracePt t="89160" x="5059363" y="6088063"/>
          <p14:tracePt t="89177" x="5203825" y="6126163"/>
          <p14:tracePt t="89194" x="5372100" y="6149975"/>
          <p14:tracePt t="89210" x="5554663" y="6149975"/>
          <p14:tracePt t="89227" x="5715000" y="6149975"/>
          <p14:tracePt t="89244" x="5859463" y="6126163"/>
          <p14:tracePt t="89260" x="5981700" y="6057900"/>
          <p14:tracePt t="89277" x="6049963" y="5997575"/>
          <p14:tracePt t="89293" x="6065838" y="5935663"/>
          <p14:tracePt t="89310" x="6088063" y="5859463"/>
          <p14:tracePt t="89345" x="6088063" y="5851525"/>
          <p14:tracePt t="89360" x="6042025" y="5722938"/>
          <p14:tracePt t="89377" x="5951538" y="5654675"/>
          <p14:tracePt t="89394" x="5905500" y="5638800"/>
          <p14:tracePt t="89410" x="5867400" y="5638800"/>
          <p14:tracePt t="89427" x="5851525" y="5638800"/>
          <p14:tracePt t="89444" x="5837238" y="5638800"/>
          <p14:tracePt t="89460" x="5783263" y="5638800"/>
          <p14:tracePt t="89478" x="5715000" y="5692775"/>
          <p14:tracePt t="89494" x="5699125" y="5707063"/>
          <p14:tracePt t="89510" x="5630863" y="5761038"/>
          <p14:tracePt t="89528" x="5608638" y="5791200"/>
          <p14:tracePt t="89544" x="5600700" y="5813425"/>
          <p14:tracePt t="89560" x="5578475" y="5883275"/>
          <p14:tracePt t="89577" x="5562600" y="5943600"/>
          <p14:tracePt t="89594" x="5562600" y="6003925"/>
          <p14:tracePt t="89610" x="5546725" y="6042025"/>
          <p14:tracePt t="89627" x="5546725" y="6065838"/>
          <p14:tracePt t="89644" x="5546725" y="6088063"/>
          <p14:tracePt t="89776" x="5554663" y="6080125"/>
          <p14:tracePt t="89783" x="5570538" y="6057900"/>
          <p14:tracePt t="89794" x="5570538" y="6049963"/>
          <p14:tracePt t="89810" x="5600700" y="6011863"/>
          <p14:tracePt t="89827" x="5622925" y="5981700"/>
          <p14:tracePt t="89844" x="5661025" y="5959475"/>
          <p14:tracePt t="89847" x="5668963" y="5943600"/>
          <p14:tracePt t="89861" x="5699125" y="5927725"/>
          <p14:tracePt t="89878" x="5775325" y="5889625"/>
          <p14:tracePt t="89894" x="5867400" y="5859463"/>
          <p14:tracePt t="89999" x="5883275" y="5859463"/>
          <p14:tracePt t="90007" x="5905500" y="5913438"/>
          <p14:tracePt t="90014" x="5927725" y="5935663"/>
          <p14:tracePt t="90027" x="5935663" y="5951538"/>
          <p14:tracePt t="90044" x="5959475" y="5973763"/>
          <p14:tracePt t="90446" x="5959475" y="5989638"/>
          <p14:tracePt t="90462" x="5981700" y="6035675"/>
          <p14:tracePt t="90471" x="5997575" y="6057900"/>
          <p14:tracePt t="90615" x="6003925" y="6065838"/>
          <p14:tracePt t="90630" x="6011863" y="6065838"/>
          <p14:tracePt t="105431" x="5997575" y="6057900"/>
          <p14:tracePt t="105439" x="5935663" y="6035675"/>
          <p14:tracePt t="105450" x="5859463" y="6011863"/>
          <p14:tracePt t="105466" x="5791200" y="5973763"/>
          <p14:tracePt t="105483" x="5791200" y="5951538"/>
          <p14:tracePt t="105518" x="5791200" y="5943600"/>
          <p14:tracePt t="105535" x="5791200" y="5927725"/>
          <p14:tracePt t="105550" x="5791200" y="5889625"/>
          <p14:tracePt t="105566" x="5851525" y="5722938"/>
          <p14:tracePt t="105583" x="5889625" y="5654675"/>
          <p14:tracePt t="105601" x="5935663" y="5584825"/>
          <p14:tracePt t="105616" x="5989638" y="5478463"/>
          <p14:tracePt t="105633" x="6019800" y="5426075"/>
          <p14:tracePt t="105650" x="6035675" y="5394325"/>
          <p14:tracePt t="105666" x="6049963" y="5349875"/>
          <p14:tracePt t="105683" x="6049963" y="5303838"/>
          <p14:tracePt t="105700" x="6049963" y="5235575"/>
          <p14:tracePt t="105716" x="6049963" y="5181600"/>
          <p14:tracePt t="105734" x="6049963" y="5173663"/>
          <p14:tracePt t="105855" x="6049963" y="5159375"/>
          <p14:tracePt t="105863" x="6073775" y="5121275"/>
          <p14:tracePt t="105870" x="6088063" y="5029200"/>
          <p14:tracePt t="105883" x="6126163" y="4945063"/>
          <p14:tracePt t="105900" x="6164263" y="4800600"/>
          <p14:tracePt t="105916" x="6194425" y="4664075"/>
          <p14:tracePt t="105919" x="6210300" y="4610100"/>
          <p14:tracePt t="105935" x="6240463" y="4511675"/>
          <p14:tracePt t="105950" x="6248400" y="4479925"/>
          <p14:tracePt t="105966" x="6270625" y="4419600"/>
          <p14:tracePt t="105983" x="6270625" y="4403725"/>
          <p14:tracePt t="106368" x="6248400" y="4335463"/>
          <p14:tracePt t="106374" x="6096000" y="4198938"/>
          <p14:tracePt t="106383" x="5807075" y="3992563"/>
          <p14:tracePt t="106400" x="5173663" y="3749675"/>
          <p14:tracePt t="106417" x="4716463" y="3627438"/>
          <p14:tracePt t="106433" x="4389438" y="3581400"/>
          <p14:tracePt t="106450" x="4030663" y="3581400"/>
          <p14:tracePt t="106467" x="3810000" y="3581400"/>
          <p14:tracePt t="106483" x="3619500" y="3603625"/>
          <p14:tracePt t="106500" x="3497263" y="3657600"/>
          <p14:tracePt t="106517" x="3413125" y="3711575"/>
          <p14:tracePt t="106534" x="3344863" y="3794125"/>
          <p14:tracePt t="106550" x="3306763" y="3954463"/>
          <p14:tracePt t="106567" x="3306763" y="4168775"/>
          <p14:tracePt t="106583" x="3429000" y="4473575"/>
          <p14:tracePt t="106601" x="3635375" y="4762500"/>
          <p14:tracePt t="106617" x="3832225" y="4930775"/>
          <p14:tracePt t="106633" x="4114800" y="4991100"/>
          <p14:tracePt t="106650" x="4427538" y="4991100"/>
          <p14:tracePt t="106667" x="4732338" y="4922838"/>
          <p14:tracePt t="106684" x="4876800" y="4846638"/>
          <p14:tracePt t="106700" x="4953000" y="4754563"/>
          <p14:tracePt t="106717" x="4975225" y="4656138"/>
          <p14:tracePt t="106734" x="4968875" y="4525963"/>
          <p14:tracePt t="106750" x="4816475" y="4321175"/>
          <p14:tracePt t="106767" x="4678363" y="4237038"/>
          <p14:tracePt t="106784" x="4518025" y="4175125"/>
          <p14:tracePt t="106800" x="4457700" y="4160838"/>
          <p14:tracePt t="106817" x="4449763" y="4160838"/>
          <p14:tracePt t="106850" x="4556125" y="4206875"/>
          <p14:tracePt t="106867" x="4792663" y="4335463"/>
          <p14:tracePt t="106883" x="5349875" y="4465638"/>
          <p14:tracePt t="106900" x="6111875" y="4479925"/>
          <p14:tracePt t="106917" x="6789738" y="4327525"/>
          <p14:tracePt t="106919" x="6980238" y="4259263"/>
          <p14:tracePt t="106933" x="7116763" y="4198938"/>
          <p14:tracePt t="106950" x="7307263" y="4038600"/>
          <p14:tracePt t="106966" x="7315200" y="4000500"/>
          <p14:tracePt t="106983" x="7307263" y="3932238"/>
          <p14:tracePt t="107002" x="7208838" y="3863975"/>
          <p14:tracePt t="107017" x="7102475" y="3832225"/>
          <p14:tracePt t="107033" x="7078663" y="3832225"/>
          <p14:tracePt t="107095" x="7086600" y="3832225"/>
          <p14:tracePt t="107102" x="7116763" y="3840163"/>
          <p14:tracePt t="107110" x="7162800" y="3848100"/>
          <p14:tracePt t="107118" x="7223125" y="3870325"/>
          <p14:tracePt t="107134" x="7254875" y="3878263"/>
          <p14:tracePt t="107150" x="7361238" y="3902075"/>
          <p14:tracePt t="107167" x="7391400" y="3916363"/>
          <p14:tracePt t="107184" x="7407275" y="3916363"/>
          <p14:tracePt t="107455" x="7391400" y="3916363"/>
          <p14:tracePt t="107463" x="7383463" y="3916363"/>
          <p14:tracePt t="107471" x="7361238" y="3916363"/>
          <p14:tracePt t="108079" x="7353300" y="3916363"/>
          <p14:tracePt t="108086" x="7323138" y="3908425"/>
          <p14:tracePt t="108095" x="7277100" y="3908425"/>
          <p14:tracePt t="108102" x="7216775" y="3908425"/>
          <p14:tracePt t="108118" x="7108825" y="3916363"/>
          <p14:tracePt t="108134" x="7048500" y="3916363"/>
          <p14:tracePt t="108431" x="7064375" y="3916363"/>
          <p14:tracePt t="108438" x="7086600" y="3916363"/>
          <p14:tracePt t="108454" x="7102475" y="3916363"/>
          <p14:tracePt t="108463" x="7108825" y="3916363"/>
          <p14:tracePt t="108470" x="7108825" y="3908425"/>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The </a:t>
            </a:r>
            <a:r>
              <a:rPr lang="en-US" altLang="en-US" sz="2800" b="1" dirty="0">
                <a:latin typeface="Times New Roman" panose="02020603050405020304" pitchFamily="18" charset="0"/>
                <a:cs typeface="Times New Roman" panose="02020603050405020304" pitchFamily="18" charset="0"/>
              </a:rPr>
              <a:t>Additive Rule </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2525" t="35140" r="8105" b="14879"/>
          <a:stretch/>
        </p:blipFill>
        <p:spPr>
          <a:xfrm>
            <a:off x="543126" y="1761257"/>
            <a:ext cx="7383877" cy="3496543"/>
          </a:xfrm>
          <a:prstGeom prst="rect">
            <a:avLst/>
          </a:prstGeom>
        </p:spPr>
      </p:pic>
      <p:sp>
        <p:nvSpPr>
          <p:cNvPr id="9" name="Rectangle 8"/>
          <p:cNvSpPr/>
          <p:nvPr/>
        </p:nvSpPr>
        <p:spPr>
          <a:xfrm>
            <a:off x="8105422" y="1837080"/>
            <a:ext cx="3685092" cy="3831818"/>
          </a:xfrm>
          <a:prstGeom prst="rect">
            <a:avLst/>
          </a:prstGeom>
          <a:solidFill>
            <a:schemeClr val="bg1"/>
          </a:solidFill>
        </p:spPr>
        <p:txBody>
          <a:bodyPr wrap="square">
            <a:spAutoFit/>
          </a:bodyPr>
          <a:lstStyle/>
          <a:p>
            <a:pPr algn="r">
              <a:lnSpc>
                <a:spcPct val="150000"/>
              </a:lnSpc>
            </a:pPr>
            <a:r>
              <a:rPr lang="ar-EG" dirty="0">
                <a:latin typeface="Times New Roman" panose="02020603050405020304" pitchFamily="18" charset="0"/>
                <a:cs typeface="Times New Roman" panose="02020603050405020304" pitchFamily="18" charset="0"/>
              </a:rPr>
              <a:t>يقوم بنك الدم بفهرسة أنواع الدم التي قدمها المتبرعون خلال الأيام الخمسة الماضية. يتم اختيار المتبرع بشكل عشوائي. </a:t>
            </a:r>
          </a:p>
          <a:p>
            <a:pPr algn="r">
              <a:lnSpc>
                <a:spcPct val="150000"/>
              </a:lnSpc>
            </a:pPr>
            <a:endParaRPr lang="ar-EG" dirty="0">
              <a:latin typeface="Times New Roman" panose="02020603050405020304" pitchFamily="18" charset="0"/>
              <a:cs typeface="Times New Roman" panose="02020603050405020304" pitchFamily="18" charset="0"/>
            </a:endParaRPr>
          </a:p>
          <a:p>
            <a:pPr algn="r">
              <a:lnSpc>
                <a:spcPct val="150000"/>
              </a:lnSpc>
            </a:pPr>
            <a:r>
              <a:rPr lang="ar-EG" dirty="0">
                <a:latin typeface="Times New Roman" panose="02020603050405020304" pitchFamily="18" charset="0"/>
                <a:cs typeface="Times New Roman" panose="02020603050405020304" pitchFamily="18" charset="0"/>
              </a:rPr>
              <a:t>1- أوجد احتمال أن يكون المتبرع من </a:t>
            </a:r>
            <a:r>
              <a:rPr lang="ar-EG" dirty="0" smtClean="0">
                <a:latin typeface="Times New Roman" panose="02020603050405020304" pitchFamily="18" charset="0"/>
                <a:cs typeface="Times New Roman" panose="02020603050405020304" pitchFamily="18" charset="0"/>
              </a:rPr>
              <a:t>فصيلة الدم </a:t>
            </a:r>
            <a:r>
              <a:rPr lang="en-US" dirty="0" smtClean="0">
                <a:latin typeface="Times New Roman" panose="02020603050405020304" pitchFamily="18" charset="0"/>
                <a:cs typeface="Times New Roman" panose="02020603050405020304" pitchFamily="18" charset="0"/>
              </a:rPr>
              <a:t>A </a:t>
            </a:r>
            <a:r>
              <a:rPr lang="ar-EG" dirty="0">
                <a:latin typeface="Times New Roman" panose="02020603050405020304" pitchFamily="18" charset="0"/>
                <a:cs typeface="Times New Roman" panose="02020603050405020304" pitchFamily="18" charset="0"/>
              </a:rPr>
              <a:t>أو فصيلة </a:t>
            </a:r>
            <a:r>
              <a:rPr lang="ar-EG" dirty="0" smtClean="0">
                <a:latin typeface="Times New Roman" panose="02020603050405020304" pitchFamily="18" charset="0"/>
                <a:cs typeface="Times New Roman" panose="02020603050405020304" pitchFamily="18" charset="0"/>
              </a:rPr>
              <a:t>الدم </a:t>
            </a:r>
            <a:r>
              <a:rPr lang="en-US" dirty="0" smtClean="0">
                <a:latin typeface="Times New Roman" panose="02020603050405020304" pitchFamily="18" charset="0"/>
                <a:cs typeface="Times New Roman" panose="02020603050405020304" pitchFamily="18" charset="0"/>
              </a:rPr>
              <a:t>O</a:t>
            </a:r>
            <a:endParaRPr lang="ar-EG" dirty="0" smtClean="0">
              <a:latin typeface="Times New Roman" panose="02020603050405020304" pitchFamily="18" charset="0"/>
              <a:cs typeface="Times New Roman" panose="02020603050405020304" pitchFamily="18" charset="0"/>
            </a:endParaRPr>
          </a:p>
          <a:p>
            <a:pPr algn="r">
              <a:lnSpc>
                <a:spcPct val="150000"/>
              </a:lnSpc>
            </a:pPr>
            <a:endParaRPr lang="ar-EG" dirty="0" smtClean="0">
              <a:latin typeface="Times New Roman" panose="02020603050405020304" pitchFamily="18" charset="0"/>
              <a:cs typeface="Times New Roman" panose="02020603050405020304" pitchFamily="18" charset="0"/>
            </a:endParaRPr>
          </a:p>
          <a:p>
            <a:pPr algn="r">
              <a:lnSpc>
                <a:spcPct val="150000"/>
              </a:lnSpc>
            </a:pPr>
            <a:r>
              <a:rPr lang="ar-EG" dirty="0" smtClean="0">
                <a:latin typeface="Times New Roman" panose="02020603050405020304" pitchFamily="18" charset="0"/>
                <a:cs typeface="Times New Roman" panose="02020603050405020304" pitchFamily="18" charset="0"/>
              </a:rPr>
              <a:t>2- </a:t>
            </a:r>
            <a:r>
              <a:rPr lang="ar-EG" dirty="0">
                <a:latin typeface="Times New Roman" panose="02020603050405020304" pitchFamily="18" charset="0"/>
                <a:cs typeface="Times New Roman" panose="02020603050405020304" pitchFamily="18" charset="0"/>
              </a:rPr>
              <a:t>أوجد احتمال أن يكون المتبرع من فصيلة الدم </a:t>
            </a:r>
            <a:r>
              <a:rPr lang="en-US" dirty="0" smtClean="0">
                <a:latin typeface="Times New Roman" panose="02020603050405020304" pitchFamily="18" charset="0"/>
                <a:cs typeface="Times New Roman" panose="02020603050405020304" pitchFamily="18" charset="0"/>
              </a:rPr>
              <a:t>Rh </a:t>
            </a:r>
            <a:r>
              <a:rPr lang="ar-EG" dirty="0" smtClean="0">
                <a:latin typeface="Times New Roman" panose="02020603050405020304" pitchFamily="18" charset="0"/>
                <a:cs typeface="Times New Roman" panose="02020603050405020304" pitchFamily="18" charset="0"/>
              </a:rPr>
              <a:t>أو سالب عامل </a:t>
            </a:r>
            <a:r>
              <a:rPr lang="en-US" dirty="0" smtClean="0">
                <a:latin typeface="Times New Roman" panose="02020603050405020304" pitchFamily="18" charset="0"/>
                <a:cs typeface="Times New Roman" panose="02020603050405020304" pitchFamily="18" charset="0"/>
              </a:rPr>
              <a:t>B</a:t>
            </a:r>
            <a:endParaRPr lang="ar-E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0813592"/>
      </p:ext>
    </p:extLst>
  </p:cSld>
  <p:clrMapOvr>
    <a:masterClrMapping/>
  </p:clrMapOvr>
  <mc:AlternateContent xmlns:mc="http://schemas.openxmlformats.org/markup-compatibility/2006" xmlns:p14="http://schemas.microsoft.com/office/powerpoint/2010/main">
    <mc:Choice Requires="p14">
      <p:transition p14:dur="10" advTm="135104"/>
    </mc:Choice>
    <mc:Fallback xmlns="">
      <p:transition advTm="135104"/>
    </mc:Fallback>
  </mc:AlternateContent>
  <p:timing>
    <p:tnLst>
      <p:par>
        <p:cTn id="1" dur="indefinite" restart="never" nodeType="tmRoot"/>
      </p:par>
    </p:tnLst>
  </p:timing>
  <p:extLst mod="1">
    <p:ext uri="{3A86A75C-4F4B-4683-9AE1-C65F6400EC91}">
      <p14:laserTraceLst xmlns:p14="http://schemas.microsoft.com/office/powerpoint/2010/main">
        <p14:tracePtLst>
          <p14:tracePt t="943" x="7108825" y="3902075"/>
          <p14:tracePt t="959" x="7094538" y="3902075"/>
          <p14:tracePt t="975" x="7086600" y="3902075"/>
          <p14:tracePt t="983" x="7070725" y="3886200"/>
          <p14:tracePt t="1255" x="7064375" y="3886200"/>
          <p14:tracePt t="1263" x="6994525" y="3840163"/>
          <p14:tracePt t="1271" x="6904038" y="3756025"/>
          <p14:tracePt t="1284" x="6727825" y="3687763"/>
          <p14:tracePt t="1303" x="5897563" y="3413125"/>
          <p14:tracePt t="1318" x="5546725" y="3298825"/>
          <p14:tracePt t="1335" x="4411663" y="2987675"/>
          <p14:tracePt t="1351" x="3878263" y="2841625"/>
          <p14:tracePt t="1368" x="3521075" y="2720975"/>
          <p14:tracePt t="1384" x="3382963" y="2674938"/>
          <p14:tracePt t="1401" x="3352800" y="2674938"/>
          <p14:tracePt t="28199" x="3260725" y="2644775"/>
          <p14:tracePt t="28207" x="3078163" y="2598738"/>
          <p14:tracePt t="28214" x="2727325" y="2582863"/>
          <p14:tracePt t="28228" x="2247900" y="2735263"/>
          <p14:tracePt t="28244" x="1684338" y="2941638"/>
          <p14:tracePt t="28262" x="1096963" y="3108325"/>
          <p14:tracePt t="28279" x="800100" y="3162300"/>
          <p14:tracePt t="28294" x="593725" y="3162300"/>
          <p14:tracePt t="28311" x="533400" y="3162300"/>
          <p14:tracePt t="28799" x="571500" y="3170238"/>
          <p14:tracePt t="28806" x="822325" y="3216275"/>
          <p14:tracePt t="28814" x="1203325" y="3260725"/>
          <p14:tracePt t="28828" x="1577975" y="3344863"/>
          <p14:tracePt t="28845" x="2209800" y="3521075"/>
          <p14:tracePt t="28862" x="2955925" y="3725863"/>
          <p14:tracePt t="28878" x="4313238" y="4114800"/>
          <p14:tracePt t="28895" x="5059363" y="4351338"/>
          <p14:tracePt t="28912" x="5470525" y="4541838"/>
          <p14:tracePt t="28928" x="5554663" y="4610100"/>
          <p14:tracePt t="28945" x="5562600" y="4610100"/>
          <p14:tracePt t="28978" x="5562600" y="4716463"/>
          <p14:tracePt t="28995" x="5478463" y="4930775"/>
          <p14:tracePt t="29011" x="5394325" y="5083175"/>
          <p14:tracePt t="29028" x="5318125" y="5235575"/>
          <p14:tracePt t="29045" x="5203825" y="5448300"/>
          <p14:tracePt t="29061" x="5075238" y="5737225"/>
          <p14:tracePt t="29078" x="5045075" y="6019800"/>
          <p14:tracePt t="29095" x="5127625" y="6202363"/>
          <p14:tracePt t="29112" x="5273675" y="6332538"/>
          <p14:tracePt t="29128" x="5540375" y="6446838"/>
          <p14:tracePt t="29145" x="5730875" y="6492875"/>
          <p14:tracePt t="29161" x="5943600" y="6484938"/>
          <p14:tracePt t="29178" x="6042025" y="6423025"/>
          <p14:tracePt t="29195" x="6096000" y="6354763"/>
          <p14:tracePt t="29211" x="6118225" y="6270625"/>
          <p14:tracePt t="29228" x="6088063" y="6096000"/>
          <p14:tracePt t="29244" x="5813425" y="5783263"/>
          <p14:tracePt t="29261" x="5287963" y="5478463"/>
          <p14:tracePt t="29277" x="4389438" y="5265738"/>
          <p14:tracePt t="29294" x="4076700" y="5265738"/>
          <p14:tracePt t="29311" x="3916363" y="5311775"/>
          <p14:tracePt t="29328" x="3863975" y="5356225"/>
          <p14:tracePt t="29345" x="3848100" y="5402263"/>
          <p14:tracePt t="29361" x="3848100" y="5418138"/>
          <p14:tracePt t="29378" x="3856038" y="5464175"/>
          <p14:tracePt t="29395" x="3870325" y="5494338"/>
          <p14:tracePt t="29412" x="3878263" y="5516563"/>
          <p14:tracePt t="29495" x="3870325" y="5508625"/>
          <p14:tracePt t="29503" x="3825875" y="5394325"/>
          <p14:tracePt t="29511" x="3756025" y="5241925"/>
          <p14:tracePt t="29528" x="3679825" y="5045075"/>
          <p14:tracePt t="29545" x="3649663" y="4899025"/>
          <p14:tracePt t="29561" x="3641725" y="4830763"/>
          <p14:tracePt t="29578" x="3641725" y="4822825"/>
          <p14:tracePt t="30120" x="3641725" y="4816475"/>
          <p14:tracePt t="30127" x="3687763" y="4778375"/>
          <p14:tracePt t="30135" x="3802063" y="4716463"/>
          <p14:tracePt t="30145" x="3878263" y="4670425"/>
          <p14:tracePt t="30162" x="3970338" y="4648200"/>
          <p14:tracePt t="30178" x="4030663" y="4648200"/>
          <p14:tracePt t="30195" x="4213225" y="4572000"/>
          <p14:tracePt t="30211" x="4359275" y="4525963"/>
          <p14:tracePt t="30228" x="4419600" y="4503738"/>
          <p14:tracePt t="30415" x="4419600" y="4549775"/>
          <p14:tracePt t="30424" x="4381500" y="4686300"/>
          <p14:tracePt t="30430" x="4351338" y="4784725"/>
          <p14:tracePt t="30446" x="4327525" y="4960938"/>
          <p14:tracePt t="30462" x="4321175" y="5165725"/>
          <p14:tracePt t="30478" x="4321175" y="5326063"/>
          <p14:tracePt t="30495" x="4321175" y="5387975"/>
          <p14:tracePt t="30616" x="4321175" y="5326063"/>
          <p14:tracePt t="30623" x="4327525" y="5257800"/>
          <p14:tracePt t="30630" x="4343400" y="5211763"/>
          <p14:tracePt t="30646" x="4351338" y="5181600"/>
          <p14:tracePt t="30662" x="4397375" y="5067300"/>
          <p14:tracePt t="30679" x="4419600" y="5006975"/>
          <p14:tracePt t="30712" x="4427538" y="4991100"/>
          <p14:tracePt t="30729" x="4465638" y="4906963"/>
          <p14:tracePt t="30745" x="4473575" y="4899025"/>
          <p14:tracePt t="30871" x="4473575" y="4892675"/>
          <p14:tracePt t="30879" x="4473575" y="4838700"/>
          <p14:tracePt t="30887" x="4473575" y="4754563"/>
          <p14:tracePt t="30895" x="4473575" y="4724400"/>
          <p14:tracePt t="30912" x="4473575" y="4716463"/>
          <p14:tracePt t="30929" x="4473575" y="4702175"/>
          <p14:tracePt t="30945" x="4473575" y="4594225"/>
          <p14:tracePt t="30962" x="4473575" y="4587875"/>
          <p14:tracePt t="31095" x="4473575" y="4579938"/>
          <p14:tracePt t="31111" x="4465638" y="4587875"/>
          <p14:tracePt t="31119" x="4435475" y="4640263"/>
          <p14:tracePt t="31129" x="4381500" y="4762500"/>
          <p14:tracePt t="31145" x="4313238" y="4884738"/>
          <p14:tracePt t="31162" x="4283075" y="4922838"/>
          <p14:tracePt t="31179" x="4259263" y="4922838"/>
          <p14:tracePt t="31263" x="4251325" y="4914900"/>
          <p14:tracePt t="31271" x="4267200" y="4876800"/>
          <p14:tracePt t="31279" x="4313238" y="4808538"/>
          <p14:tracePt t="31295" x="4373563" y="4754563"/>
          <p14:tracePt t="31313" x="4473575" y="4702175"/>
          <p14:tracePt t="31329" x="4503738" y="4686300"/>
          <p14:tracePt t="31439" x="4487863" y="4686300"/>
          <p14:tracePt t="31447" x="4457700" y="4670425"/>
          <p14:tracePt t="31455" x="4435475" y="4664075"/>
          <p14:tracePt t="31463" x="4419600" y="4656138"/>
          <p14:tracePt t="31479" x="4411663" y="4656138"/>
          <p14:tracePt t="31511" x="4427538" y="4656138"/>
          <p14:tracePt t="31519" x="4473575" y="4664075"/>
          <p14:tracePt t="31529" x="4518025" y="4670425"/>
          <p14:tracePt t="31546" x="4648200" y="4686300"/>
          <p14:tracePt t="31562" x="4854575" y="4686300"/>
          <p14:tracePt t="31579" x="4922838" y="4686300"/>
          <p14:tracePt t="31615" x="4922838" y="4664075"/>
          <p14:tracePt t="31629" x="4846638" y="4656138"/>
          <p14:tracePt t="31646" x="4648200" y="4594225"/>
          <p14:tracePt t="31662" x="4473575" y="4579938"/>
          <p14:tracePt t="31679" x="4419600" y="4602163"/>
          <p14:tracePt t="31696" x="4411663" y="4602163"/>
          <p14:tracePt t="31713" x="4473575" y="4625975"/>
          <p14:tracePt t="31729" x="4564063" y="4648200"/>
          <p14:tracePt t="31746" x="4618038" y="4670425"/>
          <p14:tracePt t="31762" x="4640263" y="4678363"/>
          <p14:tracePt t="31822" x="4610100" y="4678363"/>
          <p14:tracePt t="31830" x="4541838" y="4656138"/>
          <p14:tracePt t="31838" x="4503738" y="4656138"/>
          <p14:tracePt t="31846" x="4487863" y="4648200"/>
          <p14:tracePt t="31862" x="4487863" y="4640263"/>
          <p14:tracePt t="32239" x="4479925" y="4640263"/>
          <p14:tracePt t="32311" x="4503738" y="4648200"/>
          <p14:tracePt t="32319" x="4525963" y="4656138"/>
          <p14:tracePt t="32329" x="4549775" y="4656138"/>
          <p14:tracePt t="32346" x="4556125" y="4656138"/>
          <p14:tracePt t="32559" x="4602163" y="4664075"/>
          <p14:tracePt t="32566" x="4656138" y="4686300"/>
          <p14:tracePt t="32575" x="4694238" y="4686300"/>
          <p14:tracePt t="32582" x="4740275" y="4694238"/>
          <p14:tracePt t="32596" x="4808538" y="4694238"/>
          <p14:tracePt t="32613" x="4884738" y="4694238"/>
          <p14:tracePt t="32663" x="4876800" y="4686300"/>
          <p14:tracePt t="32671" x="4808538" y="4656138"/>
          <p14:tracePt t="32680" x="4746625" y="4640263"/>
          <p14:tracePt t="32696" x="4686300" y="4625975"/>
          <p14:tracePt t="32713" x="4678363" y="4625975"/>
          <p14:tracePt t="32730" x="4632325" y="4648200"/>
          <p14:tracePt t="32746" x="4602163" y="4686300"/>
          <p14:tracePt t="32763" x="4579938" y="4754563"/>
          <p14:tracePt t="32779" x="4556125" y="4854575"/>
          <p14:tracePt t="32796" x="4556125" y="4968875"/>
          <p14:tracePt t="32813" x="4587875" y="5105400"/>
          <p14:tracePt t="32830" x="4694238" y="5235575"/>
          <p14:tracePt t="32846" x="4906963" y="5364163"/>
          <p14:tracePt t="32863" x="4953000" y="5387975"/>
          <p14:tracePt t="32928" x="4914900" y="5387975"/>
          <p14:tracePt t="32935" x="4822825" y="5387975"/>
          <p14:tracePt t="32946" x="4702175" y="5387975"/>
          <p14:tracePt t="32963" x="4518025" y="5387975"/>
          <p14:tracePt t="32980" x="4427538" y="5387975"/>
          <p14:tracePt t="32996" x="4411663" y="5402263"/>
          <p14:tracePt t="33030" x="4411663" y="5440363"/>
          <p14:tracePt t="33046" x="4716463" y="5807075"/>
          <p14:tracePt t="33063" x="5089525" y="6065838"/>
          <p14:tracePt t="33080" x="5540375" y="6264275"/>
          <p14:tracePt t="33096" x="6065838" y="6354763"/>
          <p14:tracePt t="33113" x="6599238" y="6354763"/>
          <p14:tracePt t="33130" x="7086600" y="6324600"/>
          <p14:tracePt t="33146" x="7589838" y="6149975"/>
          <p14:tracePt t="33163" x="7993063" y="5951538"/>
          <p14:tracePt t="33181" x="8199438" y="5807075"/>
          <p14:tracePt t="33196" x="8321675" y="5715000"/>
          <p14:tracePt t="33213" x="8359775" y="5692775"/>
          <p14:tracePt t="33311" x="8366125" y="5692775"/>
          <p14:tracePt t="33319" x="8412163" y="5699125"/>
          <p14:tracePt t="33330" x="8466138" y="5715000"/>
          <p14:tracePt t="33346" x="8564563" y="5737225"/>
          <p14:tracePt t="33363" x="8755063" y="5745163"/>
          <p14:tracePt t="33380" x="8877300" y="5745163"/>
          <p14:tracePt t="33396" x="8907463" y="5722938"/>
          <p14:tracePt t="33413" x="8923338" y="5692775"/>
          <p14:tracePt t="33431" x="8915400" y="5608638"/>
          <p14:tracePt t="33446" x="8740775" y="5494338"/>
          <p14:tracePt t="33463" x="8564563" y="5440363"/>
          <p14:tracePt t="33480" x="8474075" y="5410200"/>
          <p14:tracePt t="33591" x="8458200" y="5426075"/>
          <p14:tracePt t="33599" x="8442325" y="5448300"/>
          <p14:tracePt t="33607" x="8428038" y="5470525"/>
          <p14:tracePt t="33615" x="8420100" y="5478463"/>
          <p14:tracePt t="33630" x="8412163" y="5486400"/>
          <p14:tracePt t="33646" x="8328025" y="5532438"/>
          <p14:tracePt t="33663" x="8267700" y="5546725"/>
          <p14:tracePt t="33680" x="8199438" y="5546725"/>
          <p14:tracePt t="33696" x="8169275" y="5546725"/>
          <p14:tracePt t="33713" x="8161338" y="5546725"/>
          <p14:tracePt t="33751" x="8153400" y="5546725"/>
          <p14:tracePt t="33763" x="8145463" y="5546725"/>
          <p14:tracePt t="33780" x="8093075" y="5546725"/>
          <p14:tracePt t="33796" x="7993063" y="5584825"/>
          <p14:tracePt t="33815" x="7848600" y="5661025"/>
          <p14:tracePt t="33829" x="7788275" y="5707063"/>
          <p14:tracePt t="33846" x="7780338" y="5722938"/>
          <p14:tracePt t="33863" x="7780338" y="5745163"/>
          <p14:tracePt t="33880" x="7780338" y="5799138"/>
          <p14:tracePt t="33896" x="7788275" y="5875338"/>
          <p14:tracePt t="33914" x="7810500" y="5905500"/>
          <p14:tracePt t="33931" x="7894638" y="5943600"/>
          <p14:tracePt t="33946" x="8047038" y="5965825"/>
          <p14:tracePt t="33963" x="8221663" y="5965825"/>
          <p14:tracePt t="33980" x="8397875" y="5951538"/>
          <p14:tracePt t="33996" x="8542338" y="5867400"/>
          <p14:tracePt t="34014" x="8602663" y="5791200"/>
          <p14:tracePt t="34030" x="8632825" y="5707063"/>
          <p14:tracePt t="34046" x="8632825" y="5616575"/>
          <p14:tracePt t="34063" x="8564563" y="5516563"/>
          <p14:tracePt t="34080" x="8442325" y="5432425"/>
          <p14:tracePt t="34096" x="8289925" y="5364163"/>
          <p14:tracePt t="34113" x="8137525" y="5326063"/>
          <p14:tracePt t="34131" x="8023225" y="5326063"/>
          <p14:tracePt t="34147" x="7902575" y="5326063"/>
          <p14:tracePt t="34163" x="7832725" y="5341938"/>
          <p14:tracePt t="34180" x="7756525" y="5402263"/>
          <p14:tracePt t="34197" x="7704138" y="5494338"/>
          <p14:tracePt t="34214" x="7673975" y="5608638"/>
          <p14:tracePt t="34230" x="7673975" y="5699125"/>
          <p14:tracePt t="34247" x="7734300" y="5829300"/>
          <p14:tracePt t="34263" x="7832725" y="5889625"/>
          <p14:tracePt t="34280" x="7970838" y="5897563"/>
          <p14:tracePt t="34297" x="8169275" y="5897563"/>
          <p14:tracePt t="34313" x="8328025" y="5867400"/>
          <p14:tracePt t="34330" x="8450263" y="5791200"/>
          <p14:tracePt t="34347" x="8458200" y="5761038"/>
          <p14:tracePt t="34350" x="8458200" y="5745163"/>
          <p14:tracePt t="34363" x="8458200" y="5715000"/>
          <p14:tracePt t="34380" x="8420100" y="5622925"/>
          <p14:tracePt t="34397" x="8289925" y="5578475"/>
          <p14:tracePt t="34414" x="8207375" y="5570538"/>
          <p14:tracePt t="34430" x="8199438" y="5570538"/>
          <p14:tracePt t="34479" x="8191500" y="5570538"/>
          <p14:tracePt t="34487" x="8199438" y="5570538"/>
          <p14:tracePt t="34497" x="8207375" y="5584825"/>
          <p14:tracePt t="34513" x="8237538" y="5592763"/>
          <p14:tracePt t="34530" x="8245475" y="5592763"/>
          <p14:tracePt t="34686" x="8237538" y="5616575"/>
          <p14:tracePt t="34695" x="8069263" y="5654675"/>
          <p14:tracePt t="34702" x="7826375" y="5722938"/>
          <p14:tracePt t="34713" x="7467600" y="5745163"/>
          <p14:tracePt t="34730" x="6637338" y="5775325"/>
          <p14:tracePt t="34747" x="5584825" y="5775325"/>
          <p14:tracePt t="34763" x="4640263" y="5661025"/>
          <p14:tracePt t="34780" x="4084638" y="5532438"/>
          <p14:tracePt t="34797" x="3978275" y="5478463"/>
          <p14:tracePt t="34814" x="3978275" y="5448300"/>
          <p14:tracePt t="34831" x="4016375" y="5318125"/>
          <p14:tracePt t="34847" x="4030663" y="5265738"/>
          <p14:tracePt t="34863" x="4030663" y="5211763"/>
          <p14:tracePt t="34880" x="4030663" y="5159375"/>
          <p14:tracePt t="34897" x="4008438" y="5105400"/>
          <p14:tracePt t="34913" x="3984625" y="5075238"/>
          <p14:tracePt t="34930" x="3978275" y="5059363"/>
          <p14:tracePt t="34947" x="3978275" y="5051425"/>
          <p14:tracePt t="34963" x="3962400" y="5029200"/>
          <p14:tracePt t="34980" x="3940175" y="5021263"/>
          <p14:tracePt t="34997" x="3916363" y="5006975"/>
          <p14:tracePt t="35055" x="3940175" y="5006975"/>
          <p14:tracePt t="35063" x="3984625" y="5006975"/>
          <p14:tracePt t="35071" x="4038600" y="4991100"/>
          <p14:tracePt t="35080" x="4084638" y="4960938"/>
          <p14:tracePt t="35097" x="4206875" y="4892675"/>
          <p14:tracePt t="35114" x="4297363" y="4838700"/>
          <p14:tracePt t="35130" x="4335463" y="4816475"/>
          <p14:tracePt t="35215" x="4343400" y="4816475"/>
          <p14:tracePt t="35223" x="4365625" y="4816475"/>
          <p14:tracePt t="35231" x="4397375" y="4830763"/>
          <p14:tracePt t="35247" x="4487863" y="4960938"/>
          <p14:tracePt t="35264" x="4511675" y="4983163"/>
          <p14:tracePt t="35280" x="4525963" y="4983163"/>
          <p14:tracePt t="35503" x="4525963" y="4991100"/>
          <p14:tracePt t="35511" x="4525963" y="4999038"/>
          <p14:tracePt t="35519" x="4518025" y="5006975"/>
          <p14:tracePt t="35559" x="4511675" y="5006975"/>
          <p14:tracePt t="35575" x="4503738" y="5006975"/>
          <p14:tracePt t="35591" x="4495800" y="5006975"/>
          <p14:tracePt t="36239" x="4495800" y="4975225"/>
          <p14:tracePt t="36247" x="4495800" y="4884738"/>
          <p14:tracePt t="36255" x="4495800" y="4830763"/>
          <p14:tracePt t="36264" x="4495800" y="4822825"/>
          <p14:tracePt t="36287" x="4495800" y="4816475"/>
          <p14:tracePt t="36297" x="4503738" y="4778375"/>
          <p14:tracePt t="36314" x="4525963" y="4716463"/>
          <p14:tracePt t="36331" x="4533900" y="4708525"/>
          <p14:tracePt t="36347" x="4533900" y="4678363"/>
          <p14:tracePt t="36364" x="4549775" y="4632325"/>
          <p14:tracePt t="36367" x="4549775" y="4625975"/>
          <p14:tracePt t="36424" x="4549775" y="4594225"/>
          <p14:tracePt t="36431" x="4549775" y="4564063"/>
          <p14:tracePt t="36695" x="4549775" y="4648200"/>
          <p14:tracePt t="36703" x="4549775" y="4732338"/>
          <p14:tracePt t="36714" x="4549775" y="4792663"/>
          <p14:tracePt t="36732" x="4541838" y="4892675"/>
          <p14:tracePt t="36747" x="4525963" y="4930775"/>
          <p14:tracePt t="36782" x="4525963" y="4945063"/>
          <p14:tracePt t="36798" x="4503738" y="4968875"/>
          <p14:tracePt t="36814" x="4397375" y="4975225"/>
          <p14:tracePt t="36831" x="4221163" y="4999038"/>
          <p14:tracePt t="36847" x="3992563" y="4999038"/>
          <p14:tracePt t="36864" x="3703638" y="4999038"/>
          <p14:tracePt t="36881" x="3368675" y="4999038"/>
          <p14:tracePt t="36898" x="3124200" y="4999038"/>
          <p14:tracePt t="36914" x="2949575" y="4999038"/>
          <p14:tracePt t="36931" x="2887663" y="5006975"/>
          <p14:tracePt t="36948" x="2873375" y="5006975"/>
          <p14:tracePt t="37303" x="2903538" y="5013325"/>
          <p14:tracePt t="37312" x="2987675" y="5029200"/>
          <p14:tracePt t="37318" x="3108325" y="5029200"/>
          <p14:tracePt t="37331" x="3238500" y="5029200"/>
          <p14:tracePt t="37348" x="3551238" y="5029200"/>
          <p14:tracePt t="37364" x="3840163" y="5029200"/>
          <p14:tracePt t="37368" x="3970338" y="5029200"/>
          <p14:tracePt t="37382" x="4175125" y="5029200"/>
          <p14:tracePt t="37398" x="4229100" y="5029200"/>
          <p14:tracePt t="37984" x="4251325" y="4991100"/>
          <p14:tracePt t="37991" x="4289425" y="4937125"/>
          <p14:tracePt t="37999" x="4305300" y="4914900"/>
          <p14:tracePt t="38015" x="4373563" y="4808538"/>
          <p14:tracePt t="38031" x="4449763" y="4724400"/>
          <p14:tracePt t="38048" x="4457700" y="4708525"/>
          <p14:tracePt t="38065" x="4465638" y="4702175"/>
          <p14:tracePt t="38199" x="4465638" y="4694238"/>
          <p14:tracePt t="38216" x="4465638" y="4678363"/>
          <p14:tracePt t="38223" x="4473575" y="4640263"/>
          <p14:tracePt t="38231" x="4487863" y="4625975"/>
          <p14:tracePt t="38248" x="4487863" y="4618038"/>
          <p14:tracePt t="38265" x="4511675" y="4564063"/>
          <p14:tracePt t="38281" x="4525963" y="4533900"/>
          <p14:tracePt t="38391" x="4549775" y="4610100"/>
          <p14:tracePt t="38399" x="4556125" y="4686300"/>
          <p14:tracePt t="38407" x="4572000" y="4732338"/>
          <p14:tracePt t="38416" x="4579938" y="4792663"/>
          <p14:tracePt t="38431" x="4579938" y="4860925"/>
          <p14:tracePt t="38449" x="4594225" y="4868863"/>
          <p14:tracePt t="38481" x="4594225" y="4876800"/>
          <p14:tracePt t="38498" x="4594225" y="4899025"/>
          <p14:tracePt t="38515" x="4594225" y="4930775"/>
          <p14:tracePt t="38548" x="4594225" y="4937125"/>
          <p14:tracePt t="38575" x="4594225" y="4968875"/>
          <p14:tracePt t="38583" x="4587875" y="4991100"/>
          <p14:tracePt t="38598" x="4572000" y="5045075"/>
          <p14:tracePt t="38615" x="4541838" y="5089525"/>
          <p14:tracePt t="38631" x="4541838" y="5097463"/>
          <p14:tracePt t="38727" x="4541838" y="5105400"/>
          <p14:tracePt t="38862" x="4541838" y="5127625"/>
          <p14:tracePt t="38870" x="4556125" y="5197475"/>
          <p14:tracePt t="38878" x="4564063" y="5257800"/>
          <p14:tracePt t="38886" x="4564063" y="5311775"/>
          <p14:tracePt t="38898" x="4579938" y="5356225"/>
          <p14:tracePt t="38915" x="4579938" y="5387975"/>
          <p14:tracePt t="38966" x="4579938" y="5394325"/>
          <p14:tracePt t="39031" x="4564063" y="5394325"/>
          <p14:tracePt t="39047" x="4556125" y="5394325"/>
          <p14:tracePt t="39063" x="4541838" y="5394325"/>
          <p14:tracePt t="39207" x="4533900" y="5394325"/>
          <p14:tracePt t="39215" x="4533900" y="5387975"/>
          <p14:tracePt t="39231" x="4525963" y="5380038"/>
          <p14:tracePt t="39247" x="4525963" y="5372100"/>
          <p14:tracePt t="39439" x="4525963" y="5364163"/>
          <p14:tracePt t="39567" x="4525963" y="5349875"/>
          <p14:tracePt t="39575" x="4525963" y="5326063"/>
          <p14:tracePt t="39583" x="4525963" y="5311775"/>
          <p14:tracePt t="39599" x="4525963" y="5280025"/>
          <p14:tracePt t="39615" x="4541838" y="5203825"/>
          <p14:tracePt t="39632" x="4549775" y="5089525"/>
          <p14:tracePt t="39649" x="4549775" y="4991100"/>
          <p14:tracePt t="39665" x="4549775" y="4937125"/>
          <p14:tracePt t="39682" x="4549775" y="4914900"/>
          <p14:tracePt t="39699" x="4549775" y="4884738"/>
          <p14:tracePt t="39715" x="4549775" y="4846638"/>
          <p14:tracePt t="39732" x="4556125" y="4816475"/>
          <p14:tracePt t="39749" x="4572000" y="4778375"/>
          <p14:tracePt t="39766" x="4579938" y="4732338"/>
          <p14:tracePt t="39782" x="4579938" y="4678363"/>
          <p14:tracePt t="39799" x="4579938" y="4632325"/>
          <p14:tracePt t="39815" x="4579938" y="4602163"/>
          <p14:tracePt t="39832" x="4579938" y="4541838"/>
          <p14:tracePt t="39849" x="4579938" y="4518025"/>
          <p14:tracePt t="39865" x="4579938" y="4503738"/>
          <p14:tracePt t="39959" x="4572000" y="4525963"/>
          <p14:tracePt t="39967" x="4541838" y="4678363"/>
          <p14:tracePt t="39975" x="4533900" y="4784725"/>
          <p14:tracePt t="39983" x="4511675" y="4914900"/>
          <p14:tracePt t="39999" x="4373563" y="5241925"/>
          <p14:tracePt t="40015" x="4259263" y="5448300"/>
          <p14:tracePt t="40032" x="4144963" y="5570538"/>
          <p14:tracePt t="40049" x="3992563" y="5616575"/>
          <p14:tracePt t="40065" x="3840163" y="5616575"/>
          <p14:tracePt t="40082" x="3665538" y="5616575"/>
          <p14:tracePt t="40099" x="3475038" y="5600700"/>
          <p14:tracePt t="40115" x="3298825" y="5546725"/>
          <p14:tracePt t="40132" x="3154363" y="5516563"/>
          <p14:tracePt t="40149" x="3108325" y="5502275"/>
          <p14:tracePt t="40279" x="3108325" y="5494338"/>
          <p14:tracePt t="40286" x="3108325" y="5478463"/>
          <p14:tracePt t="40311" x="3108325" y="5464175"/>
          <p14:tracePt t="40318" x="3108325" y="5448300"/>
          <p14:tracePt t="40327" x="3116263" y="5432425"/>
          <p14:tracePt t="40334" x="3116263" y="5426075"/>
          <p14:tracePt t="40350" x="3124200" y="5418138"/>
          <p14:tracePt t="40431" x="3132138" y="5410200"/>
          <p14:tracePt t="40440" x="3162300" y="5410200"/>
          <p14:tracePt t="40449" x="3246438" y="5426075"/>
          <p14:tracePt t="40466" x="3475038" y="5486400"/>
          <p14:tracePt t="40482" x="3932238" y="5578475"/>
          <p14:tracePt t="40499" x="4479925" y="5600700"/>
          <p14:tracePt t="40516" x="4999038" y="5600700"/>
          <p14:tracePt t="40532" x="5456238" y="5600700"/>
          <p14:tracePt t="40549" x="5646738" y="5532438"/>
          <p14:tracePt t="40566" x="5730875" y="5456238"/>
          <p14:tracePt t="40582" x="5753100" y="5280025"/>
          <p14:tracePt t="40599" x="5737225" y="5151438"/>
          <p14:tracePt t="40616" x="5707063" y="5075238"/>
          <p14:tracePt t="40632" x="5692775" y="5045075"/>
          <p14:tracePt t="40666" x="5692775" y="5029200"/>
          <p14:tracePt t="40682" x="5692775" y="5006975"/>
          <p14:tracePt t="40716" x="5699125" y="5006975"/>
          <p14:tracePt t="40732" x="5737225" y="5006975"/>
          <p14:tracePt t="40751" x="5791200" y="4999038"/>
          <p14:tracePt t="40823" x="5799138" y="4991100"/>
          <p14:tracePt t="40831" x="5791200" y="4991100"/>
          <p14:tracePt t="40840" x="5783263" y="4991100"/>
          <p14:tracePt t="40849" x="5768975" y="4991100"/>
          <p14:tracePt t="40866" x="5745163" y="4991100"/>
          <p14:tracePt t="40882" x="5684838" y="5013325"/>
          <p14:tracePt t="40899" x="5638800" y="5051425"/>
          <p14:tracePt t="40916" x="5630863" y="5067300"/>
          <p14:tracePt t="41239" x="5630863" y="5021263"/>
          <p14:tracePt t="41248" x="5630863" y="4991100"/>
          <p14:tracePt t="41254" x="5630863" y="4968875"/>
          <p14:tracePt t="41266" x="5630863" y="4937125"/>
          <p14:tracePt t="41282" x="5630863" y="4838700"/>
          <p14:tracePt t="41299" x="5630863" y="4762500"/>
          <p14:tracePt t="41316" x="5630863" y="4716463"/>
          <p14:tracePt t="41333" x="5630863" y="4678363"/>
          <p14:tracePt t="41391" x="5630863" y="4664075"/>
          <p14:tracePt t="41407" x="5630863" y="4640263"/>
          <p14:tracePt t="41487" x="5622925" y="4625975"/>
          <p14:tracePt t="41502" x="5622925" y="4618038"/>
          <p14:tracePt t="41631" x="5616575" y="4618038"/>
          <p14:tracePt t="41639" x="5608638" y="4670425"/>
          <p14:tracePt t="41649" x="5600700" y="4740275"/>
          <p14:tracePt t="41666" x="5578475" y="4868863"/>
          <p14:tracePt t="41683" x="5554663" y="4968875"/>
          <p14:tracePt t="41699" x="5540375" y="4999038"/>
          <p14:tracePt t="41716" x="5532438" y="5013325"/>
          <p14:tracePt t="41733" x="5502275" y="5037138"/>
          <p14:tracePt t="41751" x="5410200" y="5059363"/>
          <p14:tracePt t="41766" x="5273675" y="5067300"/>
          <p14:tracePt t="41783" x="5097463" y="5067300"/>
          <p14:tracePt t="41799" x="4822825" y="5067300"/>
          <p14:tracePt t="41816" x="4479925" y="5051425"/>
          <p14:tracePt t="41833" x="4137025" y="5037138"/>
          <p14:tracePt t="41849" x="3924300" y="5037138"/>
          <p14:tracePt t="41866" x="3771900" y="5037138"/>
          <p14:tracePt t="41883" x="3679825" y="5037138"/>
          <p14:tracePt t="41899" x="3635375" y="5037138"/>
          <p14:tracePt t="41975" x="3627438" y="5037138"/>
          <p14:tracePt t="41991" x="3611563" y="5037138"/>
          <p14:tracePt t="41999" x="3597275" y="5037138"/>
          <p14:tracePt t="42007" x="3573463" y="5037138"/>
          <p14:tracePt t="42023" x="3559175" y="5037138"/>
          <p14:tracePt t="42033" x="3543300" y="5021263"/>
          <p14:tracePt t="42143" x="3565525" y="5021263"/>
          <p14:tracePt t="42152" x="3597275" y="5029200"/>
          <p14:tracePt t="42159" x="3635375" y="5037138"/>
          <p14:tracePt t="42167" x="3679825" y="5037138"/>
          <p14:tracePt t="42183" x="3894138" y="5051425"/>
          <p14:tracePt t="42200" x="4122738" y="5059363"/>
          <p14:tracePt t="42216" x="4389438" y="5059363"/>
          <p14:tracePt t="42233" x="4664075" y="5059363"/>
          <p14:tracePt t="42250" x="4868863" y="5059363"/>
          <p14:tracePt t="42266" x="5006975" y="5059363"/>
          <p14:tracePt t="42283" x="5067300" y="5059363"/>
          <p14:tracePt t="42300" x="5083175" y="5067300"/>
          <p14:tracePt t="42316" x="5089525" y="5067300"/>
          <p14:tracePt t="42333" x="5105400" y="5083175"/>
          <p14:tracePt t="42350" x="5113338" y="5083175"/>
          <p14:tracePt t="42366" x="5189538" y="5181600"/>
          <p14:tracePt t="42383" x="5235575" y="5265738"/>
          <p14:tracePt t="42400" x="5280025" y="5364163"/>
          <p14:tracePt t="42416" x="5295900" y="5402263"/>
          <p14:tracePt t="42433" x="5303838" y="5418138"/>
          <p14:tracePt t="42495" x="5318125" y="5418138"/>
          <p14:tracePt t="42502" x="5326063" y="5426075"/>
          <p14:tracePt t="42591" x="5334000" y="5426075"/>
          <p14:tracePt t="42607" x="5334000" y="5432425"/>
          <p14:tracePt t="42614" x="5341938" y="5440363"/>
          <p14:tracePt t="42632" x="5349875" y="5440363"/>
          <p14:tracePt t="42855" x="5356225" y="5432425"/>
          <p14:tracePt t="42863" x="5356225" y="5410200"/>
          <p14:tracePt t="42870" x="5356225" y="5380038"/>
          <p14:tracePt t="42884" x="5356225" y="5326063"/>
          <p14:tracePt t="42900" x="5356225" y="5181600"/>
          <p14:tracePt t="42916" x="5356225" y="5075238"/>
          <p14:tracePt t="42934" x="5349875" y="4914900"/>
          <p14:tracePt t="42950" x="5349875" y="4876800"/>
          <p14:tracePt t="42967" x="5356225" y="4808538"/>
          <p14:tracePt t="42983" x="5364163" y="4778375"/>
          <p14:tracePt t="43000" x="5372100" y="4754563"/>
          <p14:tracePt t="43016" x="5380038" y="4732338"/>
          <p14:tracePt t="43033" x="5380038" y="4716463"/>
          <p14:tracePt t="43050" x="5394325" y="4678363"/>
          <p14:tracePt t="43083" x="5394325" y="4670425"/>
          <p14:tracePt t="43100" x="5402263" y="4656138"/>
          <p14:tracePt t="43116" x="5402263" y="4640263"/>
          <p14:tracePt t="43143" x="5402263" y="4632325"/>
          <p14:tracePt t="43151" x="5402263" y="4618038"/>
          <p14:tracePt t="43223" x="5387975" y="4664075"/>
          <p14:tracePt t="43231" x="5356225" y="4746625"/>
          <p14:tracePt t="43239" x="5326063" y="4830763"/>
          <p14:tracePt t="43250" x="5280025" y="4914900"/>
          <p14:tracePt t="43267" x="5189538" y="5083175"/>
          <p14:tracePt t="43283" x="5089525" y="5227638"/>
          <p14:tracePt t="43300" x="4968875" y="5326063"/>
          <p14:tracePt t="43317" x="4830763" y="5364163"/>
          <p14:tracePt t="43334" x="4670425" y="5402263"/>
          <p14:tracePt t="43350" x="4495800" y="5418138"/>
          <p14:tracePt t="43367" x="4160838" y="5418138"/>
          <p14:tracePt t="43383" x="3848100" y="5418138"/>
          <p14:tracePt t="43400" x="3603625" y="5418138"/>
          <p14:tracePt t="43417" x="3330575" y="5402263"/>
          <p14:tracePt t="43433" x="3162300" y="5372100"/>
          <p14:tracePt t="43450" x="3070225" y="5349875"/>
          <p14:tracePt t="43467" x="3063875" y="5349875"/>
          <p14:tracePt t="43711" x="3124200" y="5349875"/>
          <p14:tracePt t="43719" x="3230563" y="5356225"/>
          <p14:tracePt t="43727" x="3413125" y="5356225"/>
          <p14:tracePt t="43735" x="3703638" y="5356225"/>
          <p14:tracePt t="43750" x="4365625" y="5356225"/>
          <p14:tracePt t="43767" x="5067300" y="5356225"/>
          <p14:tracePt t="43783" x="5707063" y="5356225"/>
          <p14:tracePt t="43800" x="6172200" y="5334000"/>
          <p14:tracePt t="43817" x="6400800" y="5273675"/>
          <p14:tracePt t="43834" x="6499225" y="5211763"/>
          <p14:tracePt t="43850" x="6523038" y="5181600"/>
          <p14:tracePt t="43867" x="6530975" y="5151438"/>
          <p14:tracePt t="43870" x="6530975" y="5127625"/>
          <p14:tracePt t="43883" x="6537325" y="5105400"/>
          <p14:tracePt t="43900" x="6553200" y="5067300"/>
          <p14:tracePt t="43917" x="6561138" y="5029200"/>
          <p14:tracePt t="43935" x="6569075" y="5013325"/>
          <p14:tracePt t="43967" x="6575425" y="4983163"/>
          <p14:tracePt t="43983" x="6583363" y="4968875"/>
          <p14:tracePt t="44000" x="6591300" y="4960938"/>
          <p14:tracePt t="44017" x="6607175" y="4937125"/>
          <p14:tracePt t="44103" x="6607175" y="4930775"/>
          <p14:tracePt t="44287" x="6599238" y="4937125"/>
          <p14:tracePt t="44295" x="6591300" y="4960938"/>
          <p14:tracePt t="44302" x="6583363" y="4968875"/>
          <p14:tracePt t="44318" x="6575425" y="4991100"/>
          <p14:tracePt t="44334" x="6569075" y="5013325"/>
          <p14:tracePt t="44369" x="6569075" y="5021263"/>
          <p14:tracePt t="44439" x="6561138" y="5029200"/>
          <p14:tracePt t="44471" x="6553200" y="5029200"/>
          <p14:tracePt t="44576" x="6545263" y="5029200"/>
          <p14:tracePt t="45327" x="6515100" y="5013325"/>
          <p14:tracePt t="45342" x="6507163" y="5013325"/>
          <p14:tracePt t="45351" x="6499225" y="5006975"/>
          <p14:tracePt t="45359" x="6492875" y="5006975"/>
          <p14:tracePt t="45367" x="6484938" y="5006975"/>
          <p14:tracePt t="45384" x="6477000" y="4999038"/>
          <p14:tracePt t="45487" x="6469063" y="4999038"/>
          <p14:tracePt t="45798" x="6469063" y="4991100"/>
          <p14:tracePt t="45806" x="6469063" y="4930775"/>
          <p14:tracePt t="45817" x="6469063" y="4838700"/>
          <p14:tracePt t="45834" x="6469063" y="4770438"/>
          <p14:tracePt t="45851" x="6469063" y="4686300"/>
          <p14:tracePt t="45867" x="6469063" y="4656138"/>
          <p14:tracePt t="45895" x="6469063" y="4640263"/>
          <p14:tracePt t="45902" x="6469063" y="4618038"/>
          <p14:tracePt t="45983" x="6469063" y="4610100"/>
          <p14:tracePt t="45999" x="6469063" y="4602163"/>
          <p14:tracePt t="46007" x="6469063" y="4594225"/>
          <p14:tracePt t="46018" x="6469063" y="4564063"/>
          <p14:tracePt t="46034" x="6469063" y="4549775"/>
          <p14:tracePt t="46175" x="6469063" y="4572000"/>
          <p14:tracePt t="46183" x="6446838" y="4678363"/>
          <p14:tracePt t="46191" x="6416675" y="4770438"/>
          <p14:tracePt t="46201" x="6384925" y="4860925"/>
          <p14:tracePt t="46218" x="6302375" y="5021263"/>
          <p14:tracePt t="46234" x="6218238" y="5121275"/>
          <p14:tracePt t="46251" x="6156325" y="5159375"/>
          <p14:tracePt t="46268" x="6126163" y="5165725"/>
          <p14:tracePt t="46284" x="6080125" y="5165725"/>
          <p14:tracePt t="46302" x="5889625" y="5165725"/>
          <p14:tracePt t="46318" x="5768975" y="5165725"/>
          <p14:tracePt t="46334" x="5121275" y="5097463"/>
          <p14:tracePt t="46351" x="4457700" y="4999038"/>
          <p14:tracePt t="46368" x="3848100" y="4960938"/>
          <p14:tracePt t="46384" x="3429000" y="4930775"/>
          <p14:tracePt t="46401" x="3170238" y="4930775"/>
          <p14:tracePt t="46418" x="2994025" y="4930775"/>
          <p14:tracePt t="46434" x="2895600" y="4930775"/>
          <p14:tracePt t="46451" x="2865438" y="4930775"/>
          <p14:tracePt t="46654" x="2857500" y="4937125"/>
          <p14:tracePt t="46663" x="2857500" y="4960938"/>
          <p14:tracePt t="46671" x="2903538" y="5013325"/>
          <p14:tracePt t="46684" x="2971800" y="5067300"/>
          <p14:tracePt t="46702" x="3497263" y="5189538"/>
          <p14:tracePt t="46718" x="3733800" y="5211763"/>
          <p14:tracePt t="46734" x="4656138" y="5318125"/>
          <p14:tracePt t="46751" x="5249863" y="5318125"/>
          <p14:tracePt t="46768" x="5646738" y="5318125"/>
          <p14:tracePt t="46784" x="5889625" y="5318125"/>
          <p14:tracePt t="46801" x="6003925" y="5318125"/>
          <p14:tracePt t="46818" x="6042025" y="5318125"/>
          <p14:tracePt t="46895" x="6080125" y="5318125"/>
          <p14:tracePt t="46903" x="6118225" y="5318125"/>
          <p14:tracePt t="46911" x="6149975" y="5318125"/>
          <p14:tracePt t="46919" x="6218238" y="5334000"/>
          <p14:tracePt t="46935" x="6354763" y="5380038"/>
          <p14:tracePt t="46951" x="6400800" y="5394325"/>
          <p14:tracePt t="46968" x="6408738" y="5394325"/>
          <p14:tracePt t="47205" x="6384925" y="5394325"/>
          <p14:tracePt t="47213" x="6340475" y="5387975"/>
          <p14:tracePt t="47221" x="6294438" y="5380038"/>
          <p14:tracePt t="47234" x="6226175" y="5364163"/>
          <p14:tracePt t="47251" x="5989638" y="5364163"/>
          <p14:tracePt t="47268" x="5737225" y="5364163"/>
          <p14:tracePt t="47286" x="5440363" y="5341938"/>
          <p14:tracePt t="47301" x="5364163" y="5318125"/>
          <p14:tracePt t="47318" x="5273675" y="5311775"/>
          <p14:tracePt t="47384" x="5241925" y="5303838"/>
          <p14:tracePt t="47391" x="5181600" y="5287963"/>
          <p14:tracePt t="47401" x="5067300" y="5280025"/>
          <p14:tracePt t="47418" x="4822825" y="5280025"/>
          <p14:tracePt t="47435" x="4572000" y="5280025"/>
          <p14:tracePt t="47451" x="4259263" y="5280025"/>
          <p14:tracePt t="47468" x="3984625" y="5280025"/>
          <p14:tracePt t="47485" x="3832225" y="5280025"/>
          <p14:tracePt t="47501" x="3717925" y="5280025"/>
          <p14:tracePt t="47518" x="3627438" y="5280025"/>
          <p14:tracePt t="47535" x="3597275" y="5280025"/>
          <p14:tracePt t="47551" x="3589338" y="5280025"/>
          <p14:tracePt t="47568" x="3581400" y="5280025"/>
          <p14:tracePt t="47585" x="3565525" y="5280025"/>
          <p14:tracePt t="47639" x="3559175" y="5287963"/>
          <p14:tracePt t="47647" x="3551238" y="5287963"/>
          <p14:tracePt t="47654" x="3551238" y="5295900"/>
          <p14:tracePt t="47668" x="3543300" y="5303838"/>
          <p14:tracePt t="47685" x="3543300" y="5318125"/>
          <p14:tracePt t="47702" x="3559175" y="5356225"/>
          <p14:tracePt t="47718" x="3657600" y="5372100"/>
          <p14:tracePt t="47735" x="3894138" y="5372100"/>
          <p14:tracePt t="47752" x="4327525" y="5372100"/>
          <p14:tracePt t="47768" x="4922838" y="5334000"/>
          <p14:tracePt t="47785" x="5638800" y="5235575"/>
          <p14:tracePt t="47802" x="6346825" y="5121275"/>
          <p14:tracePt t="47818" x="7048500" y="5037138"/>
          <p14:tracePt t="47835" x="7543800" y="4906963"/>
          <p14:tracePt t="47851" x="7916863" y="4784725"/>
          <p14:tracePt t="47868" x="8153400" y="4694238"/>
          <p14:tracePt t="47870" x="8207375" y="4648200"/>
          <p14:tracePt t="47885" x="8275638" y="4610100"/>
          <p14:tracePt t="47902" x="8359775" y="4556125"/>
          <p14:tracePt t="47918" x="8397875" y="4541838"/>
          <p14:tracePt t="47935" x="8397875" y="4533900"/>
          <p14:tracePt t="47999" x="8412163" y="4525963"/>
          <p14:tracePt t="48007" x="8435975" y="4511675"/>
          <p14:tracePt t="48018" x="8458200" y="4495800"/>
          <p14:tracePt t="48035" x="8488363" y="4487863"/>
          <p14:tracePt t="48052" x="8518525" y="4479925"/>
          <p14:tracePt t="48068" x="8526463" y="4479925"/>
          <p14:tracePt t="48119" x="8512175" y="4479925"/>
          <p14:tracePt t="48127" x="8488363" y="4465638"/>
          <p14:tracePt t="48136" x="8480425" y="4465638"/>
          <p14:tracePt t="48152" x="8458200" y="4487863"/>
          <p14:tracePt t="48168" x="8382000" y="4618038"/>
          <p14:tracePt t="48185" x="8305800" y="4746625"/>
          <p14:tracePt t="48202" x="8251825" y="4860925"/>
          <p14:tracePt t="48219" x="8175625" y="4953000"/>
          <p14:tracePt t="48235" x="8099425" y="5006975"/>
          <p14:tracePt t="48252" x="8054975" y="5013325"/>
          <p14:tracePt t="48268" x="8008938" y="5045075"/>
          <p14:tracePt t="48286" x="7924800" y="5075238"/>
          <p14:tracePt t="48302" x="7894638" y="5083175"/>
          <p14:tracePt t="48320" x="7832725" y="5097463"/>
          <p14:tracePt t="48335" x="7764463" y="5113338"/>
          <p14:tracePt t="48352" x="7696200" y="5121275"/>
          <p14:tracePt t="48368" x="7642225" y="5143500"/>
          <p14:tracePt t="48385" x="7612063" y="5151438"/>
          <p14:tracePt t="48402" x="7573963" y="5165725"/>
          <p14:tracePt t="48418" x="7535863" y="5173663"/>
          <p14:tracePt t="48435" x="7505700" y="5181600"/>
          <p14:tracePt t="48452" x="7489825" y="5181600"/>
          <p14:tracePt t="48468" x="7483475" y="5181600"/>
          <p14:tracePt t="48485" x="7475538" y="5181600"/>
          <p14:tracePt t="48502" x="7475538" y="5165725"/>
          <p14:tracePt t="48518" x="7475538" y="5121275"/>
          <p14:tracePt t="48535" x="7483475" y="5097463"/>
          <p14:tracePt t="48552" x="7483475" y="5075238"/>
          <p14:tracePt t="48568" x="7489825" y="5067300"/>
          <p14:tracePt t="48585" x="7497763" y="5051425"/>
          <p14:tracePt t="48602" x="7497763" y="5045075"/>
          <p14:tracePt t="48618" x="7505700" y="5029200"/>
          <p14:tracePt t="48652" x="7505700" y="5021263"/>
          <p14:tracePt t="48669" x="7505700" y="5006975"/>
          <p14:tracePt t="48685" x="7505700" y="4999038"/>
          <p14:tracePt t="48711" x="7505700" y="4983163"/>
          <p14:tracePt t="48847" x="7505700" y="4975225"/>
          <p14:tracePt t="48854" x="7475538" y="4975225"/>
          <p14:tracePt t="48862" x="7429500" y="4983163"/>
          <p14:tracePt t="48870" x="7361238" y="4991100"/>
          <p14:tracePt t="48885" x="7239000" y="5021263"/>
          <p14:tracePt t="48902" x="6621463" y="5075238"/>
          <p14:tracePt t="48918" x="6042025" y="5075238"/>
          <p14:tracePt t="48935" x="5478463" y="5075238"/>
          <p14:tracePt t="48952" x="5021263" y="5075238"/>
          <p14:tracePt t="48968" x="4648200" y="5075238"/>
          <p14:tracePt t="48985" x="4359275" y="5075238"/>
          <p14:tracePt t="49002" x="4144963" y="5075238"/>
          <p14:tracePt t="49019" x="3984625" y="5075238"/>
          <p14:tracePt t="49035" x="3863975" y="5075238"/>
          <p14:tracePt t="49052" x="3687763" y="5075238"/>
          <p14:tracePt t="49070" x="3459163" y="5075238"/>
          <p14:tracePt t="49086" x="3398838" y="5075238"/>
          <p14:tracePt t="49102" x="3254375" y="5075238"/>
          <p14:tracePt t="49119" x="3192463" y="5075238"/>
          <p14:tracePt t="49135" x="3178175" y="5075238"/>
          <p14:tracePt t="49152" x="3162300" y="5075238"/>
          <p14:tracePt t="49239" x="3162300" y="5067300"/>
          <p14:tracePt t="49247" x="3162300" y="5059363"/>
          <p14:tracePt t="49255" x="3184525" y="5051425"/>
          <p14:tracePt t="49269" x="3200400" y="5045075"/>
          <p14:tracePt t="49287" x="3330575" y="5013325"/>
          <p14:tracePt t="49302" x="3475038" y="4983163"/>
          <p14:tracePt t="49319" x="3711575" y="4983163"/>
          <p14:tracePt t="49335" x="4022725" y="4983163"/>
          <p14:tracePt t="49352" x="4435475" y="4983163"/>
          <p14:tracePt t="49370" x="4876800" y="4983163"/>
          <p14:tracePt t="49385" x="5265738" y="4983163"/>
          <p14:tracePt t="49402" x="5630863" y="4975225"/>
          <p14:tracePt t="49419" x="5943600" y="4937125"/>
          <p14:tracePt t="49435" x="6126163" y="4892675"/>
          <p14:tracePt t="49452" x="6278563" y="4854575"/>
          <p14:tracePt t="49469" x="6400800" y="4822825"/>
          <p14:tracePt t="49486" x="6523038" y="4778375"/>
          <p14:tracePt t="49502" x="6675438" y="4732338"/>
          <p14:tracePt t="49519" x="6773863" y="4702175"/>
          <p14:tracePt t="49535" x="6865938" y="4686300"/>
          <p14:tracePt t="49552" x="6942138" y="4686300"/>
          <p14:tracePt t="49569" x="7002463" y="4670425"/>
          <p14:tracePt t="49586" x="7026275" y="4670425"/>
          <p14:tracePt t="49602" x="7032625" y="4670425"/>
          <p14:tracePt t="49619" x="7032625" y="4664075"/>
          <p14:tracePt t="49695" x="7048500" y="4640263"/>
          <p14:tracePt t="49703" x="7078663" y="4640263"/>
          <p14:tracePt t="49711" x="7102475" y="4640263"/>
          <p14:tracePt t="49719" x="7124700" y="4632325"/>
          <p14:tracePt t="49736" x="7231063" y="4602163"/>
          <p14:tracePt t="49752" x="7315200" y="4587875"/>
          <p14:tracePt t="49769" x="7407275" y="4572000"/>
          <p14:tracePt t="49786" x="7445375" y="4564063"/>
          <p14:tracePt t="49975" x="7451725" y="4564063"/>
          <p14:tracePt t="49983" x="7459663" y="4587875"/>
          <p14:tracePt t="49991" x="7459663" y="4640263"/>
          <p14:tracePt t="50002" x="7475538" y="4664075"/>
          <p14:tracePt t="50019" x="7497763" y="4724400"/>
          <p14:tracePt t="50036" x="7497763" y="4732338"/>
          <p14:tracePt t="50143" x="7505700" y="4740275"/>
          <p14:tracePt t="50247" x="7489825" y="4740275"/>
          <p14:tracePt t="50254" x="7445375" y="4746625"/>
          <p14:tracePt t="50263" x="7391400" y="4784725"/>
          <p14:tracePt t="50271" x="7315200" y="4816475"/>
          <p14:tracePt t="50287" x="7086600" y="4906963"/>
          <p14:tracePt t="50302" x="6713538" y="5013325"/>
          <p14:tracePt t="50319" x="6302375" y="5121275"/>
          <p14:tracePt t="50336" x="6065838" y="5143500"/>
          <p14:tracePt t="50352" x="5905500" y="5143500"/>
          <p14:tracePt t="50369" x="5813425" y="5143500"/>
          <p14:tracePt t="50386" x="5768975" y="5143500"/>
          <p14:tracePt t="50403" x="5722938" y="5143500"/>
          <p14:tracePt t="50419" x="5684838" y="5159375"/>
          <p14:tracePt t="50436" x="5608638" y="5165725"/>
          <p14:tracePt t="50453" x="5516563" y="5173663"/>
          <p14:tracePt t="50469" x="5432425" y="5173663"/>
          <p14:tracePt t="50486" x="5349875" y="5173663"/>
          <p14:tracePt t="50503" x="5318125" y="5173663"/>
          <p14:tracePt t="50767" x="5311775" y="5181600"/>
          <p14:tracePt t="50775" x="5334000" y="5227638"/>
          <p14:tracePt t="50786" x="5380038" y="5273675"/>
          <p14:tracePt t="50803" x="5516563" y="5356225"/>
          <p14:tracePt t="50819" x="5761038" y="5387975"/>
          <p14:tracePt t="50836" x="6172200" y="5410200"/>
          <p14:tracePt t="50853" x="6561138" y="5410200"/>
          <p14:tracePt t="50869" x="6956425" y="5410200"/>
          <p14:tracePt t="50871" x="7086600" y="5410200"/>
          <p14:tracePt t="50886" x="7246938" y="5410200"/>
          <p14:tracePt t="50903" x="7361238" y="5402263"/>
          <p14:tracePt t="50919" x="7383463" y="5394325"/>
          <p14:tracePt t="51015" x="7399338" y="5394325"/>
          <p14:tracePt t="51031" x="7413625" y="5402263"/>
          <p14:tracePt t="51038" x="7413625" y="5410200"/>
          <p14:tracePt t="51047" x="7421563" y="5418138"/>
          <p14:tracePt t="51054" x="7437438" y="5440363"/>
          <p14:tracePt t="51070" x="7451725" y="5456238"/>
          <p14:tracePt t="51086" x="7483475" y="5502275"/>
          <p14:tracePt t="51103" x="7497763" y="5516563"/>
          <p14:tracePt t="51184" x="7505700" y="5502275"/>
          <p14:tracePt t="51191" x="7497763" y="5456238"/>
          <p14:tracePt t="51203" x="7483475" y="5432425"/>
          <p14:tracePt t="51219" x="7467600" y="5394325"/>
          <p14:tracePt t="51236" x="7459663" y="5364163"/>
          <p14:tracePt t="51279" x="7459663" y="5356225"/>
          <p14:tracePt t="51287" x="7459663" y="5349875"/>
          <p14:tracePt t="53511" x="7445375" y="5349875"/>
          <p14:tracePt t="53519" x="7413625" y="5356225"/>
          <p14:tracePt t="53526" x="7375525" y="5380038"/>
          <p14:tracePt t="53537" x="7315200" y="5432425"/>
          <p14:tracePt t="53554" x="7162800" y="5532438"/>
          <p14:tracePt t="53570" x="6972300" y="5638800"/>
          <p14:tracePt t="53587" x="6727825" y="5768975"/>
          <p14:tracePt t="53604" x="6545263" y="5845175"/>
          <p14:tracePt t="53620" x="6384925" y="5905500"/>
          <p14:tracePt t="53638" x="6194425" y="5951538"/>
          <p14:tracePt t="53655" x="6126163" y="5951538"/>
          <p14:tracePt t="53670" x="6019800" y="5951538"/>
          <p14:tracePt t="53687" x="5897563" y="5951538"/>
          <p14:tracePt t="53704" x="5768975" y="5951538"/>
          <p14:tracePt t="53720" x="5646738" y="5951538"/>
          <p14:tracePt t="53737" x="5562600" y="5951538"/>
          <p14:tracePt t="53755" x="5494338" y="5921375"/>
          <p14:tracePt t="53770" x="5456238" y="5897563"/>
          <p14:tracePt t="53804" x="5456238" y="5889625"/>
          <p14:tracePt t="53820" x="5456238" y="5867400"/>
          <p14:tracePt t="53838" x="5456238" y="5813425"/>
          <p14:tracePt t="53854" x="5456238" y="5799138"/>
          <p14:tracePt t="53871" x="5440363" y="5768975"/>
          <p14:tracePt t="53887" x="5432425" y="5761038"/>
          <p14:tracePt t="53904" x="5432425" y="5745163"/>
          <p14:tracePt t="53920" x="5418138" y="5737225"/>
          <p14:tracePt t="53937" x="5402263" y="5737225"/>
          <p14:tracePt t="53954" x="5372100" y="5737225"/>
          <p14:tracePt t="53971" x="5295900" y="5737225"/>
          <p14:tracePt t="53987" x="5173663" y="5745163"/>
          <p14:tracePt t="54004" x="5013325" y="5761038"/>
          <p14:tracePt t="54020" x="4822825" y="5761038"/>
          <p14:tracePt t="54038" x="4632325" y="5761038"/>
          <p14:tracePt t="54054" x="4564063" y="5753100"/>
          <p14:tracePt t="54072" x="4549775" y="5737225"/>
          <p14:tracePt t="54104" x="4533900" y="5722938"/>
          <p14:tracePt t="54121" x="4533900" y="5699125"/>
          <p14:tracePt t="54154" x="4533900" y="5684838"/>
          <p14:tracePt t="54171" x="4533900" y="5676900"/>
          <p14:tracePt t="54188" x="4533900" y="5654675"/>
          <p14:tracePt t="54204" x="4525963" y="5646738"/>
          <p14:tracePt t="54221" x="4525963" y="5638800"/>
          <p14:tracePt t="54247" x="4518025" y="5630863"/>
          <p14:tracePt t="54287" x="4511675" y="5630863"/>
          <p14:tracePt t="54391" x="4518025" y="5630863"/>
          <p14:tracePt t="54399" x="4533900" y="5630863"/>
          <p14:tracePt t="54406" x="4541838" y="5630863"/>
          <p14:tracePt t="54421" x="4564063" y="5630863"/>
          <p14:tracePt t="54437" x="4610100" y="5630863"/>
          <p14:tracePt t="54454" x="4648200" y="5630863"/>
          <p14:tracePt t="54471" x="4678363" y="5622925"/>
          <p14:tracePt t="54528" x="4686300" y="5608638"/>
          <p14:tracePt t="54567" x="4686300" y="5600700"/>
          <p14:tracePt t="54574" x="4686300" y="5592763"/>
          <p14:tracePt t="54583" x="4686300" y="5584825"/>
          <p14:tracePt t="54599" x="4686300" y="5578475"/>
          <p14:tracePt t="54606" x="4686300" y="5562600"/>
          <p14:tracePt t="54621" x="4686300" y="5554663"/>
          <p14:tracePt t="54637" x="4686300" y="5546725"/>
          <p14:tracePt t="54654" x="4678363" y="5532438"/>
          <p14:tracePt t="54671" x="4678363" y="5516563"/>
          <p14:tracePt t="54687" x="4670425" y="5508625"/>
          <p14:tracePt t="54704" x="4664075" y="5494338"/>
          <p14:tracePt t="54721" x="4648200" y="5470525"/>
          <p14:tracePt t="54737" x="4625975" y="5432425"/>
          <p14:tracePt t="54754" x="4610100" y="5402263"/>
          <p14:tracePt t="54771" x="4602163" y="5372100"/>
          <p14:tracePt t="54787" x="4587875" y="5326063"/>
          <p14:tracePt t="54804" x="4587875" y="5280025"/>
          <p14:tracePt t="54821" x="4579938" y="5235575"/>
          <p14:tracePt t="54838" x="4564063" y="5197475"/>
          <p14:tracePt t="54854" x="4564063" y="5113338"/>
          <p14:tracePt t="54871" x="4564063" y="5051425"/>
          <p14:tracePt t="54887" x="4556125" y="4975225"/>
          <p14:tracePt t="54904" x="4556125" y="4906963"/>
          <p14:tracePt t="54921" x="4533900" y="4846638"/>
          <p14:tracePt t="54938" x="4525963" y="4816475"/>
          <p14:tracePt t="54971" x="4525963" y="4792663"/>
          <p14:tracePt t="54988" x="4525963" y="4784725"/>
          <p14:tracePt t="55119" x="4518025" y="4784725"/>
          <p14:tracePt t="55127" x="4511675" y="4846638"/>
          <p14:tracePt t="55138" x="4495800" y="4960938"/>
          <p14:tracePt t="55154" x="4457700" y="5235575"/>
          <p14:tracePt t="55171" x="4419600" y="5584825"/>
          <p14:tracePt t="55188" x="4365625" y="5897563"/>
          <p14:tracePt t="55204" x="4343400" y="6080125"/>
          <p14:tracePt t="55221" x="4343400" y="6156325"/>
          <p14:tracePt t="55271" x="4335463" y="6164263"/>
          <p14:tracePt t="55287" x="4335463" y="6156325"/>
          <p14:tracePt t="55295" x="4335463" y="6103938"/>
          <p14:tracePt t="55304" x="4351338" y="6019800"/>
          <p14:tracePt t="55321" x="4389438" y="5807075"/>
          <p14:tracePt t="55338" x="4411663" y="5676900"/>
          <p14:tracePt t="55354" x="4441825" y="5584825"/>
          <p14:tracePt t="55439" x="4449763" y="5638800"/>
          <p14:tracePt t="55446" x="4465638" y="5684838"/>
          <p14:tracePt t="55455" x="4479925" y="5707063"/>
          <p14:tracePt t="55471" x="4503738" y="5745163"/>
          <p14:tracePt t="55535" x="4511675" y="5745163"/>
          <p14:tracePt t="55543" x="4518025" y="5707063"/>
          <p14:tracePt t="55554" x="4533900" y="5692775"/>
          <p14:tracePt t="55571" x="4533900" y="5676900"/>
          <p14:tracePt t="55588" x="4533900" y="5668963"/>
          <p14:tracePt t="55604" x="4533900" y="5661025"/>
          <p14:tracePt t="55622" x="4533900" y="5638800"/>
          <p14:tracePt t="55638" x="4518025" y="5630863"/>
          <p14:tracePt t="55654" x="4465638" y="5616575"/>
          <p14:tracePt t="55671" x="4411663" y="5616575"/>
          <p14:tracePt t="55688" x="4327525" y="5616575"/>
          <p14:tracePt t="55704" x="4221163" y="5661025"/>
          <p14:tracePt t="55721" x="4152900" y="5737225"/>
          <p14:tracePt t="55738" x="4137025" y="5783263"/>
          <p14:tracePt t="55754" x="4137025" y="5845175"/>
          <p14:tracePt t="55771" x="4191000" y="5889625"/>
          <p14:tracePt t="55788" x="4327525" y="5905500"/>
          <p14:tracePt t="55804" x="4518025" y="5905500"/>
          <p14:tracePt t="55822" x="4702175" y="5851525"/>
          <p14:tracePt t="55838" x="4740275" y="5807075"/>
          <p14:tracePt t="55854" x="4740275" y="5722938"/>
          <p14:tracePt t="55871" x="4708525" y="5661025"/>
          <p14:tracePt t="55888" x="4670425" y="5630863"/>
          <p14:tracePt t="55905" x="4648200" y="5630863"/>
          <p14:tracePt t="55951" x="4648200" y="5646738"/>
          <p14:tracePt t="55959" x="4640263" y="5676900"/>
          <p14:tracePt t="55983" x="4640263" y="5684838"/>
          <p14:tracePt t="56006" x="4648200" y="5684838"/>
          <p14:tracePt t="56047" x="4656138" y="5684838"/>
          <p14:tracePt t="56055" x="4656138" y="5676900"/>
          <p14:tracePt t="56064" x="4656138" y="5668963"/>
          <p14:tracePt t="56071" x="4656138" y="5661025"/>
          <p14:tracePt t="56088" x="4640263" y="5646738"/>
          <p14:tracePt t="56105" x="4610100" y="5638800"/>
          <p14:tracePt t="56121" x="4594225" y="5638800"/>
          <p14:tracePt t="56138" x="4572000" y="5638800"/>
          <p14:tracePt t="56343" x="4549775" y="5638800"/>
          <p14:tracePt t="56351" x="4503738" y="5638800"/>
          <p14:tracePt t="56358" x="4435475" y="5638800"/>
          <p14:tracePt t="56371" x="4381500" y="5638800"/>
          <p14:tracePt t="56388" x="4237038" y="5676900"/>
          <p14:tracePt t="56407" x="4152900" y="5707063"/>
          <p14:tracePt t="56438" x="4160838" y="5737225"/>
          <p14:tracePt t="56455" x="4213225" y="5783263"/>
          <p14:tracePt t="56471" x="4297363" y="5829300"/>
          <p14:tracePt t="56488" x="4389438" y="5845175"/>
          <p14:tracePt t="56505" x="4511675" y="5859463"/>
          <p14:tracePt t="56521" x="4594225" y="5859463"/>
          <p14:tracePt t="56538" x="4610100" y="5851525"/>
          <p14:tracePt t="56574" x="4610100" y="5837238"/>
          <p14:tracePt t="56588" x="4610100" y="5829300"/>
          <p14:tracePt t="56743" x="4618038" y="5829300"/>
          <p14:tracePt t="56752" x="4648200" y="5829300"/>
          <p14:tracePt t="56758" x="4724400" y="5829300"/>
          <p14:tracePt t="56771" x="4822825" y="5829300"/>
          <p14:tracePt t="56788" x="5013325" y="5829300"/>
          <p14:tracePt t="56805" x="5203825" y="5829300"/>
          <p14:tracePt t="56822" x="5410200" y="5829300"/>
          <p14:tracePt t="56838" x="5516563" y="5813425"/>
          <p14:tracePt t="56895" x="5524500" y="5783263"/>
          <p14:tracePt t="56903" x="5540375" y="5737225"/>
          <p14:tracePt t="56968" x="5540375" y="5715000"/>
          <p14:tracePt t="56974" x="5540375" y="5699125"/>
          <p14:tracePt t="56983" x="5540375" y="5692775"/>
          <p14:tracePt t="56991" x="5546725" y="5668963"/>
          <p14:tracePt t="57005" x="5554663" y="5646738"/>
          <p14:tracePt t="57022" x="5584825" y="5592763"/>
          <p14:tracePt t="57038" x="5600700" y="5554663"/>
          <p14:tracePt t="57055" x="5600700" y="5540375"/>
          <p14:tracePt t="57072" x="5600700" y="5524500"/>
          <p14:tracePt t="57088" x="5600700" y="5508625"/>
          <p14:tracePt t="57105" x="5600700" y="5494338"/>
          <p14:tracePt t="57122" x="5592763" y="5486400"/>
          <p14:tracePt t="57138" x="5554663" y="5470525"/>
          <p14:tracePt t="57155" x="5532438" y="5464175"/>
          <p14:tracePt t="57172" x="5502275" y="5456238"/>
          <p14:tracePt t="57188" x="5486400" y="5456238"/>
          <p14:tracePt t="57205" x="5478463" y="5448300"/>
          <p14:tracePt t="57231" x="5464175" y="5448300"/>
          <p14:tracePt t="57239" x="5456238" y="5448300"/>
          <p14:tracePt t="57255" x="5394325" y="5448300"/>
          <p14:tracePt t="57272" x="5257800" y="5494338"/>
          <p14:tracePt t="57288" x="5151438" y="5540375"/>
          <p14:tracePt t="57305" x="5051425" y="5584825"/>
          <p14:tracePt t="57322" x="4991100" y="5608638"/>
          <p14:tracePt t="57399" x="4991100" y="5616575"/>
          <p14:tracePt t="57416" x="4983163" y="5622925"/>
          <p14:tracePt t="57423" x="4983163" y="5661025"/>
          <p14:tracePt t="57431" x="4983163" y="5722938"/>
          <p14:tracePt t="57439" x="4983163" y="5783263"/>
          <p14:tracePt t="57455" x="4983163" y="5905500"/>
          <p14:tracePt t="57472" x="5037138" y="6011863"/>
          <p14:tracePt t="57488" x="5089525" y="6073775"/>
          <p14:tracePt t="57505" x="5143500" y="6111875"/>
          <p14:tracePt t="57522" x="5219700" y="6118225"/>
          <p14:tracePt t="57538" x="5334000" y="6142038"/>
          <p14:tracePt t="57555" x="5456238" y="6142038"/>
          <p14:tracePt t="57572" x="5600700" y="6080125"/>
          <p14:tracePt t="57588" x="5692775" y="5997575"/>
          <p14:tracePt t="57606" x="5761038" y="5889625"/>
          <p14:tracePt t="57623" x="5768975" y="5845175"/>
          <p14:tracePt t="57639" x="5768975" y="5799138"/>
          <p14:tracePt t="57655" x="5730875" y="5753100"/>
          <p14:tracePt t="57672" x="5692775" y="5715000"/>
          <p14:tracePt t="57688" x="5646738" y="5692775"/>
          <p14:tracePt t="57705" x="5616575" y="5668963"/>
          <p14:tracePt t="57722" x="5600700" y="5668963"/>
          <p14:tracePt t="57739" x="5584825" y="5668963"/>
          <p14:tracePt t="58031" x="5592763" y="5676900"/>
          <p14:tracePt t="58039" x="5608638" y="5699125"/>
          <p14:tracePt t="58047" x="5622925" y="5722938"/>
          <p14:tracePt t="58056" x="5630863" y="5730875"/>
          <p14:tracePt t="58072" x="5684838" y="5745163"/>
          <p14:tracePt t="58089" x="5699125" y="5761038"/>
          <p14:tracePt t="58105" x="5715000" y="5761038"/>
          <p14:tracePt t="58123" x="5722938" y="5761038"/>
          <p14:tracePt t="58139" x="5753100" y="5761038"/>
          <p14:tracePt t="58155" x="5799138" y="5761038"/>
          <p14:tracePt t="58172" x="5905500" y="5761038"/>
          <p14:tracePt t="58189" x="6042025" y="5737225"/>
          <p14:tracePt t="58206" x="6164263" y="5707063"/>
          <p14:tracePt t="58222" x="6278563" y="5676900"/>
          <p14:tracePt t="58239" x="6302375" y="5668963"/>
          <p14:tracePt t="58287" x="6308725" y="5668963"/>
          <p14:tracePt t="58304" x="6324600" y="5638800"/>
          <p14:tracePt t="58310" x="6346825" y="5592763"/>
          <p14:tracePt t="58322" x="6362700" y="5578475"/>
          <p14:tracePt t="58339" x="6378575" y="5540375"/>
          <p14:tracePt t="58356" x="6392863" y="5486400"/>
          <p14:tracePt t="58374" x="6392863" y="5470525"/>
          <p14:tracePt t="58389" x="6392863" y="5456238"/>
          <p14:tracePt t="58405" x="6392863" y="5440363"/>
          <p14:tracePt t="58422" x="6392863" y="5410200"/>
          <p14:tracePt t="58456" x="6392863" y="5394325"/>
          <p14:tracePt t="58472" x="6362700" y="5380038"/>
          <p14:tracePt t="58489" x="6316663" y="5372100"/>
          <p14:tracePt t="58505" x="6286500" y="5356225"/>
          <p14:tracePt t="58522" x="6264275" y="5356225"/>
          <p14:tracePt t="58539" x="6248400" y="5356225"/>
          <p14:tracePt t="58572" x="6240463" y="5356225"/>
          <p14:tracePt t="58589" x="6232525" y="5356225"/>
          <p14:tracePt t="58606" x="6210300" y="5356225"/>
          <p14:tracePt t="58622" x="6111875" y="5440363"/>
          <p14:tracePt t="58639" x="6057900" y="5486400"/>
          <p14:tracePt t="58656" x="6027738" y="5540375"/>
          <p14:tracePt t="58672" x="6027738" y="5578475"/>
          <p14:tracePt t="58689" x="6027738" y="5608638"/>
          <p14:tracePt t="58706" x="6027738" y="5654675"/>
          <p14:tracePt t="58722" x="6042025" y="5699125"/>
          <p14:tracePt t="58739" x="6088063" y="5761038"/>
          <p14:tracePt t="58756" x="6142038" y="5799138"/>
          <p14:tracePt t="58772" x="6188075" y="5821363"/>
          <p14:tracePt t="58789" x="6278563" y="5845175"/>
          <p14:tracePt t="58806" x="6384925" y="5867400"/>
          <p14:tracePt t="58822" x="6507163" y="5875338"/>
          <p14:tracePt t="58839" x="6553200" y="5875338"/>
          <p14:tracePt t="58856" x="6607175" y="5859463"/>
          <p14:tracePt t="58872" x="6629400" y="5845175"/>
          <p14:tracePt t="58889" x="6637338" y="5807075"/>
          <p14:tracePt t="58906" x="6659563" y="5753100"/>
          <p14:tracePt t="58922" x="6659563" y="5715000"/>
          <p14:tracePt t="58939" x="6659563" y="5661025"/>
          <p14:tracePt t="58956" x="6651625" y="5616575"/>
          <p14:tracePt t="58972" x="6621463" y="5570538"/>
          <p14:tracePt t="58990" x="6575425" y="5540375"/>
          <p14:tracePt t="59006" x="6545263" y="5516563"/>
          <p14:tracePt t="59024" x="6515100" y="5502275"/>
          <p14:tracePt t="59039" x="6499225" y="5502275"/>
          <p14:tracePt t="59303" x="6507163" y="5508625"/>
          <p14:tracePt t="59311" x="6530975" y="5540375"/>
          <p14:tracePt t="59322" x="6553200" y="5578475"/>
          <p14:tracePt t="59339" x="6599238" y="5654675"/>
          <p14:tracePt t="59356" x="6667500" y="5699125"/>
          <p14:tracePt t="59372" x="6689725" y="5715000"/>
          <p14:tracePt t="59376" x="6713538" y="5715000"/>
          <p14:tracePt t="59391" x="6773863" y="5730875"/>
          <p14:tracePt t="59406" x="6835775" y="5753100"/>
          <p14:tracePt t="59422" x="7078663" y="5799138"/>
          <p14:tracePt t="59439" x="7292975" y="5799138"/>
          <p14:tracePt t="59456" x="7527925" y="5799138"/>
          <p14:tracePt t="59473" x="7704138" y="5783263"/>
          <p14:tracePt t="59489" x="7840663" y="5737225"/>
          <p14:tracePt t="59506" x="7908925" y="5699125"/>
          <p14:tracePt t="59524" x="7924800" y="5692775"/>
          <p14:tracePt t="59539" x="7932738" y="5684838"/>
          <p14:tracePt t="59556" x="7932738" y="5622925"/>
          <p14:tracePt t="59573" x="7932738" y="5562600"/>
          <p14:tracePt t="59590" x="7932738" y="5502275"/>
          <p14:tracePt t="59606" x="7924800" y="5448300"/>
          <p14:tracePt t="59623" x="7894638" y="5402263"/>
          <p14:tracePt t="59639" x="7870825" y="5372100"/>
          <p14:tracePt t="59673" x="7864475" y="5364163"/>
          <p14:tracePt t="59689" x="7856538" y="5364163"/>
          <p14:tracePt t="59707" x="7832725" y="5356225"/>
          <p14:tracePt t="59723" x="7802563" y="5349875"/>
          <p14:tracePt t="59739" x="7756525" y="5349875"/>
          <p14:tracePt t="59756" x="7718425" y="5334000"/>
          <p14:tracePt t="59773" x="7642225" y="5334000"/>
          <p14:tracePt t="59790" x="7521575" y="5334000"/>
          <p14:tracePt t="59806" x="7391400" y="5326063"/>
          <p14:tracePt t="59823" x="7269163" y="5326063"/>
          <p14:tracePt t="59839" x="7223125" y="5326063"/>
          <p14:tracePt t="59856" x="7208838" y="5326063"/>
          <p14:tracePt t="59903" x="7208838" y="5334000"/>
          <p14:tracePt t="59910" x="7208838" y="5349875"/>
          <p14:tracePt t="59923" x="7170738" y="5394325"/>
          <p14:tracePt t="59939" x="7132638" y="5456238"/>
          <p14:tracePt t="59956" x="7078663" y="5516563"/>
          <p14:tracePt t="59973" x="7048500" y="5570538"/>
          <p14:tracePt t="59990" x="7040563" y="5608638"/>
          <p14:tracePt t="60006" x="7032625" y="5668963"/>
          <p14:tracePt t="60024" x="7032625" y="5715000"/>
          <p14:tracePt t="60039" x="7032625" y="5768975"/>
          <p14:tracePt t="60056" x="7056438" y="5829300"/>
          <p14:tracePt t="60073" x="7086600" y="5845175"/>
          <p14:tracePt t="60089" x="7132638" y="5851525"/>
          <p14:tracePt t="60106" x="7185025" y="5859463"/>
          <p14:tracePt t="60123" x="7331075" y="5859463"/>
          <p14:tracePt t="60140" x="7421563" y="5859463"/>
          <p14:tracePt t="60156" x="7527925" y="5821363"/>
          <p14:tracePt t="60173" x="7604125" y="5775325"/>
          <p14:tracePt t="60190" x="7627938" y="5722938"/>
          <p14:tracePt t="60206" x="7642225" y="5661025"/>
          <p14:tracePt t="60223" x="7642225" y="5608638"/>
          <p14:tracePt t="60240" x="7635875" y="5570538"/>
          <p14:tracePt t="60256" x="7612063" y="5546725"/>
          <p14:tracePt t="60273" x="7604125" y="5540375"/>
          <p14:tracePt t="60290" x="7597775" y="5540375"/>
          <p14:tracePt t="60479" x="7589838" y="5540375"/>
          <p14:tracePt t="60687" x="7604125" y="5540375"/>
          <p14:tracePt t="60696" x="7620000" y="5546725"/>
          <p14:tracePt t="60706" x="7642225" y="5554663"/>
          <p14:tracePt t="60724" x="7673975" y="5578475"/>
          <p14:tracePt t="60740" x="7704138" y="5592763"/>
          <p14:tracePt t="60756" x="7734300" y="5600700"/>
          <p14:tracePt t="60774" x="7764463" y="5608638"/>
          <p14:tracePt t="60814" x="7772400" y="5608638"/>
          <p14:tracePt t="60823" x="7794625" y="5608638"/>
          <p14:tracePt t="60840" x="7870825" y="5570538"/>
          <p14:tracePt t="60856" x="7924800" y="5524500"/>
          <p14:tracePt t="60873" x="8039100" y="5448300"/>
          <p14:tracePt t="60890" x="8107363" y="5394325"/>
          <p14:tracePt t="60906" x="8169275" y="5341938"/>
          <p14:tracePt t="60924" x="8207375" y="5273675"/>
          <p14:tracePt t="60940" x="8229600" y="5181600"/>
          <p14:tracePt t="60956" x="8251825" y="5075238"/>
          <p14:tracePt t="60974" x="8251825" y="4914900"/>
          <p14:tracePt t="60990" x="8251825" y="4860925"/>
          <p14:tracePt t="61006" x="8251825" y="4746625"/>
          <p14:tracePt t="61023" x="8251825" y="4708525"/>
          <p14:tracePt t="61040" x="8251825" y="4664075"/>
          <p14:tracePt t="61056" x="8245475" y="4625975"/>
          <p14:tracePt t="61090" x="8245475" y="4618038"/>
          <p14:tracePt t="61106" x="8245475" y="4579938"/>
          <p14:tracePt t="61159" x="8245475" y="4572000"/>
          <p14:tracePt t="61167" x="8245475" y="4556125"/>
          <p14:tracePt t="61215" x="8245475" y="4549775"/>
          <p14:tracePt t="61368" x="8245475" y="4610100"/>
          <p14:tracePt t="61375" x="8245475" y="4746625"/>
          <p14:tracePt t="61383" x="8245475" y="4876800"/>
          <p14:tracePt t="61391" x="8251825" y="5013325"/>
          <p14:tracePt t="61407" x="8275638" y="5235575"/>
          <p14:tracePt t="61424" x="8297863" y="5402263"/>
          <p14:tracePt t="61440" x="8321675" y="5554663"/>
          <p14:tracePt t="61457" x="8343900" y="5692775"/>
          <p14:tracePt t="61473" x="8351838" y="5775325"/>
          <p14:tracePt t="61490" x="8374063" y="5859463"/>
          <p14:tracePt t="61507" x="8374063" y="5875338"/>
          <p14:tracePt t="61695" x="8382000" y="5867400"/>
          <p14:tracePt t="61703" x="8420100" y="5821363"/>
          <p14:tracePt t="61711" x="8428038" y="5813425"/>
          <p14:tracePt t="61723" x="8442325" y="5799138"/>
          <p14:tracePt t="61740" x="8488363" y="5737225"/>
          <p14:tracePt t="61757" x="8504238" y="5722938"/>
          <p14:tracePt t="61783" x="8504238" y="5715000"/>
          <p14:tracePt t="61791" x="8504238" y="5707063"/>
          <p14:tracePt t="61807" x="8504238" y="5692775"/>
          <p14:tracePt t="61823" x="8504238" y="5684838"/>
          <p14:tracePt t="61840" x="8488363" y="5668963"/>
          <p14:tracePt t="61857" x="8442325" y="5661025"/>
          <p14:tracePt t="61873" x="8351838" y="5630863"/>
          <p14:tracePt t="61890" x="8207375" y="5616575"/>
          <p14:tracePt t="61907" x="7924800" y="5608638"/>
          <p14:tracePt t="61924" x="7704138" y="5608638"/>
          <p14:tracePt t="61940" x="7573963" y="5608638"/>
          <p14:tracePt t="61957" x="7543800" y="5608638"/>
          <p14:tracePt t="61991" x="7543800" y="5622925"/>
          <p14:tracePt t="62007" x="7543800" y="5753100"/>
          <p14:tracePt t="62023" x="7589838" y="5875338"/>
          <p14:tracePt t="62040" x="7650163" y="5965825"/>
          <p14:tracePt t="62057" x="7712075" y="6003925"/>
          <p14:tracePt t="62073" x="7886700" y="6049963"/>
          <p14:tracePt t="62090" x="8099425" y="6049963"/>
          <p14:tracePt t="62107" x="8313738" y="6049963"/>
          <p14:tracePt t="62123" x="8480425" y="6003925"/>
          <p14:tracePt t="62140" x="8564563" y="5935663"/>
          <p14:tracePt t="62157" x="8572500" y="5875338"/>
          <p14:tracePt t="62174" x="8550275" y="5768975"/>
          <p14:tracePt t="62190" x="8389938" y="5592763"/>
          <p14:tracePt t="62207" x="8259763" y="5532438"/>
          <p14:tracePt t="62224" x="8199438" y="5516563"/>
          <p14:tracePt t="62895" x="8161338" y="5516563"/>
          <p14:tracePt t="62904" x="8107363" y="5516563"/>
          <p14:tracePt t="62910" x="8039100" y="5486400"/>
          <p14:tracePt t="62924" x="7940675" y="5456238"/>
          <p14:tracePt t="62940" x="7337425" y="5387975"/>
          <p14:tracePt t="62958" x="6621463" y="5287963"/>
          <p14:tracePt t="62974" x="6118225" y="5197475"/>
          <p14:tracePt t="62990" x="5684838" y="5135563"/>
          <p14:tracePt t="63007" x="5394325" y="5105400"/>
          <p14:tracePt t="63024" x="5273675" y="5105400"/>
          <p14:tracePt t="63041" x="5235575" y="5089525"/>
          <p14:tracePt t="63057" x="5219700" y="5089525"/>
          <p14:tracePt t="63074" x="5197475" y="5089525"/>
          <p14:tracePt t="63090" x="5127625" y="5089525"/>
          <p14:tracePt t="63107" x="4960938" y="5089525"/>
          <p14:tracePt t="63124" x="4792663" y="5075238"/>
          <p14:tracePt t="63141" x="4427538" y="5029200"/>
          <p14:tracePt t="63158" x="4106863" y="4975225"/>
          <p14:tracePt t="63174" x="3863975" y="4945063"/>
          <p14:tracePt t="63191" x="3703638" y="4930775"/>
          <p14:tracePt t="63207" x="3573463" y="4930775"/>
          <p14:tracePt t="63224" x="3521075" y="4930775"/>
          <p14:tracePt t="63241" x="3513138" y="4930775"/>
          <p14:tracePt t="63303" x="3505200" y="4930775"/>
          <p14:tracePt t="63311" x="3497263" y="4930775"/>
          <p14:tracePt t="63320" x="3467100" y="4930775"/>
          <p14:tracePt t="63327" x="3429000" y="4945063"/>
          <p14:tracePt t="63341" x="3406775" y="4953000"/>
          <p14:tracePt t="63358" x="3360738" y="4975225"/>
          <p14:tracePt t="63360" x="3336925" y="4983163"/>
          <p14:tracePt t="63374" x="3306763" y="4999038"/>
          <p14:tracePt t="63391" x="3284538" y="5006975"/>
          <p14:tracePt t="63647" x="3298825" y="5006975"/>
          <p14:tracePt t="63655" x="3336925" y="5006975"/>
          <p14:tracePt t="63662" x="3382963" y="5006975"/>
          <p14:tracePt t="63674" x="3459163" y="5006975"/>
          <p14:tracePt t="63691" x="3673475" y="5006975"/>
          <p14:tracePt t="63707" x="3946525" y="5006975"/>
          <p14:tracePt t="63724" x="4183063" y="5006975"/>
          <p14:tracePt t="63741" x="4435475" y="5006975"/>
          <p14:tracePt t="63758" x="4640263" y="5006975"/>
          <p14:tracePt t="63774" x="4860925" y="5006975"/>
          <p14:tracePt t="63791" x="5045075" y="5006975"/>
          <p14:tracePt t="63807" x="5235575" y="5006975"/>
          <p14:tracePt t="63824" x="5486400" y="5006975"/>
          <p14:tracePt t="63842" x="5737225" y="5006975"/>
          <p14:tracePt t="63857" x="6111875" y="5006975"/>
          <p14:tracePt t="63874" x="6484938" y="5006975"/>
          <p14:tracePt t="63891" x="6904038" y="5006975"/>
          <p14:tracePt t="63907" x="7254875" y="5006975"/>
          <p14:tracePt t="63924" x="7497763" y="5006975"/>
          <p14:tracePt t="63941" x="7696200" y="5006975"/>
          <p14:tracePt t="63958" x="7818438" y="5006975"/>
          <p14:tracePt t="63975" x="7878763" y="5006975"/>
          <p14:tracePt t="64031" x="7894638" y="5006975"/>
          <p14:tracePt t="64039" x="7947025" y="5006975"/>
          <p14:tracePt t="64047" x="8077200" y="4999038"/>
          <p14:tracePt t="64058" x="8237538" y="4999038"/>
          <p14:tracePt t="64074" x="8618538" y="4999038"/>
          <p14:tracePt t="64091" x="9007475" y="4999038"/>
          <p14:tracePt t="64108" x="9364663" y="4999038"/>
          <p14:tracePt t="64124" x="9547225" y="4999038"/>
          <p14:tracePt t="64141" x="9578975" y="4999038"/>
          <p14:tracePt t="64191" x="9585325" y="4999038"/>
          <p14:tracePt t="64247" x="9578975" y="4999038"/>
          <p14:tracePt t="64255" x="9571038" y="4999038"/>
          <p14:tracePt t="64263" x="9555163" y="4999038"/>
          <p14:tracePt t="64274" x="9525000" y="4999038"/>
          <p14:tracePt t="64291" x="9456738" y="4991100"/>
          <p14:tracePt t="64308" x="9372600" y="4968875"/>
          <p14:tracePt t="64324" x="9258300" y="4968875"/>
          <p14:tracePt t="64342" x="9021763" y="4991100"/>
          <p14:tracePt t="64358" x="8945563" y="4991100"/>
          <p14:tracePt t="64374" x="8801100" y="4991100"/>
          <p14:tracePt t="64391" x="8747125" y="4991100"/>
          <p14:tracePt t="64408" x="8740775" y="4991100"/>
          <p14:tracePt t="64519" x="8732838" y="4975225"/>
          <p14:tracePt t="64526" x="8724900" y="4975225"/>
          <p14:tracePt t="64535" x="8709025" y="4975225"/>
          <p14:tracePt t="64551" x="8686800" y="4968875"/>
          <p14:tracePt t="64559" x="8656638" y="4960938"/>
          <p14:tracePt t="64574" x="8626475" y="4953000"/>
          <p14:tracePt t="64591" x="8618538" y="4953000"/>
          <p14:tracePt t="64608" x="8610600" y="4953000"/>
          <p14:tracePt t="64624" x="8602663" y="4953000"/>
          <p14:tracePt t="64783" x="8550275" y="4953000"/>
          <p14:tracePt t="64791" x="8480425" y="4983163"/>
          <p14:tracePt t="64799" x="8389938" y="4999038"/>
          <p14:tracePt t="64808" x="8289925" y="5037138"/>
          <p14:tracePt t="64825" x="7954963" y="5105400"/>
          <p14:tracePt t="64841" x="7543800" y="5151438"/>
          <p14:tracePt t="64858" x="7048500" y="5151438"/>
          <p14:tracePt t="64874" x="6530975" y="5151438"/>
          <p14:tracePt t="64891" x="6057900" y="5151438"/>
          <p14:tracePt t="64908" x="5661025" y="5151438"/>
          <p14:tracePt t="64925" x="5181600" y="5151438"/>
          <p14:tracePt t="64943" x="4495800" y="5165725"/>
          <p14:tracePt t="64958" x="4122738" y="5211763"/>
          <p14:tracePt t="64975" x="3832225" y="5249863"/>
          <p14:tracePt t="64991" x="3611563" y="5287963"/>
          <p14:tracePt t="65008" x="3459163" y="5295900"/>
          <p14:tracePt t="65025" x="3375025" y="5295900"/>
          <p14:tracePt t="65041" x="3344863" y="5295900"/>
          <p14:tracePt t="65058" x="3322638" y="5295900"/>
          <p14:tracePt t="65431" x="3322638" y="5303838"/>
          <p14:tracePt t="65487" x="3330575" y="5311775"/>
          <p14:tracePt t="65511" x="3336925" y="5311775"/>
          <p14:tracePt t="65519" x="3344863" y="5311775"/>
          <p14:tracePt t="65535" x="3360738" y="5311775"/>
          <p14:tracePt t="65543" x="3382963" y="5311775"/>
          <p14:tracePt t="65558" x="3467100" y="5311775"/>
          <p14:tracePt t="65575" x="3589338" y="5311775"/>
          <p14:tracePt t="65591" x="3703638" y="5311775"/>
          <p14:tracePt t="65608" x="3848100" y="5311775"/>
          <p14:tracePt t="65625" x="3954463" y="5311775"/>
          <p14:tracePt t="65641" x="4038600" y="5311775"/>
          <p14:tracePt t="65658" x="4168775" y="5311775"/>
          <p14:tracePt t="65675" x="4335463" y="5311775"/>
          <p14:tracePt t="65691" x="4518025" y="5311775"/>
          <p14:tracePt t="65708" x="4762500" y="5311775"/>
          <p14:tracePt t="65725" x="5121275" y="5311775"/>
          <p14:tracePt t="65742" x="5494338" y="5311775"/>
          <p14:tracePt t="65758" x="6118225" y="5311775"/>
          <p14:tracePt t="65775" x="6651625" y="5311775"/>
          <p14:tracePt t="65791" x="7192963" y="5311775"/>
          <p14:tracePt t="65808" x="7750175" y="5311775"/>
          <p14:tracePt t="65825" x="8183563" y="5311775"/>
          <p14:tracePt t="65841" x="8496300" y="5311775"/>
          <p14:tracePt t="65858" x="8678863" y="5311775"/>
          <p14:tracePt t="65875" x="8724900" y="5311775"/>
          <p14:tracePt t="65892" x="8740775" y="5311775"/>
          <p14:tracePt t="65927" x="8747125" y="5311775"/>
          <p14:tracePt t="65936" x="8770938" y="5311775"/>
          <p14:tracePt t="65943" x="8793163" y="5311775"/>
          <p14:tracePt t="65958" x="8847138" y="5311775"/>
          <p14:tracePt t="65975" x="8885238" y="5311775"/>
          <p14:tracePt t="65992" x="8915400" y="5311775"/>
          <p14:tracePt t="66184" x="8907463" y="5311775"/>
          <p14:tracePt t="66191" x="8893175" y="5303838"/>
          <p14:tracePt t="66199" x="8877300" y="5303838"/>
          <p14:tracePt t="66208" x="8855075" y="5287963"/>
          <p14:tracePt t="66225" x="8747125" y="5287963"/>
          <p14:tracePt t="66242" x="8632825" y="5303838"/>
          <p14:tracePt t="66258" x="8526463" y="5334000"/>
          <p14:tracePt t="66275" x="8458200" y="5356225"/>
          <p14:tracePt t="66292" x="8450263" y="5364163"/>
          <p14:tracePt t="66308" x="8442325" y="5364163"/>
          <p14:tracePt t="66351" x="8435975" y="5364163"/>
          <p14:tracePt t="66359" x="8428038" y="5364163"/>
          <p14:tracePt t="66367" x="8404225" y="5364163"/>
          <p14:tracePt t="66375" x="8382000" y="5364163"/>
          <p14:tracePt t="66392" x="8335963" y="5364163"/>
          <p14:tracePt t="66408" x="8275638" y="5356225"/>
          <p14:tracePt t="66425" x="8153400" y="5326063"/>
          <p14:tracePt t="66443" x="8137525" y="5326063"/>
          <p14:tracePt t="66458" x="8131175" y="5318125"/>
          <p14:tracePt t="66475" x="8131175" y="5295900"/>
          <p14:tracePt t="66492" x="8131175" y="5265738"/>
          <p14:tracePt t="66508" x="8131175" y="5203825"/>
          <p14:tracePt t="66526" x="8131175" y="5121275"/>
          <p14:tracePt t="66542" x="8137525" y="5105400"/>
          <p14:tracePt t="66558" x="8145463" y="5045075"/>
          <p14:tracePt t="66575" x="8161338" y="5029200"/>
          <p14:tracePt t="66592" x="8169275" y="5029200"/>
          <p14:tracePt t="66608" x="8169275" y="5021263"/>
          <p14:tracePt t="66625" x="8169275" y="5013325"/>
          <p14:tracePt t="66642" x="8175625" y="5006975"/>
          <p14:tracePt t="66658" x="8175625" y="4991100"/>
          <p14:tracePt t="66675" x="8183563" y="4983163"/>
          <p14:tracePt t="66692" x="8191500" y="4968875"/>
          <p14:tracePt t="66708" x="8191500" y="4953000"/>
          <p14:tracePt t="66726" x="8191500" y="4945063"/>
          <p14:tracePt t="66742" x="8199438" y="4930775"/>
          <p14:tracePt t="66759" x="8199438" y="4922838"/>
          <p14:tracePt t="66895" x="8199438" y="4968875"/>
          <p14:tracePt t="66903" x="8199438" y="5075238"/>
          <p14:tracePt t="66910" x="8191500" y="5189538"/>
          <p14:tracePt t="66926" x="8191500" y="5311775"/>
          <p14:tracePt t="66942" x="8191500" y="5654675"/>
          <p14:tracePt t="66959" x="8191500" y="5837238"/>
          <p14:tracePt t="66975" x="8191500" y="5943600"/>
          <p14:tracePt t="66992" x="8191500" y="5965825"/>
          <p14:tracePt t="67055" x="8191500" y="5951538"/>
          <p14:tracePt t="67063" x="8191500" y="5867400"/>
          <p14:tracePt t="67075" x="8191500" y="5783263"/>
          <p14:tracePt t="67092" x="8191500" y="5578475"/>
          <p14:tracePt t="67109" x="8191500" y="5349875"/>
          <p14:tracePt t="67126" x="8191500" y="5197475"/>
          <p14:tracePt t="67143" x="8191500" y="5113338"/>
          <p14:tracePt t="67207" x="8191500" y="5135563"/>
          <p14:tracePt t="67215" x="8191500" y="5219700"/>
          <p14:tracePt t="67225" x="8191500" y="5287963"/>
          <p14:tracePt t="67242" x="8191500" y="5464175"/>
          <p14:tracePt t="67259" x="8191500" y="5616575"/>
          <p14:tracePt t="67275" x="8191500" y="5661025"/>
          <p14:tracePt t="67352" x="8191500" y="5654675"/>
          <p14:tracePt t="67359" x="8191500" y="5638800"/>
          <p14:tracePt t="67367" x="8191500" y="5630863"/>
          <p14:tracePt t="67383" x="8191500" y="5622925"/>
          <p14:tracePt t="67687" x="8191500" y="5616575"/>
          <p14:tracePt t="68407" x="8153400" y="5616575"/>
          <p14:tracePt t="68415" x="8001000" y="5570538"/>
          <p14:tracePt t="68426" x="7742238" y="5516563"/>
          <p14:tracePt t="68442" x="6537325" y="5578475"/>
          <p14:tracePt t="68459" x="4892675" y="5837238"/>
          <p14:tracePt t="68476" x="3322638" y="5775325"/>
          <p14:tracePt t="68492" x="2308225" y="5402263"/>
          <p14:tracePt t="68510" x="1668463" y="5219700"/>
          <p14:tracePt t="68526" x="1341438" y="5151438"/>
          <p14:tracePt t="68543" x="1325563" y="5135563"/>
          <p14:tracePt t="68591" x="1317625" y="5135563"/>
          <p14:tracePt t="68631" x="1317625" y="5113338"/>
          <p14:tracePt t="68640" x="1317625" y="5051425"/>
          <p14:tracePt t="68646" x="1317625" y="4991100"/>
          <p14:tracePt t="68659" x="1317625" y="4968875"/>
          <p14:tracePt t="70479" x="1317625" y="4960938"/>
          <p14:tracePt t="70486" x="1317625" y="4930775"/>
          <p14:tracePt t="70495" x="1317625" y="4778375"/>
          <p14:tracePt t="70510" x="1317625" y="4610100"/>
          <p14:tracePt t="70527" x="1349375" y="4351338"/>
          <p14:tracePt t="70543" x="1379538" y="4175125"/>
          <p14:tracePt t="70560" x="1387475" y="4022725"/>
          <p14:tracePt t="70577" x="1387475" y="3940175"/>
          <p14:tracePt t="70593" x="1371600" y="3848100"/>
          <p14:tracePt t="70610" x="1341438" y="3787775"/>
          <p14:tracePt t="70627" x="1341438" y="3779838"/>
          <p14:tracePt t="70643" x="1341438" y="3771900"/>
          <p14:tracePt t="70661" x="1341438" y="3725863"/>
          <p14:tracePt t="70677" x="1341438" y="3687763"/>
          <p14:tracePt t="70694" x="1341438" y="3679825"/>
          <p14:tracePt t="70710" x="1470025" y="3603625"/>
          <p14:tracePt t="70727" x="1608138" y="3573463"/>
          <p14:tracePt t="70743" x="1798638" y="3573463"/>
          <p14:tracePt t="70760" x="2133600" y="3573463"/>
          <p14:tracePt t="70777" x="2430463" y="3573463"/>
          <p14:tracePt t="70793" x="2682875" y="3573463"/>
          <p14:tracePt t="70810" x="2971800" y="3573463"/>
          <p14:tracePt t="70827" x="3208338" y="3573463"/>
          <p14:tracePt t="70843" x="3382963" y="3573463"/>
          <p14:tracePt t="70860" x="3543300" y="3535363"/>
          <p14:tracePt t="70877" x="3673475" y="3521075"/>
          <p14:tracePt t="70879" x="3733800" y="3505200"/>
          <p14:tracePt t="70893" x="3779838" y="3489325"/>
          <p14:tracePt t="70910" x="3856038" y="3451225"/>
          <p14:tracePt t="70927" x="3878263" y="3436938"/>
          <p14:tracePt t="70965" x="3894138" y="3429000"/>
          <p14:tracePt t="70976" x="3932238" y="3429000"/>
          <p14:tracePt t="70993" x="4000500" y="3429000"/>
          <p14:tracePt t="71009" x="4092575" y="3429000"/>
          <p14:tracePt t="71026" x="4267200" y="3429000"/>
          <p14:tracePt t="71043" x="4381500" y="3451225"/>
          <p14:tracePt t="71059" x="4503738" y="3482975"/>
          <p14:tracePt t="71076" x="4686300" y="3497263"/>
          <p14:tracePt t="71093" x="4816475" y="3527425"/>
          <p14:tracePt t="71109" x="4822825" y="3527425"/>
          <p14:tracePt t="71293" x="4830763" y="3527425"/>
          <p14:tracePt t="71302" x="4868863" y="3535363"/>
          <p14:tracePt t="71310" x="4914900" y="3551238"/>
          <p14:tracePt t="71326" x="4991100" y="3565525"/>
          <p14:tracePt t="71343" x="5045075" y="3581400"/>
          <p14:tracePt t="71360" x="5197475" y="3603625"/>
          <p14:tracePt t="71376" x="5235575" y="3603625"/>
          <p14:tracePt t="72325" x="5241925" y="3603625"/>
          <p14:tracePt t="72333" x="5249863" y="3603625"/>
          <p14:tracePt t="72343" x="5265738" y="3619500"/>
          <p14:tracePt t="72360" x="5280025" y="3619500"/>
          <p14:tracePt t="72377" x="5326063" y="3619500"/>
          <p14:tracePt t="72393" x="5341938" y="3619500"/>
          <p14:tracePt t="72437" x="5349875" y="3619500"/>
          <p14:tracePt t="72614" x="5372100" y="3611563"/>
          <p14:tracePt t="72622" x="5418138" y="3597275"/>
          <p14:tracePt t="72630" x="5486400" y="3589338"/>
          <p14:tracePt t="72644" x="5546725" y="3581400"/>
          <p14:tracePt t="72660" x="5684838" y="3559175"/>
          <p14:tracePt t="72677" x="5829300" y="3551238"/>
          <p14:tracePt t="72693" x="5951538" y="3551238"/>
          <p14:tracePt t="72710" x="5965825" y="3543300"/>
          <p14:tracePt t="72862" x="5973763" y="3535363"/>
          <p14:tracePt t="72869" x="6003925" y="3535363"/>
          <p14:tracePt t="72877" x="6057900" y="3527425"/>
          <p14:tracePt t="72894" x="6149975" y="3521075"/>
          <p14:tracePt t="72910" x="6286500" y="3513138"/>
          <p14:tracePt t="72927" x="6400800" y="3513138"/>
          <p14:tracePt t="72944" x="6430963" y="3505200"/>
          <p14:tracePt t="73078" x="6438900" y="3497263"/>
          <p14:tracePt t="73094" x="6461125" y="3489325"/>
          <p14:tracePt t="73102" x="6492875" y="3489325"/>
          <p14:tracePt t="73111" x="6515100" y="3489325"/>
          <p14:tracePt t="73127" x="6569075" y="3482975"/>
          <p14:tracePt t="73144" x="6621463" y="3475038"/>
          <p14:tracePt t="73161" x="6629400" y="3475038"/>
          <p14:tracePt t="73423" x="6659563" y="3459163"/>
          <p14:tracePt t="73431" x="6689725" y="3444875"/>
          <p14:tracePt t="73440" x="6727825" y="3429000"/>
          <p14:tracePt t="73446" x="6743700" y="3421063"/>
          <p14:tracePt t="73462" x="6797675" y="3390900"/>
          <p14:tracePt t="73478" x="6819900" y="3390900"/>
          <p14:tracePt t="73494" x="6827838" y="3382963"/>
          <p14:tracePt t="73846" x="6835775" y="3382963"/>
          <p14:tracePt t="74272" x="6850063" y="3382963"/>
          <p14:tracePt t="74279" x="6888163" y="3398838"/>
          <p14:tracePt t="74287" x="6934200" y="3406775"/>
          <p14:tracePt t="74296" x="6956425" y="3413125"/>
          <p14:tracePt t="74311" x="7032625" y="3451225"/>
          <p14:tracePt t="74328" x="7254875" y="3543300"/>
          <p14:tracePt t="74345" x="7459663" y="3565525"/>
          <p14:tracePt t="74361" x="7581900" y="3573463"/>
          <p14:tracePt t="74378" x="7642225" y="3573463"/>
          <p14:tracePt t="74395" x="7650163" y="3573463"/>
          <p14:tracePt t="74607" x="7627938" y="3573463"/>
          <p14:tracePt t="74614" x="7597775" y="3573463"/>
          <p14:tracePt t="74623" x="7566025" y="3565525"/>
          <p14:tracePt t="74630" x="7551738" y="3565525"/>
          <p14:tracePt t="74645" x="7513638" y="3559175"/>
          <p14:tracePt t="74662" x="7489825" y="3551238"/>
          <p14:tracePt t="74678" x="7475538" y="3551238"/>
          <p14:tracePt t="74783" x="7467600" y="3543300"/>
          <p14:tracePt t="74846" x="7467600" y="3535363"/>
          <p14:tracePt t="74855" x="7467600" y="3513138"/>
          <p14:tracePt t="74863" x="7483475" y="3513138"/>
          <p14:tracePt t="74878" x="7543800" y="3482975"/>
          <p14:tracePt t="74895" x="7627938" y="3459163"/>
          <p14:tracePt t="74912" x="7704138" y="3436938"/>
          <p14:tracePt t="74928" x="7750175" y="3413125"/>
          <p14:tracePt t="74975" x="7756525" y="3406775"/>
          <p14:tracePt t="75127" x="7772400" y="3406775"/>
          <p14:tracePt t="75135" x="7802563" y="3421063"/>
          <p14:tracePt t="75145" x="7826375" y="3421063"/>
          <p14:tracePt t="75162" x="7864475" y="3429000"/>
          <p14:tracePt t="75179" x="7947025" y="3444875"/>
          <p14:tracePt t="75195" x="7970838" y="3451225"/>
          <p14:tracePt t="75287" x="7978775" y="3451225"/>
          <p14:tracePt t="75391" x="8008938" y="3451225"/>
          <p14:tracePt t="75399" x="8085138" y="3451225"/>
          <p14:tracePt t="75406" x="8169275" y="3451225"/>
          <p14:tracePt t="75414" x="8251825" y="3451225"/>
          <p14:tracePt t="75428" x="8343900" y="3451225"/>
          <p14:tracePt t="75445" x="8556625" y="3451225"/>
          <p14:tracePt t="75461" x="8885238" y="3436938"/>
          <p14:tracePt t="75478" x="8961438" y="3421063"/>
          <p14:tracePt t="76735" x="8961438" y="3406775"/>
          <p14:tracePt t="76743" x="8953500" y="3406775"/>
          <p14:tracePt t="76751" x="8931275" y="3406775"/>
          <p14:tracePt t="76959" x="8907463" y="3398838"/>
          <p14:tracePt t="76966" x="8893175" y="3390900"/>
          <p14:tracePt t="76975" x="8869363" y="3382963"/>
          <p14:tracePt t="77823" x="8861425" y="3382963"/>
          <p14:tracePt t="77831" x="8823325" y="3368675"/>
          <p14:tracePt t="77839" x="8793163" y="3360738"/>
          <p14:tracePt t="77847" x="8770938" y="3360738"/>
          <p14:tracePt t="77863" x="8747125" y="3344863"/>
          <p14:tracePt t="77879" x="8724900" y="3336925"/>
          <p14:tracePt t="77896" x="8709025" y="3336925"/>
          <p14:tracePt t="77913" x="8686800" y="3336925"/>
          <p14:tracePt t="77929" x="8670925" y="3336925"/>
          <p14:tracePt t="77946" x="8656638" y="3336925"/>
          <p14:tracePt t="77963" x="8602663" y="3322638"/>
          <p14:tracePt t="77979" x="8526463" y="3322638"/>
          <p14:tracePt t="77996" x="8420100" y="3330575"/>
          <p14:tracePt t="78013" x="8229600" y="3336925"/>
          <p14:tracePt t="78030" x="8008938" y="3336925"/>
          <p14:tracePt t="78046" x="7742238" y="3336925"/>
          <p14:tracePt t="78063" x="7620000" y="3336925"/>
          <p14:tracePt t="78080" x="7535863" y="3336925"/>
          <p14:tracePt t="78096" x="7505700" y="3352800"/>
          <p14:tracePt t="78113" x="7475538" y="3352800"/>
          <p14:tracePt t="78129" x="7407275" y="3375025"/>
          <p14:tracePt t="78146" x="7285038" y="3406775"/>
          <p14:tracePt t="78163" x="7140575" y="3444875"/>
          <p14:tracePt t="78179" x="6964363" y="3475038"/>
          <p14:tracePt t="78196" x="6804025" y="3489325"/>
          <p14:tracePt t="78213" x="6689725" y="3513138"/>
          <p14:tracePt t="78230" x="6651625" y="3521075"/>
          <p14:tracePt t="78431" x="6675438" y="3521075"/>
          <p14:tracePt t="78439" x="6705600" y="3527425"/>
          <p14:tracePt t="78447" x="6751638" y="3527425"/>
          <p14:tracePt t="78463" x="6904038" y="3505200"/>
          <p14:tracePt t="78481" x="7048500" y="3489325"/>
          <p14:tracePt t="78496" x="7200900" y="3467100"/>
          <p14:tracePt t="78513" x="7269163" y="3451225"/>
          <p14:tracePt t="78639" x="7254875" y="3451225"/>
          <p14:tracePt t="78647" x="7231063" y="3451225"/>
          <p14:tracePt t="78655" x="7208838" y="3444875"/>
          <p14:tracePt t="78663" x="7208838" y="3436938"/>
          <p14:tracePt t="78680" x="7192963" y="3436938"/>
          <p14:tracePt t="78727" x="7223125" y="3436938"/>
          <p14:tracePt t="78735" x="7254875" y="3444875"/>
          <p14:tracePt t="78746" x="7292975" y="3451225"/>
          <p14:tracePt t="78763" x="7337425" y="3459163"/>
          <p14:tracePt t="78780" x="7345363" y="3459163"/>
          <p14:tracePt t="79062" x="7337425" y="3459163"/>
          <p14:tracePt t="79070" x="7315200" y="3459163"/>
          <p14:tracePt t="79086" x="7299325" y="3459163"/>
          <p14:tracePt t="79096" x="7277100" y="3475038"/>
          <p14:tracePt t="79113" x="7246938" y="3489325"/>
          <p14:tracePt t="88975" x="7254875" y="3497263"/>
          <p14:tracePt t="88983" x="7285038" y="3505200"/>
          <p14:tracePt t="88991" x="7307263" y="3505200"/>
          <p14:tracePt t="89000" x="7323138" y="3521075"/>
          <p14:tracePt t="89017" x="7337425" y="3521075"/>
          <p14:tracePt t="89034" x="7467600" y="3543300"/>
          <p14:tracePt t="89050" x="7627938" y="3565525"/>
          <p14:tracePt t="89067" x="7658100" y="3573463"/>
          <p14:tracePt t="89159" x="7680325" y="3573463"/>
          <p14:tracePt t="89167" x="7742238" y="3551238"/>
          <p14:tracePt t="89175" x="7802563" y="3543300"/>
          <p14:tracePt t="89183" x="7864475" y="3527425"/>
          <p14:tracePt t="89200" x="7947025" y="3505200"/>
          <p14:tracePt t="89217" x="8047038" y="3475038"/>
          <p14:tracePt t="89233" x="8115300" y="3451225"/>
          <p14:tracePt t="89250" x="8137525" y="3451225"/>
          <p14:tracePt t="89567" x="8131175" y="3451225"/>
          <p14:tracePt t="89599" x="8123238" y="3451225"/>
          <p14:tracePt t="89647" x="8115300" y="3451225"/>
          <p14:tracePt t="89679" x="8115300" y="3467100"/>
          <p14:tracePt t="89686" x="8107363" y="3467100"/>
          <p14:tracePt t="95695" x="8099425" y="3467100"/>
          <p14:tracePt t="95703" x="8054975" y="3467100"/>
          <p14:tracePt t="95711" x="7978775" y="3475038"/>
          <p14:tracePt t="95719" x="7894638" y="3535363"/>
          <p14:tracePt t="95736" x="7604125" y="3665538"/>
          <p14:tracePt t="95753" x="7108825" y="3810000"/>
          <p14:tracePt t="95769" x="6469063" y="3894138"/>
          <p14:tracePt t="95786" x="5813425" y="3978275"/>
          <p14:tracePt t="95803" x="5235575" y="4046538"/>
          <p14:tracePt t="95819" x="4656138" y="4106863"/>
          <p14:tracePt t="95836" x="4137025" y="4106863"/>
          <p14:tracePt t="95853" x="3687763" y="4106863"/>
          <p14:tracePt t="95870" x="3436938" y="4106863"/>
          <p14:tracePt t="95886" x="3254375" y="4098925"/>
          <p14:tracePt t="95903" x="3200400" y="4084638"/>
          <p14:tracePt t="95919" x="3154363" y="4054475"/>
          <p14:tracePt t="95936" x="3078163" y="4022725"/>
          <p14:tracePt t="95953" x="2971800" y="3984625"/>
          <p14:tracePt t="95969" x="2887663" y="3946525"/>
          <p14:tracePt t="95986" x="2849563" y="3940175"/>
          <p14:tracePt t="96003" x="2835275" y="3940175"/>
          <p14:tracePt t="96019" x="2827338" y="3940175"/>
          <p14:tracePt t="96096" x="2819400" y="3932238"/>
          <p14:tracePt t="96119" x="2835275" y="3894138"/>
          <p14:tracePt t="96127" x="2849563" y="3886200"/>
          <p14:tracePt t="96136" x="2879725" y="3870325"/>
          <p14:tracePt t="96153" x="2933700" y="3848100"/>
          <p14:tracePt t="96169" x="2971800" y="3825875"/>
          <p14:tracePt t="96186" x="2979738" y="3817938"/>
          <p14:tracePt t="96343" x="3001963" y="3817938"/>
          <p14:tracePt t="96351" x="3025775" y="3817938"/>
          <p14:tracePt t="96359" x="3055938" y="3817938"/>
          <p14:tracePt t="96369" x="3086100" y="3817938"/>
          <p14:tracePt t="96386" x="3132138" y="3817938"/>
          <p14:tracePt t="96403" x="3208338" y="3817938"/>
          <p14:tracePt t="96420" x="3268663" y="3817938"/>
          <p14:tracePt t="96436" x="3322638" y="3802063"/>
          <p14:tracePt t="96453" x="3368675" y="3802063"/>
          <p14:tracePt t="96470" x="3390900" y="3794125"/>
          <p14:tracePt t="96486" x="3421063" y="3794125"/>
          <p14:tracePt t="96503" x="3467100" y="3794125"/>
          <p14:tracePt t="96520" x="3535363" y="3794125"/>
          <p14:tracePt t="96536" x="3635375" y="3794125"/>
          <p14:tracePt t="96553" x="3771900" y="3794125"/>
          <p14:tracePt t="96570" x="3908425" y="3794125"/>
          <p14:tracePt t="96586" x="3992563" y="3794125"/>
          <p14:tracePt t="96603" x="4016375" y="3794125"/>
          <p14:tracePt t="96742" x="4022725" y="3794125"/>
          <p14:tracePt t="96751" x="4038600" y="3794125"/>
          <p14:tracePt t="96759" x="4076700" y="3794125"/>
          <p14:tracePt t="96770" x="4114800" y="3794125"/>
          <p14:tracePt t="96786" x="4244975" y="3794125"/>
          <p14:tracePt t="96803" x="4389438" y="3794125"/>
          <p14:tracePt t="96820" x="4541838" y="3794125"/>
          <p14:tracePt t="96836" x="4694238" y="3794125"/>
          <p14:tracePt t="96853" x="4754563" y="3794125"/>
          <p14:tracePt t="96870" x="4762500" y="3794125"/>
          <p14:tracePt t="96943" x="4778375" y="3794125"/>
          <p14:tracePt t="96952" x="4816475" y="3810000"/>
          <p14:tracePt t="96959" x="4846638" y="3810000"/>
          <p14:tracePt t="96970" x="4876800" y="3825875"/>
          <p14:tracePt t="96986" x="5013325" y="3848100"/>
          <p14:tracePt t="97003" x="5241925" y="3878263"/>
          <p14:tracePt t="97020" x="5349875" y="3886200"/>
          <p14:tracePt t="97022" x="5380038" y="3894138"/>
          <p14:tracePt t="97036" x="5448300" y="3894138"/>
          <p14:tracePt t="97054" x="5570538" y="3894138"/>
          <p14:tracePt t="97191" x="5584825" y="3894138"/>
          <p14:tracePt t="97199" x="5638800" y="3870325"/>
          <p14:tracePt t="97206" x="5699125" y="3848100"/>
          <p14:tracePt t="97220" x="5753100" y="3840163"/>
          <p14:tracePt t="97236" x="5897563" y="3817938"/>
          <p14:tracePt t="97253" x="6027738" y="3802063"/>
          <p14:tracePt t="97270" x="6088063" y="3794125"/>
          <p14:tracePt t="97399" x="6103938" y="3794125"/>
          <p14:tracePt t="97408" x="6126163" y="3794125"/>
          <p14:tracePt t="97415" x="6149975" y="3794125"/>
          <p14:tracePt t="97422" x="6180138" y="3810000"/>
          <p14:tracePt t="97436" x="6256338" y="3878263"/>
          <p14:tracePt t="97453" x="6378575" y="3984625"/>
          <p14:tracePt t="97470" x="6416675" y="4016375"/>
          <p14:tracePt t="97583" x="6423025" y="4008438"/>
          <p14:tracePt t="97590" x="6423025" y="3970338"/>
          <p14:tracePt t="97600" x="6423025" y="3940175"/>
          <p14:tracePt t="97687" x="6438900" y="3916363"/>
          <p14:tracePt t="97695" x="6438900" y="3908425"/>
          <p14:tracePt t="97839" x="6430963" y="3894138"/>
          <p14:tracePt t="97847" x="6400800" y="3886200"/>
          <p14:tracePt t="97855" x="6378575" y="3886200"/>
          <p14:tracePt t="97870" x="6324600" y="3878263"/>
          <p14:tracePt t="97887" x="6278563" y="3878263"/>
          <p14:tracePt t="97903" x="6248400" y="3878263"/>
          <p14:tracePt t="97920" x="6240463" y="3878263"/>
          <p14:tracePt t="98007" x="6226175" y="3878263"/>
          <p14:tracePt t="98015" x="6210300" y="3878263"/>
          <p14:tracePt t="98025" x="6194425" y="3878263"/>
          <p14:tracePt t="98037" x="6172200" y="3878263"/>
          <p14:tracePt t="98055" x="6035675" y="3878263"/>
          <p14:tracePt t="98070" x="5943600" y="3878263"/>
          <p14:tracePt t="98087" x="5799138" y="3886200"/>
          <p14:tracePt t="98103" x="5692775" y="3894138"/>
          <p14:tracePt t="98121" x="5668963" y="3894138"/>
          <p14:tracePt t="98137" x="5661025" y="3894138"/>
          <p14:tracePt t="98319" x="5654675" y="3894138"/>
          <p14:tracePt t="98391" x="5661025" y="3894138"/>
          <p14:tracePt t="98399" x="5676900" y="3894138"/>
          <p14:tracePt t="98406" x="5699125" y="3894138"/>
          <p14:tracePt t="98420" x="5715000" y="3894138"/>
          <p14:tracePt t="98437" x="5783263" y="3886200"/>
          <p14:tracePt t="98454" x="5889625" y="3886200"/>
          <p14:tracePt t="98470" x="6042025" y="3856038"/>
          <p14:tracePt t="98487" x="6118225" y="3832225"/>
          <p14:tracePt t="98504" x="6134100" y="3832225"/>
          <p14:tracePt t="98583" x="6142038" y="3825875"/>
          <p14:tracePt t="98591" x="6156325" y="3810000"/>
          <p14:tracePt t="98599" x="6180138" y="3794125"/>
          <p14:tracePt t="98607" x="6210300" y="3779838"/>
          <p14:tracePt t="98620" x="6226175" y="3763963"/>
          <p14:tracePt t="98637" x="6264275" y="3741738"/>
          <p14:tracePt t="98654" x="6270625" y="3741738"/>
          <p14:tracePt t="98687" x="6286500" y="3741738"/>
          <p14:tracePt t="98695" x="6316663" y="3741738"/>
          <p14:tracePt t="98704" x="6354763" y="3741738"/>
          <p14:tracePt t="98720" x="6408738" y="3741738"/>
          <p14:tracePt t="98737" x="6530975" y="3756025"/>
          <p14:tracePt t="98754" x="6569075" y="3771900"/>
          <p14:tracePt t="98959" x="6575425" y="3771900"/>
          <p14:tracePt t="98967" x="6591300" y="3771900"/>
          <p14:tracePt t="98983" x="6599238" y="3779838"/>
          <p14:tracePt t="99087" x="6599238" y="3794125"/>
          <p14:tracePt t="99160" x="6599238" y="3802063"/>
          <p14:tracePt t="99167" x="6599238" y="3810000"/>
          <p14:tracePt t="99174" x="6599238" y="3825875"/>
          <p14:tracePt t="99187" x="6599238" y="3840163"/>
          <p14:tracePt t="99204" x="6599238" y="3848100"/>
          <p14:tracePt t="99351" x="6591300" y="3856038"/>
          <p14:tracePt t="99359" x="6583363" y="3856038"/>
          <p14:tracePt t="99375" x="6583363" y="3863975"/>
          <p14:tracePt t="99728" x="6613525" y="3870325"/>
          <p14:tracePt t="99735" x="6689725" y="3863975"/>
          <p14:tracePt t="99743" x="6743700" y="3848100"/>
          <p14:tracePt t="99754" x="6773863" y="3832225"/>
          <p14:tracePt t="99771" x="6850063" y="3787775"/>
          <p14:tracePt t="99787" x="6888163" y="3771900"/>
          <p14:tracePt t="100015" x="6888163" y="3763963"/>
          <p14:tracePt t="100111" x="6896100" y="3763963"/>
          <p14:tracePt t="100119" x="6918325" y="3763963"/>
          <p14:tracePt t="100127" x="6942138" y="3763963"/>
          <p14:tracePt t="100137" x="6956425" y="3763963"/>
          <p14:tracePt t="100154" x="6964363" y="3771900"/>
          <p14:tracePt t="100171" x="6994525" y="3779838"/>
          <p14:tracePt t="100187" x="7108825" y="3863975"/>
          <p14:tracePt t="100204" x="7170738" y="3886200"/>
          <p14:tracePt t="100351" x="7178675" y="3886200"/>
          <p14:tracePt t="100358" x="7185025" y="3863975"/>
          <p14:tracePt t="100367" x="7192963" y="3848100"/>
          <p14:tracePt t="100432" x="7200900" y="3848100"/>
          <p14:tracePt t="100448" x="7216775" y="3825875"/>
          <p14:tracePt t="100455" x="7231063" y="3810000"/>
          <p14:tracePt t="100463" x="7254875" y="3810000"/>
          <p14:tracePt t="100487" x="7269163" y="3794125"/>
          <p14:tracePt t="100496" x="7285038" y="3794125"/>
          <p14:tracePt t="100504" x="7299325" y="3794125"/>
          <p14:tracePt t="100521" x="7323138" y="3794125"/>
          <p14:tracePt t="100538" x="7345363" y="3794125"/>
          <p14:tracePt t="100554" x="7361238" y="3794125"/>
          <p14:tracePt t="100571" x="7375525" y="3794125"/>
          <p14:tracePt t="100631" x="7383463" y="3802063"/>
          <p14:tracePt t="100639" x="7407275" y="3817938"/>
          <p14:tracePt t="100655" x="7413625" y="3817938"/>
          <p14:tracePt t="100664" x="7429500" y="3817938"/>
          <p14:tracePt t="100671" x="7445375" y="3825875"/>
          <p14:tracePt t="100688" x="7551738" y="3856038"/>
          <p14:tracePt t="100704" x="7566025" y="3856038"/>
          <p14:tracePt t="100775" x="7573963" y="3856038"/>
          <p14:tracePt t="100847" x="7589838" y="3848100"/>
          <p14:tracePt t="100863" x="7597775" y="3832225"/>
          <p14:tracePt t="100887" x="7604125" y="3825875"/>
          <p14:tracePt t="100895" x="7612063" y="3817938"/>
          <p14:tracePt t="100904" x="7627938" y="3802063"/>
          <p14:tracePt t="100926" x="7642225" y="3794125"/>
          <p14:tracePt t="100937" x="7666038" y="3787775"/>
          <p14:tracePt t="100954" x="7688263" y="3779838"/>
          <p14:tracePt t="101167" x="7704138" y="3779838"/>
          <p14:tracePt t="101174" x="7712075" y="3779838"/>
          <p14:tracePt t="101183" x="7718425" y="3779838"/>
          <p14:tracePt t="101447" x="7734300" y="3779838"/>
          <p14:tracePt t="101519" x="7750175" y="3779838"/>
          <p14:tracePt t="101535" x="7756525" y="3779838"/>
          <p14:tracePt t="101542" x="7794625" y="3779838"/>
          <p14:tracePt t="101555" x="7818438" y="3779838"/>
          <p14:tracePt t="101571" x="7840663" y="3779838"/>
          <p14:tracePt t="101743" x="7848600" y="3779838"/>
          <p14:tracePt t="101751" x="7894638" y="3779838"/>
          <p14:tracePt t="101758" x="7978775" y="3779838"/>
          <p14:tracePt t="101771" x="8047038" y="3779838"/>
          <p14:tracePt t="101788" x="8107363" y="3779838"/>
          <p14:tracePt t="101805" x="8221663" y="3779838"/>
          <p14:tracePt t="101821" x="8305800" y="3779838"/>
          <p14:tracePt t="101838" x="8328025" y="3787775"/>
          <p14:tracePt t="101855" x="8335963" y="3787775"/>
          <p14:tracePt t="103367" x="8321675" y="3787775"/>
          <p14:tracePt t="103374" x="8283575" y="3787775"/>
          <p14:tracePt t="103383" x="8245475" y="3787775"/>
          <p14:tracePt t="103390" x="8199438" y="3787775"/>
          <p14:tracePt t="103406" x="8123238" y="3787775"/>
          <p14:tracePt t="103422" x="7794625" y="3802063"/>
          <p14:tracePt t="103439" x="7612063" y="3832225"/>
          <p14:tracePt t="103455" x="7467600" y="3856038"/>
          <p14:tracePt t="103472" x="7421563" y="3863975"/>
          <p14:tracePt t="103489" x="7413625" y="3863975"/>
          <p14:tracePt t="103536" x="7407275" y="3863975"/>
          <p14:tracePt t="103543" x="7391400" y="3863975"/>
          <p14:tracePt t="103555" x="7361238" y="3863975"/>
          <p14:tracePt t="103572" x="7323138" y="3863975"/>
          <p14:tracePt t="103590" x="7146925" y="3886200"/>
          <p14:tracePt t="103606" x="7078663" y="3886200"/>
          <p14:tracePt t="103622" x="6865938" y="3886200"/>
          <p14:tracePt t="103639" x="6743700" y="3886200"/>
          <p14:tracePt t="103655" x="6697663" y="3886200"/>
          <p14:tracePt t="103672" x="6689725" y="3886200"/>
          <p14:tracePt t="104095" x="6689725" y="3894138"/>
          <p14:tracePt t="104103" x="6689725" y="3908425"/>
          <p14:tracePt t="104111" x="6689725" y="3932238"/>
          <p14:tracePt t="104122" x="6697663" y="3946525"/>
          <p14:tracePt t="104139" x="6697663" y="3970338"/>
          <p14:tracePt t="104156" x="6705600" y="3992563"/>
          <p14:tracePt t="104172" x="6713538" y="4008438"/>
          <p14:tracePt t="104189" x="6713538" y="4016375"/>
          <p14:tracePt t="104335" x="6713538" y="4008438"/>
          <p14:tracePt t="104359" x="6713538" y="4000500"/>
          <p14:tracePt t="104367" x="6705600" y="3992563"/>
          <p14:tracePt t="104383" x="6705600" y="3984625"/>
          <p14:tracePt t="104399" x="6697663" y="3978275"/>
          <p14:tracePt t="104408" x="6683375" y="3970338"/>
          <p14:tracePt t="104422" x="6675438" y="3954463"/>
          <p14:tracePt t="104439" x="6667500" y="3940175"/>
          <p14:tracePt t="104456" x="6659563" y="3924300"/>
          <p14:tracePt t="104472" x="6651625" y="3916363"/>
          <p14:tracePt t="104489" x="6645275" y="3916363"/>
          <p14:tracePt t="104522" x="6645275" y="3908425"/>
          <p14:tracePt t="104542" x="6645275" y="3902075"/>
          <p14:tracePt t="104567" x="6645275" y="3894138"/>
          <p14:tracePt t="104719" x="6645275" y="3886200"/>
          <p14:tracePt t="104735" x="6637338" y="3886200"/>
          <p14:tracePt t="104742" x="6621463" y="3886200"/>
          <p14:tracePt t="104751" x="6591300" y="3886200"/>
          <p14:tracePt t="104758" x="6569075" y="3908425"/>
          <p14:tracePt t="104772" x="6530975" y="3932238"/>
          <p14:tracePt t="104790" x="6469063" y="3970338"/>
          <p14:tracePt t="104806" x="6400800" y="4016375"/>
          <p14:tracePt t="104823" x="6392863" y="4022725"/>
          <p14:tracePt t="105031" x="6392863" y="4030663"/>
          <p14:tracePt t="105063" x="6400800" y="4022725"/>
          <p14:tracePt t="105070" x="6423025" y="4016375"/>
          <p14:tracePt t="105080" x="6423025" y="4008438"/>
          <p14:tracePt t="105089" x="6438900" y="4000500"/>
          <p14:tracePt t="105106" x="6477000" y="4000500"/>
          <p14:tracePt t="105123" x="6537325" y="3978275"/>
          <p14:tracePt t="105139" x="6569075" y="3970338"/>
          <p14:tracePt t="105156" x="6613525" y="3946525"/>
          <p14:tracePt t="105173" x="6629400" y="3940175"/>
          <p14:tracePt t="105190" x="6629400" y="3932238"/>
          <p14:tracePt t="105206" x="6645275" y="3908425"/>
          <p14:tracePt t="105223" x="6651625" y="3894138"/>
          <p14:tracePt t="105241" x="6659563" y="3870325"/>
          <p14:tracePt t="105256" x="6675438" y="3856038"/>
          <p14:tracePt t="105273" x="6683375" y="3848100"/>
          <p14:tracePt t="105306" x="6689725" y="3840163"/>
          <p14:tracePt t="105351" x="6689725" y="3832225"/>
          <p14:tracePt t="105359" x="6697663" y="3832225"/>
          <p14:tracePt t="105759" x="6721475" y="3832225"/>
          <p14:tracePt t="105767" x="6743700" y="3832225"/>
          <p14:tracePt t="105775" x="6781800" y="3840163"/>
          <p14:tracePt t="105790" x="6811963" y="3840163"/>
          <p14:tracePt t="105806" x="7064375" y="3878263"/>
          <p14:tracePt t="105823" x="7192963" y="3886200"/>
          <p14:tracePt t="105840" x="7391400" y="3886200"/>
          <p14:tracePt t="105856" x="7566025" y="3886200"/>
          <p14:tracePt t="105873" x="7726363" y="3840163"/>
          <p14:tracePt t="105890" x="7840663" y="3787775"/>
          <p14:tracePt t="105906" x="7886700" y="3756025"/>
          <p14:tracePt t="105923" x="7902575" y="3741738"/>
          <p14:tracePt t="105956" x="7916863" y="3725863"/>
          <p14:tracePt t="105973" x="7924800" y="3717925"/>
          <p14:tracePt t="105990" x="7932738" y="3711575"/>
          <p14:tracePt t="106111" x="7947025" y="3703638"/>
          <p14:tracePt t="106126" x="7962900" y="3703638"/>
          <p14:tracePt t="106135" x="7970838" y="3703638"/>
          <p14:tracePt t="106142" x="7978775" y="3703638"/>
          <p14:tracePt t="106156" x="7985125" y="3703638"/>
          <p14:tracePt t="106174" x="8001000" y="3711575"/>
          <p14:tracePt t="106190" x="8008938" y="3711575"/>
          <p14:tracePt t="106206" x="8016875" y="3711575"/>
          <p14:tracePt t="106223" x="8016875" y="3717925"/>
          <p14:tracePt t="106263" x="8016875" y="3733800"/>
          <p14:tracePt t="106271" x="8031163" y="3771900"/>
          <p14:tracePt t="106279" x="8047038" y="3787775"/>
          <p14:tracePt t="106343" x="8047038" y="3794125"/>
          <p14:tracePt t="106391" x="8047038" y="3810000"/>
          <p14:tracePt t="106399" x="8047038" y="3817938"/>
          <p14:tracePt t="106407" x="8047038" y="3825875"/>
          <p14:tracePt t="107623" x="8047038" y="3832225"/>
          <p14:tracePt t="107631" x="8008938" y="3856038"/>
          <p14:tracePt t="107640" x="7940675" y="3932238"/>
          <p14:tracePt t="107657" x="7818438" y="4046538"/>
          <p14:tracePt t="107674" x="7642225" y="4175125"/>
          <p14:tracePt t="107690" x="7527925" y="4221163"/>
          <p14:tracePt t="107707" x="7497763" y="4244975"/>
          <p14:tracePt t="107871" x="7483475" y="4237038"/>
          <p14:tracePt t="107879" x="7483475" y="4229100"/>
          <p14:tracePt t="107890" x="7467600" y="4213225"/>
          <p14:tracePt t="107907" x="7459663" y="4198938"/>
          <p14:tracePt t="107924" x="7451725" y="4175125"/>
          <p14:tracePt t="107940" x="7451725" y="4168775"/>
          <p14:tracePt t="107958" x="7451725" y="4144963"/>
          <p14:tracePt t="107974" x="7451725" y="4137025"/>
          <p14:tracePt t="107990" x="7451725" y="4122738"/>
          <p14:tracePt t="108007" x="7451725" y="4098925"/>
          <p14:tracePt t="108024" x="7451725" y="4084638"/>
          <p14:tracePt t="108040" x="7451725" y="4076700"/>
          <p14:tracePt t="108057" x="7459663" y="4068763"/>
          <p14:tracePt t="108074" x="7459663" y="4060825"/>
          <p14:tracePt t="109839" x="7445375" y="4046538"/>
          <p14:tracePt t="109847" x="7413625" y="4038600"/>
          <p14:tracePt t="109858" x="7399338" y="4038600"/>
          <p14:tracePt t="109874" x="7361238" y="4030663"/>
          <p14:tracePt t="109891" x="7353300" y="4022725"/>
          <p14:tracePt t="111160" x="7345363" y="3970338"/>
          <p14:tracePt t="111167" x="7307263" y="3878263"/>
          <p14:tracePt t="111175" x="7307263" y="3802063"/>
          <p14:tracePt t="111192" x="7292975" y="3741738"/>
          <p14:tracePt t="111208" x="7285038" y="3665538"/>
          <p14:tracePt t="111225" x="7285038" y="3581400"/>
          <p14:tracePt t="111242" x="7277100" y="3513138"/>
          <p14:tracePt t="111258" x="7269163" y="3467100"/>
          <p14:tracePt t="111275" x="7269163" y="3421063"/>
          <p14:tracePt t="111292" x="7269163" y="3406775"/>
          <p14:tracePt t="111325" x="7269163" y="3382963"/>
          <p14:tracePt t="111342" x="7261225" y="3360738"/>
          <p14:tracePt t="111367" x="7261225" y="3352800"/>
          <p14:tracePt t="111375" x="7254875" y="3344863"/>
          <p14:tracePt t="111392" x="7246938" y="3336925"/>
          <p14:tracePt t="111415" x="7231063" y="3336925"/>
          <p14:tracePt t="111463" x="7223125" y="3336925"/>
          <p14:tracePt t="111495" x="7216775" y="3336925"/>
          <p14:tracePt t="111511" x="7208838" y="3336925"/>
          <p14:tracePt t="111526" x="7200900" y="3336925"/>
          <p14:tracePt t="111543" x="7178675" y="3336925"/>
          <p14:tracePt t="111551" x="7170738" y="3352800"/>
          <p14:tracePt t="111559" x="7162800" y="3352800"/>
          <p14:tracePt t="111575" x="7154863" y="3360738"/>
          <p14:tracePt t="111592" x="7140575" y="3368675"/>
          <p14:tracePt t="111608" x="7132638" y="3368675"/>
          <p14:tracePt t="111625" x="7132638" y="3375025"/>
          <p14:tracePt t="111642" x="7124700" y="3375025"/>
          <p14:tracePt t="111658" x="7026275" y="3375025"/>
          <p14:tracePt t="111675" x="6827838" y="3375025"/>
          <p14:tracePt t="111692" x="6591300" y="3375025"/>
          <p14:tracePt t="111708" x="6278563" y="3375025"/>
          <p14:tracePt t="111726" x="5761038" y="3375025"/>
          <p14:tracePt t="111742" x="5546725" y="3375025"/>
          <p14:tracePt t="111758" x="5089525" y="3375025"/>
          <p14:tracePt t="111775" x="4816475" y="3375025"/>
          <p14:tracePt t="111792" x="4525963" y="3375025"/>
          <p14:tracePt t="111808" x="4313238" y="3375025"/>
          <p14:tracePt t="111825" x="4114800" y="3375025"/>
          <p14:tracePt t="111842" x="3946525" y="3352800"/>
          <p14:tracePt t="111859" x="3825875" y="3336925"/>
          <p14:tracePt t="111875" x="3787775" y="3330575"/>
          <p14:tracePt t="111967" x="3848100" y="3330575"/>
          <p14:tracePt t="111975" x="3916363" y="3352800"/>
          <p14:tracePt t="111983" x="4038600" y="3352800"/>
          <p14:tracePt t="111992" x="4267200" y="3352800"/>
          <p14:tracePt t="112008" x="4892675" y="3352800"/>
          <p14:tracePt t="112025" x="5692775" y="3352800"/>
          <p14:tracePt t="112042" x="6561138" y="3352800"/>
          <p14:tracePt t="112059" x="7407275" y="3352800"/>
          <p14:tracePt t="112075" x="8061325" y="3352800"/>
          <p14:tracePt t="112078" x="8335963" y="3360738"/>
          <p14:tracePt t="112092" x="8526463" y="3360738"/>
          <p14:tracePt t="112109" x="8740775" y="3360738"/>
          <p14:tracePt t="112125" x="8778875" y="3368675"/>
          <p14:tracePt t="112199" x="8801100" y="3368675"/>
          <p14:tracePt t="112206" x="8839200" y="3368675"/>
          <p14:tracePt t="112215" x="8885238" y="3375025"/>
          <p14:tracePt t="112225" x="8931275" y="3398838"/>
          <p14:tracePt t="112242" x="9151938" y="3429000"/>
          <p14:tracePt t="112259" x="9334500" y="3444875"/>
          <p14:tracePt t="112275" x="9478963" y="3451225"/>
          <p14:tracePt t="112292" x="9571038" y="3451225"/>
          <p14:tracePt t="112309" x="9578975" y="3451225"/>
          <p14:tracePt t="112351" x="9571038" y="3451225"/>
          <p14:tracePt t="112359" x="9525000" y="3444875"/>
          <p14:tracePt t="112367" x="9471025" y="3429000"/>
          <p14:tracePt t="112375" x="9432925" y="3421063"/>
          <p14:tracePt t="112392" x="9318625" y="3398838"/>
          <p14:tracePt t="112409" x="9075738" y="3390900"/>
          <p14:tracePt t="112425" x="8861425" y="3398838"/>
          <p14:tracePt t="112442" x="8556625" y="3451225"/>
          <p14:tracePt t="112459" x="8267700" y="3482975"/>
          <p14:tracePt t="112475" x="8008938" y="3505200"/>
          <p14:tracePt t="112492" x="7856538" y="3521075"/>
          <p14:tracePt t="112509" x="7772400" y="3535363"/>
          <p14:tracePt t="112525" x="7756525" y="3535363"/>
          <p14:tracePt t="112576" x="7750175" y="3535363"/>
          <p14:tracePt t="112583" x="7718425" y="3535363"/>
          <p14:tracePt t="112592" x="7673975" y="3535363"/>
          <p14:tracePt t="112609" x="7535863" y="3535363"/>
          <p14:tracePt t="112625" x="7299325" y="3527425"/>
          <p14:tracePt t="112642" x="7010400" y="3497263"/>
          <p14:tracePt t="112659" x="6759575" y="3489325"/>
          <p14:tracePt t="112676" x="6621463" y="3489325"/>
          <p14:tracePt t="112692" x="6599238" y="3482975"/>
          <p14:tracePt t="112776" x="6591300" y="3475038"/>
          <p14:tracePt t="112807" x="6591300" y="3467100"/>
          <p14:tracePt t="112815" x="6591300" y="3459163"/>
          <p14:tracePt t="112895" x="6591300" y="3451225"/>
          <p14:tracePt t="112911" x="6591300" y="3444875"/>
          <p14:tracePt t="112919" x="6591300" y="3436938"/>
          <p14:tracePt t="112927" x="6591300" y="3429000"/>
          <p14:tracePt t="112951" x="6591300" y="3413125"/>
          <p14:tracePt t="112959" x="6591300" y="3390900"/>
          <p14:tracePt t="112975" x="6591300" y="3375025"/>
          <p14:tracePt t="112992" x="6621463" y="3306763"/>
          <p14:tracePt t="113009" x="6637338" y="3260725"/>
          <p14:tracePt t="113025" x="6675438" y="3184525"/>
          <p14:tracePt t="113042" x="6713538" y="3132138"/>
          <p14:tracePt t="113059" x="6751638" y="3094038"/>
          <p14:tracePt t="113075" x="6789738" y="3063875"/>
          <p14:tracePt t="113092" x="6827838" y="3040063"/>
          <p14:tracePt t="113095" x="6850063" y="3040063"/>
          <p14:tracePt t="113109" x="6888163" y="3032125"/>
          <p14:tracePt t="113126" x="6950075" y="3032125"/>
          <p14:tracePt t="113142" x="7094538" y="3032125"/>
          <p14:tracePt t="113159" x="7154863" y="3032125"/>
          <p14:tracePt t="113176" x="7200900" y="3032125"/>
          <p14:tracePt t="113192" x="7231063" y="3032125"/>
          <p14:tracePt t="113209" x="7231063" y="3040063"/>
          <p14:tracePt t="113226" x="7239000" y="3040063"/>
          <p14:tracePt t="113264" x="7239000" y="3063875"/>
          <p14:tracePt t="113276" x="7254875" y="3132138"/>
          <p14:tracePt t="113293" x="7269163" y="3200400"/>
          <p14:tracePt t="113310" x="7269163" y="3322638"/>
          <p14:tracePt t="113326" x="7261225" y="3368675"/>
          <p14:tracePt t="113342" x="7208838" y="3482975"/>
          <p14:tracePt t="113359" x="7154863" y="3535363"/>
          <p14:tracePt t="113376" x="7094538" y="3565525"/>
          <p14:tracePt t="113392" x="7048500" y="3565525"/>
          <p14:tracePt t="113409" x="6994525" y="3565525"/>
          <p14:tracePt t="113426" x="6950075" y="3565525"/>
          <p14:tracePt t="113442" x="6896100" y="3535363"/>
          <p14:tracePt t="113459" x="6835775" y="3505200"/>
          <p14:tracePt t="113476" x="6789738" y="3482975"/>
          <p14:tracePt t="113492" x="6773863" y="3467100"/>
          <p14:tracePt t="113510" x="6759575" y="3451225"/>
          <p14:tracePt t="113526" x="6759575" y="3436938"/>
          <p14:tracePt t="113542" x="6759575" y="3413125"/>
          <p14:tracePt t="113559" x="6759575" y="3390900"/>
          <p14:tracePt t="113576" x="6797675" y="3368675"/>
          <p14:tracePt t="113592" x="6835775" y="3330575"/>
          <p14:tracePt t="113609" x="6918325" y="3292475"/>
          <p14:tracePt t="113625" x="7026275" y="3246438"/>
          <p14:tracePt t="113642" x="7124700" y="3208338"/>
          <p14:tracePt t="113659" x="7231063" y="3178175"/>
          <p14:tracePt t="113676" x="7299325" y="3162300"/>
          <p14:tracePt t="113692" x="7331075" y="3162300"/>
          <p14:tracePt t="113709" x="7353300" y="3162300"/>
          <p14:tracePt t="113726" x="7369175" y="3162300"/>
          <p14:tracePt t="113742" x="7375525" y="3162300"/>
          <p14:tracePt t="113759" x="7383463" y="3170238"/>
          <p14:tracePt t="113777" x="7391400" y="3178175"/>
          <p14:tracePt t="113792" x="7391400" y="3216275"/>
          <p14:tracePt t="113809" x="7399338" y="3306763"/>
          <p14:tracePt t="113826" x="7399338" y="3398838"/>
          <p14:tracePt t="113843" x="7361238" y="3482975"/>
          <p14:tracePt t="113859" x="7307263" y="3543300"/>
          <p14:tracePt t="113876" x="7223125" y="3581400"/>
          <p14:tracePt t="113893" x="7132638" y="3589338"/>
          <p14:tracePt t="113910" x="6964363" y="3589338"/>
          <p14:tracePt t="113927" x="6873875" y="3551238"/>
          <p14:tracePt t="113943" x="6811963" y="3513138"/>
          <p14:tracePt t="113959" x="6781800" y="3475038"/>
          <p14:tracePt t="113976" x="6765925" y="3436938"/>
          <p14:tracePt t="113993" x="6759575" y="3382963"/>
          <p14:tracePt t="114009" x="6743700" y="3330575"/>
          <p14:tracePt t="114026" x="6743700" y="3306763"/>
          <p14:tracePt t="114043" x="6743700" y="3254375"/>
          <p14:tracePt t="114059" x="6759575" y="3200400"/>
          <p14:tracePt t="114076" x="6819900" y="3132138"/>
          <p14:tracePt t="114093" x="6873875" y="3078163"/>
          <p14:tracePt t="114095" x="6896100" y="3070225"/>
          <p14:tracePt t="114110" x="6964363" y="3063875"/>
          <p14:tracePt t="114126" x="7094538" y="3032125"/>
          <p14:tracePt t="114143" x="7178675" y="3032125"/>
          <p14:tracePt t="114159" x="7208838" y="3032125"/>
          <p14:tracePt t="114176" x="7277100" y="3040063"/>
          <p14:tracePt t="114193" x="7292975" y="3048000"/>
          <p14:tracePt t="114209" x="7299325" y="3055938"/>
          <p14:tracePt t="114226" x="7353300" y="3154363"/>
          <p14:tracePt t="114243" x="7369175" y="3222625"/>
          <p14:tracePt t="114259" x="7375525" y="3336925"/>
          <p14:tracePt t="114278" x="7375525" y="3489325"/>
          <p14:tracePt t="114293" x="7345363" y="3527425"/>
          <p14:tracePt t="114310" x="7285038" y="3581400"/>
          <p14:tracePt t="114326" x="7146925" y="3589338"/>
          <p14:tracePt t="114343" x="7026275" y="3589338"/>
          <p14:tracePt t="114359" x="6873875" y="3551238"/>
          <p14:tracePt t="114376" x="6789738" y="3513138"/>
          <p14:tracePt t="114393" x="6759575" y="3489325"/>
          <p14:tracePt t="114426" x="6759575" y="3459163"/>
          <p14:tracePt t="114443" x="6759575" y="3451225"/>
          <p14:tracePt t="114460" x="6759575" y="3436938"/>
          <p14:tracePt t="114511" x="6765925" y="3436938"/>
          <p14:tracePt t="114743" x="6773863" y="3436938"/>
          <p14:tracePt t="114750" x="6781800" y="3436938"/>
          <p14:tracePt t="114759" x="6804025" y="3436938"/>
          <p14:tracePt t="114776" x="6835775" y="3436938"/>
          <p14:tracePt t="114793" x="6918325" y="3436938"/>
          <p14:tracePt t="114810" x="7002463" y="3436938"/>
          <p14:tracePt t="114826" x="7010400" y="3436938"/>
          <p14:tracePt t="114895" x="7010400" y="3429000"/>
          <p14:tracePt t="114943" x="7010400" y="3421063"/>
          <p14:tracePt t="114950" x="6980238" y="3413125"/>
          <p14:tracePt t="114959" x="6942138" y="3406775"/>
          <p14:tracePt t="114977" x="6888163" y="3406775"/>
          <p14:tracePt t="114993" x="6781800" y="3406775"/>
          <p14:tracePt t="115010" x="6645275" y="3429000"/>
          <p14:tracePt t="115026" x="6537325" y="3459163"/>
          <p14:tracePt t="115043" x="6461125" y="3475038"/>
          <p14:tracePt t="115060" x="6438900" y="3475038"/>
          <p14:tracePt t="115093" x="6438900" y="3436938"/>
          <p14:tracePt t="115126" x="6477000" y="3314700"/>
          <p14:tracePt t="115143" x="6523038" y="3216275"/>
          <p14:tracePt t="115160" x="6599238" y="3108325"/>
          <p14:tracePt t="115177" x="6675438" y="3025775"/>
          <p14:tracePt t="115193" x="6804025" y="2949575"/>
          <p14:tracePt t="115210" x="6972300" y="2895600"/>
          <p14:tracePt t="115226" x="7146925" y="2873375"/>
          <p14:tracePt t="115243" x="7337425" y="2873375"/>
          <p14:tracePt t="115260" x="7497763" y="2887663"/>
          <p14:tracePt t="115276" x="7627938" y="2963863"/>
          <p14:tracePt t="115294" x="7696200" y="3101975"/>
          <p14:tracePt t="115310" x="7704138" y="3230563"/>
          <p14:tracePt t="115326" x="7673975" y="3390900"/>
          <p14:tracePt t="115343" x="7589838" y="3513138"/>
          <p14:tracePt t="115360" x="7497763" y="3589338"/>
          <p14:tracePt t="115377" x="7383463" y="3627438"/>
          <p14:tracePt t="115393" x="7277100" y="3627438"/>
          <p14:tracePt t="115410" x="7208838" y="3611563"/>
          <p14:tracePt t="115426" x="7132638" y="3535363"/>
          <p14:tracePt t="115443" x="7078663" y="3444875"/>
          <p14:tracePt t="115460" x="7048500" y="3344863"/>
          <p14:tracePt t="115476" x="7040563" y="3260725"/>
          <p14:tracePt t="115494" x="7032625" y="3162300"/>
          <p14:tracePt t="115510" x="7032625" y="3154363"/>
          <p14:tracePt t="115526" x="7040563" y="3124200"/>
          <p14:tracePt t="115543" x="7064375" y="3124200"/>
          <p14:tracePt t="115560" x="7086600" y="3124200"/>
          <p14:tracePt t="115576" x="7108825" y="3124200"/>
          <p14:tracePt t="115593" x="7116763" y="3132138"/>
          <p14:tracePt t="115610" x="7146925" y="3238500"/>
          <p14:tracePt t="115627" x="7154863" y="3260725"/>
          <p14:tracePt t="115643" x="7154863" y="3336925"/>
          <p14:tracePt t="115660" x="7140575" y="3352800"/>
          <p14:tracePt t="115678" x="7078663" y="3368675"/>
          <p14:tracePt t="115694" x="7056438" y="3368675"/>
          <p14:tracePt t="115710" x="7048500" y="3368675"/>
          <p14:tracePt t="115727" x="7040563" y="3368675"/>
          <p14:tracePt t="115895" x="7032625" y="3398838"/>
          <p14:tracePt t="115903" x="7010400" y="3421063"/>
          <p14:tracePt t="115911" x="7002463" y="3429000"/>
          <p14:tracePt t="115927" x="6980238" y="3467100"/>
          <p14:tracePt t="115943" x="6956425" y="3482975"/>
          <p14:tracePt t="116159" x="6950075" y="3482975"/>
          <p14:tracePt t="116479" x="6956425" y="3475038"/>
          <p14:tracePt t="116487" x="6964363" y="3475038"/>
          <p14:tracePt t="116495" x="6980238" y="3467100"/>
          <p14:tracePt t="116510" x="7010400" y="3467100"/>
          <p14:tracePt t="116527" x="7048500" y="3451225"/>
          <p14:tracePt t="116543" x="7086600" y="3451225"/>
          <p14:tracePt t="116560" x="7116763" y="3451225"/>
          <p14:tracePt t="116578" x="7162800" y="3436938"/>
          <p14:tracePt t="116594" x="7208838" y="3429000"/>
          <p14:tracePt t="116610" x="7307263" y="3421063"/>
          <p14:tracePt t="116627" x="7437438" y="3398838"/>
          <p14:tracePt t="116644" x="7566025" y="3398838"/>
          <p14:tracePt t="116660" x="7718425" y="3398838"/>
          <p14:tracePt t="116677" x="7832725" y="3398838"/>
          <p14:tracePt t="116694" x="7894638" y="3398838"/>
          <p14:tracePt t="116710" x="8001000" y="3390900"/>
          <p14:tracePt t="116727" x="8039100" y="3390900"/>
          <p14:tracePt t="116744" x="8107363" y="3382963"/>
          <p14:tracePt t="116760" x="8169275" y="3382963"/>
          <p14:tracePt t="116777" x="8191500" y="3382963"/>
          <p14:tracePt t="116794" x="8221663" y="3382963"/>
          <p14:tracePt t="116871" x="8229600" y="3382963"/>
          <p14:tracePt t="116879" x="8229600" y="3413125"/>
          <p14:tracePt t="116887" x="8229600" y="3467100"/>
          <p14:tracePt t="116895" x="8221663" y="3505200"/>
          <p14:tracePt t="116910" x="8145463" y="3565525"/>
          <p14:tracePt t="116927" x="8031163" y="3581400"/>
          <p14:tracePt t="116944" x="7932738" y="3581400"/>
          <p14:tracePt t="116960" x="7840663" y="3543300"/>
          <p14:tracePt t="116977" x="7780338" y="3482975"/>
          <p14:tracePt t="116994" x="7772400" y="3390900"/>
          <p14:tracePt t="117010" x="7788275" y="3276600"/>
          <p14:tracePt t="117027" x="7832725" y="3146425"/>
          <p14:tracePt t="117044" x="7924800" y="3017838"/>
          <p14:tracePt t="117060" x="8039100" y="2911475"/>
          <p14:tracePt t="117079" x="8275638" y="2849563"/>
          <p14:tracePt t="117094" x="8450263" y="2841625"/>
          <p14:tracePt t="117110" x="8640763" y="2857500"/>
          <p14:tracePt t="117127" x="8831263" y="2949575"/>
          <p14:tracePt t="117144" x="8953500" y="3040063"/>
          <p14:tracePt t="117160" x="9013825" y="3184525"/>
          <p14:tracePt t="117177" x="9029700" y="3322638"/>
          <p14:tracePt t="117194" x="9013825" y="3444875"/>
          <p14:tracePt t="117210" x="8945563" y="3513138"/>
          <p14:tracePt t="117227" x="8823325" y="3551238"/>
          <p14:tracePt t="117244" x="8656638" y="3551238"/>
          <p14:tracePt t="117260" x="8496300" y="3489325"/>
          <p14:tracePt t="117278" x="8442325" y="3436938"/>
          <p14:tracePt t="117294" x="8442325" y="3429000"/>
          <p14:tracePt t="117310" x="8442325" y="3375025"/>
          <p14:tracePt t="117327" x="8474075" y="3336925"/>
          <p14:tracePt t="117344" x="8518525" y="3336925"/>
          <p14:tracePt t="117360" x="8556625" y="3336925"/>
          <p14:tracePt t="117394" x="8564563" y="3344863"/>
          <p14:tracePt t="117410" x="8564563" y="3436938"/>
          <p14:tracePt t="117427" x="8534400" y="3482975"/>
          <p14:tracePt t="117444" x="8420100" y="3513138"/>
          <p14:tracePt t="117461" x="8267700" y="3521075"/>
          <p14:tracePt t="117478" x="8085138" y="3513138"/>
          <p14:tracePt t="117511" x="8085138" y="3505200"/>
          <p14:tracePt t="117535" x="8085138" y="3489325"/>
          <p14:tracePt t="117544" x="8085138" y="3482975"/>
          <p14:tracePt t="120455" x="8107363" y="3482975"/>
          <p14:tracePt t="120463" x="8153400" y="3459163"/>
          <p14:tracePt t="120471" x="8207375" y="3451225"/>
          <p14:tracePt t="120479" x="8267700" y="3444875"/>
          <p14:tracePt t="120495" x="8442325" y="3436938"/>
          <p14:tracePt t="120512" x="8594725" y="3421063"/>
          <p14:tracePt t="120528" x="8724900" y="3413125"/>
          <p14:tracePt t="120545" x="8763000" y="3406775"/>
          <p14:tracePt t="120562" x="8770938" y="3398838"/>
          <p14:tracePt t="120671" x="8740775" y="3398838"/>
          <p14:tracePt t="120679" x="8724900" y="3398838"/>
          <p14:tracePt t="120687" x="8709025" y="3398838"/>
          <p14:tracePt t="120695" x="8678863" y="3398838"/>
          <p14:tracePt t="120712" x="8550275" y="3398838"/>
          <p14:tracePt t="120728" x="8442325" y="3436938"/>
          <p14:tracePt t="120745" x="8321675" y="3467100"/>
          <p14:tracePt t="120762" x="8199438" y="3482975"/>
          <p14:tracePt t="120778" x="8077200" y="3505200"/>
          <p14:tracePt t="120795" x="7932738" y="3505200"/>
          <p14:tracePt t="120812" x="7818438" y="3505200"/>
          <p14:tracePt t="120828" x="7726363" y="3505200"/>
          <p14:tracePt t="120846" x="7612063" y="3505200"/>
          <p14:tracePt t="120862" x="7581900" y="3505200"/>
          <p14:tracePt t="120878" x="7437438" y="3505200"/>
          <p14:tracePt t="120895" x="7323138" y="3505200"/>
          <p14:tracePt t="120912" x="7200900" y="3505200"/>
          <p14:tracePt t="120928" x="7070725" y="3505200"/>
          <p14:tracePt t="120945" x="6950075" y="3505200"/>
          <p14:tracePt t="120962" x="6873875" y="3505200"/>
          <p14:tracePt t="120978" x="6819900" y="3505200"/>
          <p14:tracePt t="120995" x="6811963" y="3505200"/>
          <p14:tracePt t="121012" x="6804025" y="3505200"/>
          <p14:tracePt t="121143" x="6835775" y="3505200"/>
          <p14:tracePt t="121151" x="6896100" y="3505200"/>
          <p14:tracePt t="121162" x="6964363" y="3505200"/>
          <p14:tracePt t="121179" x="7132638" y="3505200"/>
          <p14:tracePt t="121195" x="7315200" y="3505200"/>
          <p14:tracePt t="121212" x="7505700" y="3505200"/>
          <p14:tracePt t="121229" x="7696200" y="3505200"/>
          <p14:tracePt t="121246" x="7886700" y="3505200"/>
          <p14:tracePt t="121262" x="8175625" y="3505200"/>
          <p14:tracePt t="121279" x="8382000" y="3505200"/>
          <p14:tracePt t="121296" x="8564563" y="3505200"/>
          <p14:tracePt t="121312" x="8702675" y="3505200"/>
          <p14:tracePt t="121329" x="8793163" y="3505200"/>
          <p14:tracePt t="121345" x="8839200" y="3505200"/>
          <p14:tracePt t="121471" x="8816975" y="3505200"/>
          <p14:tracePt t="121479" x="8763000" y="3505200"/>
          <p14:tracePt t="121488" x="8716963" y="3505200"/>
          <p14:tracePt t="121495" x="8648700" y="3505200"/>
          <p14:tracePt t="121512" x="8412163" y="3513138"/>
          <p14:tracePt t="121529" x="8047038" y="3521075"/>
          <p14:tracePt t="121545" x="7635875" y="3521075"/>
          <p14:tracePt t="121562" x="7239000" y="3521075"/>
          <p14:tracePt t="121579" x="6926263" y="3521075"/>
          <p14:tracePt t="121595" x="6727825" y="3521075"/>
          <p14:tracePt t="121612" x="6621463" y="3521075"/>
          <p14:tracePt t="121615" x="6613525" y="3521075"/>
          <p14:tracePt t="121629" x="6607175" y="3521075"/>
          <p14:tracePt t="121645" x="6599238" y="3521075"/>
          <p14:tracePt t="121743" x="6637338" y="3521075"/>
          <p14:tracePt t="121751" x="6689725" y="3521075"/>
          <p14:tracePt t="121762" x="6781800" y="3521075"/>
          <p14:tracePt t="121779" x="7010400" y="3521075"/>
          <p14:tracePt t="121797" x="7369175" y="3521075"/>
          <p14:tracePt t="121812" x="7826375" y="3521075"/>
          <p14:tracePt t="121829" x="8259763" y="3521075"/>
          <p14:tracePt t="121846" x="8534400" y="3521075"/>
          <p14:tracePt t="121862" x="8709025" y="3521075"/>
          <p14:tracePt t="121951" x="8678863" y="3521075"/>
          <p14:tracePt t="121959" x="8640763" y="3505200"/>
          <p14:tracePt t="121966" x="8572500" y="3497263"/>
          <p14:tracePt t="121979" x="8504238" y="3497263"/>
          <p14:tracePt t="121996" x="8107363" y="3497263"/>
          <p14:tracePt t="122012" x="7513638" y="3497263"/>
          <p14:tracePt t="122029" x="6972300" y="3497263"/>
          <p14:tracePt t="122046" x="6515100" y="3497263"/>
          <p14:tracePt t="122062" x="6248400" y="3467100"/>
          <p14:tracePt t="122079" x="6232525" y="3459163"/>
          <p14:tracePt t="122135" x="6270625" y="3459163"/>
          <p14:tracePt t="122143" x="6340475" y="3459163"/>
          <p14:tracePt t="122151" x="6416675" y="3475038"/>
          <p14:tracePt t="122162" x="6599238" y="3475038"/>
          <p14:tracePt t="122179" x="7064375" y="3497263"/>
          <p14:tracePt t="122196" x="7704138" y="3497263"/>
          <p14:tracePt t="122212" x="8305800" y="3497263"/>
          <p14:tracePt t="122229" x="8594725" y="3497263"/>
          <p14:tracePt t="122246" x="8648700" y="3497263"/>
          <p14:tracePt t="122271" x="8640763" y="3505200"/>
          <p14:tracePt t="122279" x="8564563" y="3505200"/>
          <p14:tracePt t="122297" x="8382000" y="3505200"/>
          <p14:tracePt t="122312" x="8008938" y="3505200"/>
          <p14:tracePt t="122329" x="7589838" y="3505200"/>
          <p14:tracePt t="122346" x="7124700" y="3482975"/>
          <p14:tracePt t="122362" x="6797675" y="3436938"/>
          <p14:tracePt t="122379" x="6721475" y="3429000"/>
          <p14:tracePt t="122412" x="6743700" y="3413125"/>
          <p14:tracePt t="122429" x="6994525" y="3429000"/>
          <p14:tracePt t="122446" x="7475538" y="3489325"/>
          <p14:tracePt t="122462" x="8093075" y="3527425"/>
          <p14:tracePt t="122479" x="8321675" y="3535363"/>
          <p14:tracePt t="122496" x="8351838" y="3535363"/>
          <p14:tracePt t="122529" x="8305800" y="3535363"/>
          <p14:tracePt t="122546" x="8131175" y="3513138"/>
          <p14:tracePt t="122562" x="7832725" y="3513138"/>
          <p14:tracePt t="122579" x="7597775" y="3513138"/>
          <p14:tracePt t="122596" x="7413625" y="3513138"/>
          <p14:tracePt t="122612" x="7391400" y="3513138"/>
          <p14:tracePt t="122639" x="7421563" y="3521075"/>
          <p14:tracePt t="122647" x="7467600" y="3527425"/>
          <p14:tracePt t="122662" x="7612063" y="3543300"/>
          <p14:tracePt t="122679" x="7742238" y="3543300"/>
          <p14:tracePt t="122696" x="7772400" y="3559175"/>
          <p14:tracePt t="122751" x="7764463" y="3559175"/>
          <p14:tracePt t="122759" x="7712075" y="3559175"/>
          <p14:tracePt t="122766" x="7658100" y="3543300"/>
          <p14:tracePt t="122779" x="7612063" y="3543300"/>
          <p14:tracePt t="122796" x="7421563" y="3543300"/>
          <p14:tracePt t="122813" x="7299325" y="3543300"/>
          <p14:tracePt t="122829" x="7239000" y="3543300"/>
          <p14:tracePt t="122863" x="7231063" y="3535363"/>
          <p14:tracePt t="123255" x="7223125" y="3527425"/>
          <p14:tracePt t="123263" x="7200900" y="3521075"/>
          <p14:tracePt t="123271" x="7185025" y="3521075"/>
          <p14:tracePt t="123279" x="7162800" y="3521075"/>
          <p14:tracePt t="123296" x="7146925" y="3505200"/>
          <p14:tracePt t="123313" x="7116763" y="3497263"/>
          <p14:tracePt t="123330" x="7102475" y="3489325"/>
          <p14:tracePt t="123407" x="7086600" y="3489325"/>
          <p14:tracePt t="123415" x="7078663" y="3482975"/>
          <p14:tracePt t="123431" x="7070725" y="3482975"/>
          <p14:tracePt t="123439" x="7064375" y="3482975"/>
          <p14:tracePt t="123447" x="7056438" y="3475038"/>
          <p14:tracePt t="123463" x="7048500" y="3475038"/>
          <p14:tracePt t="123479" x="7032625" y="3467100"/>
          <p14:tracePt t="123496" x="7002463" y="3467100"/>
          <p14:tracePt t="123514" x="6980238" y="3467100"/>
          <p14:tracePt t="123529" x="6918325" y="3459163"/>
          <p14:tracePt t="123547" x="6865938" y="3444875"/>
          <p14:tracePt t="123563" x="6842125" y="3444875"/>
          <p14:tracePt t="123579" x="6827838" y="3444875"/>
          <p14:tracePt t="124575" x="6835775" y="3444875"/>
          <p14:tracePt t="124591" x="6850063" y="3444875"/>
          <p14:tracePt t="124598" x="6865938" y="3444875"/>
          <p14:tracePt t="124610" x="6880225" y="3444875"/>
          <p14:tracePt t="124615" x="6904038" y="3451225"/>
          <p14:tracePt t="124631" x="6911975" y="3451225"/>
          <p14:tracePt t="124647" x="6926263" y="3451225"/>
          <p14:tracePt t="124663" x="6950075" y="3451225"/>
          <p14:tracePt t="124698" x="6972300" y="3451225"/>
          <p14:tracePt t="124713" x="6994525" y="3451225"/>
          <p14:tracePt t="124730" x="7026275" y="3451225"/>
          <p14:tracePt t="124747" x="7086600" y="3444875"/>
          <p14:tracePt t="124763" x="7132638" y="3436938"/>
          <p14:tracePt t="124780" x="7200900" y="3421063"/>
          <p14:tracePt t="124797" x="7239000" y="3421063"/>
          <p14:tracePt t="124814" x="7269163" y="3421063"/>
          <p14:tracePt t="124830" x="7299325" y="3413125"/>
          <p14:tracePt t="124847" x="7345363" y="3406775"/>
          <p14:tracePt t="124863" x="7413625" y="3382963"/>
          <p14:tracePt t="124880" x="7535863" y="3375025"/>
          <p14:tracePt t="124897" x="7696200" y="3375025"/>
          <p14:tracePt t="124913" x="7870825" y="3375025"/>
          <p14:tracePt t="124930" x="8047038" y="3375025"/>
          <p14:tracePt t="124947" x="8183563" y="3375025"/>
          <p14:tracePt t="124963" x="8283575" y="3368675"/>
          <p14:tracePt t="124980" x="8297863" y="3368675"/>
          <p14:tracePt t="126447" x="8289925" y="3368675"/>
          <p14:tracePt t="128471" x="8289925" y="3360738"/>
          <p14:tracePt t="128487" x="8297863" y="3360738"/>
          <p14:tracePt t="128495" x="8305800" y="3360738"/>
          <p14:tracePt t="128502" x="8313738" y="3360738"/>
          <p14:tracePt t="128515" x="8335963" y="3360738"/>
          <p14:tracePt t="128531" x="8397875" y="3360738"/>
          <p14:tracePt t="128548" x="8518525" y="3360738"/>
          <p14:tracePt t="128566" x="8670925" y="3368675"/>
          <p14:tracePt t="128582" x="8747125" y="3390900"/>
          <p14:tracePt t="128598" x="8785225" y="3398838"/>
          <p14:tracePt t="128663" x="8785225" y="3406775"/>
          <p14:tracePt t="128671" x="8793163" y="3406775"/>
          <p14:tracePt t="128681" x="8801100" y="3406775"/>
          <p14:tracePt t="128698" x="8823325" y="3406775"/>
          <p14:tracePt t="128715" x="8823325" y="3413125"/>
          <p14:tracePt t="128748" x="8831263" y="3413125"/>
          <p14:tracePt t="128765" x="8839200" y="3413125"/>
          <p14:tracePt t="128863" x="8831263" y="3413125"/>
          <p14:tracePt t="128871" x="8801100" y="3413125"/>
          <p14:tracePt t="128882" x="8793163" y="3413125"/>
          <p14:tracePt t="128898" x="8740775" y="3413125"/>
          <p14:tracePt t="128915" x="8670925" y="3421063"/>
          <p14:tracePt t="128931" x="8594725" y="3429000"/>
          <p14:tracePt t="128948" x="8480425" y="3451225"/>
          <p14:tracePt t="128965" x="8359775" y="3459163"/>
          <p14:tracePt t="128982" x="8207375" y="3459163"/>
          <p14:tracePt t="128998" x="7985125" y="3459163"/>
          <p14:tracePt t="129015" x="7810500" y="3459163"/>
          <p14:tracePt t="129031" x="7642225" y="3459163"/>
          <p14:tracePt t="129048" x="7497763" y="3459163"/>
          <p14:tracePt t="129065" x="7369175" y="3459163"/>
          <p14:tracePt t="129081" x="7216775" y="3459163"/>
          <p14:tracePt t="129098" x="7056438" y="3459163"/>
          <p14:tracePt t="129115" x="6904038" y="3459163"/>
          <p14:tracePt t="129134" x="6705600" y="3459163"/>
          <p14:tracePt t="129148" x="6645275" y="3459163"/>
          <p14:tracePt t="129165" x="6484938" y="3459163"/>
          <p14:tracePt t="129182" x="6308725" y="3459163"/>
          <p14:tracePt t="129198" x="6042025" y="3459163"/>
          <p14:tracePt t="129215" x="5821363" y="3459163"/>
          <p14:tracePt t="129231" x="5608638" y="3459163"/>
          <p14:tracePt t="129248" x="5402263" y="3459163"/>
          <p14:tracePt t="129265" x="5235575" y="3459163"/>
          <p14:tracePt t="129282" x="5051425" y="3459163"/>
          <p14:tracePt t="129298" x="4899025" y="3459163"/>
          <p14:tracePt t="129315" x="4770438" y="3459163"/>
          <p14:tracePt t="129332" x="4656138" y="3467100"/>
          <p14:tracePt t="129348" x="4533900" y="3467100"/>
          <p14:tracePt t="129365" x="4419600" y="3467100"/>
          <p14:tracePt t="129382" x="4297363" y="3467100"/>
          <p14:tracePt t="129398" x="4022725" y="3467100"/>
          <p14:tracePt t="129415" x="3825875" y="3467100"/>
          <p14:tracePt t="129432" x="3635375" y="3467100"/>
          <p14:tracePt t="129448" x="3436938" y="3467100"/>
          <p14:tracePt t="129465" x="3314700" y="3467100"/>
          <p14:tracePt t="129482" x="3192463" y="3444875"/>
          <p14:tracePt t="129498" x="3101975" y="3444875"/>
          <p14:tracePt t="129515" x="3017838" y="3444875"/>
          <p14:tracePt t="129532" x="2903538" y="3444875"/>
          <p14:tracePt t="129548" x="2759075" y="3444875"/>
          <p14:tracePt t="129566" x="2530475" y="3444875"/>
          <p14:tracePt t="129582" x="2446338" y="3444875"/>
          <p14:tracePt t="129598" x="2270125" y="3436938"/>
          <p14:tracePt t="129615" x="2217738" y="3436938"/>
          <p14:tracePt t="129633" x="2193925" y="3436938"/>
          <p14:tracePt t="129648" x="2187575" y="3429000"/>
          <p14:tracePt t="129711" x="2187575" y="3406775"/>
          <p14:tracePt t="129718" x="2187575" y="3368675"/>
          <p14:tracePt t="129727" x="2187575" y="3360738"/>
          <p14:tracePt t="129734" x="2187575" y="3352800"/>
          <p14:tracePt t="129748" x="2193925" y="3314700"/>
          <p14:tracePt t="129766" x="2225675" y="3254375"/>
          <p14:tracePt t="129782" x="2232025" y="3230563"/>
          <p14:tracePt t="129798" x="2270125" y="3178175"/>
          <p14:tracePt t="129815" x="2301875" y="3146425"/>
          <p14:tracePt t="129832" x="2354263" y="3124200"/>
          <p14:tracePt t="129848" x="2460625" y="3094038"/>
          <p14:tracePt t="129865" x="2574925" y="3094038"/>
          <p14:tracePt t="129882" x="2735263" y="3094038"/>
          <p14:tracePt t="129898" x="2933700" y="3094038"/>
          <p14:tracePt t="129915" x="3222625" y="3094038"/>
          <p14:tracePt t="129932" x="3551238" y="3116263"/>
          <p14:tracePt t="129948" x="3878263" y="3154363"/>
          <p14:tracePt t="129965" x="4275138" y="3216275"/>
          <p14:tracePt t="129981" x="4762500" y="3268663"/>
          <p14:tracePt t="129998" x="5097463" y="3322638"/>
          <p14:tracePt t="130015" x="5448300" y="3360738"/>
          <p14:tracePt t="130031" x="5845175" y="3360738"/>
          <p14:tracePt t="130048" x="6278563" y="3360738"/>
          <p14:tracePt t="130065" x="6773863" y="3360738"/>
          <p14:tracePt t="130081" x="7269163" y="3360738"/>
          <p14:tracePt t="130098" x="7788275" y="3360738"/>
          <p14:tracePt t="130115" x="8207375" y="3360738"/>
          <p14:tracePt t="130132" x="8580438" y="3360738"/>
          <p14:tracePt t="130133" x="8747125" y="3360738"/>
          <p14:tracePt t="130148" x="8915400" y="3360738"/>
          <p14:tracePt t="130166" x="9136063" y="3360738"/>
          <p14:tracePt t="130182" x="9380538" y="3360738"/>
          <p14:tracePt t="130198" x="9540875" y="3360738"/>
          <p14:tracePt t="130215" x="9647238" y="3360738"/>
          <p14:tracePt t="130232" x="9799638" y="3360738"/>
          <p14:tracePt t="130249" x="9875838" y="3360738"/>
          <p14:tracePt t="130265" x="9974263" y="3360738"/>
          <p14:tracePt t="130282" x="10050463" y="3368675"/>
          <p14:tracePt t="130299" x="10080625" y="3375025"/>
          <p14:tracePt t="130315" x="10088563" y="3375025"/>
          <p14:tracePt t="130332" x="10104438" y="3382963"/>
          <p14:tracePt t="130383" x="10104438" y="3390900"/>
          <p14:tracePt t="130415" x="10104438" y="3398838"/>
          <p14:tracePt t="130423" x="10104438" y="3451225"/>
          <p14:tracePt t="130432" x="10104438" y="3521075"/>
          <p14:tracePt t="130449" x="10088563" y="3603625"/>
          <p14:tracePt t="130465" x="10050463" y="3679825"/>
          <p14:tracePt t="130482" x="10020300" y="3725863"/>
          <p14:tracePt t="130499" x="10004425" y="3749675"/>
          <p14:tracePt t="130515" x="9998075" y="3763963"/>
          <p14:tracePt t="130532" x="9974263" y="3763963"/>
          <p14:tracePt t="130549" x="9928225" y="3763963"/>
          <p14:tracePt t="130566" x="9859963" y="3763963"/>
          <p14:tracePt t="130582" x="9617075" y="3763963"/>
          <p14:tracePt t="130599" x="9402763" y="3763963"/>
          <p14:tracePt t="130615" x="9121775" y="3763963"/>
          <p14:tracePt t="130632" x="8785225" y="3763963"/>
          <p14:tracePt t="130649" x="8518525" y="3763963"/>
          <p14:tracePt t="130665" x="8221663" y="3763963"/>
          <p14:tracePt t="130682" x="7947025" y="3763963"/>
          <p14:tracePt t="130699" x="7680325" y="3763963"/>
          <p14:tracePt t="130715" x="7369175" y="3763963"/>
          <p14:tracePt t="130732" x="7056438" y="3763963"/>
          <p14:tracePt t="130749" x="6781800" y="3763963"/>
          <p14:tracePt t="130766" x="6569075" y="3763963"/>
          <p14:tracePt t="130782" x="6316663" y="3756025"/>
          <p14:tracePt t="130799" x="6188075" y="3741738"/>
          <p14:tracePt t="130815" x="6088063" y="3733800"/>
          <p14:tracePt t="130832" x="6049963" y="3725863"/>
          <p14:tracePt t="130849" x="6035675" y="3725863"/>
          <p14:tracePt t="130865" x="6011863" y="3717925"/>
          <p14:tracePt t="130899" x="5997575" y="3711575"/>
          <p14:tracePt t="130915" x="5981700" y="3711575"/>
          <p14:tracePt t="130932" x="5973763" y="3711575"/>
          <p14:tracePt t="130949" x="5927725" y="3695700"/>
          <p14:tracePt t="130966" x="5851525" y="3687763"/>
          <p14:tracePt t="130982" x="5722938" y="3679825"/>
          <p14:tracePt t="130999" x="5630863" y="3679825"/>
          <p14:tracePt t="131015" x="5578475" y="3673475"/>
          <p14:tracePt t="131033" x="5554663" y="3673475"/>
          <p14:tracePt t="131049" x="5532438" y="3673475"/>
          <p14:tracePt t="131066" x="5516563" y="3665538"/>
          <p14:tracePt t="131687" x="5502275" y="3665538"/>
          <p14:tracePt t="131695" x="5448300" y="3665538"/>
          <p14:tracePt t="131702" x="5364163" y="3649663"/>
          <p14:tracePt t="131716" x="5273675" y="3627438"/>
          <p14:tracePt t="131733" x="5241925" y="3619500"/>
          <p14:tracePt t="131750" x="5189538" y="3619500"/>
          <p14:tracePt t="131766" x="5121275" y="3611563"/>
          <p14:tracePt t="131782" x="5029200" y="3581400"/>
          <p14:tracePt t="131816" x="5021263" y="3581400"/>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The </a:t>
            </a:r>
            <a:r>
              <a:rPr lang="en-US" altLang="en-US" sz="2800" b="1" dirty="0">
                <a:latin typeface="Times New Roman" panose="02020603050405020304" pitchFamily="18" charset="0"/>
                <a:cs typeface="Times New Roman" panose="02020603050405020304" pitchFamily="18" charset="0"/>
              </a:rPr>
              <a:t>Additive Rule </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2064" t="35406" r="12408" b="10574"/>
          <a:stretch/>
        </p:blipFill>
        <p:spPr>
          <a:xfrm>
            <a:off x="2430683" y="2038260"/>
            <a:ext cx="7853159" cy="4297422"/>
          </a:xfrm>
          <a:prstGeom prst="rect">
            <a:avLst/>
          </a:prstGeom>
        </p:spPr>
      </p:pic>
    </p:spTree>
    <p:extLst>
      <p:ext uri="{BB962C8B-B14F-4D97-AF65-F5344CB8AC3E}">
        <p14:creationId xmlns:p14="http://schemas.microsoft.com/office/powerpoint/2010/main" val="2682263155"/>
      </p:ext>
    </p:extLst>
  </p:cSld>
  <p:clrMapOvr>
    <a:masterClrMapping/>
  </p:clrMapOvr>
  <mc:AlternateContent xmlns:mc="http://schemas.openxmlformats.org/markup-compatibility/2006" xmlns:p14="http://schemas.microsoft.com/office/powerpoint/2010/main">
    <mc:Choice Requires="p14">
      <p:transition p14:dur="10" advTm="32111"/>
    </mc:Choice>
    <mc:Fallback xmlns="">
      <p:transition advTm="32111"/>
    </mc:Fallback>
  </mc:AlternateContent>
  <p:timing>
    <p:tnLst>
      <p:par>
        <p:cTn id="1" dur="indefinite" restart="never" nodeType="tmRoot"/>
      </p:par>
    </p:tnLst>
  </p:timing>
  <p:extLst mod="1">
    <p:ext uri="{3A86A75C-4F4B-4683-9AE1-C65F6400EC91}">
      <p14:laserTraceLst xmlns:p14="http://schemas.microsoft.com/office/powerpoint/2010/main">
        <p14:tracePtLst>
          <p14:tracePt t="639" x="5059363" y="3581400"/>
          <p14:tracePt t="647" x="5105400" y="3581400"/>
          <p14:tracePt t="655" x="5181600" y="3589338"/>
          <p14:tracePt t="663" x="5249863" y="3597275"/>
          <p14:tracePt t="680" x="5372100" y="3635375"/>
          <p14:tracePt t="697" x="5456238" y="3657600"/>
          <p14:tracePt t="713" x="5524500" y="3679825"/>
          <p14:tracePt t="730" x="5600700" y="3695700"/>
          <p14:tracePt t="747" x="5661025" y="3711575"/>
          <p14:tracePt t="763" x="5684838" y="3711575"/>
          <p14:tracePt t="780" x="5699125" y="3711575"/>
          <p14:tracePt t="831" x="5715000" y="3711575"/>
          <p14:tracePt t="839" x="5722938" y="3679825"/>
          <p14:tracePt t="847" x="5768975" y="3619500"/>
          <p14:tracePt t="863" x="5791200" y="3551238"/>
          <p14:tracePt t="1119" x="5783263" y="3543300"/>
          <p14:tracePt t="1127" x="5722938" y="3535363"/>
          <p14:tracePt t="1134" x="5692775" y="3521075"/>
          <p14:tracePt t="1191" x="5676900" y="3535363"/>
          <p14:tracePt t="1199" x="5646738" y="3635375"/>
          <p14:tracePt t="1207" x="5638800" y="3711575"/>
          <p14:tracePt t="1215" x="5630863" y="3787775"/>
          <p14:tracePt t="1230" x="5600700" y="3962400"/>
          <p14:tracePt t="1247" x="5554663" y="4130675"/>
          <p14:tracePt t="1263" x="5516563" y="4275138"/>
          <p14:tracePt t="1280" x="5486400" y="4373563"/>
          <p14:tracePt t="1297" x="5448300" y="4479925"/>
          <p14:tracePt t="1313" x="5380038" y="4572000"/>
          <p14:tracePt t="1330" x="5295900" y="4664075"/>
          <p14:tracePt t="1347" x="5181600" y="4762500"/>
          <p14:tracePt t="1363" x="5097463" y="4822825"/>
          <p14:tracePt t="1380" x="5045075" y="4846638"/>
          <p14:tracePt t="1397" x="5037138" y="4854575"/>
          <p14:tracePt t="1479" x="5029200" y="4854575"/>
          <p14:tracePt t="1487" x="5021263" y="4854575"/>
          <p14:tracePt t="1497" x="5013325" y="4854575"/>
          <p14:tracePt t="1527" x="5006975" y="4854575"/>
          <p14:tracePt t="1534" x="4999038" y="4854575"/>
          <p14:tracePt t="1547" x="4983163" y="4854575"/>
          <p14:tracePt t="1564" x="4945063" y="4854575"/>
          <p14:tracePt t="1566" x="4922838" y="4854575"/>
          <p14:tracePt t="1580" x="4884738" y="4868863"/>
          <p14:tracePt t="1597" x="4808538" y="4906963"/>
          <p14:tracePt t="1614" x="4746625" y="4937125"/>
          <p14:tracePt t="1630" x="4716463" y="4953000"/>
          <p14:tracePt t="1734" x="4716463" y="4937125"/>
          <p14:tracePt t="1742" x="4716463" y="4930775"/>
          <p14:tracePt t="1750" x="4716463" y="4914900"/>
          <p14:tracePt t="1774" x="4716463" y="4899025"/>
          <p14:tracePt t="1782" x="4716463" y="4876800"/>
          <p14:tracePt t="1797" x="4716463" y="4854575"/>
          <p14:tracePt t="1813" x="4716463" y="4830763"/>
          <p14:tracePt t="1830" x="4716463" y="4770438"/>
          <p14:tracePt t="1847" x="4716463" y="4754563"/>
          <p14:tracePt t="1864" x="4716463" y="4732338"/>
          <p14:tracePt t="1880" x="4716463" y="4694238"/>
          <p14:tracePt t="1897" x="4716463" y="4686300"/>
          <p14:tracePt t="1914" x="4716463" y="4678363"/>
          <p14:tracePt t="1930" x="4716463" y="4670425"/>
          <p14:tracePt t="2375" x="4716463" y="4664075"/>
          <p14:tracePt t="2382" x="4724400" y="4664075"/>
          <p14:tracePt t="2391" x="4762500" y="4694238"/>
          <p14:tracePt t="2399" x="4800600" y="4724400"/>
          <p14:tracePt t="2414" x="4854575" y="4746625"/>
          <p14:tracePt t="2430" x="4922838" y="4762500"/>
          <p14:tracePt t="2447" x="4968875" y="4762500"/>
          <p14:tracePt t="2464" x="5021263" y="4762500"/>
          <p14:tracePt t="2519" x="5037138" y="4740275"/>
          <p14:tracePt t="2526" x="5037138" y="4702175"/>
          <p14:tracePt t="2534" x="5045075" y="4686300"/>
          <p14:tracePt t="2549" x="5045075" y="4678363"/>
          <p14:tracePt t="2564" x="5059363" y="4656138"/>
          <p14:tracePt t="2581" x="5083175" y="4625975"/>
          <p14:tracePt t="2607" x="5083175" y="4618038"/>
          <p14:tracePt t="2623" x="5089525" y="4618038"/>
          <p14:tracePt t="2631" x="5097463" y="4602163"/>
          <p14:tracePt t="2655" x="5105400" y="4602163"/>
          <p14:tracePt t="2664" x="5121275" y="4602163"/>
          <p14:tracePt t="2681" x="5159375" y="4602163"/>
          <p14:tracePt t="2697" x="5203825" y="4618038"/>
          <p14:tracePt t="2714" x="5249863" y="4632325"/>
          <p14:tracePt t="2731" x="5311775" y="4670425"/>
          <p14:tracePt t="2747" x="5380038" y="4694238"/>
          <p14:tracePt t="2943" x="5394325" y="4694238"/>
          <p14:tracePt t="2950" x="5410200" y="4694238"/>
          <p14:tracePt t="2959" x="5440363" y="4716463"/>
          <p14:tracePt t="2966" x="5464175" y="4732338"/>
          <p14:tracePt t="2982" x="5486400" y="4740275"/>
          <p14:tracePt t="3071" x="5502275" y="4740275"/>
          <p14:tracePt t="3079" x="5508625" y="4732338"/>
          <p14:tracePt t="3086" x="5516563" y="4724400"/>
          <p14:tracePt t="3111" x="5524500" y="4708525"/>
          <p14:tracePt t="3118" x="5524500" y="4702175"/>
          <p14:tracePt t="3143" x="5532438" y="4694238"/>
          <p14:tracePt t="3150" x="5540375" y="4694238"/>
          <p14:tracePt t="3165" x="5562600" y="4694238"/>
          <p14:tracePt t="3181" x="5570538" y="4694238"/>
          <p14:tracePt t="3230" x="5584825" y="4694238"/>
          <p14:tracePt t="3239" x="5608638" y="4694238"/>
          <p14:tracePt t="3247" x="5630863" y="4694238"/>
          <p14:tracePt t="3264" x="5753100" y="4694238"/>
          <p14:tracePt t="3281" x="5905500" y="4694238"/>
          <p14:tracePt t="3298" x="5965825" y="4716463"/>
          <p14:tracePt t="3314" x="6057900" y="4716463"/>
          <p14:tracePt t="3331" x="6065838" y="4716463"/>
          <p14:tracePt t="3495" x="6118225" y="4716463"/>
          <p14:tracePt t="3503" x="6210300" y="4702175"/>
          <p14:tracePt t="3514" x="6302375" y="4694238"/>
          <p14:tracePt t="3531" x="6469063" y="4678363"/>
          <p14:tracePt t="3548" x="6621463" y="4664075"/>
          <p14:tracePt t="3564" x="6645275" y="4664075"/>
          <p14:tracePt t="3752" x="6651625" y="4664075"/>
          <p14:tracePt t="3759" x="6675438" y="4694238"/>
          <p14:tracePt t="3766" x="6689725" y="4746625"/>
          <p14:tracePt t="3782" x="6721475" y="4800600"/>
          <p14:tracePt t="3798" x="6743700" y="4822825"/>
          <p14:tracePt t="3815" x="6773863" y="4854575"/>
          <p14:tracePt t="3831" x="6873875" y="4876800"/>
          <p14:tracePt t="3848" x="7010400" y="4884738"/>
          <p14:tracePt t="3864" x="7124700" y="4884738"/>
          <p14:tracePt t="3881" x="7223125" y="4884738"/>
          <p14:tracePt t="3897" x="7261225" y="4868863"/>
          <p14:tracePt t="3914" x="7269163" y="4854575"/>
          <p14:tracePt t="3931" x="7277100" y="4822825"/>
          <p14:tracePt t="3948" x="7277100" y="4792663"/>
          <p14:tracePt t="3964" x="7269163" y="4770438"/>
          <p14:tracePt t="3981" x="7269163" y="4762500"/>
          <p14:tracePt t="4119" x="7285038" y="4762500"/>
          <p14:tracePt t="4134" x="7299325" y="4762500"/>
          <p14:tracePt t="4143" x="7307263" y="4762500"/>
          <p14:tracePt t="4287" x="7299325" y="4762500"/>
          <p14:tracePt t="4295" x="7292975" y="4762500"/>
          <p14:tracePt t="4302" x="7285038" y="4762500"/>
          <p14:tracePt t="4318" x="7277100" y="4762500"/>
          <p14:tracePt t="4447" x="7269163" y="4762500"/>
          <p14:tracePt t="4479" x="7254875" y="4762500"/>
          <p14:tracePt t="4567" x="7254875" y="4746625"/>
          <p14:tracePt t="4583" x="7254875" y="4740275"/>
          <p14:tracePt t="4591" x="7254875" y="4724400"/>
          <p14:tracePt t="4607" x="7254875" y="4716463"/>
          <p14:tracePt t="4631" x="7254875" y="4702175"/>
          <p14:tracePt t="4639" x="7261225" y="4694238"/>
          <p14:tracePt t="4719" x="7269163" y="4694238"/>
          <p14:tracePt t="4727" x="7299325" y="4694238"/>
          <p14:tracePt t="4734" x="7315200" y="4694238"/>
          <p14:tracePt t="4748" x="7345363" y="4694238"/>
          <p14:tracePt t="4766" x="7399338" y="4694238"/>
          <p14:tracePt t="4781" x="7413625" y="4702175"/>
          <p14:tracePt t="4839" x="7421563" y="4702175"/>
          <p14:tracePt t="4879" x="7429500" y="4702175"/>
          <p14:tracePt t="4887" x="7429500" y="4694238"/>
          <p14:tracePt t="4898" x="7429500" y="4678363"/>
          <p14:tracePt t="4927" x="7429500" y="4670425"/>
          <p14:tracePt t="4959" x="7429500" y="4664075"/>
          <p14:tracePt t="4983" x="7429500" y="4656138"/>
          <p14:tracePt t="5063" x="7437438" y="4656138"/>
          <p14:tracePt t="5071" x="7445375" y="4656138"/>
          <p14:tracePt t="5081" x="7451725" y="4656138"/>
          <p14:tracePt t="5098" x="7451725" y="4670425"/>
          <p14:tracePt t="5183" x="7459663" y="4678363"/>
          <p14:tracePt t="5511" x="7483475" y="4678363"/>
          <p14:tracePt t="5518" x="7521575" y="4678363"/>
          <p14:tracePt t="5527" x="7597775" y="4678363"/>
          <p14:tracePt t="5534" x="7726363" y="4678363"/>
          <p14:tracePt t="5548" x="7802563" y="4678363"/>
          <p14:tracePt t="5566" x="8023225" y="4640263"/>
          <p14:tracePt t="5582" x="8061325" y="4640263"/>
          <p14:tracePt t="5584" x="8069263" y="4640263"/>
          <p14:tracePt t="5759" x="8077200" y="4640263"/>
          <p14:tracePt t="5767" x="8093075" y="4640263"/>
          <p14:tracePt t="5776" x="8099425" y="4640263"/>
          <p14:tracePt t="5783" x="8131175" y="4656138"/>
          <p14:tracePt t="5798" x="8237538" y="4754563"/>
          <p14:tracePt t="5815" x="8297863" y="4784725"/>
          <p14:tracePt t="5832" x="8313738" y="4792663"/>
          <p14:tracePt t="5848" x="8321675" y="4792663"/>
          <p14:tracePt t="5903" x="8335963" y="4792663"/>
          <p14:tracePt t="5911" x="8335963" y="4778375"/>
          <p14:tracePt t="5934" x="8351838" y="4746625"/>
          <p14:tracePt t="5943" x="8359775" y="4740275"/>
          <p14:tracePt t="5998" x="8359775" y="4732338"/>
          <p14:tracePt t="6007" x="8366125" y="4732338"/>
          <p14:tracePt t="6015" x="8382000" y="4732338"/>
          <p14:tracePt t="6032" x="8397875" y="4732338"/>
          <p14:tracePt t="6049" x="8404225" y="4732338"/>
          <p14:tracePt t="6143" x="8412163" y="4732338"/>
          <p14:tracePt t="6150" x="8435975" y="4716463"/>
          <p14:tracePt t="6159" x="8458200" y="4694238"/>
          <p14:tracePt t="6183" x="8466138" y="4694238"/>
          <p14:tracePt t="6191" x="8488363" y="4686300"/>
          <p14:tracePt t="6199" x="8512175" y="4686300"/>
          <p14:tracePt t="6215" x="8534400" y="4686300"/>
          <p14:tracePt t="6232" x="8594725" y="4686300"/>
          <p14:tracePt t="6249" x="8709025" y="4686300"/>
          <p14:tracePt t="6265" x="8732838" y="4686300"/>
          <p14:tracePt t="6282" x="8801100" y="4686300"/>
          <p14:tracePt t="6299" x="8861425" y="4702175"/>
          <p14:tracePt t="6332" x="8869363" y="4702175"/>
          <p14:tracePt t="6503" x="8877300" y="4702175"/>
          <p14:tracePt t="6518" x="8885238" y="4702175"/>
          <p14:tracePt t="6527" x="8893175" y="4702175"/>
          <p14:tracePt t="6535" x="8915400" y="4702175"/>
          <p14:tracePt t="6549" x="8991600" y="4702175"/>
          <p14:tracePt t="6567" x="9097963" y="4708525"/>
          <p14:tracePt t="6582" x="9166225" y="4708525"/>
          <p14:tracePt t="6599" x="9220200" y="4708525"/>
          <p14:tracePt t="6616" x="9228138" y="4708525"/>
          <p14:tracePt t="6632" x="9236075" y="4708525"/>
          <p14:tracePt t="6649" x="9236075" y="4702175"/>
          <p14:tracePt t="6666" x="9250363" y="4702175"/>
          <p14:tracePt t="6682" x="9250363" y="4694238"/>
          <p14:tracePt t="6699" x="9258300" y="4694238"/>
          <p14:tracePt t="6750" x="9266238" y="4686300"/>
          <p14:tracePt t="6759" x="9274175" y="4686300"/>
          <p14:tracePt t="6767" x="9280525" y="4686300"/>
          <p14:tracePt t="6782" x="9318625" y="4686300"/>
          <p14:tracePt t="6799" x="9350375" y="4686300"/>
          <p14:tracePt t="6816" x="9356725" y="4686300"/>
          <p14:tracePt t="6943" x="9372600" y="4686300"/>
          <p14:tracePt t="6959" x="9380538" y="4686300"/>
          <p14:tracePt t="7039" x="9334500" y="4678363"/>
          <p14:tracePt t="7047" x="9274175" y="4664075"/>
          <p14:tracePt t="7055" x="9220200" y="4640263"/>
          <p14:tracePt t="7067" x="9197975" y="4640263"/>
          <p14:tracePt t="7082" x="9182100" y="4632325"/>
          <p14:tracePt t="7111" x="9197975" y="4632325"/>
          <p14:tracePt t="7118" x="9236075" y="4632325"/>
          <p14:tracePt t="7132" x="9296400" y="4648200"/>
          <p14:tracePt t="7150" x="9410700" y="4656138"/>
          <p14:tracePt t="7166" x="9456738" y="4656138"/>
          <p14:tracePt t="7199" x="9402763" y="4656138"/>
          <p14:tracePt t="7216" x="9280525" y="4640263"/>
          <p14:tracePt t="7232" x="9236075" y="4632325"/>
          <p14:tracePt t="7287" x="9258300" y="4632325"/>
          <p14:tracePt t="7296" x="9266238" y="4632325"/>
          <p14:tracePt t="7302" x="9280525" y="4632325"/>
          <p14:tracePt t="7335" x="9288463" y="4632325"/>
          <p14:tracePt t="7360" x="9280525" y="4632325"/>
          <p14:tracePt t="7367" x="9258300" y="4632325"/>
          <p14:tracePt t="7687" x="9266238" y="4632325"/>
          <p14:tracePt t="7695" x="9288463" y="4632325"/>
          <p14:tracePt t="7702" x="9318625" y="4632325"/>
          <p14:tracePt t="7716" x="9394825" y="4632325"/>
          <p14:tracePt t="7733" x="9494838" y="4625975"/>
          <p14:tracePt t="7750" x="9617075" y="4564063"/>
          <p14:tracePt t="7767" x="9655175" y="4525963"/>
          <p14:tracePt t="7783" x="9669463" y="4518025"/>
          <p14:tracePt t="7816" x="9669463" y="4511675"/>
          <p14:tracePt t="7927" x="9669463" y="4541838"/>
          <p14:tracePt t="7935" x="9669463" y="4640263"/>
          <p14:tracePt t="7943" x="9669463" y="4656138"/>
          <p14:tracePt t="7951" x="9669463" y="4670425"/>
          <p14:tracePt t="7966" x="9669463" y="4708525"/>
          <p14:tracePt t="8023" x="9647238" y="4686300"/>
          <p14:tracePt t="8030" x="9623425" y="4648200"/>
          <p14:tracePt t="8039" x="9617075" y="4618038"/>
          <p14:tracePt t="8049" x="9601200" y="4587875"/>
          <p14:tracePt t="8066" x="9585325" y="4511675"/>
          <p14:tracePt t="8083" x="9578975" y="4503738"/>
          <p14:tracePt t="8099" x="9578975" y="4487863"/>
          <p14:tracePt t="8167" x="9585325" y="4495800"/>
          <p14:tracePt t="8175" x="9585325" y="4511675"/>
          <p14:tracePt t="8184" x="9601200" y="4556125"/>
          <p14:tracePt t="8295" x="9601200" y="4541838"/>
          <p14:tracePt t="8319" x="9601200" y="4525963"/>
          <p14:tracePt t="8503" x="9601200" y="4518025"/>
          <p14:tracePt t="8648" x="9609138" y="4533900"/>
          <p14:tracePt t="8663" x="9609138" y="4564063"/>
          <p14:tracePt t="8670" x="9609138" y="4594225"/>
          <p14:tracePt t="8686" x="9609138" y="4602163"/>
          <p14:tracePt t="8700" x="9609138" y="4625975"/>
          <p14:tracePt t="8716" x="9617075" y="4640263"/>
          <p14:tracePt t="8733" x="9623425" y="4670425"/>
          <p14:tracePt t="8831" x="9623425" y="4678363"/>
          <p14:tracePt t="8879" x="9609138" y="4670425"/>
          <p14:tracePt t="8903" x="9609138" y="4664075"/>
          <p14:tracePt t="8918" x="9601200" y="4656138"/>
          <p14:tracePt t="8934" x="9601200" y="4648200"/>
          <p14:tracePt t="8943" x="9601200" y="4640263"/>
          <p14:tracePt t="8959" x="9601200" y="4625975"/>
          <p14:tracePt t="8976" x="9601200" y="4618038"/>
          <p14:tracePt t="8983" x="9601200" y="4610100"/>
          <p14:tracePt t="9000" x="9601200" y="4587875"/>
          <p14:tracePt t="9017" x="9601200" y="4564063"/>
          <p14:tracePt t="9033" x="9601200" y="4556125"/>
          <p14:tracePt t="9050" x="9601200" y="4541838"/>
          <p14:tracePt t="9066" x="9601200" y="4525963"/>
          <p14:tracePt t="9083" x="9601200" y="4511675"/>
          <p14:tracePt t="9116" x="9601200" y="4503738"/>
          <p14:tracePt t="9133" x="9601200" y="4495800"/>
          <p14:tracePt t="9759" x="9593263" y="4495800"/>
          <p14:tracePt t="9783" x="9578975" y="4495800"/>
          <p14:tracePt t="9791" x="9525000" y="4479925"/>
          <p14:tracePt t="9800" x="9440863" y="4449763"/>
          <p14:tracePt t="9817" x="9312275" y="4411663"/>
          <p14:tracePt t="9833" x="9288463" y="4411663"/>
          <p14:tracePt t="10199" x="9280525" y="4411663"/>
          <p14:tracePt t="10231" x="9288463" y="4411663"/>
          <p14:tracePt t="10239" x="9334500" y="4411663"/>
          <p14:tracePt t="10250" x="9388475" y="4419600"/>
          <p14:tracePt t="10267" x="9547225" y="4435475"/>
          <p14:tracePt t="10283" x="9623425" y="4457700"/>
          <p14:tracePt t="10300" x="9699625" y="4457700"/>
          <p14:tracePt t="10317" x="9723438" y="4457700"/>
          <p14:tracePt t="10447" x="9731375" y="4465638"/>
          <p14:tracePt t="10471" x="9731375" y="4473575"/>
          <p14:tracePt t="10479" x="9731375" y="4487863"/>
          <p14:tracePt t="10486" x="9731375" y="4518025"/>
          <p14:tracePt t="10500" x="9731375" y="4533900"/>
          <p14:tracePt t="10517" x="9731375" y="4572000"/>
          <p14:tracePt t="10534" x="9731375" y="4587875"/>
          <p14:tracePt t="10550" x="9731375" y="4594225"/>
          <p14:tracePt t="10615" x="9731375" y="4602163"/>
          <p14:tracePt t="10631" x="9723438" y="4602163"/>
          <p14:tracePt t="10663" x="9707563" y="4594225"/>
          <p14:tracePt t="10670" x="9707563" y="4579938"/>
          <p14:tracePt t="10680" x="9699625" y="4564063"/>
          <p14:tracePt t="10686" x="9693275" y="4564063"/>
          <p14:tracePt t="10702" x="9693275" y="4556125"/>
          <p14:tracePt t="10717" x="9693275" y="4549775"/>
          <p14:tracePt t="10734" x="9693275" y="4518025"/>
          <p14:tracePt t="10750" x="9693275" y="4495800"/>
          <p14:tracePt t="10767" x="9693275" y="4457700"/>
          <p14:tracePt t="10784" x="9715500" y="4381500"/>
          <p14:tracePt t="10800" x="9745663" y="4313238"/>
          <p14:tracePt t="10817" x="9761538" y="4251325"/>
          <p14:tracePt t="10834" x="9775825" y="4198938"/>
          <p14:tracePt t="10850" x="9799638" y="4152900"/>
          <p14:tracePt t="10867" x="9813925" y="4114800"/>
          <p14:tracePt t="10884" x="9829800" y="4092575"/>
          <p14:tracePt t="10900" x="9829800" y="4084638"/>
          <p14:tracePt t="10918" x="9829800" y="4076700"/>
          <p14:tracePt t="10934" x="9829800" y="4060825"/>
          <p14:tracePt t="11143" x="9829800" y="4054475"/>
          <p14:tracePt t="11191" x="9821863" y="4054475"/>
          <p14:tracePt t="11215" x="9813925" y="4054475"/>
          <p14:tracePt t="11231" x="9799638" y="4076700"/>
          <p14:tracePt t="11238" x="9769475" y="4114800"/>
          <p14:tracePt t="11250" x="9753600" y="4137025"/>
          <p14:tracePt t="11267" x="9731375" y="4191000"/>
          <p14:tracePt t="11284" x="9699625" y="4229100"/>
          <p14:tracePt t="11300" x="9699625" y="4237038"/>
          <p14:tracePt t="11319" x="9699625" y="4244975"/>
          <p14:tracePt t="11334" x="9693275" y="4251325"/>
          <p14:tracePt t="11350" x="9677400" y="4283075"/>
          <p14:tracePt t="11367" x="9655175" y="4343400"/>
          <p14:tracePt t="11385" x="9609138" y="4449763"/>
          <p14:tracePt t="11401" x="9563100" y="4610100"/>
          <p14:tracePt t="11417" x="9532938" y="4732338"/>
          <p14:tracePt t="11434" x="9494838" y="4860925"/>
          <p14:tracePt t="11451" x="9471025" y="4975225"/>
          <p14:tracePt t="11467" x="9440863" y="5067300"/>
          <p14:tracePt t="11484" x="9432925" y="5083175"/>
          <p14:tracePt t="11551" x="9464675" y="5029200"/>
          <p14:tracePt t="11558" x="9494838" y="4975225"/>
          <p14:tracePt t="11567" x="9525000" y="4892675"/>
          <p14:tracePt t="11584" x="9617075" y="4686300"/>
          <p14:tracePt t="11601" x="9685338" y="4518025"/>
          <p14:tracePt t="11617" x="9731375" y="4403725"/>
          <p14:tracePt t="11634" x="9737725" y="4365625"/>
          <p14:tracePt t="11728" x="9737725" y="4397375"/>
          <p14:tracePt t="11735" x="9715500" y="4495800"/>
          <p14:tracePt t="11743" x="9669463" y="4579938"/>
          <p14:tracePt t="11751" x="9631363" y="4670425"/>
          <p14:tracePt t="11767" x="9540875" y="4854575"/>
          <p14:tracePt t="11785" x="9502775" y="4914900"/>
          <p14:tracePt t="11831" x="9525000" y="4884738"/>
          <p14:tracePt t="11838" x="9578975" y="4800600"/>
          <p14:tracePt t="11851" x="9623425" y="4694238"/>
          <p14:tracePt t="11867" x="9737725" y="4427538"/>
          <p14:tracePt t="11884" x="9813925" y="4213225"/>
          <p14:tracePt t="11901" x="9845675" y="4106863"/>
          <p14:tracePt t="11976" x="9845675" y="4130675"/>
          <p14:tracePt t="11983" x="9837738" y="4244975"/>
          <p14:tracePt t="11991" x="9807575" y="4343400"/>
          <p14:tracePt t="12001" x="9761538" y="4449763"/>
          <p14:tracePt t="12017" x="9699625" y="4602163"/>
          <p14:tracePt t="12034" x="9669463" y="4640263"/>
          <p14:tracePt t="12103" x="9661525" y="4632325"/>
          <p14:tracePt t="12111" x="9661525" y="4618038"/>
          <p14:tracePt t="12135" x="9661525" y="4594225"/>
          <p14:tracePt t="12159" x="9661525" y="4587875"/>
          <p14:tracePt t="12311" x="9623425" y="4587875"/>
          <p14:tracePt t="12319" x="9540875" y="4648200"/>
          <p14:tracePt t="12327" x="9426575" y="4732338"/>
          <p14:tracePt t="12335" x="9220200" y="4860925"/>
          <p14:tracePt t="12351" x="8755063" y="5097463"/>
          <p14:tracePt t="12368" x="8275638" y="5265738"/>
          <p14:tracePt t="12384" x="7870825" y="5341938"/>
          <p14:tracePt t="12401" x="7642225" y="5364163"/>
          <p14:tracePt t="12418" x="7559675" y="5364163"/>
          <p14:tracePt t="12434" x="7543800" y="5364163"/>
          <p14:tracePt t="12486" x="7535863" y="5356225"/>
          <p14:tracePt t="12502" x="7527925" y="5341938"/>
          <p14:tracePt t="12511" x="7527925" y="5334000"/>
          <p14:tracePt t="12519" x="7527925" y="5326063"/>
          <p14:tracePt t="12534" x="7513638" y="5311775"/>
          <p14:tracePt t="12551" x="7505700" y="5295900"/>
          <p14:tracePt t="12568" x="7483475" y="5257800"/>
          <p14:tracePt t="12585" x="7445375" y="5227638"/>
          <p14:tracePt t="12601" x="7391400" y="5189538"/>
          <p14:tracePt t="12618" x="7361238" y="5165725"/>
          <p14:tracePt t="12634" x="7337425" y="5135563"/>
          <p14:tracePt t="12651" x="7331075" y="5113338"/>
          <p14:tracePt t="12668" x="7331075" y="5083175"/>
          <p14:tracePt t="12684" x="7331075" y="5021263"/>
          <p14:tracePt t="12702" x="7331075" y="4937125"/>
          <p14:tracePt t="12718" x="7323138" y="4899025"/>
          <p14:tracePt t="12734" x="7307263" y="4854575"/>
          <p14:tracePt t="12751" x="7292975" y="4830763"/>
          <p14:tracePt t="12768" x="7285038" y="4822825"/>
          <p14:tracePt t="12784" x="7277100" y="4816475"/>
          <p14:tracePt t="12801" x="7254875" y="4816475"/>
          <p14:tracePt t="12818" x="7223125" y="4808538"/>
          <p14:tracePt t="12834" x="7185025" y="4808538"/>
          <p14:tracePt t="12851" x="7102475" y="4830763"/>
          <p14:tracePt t="12868" x="7078663" y="4830763"/>
          <p14:tracePt t="12884" x="7070725" y="4830763"/>
          <p14:tracePt t="12951" x="7078663" y="4830763"/>
          <p14:tracePt t="12967" x="7078663" y="4808538"/>
          <p14:tracePt t="12975" x="7102475" y="4778375"/>
          <p14:tracePt t="12986" x="7108825" y="4770438"/>
          <p14:tracePt t="13001" x="7116763" y="4754563"/>
          <p14:tracePt t="13018" x="7124700" y="4740275"/>
          <p14:tracePt t="13103" x="7132638" y="4740275"/>
          <p14:tracePt t="13111" x="7146925" y="4740275"/>
          <p14:tracePt t="13119" x="7154863" y="4740275"/>
          <p14:tracePt t="13134" x="7185025" y="4740275"/>
          <p14:tracePt t="13151" x="7216775" y="4746625"/>
          <p14:tracePt t="13168" x="7239000" y="4746625"/>
          <p14:tracePt t="13185" x="7254875" y="4746625"/>
          <p14:tracePt t="14535" x="7254875" y="4754563"/>
          <p14:tracePt t="14543" x="7254875" y="4762500"/>
          <p14:tracePt t="14552" x="7254875" y="4770438"/>
          <p14:tracePt t="14569" x="7246938" y="4854575"/>
          <p14:tracePt t="14585" x="7223125" y="4937125"/>
          <p14:tracePt t="14602" x="7185025" y="5013325"/>
          <p14:tracePt t="14618" x="7170738" y="5067300"/>
          <p14:tracePt t="14621" x="7154863" y="5089525"/>
          <p14:tracePt t="14635" x="7146925" y="5105400"/>
          <p14:tracePt t="14652" x="7132638" y="5127625"/>
          <p14:tracePt t="14670" x="7124700" y="5151438"/>
          <p14:tracePt t="14686" x="7108825" y="5159375"/>
          <p14:tracePt t="14702" x="7102475" y="5165725"/>
          <p14:tracePt t="14718" x="7094538" y="5173663"/>
          <p14:tracePt t="14735" x="7094538" y="5189538"/>
          <p14:tracePt t="14752" x="7078663" y="5197475"/>
          <p14:tracePt t="14768" x="7078663" y="5211763"/>
          <p14:tracePt t="15007" x="7078663" y="5227638"/>
          <p14:tracePt t="15015" x="7070725" y="5235575"/>
          <p14:tracePt t="15022" x="7070725" y="5265738"/>
          <p14:tracePt t="15035" x="7056438" y="5311775"/>
          <p14:tracePt t="15052" x="7048500" y="5372100"/>
          <p14:tracePt t="15069" x="7040563" y="5410200"/>
          <p14:tracePt t="15102" x="7040563" y="5418138"/>
          <p14:tracePt t="15143" x="7040563" y="5432425"/>
          <p14:tracePt t="15151" x="7026275" y="5448300"/>
          <p14:tracePt t="15167" x="7026275" y="5456238"/>
          <p14:tracePt t="15175" x="7026275" y="5464175"/>
          <p14:tracePt t="15185" x="7026275" y="5470525"/>
          <p14:tracePt t="15202" x="7026275" y="5486400"/>
          <p14:tracePt t="15219" x="7026275" y="5502275"/>
          <p14:tracePt t="15235" x="7026275" y="5516563"/>
          <p14:tracePt t="15252" x="7026275" y="5524500"/>
          <p14:tracePt t="15269" x="7026275" y="5532438"/>
          <p14:tracePt t="15343" x="7026275" y="5540375"/>
          <p14:tracePt t="15359" x="7026275" y="5546725"/>
          <p14:tracePt t="15367" x="7026275" y="5554663"/>
          <p14:tracePt t="15655" x="7018338" y="5554663"/>
          <p14:tracePt t="15695" x="7018338" y="5540375"/>
          <p14:tracePt t="15719" x="7018338" y="5532438"/>
          <p14:tracePt t="15759" x="7018338" y="5524500"/>
          <p14:tracePt t="16223" x="7018338" y="5516563"/>
          <p14:tracePt t="16230" x="7010400" y="5486400"/>
          <p14:tracePt t="16238" x="6918325" y="5448300"/>
          <p14:tracePt t="16252" x="6827838" y="5402263"/>
          <p14:tracePt t="16270" x="5897563" y="5127625"/>
          <p14:tracePt t="16286" x="5089525" y="4884738"/>
          <p14:tracePt t="16304" x="4397375" y="4602163"/>
          <p14:tracePt t="16319" x="4046538" y="4449763"/>
          <p14:tracePt t="16336" x="3970338" y="4365625"/>
          <p14:tracePt t="16352" x="3970338" y="4335463"/>
          <p14:tracePt t="16369" x="3978275" y="4313238"/>
          <p14:tracePt t="16386" x="4008438" y="4275138"/>
          <p14:tracePt t="16402" x="4016375" y="4267200"/>
          <p14:tracePt t="16419" x="4030663" y="4259263"/>
          <p14:tracePt t="16436" x="4054475" y="4259263"/>
          <p14:tracePt t="16452" x="4084638" y="4259263"/>
          <p14:tracePt t="16470" x="4175125" y="4259263"/>
          <p14:tracePt t="16486" x="4229100" y="4259263"/>
          <p14:tracePt t="16502" x="4267200" y="4259263"/>
          <p14:tracePt t="16519" x="4289425" y="4259263"/>
          <p14:tracePt t="16536" x="4313238" y="4244975"/>
          <p14:tracePt t="16552" x="4321175" y="4244975"/>
          <p14:tracePt t="16569" x="4365625" y="4221163"/>
          <p14:tracePt t="16586" x="4487863" y="4221163"/>
          <p14:tracePt t="16602" x="4694238" y="4221163"/>
          <p14:tracePt t="16619" x="4983163" y="4221163"/>
          <p14:tracePt t="16622" x="5135563" y="4229100"/>
          <p14:tracePt t="16636" x="5241925" y="4244975"/>
          <p14:tracePt t="16652" x="5426075" y="4267200"/>
          <p14:tracePt t="16669" x="5456238" y="4275138"/>
          <p14:tracePt t="16702" x="5418138" y="4275138"/>
          <p14:tracePt t="16719" x="5364163" y="4267200"/>
          <p14:tracePt t="16736" x="5311775" y="4251325"/>
          <p14:tracePt t="16753" x="5257800" y="4244975"/>
          <p14:tracePt t="16769" x="5249863" y="4244975"/>
          <p14:tracePt t="16804" x="5219700" y="4244975"/>
          <p14:tracePt t="16819" x="5159375" y="4275138"/>
          <p14:tracePt t="16836" x="5075238" y="4313238"/>
          <p14:tracePt t="16853" x="4983163" y="4327525"/>
          <p14:tracePt t="16870" x="4906963" y="4327525"/>
          <p14:tracePt t="16886" x="4884738" y="4327525"/>
          <p14:tracePt t="16911" x="4876800" y="4327525"/>
          <p14:tracePt t="16927" x="4876800" y="4321175"/>
          <p14:tracePt t="16936" x="4899025" y="4321175"/>
          <p14:tracePt t="16953" x="4960938" y="4297363"/>
          <p14:tracePt t="16969" x="5006975" y="4283075"/>
          <p14:tracePt t="16986" x="5013325" y="4275138"/>
          <p14:tracePt t="17003" x="5029200" y="4251325"/>
          <p14:tracePt t="17019" x="5029200" y="4183063"/>
          <p14:tracePt t="17036" x="5029200" y="4030663"/>
          <p14:tracePt t="17053" x="5029200" y="3856038"/>
          <p14:tracePt t="17070" x="5029200" y="3673475"/>
          <p14:tracePt t="17086" x="5029200" y="3444875"/>
          <p14:tracePt t="17103" x="5029200" y="3352800"/>
          <p14:tracePt t="17119" x="5029200" y="3330575"/>
          <p14:tracePt t="17136" x="5029200" y="3322638"/>
          <p14:tracePt t="17255" x="5029200" y="3314700"/>
          <p14:tracePt t="17263" x="5029200" y="3298825"/>
          <p14:tracePt t="17271" x="5029200" y="3284538"/>
          <p14:tracePt t="17295" x="5029200" y="3276600"/>
          <p14:tracePt t="17304" x="5029200" y="3260725"/>
          <p14:tracePt t="17319" x="5029200" y="3254375"/>
          <p14:tracePt t="17336" x="5029200" y="3230563"/>
          <p14:tracePt t="17353" x="5037138" y="3222625"/>
          <p14:tracePt t="17369" x="5037138" y="3216275"/>
          <p14:tracePt t="17447" x="5037138" y="3222625"/>
          <p14:tracePt t="17454" x="5037138" y="3292475"/>
          <p14:tracePt t="17463" x="5037138" y="3413125"/>
          <p14:tracePt t="17471" x="5037138" y="3535363"/>
          <p14:tracePt t="17486" x="5037138" y="3794125"/>
          <p14:tracePt t="17503" x="5037138" y="3978275"/>
          <p14:tracePt t="17519" x="5037138" y="4144963"/>
          <p14:tracePt t="17536" x="5037138" y="4259263"/>
          <p14:tracePt t="17553" x="5037138" y="4313238"/>
          <p14:tracePt t="17569" x="5037138" y="4335463"/>
          <p14:tracePt t="17671" x="5037138" y="4359275"/>
          <p14:tracePt t="17679" x="5051425" y="4373563"/>
          <p14:tracePt t="17687" x="5067300" y="4403725"/>
          <p14:tracePt t="17704" x="5083175" y="4427538"/>
          <p14:tracePt t="17720" x="5127625" y="4479925"/>
          <p14:tracePt t="17736" x="5159375" y="4518025"/>
          <p14:tracePt t="17753" x="5165725" y="4518025"/>
          <p14:tracePt t="17770" x="5165725" y="4525963"/>
          <p14:tracePt t="17815" x="5165725" y="4503738"/>
          <p14:tracePt t="17822" x="5165725" y="4487863"/>
          <p14:tracePt t="17836" x="5181600" y="4449763"/>
          <p14:tracePt t="17854" x="5189538" y="4389438"/>
          <p14:tracePt t="17870" x="5189538" y="4373563"/>
          <p14:tracePt t="17886" x="5189538" y="4343400"/>
          <p14:tracePt t="17903" x="5197475" y="4327525"/>
          <p14:tracePt t="17920" x="5197475" y="4321175"/>
          <p14:tracePt t="17936" x="5197475" y="4313238"/>
          <p14:tracePt t="17953" x="5197475" y="4305300"/>
          <p14:tracePt t="18031" x="5197475" y="4321175"/>
          <p14:tracePt t="18047" x="5197475" y="4327525"/>
          <p14:tracePt t="18054" x="5197475" y="4335463"/>
          <p14:tracePt t="18135" x="5197475" y="4327525"/>
          <p14:tracePt t="18143" x="5197475" y="4321175"/>
          <p14:tracePt t="18153" x="5197475" y="4313238"/>
          <p14:tracePt t="18170" x="5197475" y="4305300"/>
          <p14:tracePt t="18223" x="5197475" y="4297363"/>
          <p14:tracePt t="18351" x="5241925" y="4297363"/>
          <p14:tracePt t="18359" x="5311775" y="4305300"/>
          <p14:tracePt t="18370" x="5486400" y="4335463"/>
          <p14:tracePt t="18386" x="6232525" y="4457700"/>
          <p14:tracePt t="18403" x="6950075" y="4525963"/>
          <p14:tracePt t="18420" x="7712075" y="4525963"/>
          <p14:tracePt t="18436" x="8213725" y="4525963"/>
          <p14:tracePt t="18454" x="8382000" y="4525963"/>
          <p14:tracePt t="18519" x="8389938" y="4525963"/>
          <p14:tracePt t="18527" x="8412163" y="4518025"/>
          <p14:tracePt t="18536" x="8466138" y="4503738"/>
          <p14:tracePt t="18553" x="8542338" y="4479925"/>
          <p14:tracePt t="18570" x="8648700" y="4465638"/>
          <p14:tracePt t="18586" x="8709025" y="4449763"/>
          <p14:tracePt t="18603" x="8755063" y="4449763"/>
          <p14:tracePt t="18620" x="8785225" y="4449763"/>
          <p14:tracePt t="18637" x="8831263" y="4441825"/>
          <p14:tracePt t="18639" x="8839200" y="4441825"/>
          <p14:tracePt t="18653" x="8855075" y="4441825"/>
          <p14:tracePt t="18720" x="8861425" y="4435475"/>
          <p14:tracePt t="18727" x="8885238" y="4411663"/>
          <p14:tracePt t="18751" x="8899525" y="4397375"/>
          <p14:tracePt t="18759" x="8937625" y="4381500"/>
          <p14:tracePt t="18770" x="8945563" y="4365625"/>
          <p14:tracePt t="18791" x="8953500" y="4365625"/>
          <p14:tracePt t="18807" x="8961438" y="4351338"/>
          <p14:tracePt t="18823" x="8961438" y="4343400"/>
          <p14:tracePt t="19055" x="8953500" y="4335463"/>
          <p14:tracePt t="19063" x="8931275" y="4343400"/>
          <p14:tracePt t="19071" x="8893175" y="4397375"/>
          <p14:tracePt t="19087" x="8770938" y="4549775"/>
          <p14:tracePt t="19103" x="8610600" y="4732338"/>
          <p14:tracePt t="19120" x="8480425" y="4884738"/>
          <p14:tracePt t="19137" x="8374063" y="5006975"/>
          <p14:tracePt t="19154" x="8283575" y="5113338"/>
          <p14:tracePt t="19170" x="8207375" y="5159375"/>
          <p14:tracePt t="19187" x="8123238" y="5189538"/>
          <p14:tracePt t="19203" x="8054975" y="5197475"/>
          <p14:tracePt t="19221" x="7962900" y="5211763"/>
          <p14:tracePt t="19237" x="7886700" y="5211763"/>
          <p14:tracePt t="19254" x="7818438" y="5211763"/>
          <p14:tracePt t="19270" x="7756525" y="5211763"/>
          <p14:tracePt t="19287" x="7742238" y="5211763"/>
          <p14:tracePt t="19303" x="7734300" y="5211763"/>
          <p14:tracePt t="19383" x="7734300" y="5203825"/>
          <p14:tracePt t="19399" x="7750175" y="5203825"/>
          <p14:tracePt t="19406" x="7772400" y="5189538"/>
          <p14:tracePt t="19415" x="7780338" y="5189538"/>
          <p14:tracePt t="19422" x="7788275" y="5181600"/>
          <p14:tracePt t="19438" x="7794625" y="5181600"/>
          <p14:tracePt t="19943" x="7802563" y="5173663"/>
          <p14:tracePt t="19951" x="7848600" y="5159375"/>
          <p14:tracePt t="19959" x="7947025" y="5135563"/>
          <p14:tracePt t="19970" x="8061325" y="5097463"/>
          <p14:tracePt t="19988" x="8442325" y="4968875"/>
          <p14:tracePt t="20004" x="8816975" y="4816475"/>
          <p14:tracePt t="20020" x="8999538" y="4740275"/>
          <p14:tracePt t="20038" x="9013825" y="4716463"/>
          <p14:tracePt t="20054" x="9013825" y="4708525"/>
          <p14:tracePt t="20070" x="9013825" y="4694238"/>
          <p14:tracePt t="20087" x="9013825" y="4686300"/>
          <p14:tracePt t="20215" x="9013825" y="4678363"/>
          <p14:tracePt t="20222" x="8991600" y="4678363"/>
          <p14:tracePt t="20231" x="8937625" y="4694238"/>
          <p14:tracePt t="20239" x="8855075" y="4740275"/>
          <p14:tracePt t="20254" x="8763000" y="4778375"/>
          <p14:tracePt t="20270" x="8382000" y="4937125"/>
          <p14:tracePt t="20287" x="8153400" y="4983163"/>
          <p14:tracePt t="20304" x="8047038" y="4999038"/>
          <p14:tracePt t="20320" x="8023225" y="4999038"/>
          <p14:tracePt t="20383" x="7993063" y="4999038"/>
          <p14:tracePt t="20391" x="7962900" y="4999038"/>
          <p14:tracePt t="20399" x="7916863" y="4999038"/>
          <p14:tracePt t="20407" x="7856538" y="4999038"/>
          <p14:tracePt t="20421" x="7802563" y="4999038"/>
          <p14:tracePt t="20438" x="7650163" y="5029200"/>
          <p14:tracePt t="20454" x="7635875" y="5029200"/>
          <p14:tracePt t="20471" x="7627938" y="5029200"/>
          <p14:tracePt t="20719" x="7620000" y="5037138"/>
          <p14:tracePt t="20727" x="7627938" y="5045075"/>
          <p14:tracePt t="20737" x="7673975" y="5045075"/>
          <p14:tracePt t="20754" x="7810500" y="5045075"/>
          <p14:tracePt t="20771" x="7886700" y="5045075"/>
          <p14:tracePt t="20838" x="7856538" y="5045075"/>
          <p14:tracePt t="20847" x="7832725" y="5045075"/>
          <p14:tracePt t="20854" x="7794625" y="5037138"/>
          <p14:tracePt t="20871" x="7726363" y="5037138"/>
          <p14:tracePt t="20943" x="7734300" y="5037138"/>
          <p14:tracePt t="20951" x="7756525" y="5045075"/>
          <p14:tracePt t="21359" x="7756525" y="5051425"/>
          <p14:tracePt t="21367" x="7756525" y="5059363"/>
          <p14:tracePt t="21374" x="7756525" y="5067300"/>
          <p14:tracePt t="21388" x="7756525" y="5083175"/>
          <p14:tracePt t="21404" x="7756525" y="5097463"/>
          <p14:tracePt t="21421" x="7756525" y="5105400"/>
          <p14:tracePt t="21438" x="7764463" y="5135563"/>
          <p14:tracePt t="21454" x="7764463" y="5159375"/>
          <p14:tracePt t="21471" x="7764463" y="5173663"/>
          <p14:tracePt t="21488" x="7764463" y="5189538"/>
          <p14:tracePt t="21504" x="7764463" y="5219700"/>
          <p14:tracePt t="21522" x="7780338" y="5249863"/>
          <p14:tracePt t="21538" x="7780338" y="5287963"/>
          <p14:tracePt t="21554" x="7780338" y="5326063"/>
          <p14:tracePt t="21571" x="7780338" y="5364163"/>
          <p14:tracePt t="21588" x="7780338" y="5380038"/>
          <p14:tracePt t="21604" x="7780338" y="5394325"/>
          <p14:tracePt t="21621" x="7780338" y="5402263"/>
          <p14:tracePt t="21879" x="7780338" y="5410200"/>
          <p14:tracePt t="21887" x="7788275" y="5402263"/>
          <p14:tracePt t="21896" x="7794625" y="5372100"/>
          <p14:tracePt t="21904" x="7810500" y="5341938"/>
          <p14:tracePt t="21921" x="7832725" y="5235575"/>
          <p14:tracePt t="21938" x="7902575" y="5083175"/>
          <p14:tracePt t="21954" x="7962900" y="4930775"/>
          <p14:tracePt t="21971" x="7993063" y="4800600"/>
          <p14:tracePt t="21988" x="8031163" y="4694238"/>
          <p14:tracePt t="22004" x="8054975" y="4594225"/>
          <p14:tracePt t="22023" x="8069263" y="4541838"/>
          <p14:tracePt t="22038" x="8069263" y="4533900"/>
          <p14:tracePt t="22054" x="8069263" y="4503738"/>
          <p14:tracePt t="22071" x="8016875" y="4479925"/>
          <p14:tracePt t="22088" x="7947025" y="4465638"/>
          <p14:tracePt t="22104" x="7750175" y="4441825"/>
          <p14:tracePt t="22121" x="7527925" y="4441825"/>
          <p14:tracePt t="22138" x="7315200" y="4449763"/>
          <p14:tracePt t="22155" x="7108825" y="4479925"/>
          <p14:tracePt t="22171" x="7002463" y="4487863"/>
          <p14:tracePt t="22188" x="6988175" y="4487863"/>
          <p14:tracePt t="22263" x="6972300" y="4457700"/>
          <p14:tracePt t="22271" x="6964363" y="4449763"/>
          <p14:tracePt t="22279" x="6956425" y="4441825"/>
          <p14:tracePt t="22288" x="6950075" y="4427538"/>
          <p14:tracePt t="22305" x="6942138" y="4419600"/>
          <p14:tracePt t="22321" x="6880225" y="4403725"/>
          <p14:tracePt t="22338" x="6751638" y="4389438"/>
          <p14:tracePt t="22354" x="6477000" y="4373563"/>
          <p14:tracePt t="22371" x="6202363" y="4373563"/>
          <p14:tracePt t="22388" x="5989638" y="4373563"/>
          <p14:tracePt t="22405" x="5883275" y="4373563"/>
          <p14:tracePt t="22421" x="5875338" y="4365625"/>
          <p14:tracePt t="22631" x="5875338" y="4359275"/>
          <p14:tracePt t="22639" x="5875338" y="4351338"/>
          <p14:tracePt t="22647" x="5875338" y="4335463"/>
          <p14:tracePt t="22654" x="5897563" y="4327525"/>
          <p14:tracePt t="22671" x="5951538" y="4305300"/>
          <p14:tracePt t="22688" x="6003925" y="4289425"/>
          <p14:tracePt t="22705" x="6011863" y="4283075"/>
          <p14:tracePt t="23143" x="6027738" y="4283075"/>
          <p14:tracePt t="23151" x="6073775" y="4289425"/>
          <p14:tracePt t="23158" x="6156325" y="4305300"/>
          <p14:tracePt t="23172" x="6278563" y="4343400"/>
          <p14:tracePt t="23188" x="6865938" y="4449763"/>
          <p14:tracePt t="23205" x="7475538" y="4495800"/>
          <p14:tracePt t="23223" x="8389938" y="4533900"/>
          <p14:tracePt t="23238" x="8648700" y="4533900"/>
          <p14:tracePt t="23255" x="8732838" y="4533900"/>
          <p14:tracePt t="23295" x="8740775" y="4533900"/>
          <p14:tracePt t="23319" x="8740775" y="4525963"/>
          <p14:tracePt t="23327" x="8763000" y="4495800"/>
          <p14:tracePt t="23338" x="8785225" y="4465638"/>
          <p14:tracePt t="23355" x="8793163" y="4457700"/>
          <p14:tracePt t="23372" x="8816975" y="4435475"/>
          <p14:tracePt t="23388" x="8823325" y="4427538"/>
          <p14:tracePt t="23405" x="8855075" y="4411663"/>
          <p14:tracePt t="23422" x="8931275" y="4397375"/>
          <p14:tracePt t="23438" x="9144000" y="4381500"/>
          <p14:tracePt t="23455" x="9242425" y="4359275"/>
          <p14:tracePt t="23472" x="9250363" y="4359275"/>
          <p14:tracePt t="23575" x="9228138" y="4359275"/>
          <p14:tracePt t="23583" x="9182100" y="4389438"/>
          <p14:tracePt t="23590" x="9121775" y="4465638"/>
          <p14:tracePt t="23606" x="8975725" y="4618038"/>
          <p14:tracePt t="23622" x="8907463" y="4694238"/>
          <p14:tracePt t="23639" x="8664575" y="4937125"/>
          <p14:tracePt t="23655" x="8534400" y="5051425"/>
          <p14:tracePt t="23672" x="8420100" y="5159375"/>
          <p14:tracePt t="23688" x="8328025" y="5235575"/>
          <p14:tracePt t="23705" x="8259763" y="5287963"/>
          <p14:tracePt t="23722" x="8191500" y="5334000"/>
          <p14:tracePt t="23739" x="8137525" y="5356225"/>
          <p14:tracePt t="23755" x="8115300" y="5372100"/>
          <p14:tracePt t="23772" x="8085138" y="5380038"/>
          <p14:tracePt t="23788" x="8061325" y="5387975"/>
          <p14:tracePt t="23805" x="8023225" y="5387975"/>
          <p14:tracePt t="23822" x="8001000" y="5387975"/>
          <p14:tracePt t="23838" x="7940675" y="5380038"/>
          <p14:tracePt t="23855" x="7908925" y="5349875"/>
          <p14:tracePt t="23872" x="7878763" y="5326063"/>
          <p14:tracePt t="23888" x="7878763" y="5318125"/>
          <p14:tracePt t="23905" x="7878763" y="5303838"/>
          <p14:tracePt t="23983" x="7886700" y="5287963"/>
          <p14:tracePt t="23990" x="7894638" y="5280025"/>
          <p14:tracePt t="23999" x="7916863" y="5273675"/>
          <p14:tracePt t="24007" x="7940675" y="5273675"/>
          <p14:tracePt t="24022" x="7978775" y="5257800"/>
          <p14:tracePt t="24038" x="8099425" y="5181600"/>
          <p14:tracePt t="24055" x="8175625" y="5135563"/>
          <p14:tracePt t="24072" x="8237538" y="5089525"/>
          <p14:tracePt t="24089" x="8283575" y="5051425"/>
          <p14:tracePt t="24105" x="8297863" y="5037138"/>
          <p14:tracePt t="24139" x="8297863" y="5029200"/>
          <p14:tracePt t="24183" x="8297863" y="5013325"/>
          <p14:tracePt t="24190" x="8297863" y="5006975"/>
          <p14:tracePt t="24207" x="8297863" y="4999038"/>
          <p14:tracePt t="24215" x="8313738" y="4983163"/>
          <p14:tracePt t="24230" x="8313738" y="4968875"/>
          <p14:tracePt t="24245" x="8313738" y="4960938"/>
          <p14:tracePt t="24255" x="8313738" y="4937125"/>
          <p14:tracePt t="24271" x="8335963" y="4892675"/>
          <p14:tracePt t="24288" x="8389938" y="4830763"/>
          <p14:tracePt t="24305" x="8504238" y="4762500"/>
          <p14:tracePt t="24321" x="8632825" y="4686300"/>
          <p14:tracePt t="24338" x="8740775" y="4618038"/>
          <p14:tracePt t="24355" x="8823325" y="4541838"/>
          <p14:tracePt t="24372" x="8855075" y="4518025"/>
          <p14:tracePt t="24388" x="8869363" y="4511675"/>
          <p14:tracePt t="24405" x="8869363" y="4495800"/>
          <p14:tracePt t="24421" x="8885238" y="4487863"/>
          <p14:tracePt t="24438" x="8899525" y="4479925"/>
          <p14:tracePt t="24455" x="8907463" y="4473575"/>
          <p14:tracePt t="24471" x="8923338" y="4457700"/>
          <p14:tracePt t="24488" x="8961438" y="4449763"/>
          <p14:tracePt t="24505" x="9007475" y="4449763"/>
          <p14:tracePt t="24522" x="9105900" y="4441825"/>
          <p14:tracePt t="24538" x="9182100" y="4427538"/>
          <p14:tracePt t="24555" x="9280525" y="4427538"/>
          <p14:tracePt t="24572" x="9350375" y="4419600"/>
          <p14:tracePt t="24589" x="9388475" y="4419600"/>
          <p14:tracePt t="24606" x="9432925" y="4419600"/>
          <p14:tracePt t="24655" x="9440863" y="4419600"/>
          <p14:tracePt t="24663" x="9456738" y="4419600"/>
          <p14:tracePt t="24672" x="9478963" y="4419600"/>
          <p14:tracePt t="24689" x="9532938" y="4427538"/>
          <p14:tracePt t="24705" x="9547225" y="4435475"/>
          <p14:tracePt t="24722" x="9555163" y="4435475"/>
          <p14:tracePt t="24756" x="9555163" y="4441825"/>
          <p14:tracePt t="24772" x="9555163" y="4479925"/>
          <p14:tracePt t="24791" x="9555163" y="4579938"/>
          <p14:tracePt t="24806" x="9540875" y="4625975"/>
          <p14:tracePt t="24822" x="9418638" y="4732338"/>
          <p14:tracePt t="24839" x="9220200" y="4784725"/>
          <p14:tracePt t="24855" x="8923338" y="4838700"/>
          <p14:tracePt t="24872" x="8610600" y="4838700"/>
          <p14:tracePt t="24889" x="8275638" y="4838700"/>
          <p14:tracePt t="24906" x="8085138" y="4838700"/>
          <p14:tracePt t="24922" x="8054975" y="4838700"/>
          <p14:tracePt t="24956" x="8047038" y="4838700"/>
          <p14:tracePt t="24972" x="8123238" y="4816475"/>
          <p14:tracePt t="24989" x="8305800" y="4784725"/>
          <p14:tracePt t="25006" x="8594725" y="4740275"/>
          <p14:tracePt t="25022" x="9013825" y="4724400"/>
          <p14:tracePt t="25039" x="9097963" y="4724400"/>
          <p14:tracePt t="25072" x="9090025" y="4708525"/>
          <p14:tracePt t="25089" x="8961438" y="4694238"/>
          <p14:tracePt t="25107" x="8724900" y="4694238"/>
          <p14:tracePt t="25122" x="8366125" y="4694238"/>
          <p14:tracePt t="25140" x="8093075" y="4694238"/>
          <p14:tracePt t="25143" x="8001000" y="4694238"/>
          <p14:tracePt t="25156" x="7940675" y="4694238"/>
          <p14:tracePt t="25191" x="7962900" y="4702175"/>
          <p14:tracePt t="25199" x="8023225" y="4702175"/>
          <p14:tracePt t="25208" x="8137525" y="4702175"/>
          <p14:tracePt t="25223" x="8404225" y="4702175"/>
          <p14:tracePt t="25239" x="8656638" y="4702175"/>
          <p14:tracePt t="25256" x="8869363" y="4702175"/>
          <p14:tracePt t="25272" x="8907463" y="4702175"/>
          <p14:tracePt t="25306" x="8885238" y="4702175"/>
          <p14:tracePt t="25323" x="8740775" y="4702175"/>
          <p14:tracePt t="25339" x="8450263" y="4702175"/>
          <p14:tracePt t="25356" x="8031163" y="4702175"/>
          <p14:tracePt t="25372" x="7680325" y="4702175"/>
          <p14:tracePt t="25389" x="7559675" y="4702175"/>
          <p14:tracePt t="25422" x="7666038" y="4716463"/>
          <p14:tracePt t="25439" x="8008938" y="4740275"/>
          <p14:tracePt t="25456" x="8526463" y="4740275"/>
          <p14:tracePt t="25472" x="8983663" y="4740275"/>
          <p14:tracePt t="25489" x="9258300" y="4740275"/>
          <p14:tracePt t="25506" x="9280525" y="4740275"/>
          <p14:tracePt t="25539" x="9159875" y="4724400"/>
          <p14:tracePt t="25556" x="8899525" y="4678363"/>
          <p14:tracePt t="25572" x="8435975" y="4648200"/>
          <p14:tracePt t="25590" x="8069263" y="4618038"/>
          <p14:tracePt t="25622" x="8069263" y="4602163"/>
          <p14:tracePt t="25640" x="8213725" y="4587875"/>
          <p14:tracePt t="25656" x="8458200" y="4549775"/>
          <p14:tracePt t="25672" x="8664575" y="4533900"/>
          <p14:tracePt t="25689" x="8809038" y="4511675"/>
          <p14:tracePt t="25706" x="8809038" y="4503738"/>
          <p14:tracePt t="25739" x="8755063" y="4479925"/>
          <p14:tracePt t="25756" x="8632825" y="4449763"/>
          <p14:tracePt t="25772" x="8518525" y="4427538"/>
          <p14:tracePt t="25790" x="8267700" y="4427538"/>
          <p14:tracePt t="25806" x="8061325" y="4427538"/>
          <p14:tracePt t="25822" x="7985125" y="4427538"/>
          <p14:tracePt t="25856" x="7993063" y="4427538"/>
          <p14:tracePt t="25873" x="8016875" y="4427538"/>
          <p14:tracePt t="25889" x="8061325" y="4441825"/>
          <p14:tracePt t="25906" x="8085138" y="4449763"/>
          <p14:tracePt t="25923" x="8123238" y="4465638"/>
          <p14:tracePt t="25939" x="8137525" y="4473575"/>
          <p14:tracePt t="25956" x="8153400" y="4473575"/>
          <p14:tracePt t="26607" x="8153400" y="4525963"/>
          <p14:tracePt t="26615" x="8145463" y="4632325"/>
          <p14:tracePt t="26623" x="8145463" y="4724400"/>
          <p14:tracePt t="26639" x="8145463" y="4876800"/>
          <p14:tracePt t="26656" x="8145463" y="5013325"/>
          <p14:tracePt t="26673" x="8145463" y="5089525"/>
          <p14:tracePt t="26689" x="8145463" y="5105400"/>
          <p14:tracePt t="26807" x="8145463" y="5075238"/>
          <p14:tracePt t="26815" x="8145463" y="5059363"/>
          <p14:tracePt t="26831" x="8137525" y="5051425"/>
          <p14:tracePt t="26911" x="8145463" y="5051425"/>
          <p14:tracePt t="26919" x="8153400" y="5051425"/>
          <p14:tracePt t="26927" x="8183563" y="5051425"/>
          <p14:tracePt t="26940" x="8199438" y="5051425"/>
          <p14:tracePt t="26956" x="8245475" y="5067300"/>
          <p14:tracePt t="26973" x="8275638" y="5067300"/>
          <p14:tracePt t="26990" x="8283575" y="5075238"/>
          <p14:tracePt t="27023" x="8297863" y="5083175"/>
          <p14:tracePt t="27040" x="8305800" y="5097463"/>
          <p14:tracePt t="27056" x="8351838" y="5143500"/>
          <p14:tracePt t="27073" x="8366125" y="5165725"/>
          <p14:tracePt t="27090" x="8374063" y="5189538"/>
          <p14:tracePt t="27106" x="8389938" y="5211763"/>
          <p14:tracePt t="27123" x="8389938" y="5241925"/>
          <p14:tracePt t="27140" x="8389938" y="5249863"/>
          <p14:tracePt t="27311" x="8382000" y="5257800"/>
          <p14:tracePt t="27319" x="8359775" y="5265738"/>
          <p14:tracePt t="27326" x="8328025" y="5280025"/>
          <p14:tracePt t="27340" x="8259763" y="5311775"/>
          <p14:tracePt t="27356" x="8123238" y="5372100"/>
          <p14:tracePt t="27373" x="7993063" y="5440363"/>
          <p14:tracePt t="27390" x="7870825" y="5516563"/>
          <p14:tracePt t="27406" x="7734300" y="5592763"/>
          <p14:tracePt t="27423" x="7642225" y="5638800"/>
          <p14:tracePt t="27441" x="7521575" y="5684838"/>
          <p14:tracePt t="27456" x="7383463" y="5715000"/>
          <p14:tracePt t="27473" x="7277100" y="5722938"/>
          <p14:tracePt t="27490" x="7223125" y="5722938"/>
          <p14:tracePt t="27506" x="7216775" y="5722938"/>
          <p14:tracePt t="27523" x="7216775" y="5699125"/>
          <p14:tracePt t="27540" x="7231063" y="5616575"/>
          <p14:tracePt t="27556" x="7254875" y="5494338"/>
          <p14:tracePt t="27574" x="7292975" y="5356225"/>
          <p14:tracePt t="27590" x="7307263" y="5235575"/>
          <p14:tracePt t="27606" x="7315200" y="5105400"/>
          <p14:tracePt t="27623" x="7315200" y="5051425"/>
          <p14:tracePt t="27640" x="7315200" y="5013325"/>
          <p14:tracePt t="27656" x="7307263" y="4968875"/>
          <p14:tracePt t="27673" x="7285038" y="4937125"/>
          <p14:tracePt t="27690" x="7269163" y="4930775"/>
          <p14:tracePt t="27767" x="7261225" y="4930775"/>
          <p14:tracePt t="27775" x="7254875" y="4999038"/>
          <p14:tracePt t="27783" x="7246938" y="5067300"/>
          <p14:tracePt t="27791" x="7239000" y="5181600"/>
          <p14:tracePt t="27807" x="7208838" y="5402263"/>
          <p14:tracePt t="27823" x="7162800" y="5692775"/>
          <p14:tracePt t="27840" x="7162800" y="5859463"/>
          <p14:tracePt t="27857" x="7162800" y="5935663"/>
          <p14:tracePt t="27873" x="7223125" y="5935663"/>
          <p14:tracePt t="27890" x="7383463" y="5859463"/>
          <p14:tracePt t="27907" x="7627938" y="5661025"/>
          <p14:tracePt t="27923" x="7802563" y="5394325"/>
          <p14:tracePt t="27942" x="7840663" y="5151438"/>
          <p14:tracePt t="27957" x="7840663" y="5127625"/>
          <p14:tracePt t="27974" x="7734300" y="5075238"/>
          <p14:tracePt t="27990" x="7353300" y="5067300"/>
          <p14:tracePt t="28007" x="6964363" y="5151438"/>
          <p14:tracePt t="28023" x="6781800" y="5303838"/>
          <p14:tracePt t="28040" x="6705600" y="5456238"/>
          <p14:tracePt t="28057" x="6697663" y="5592763"/>
          <p14:tracePt t="28073" x="6819900" y="5676900"/>
          <p14:tracePt t="28090" x="7032625" y="5707063"/>
          <p14:tracePt t="28107" x="7331075" y="5707063"/>
          <p14:tracePt t="28123" x="7459663" y="5707063"/>
          <p14:tracePt t="28140" x="7467600" y="5707063"/>
          <p14:tracePt t="28167" x="7413625" y="5707063"/>
          <p14:tracePt t="28175" x="7345363" y="5707063"/>
          <p14:tracePt t="28190" x="7277100" y="5715000"/>
          <p14:tracePt t="28207" x="7261225" y="5730875"/>
          <p14:tracePt t="28223" x="7261225" y="5761038"/>
          <p14:tracePt t="28240" x="7345363" y="5799138"/>
          <p14:tracePt t="28257" x="7612063" y="5807075"/>
          <p14:tracePt t="28273" x="7947025" y="5807075"/>
          <p14:tracePt t="28290" x="8199438" y="5807075"/>
          <p14:tracePt t="28307" x="8321675" y="5768975"/>
          <p14:tracePt t="28323" x="8343900" y="5753100"/>
          <p14:tracePt t="28357" x="8343900" y="5745163"/>
          <p14:tracePt t="28374" x="8297863" y="5722938"/>
          <p14:tracePt t="28390" x="8175625" y="5715000"/>
          <p14:tracePt t="28407" x="8085138" y="5722938"/>
          <p14:tracePt t="28423" x="8069263" y="5737225"/>
          <p14:tracePt t="28441" x="8069263" y="5753100"/>
          <p14:tracePt t="28457" x="8069263" y="5775325"/>
          <p14:tracePt t="28473" x="8153400" y="5807075"/>
          <p14:tracePt t="28490" x="8297863" y="5807075"/>
          <p14:tracePt t="28507" x="8412163" y="5799138"/>
          <p14:tracePt t="28523" x="8450263" y="5775325"/>
          <p14:tracePt t="28540" x="8458200" y="5768975"/>
          <p14:tracePt t="28557" x="8442325" y="5745163"/>
          <p14:tracePt t="28574" x="8137525" y="5699125"/>
          <p14:tracePt t="28590" x="7864475" y="5692775"/>
          <p14:tracePt t="28607" x="7658100" y="5692775"/>
          <p14:tracePt t="28624" x="7521575" y="5753100"/>
          <p14:tracePt t="28640" x="7467600" y="5799138"/>
          <p14:tracePt t="28657" x="7459663" y="5807075"/>
          <p14:tracePt t="28674" x="7459663" y="5813425"/>
          <p14:tracePt t="28690" x="7527925" y="5859463"/>
          <p14:tracePt t="28707" x="7666038" y="5897563"/>
          <p14:tracePt t="28724" x="7772400" y="5905500"/>
          <p14:tracePt t="28740" x="7826375" y="5905500"/>
          <p14:tracePt t="28757" x="7832725" y="5897563"/>
          <p14:tracePt t="28775" x="7832725" y="5875338"/>
          <p14:tracePt t="28790" x="7802563" y="5829300"/>
          <p14:tracePt t="28807" x="7704138" y="5783263"/>
          <p14:tracePt t="28824" x="7566025" y="5783263"/>
          <p14:tracePt t="28840" x="7437438" y="5783263"/>
          <p14:tracePt t="28857" x="7345363" y="5829300"/>
          <p14:tracePt t="28874" x="7307263" y="5867400"/>
          <p14:tracePt t="28890" x="7299325" y="5927725"/>
          <p14:tracePt t="28907" x="7299325" y="6003925"/>
          <p14:tracePt t="28924" x="7331075" y="6111875"/>
          <p14:tracePt t="28940" x="7407275" y="6188075"/>
          <p14:tracePt t="28958" x="7535863" y="6264275"/>
          <p14:tracePt t="28974" x="7589838" y="6270625"/>
          <p14:tracePt t="28990" x="7718425" y="6270625"/>
          <p14:tracePt t="29007" x="7780338" y="6248400"/>
          <p14:tracePt t="29024" x="7794625" y="6232525"/>
          <p14:tracePt t="29040" x="7794625" y="6218238"/>
          <p14:tracePt t="29057" x="7772400" y="6156325"/>
          <p14:tracePt t="29074" x="7756525" y="6134100"/>
          <p14:tracePt t="29090" x="7750175" y="6126163"/>
          <p14:tracePt t="29107" x="7742238" y="6118225"/>
          <p14:tracePt t="29183" x="7742238" y="6126163"/>
          <p14:tracePt t="29192" x="7734300" y="6134100"/>
          <p14:tracePt t="29207" x="7726363" y="6142038"/>
          <p14:tracePt t="29222" x="7718425" y="6149975"/>
          <p14:tracePt t="29231" x="7718425" y="6156325"/>
          <p14:tracePt t="29247" x="7712075" y="6156325"/>
          <p14:tracePt t="29263" x="7712075" y="6164263"/>
          <p14:tracePt t="29274" x="7704138" y="6164263"/>
          <p14:tracePt t="30447" x="7696200" y="6164263"/>
          <p14:tracePt t="30463" x="7650163" y="6149975"/>
          <p14:tracePt t="30471" x="7559675" y="5965825"/>
          <p14:tracePt t="30478" x="7383463" y="5730875"/>
          <p14:tracePt t="30491" x="7223125" y="5524500"/>
          <p14:tracePt t="30508" x="7094538" y="5334000"/>
          <p14:tracePt t="30524" x="7048500" y="5181600"/>
          <p14:tracePt t="30542" x="7010400" y="4914900"/>
          <p14:tracePt t="30558" x="7002463" y="4778375"/>
          <p14:tracePt t="30574" x="7002463" y="4670425"/>
          <p14:tracePt t="30591" x="7018338" y="4587875"/>
          <p14:tracePt t="30608" x="7018338" y="4579938"/>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altLang="en-US" sz="2800" b="1" dirty="0">
                <a:latin typeface="Times New Roman" panose="02020603050405020304" pitchFamily="18" charset="0"/>
                <a:cs typeface="Times New Roman" panose="02020603050405020304" pitchFamily="18" charset="0"/>
              </a:rPr>
              <a:t>The Additive Rule </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1807" t="36641" r="12989" b="13736"/>
          <a:stretch/>
        </p:blipFill>
        <p:spPr>
          <a:xfrm>
            <a:off x="1847544" y="1919111"/>
            <a:ext cx="8662411" cy="4380089"/>
          </a:xfrm>
          <a:prstGeom prst="rect">
            <a:avLst/>
          </a:prstGeom>
        </p:spPr>
      </p:pic>
    </p:spTree>
    <p:extLst>
      <p:ext uri="{BB962C8B-B14F-4D97-AF65-F5344CB8AC3E}">
        <p14:creationId xmlns:p14="http://schemas.microsoft.com/office/powerpoint/2010/main" val="2210681928"/>
      </p:ext>
    </p:extLst>
  </p:cSld>
  <p:clrMapOvr>
    <a:masterClrMapping/>
  </p:clrMapOvr>
  <mc:AlternateContent xmlns:mc="http://schemas.openxmlformats.org/markup-compatibility/2006" xmlns:p14="http://schemas.microsoft.com/office/powerpoint/2010/main">
    <mc:Choice Requires="p14">
      <p:transition p14:dur="10" advTm="68304"/>
    </mc:Choice>
    <mc:Fallback xmlns="">
      <p:transition advTm="68304"/>
    </mc:Fallback>
  </mc:AlternateContent>
  <p:timing>
    <p:tnLst>
      <p:par>
        <p:cTn id="1" dur="indefinite" restart="never" nodeType="tmRoot"/>
      </p:par>
    </p:tnLst>
  </p:timing>
  <p:extLst mod="1">
    <p:ext uri="{3A86A75C-4F4B-4683-9AE1-C65F6400EC91}">
      <p14:laserTraceLst xmlns:p14="http://schemas.microsoft.com/office/powerpoint/2010/main">
        <p14:tracePtLst>
          <p14:tracePt t="512" x="7018338" y="4518025"/>
          <p14:tracePt t="520" x="6988175" y="4343400"/>
          <p14:tracePt t="531" x="6873875" y="4030663"/>
          <p14:tracePt t="547" x="6675438" y="3535363"/>
          <p14:tracePt t="565" x="6537325" y="3124200"/>
          <p14:tracePt t="581" x="6477000" y="2667000"/>
          <p14:tracePt t="597" x="6438900" y="2316163"/>
          <p14:tracePt t="615" x="6454775" y="1912938"/>
          <p14:tracePt t="631" x="6469063" y="1806575"/>
          <p14:tracePt t="647" x="6545263" y="1577975"/>
          <p14:tracePt t="664" x="6561138" y="1508125"/>
          <p14:tracePt t="681" x="6561138" y="1501775"/>
          <p14:tracePt t="697" x="6569075" y="1477963"/>
          <p14:tracePt t="714" x="6569075" y="1431925"/>
          <p14:tracePt t="752" x="6569075" y="1425575"/>
          <p14:tracePt t="764" x="6569075" y="1417638"/>
          <p14:tracePt t="781" x="6469063" y="1387475"/>
          <p14:tracePt t="797" x="6384925" y="1363663"/>
          <p14:tracePt t="815" x="6324600" y="1355725"/>
          <p14:tracePt t="831" x="6270625" y="1349375"/>
          <p14:tracePt t="847" x="6096000" y="1431925"/>
          <p14:tracePt t="864" x="5981700" y="1546225"/>
          <p14:tracePt t="881" x="5897563" y="1698625"/>
          <p14:tracePt t="897" x="5845175" y="1828800"/>
          <p14:tracePt t="914" x="5829300" y="1889125"/>
          <p14:tracePt t="931" x="5821363" y="1935163"/>
          <p14:tracePt t="947" x="5821363" y="1973263"/>
          <p14:tracePt t="964" x="5821363" y="2003425"/>
          <p14:tracePt t="981" x="5821363" y="2049463"/>
          <p14:tracePt t="998" x="5821363" y="2117725"/>
          <p14:tracePt t="1015" x="5807075" y="2193925"/>
          <p14:tracePt t="1031" x="5768975" y="2339975"/>
          <p14:tracePt t="1048" x="5745163" y="2392363"/>
          <p14:tracePt t="1066" x="5737225" y="2430463"/>
          <p14:tracePt t="1216" x="5737225" y="2454275"/>
          <p14:tracePt t="1224" x="5737225" y="2492375"/>
          <p14:tracePt t="1232" x="5737225" y="2536825"/>
          <p14:tracePt t="1248" x="5737225" y="2552700"/>
          <p14:tracePt t="1264" x="5753100" y="2552700"/>
          <p14:tracePt t="1777" x="5768975" y="2568575"/>
          <p14:tracePt t="1792" x="5791200" y="2582863"/>
          <p14:tracePt t="1799" x="5807075" y="2582863"/>
          <p14:tracePt t="1944" x="5813425" y="2582863"/>
          <p14:tracePt t="1961" x="5807075" y="2574925"/>
          <p14:tracePt t="1967" x="5753100" y="2568575"/>
          <p14:tracePt t="1976" x="5707063" y="2560638"/>
          <p14:tracePt t="1983" x="5654675" y="2544763"/>
          <p14:tracePt t="1998" x="5616575" y="2536825"/>
          <p14:tracePt t="2015" x="5592763" y="2522538"/>
          <p14:tracePt t="2376" x="5584825" y="2522538"/>
          <p14:tracePt t="2383" x="5616575" y="2506663"/>
          <p14:tracePt t="2392" x="5775325" y="2468563"/>
          <p14:tracePt t="2399" x="5981700" y="2430463"/>
          <p14:tracePt t="2415" x="6156325" y="2408238"/>
          <p14:tracePt t="2431" x="6705600" y="2339975"/>
          <p14:tracePt t="2448" x="6980238" y="2339975"/>
          <p14:tracePt t="2465" x="7094538" y="2339975"/>
          <p14:tracePt t="2483" x="7108825" y="2339975"/>
          <p14:tracePt t="2576" x="7116763" y="2339975"/>
          <p14:tracePt t="2592" x="7140575" y="2339975"/>
          <p14:tracePt t="2648" x="7154863" y="2339975"/>
          <p14:tracePt t="2656" x="7170738" y="2339975"/>
          <p14:tracePt t="2665" x="7216775" y="2362200"/>
          <p14:tracePt t="2681" x="7285038" y="2370138"/>
          <p14:tracePt t="2698" x="7413625" y="2416175"/>
          <p14:tracePt t="2715" x="7497763" y="2446338"/>
          <p14:tracePt t="2731" x="7505700" y="2446338"/>
          <p14:tracePt t="3136" x="7535863" y="2446338"/>
          <p14:tracePt t="3144" x="7597775" y="2446338"/>
          <p14:tracePt t="3151" x="7704138" y="2446338"/>
          <p14:tracePt t="3165" x="7788275" y="2446338"/>
          <p14:tracePt t="3184" x="8099425" y="2416175"/>
          <p14:tracePt t="3199" x="8175625" y="2408238"/>
          <p14:tracePt t="3215" x="8305800" y="2384425"/>
          <p14:tracePt t="3233" x="8321675" y="2378075"/>
          <p14:tracePt t="3480" x="8335963" y="2378075"/>
          <p14:tracePt t="3489" x="8366125" y="2392363"/>
          <p14:tracePt t="3498" x="8389938" y="2392363"/>
          <p14:tracePt t="3515" x="8450263" y="2416175"/>
          <p14:tracePt t="3532" x="8648700" y="2438400"/>
          <p14:tracePt t="3549" x="8778875" y="2438400"/>
          <p14:tracePt t="3565" x="8893175" y="2438400"/>
          <p14:tracePt t="3582" x="8953500" y="2438400"/>
          <p14:tracePt t="3632" x="8953500" y="2430463"/>
          <p14:tracePt t="3640" x="8953500" y="2408238"/>
          <p14:tracePt t="3904" x="8969375" y="2400300"/>
          <p14:tracePt t="3912" x="9013825" y="2378075"/>
          <p14:tracePt t="3921" x="9051925" y="2370138"/>
          <p14:tracePt t="3932" x="9090025" y="2370138"/>
          <p14:tracePt t="3949" x="9204325" y="2362200"/>
          <p14:tracePt t="3965" x="9296400" y="2362200"/>
          <p14:tracePt t="3982" x="9326563" y="2362200"/>
          <p14:tracePt t="3999" x="9342438" y="2362200"/>
          <p14:tracePt t="5040" x="9342438" y="2354263"/>
          <p14:tracePt t="5048" x="9334500" y="2354263"/>
          <p14:tracePt t="5056" x="9326563" y="2354263"/>
          <p14:tracePt t="5071" x="9304338" y="2354263"/>
          <p14:tracePt t="5082" x="9266238" y="2354263"/>
          <p14:tracePt t="5099" x="9113838" y="2468563"/>
          <p14:tracePt t="5116" x="8945563" y="2606675"/>
          <p14:tracePt t="5132" x="8702675" y="2811463"/>
          <p14:tracePt t="5149" x="8343900" y="3070225"/>
          <p14:tracePt t="5166" x="7878763" y="3336925"/>
          <p14:tracePt t="5183" x="7413625" y="3619500"/>
          <p14:tracePt t="5199" x="6811963" y="3863975"/>
          <p14:tracePt t="5216" x="6362700" y="4030663"/>
          <p14:tracePt t="5232" x="5935663" y="4206875"/>
          <p14:tracePt t="5249" x="5608638" y="4327525"/>
          <p14:tracePt t="5266" x="5303838" y="4457700"/>
          <p14:tracePt t="5282" x="5051425" y="4541838"/>
          <p14:tracePt t="5299" x="4808538" y="4594225"/>
          <p14:tracePt t="5316" x="4625975" y="4648200"/>
          <p14:tracePt t="5332" x="4495800" y="4686300"/>
          <p14:tracePt t="5349" x="4411663" y="4716463"/>
          <p14:tracePt t="5366" x="4373563" y="4724400"/>
          <p14:tracePt t="5383" x="4343400" y="4740275"/>
          <p14:tracePt t="5399" x="4251325" y="4808538"/>
          <p14:tracePt t="5416" x="4198938" y="4860925"/>
          <p14:tracePt t="5432" x="4137025" y="4937125"/>
          <p14:tracePt t="5449" x="4054475" y="5013325"/>
          <p14:tracePt t="5466" x="3992563" y="5067300"/>
          <p14:tracePt t="5482" x="3962400" y="5097463"/>
          <p14:tracePt t="5499" x="3940175" y="5151438"/>
          <p14:tracePt t="5516" x="3908425" y="5203825"/>
          <p14:tracePt t="5533" x="3863975" y="5257800"/>
          <p14:tracePt t="5535" x="3825875" y="5287963"/>
          <p14:tracePt t="5549" x="3771900" y="5318125"/>
          <p14:tracePt t="5566" x="3687763" y="5372100"/>
          <p14:tracePt t="5584" x="3597275" y="5402263"/>
          <p14:tracePt t="5599" x="3573463" y="5402263"/>
          <p14:tracePt t="5704" x="3573463" y="5394325"/>
          <p14:tracePt t="5719" x="3581400" y="5394325"/>
          <p14:tracePt t="5727" x="3589338" y="5387975"/>
          <p14:tracePt t="5736" x="3603625" y="5372100"/>
          <p14:tracePt t="5759" x="3611563" y="5372100"/>
          <p14:tracePt t="5767" x="3619500" y="5364163"/>
          <p14:tracePt t="5782" x="3635375" y="5364163"/>
          <p14:tracePt t="5799" x="3717925" y="5349875"/>
          <p14:tracePt t="5816" x="3779838" y="5349875"/>
          <p14:tracePt t="5832" x="3825875" y="5341938"/>
          <p14:tracePt t="6520" x="3863975" y="5341938"/>
          <p14:tracePt t="6528" x="3932238" y="5341938"/>
          <p14:tracePt t="6535" x="4030663" y="5341938"/>
          <p14:tracePt t="6550" x="4144963" y="5341938"/>
          <p14:tracePt t="6567" x="4572000" y="5341938"/>
          <p14:tracePt t="6583" x="4922838" y="5341938"/>
          <p14:tracePt t="6600" x="5151438" y="5341938"/>
          <p14:tracePt t="6616" x="5257800" y="5341938"/>
          <p14:tracePt t="6633" x="5273675" y="5334000"/>
          <p14:tracePt t="6801" x="5303838" y="5326063"/>
          <p14:tracePt t="6808" x="5364163" y="5318125"/>
          <p14:tracePt t="6816" x="5440363" y="5318125"/>
          <p14:tracePt t="6833" x="5578475" y="5318125"/>
          <p14:tracePt t="6850" x="5783263" y="5318125"/>
          <p14:tracePt t="6866" x="5943600" y="5318125"/>
          <p14:tracePt t="6883" x="5981700" y="5318125"/>
          <p14:tracePt t="7008" x="5981700" y="5311775"/>
          <p14:tracePt t="7512" x="5981700" y="5318125"/>
          <p14:tracePt t="7528" x="5973763" y="5326063"/>
          <p14:tracePt t="7552" x="5965825" y="5334000"/>
          <p14:tracePt t="8224" x="5965825" y="5341938"/>
          <p14:tracePt t="8232" x="5973763" y="5341938"/>
          <p14:tracePt t="8240" x="6027738" y="5341938"/>
          <p14:tracePt t="8250" x="6118225" y="5341938"/>
          <p14:tracePt t="8267" x="6286500" y="5341938"/>
          <p14:tracePt t="8284" x="6507163" y="5341938"/>
          <p14:tracePt t="8300" x="6683375" y="5341938"/>
          <p14:tracePt t="8317" x="6827838" y="5341938"/>
          <p14:tracePt t="8334" x="6956425" y="5341938"/>
          <p14:tracePt t="8351" x="7032625" y="5341938"/>
          <p14:tracePt t="8367" x="7108825" y="5341938"/>
          <p14:tracePt t="8384" x="7170738" y="5326063"/>
          <p14:tracePt t="8402" x="7200900" y="5318125"/>
          <p14:tracePt t="8417" x="7223125" y="5318125"/>
          <p14:tracePt t="8434" x="7239000" y="5311775"/>
          <p14:tracePt t="8704" x="7254875" y="5311775"/>
          <p14:tracePt t="8712" x="7285038" y="5311775"/>
          <p14:tracePt t="8719" x="7353300" y="5303838"/>
          <p14:tracePt t="8734" x="7407275" y="5295900"/>
          <p14:tracePt t="8750" x="7513638" y="5273675"/>
          <p14:tracePt t="8767" x="7642225" y="5265738"/>
          <p14:tracePt t="8784" x="7666038" y="5265738"/>
          <p14:tracePt t="9928" x="7696200" y="5257800"/>
          <p14:tracePt t="9936" x="7734300" y="5257800"/>
          <p14:tracePt t="9943" x="7826375" y="5235575"/>
          <p14:tracePt t="9952" x="7916863" y="5227638"/>
          <p14:tracePt t="9967" x="8107363" y="5189538"/>
          <p14:tracePt t="9984" x="8289925" y="5173663"/>
          <p14:tracePt t="10001" x="8382000" y="5165725"/>
          <p14:tracePt t="10018" x="8412163" y="5159375"/>
          <p14:tracePt t="10034" x="8412163" y="5151438"/>
          <p14:tracePt t="10088" x="8420100" y="5151438"/>
          <p14:tracePt t="10096" x="8474075" y="5151438"/>
          <p14:tracePt t="10103" x="8526463" y="5143500"/>
          <p14:tracePt t="10118" x="8564563" y="5135563"/>
          <p14:tracePt t="10135" x="8648700" y="5135563"/>
          <p14:tracePt t="10151" x="8839200" y="5105400"/>
          <p14:tracePt t="10168" x="8869363" y="5105400"/>
          <p14:tracePt t="10248" x="8885238" y="5105400"/>
          <p14:tracePt t="10256" x="8915400" y="5097463"/>
          <p14:tracePt t="10268" x="8983663" y="5089525"/>
          <p14:tracePt t="10284" x="9090025" y="5083175"/>
          <p14:tracePt t="10301" x="9266238" y="5067300"/>
          <p14:tracePt t="10318" x="9478963" y="5067300"/>
          <p14:tracePt t="10335" x="9647238" y="5067300"/>
          <p14:tracePt t="10351" x="9890125" y="5067300"/>
          <p14:tracePt t="10368" x="9928225" y="5067300"/>
          <p14:tracePt t="10384" x="9944100" y="5067300"/>
          <p14:tracePt t="10512" x="9952038" y="5067300"/>
          <p14:tracePt t="10520" x="9982200" y="5083175"/>
          <p14:tracePt t="10528" x="10020300" y="5143500"/>
          <p14:tracePt t="10536" x="10036175" y="5165725"/>
          <p14:tracePt t="10551" x="10042525" y="5173663"/>
          <p14:tracePt t="10568" x="10088563" y="5235575"/>
          <p14:tracePt t="10584" x="10088563" y="5249863"/>
          <p14:tracePt t="10602" x="10096500" y="5249863"/>
          <p14:tracePt t="10634" x="10096500" y="5257800"/>
          <p14:tracePt t="10651" x="10080625" y="5257800"/>
          <p14:tracePt t="10668" x="10050463" y="5257800"/>
          <p14:tracePt t="10684" x="10020300" y="5257800"/>
          <p14:tracePt t="10992" x="10004425" y="5257800"/>
          <p14:tracePt t="11002" x="9966325" y="5257800"/>
          <p14:tracePt t="11008" x="9867900" y="5257800"/>
          <p14:tracePt t="11018" x="9731375" y="5273675"/>
          <p14:tracePt t="11035" x="9007475" y="5356225"/>
          <p14:tracePt t="11051" x="7940675" y="5356225"/>
          <p14:tracePt t="11068" x="6683375" y="5356225"/>
          <p14:tracePt t="11085" x="5616575" y="5356225"/>
          <p14:tracePt t="11101" x="4914900" y="5356225"/>
          <p14:tracePt t="11118" x="4694238" y="5356225"/>
          <p14:tracePt t="11135" x="4670425" y="5356225"/>
          <p14:tracePt t="11192" x="4686300" y="5349875"/>
          <p14:tracePt t="11208" x="4686300" y="5334000"/>
          <p14:tracePt t="11224" x="4686300" y="5318125"/>
          <p14:tracePt t="11240" x="4678363" y="5318125"/>
          <p14:tracePt t="11263" x="4678363" y="5311775"/>
          <p14:tracePt t="11272" x="4664075" y="5303838"/>
          <p14:tracePt t="11280" x="4664075" y="5295900"/>
          <p14:tracePt t="11296" x="4632325" y="5280025"/>
          <p14:tracePt t="11304" x="4610100" y="5273675"/>
          <p14:tracePt t="11319" x="4533900" y="5273675"/>
          <p14:tracePt t="11335" x="4435475" y="5273675"/>
          <p14:tracePt t="11351" x="4351338" y="5273675"/>
          <p14:tracePt t="11368" x="4313238" y="5273675"/>
          <p14:tracePt t="11385" x="4305300" y="5273675"/>
          <p14:tracePt t="11401" x="4297363" y="5273675"/>
          <p14:tracePt t="11418" x="4289425" y="5273675"/>
          <p14:tracePt t="11435" x="4244975" y="5311775"/>
          <p14:tracePt t="11451" x="4144963" y="5341938"/>
          <p14:tracePt t="11468" x="4016375" y="5380038"/>
          <p14:tracePt t="11485" x="3894138" y="5394325"/>
          <p14:tracePt t="11503" x="3779838" y="5394325"/>
          <p14:tracePt t="11518" x="3771900" y="5394325"/>
          <p14:tracePt t="12808" x="3878263" y="5394325"/>
          <p14:tracePt t="12816" x="4106863" y="5394325"/>
          <p14:tracePt t="12824" x="4465638" y="5349875"/>
          <p14:tracePt t="12835" x="4778375" y="5265738"/>
          <p14:tracePt t="12853" x="5524500" y="5045075"/>
          <p14:tracePt t="12869" x="6324600" y="4830763"/>
          <p14:tracePt t="12885" x="6896100" y="4610100"/>
          <p14:tracePt t="12902" x="7216775" y="4419600"/>
          <p14:tracePt t="12919" x="7407275" y="4244975"/>
          <p14:tracePt t="12935" x="7445375" y="4175125"/>
          <p14:tracePt t="12952" x="7475538" y="4076700"/>
          <p14:tracePt t="12969" x="7497763" y="3984625"/>
          <p14:tracePt t="12985" x="7521575" y="3924300"/>
          <p14:tracePt t="13002" x="7551738" y="3870325"/>
          <p14:tracePt t="13035" x="7559675" y="3856038"/>
          <p14:tracePt t="13072" x="7573963" y="3832225"/>
          <p14:tracePt t="13080" x="7612063" y="3763963"/>
          <p14:tracePt t="13087" x="7650163" y="3717925"/>
          <p14:tracePt t="13102" x="7673975" y="3703638"/>
          <p14:tracePt t="13119" x="7772400" y="3635375"/>
          <p14:tracePt t="13135" x="7802563" y="3611563"/>
          <p14:tracePt t="13184" x="7794625" y="3611563"/>
          <p14:tracePt t="13192" x="7780338" y="3611563"/>
          <p14:tracePt t="13202" x="7772400" y="3611563"/>
          <p14:tracePt t="13219" x="7756525" y="3611563"/>
          <p14:tracePt t="13235" x="7688263" y="3733800"/>
          <p14:tracePt t="13252" x="7589838" y="3886200"/>
          <p14:tracePt t="13269" x="7489825" y="4016375"/>
          <p14:tracePt t="13285" x="7369175" y="4106863"/>
          <p14:tracePt t="13303" x="7277100" y="4160838"/>
          <p14:tracePt t="13335" x="7269163" y="4160838"/>
          <p14:tracePt t="13368" x="7261225" y="4160838"/>
          <p14:tracePt t="13376" x="7254875" y="4160838"/>
          <p14:tracePt t="13385" x="7246938" y="4160838"/>
          <p14:tracePt t="13402" x="7216775" y="4175125"/>
          <p14:tracePt t="13420" x="7178675" y="4206875"/>
          <p14:tracePt t="13435" x="7116763" y="4251325"/>
          <p14:tracePt t="13452" x="7064375" y="4297363"/>
          <p14:tracePt t="13469" x="7040563" y="4327525"/>
          <p14:tracePt t="13486" x="7010400" y="4351338"/>
          <p14:tracePt t="13536" x="7010400" y="4343400"/>
          <p14:tracePt t="13544" x="7010400" y="4321175"/>
          <p14:tracePt t="13552" x="7010400" y="4313238"/>
          <p14:tracePt t="13569" x="7032625" y="4267200"/>
          <p14:tracePt t="13586" x="7040563" y="4251325"/>
          <p14:tracePt t="13602" x="7040563" y="4237038"/>
          <p14:tracePt t="13620" x="7056438" y="4229100"/>
          <p14:tracePt t="13657" x="7056438" y="4213225"/>
          <p14:tracePt t="13696" x="7064375" y="4206875"/>
          <p14:tracePt t="13712" x="7064375" y="4198938"/>
          <p14:tracePt t="13720" x="7078663" y="4191000"/>
          <p14:tracePt t="13736" x="7094538" y="4175125"/>
          <p14:tracePt t="13752" x="7108825" y="4168775"/>
          <p14:tracePt t="13768" x="7116763" y="4168775"/>
          <p14:tracePt t="13775" x="7132638" y="4160838"/>
          <p14:tracePt t="13792" x="7140575" y="4152900"/>
          <p14:tracePt t="14512" x="7216775" y="4152900"/>
          <p14:tracePt t="14520" x="7413625" y="4152900"/>
          <p14:tracePt t="14530" x="7620000" y="4152900"/>
          <p14:tracePt t="14536" x="7810500" y="4152900"/>
          <p14:tracePt t="14552" x="8161338" y="4152900"/>
          <p14:tracePt t="14569" x="8480425" y="4152900"/>
          <p14:tracePt t="14586" x="8626475" y="4144963"/>
          <p14:tracePt t="14603" x="8640763" y="4144963"/>
          <p14:tracePt t="14784" x="8656638" y="4144963"/>
          <p14:tracePt t="14792" x="8686800" y="4144963"/>
          <p14:tracePt t="14803" x="8709025" y="4144963"/>
          <p14:tracePt t="14819" x="8847138" y="4144963"/>
          <p14:tracePt t="14836" x="9021763" y="4152900"/>
          <p14:tracePt t="14853" x="9105900" y="4152900"/>
          <p14:tracePt t="14869" x="9174163" y="4152900"/>
          <p14:tracePt t="15384" x="9166225" y="4152900"/>
          <p14:tracePt t="15392" x="9151938" y="4152900"/>
          <p14:tracePt t="15403" x="9121775" y="4152900"/>
          <p14:tracePt t="15419" x="8999538" y="4144963"/>
          <p14:tracePt t="15436" x="8610600" y="4244975"/>
          <p14:tracePt t="15453" x="7947025" y="4373563"/>
          <p14:tracePt t="15470" x="7178675" y="4503738"/>
          <p14:tracePt t="15487" x="6088063" y="4664075"/>
          <p14:tracePt t="15503" x="5807075" y="4716463"/>
          <p14:tracePt t="15520" x="5273675" y="4860925"/>
          <p14:tracePt t="15536" x="5121275" y="4906963"/>
          <p14:tracePt t="15553" x="5059363" y="4930775"/>
          <p14:tracePt t="15570" x="5037138" y="4937125"/>
          <p14:tracePt t="15608" x="5029200" y="4945063"/>
          <p14:tracePt t="15620" x="5021263" y="4945063"/>
          <p14:tracePt t="15636" x="4991100" y="4953000"/>
          <p14:tracePt t="15653" x="4975225" y="4960938"/>
          <p14:tracePt t="15670" x="4937125" y="4975225"/>
          <p14:tracePt t="15686" x="4930775" y="4983163"/>
          <p14:tracePt t="15720" x="4922838" y="4999038"/>
          <p14:tracePt t="15736" x="4906963" y="5013325"/>
          <p14:tracePt t="15753" x="4892675" y="5059363"/>
          <p14:tracePt t="15770" x="4884738" y="5105400"/>
          <p14:tracePt t="15786" x="4884738" y="5151438"/>
          <p14:tracePt t="15803" x="4892675" y="5203825"/>
          <p14:tracePt t="15819" x="4922838" y="5227638"/>
          <p14:tracePt t="15836" x="4945063" y="5235575"/>
          <p14:tracePt t="15853" x="4960938" y="5235575"/>
          <p14:tracePt t="15886" x="4983163" y="5235575"/>
          <p14:tracePt t="15903" x="5013325" y="5227638"/>
          <p14:tracePt t="15919" x="5051425" y="5219700"/>
          <p14:tracePt t="15936" x="5089525" y="5203825"/>
          <p14:tracePt t="15953" x="5151438" y="5189538"/>
          <p14:tracePt t="15969" x="5235575" y="5165725"/>
          <p14:tracePt t="15986" x="5303838" y="5159375"/>
          <p14:tracePt t="16003" x="5364163" y="5143500"/>
          <p14:tracePt t="16020" x="5410200" y="5135563"/>
          <p14:tracePt t="16036" x="5418138" y="5135563"/>
          <p14:tracePt t="17128" x="5426075" y="5135563"/>
          <p14:tracePt t="17160" x="5426075" y="5143500"/>
          <p14:tracePt t="17176" x="5426075" y="5151438"/>
          <p14:tracePt t="17192" x="5426075" y="5159375"/>
          <p14:tracePt t="17320" x="5432425" y="5165725"/>
          <p14:tracePt t="17328" x="5448300" y="5165725"/>
          <p14:tracePt t="17338" x="5478463" y="5165725"/>
          <p14:tracePt t="17354" x="5554663" y="5165725"/>
          <p14:tracePt t="17370" x="5661025" y="5151438"/>
          <p14:tracePt t="17387" x="5737225" y="5143500"/>
          <p14:tracePt t="17404" x="5761038" y="5135563"/>
          <p14:tracePt t="17420" x="5768975" y="5135563"/>
          <p14:tracePt t="17496" x="5783263" y="5127625"/>
          <p14:tracePt t="17504" x="5791200" y="5121275"/>
          <p14:tracePt t="17512" x="5799138" y="5121275"/>
          <p14:tracePt t="17520" x="5813425" y="5121275"/>
          <p14:tracePt t="17537" x="5829300" y="5113338"/>
          <p14:tracePt t="17554" x="5845175" y="5105400"/>
          <p14:tracePt t="17570" x="5851525" y="5097463"/>
          <p14:tracePt t="17587" x="5867400" y="5089525"/>
          <p14:tracePt t="17604" x="5897563" y="5075238"/>
          <p14:tracePt t="17620" x="5943600" y="5045075"/>
          <p14:tracePt t="17637" x="5973763" y="5029200"/>
          <p14:tracePt t="17655" x="6073775" y="4960938"/>
          <p14:tracePt t="17671" x="6096000" y="4937125"/>
          <p14:tracePt t="17687" x="6226175" y="4854575"/>
          <p14:tracePt t="17704" x="6340475" y="4770438"/>
          <p14:tracePt t="17720" x="6461125" y="4686300"/>
          <p14:tracePt t="17737" x="6553200" y="4610100"/>
          <p14:tracePt t="17754" x="6637338" y="4525963"/>
          <p14:tracePt t="17770" x="6727825" y="4411663"/>
          <p14:tracePt t="17787" x="6827838" y="4275138"/>
          <p14:tracePt t="17804" x="6918325" y="4152900"/>
          <p14:tracePt t="17820" x="6994525" y="4016375"/>
          <p14:tracePt t="17837" x="7108825" y="3870325"/>
          <p14:tracePt t="17854" x="7208838" y="3725863"/>
          <p14:tracePt t="17871" x="7307263" y="3573463"/>
          <p14:tracePt t="17887" x="7369175" y="3497263"/>
          <p14:tracePt t="17904" x="7421563" y="3436938"/>
          <p14:tracePt t="17920" x="7459663" y="3413125"/>
          <p14:tracePt t="17938" x="7467600" y="3406775"/>
          <p14:tracePt t="17984" x="7497763" y="3406775"/>
          <p14:tracePt t="17991" x="7513638" y="3406775"/>
          <p14:tracePt t="18004" x="7543800" y="3429000"/>
          <p14:tracePt t="18020" x="7704138" y="3589338"/>
          <p14:tracePt t="18037" x="7788275" y="3657600"/>
          <p14:tracePt t="18054" x="7818438" y="3711575"/>
          <p14:tracePt t="18071" x="7826375" y="3711575"/>
          <p14:tracePt t="18144" x="7826375" y="3717925"/>
          <p14:tracePt t="18152" x="7810500" y="3717925"/>
          <p14:tracePt t="18160" x="7772400" y="3717925"/>
          <p14:tracePt t="18170" x="7726363" y="3717925"/>
          <p14:tracePt t="18187" x="7559675" y="3771900"/>
          <p14:tracePt t="18204" x="7353300" y="3802063"/>
          <p14:tracePt t="18221" x="7132638" y="3840163"/>
          <p14:tracePt t="18237" x="6942138" y="3840163"/>
          <p14:tracePt t="18254" x="6789738" y="3848100"/>
          <p14:tracePt t="18271" x="6667500" y="3878263"/>
          <p14:tracePt t="18287" x="6430963" y="3886200"/>
          <p14:tracePt t="18304" x="6202363" y="3916363"/>
          <p14:tracePt t="18320" x="5867400" y="3916363"/>
          <p14:tracePt t="18339" x="5448300" y="3916363"/>
          <p14:tracePt t="18354" x="5075238" y="3916363"/>
          <p14:tracePt t="18371" x="4800600" y="3916363"/>
          <p14:tracePt t="18389" x="4640263" y="3916363"/>
          <p14:tracePt t="18404" x="4564063" y="3916363"/>
          <p14:tracePt t="18421" x="4533900" y="3916363"/>
          <p14:tracePt t="18437" x="4525963" y="3916363"/>
          <p14:tracePt t="18454" x="4511675" y="3908425"/>
          <p14:tracePt t="18471" x="4479925" y="3902075"/>
          <p14:tracePt t="18487" x="4321175" y="3902075"/>
          <p14:tracePt t="18504" x="4137025" y="3878263"/>
          <p14:tracePt t="18521" x="3954463" y="3863975"/>
          <p14:tracePt t="18537" x="3779838" y="3832225"/>
          <p14:tracePt t="18554" x="3641725" y="3802063"/>
          <p14:tracePt t="18571" x="3635375" y="3802063"/>
          <p14:tracePt t="18648" x="3657600" y="3802063"/>
          <p14:tracePt t="18656" x="3665538" y="3802063"/>
          <p14:tracePt t="18664" x="3717925" y="3802063"/>
          <p14:tracePt t="18672" x="3802063" y="3802063"/>
          <p14:tracePt t="18687" x="3992563" y="3802063"/>
          <p14:tracePt t="18706" x="4321175" y="3802063"/>
          <p14:tracePt t="18721" x="4754563" y="3802063"/>
          <p14:tracePt t="18737" x="5334000" y="3802063"/>
          <p14:tracePt t="18754" x="5851525" y="3802063"/>
          <p14:tracePt t="18771" x="6346825" y="3802063"/>
          <p14:tracePt t="18787" x="6819900" y="3749675"/>
          <p14:tracePt t="18804" x="7185025" y="3725863"/>
          <p14:tracePt t="18821" x="7437438" y="3725863"/>
          <p14:tracePt t="18838" x="7604125" y="3717925"/>
          <p14:tracePt t="18854" x="7780338" y="3711575"/>
          <p14:tracePt t="18871" x="7962900" y="3711575"/>
          <p14:tracePt t="18887" x="8229600" y="3687763"/>
          <p14:tracePt t="18904" x="8397875" y="3679825"/>
          <p14:tracePt t="18921" x="8572500" y="3657600"/>
          <p14:tracePt t="18937" x="8778875" y="3635375"/>
          <p14:tracePt t="18954" x="8877300" y="3627438"/>
          <p14:tracePt t="18971" x="8923338" y="3627438"/>
          <p14:tracePt t="18987" x="8953500" y="3619500"/>
          <p14:tracePt t="19072" x="8961438" y="3619500"/>
          <p14:tracePt t="19080" x="8975725" y="3619500"/>
          <p14:tracePt t="19088" x="8983663" y="3619500"/>
          <p14:tracePt t="19104" x="9007475" y="3619500"/>
          <p14:tracePt t="19122" x="9075738" y="3619500"/>
          <p14:tracePt t="19138" x="9144000" y="3627438"/>
          <p14:tracePt t="19154" x="9174163" y="3641725"/>
          <p14:tracePt t="19171" x="9197975" y="3641725"/>
          <p14:tracePt t="19288" x="9197975" y="3649663"/>
          <p14:tracePt t="19337" x="9197975" y="3665538"/>
          <p14:tracePt t="19344" x="9197975" y="3695700"/>
          <p14:tracePt t="19354" x="9190038" y="3711575"/>
          <p14:tracePt t="19371" x="9182100" y="3733800"/>
          <p14:tracePt t="19388" x="9182100" y="3741738"/>
          <p14:tracePt t="19404" x="9182100" y="3749675"/>
          <p14:tracePt t="20440" x="9174163" y="3756025"/>
          <p14:tracePt t="20448" x="9166225" y="3756025"/>
          <p14:tracePt t="20456" x="9144000" y="3779838"/>
          <p14:tracePt t="20471" x="9113838" y="3840163"/>
          <p14:tracePt t="20488" x="9090025" y="3878263"/>
          <p14:tracePt t="20505" x="9059863" y="3916363"/>
          <p14:tracePt t="20521" x="9045575" y="3932238"/>
          <p14:tracePt t="20555" x="9037638" y="3940175"/>
          <p14:tracePt t="20571" x="9037638" y="3946525"/>
          <p14:tracePt t="20588" x="9029700" y="3954463"/>
          <p14:tracePt t="20605" x="9029700" y="3962400"/>
          <p14:tracePt t="20639" x="9029700" y="3984625"/>
          <p14:tracePt t="20655" x="9029700" y="4000500"/>
          <p14:tracePt t="20671" x="9029700" y="4022725"/>
          <p14:tracePt t="20688" x="9029700" y="4038600"/>
          <p14:tracePt t="20705" x="9029700" y="4054475"/>
          <p14:tracePt t="20721" x="9029700" y="4060825"/>
          <p14:tracePt t="20776" x="9045575" y="4068763"/>
          <p14:tracePt t="20783" x="9045575" y="4076700"/>
          <p14:tracePt t="20791" x="9051925" y="4084638"/>
          <p14:tracePt t="20805" x="9067800" y="4092575"/>
          <p14:tracePt t="20821" x="9075738" y="4098925"/>
          <p14:tracePt t="20838" x="9083675" y="4098925"/>
          <p14:tracePt t="20864" x="9090025" y="4106863"/>
          <p14:tracePt t="22104" x="9067800" y="4106863"/>
          <p14:tracePt t="22112" x="9021763" y="4122738"/>
          <p14:tracePt t="22122" x="8999538" y="4122738"/>
          <p14:tracePt t="22140" x="8885238" y="4130675"/>
          <p14:tracePt t="22155" x="8755063" y="4130675"/>
          <p14:tracePt t="22172" x="8626475" y="4130675"/>
          <p14:tracePt t="22189" x="8580438" y="4130675"/>
          <p14:tracePt t="22205" x="8556625" y="4130675"/>
          <p14:tracePt t="22223" x="8542338" y="4130675"/>
          <p14:tracePt t="22239" x="8526463" y="4130675"/>
          <p14:tracePt t="22255" x="8496300" y="4137025"/>
          <p14:tracePt t="22272" x="8450263" y="4152900"/>
          <p14:tracePt t="22289" x="8397875" y="4175125"/>
          <p14:tracePt t="22305" x="8366125" y="4198938"/>
          <p14:tracePt t="22322" x="8328025" y="4244975"/>
          <p14:tracePt t="22339" x="8297863" y="4305300"/>
          <p14:tracePt t="22356" x="8259763" y="4365625"/>
          <p14:tracePt t="22372" x="8213725" y="4449763"/>
          <p14:tracePt t="22389" x="8153400" y="4549775"/>
          <p14:tracePt t="22405" x="8107363" y="4640263"/>
          <p14:tracePt t="22423" x="8039100" y="4816475"/>
          <p14:tracePt t="22439" x="8008938" y="4876800"/>
          <p14:tracePt t="22456" x="7970838" y="4968875"/>
          <p14:tracePt t="22472" x="7962900" y="4999038"/>
          <p14:tracePt t="22489" x="7962900" y="5013325"/>
          <p14:tracePt t="22505" x="7962900" y="5051425"/>
          <p14:tracePt t="22522" x="7962900" y="5089525"/>
          <p14:tracePt t="22539" x="7962900" y="5159375"/>
          <p14:tracePt t="22556" x="7985125" y="5235575"/>
          <p14:tracePt t="22572" x="8031163" y="5280025"/>
          <p14:tracePt t="22575" x="8061325" y="5295900"/>
          <p14:tracePt t="22589" x="8099425" y="5303838"/>
          <p14:tracePt t="22605" x="8199438" y="5364163"/>
          <p14:tracePt t="22623" x="8351838" y="5448300"/>
          <p14:tracePt t="22639" x="8397875" y="5478463"/>
          <p14:tracePt t="22655" x="8458200" y="5540375"/>
          <p14:tracePt t="22672" x="8480425" y="5562600"/>
          <p14:tracePt t="22689" x="8504238" y="5592763"/>
          <p14:tracePt t="22705" x="8526463" y="5622925"/>
          <p14:tracePt t="22722" x="8572500" y="5646738"/>
          <p14:tracePt t="22739" x="8632825" y="5654675"/>
          <p14:tracePt t="22755" x="8709025" y="5654675"/>
          <p14:tracePt t="22772" x="8747125" y="5630863"/>
          <p14:tracePt t="22789" x="8770938" y="5616575"/>
          <p14:tracePt t="22806" x="8785225" y="5608638"/>
          <p14:tracePt t="22823" x="8785225" y="5584825"/>
          <p14:tracePt t="22839" x="8801100" y="5554663"/>
          <p14:tracePt t="22856" x="8809038" y="5524500"/>
          <p14:tracePt t="22872" x="8809038" y="5516563"/>
          <p14:tracePt t="22906" x="8809038" y="5502275"/>
          <p14:tracePt t="22922" x="8785225" y="5486400"/>
          <p14:tracePt t="22939" x="8702675" y="5456238"/>
          <p14:tracePt t="22956" x="8572500" y="5426075"/>
          <p14:tracePt t="22972" x="8404225" y="5426075"/>
          <p14:tracePt t="22989" x="8245475" y="5426075"/>
          <p14:tracePt t="23006" x="8099425" y="5426075"/>
          <p14:tracePt t="23023" x="8023225" y="5426075"/>
          <p14:tracePt t="23039" x="7985125" y="5426075"/>
          <p14:tracePt t="23056" x="7978775" y="5426075"/>
          <p14:tracePt t="23143" x="7954963" y="5426075"/>
          <p14:tracePt t="23151" x="7947025" y="5426075"/>
          <p14:tracePt t="23159" x="7924800" y="5418138"/>
          <p14:tracePt t="23172" x="7878763" y="5394325"/>
          <p14:tracePt t="23189" x="7826375" y="5387975"/>
          <p14:tracePt t="23206" x="7718425" y="5356225"/>
          <p14:tracePt t="23222" x="7627938" y="5349875"/>
          <p14:tracePt t="23239" x="7497763" y="5326063"/>
          <p14:tracePt t="23256" x="7445375" y="5326063"/>
          <p14:tracePt t="23272" x="7429500" y="5326063"/>
          <p14:tracePt t="23312" x="7421563" y="5326063"/>
          <p14:tracePt t="23322" x="7413625" y="5326063"/>
          <p14:tracePt t="23339" x="7369175" y="5326063"/>
          <p14:tracePt t="23356" x="7323138" y="5326063"/>
          <p14:tracePt t="23372" x="7239000" y="5326063"/>
          <p14:tracePt t="23389" x="7192963" y="5318125"/>
          <p14:tracePt t="23406" x="7178675" y="5311775"/>
          <p14:tracePt t="23422" x="7170738" y="5311775"/>
          <p14:tracePt t="23448" x="7162800" y="5311775"/>
          <p14:tracePt t="23464" x="7146925" y="5295900"/>
          <p14:tracePt t="23472" x="7132638" y="5265738"/>
          <p14:tracePt t="23489" x="7116763" y="5235575"/>
          <p14:tracePt t="23506" x="7102475" y="5173663"/>
          <p14:tracePt t="23522" x="7086600" y="5113338"/>
          <p14:tracePt t="23539" x="7086600" y="5067300"/>
          <p14:tracePt t="23557" x="7086600" y="5045075"/>
          <p14:tracePt t="23572" x="7086600" y="5013325"/>
          <p14:tracePt t="23576" x="7094538" y="4991100"/>
          <p14:tracePt t="23589" x="7102475" y="4968875"/>
          <p14:tracePt t="23607" x="7132638" y="4914900"/>
          <p14:tracePt t="23623" x="7146925" y="4899025"/>
          <p14:tracePt t="23639" x="7208838" y="4868863"/>
          <p14:tracePt t="23656" x="7269163" y="4846638"/>
          <p14:tracePt t="23673" x="7331075" y="4830763"/>
          <p14:tracePt t="23689" x="7437438" y="4808538"/>
          <p14:tracePt t="23706" x="7543800" y="4800600"/>
          <p14:tracePt t="23723" x="7627938" y="4778375"/>
          <p14:tracePt t="23739" x="7704138" y="4778375"/>
          <p14:tracePt t="23756" x="7788275" y="4778375"/>
          <p14:tracePt t="23773" x="7832725" y="4778375"/>
          <p14:tracePt t="23789" x="7894638" y="4778375"/>
          <p14:tracePt t="23806" x="7954963" y="4778375"/>
          <p14:tracePt t="23823" x="8016875" y="4778375"/>
          <p14:tracePt t="23839" x="8115300" y="4778375"/>
          <p14:tracePt t="23856" x="8191500" y="4778375"/>
          <p14:tracePt t="23873" x="8207375" y="4778375"/>
          <p14:tracePt t="23889" x="8213725" y="4778375"/>
          <p14:tracePt t="23936" x="8221663" y="4778375"/>
          <p14:tracePt t="23943" x="8245475" y="4778375"/>
          <p14:tracePt t="23956" x="8289925" y="4778375"/>
          <p14:tracePt t="23973" x="8389938" y="4778375"/>
          <p14:tracePt t="23989" x="8480425" y="4792663"/>
          <p14:tracePt t="24007" x="8556625" y="4816475"/>
          <p14:tracePt t="24039" x="8564563" y="4816475"/>
          <p14:tracePt t="24056" x="8564563" y="4838700"/>
          <p14:tracePt t="24073" x="8572500" y="4860925"/>
          <p14:tracePt t="24089" x="8602663" y="4930775"/>
          <p14:tracePt t="24106" x="8602663" y="4983163"/>
          <p14:tracePt t="24123" x="8602663" y="5059363"/>
          <p14:tracePt t="24140" x="8594725" y="5143500"/>
          <p14:tracePt t="24156" x="8550275" y="5203825"/>
          <p14:tracePt t="24173" x="8474075" y="5257800"/>
          <p14:tracePt t="24189" x="8366125" y="5287963"/>
          <p14:tracePt t="24207" x="8175625" y="5303838"/>
          <p14:tracePt t="24223" x="8107363" y="5303838"/>
          <p14:tracePt t="24240" x="7902575" y="5303838"/>
          <p14:tracePt t="24256" x="7780338" y="5303838"/>
          <p14:tracePt t="24273" x="7696200" y="5303838"/>
          <p14:tracePt t="24289" x="7658100" y="5303838"/>
          <p14:tracePt t="24306" x="7642225" y="5303838"/>
          <p14:tracePt t="24323" x="7635875" y="5303838"/>
          <p14:tracePt t="24340" x="7612063" y="5303838"/>
          <p14:tracePt t="24356" x="7566025" y="5295900"/>
          <p14:tracePt t="24373" x="7513638" y="5257800"/>
          <p14:tracePt t="24389" x="7467600" y="5227638"/>
          <p14:tracePt t="24407" x="7421563" y="5159375"/>
          <p14:tracePt t="24423" x="7413625" y="5143500"/>
          <p14:tracePt t="24439" x="7399338" y="5067300"/>
          <p14:tracePt t="24456" x="7399338" y="5029200"/>
          <p14:tracePt t="24473" x="7413625" y="4991100"/>
          <p14:tracePt t="24489" x="7451725" y="4953000"/>
          <p14:tracePt t="24506" x="7497763" y="4930775"/>
          <p14:tracePt t="24523" x="7581900" y="4914900"/>
          <p14:tracePt t="24540" x="7658100" y="4914900"/>
          <p14:tracePt t="24557" x="7756525" y="4914900"/>
          <p14:tracePt t="24573" x="7870825" y="4914900"/>
          <p14:tracePt t="24575" x="7924800" y="4914900"/>
          <p14:tracePt t="24590" x="7940675" y="4922838"/>
          <p14:tracePt t="24607" x="8016875" y="4975225"/>
          <p14:tracePt t="24623" x="8069263" y="5083175"/>
          <p14:tracePt t="24640" x="8093075" y="5181600"/>
          <p14:tracePt t="24656" x="8093075" y="5280025"/>
          <p14:tracePt t="24673" x="8085138" y="5356225"/>
          <p14:tracePt t="24690" x="8054975" y="5410200"/>
          <p14:tracePt t="24706" x="8016875" y="5418138"/>
          <p14:tracePt t="24723" x="7970838" y="5418138"/>
          <p14:tracePt t="24740" x="7878763" y="5418138"/>
          <p14:tracePt t="24756" x="7788275" y="5356225"/>
          <p14:tracePt t="24773" x="7750175" y="5311775"/>
          <p14:tracePt t="24790" x="7750175" y="5265738"/>
          <p14:tracePt t="24807" x="7750175" y="5189538"/>
          <p14:tracePt t="24823" x="7856538" y="5045075"/>
          <p14:tracePt t="24840" x="7993063" y="4983163"/>
          <p14:tracePt t="24856" x="8137525" y="4937125"/>
          <p14:tracePt t="24873" x="8275638" y="4922838"/>
          <p14:tracePt t="24890" x="8359775" y="4914900"/>
          <p14:tracePt t="24906" x="8442325" y="4914900"/>
          <p14:tracePt t="24923" x="8518525" y="4937125"/>
          <p14:tracePt t="24940" x="8572500" y="4968875"/>
          <p14:tracePt t="24956" x="8648700" y="5037138"/>
          <p14:tracePt t="24973" x="8694738" y="5083175"/>
          <p14:tracePt t="24990" x="8755063" y="5143500"/>
          <p14:tracePt t="25007" x="8801100" y="5173663"/>
          <p14:tracePt t="25023" x="8855075" y="5181600"/>
          <p14:tracePt t="25040" x="8923338" y="5181600"/>
          <p14:tracePt t="25057" x="9029700" y="5165725"/>
          <p14:tracePt t="25073" x="9144000" y="5135563"/>
          <p14:tracePt t="25090" x="9274175" y="5097463"/>
          <p14:tracePt t="25106" x="9372600" y="5075238"/>
          <p14:tracePt t="25123" x="9448800" y="5059363"/>
          <p14:tracePt t="25140" x="9509125" y="5059363"/>
          <p14:tracePt t="25156" x="9555163" y="5059363"/>
          <p14:tracePt t="25173" x="9601200" y="5059363"/>
          <p14:tracePt t="25190" x="9685338" y="5067300"/>
          <p14:tracePt t="25207" x="9745663" y="5075238"/>
          <p14:tracePt t="25223" x="9783763" y="5083175"/>
          <p14:tracePt t="25240" x="9791700" y="5089525"/>
          <p14:tracePt t="25280" x="9775825" y="5089525"/>
          <p14:tracePt t="25290" x="9745663" y="5089525"/>
          <p14:tracePt t="25306" x="9617075" y="5075238"/>
          <p14:tracePt t="25323" x="9372600" y="5075238"/>
          <p14:tracePt t="25340" x="8899525" y="5006975"/>
          <p14:tracePt t="25356" x="8420100" y="4937125"/>
          <p14:tracePt t="25373" x="8047038" y="4846638"/>
          <p14:tracePt t="25390" x="7864475" y="4754563"/>
          <p14:tracePt t="25407" x="7818438" y="4716463"/>
          <p14:tracePt t="25423" x="7810500" y="4648200"/>
          <p14:tracePt t="25440" x="7794625" y="4564063"/>
          <p14:tracePt t="25458" x="7794625" y="4465638"/>
          <p14:tracePt t="25473" x="7772400" y="4343400"/>
          <p14:tracePt t="25490" x="7742238" y="4213225"/>
          <p14:tracePt t="25507" x="7696200" y="4068763"/>
          <p14:tracePt t="25523" x="7658100" y="3954463"/>
          <p14:tracePt t="25540" x="7620000" y="3825875"/>
          <p14:tracePt t="25557" x="7581900" y="3695700"/>
          <p14:tracePt t="25573" x="7535863" y="3581400"/>
          <p14:tracePt t="25576" x="7505700" y="3513138"/>
          <p14:tracePt t="25590" x="7483475" y="3451225"/>
          <p14:tracePt t="25607" x="7437438" y="3375025"/>
          <p14:tracePt t="25623" x="7391400" y="3276600"/>
          <p14:tracePt t="25640" x="7369175" y="3216275"/>
          <p14:tracePt t="25657" x="7345363" y="3178175"/>
          <p14:tracePt t="25673" x="7307263" y="3108325"/>
          <p14:tracePt t="25690" x="7261225" y="3032125"/>
          <p14:tracePt t="25707" x="7216775" y="2971800"/>
          <p14:tracePt t="25723" x="7185025" y="2917825"/>
          <p14:tracePt t="25740" x="7162800" y="2879725"/>
          <p14:tracePt t="25757" x="7154863" y="2857500"/>
          <p14:tracePt t="25773" x="7154863" y="2841625"/>
          <p14:tracePt t="25791" x="7146925" y="2835275"/>
          <p14:tracePt t="25823" x="7146925" y="2827338"/>
          <p14:tracePt t="25848" x="7146925" y="2819400"/>
          <p14:tracePt t="26040" x="7140575" y="2849563"/>
          <p14:tracePt t="26048" x="7132638" y="2903538"/>
          <p14:tracePt t="26057" x="7132638" y="2941638"/>
          <p14:tracePt t="26073" x="7124700" y="3017838"/>
          <p14:tracePt t="26090" x="7124700" y="3124200"/>
          <p14:tracePt t="26107" x="7124700" y="3192463"/>
          <p14:tracePt t="26123" x="7124700" y="3246438"/>
          <p14:tracePt t="26140" x="7124700" y="3306763"/>
          <p14:tracePt t="26157" x="7124700" y="3336925"/>
          <p14:tracePt t="26173" x="7124700" y="3390900"/>
          <p14:tracePt t="26191" x="7124700" y="3475038"/>
          <p14:tracePt t="26207" x="7124700" y="3505200"/>
          <p14:tracePt t="26223" x="7124700" y="3581400"/>
          <p14:tracePt t="26240" x="7124700" y="3603625"/>
          <p14:tracePt t="26257" x="7124700" y="3619500"/>
          <p14:tracePt t="26296" x="7124700" y="3627438"/>
          <p14:tracePt t="26328" x="7124700" y="3641725"/>
          <p14:tracePt t="26352" x="7124700" y="3649663"/>
          <p14:tracePt t="26576" x="7108825" y="3649663"/>
          <p14:tracePt t="26584" x="7078663" y="3649663"/>
          <p14:tracePt t="26592" x="7040563" y="3649663"/>
          <p14:tracePt t="26607" x="6896100" y="3679825"/>
          <p14:tracePt t="26624" x="6759575" y="3679825"/>
          <p14:tracePt t="26640" x="6667500" y="3679825"/>
          <p14:tracePt t="26658" x="6645275" y="3679825"/>
          <p14:tracePt t="26728" x="6659563" y="3687763"/>
          <p14:tracePt t="26736" x="6689725" y="3687763"/>
          <p14:tracePt t="26743" x="6721475" y="3695700"/>
          <p14:tracePt t="26757" x="6773863" y="3695700"/>
          <p14:tracePt t="26774" x="6904038" y="3695700"/>
          <p14:tracePt t="26791" x="7010400" y="3695700"/>
          <p14:tracePt t="26807" x="7048500" y="3695700"/>
          <p14:tracePt t="26904" x="7056438" y="3695700"/>
          <p14:tracePt t="26912" x="7078663" y="3711575"/>
          <p14:tracePt t="26924" x="7102475" y="3711575"/>
          <p14:tracePt t="26940" x="7146925" y="3725863"/>
          <p14:tracePt t="26957" x="7231063" y="3733800"/>
          <p14:tracePt t="26974" x="7285038" y="3741738"/>
          <p14:tracePt t="26990" x="7299325" y="3741738"/>
          <p14:tracePt t="27096" x="7285038" y="3741738"/>
          <p14:tracePt t="27105" x="7269163" y="3741738"/>
          <p14:tracePt t="27111" x="7254875" y="3749675"/>
          <p14:tracePt t="27136" x="7246938" y="3749675"/>
          <p14:tracePt t="27143" x="7239000" y="3749675"/>
          <p14:tracePt t="27159" x="7231063" y="3749675"/>
          <p14:tracePt t="27174" x="7223125" y="3749675"/>
          <p14:tracePt t="27191" x="7216775" y="3749675"/>
          <p14:tracePt t="27207" x="7208838" y="3749675"/>
          <p14:tracePt t="27224" x="7200900" y="3749675"/>
          <p14:tracePt t="27248" x="7192963" y="3749675"/>
          <p14:tracePt t="27264" x="7185025" y="3749675"/>
          <p14:tracePt t="27274" x="7178675" y="3749675"/>
          <p14:tracePt t="27291" x="7154863" y="3749675"/>
          <p14:tracePt t="27307" x="7116763" y="3749675"/>
          <p14:tracePt t="27324" x="7102475" y="3749675"/>
          <p14:tracePt t="27341" x="7094538" y="3749675"/>
          <p14:tracePt t="27357" x="7086600" y="3749675"/>
          <p14:tracePt t="27544" x="7102475" y="3749675"/>
          <p14:tracePt t="27560" x="7108825" y="3749675"/>
          <p14:tracePt t="27568" x="7124700" y="3749675"/>
          <p14:tracePt t="27576" x="7140575" y="3756025"/>
          <p14:tracePt t="27591" x="7154863" y="3756025"/>
          <p14:tracePt t="27688" x="7132638" y="3756025"/>
          <p14:tracePt t="27696" x="7108825" y="3756025"/>
          <p14:tracePt t="27707" x="7094538" y="3756025"/>
          <p14:tracePt t="27724" x="7070725" y="3741738"/>
          <p14:tracePt t="30552" x="7032625" y="3771900"/>
          <p14:tracePt t="30560" x="6896100" y="3908425"/>
          <p14:tracePt t="30568" x="6705600" y="4144963"/>
          <p14:tracePt t="30576" x="6499225" y="4343400"/>
          <p14:tracePt t="30592" x="6194425" y="4618038"/>
          <p14:tracePt t="30608" x="5889625" y="4846638"/>
          <p14:tracePt t="30625" x="5464175" y="5089525"/>
          <p14:tracePt t="30642" x="5059363" y="5334000"/>
          <p14:tracePt t="30658" x="4754563" y="5516563"/>
          <p14:tracePt t="30676" x="4457700" y="5684838"/>
          <p14:tracePt t="30692" x="4198938" y="5813425"/>
          <p14:tracePt t="30708" x="3978275" y="5875338"/>
          <p14:tracePt t="30725" x="3794125" y="5883275"/>
          <p14:tracePt t="30742" x="3649663" y="5867400"/>
          <p14:tracePt t="30759" x="3521075" y="5807075"/>
          <p14:tracePt t="30775" x="3429000" y="5737225"/>
          <p14:tracePt t="30792" x="3390900" y="5699125"/>
          <p14:tracePt t="30808" x="3368675" y="5668963"/>
          <p14:tracePt t="31048" x="3368675" y="5638800"/>
          <p14:tracePt t="31056" x="3421063" y="5622925"/>
          <p14:tracePt t="31064" x="3475038" y="5592763"/>
          <p14:tracePt t="31075" x="3513138" y="5578475"/>
          <p14:tracePt t="31092" x="3559175" y="5554663"/>
          <p14:tracePt t="31095" x="3581400" y="5532438"/>
          <p14:tracePt t="31111" x="3589338" y="5524500"/>
          <p14:tracePt t="31143" x="3589338" y="5516563"/>
          <p14:tracePt t="31296" x="3589338" y="5532438"/>
          <p14:tracePt t="31304" x="3581400" y="5584825"/>
          <p14:tracePt t="31311" x="3581400" y="5646738"/>
          <p14:tracePt t="31325" x="3573463" y="5699125"/>
          <p14:tracePt t="31343" x="3543300" y="5897563"/>
          <p14:tracePt t="31359" x="3535363" y="5959475"/>
          <p14:tracePt t="31375" x="3505200" y="6149975"/>
          <p14:tracePt t="31392" x="3497263" y="6202363"/>
          <p14:tracePt t="31409" x="3497263" y="6232525"/>
          <p14:tracePt t="31425" x="3489325" y="6248400"/>
          <p14:tracePt t="31464" x="3489325" y="6264275"/>
          <p14:tracePt t="31592" x="3489325" y="6270625"/>
          <p14:tracePt t="31616" x="3489325" y="6278563"/>
          <p14:tracePt t="32080" x="3489325" y="6286500"/>
          <p14:tracePt t="32088" x="3513138" y="6302375"/>
          <p14:tracePt t="32095" x="3573463" y="6302375"/>
          <p14:tracePt t="32109" x="3649663" y="6278563"/>
          <p14:tracePt t="32126" x="3771900" y="6240463"/>
          <p14:tracePt t="32143" x="3940175" y="6164263"/>
          <p14:tracePt t="32159" x="4168775" y="6049963"/>
          <p14:tracePt t="32176" x="4251325" y="5973763"/>
          <p14:tracePt t="32192" x="4275138" y="5935663"/>
          <p14:tracePt t="32209" x="4283075" y="5897563"/>
          <p14:tracePt t="32226" x="4297363" y="5851525"/>
          <p14:tracePt t="32242" x="4297363" y="5783263"/>
          <p14:tracePt t="32259" x="4297363" y="5745163"/>
          <p14:tracePt t="32276" x="4297363" y="5730875"/>
          <p14:tracePt t="32292" x="4305300" y="5668963"/>
          <p14:tracePt t="32309" x="4313238" y="5622925"/>
          <p14:tracePt t="32400" x="4313238" y="5608638"/>
          <p14:tracePt t="32408" x="4313238" y="5600700"/>
          <p14:tracePt t="32416" x="4327525" y="5578475"/>
          <p14:tracePt t="32426" x="4335463" y="5578475"/>
          <p14:tracePt t="32442" x="4343400" y="5562600"/>
          <p14:tracePt t="32459" x="4351338" y="5546725"/>
          <p14:tracePt t="32476" x="4359275" y="5540375"/>
          <p14:tracePt t="32632" x="4351338" y="5524500"/>
          <p14:tracePt t="32640" x="4327525" y="5516563"/>
          <p14:tracePt t="32648" x="4297363" y="5516563"/>
          <p14:tracePt t="33056" x="4289425" y="5516563"/>
          <p14:tracePt t="33089" x="4289425" y="5532438"/>
          <p14:tracePt t="33097" x="4289425" y="5592763"/>
          <p14:tracePt t="33104" x="4289425" y="5661025"/>
          <p14:tracePt t="33111" x="4289425" y="5737225"/>
          <p14:tracePt t="33126" x="4283075" y="5875338"/>
          <p14:tracePt t="33143" x="4259263" y="5943600"/>
          <p14:tracePt t="33159" x="4259263" y="6134100"/>
          <p14:tracePt t="33176" x="4259263" y="6256338"/>
          <p14:tracePt t="33193" x="4259263" y="6354763"/>
          <p14:tracePt t="33210" x="4259263" y="6416675"/>
          <p14:tracePt t="33226" x="4259263" y="6430963"/>
          <p14:tracePt t="33416" x="4251325" y="6423025"/>
          <p14:tracePt t="33448" x="4251325" y="6416675"/>
          <p14:tracePt t="33456" x="4251325" y="6400800"/>
          <p14:tracePt t="33463" x="4251325" y="6378575"/>
          <p14:tracePt t="33504" x="4251325" y="6370638"/>
          <p14:tracePt t="33512" x="4251325" y="6346825"/>
          <p14:tracePt t="33520" x="4251325" y="6324600"/>
          <p14:tracePt t="33536" x="4251325" y="6316663"/>
          <p14:tracePt t="33544" x="4251325" y="6302375"/>
          <p14:tracePt t="33560" x="4251325" y="6278563"/>
          <p14:tracePt t="34184" x="4251325" y="6270625"/>
          <p14:tracePt t="34192" x="4251325" y="6248400"/>
          <p14:tracePt t="34200" x="4259263" y="6149975"/>
          <p14:tracePt t="34210" x="4267200" y="6080125"/>
          <p14:tracePt t="34226" x="4275138" y="6057900"/>
          <p14:tracePt t="34243" x="4289425" y="6027738"/>
          <p14:tracePt t="34260" x="4305300" y="5973763"/>
          <p14:tracePt t="34295" x="4305300" y="5959475"/>
          <p14:tracePt t="34310" x="4305300" y="5935663"/>
          <p14:tracePt t="34327" x="4305300" y="5921375"/>
          <p14:tracePt t="34344" x="4305300" y="5913438"/>
          <p14:tracePt t="34456" x="4321175" y="5913438"/>
          <p14:tracePt t="34463" x="4327525" y="5913438"/>
          <p14:tracePt t="34472" x="4343400" y="5927725"/>
          <p14:tracePt t="34480" x="4381500" y="5965825"/>
          <p14:tracePt t="34493" x="4435475" y="6042025"/>
          <p14:tracePt t="34510" x="4556125" y="6142038"/>
          <p14:tracePt t="34527" x="4625975" y="6164263"/>
          <p14:tracePt t="34543" x="4822825" y="6188075"/>
          <p14:tracePt t="34560" x="4937125" y="6188075"/>
          <p14:tracePt t="34577" x="4999038" y="6149975"/>
          <p14:tracePt t="34593" x="5045075" y="6073775"/>
          <p14:tracePt t="34610" x="5105400" y="5959475"/>
          <p14:tracePt t="34627" x="5113338" y="5829300"/>
          <p14:tracePt t="34643" x="5127625" y="5684838"/>
          <p14:tracePt t="34660" x="5151438" y="5578475"/>
          <p14:tracePt t="34677" x="5159375" y="5532438"/>
          <p14:tracePt t="34693" x="5159375" y="5494338"/>
          <p14:tracePt t="34710" x="5159375" y="5486400"/>
          <p14:tracePt t="34760" x="5173663" y="5478463"/>
          <p14:tracePt t="34776" x="5181600" y="5478463"/>
          <p14:tracePt t="34785" x="5197475" y="5478463"/>
          <p14:tracePt t="34800" x="5203825" y="5486400"/>
          <p14:tracePt t="34817" x="5211763" y="5486400"/>
          <p14:tracePt t="34827" x="5219700" y="5502275"/>
          <p14:tracePt t="34843" x="5241925" y="5608638"/>
          <p14:tracePt t="34877" x="5241925" y="5616575"/>
          <p14:tracePt t="34893" x="5241925" y="5622925"/>
          <p14:tracePt t="34911" x="5241925" y="5630863"/>
          <p14:tracePt t="34960" x="5227638" y="5616575"/>
          <p14:tracePt t="34968" x="5219700" y="5562600"/>
          <p14:tracePt t="34977" x="5211763" y="5524500"/>
          <p14:tracePt t="34993" x="5189538" y="5464175"/>
          <p14:tracePt t="35010" x="5189538" y="5440363"/>
          <p14:tracePt t="35112" x="5189538" y="5464175"/>
          <p14:tracePt t="35120" x="5189538" y="5524500"/>
          <p14:tracePt t="35128" x="5189538" y="5562600"/>
          <p14:tracePt t="35143" x="5189538" y="5616575"/>
          <p14:tracePt t="35160" x="5189538" y="5638800"/>
          <p14:tracePt t="35177" x="5189538" y="5646738"/>
          <p14:tracePt t="35352" x="5189538" y="5654675"/>
          <p14:tracePt t="35360" x="5189538" y="5661025"/>
          <p14:tracePt t="35367" x="5189538" y="5676900"/>
          <p14:tracePt t="35377" x="5189538" y="5699125"/>
          <p14:tracePt t="35393" x="5197475" y="5753100"/>
          <p14:tracePt t="35410" x="5203825" y="5875338"/>
          <p14:tracePt t="35427" x="5203825" y="5997575"/>
          <p14:tracePt t="35444" x="5203825" y="6126163"/>
          <p14:tracePt t="35460" x="5203825" y="6264275"/>
          <p14:tracePt t="35477" x="5203825" y="6316663"/>
          <p14:tracePt t="35494" x="5203825" y="6324600"/>
          <p14:tracePt t="35592" x="5219700" y="6308725"/>
          <p14:tracePt t="35600" x="5227638" y="6294438"/>
          <p14:tracePt t="35610" x="5235575" y="6278563"/>
          <p14:tracePt t="35627" x="5241925" y="6256338"/>
          <p14:tracePt t="35644" x="5249863" y="6240463"/>
          <p14:tracePt t="35880" x="5257800" y="6240463"/>
          <p14:tracePt t="35889" x="5280025" y="6218238"/>
          <p14:tracePt t="35895" x="5303838" y="6218238"/>
          <p14:tracePt t="35911" x="5326063" y="6218238"/>
          <p14:tracePt t="35927" x="5464175" y="6194425"/>
          <p14:tracePt t="35944" x="5592763" y="6180138"/>
          <p14:tracePt t="35960" x="5692775" y="6172200"/>
          <p14:tracePt t="35977" x="5821363" y="6142038"/>
          <p14:tracePt t="35994" x="5965825" y="6073775"/>
          <p14:tracePt t="36010" x="6111875" y="6011863"/>
          <p14:tracePt t="36027" x="6232525" y="5927725"/>
          <p14:tracePt t="36044" x="6354763" y="5807075"/>
          <p14:tracePt t="36060" x="6438900" y="5699125"/>
          <p14:tracePt t="36077" x="6484938" y="5608638"/>
          <p14:tracePt t="36094" x="6507163" y="5516563"/>
          <p14:tracePt t="36111" x="6515100" y="5478463"/>
          <p14:tracePt t="36113" x="6515100" y="5464175"/>
          <p14:tracePt t="36127" x="6499225" y="5410200"/>
          <p14:tracePt t="36144" x="6384925" y="5295900"/>
          <p14:tracePt t="36160" x="6202363" y="5181600"/>
          <p14:tracePt t="36177" x="6003925" y="5121275"/>
          <p14:tracePt t="36194" x="5867400" y="5113338"/>
          <p14:tracePt t="36210" x="5821363" y="5105400"/>
          <p14:tracePt t="36227" x="5737225" y="5159375"/>
          <p14:tracePt t="36244" x="5616575" y="5318125"/>
          <p14:tracePt t="36260" x="5524500" y="5516563"/>
          <p14:tracePt t="36277" x="5464175" y="5821363"/>
          <p14:tracePt t="36294" x="5464175" y="6027738"/>
          <p14:tracePt t="36311" x="5540375" y="6232525"/>
          <p14:tracePt t="36327" x="5867400" y="6392863"/>
          <p14:tracePt t="36344" x="6210300" y="6416675"/>
          <p14:tracePt t="36361" x="6553200" y="6340475"/>
          <p14:tracePt t="36377" x="6819900" y="6156325"/>
          <p14:tracePt t="36394" x="6988175" y="5905500"/>
          <p14:tracePt t="36411" x="7010400" y="5622925"/>
          <p14:tracePt t="36427" x="6911975" y="5311775"/>
          <p14:tracePt t="36444" x="6667500" y="5067300"/>
          <p14:tracePt t="36461" x="6340475" y="4930775"/>
          <p14:tracePt t="36477" x="5981700" y="4876800"/>
          <p14:tracePt t="36494" x="5768975" y="4892675"/>
          <p14:tracePt t="36511" x="5622925" y="5037138"/>
          <p14:tracePt t="36527" x="5502275" y="5494338"/>
          <p14:tracePt t="36544" x="5464175" y="5821363"/>
          <p14:tracePt t="36561" x="5478463" y="6065838"/>
          <p14:tracePt t="36577" x="5562600" y="6226175"/>
          <p14:tracePt t="36594" x="5715000" y="6308725"/>
          <p14:tracePt t="36611" x="5889625" y="6308725"/>
          <p14:tracePt t="36627" x="6080125" y="6256338"/>
          <p14:tracePt t="36644" x="6240463" y="6096000"/>
          <p14:tracePt t="36661" x="6316663" y="5867400"/>
          <p14:tracePt t="36677" x="6316663" y="5654675"/>
          <p14:tracePt t="36695" x="6149975" y="5448300"/>
          <p14:tracePt t="36711" x="6065838" y="5402263"/>
          <p14:tracePt t="36727" x="5867400" y="5356225"/>
          <p14:tracePt t="36744" x="5768975" y="5372100"/>
          <p14:tracePt t="36761" x="5668963" y="5524500"/>
          <p14:tracePt t="36777" x="5630863" y="5753100"/>
          <p14:tracePt t="36794" x="5646738" y="5997575"/>
          <p14:tracePt t="36811" x="5737225" y="6172200"/>
          <p14:tracePt t="36827" x="5897563" y="6232525"/>
          <p14:tracePt t="36844" x="6118225" y="6226175"/>
          <p14:tracePt t="36861" x="6332538" y="6126163"/>
          <p14:tracePt t="36877" x="6461125" y="5989638"/>
          <p14:tracePt t="36896" x="6454775" y="5745163"/>
          <p14:tracePt t="36911" x="6392863" y="5654675"/>
          <p14:tracePt t="36927" x="6003925" y="5426075"/>
          <p14:tracePt t="36944" x="5584825" y="5349875"/>
          <p14:tracePt t="36961" x="5326063" y="5356225"/>
          <p14:tracePt t="36977" x="5197475" y="5464175"/>
          <p14:tracePt t="36994" x="5135563" y="5616575"/>
          <p14:tracePt t="37011" x="5135563" y="5813425"/>
          <p14:tracePt t="37027" x="5303838" y="6035675"/>
          <p14:tracePt t="37044" x="5592763" y="6156325"/>
          <p14:tracePt t="37061" x="5959475" y="6172200"/>
          <p14:tracePt t="37077" x="6248400" y="6149975"/>
          <p14:tracePt t="37095" x="6438900" y="6027738"/>
          <p14:tracePt t="37111" x="6484938" y="5943600"/>
          <p14:tracePt t="37114" x="6484938" y="5883275"/>
          <p14:tracePt t="37127" x="6461125" y="5753100"/>
          <p14:tracePt t="37144" x="6332538" y="5638800"/>
          <p14:tracePt t="37161" x="6088063" y="5532438"/>
          <p14:tracePt t="37177" x="5851525" y="5502275"/>
          <p14:tracePt t="37194" x="5668963" y="5524500"/>
          <p14:tracePt t="37211" x="5516563" y="5646738"/>
          <p14:tracePt t="37228" x="5432425" y="5783263"/>
          <p14:tracePt t="37244" x="5418138" y="5921375"/>
          <p14:tracePt t="37261" x="5402263" y="6011863"/>
          <p14:tracePt t="37278" x="5418138" y="6065838"/>
          <p14:tracePt t="37294" x="5470525" y="6088063"/>
          <p14:tracePt t="37311" x="5638800" y="6111875"/>
          <p14:tracePt t="37328" x="5783263" y="6088063"/>
          <p14:tracePt t="37344" x="5851525" y="6027738"/>
          <p14:tracePt t="37361" x="5905500" y="5943600"/>
          <p14:tracePt t="37378" x="5921375" y="5875338"/>
          <p14:tracePt t="37396" x="5921375" y="5799138"/>
          <p14:tracePt t="37411" x="5921375" y="5737225"/>
          <p14:tracePt t="37428" x="5905500" y="5699125"/>
          <p14:tracePt t="37444" x="5897563" y="5692775"/>
          <p14:tracePt t="37461" x="5889625" y="5684838"/>
          <p14:tracePt t="37478" x="5875338" y="5676900"/>
          <p14:tracePt t="37495" x="5867400" y="5654675"/>
          <p14:tracePt t="37511" x="5845175" y="5622925"/>
          <p14:tracePt t="37528" x="5837238" y="5600700"/>
          <p14:tracePt t="37561" x="5829300" y="5592763"/>
          <p14:tracePt t="37578" x="5829300" y="5584825"/>
          <p14:tracePt t="37594" x="5829300" y="5578475"/>
          <p14:tracePt t="37688" x="5829300" y="5654675"/>
          <p14:tracePt t="37696" x="5829300" y="5722938"/>
          <p14:tracePt t="37704" x="5851525" y="5775325"/>
          <p14:tracePt t="37713" x="5867400" y="5791200"/>
          <p14:tracePt t="37728" x="5883275" y="5799138"/>
          <p14:tracePt t="37744" x="5897563" y="5799138"/>
          <p14:tracePt t="37761" x="5989638" y="5775325"/>
          <p14:tracePt t="37778" x="6073775" y="5684838"/>
          <p14:tracePt t="37795" x="6126163" y="5554663"/>
          <p14:tracePt t="37811" x="6149975" y="5470525"/>
          <p14:tracePt t="37828" x="6156325" y="5456238"/>
          <p14:tracePt t="37888" x="6164263" y="5464175"/>
          <p14:tracePt t="37896" x="6194425" y="5508625"/>
          <p14:tracePt t="37904" x="6232525" y="5646738"/>
          <p14:tracePt t="37913" x="6294438" y="5761038"/>
          <p14:tracePt t="37928" x="6332538" y="5867400"/>
          <p14:tracePt t="37944" x="6340475" y="5973763"/>
          <p14:tracePt t="37961" x="6340475" y="6011863"/>
          <p14:tracePt t="37978" x="6332538" y="6057900"/>
          <p14:tracePt t="37995" x="6256338" y="6103938"/>
          <p14:tracePt t="38011" x="6080125" y="6118225"/>
          <p14:tracePt t="38028" x="5897563" y="6134100"/>
          <p14:tracePt t="38044" x="5829300" y="6134100"/>
          <p14:tracePt t="38152" x="5837238" y="6134100"/>
          <p14:tracePt t="38160" x="5845175" y="6134100"/>
          <p14:tracePt t="38248" x="5851525" y="6142038"/>
          <p14:tracePt t="38272" x="5851525" y="6156325"/>
          <p14:tracePt t="38288" x="5851525" y="6164263"/>
          <p14:tracePt t="38304" x="5851525" y="6180138"/>
          <p14:tracePt t="38320" x="5851525" y="6188075"/>
          <p14:tracePt t="38329" x="5851525" y="6210300"/>
          <p14:tracePt t="38336" x="5883275" y="6226175"/>
          <p14:tracePt t="38344" x="5965825" y="6248400"/>
          <p14:tracePt t="38361" x="6256338" y="6270625"/>
          <p14:tracePt t="38378" x="6553200" y="6270625"/>
          <p14:tracePt t="38395" x="6765925" y="6256338"/>
          <p14:tracePt t="38411" x="6850063" y="6240463"/>
          <p14:tracePt t="38445" x="6850063" y="6232525"/>
          <p14:tracePt t="38461" x="6797675" y="6210300"/>
          <p14:tracePt t="38478" x="6621463" y="6164263"/>
          <p14:tracePt t="38495" x="6180138" y="6111875"/>
          <p14:tracePt t="38511" x="6088063" y="6111875"/>
          <p14:tracePt t="38528" x="6080125" y="6111875"/>
          <p14:tracePt t="38561" x="6126163" y="6111875"/>
          <p14:tracePt t="38578" x="6248400" y="6096000"/>
          <p14:tracePt t="38595" x="6416675" y="6049963"/>
          <p14:tracePt t="38611" x="6484938" y="6027738"/>
          <p14:tracePt t="38628" x="6499225" y="6027738"/>
          <p14:tracePt t="38645" x="6499225" y="6019800"/>
          <p14:tracePt t="38661" x="6416675" y="5973763"/>
          <p14:tracePt t="38679" x="6248400" y="5935663"/>
          <p14:tracePt t="38695" x="6226175" y="5927725"/>
          <p14:tracePt t="38711" x="6202363" y="5927725"/>
          <p14:tracePt t="38728" x="6194425" y="5927725"/>
          <p14:tracePt t="38745" x="6226175" y="5935663"/>
          <p14:tracePt t="38761" x="6332538" y="5965825"/>
          <p14:tracePt t="38778" x="6446838" y="5981700"/>
          <p14:tracePt t="38795" x="6599238" y="5981700"/>
          <p14:tracePt t="38812" x="6781800" y="5905500"/>
          <p14:tracePt t="38828" x="6819900" y="5867400"/>
          <p14:tracePt t="38845" x="6827838" y="5799138"/>
          <p14:tracePt t="38861" x="6827838" y="5761038"/>
          <p14:tracePt t="38879" x="6797675" y="5730875"/>
          <p14:tracePt t="38895" x="6773863" y="5722938"/>
          <p14:tracePt t="38911" x="6751638" y="5722938"/>
          <p14:tracePt t="38928" x="6743700" y="5768975"/>
          <p14:tracePt t="38945" x="6751638" y="5867400"/>
          <p14:tracePt t="38962" x="6842125" y="5927725"/>
          <p14:tracePt t="38978" x="6942138" y="5959475"/>
          <p14:tracePt t="38995" x="7094538" y="5965825"/>
          <p14:tracePt t="39011" x="7223125" y="5927725"/>
          <p14:tracePt t="39028" x="7239000" y="5883275"/>
          <p14:tracePt t="39045" x="7239000" y="5768975"/>
          <p14:tracePt t="39062" x="7154863" y="5661025"/>
          <p14:tracePt t="39079" x="6773863" y="5432425"/>
          <p14:tracePt t="39095" x="6545263" y="5372100"/>
          <p14:tracePt t="39111" x="6073775" y="5318125"/>
          <p14:tracePt t="39128" x="5889625" y="5418138"/>
          <p14:tracePt t="39145" x="5791200" y="5600700"/>
          <p14:tracePt t="39162" x="5775325" y="5799138"/>
          <p14:tracePt t="39178" x="5875338" y="6003925"/>
          <p14:tracePt t="39195" x="6248400" y="6164263"/>
          <p14:tracePt t="39212" x="6827838" y="6232525"/>
          <p14:tracePt t="39228" x="7239000" y="6232525"/>
          <p14:tracePt t="39245" x="7527925" y="6111875"/>
          <p14:tracePt t="39262" x="7650163" y="5997575"/>
          <p14:tracePt t="39280" x="7688263" y="5775325"/>
          <p14:tracePt t="39295" x="7604125" y="5630863"/>
          <p14:tracePt t="39312" x="7407275" y="5532438"/>
          <p14:tracePt t="39328" x="6988175" y="5464175"/>
          <p14:tracePt t="39345" x="6637338" y="5486400"/>
          <p14:tracePt t="39362" x="6492875" y="5616575"/>
          <p14:tracePt t="39378" x="6446838" y="5768975"/>
          <p14:tracePt t="39395" x="6461125" y="5905500"/>
          <p14:tracePt t="39412" x="6683375" y="6035675"/>
          <p14:tracePt t="39428" x="7162800" y="6103938"/>
          <p14:tracePt t="39445" x="7620000" y="6096000"/>
          <p14:tracePt t="39462" x="7848600" y="6035675"/>
          <p14:tracePt t="39479" x="7962900" y="5943600"/>
          <p14:tracePt t="39495" x="7978775" y="5799138"/>
          <p14:tracePt t="39512" x="7818438" y="5638800"/>
          <p14:tracePt t="39528" x="7467600" y="5456238"/>
          <p14:tracePt t="39545" x="7048500" y="5334000"/>
          <p14:tracePt t="39562" x="6819900" y="5334000"/>
          <p14:tracePt t="39578" x="6651625" y="5394325"/>
          <p14:tracePt t="39595" x="6553200" y="5516563"/>
          <p14:tracePt t="39612" x="6530975" y="5676900"/>
          <p14:tracePt t="39628" x="6545263" y="5829300"/>
          <p14:tracePt t="39631" x="6613525" y="5897563"/>
          <p14:tracePt t="39645" x="6683375" y="5927725"/>
          <p14:tracePt t="39662" x="6911975" y="5965825"/>
          <p14:tracePt t="39678" x="7146925" y="5959475"/>
          <p14:tracePt t="39695" x="7437438" y="5845175"/>
          <p14:tracePt t="39713" x="7497763" y="5753100"/>
          <p14:tracePt t="39728" x="7497763" y="5676900"/>
          <p14:tracePt t="39745" x="7399338" y="5562600"/>
          <p14:tracePt t="39762" x="7170738" y="5478463"/>
          <p14:tracePt t="39778" x="6804025" y="5456238"/>
          <p14:tracePt t="39796" x="6545263" y="5456238"/>
          <p14:tracePt t="39812" x="6400800" y="5524500"/>
          <p14:tracePt t="39829" x="6340475" y="5584825"/>
          <p14:tracePt t="39845" x="6340475" y="5600700"/>
          <p14:tracePt t="41048" x="6294438" y="5600700"/>
          <p14:tracePt t="41056" x="6256338" y="5584825"/>
          <p14:tracePt t="41064" x="6240463" y="5578475"/>
          <p14:tracePt t="41079" x="6210300" y="5570538"/>
          <p14:tracePt t="41096" x="6156325" y="5532438"/>
          <p14:tracePt t="41114" x="5845175" y="5318125"/>
          <p14:tracePt t="41129" x="5341938" y="5059363"/>
          <p14:tracePt t="41146" x="4960938" y="4854575"/>
          <p14:tracePt t="41162" x="4564063" y="4664075"/>
          <p14:tracePt t="41179" x="4335463" y="4518025"/>
          <p14:tracePt t="41196" x="4130675" y="4389438"/>
          <p14:tracePt t="41212" x="3970338" y="4351338"/>
          <p14:tracePt t="41280" x="3954463" y="4359275"/>
          <p14:tracePt t="41288" x="3932238" y="4359275"/>
          <p14:tracePt t="41296" x="3902075" y="4359275"/>
          <p14:tracePt t="41312" x="3840163" y="4373563"/>
          <p14:tracePt t="41329" x="3802063" y="4389438"/>
          <p14:tracePt t="41346" x="3725863" y="4411663"/>
          <p14:tracePt t="41362" x="3703638" y="4427538"/>
          <p14:tracePt t="41379" x="3649663" y="4427538"/>
          <p14:tracePt t="41396" x="3635375" y="4427538"/>
          <p14:tracePt t="41412" x="3619500" y="4427538"/>
          <p14:tracePt t="41446" x="3603625" y="4427538"/>
          <p14:tracePt t="41664" x="3597275" y="4427538"/>
          <p14:tracePt t="59000" x="3589338" y="4427538"/>
          <p14:tracePt t="59008" x="3573463" y="4427538"/>
          <p14:tracePt t="59019" x="3559175" y="4473575"/>
          <p14:tracePt t="59036" x="3535363" y="4610100"/>
          <p14:tracePt t="59052" x="3527425" y="4670425"/>
          <p14:tracePt t="59069" x="3505200" y="4754563"/>
          <p14:tracePt t="59086" x="3497263" y="4792663"/>
          <p14:tracePt t="59103" x="3497263" y="4800600"/>
          <p14:tracePt t="59119" x="3497263" y="4830763"/>
          <p14:tracePt t="59136" x="3497263" y="4846638"/>
          <p14:tracePt t="59152" x="3505200" y="4884738"/>
          <p14:tracePt t="59169" x="3535363" y="4922838"/>
          <p14:tracePt t="59186" x="3559175" y="4937125"/>
          <p14:tracePt t="59202" x="3603625" y="4930775"/>
          <p14:tracePt t="59219" x="3641725" y="4914900"/>
          <p14:tracePt t="59236" x="3711575" y="4892675"/>
          <p14:tracePt t="59252" x="3771900" y="4876800"/>
          <p14:tracePt t="59269" x="3817938" y="4860925"/>
          <p14:tracePt t="59286" x="3954463" y="4822825"/>
          <p14:tracePt t="59303" x="4221163" y="4778375"/>
          <p14:tracePt t="59319" x="4457700" y="4740275"/>
          <p14:tracePt t="59336" x="4792663" y="4686300"/>
          <p14:tracePt t="59352" x="5135563" y="4656138"/>
          <p14:tracePt t="59369" x="5402263" y="4632325"/>
          <p14:tracePt t="59386" x="5608638" y="4632325"/>
          <p14:tracePt t="59402" x="5737225" y="4632325"/>
          <p14:tracePt t="59419" x="5745163" y="4632325"/>
          <p14:tracePt t="59504" x="5753100" y="4632325"/>
          <p14:tracePt t="64848" x="5813425" y="4648200"/>
          <p14:tracePt t="64856" x="6042025" y="4754563"/>
          <p14:tracePt t="64863" x="6523038" y="4945063"/>
          <p14:tracePt t="64872" x="6972300" y="5037138"/>
          <p14:tracePt t="64888" x="7856538" y="5143500"/>
          <p14:tracePt t="64904" x="8632825" y="5249863"/>
          <p14:tracePt t="64921" x="9075738" y="5265738"/>
          <p14:tracePt t="64938" x="9204325" y="5265738"/>
          <p14:tracePt t="64954" x="9212263" y="5265738"/>
          <p14:tracePt t="64992" x="9212263" y="5326063"/>
          <p14:tracePt t="65004" x="9197975" y="5402263"/>
          <p14:tracePt t="65021" x="9190038" y="5546725"/>
          <p14:tracePt t="65038" x="9190038" y="5638800"/>
          <p14:tracePt t="65055" x="9197975" y="5676900"/>
          <p14:tracePt t="65071" x="9342438" y="5715000"/>
          <p14:tracePt t="65088" x="9525000" y="5715000"/>
          <p14:tracePt t="65105" x="9677400" y="5684838"/>
          <p14:tracePt t="65121" x="9707563" y="5661025"/>
          <p14:tracePt t="65155" x="9707563" y="5622925"/>
          <p14:tracePt t="65171" x="9440863" y="5410200"/>
          <p14:tracePt t="65188" x="8709025" y="5127625"/>
          <p14:tracePt t="65205" x="7970838" y="4953000"/>
          <p14:tracePt t="65221" x="7642225" y="4922838"/>
          <p14:tracePt t="65225" x="7604125" y="4922838"/>
          <p14:tracePt t="65238" x="7597775" y="4922838"/>
          <p14:tracePt t="65255" x="7589838" y="4922838"/>
          <p14:tracePt t="65271" x="7756525" y="4968875"/>
          <p14:tracePt t="65288" x="8061325" y="5051425"/>
          <p14:tracePt t="65305" x="8640763" y="5127625"/>
          <p14:tracePt t="65321" x="8893175" y="5165725"/>
          <p14:tracePt t="65338" x="8899525" y="5165725"/>
          <p14:tracePt t="65371" x="8861425" y="5165725"/>
          <p14:tracePt t="65388" x="8702675" y="5165725"/>
          <p14:tracePt t="65405" x="8526463" y="5173663"/>
          <p14:tracePt t="65421" x="8512175" y="5181600"/>
          <p14:tracePt t="65439" x="8542338" y="5197475"/>
          <p14:tracePt t="65455" x="8580438" y="5211763"/>
          <p14:tracePt t="65471" x="8664575" y="5235575"/>
          <p14:tracePt t="65505" x="8664575" y="5241925"/>
          <p14:tracePt t="65521" x="8580438" y="5318125"/>
          <p14:tracePt t="65538" x="8526463" y="5349875"/>
          <p14:tracePt t="65555" x="8518525" y="5356225"/>
          <p14:tracePt t="65571" x="8588375" y="5380038"/>
          <p14:tracePt t="65588" x="8686800" y="5410200"/>
          <p14:tracePt t="65605" x="8740775" y="5418138"/>
          <p14:tracePt t="65656" x="8694738" y="5418138"/>
          <p14:tracePt t="65664" x="8626475" y="5402263"/>
          <p14:tracePt t="65672" x="8594725" y="5387975"/>
          <p14:tracePt t="65688" x="8556625" y="5380038"/>
          <p14:tracePt t="66152" x="8550275" y="5380038"/>
          <p14:tracePt t="66160" x="8480425" y="5380038"/>
          <p14:tracePt t="66171" x="8359775" y="5341938"/>
          <p14:tracePt t="66188" x="8069263" y="5257800"/>
          <p14:tracePt t="66205" x="7826375" y="5203825"/>
          <p14:tracePt t="66222" x="7231063" y="5135563"/>
          <p14:tracePt t="66225" x="6850063" y="5075238"/>
          <p14:tracePt t="66238" x="6469063" y="5029200"/>
          <p14:tracePt t="66255" x="5783263" y="4914900"/>
          <p14:tracePt t="66271" x="5410200" y="4868863"/>
          <p14:tracePt t="66288" x="5394325" y="4860925"/>
          <p14:tracePt t="66352" x="5394325" y="4838700"/>
          <p14:tracePt t="66359" x="5394325" y="4800600"/>
          <p14:tracePt t="66368" x="5394325" y="4740275"/>
          <p14:tracePt t="66376" x="5402263" y="4694238"/>
          <p14:tracePt t="66388" x="5402263" y="4656138"/>
          <p14:tracePt t="66405" x="5402263" y="4511675"/>
          <p14:tracePt t="66422" x="5402263" y="4381500"/>
          <p14:tracePt t="66439" x="5410200" y="4313238"/>
          <p14:tracePt t="66455" x="5410200" y="4297363"/>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835379" y="1019069"/>
            <a:ext cx="79925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3</a:t>
            </a:r>
            <a:r>
              <a:rPr lang="en-US" sz="2800" b="1" dirty="0">
                <a:latin typeface="Times New Roman" panose="02020603050405020304" pitchFamily="18" charset="0"/>
                <a:cs typeface="Times New Roman" panose="02020603050405020304" pitchFamily="18" charset="0"/>
              </a:rPr>
              <a:t>. 4 Additional Topics in Probability and Counting</a:t>
            </a:r>
          </a:p>
        </p:txBody>
      </p:sp>
      <p:sp>
        <p:nvSpPr>
          <p:cNvPr id="8" name="Rectangle 7"/>
          <p:cNvSpPr/>
          <p:nvPr/>
        </p:nvSpPr>
        <p:spPr>
          <a:xfrm>
            <a:off x="3048000" y="2136339"/>
            <a:ext cx="6096000" cy="1384995"/>
          </a:xfrm>
          <a:prstGeom prst="rect">
            <a:avLst/>
          </a:prstGeom>
          <a:solidFill>
            <a:schemeClr val="bg1"/>
          </a:solidFill>
        </p:spPr>
        <p:txBody>
          <a:bodyPr>
            <a:spAutoFit/>
          </a:bodyPr>
          <a:lstStyle/>
          <a:p>
            <a:pPr>
              <a:buFont typeface="Arial" charset="0"/>
              <a:buNone/>
            </a:pPr>
            <a:r>
              <a:rPr lang="en-US" sz="2800" b="1" dirty="0" smtClean="0">
                <a:latin typeface="Times New Roman" panose="02020603050405020304" pitchFamily="18" charset="0"/>
                <a:cs typeface="Times New Roman" panose="02020603050405020304" pitchFamily="18" charset="0"/>
              </a:rPr>
              <a:t>1- Permutation</a:t>
            </a:r>
            <a:r>
              <a:rPr lang="ar-EG" sz="2800" b="1" dirty="0" smtClean="0">
                <a:latin typeface="Times New Roman" panose="02020603050405020304" pitchFamily="18" charset="0"/>
                <a:cs typeface="Times New Roman" panose="02020603050405020304" pitchFamily="18" charset="0"/>
              </a:rPr>
              <a:t>   التباديل                 </a:t>
            </a:r>
            <a:endParaRPr lang="en-US" sz="2800" b="1" dirty="0" smtClean="0">
              <a:latin typeface="Times New Roman" panose="02020603050405020304" pitchFamily="18" charset="0"/>
              <a:cs typeface="Times New Roman" panose="02020603050405020304" pitchFamily="18" charset="0"/>
            </a:endParaRPr>
          </a:p>
          <a:p>
            <a:pPr>
              <a:buFont typeface="Arial" charset="0"/>
              <a:buNone/>
            </a:pPr>
            <a:endParaRPr lang="en-US" sz="2800" b="1" dirty="0">
              <a:latin typeface="Times New Roman" panose="02020603050405020304" pitchFamily="18" charset="0"/>
              <a:cs typeface="Times New Roman" panose="02020603050405020304" pitchFamily="18" charset="0"/>
            </a:endParaRPr>
          </a:p>
          <a:p>
            <a:pPr>
              <a:buFont typeface="Arial" charset="0"/>
              <a:buNone/>
            </a:pPr>
            <a:r>
              <a:rPr lang="en-US" sz="2800" b="1" dirty="0" smtClean="0">
                <a:latin typeface="Times New Roman" panose="02020603050405020304" pitchFamily="18" charset="0"/>
                <a:cs typeface="Times New Roman" panose="02020603050405020304" pitchFamily="18" charset="0"/>
              </a:rPr>
              <a:t>2- Combination</a:t>
            </a:r>
            <a:r>
              <a:rPr lang="ar-EG" sz="2800" b="1" dirty="0" smtClean="0">
                <a:latin typeface="Times New Roman" panose="02020603050405020304" pitchFamily="18" charset="0"/>
                <a:cs typeface="Times New Roman" panose="02020603050405020304" pitchFamily="18" charset="0"/>
              </a:rPr>
              <a:t>        التوافيق                </a:t>
            </a:r>
            <a:r>
              <a:rPr lang="en-US" sz="2800" b="1" dirty="0" smtClean="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849650570"/>
      </p:ext>
    </p:extLst>
  </p:cSld>
  <p:clrMapOvr>
    <a:masterClrMapping/>
  </p:clrMapOvr>
  <mc:AlternateContent xmlns:mc="http://schemas.openxmlformats.org/markup-compatibility/2006" xmlns:p14="http://schemas.microsoft.com/office/powerpoint/2010/main">
    <mc:Choice Requires="p14">
      <p:transition p14:dur="10" advTm="32912"/>
    </mc:Choice>
    <mc:Fallback xmlns="">
      <p:transition advTm="32912"/>
    </mc:Fallback>
  </mc:AlternateContent>
  <p:timing>
    <p:tnLst>
      <p:par>
        <p:cTn id="1" dur="indefinite" restart="never" nodeType="tmRoot"/>
      </p:par>
    </p:tnLst>
  </p:timing>
  <p:extLst mod="1">
    <p:ext uri="{3A86A75C-4F4B-4683-9AE1-C65F6400EC91}">
      <p14:laserTraceLst xmlns:p14="http://schemas.microsoft.com/office/powerpoint/2010/main">
        <p14:tracePtLst>
          <p14:tracePt t="776" x="5372100" y="4259263"/>
          <p14:tracePt t="784" x="5257800" y="4229100"/>
          <p14:tracePt t="792" x="5089525" y="4175125"/>
          <p14:tracePt t="802" x="4800600" y="4016375"/>
          <p14:tracePt t="819" x="3992563" y="3581400"/>
          <p14:tracePt t="835" x="3040063" y="3116263"/>
          <p14:tracePt t="852" x="2316163" y="2735263"/>
          <p14:tracePt t="869" x="1828800" y="2454275"/>
          <p14:tracePt t="885" x="1501775" y="2239963"/>
          <p14:tracePt t="902" x="1265238" y="2065338"/>
          <p14:tracePt t="919" x="1066800" y="1935163"/>
          <p14:tracePt t="935" x="968375" y="1882775"/>
          <p14:tracePt t="952" x="944563" y="1874838"/>
          <p14:tracePt t="1048" x="930275" y="1874838"/>
          <p14:tracePt t="1056" x="922338" y="1866900"/>
          <p14:tracePt t="16504" x="990600" y="1882775"/>
          <p14:tracePt t="16511" x="1082675" y="1920875"/>
          <p14:tracePt t="16520" x="1173163" y="1935163"/>
          <p14:tracePt t="16527" x="1265238" y="1965325"/>
          <p14:tracePt t="16541" x="1349375" y="1997075"/>
          <p14:tracePt t="16558" x="1485900" y="2035175"/>
          <p14:tracePt t="16575" x="1600200" y="2057400"/>
          <p14:tracePt t="16591" x="1768475" y="2117725"/>
          <p14:tracePt t="16607" x="1844675" y="2155825"/>
          <p14:tracePt t="16624" x="1851025" y="2155825"/>
          <p14:tracePt t="16672" x="1851025" y="2163763"/>
          <p14:tracePt t="16679" x="1851025" y="2209800"/>
          <p14:tracePt t="16691" x="1905000" y="2346325"/>
          <p14:tracePt t="16707" x="2171700" y="2811463"/>
          <p14:tracePt t="16724" x="2468563" y="3216275"/>
          <p14:tracePt t="16741" x="2644775" y="3521075"/>
          <p14:tracePt t="16757" x="2841625" y="3794125"/>
          <p14:tracePt t="16774" x="3001963" y="3978275"/>
          <p14:tracePt t="16791" x="3154363" y="4106863"/>
          <p14:tracePt t="16808" x="3184525" y="4122738"/>
          <p14:tracePt t="17472" x="3238500" y="4122738"/>
          <p14:tracePt t="17480" x="3336925" y="4054475"/>
          <p14:tracePt t="17491" x="3451225" y="3970338"/>
          <p14:tracePt t="17508" x="3551238" y="3878263"/>
          <p14:tracePt t="17525" x="3635375" y="3810000"/>
          <p14:tracePt t="17541" x="3725863" y="3717925"/>
          <p14:tracePt t="17559" x="3832225" y="3603625"/>
          <p14:tracePt t="17576" x="3902075" y="3505200"/>
          <p14:tracePt t="17591" x="3946525" y="3406775"/>
          <p14:tracePt t="17608" x="3962400" y="3352800"/>
          <p14:tracePt t="17625" x="3984625" y="3306763"/>
          <p14:tracePt t="17641" x="4060825" y="3208338"/>
          <p14:tracePt t="17658" x="4137025" y="3124200"/>
          <p14:tracePt t="17675" x="4206875" y="3040063"/>
          <p14:tracePt t="17691" x="4275138" y="2971800"/>
          <p14:tracePt t="17708" x="4321175" y="2925763"/>
          <p14:tracePt t="17725" x="4381500" y="2857500"/>
          <p14:tracePt t="17741" x="4411663" y="2811463"/>
          <p14:tracePt t="17792" x="4397375" y="2797175"/>
          <p14:tracePt t="17800" x="4327525" y="2781300"/>
          <p14:tracePt t="17808" x="4237038" y="2751138"/>
          <p14:tracePt t="17825" x="4038600" y="2689225"/>
          <p14:tracePt t="17842" x="3711575" y="2659063"/>
          <p14:tracePt t="17858" x="3306763" y="2651125"/>
          <p14:tracePt t="17875" x="3292475" y="2651125"/>
          <p14:tracePt t="17892" x="3375025" y="2659063"/>
          <p14:tracePt t="17908" x="3565525" y="2705100"/>
          <p14:tracePt t="17925" x="4060825" y="2705100"/>
          <p14:tracePt t="17941" x="4541838" y="2751138"/>
          <p14:tracePt t="17958" x="4587875" y="2759075"/>
          <p14:tracePt t="17991" x="4449763" y="2751138"/>
          <p14:tracePt t="18008" x="4321175" y="2727325"/>
          <p14:tracePt t="18025" x="4297363" y="2727325"/>
          <p14:tracePt t="18058" x="4305300" y="2727325"/>
          <p14:tracePt t="18076" x="4351338" y="2727325"/>
          <p14:tracePt t="18092" x="4397375" y="2743200"/>
          <p14:tracePt t="20640" x="4403725" y="2743200"/>
          <p14:tracePt t="20736" x="4403725" y="2735263"/>
          <p14:tracePt t="20792" x="4403725" y="2727325"/>
          <p14:tracePt t="20799" x="4403725" y="2720975"/>
          <p14:tracePt t="20809" x="4411663" y="2697163"/>
          <p14:tracePt t="20847" x="4411663" y="2689225"/>
          <p14:tracePt t="20856" x="4427538" y="2682875"/>
          <p14:tracePt t="20863" x="4427538" y="2674938"/>
          <p14:tracePt t="25000" x="4435475" y="2674938"/>
          <p14:tracePt t="25008" x="4441825" y="2674938"/>
          <p14:tracePt t="25017" x="4465638" y="2705100"/>
          <p14:tracePt t="25027" x="4503738" y="2789238"/>
          <p14:tracePt t="25044" x="4549775" y="2903538"/>
          <p14:tracePt t="25061" x="4564063" y="2917825"/>
          <p14:tracePt t="25078" x="4564063" y="2933700"/>
          <p14:tracePt t="25095" x="4564063" y="2987675"/>
          <p14:tracePt t="25111" x="4564063" y="3001963"/>
          <p14:tracePt t="25128" x="4564063" y="3048000"/>
          <p14:tracePt t="25209" x="4564063" y="3055938"/>
          <p14:tracePt t="25216" x="4564063" y="3070225"/>
          <p14:tracePt t="25228" x="4564063" y="3116263"/>
          <p14:tracePt t="25244" x="4564063" y="3132138"/>
          <p14:tracePt t="25262" x="4564063" y="3154363"/>
          <p14:tracePt t="25296" x="4564063" y="3178175"/>
          <p14:tracePt t="25311" x="4487863" y="3238500"/>
          <p14:tracePt t="25328" x="4381500" y="3298825"/>
          <p14:tracePt t="25344" x="4221163" y="3375025"/>
          <p14:tracePt t="25362" x="4114800" y="3436938"/>
          <p14:tracePt t="25378" x="4098925" y="3451225"/>
          <p14:tracePt t="25960" x="4137025" y="3467100"/>
          <p14:tracePt t="25968" x="4251325" y="3497263"/>
          <p14:tracePt t="25978" x="4351338" y="3527425"/>
          <p14:tracePt t="25994" x="4503738" y="3565525"/>
          <p14:tracePt t="26011" x="4579938" y="3589338"/>
          <p14:tracePt t="26028" x="4602163" y="3597275"/>
          <p14:tracePt t="26031" x="4610100" y="3603625"/>
          <p14:tracePt t="26064" x="4602163" y="3603625"/>
          <p14:tracePt t="26072" x="4511675" y="3603625"/>
          <p14:tracePt t="26080" x="4351338" y="3589338"/>
          <p14:tracePt t="26095" x="4060825" y="3589338"/>
          <p14:tracePt t="26112" x="3192463" y="3597275"/>
          <p14:tracePt t="26128" x="3009900" y="3627438"/>
          <p14:tracePt t="26145" x="3001963" y="3635375"/>
          <p14:tracePt t="26184" x="3001963" y="3641725"/>
          <p14:tracePt t="26195" x="3032125" y="3641725"/>
          <p14:tracePt t="26211" x="3063875" y="3657600"/>
          <p14:tracePt t="29240" x="3108325" y="3657600"/>
          <p14:tracePt t="29247" x="3222625" y="3641725"/>
          <p14:tracePt t="29256" x="3336925" y="3641725"/>
          <p14:tracePt t="29264" x="3413125" y="3641725"/>
          <p14:tracePt t="29279" x="3521075" y="3641725"/>
          <p14:tracePt t="29296" x="3573463" y="3641725"/>
          <p14:tracePt t="29312" x="3635375" y="3657600"/>
          <p14:tracePt t="29329" x="3679825" y="3657600"/>
          <p14:tracePt t="29346" x="3687763" y="3665538"/>
          <p14:tracePt t="29362" x="3695700" y="3665538"/>
          <p14:tracePt t="29417" x="3711575" y="3665538"/>
          <p14:tracePt t="29424" x="3749675" y="3687763"/>
          <p14:tracePt t="29432" x="3787775" y="3695700"/>
          <p14:tracePt t="29447" x="3848100" y="3717925"/>
          <p14:tracePt t="29463" x="3886200" y="3725863"/>
          <p14:tracePt t="29479" x="4130675" y="3856038"/>
          <p14:tracePt t="29496" x="4191000" y="3894138"/>
          <p14:tracePt t="29512" x="4198938" y="3902075"/>
        </p14:tracePtLst>
      </p14:laserTrace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Permutation</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4"/>
          <a:srcRect l="32001" t="38530" r="15770" b="23082"/>
          <a:stretch/>
        </p:blipFill>
        <p:spPr>
          <a:xfrm>
            <a:off x="702923" y="1810455"/>
            <a:ext cx="7386008" cy="3053646"/>
          </a:xfrm>
          <a:prstGeom prst="rect">
            <a:avLst/>
          </a:prstGeom>
        </p:spPr>
      </p:pic>
      <p:sp>
        <p:nvSpPr>
          <p:cNvPr id="11" name="Rectangle 10"/>
          <p:cNvSpPr/>
          <p:nvPr/>
        </p:nvSpPr>
        <p:spPr>
          <a:xfrm>
            <a:off x="8105422" y="2738780"/>
            <a:ext cx="3685092" cy="1289071"/>
          </a:xfrm>
          <a:prstGeom prst="rect">
            <a:avLst/>
          </a:prstGeom>
          <a:solidFill>
            <a:schemeClr val="bg1"/>
          </a:solidFill>
        </p:spPr>
        <p:txBody>
          <a:bodyPr wrap="square">
            <a:spAutoFit/>
          </a:bodyPr>
          <a:lstStyle/>
          <a:p>
            <a:pPr algn="r">
              <a:lnSpc>
                <a:spcPct val="150000"/>
              </a:lnSpc>
            </a:pPr>
            <a:r>
              <a:rPr lang="ar-EG" dirty="0" smtClean="0">
                <a:latin typeface="Times New Roman" panose="02020603050405020304" pitchFamily="18" charset="0"/>
                <a:cs typeface="Times New Roman" panose="02020603050405020304" pitchFamily="18" charset="0"/>
              </a:rPr>
              <a:t>عدد التباديل المختلفة لعدد     من العناصر مأخوذة من      في المرة الواحدة</a:t>
            </a:r>
            <a:r>
              <a:rPr lang="en-US" dirty="0" smtClean="0">
                <a:latin typeface="Times New Roman" panose="02020603050405020304" pitchFamily="18" charset="0"/>
                <a:cs typeface="Times New Roman" panose="02020603050405020304" pitchFamily="18" charset="0"/>
              </a:rPr>
              <a:t> </a:t>
            </a:r>
            <a:endParaRPr lang="ar-EG" dirty="0" smtClean="0">
              <a:latin typeface="Times New Roman" panose="02020603050405020304" pitchFamily="18" charset="0"/>
              <a:cs typeface="Times New Roman" panose="02020603050405020304" pitchFamily="18" charset="0"/>
            </a:endParaRPr>
          </a:p>
          <a:p>
            <a:pPr algn="r">
              <a:lnSpc>
                <a:spcPct val="150000"/>
              </a:lnSpc>
            </a:pPr>
            <a:endParaRPr lang="ar-EG" dirty="0">
              <a:latin typeface="Times New Roman" panose="02020603050405020304" pitchFamily="18" charset="0"/>
              <a:cs typeface="Times New Roman" panose="02020603050405020304" pitchFamily="18" charset="0"/>
            </a:endParaRPr>
          </a:p>
        </p:txBody>
      </p:sp>
      <p:graphicFrame>
        <p:nvGraphicFramePr>
          <p:cNvPr id="13" name="Object 12"/>
          <p:cNvGraphicFramePr>
            <a:graphicFrameLocks noChangeAspect="1"/>
          </p:cNvGraphicFramePr>
          <p:nvPr>
            <p:extLst>
              <p:ext uri="{D42A27DB-BD31-4B8C-83A1-F6EECF244321}">
                <p14:modId xmlns:p14="http://schemas.microsoft.com/office/powerpoint/2010/main" val="2629363021"/>
              </p:ext>
            </p:extLst>
          </p:nvPr>
        </p:nvGraphicFramePr>
        <p:xfrm>
          <a:off x="9666288" y="2871788"/>
          <a:ext cx="257175" cy="241300"/>
        </p:xfrm>
        <a:graphic>
          <a:graphicData uri="http://schemas.openxmlformats.org/presentationml/2006/ole">
            <mc:AlternateContent xmlns:mc="http://schemas.openxmlformats.org/markup-compatibility/2006">
              <mc:Choice xmlns:v="urn:schemas-microsoft-com:vml" Requires="v">
                <p:oleObj spid="_x0000_s2079" name="Equation" r:id="rId5" imgW="139680" imgH="126720" progId="Equation.DSMT4">
                  <p:embed/>
                </p:oleObj>
              </mc:Choice>
              <mc:Fallback>
                <p:oleObj name="Equation" r:id="rId5" imgW="139680" imgH="126720" progId="Equation.DSMT4">
                  <p:embed/>
                  <p:pic>
                    <p:nvPicPr>
                      <p:cNvPr id="13" name="Object 12"/>
                      <p:cNvPicPr/>
                      <p:nvPr/>
                    </p:nvPicPr>
                    <p:blipFill>
                      <a:blip r:embed="rId6"/>
                      <a:stretch>
                        <a:fillRect/>
                      </a:stretch>
                    </p:blipFill>
                    <p:spPr>
                      <a:xfrm>
                        <a:off x="9666288" y="2871788"/>
                        <a:ext cx="257175" cy="241300"/>
                      </a:xfrm>
                      <a:prstGeom prst="rect">
                        <a:avLst/>
                      </a:prstGeom>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2592645515"/>
              </p:ext>
            </p:extLst>
          </p:nvPr>
        </p:nvGraphicFramePr>
        <p:xfrm>
          <a:off x="10655300" y="3303588"/>
          <a:ext cx="234950" cy="241300"/>
        </p:xfrm>
        <a:graphic>
          <a:graphicData uri="http://schemas.openxmlformats.org/presentationml/2006/ole">
            <mc:AlternateContent xmlns:mc="http://schemas.openxmlformats.org/markup-compatibility/2006">
              <mc:Choice xmlns:v="urn:schemas-microsoft-com:vml" Requires="v">
                <p:oleObj spid="_x0000_s2080" name="Equation" r:id="rId7" imgW="126720" imgH="126720" progId="Equation.DSMT4">
                  <p:embed/>
                </p:oleObj>
              </mc:Choice>
              <mc:Fallback>
                <p:oleObj name="Equation" r:id="rId7" imgW="126720" imgH="126720" progId="Equation.DSMT4">
                  <p:embed/>
                  <p:pic>
                    <p:nvPicPr>
                      <p:cNvPr id="13" name="Object 12"/>
                      <p:cNvPicPr/>
                      <p:nvPr/>
                    </p:nvPicPr>
                    <p:blipFill>
                      <a:blip r:embed="rId8"/>
                      <a:stretch>
                        <a:fillRect/>
                      </a:stretch>
                    </p:blipFill>
                    <p:spPr>
                      <a:xfrm>
                        <a:off x="10655300" y="3303588"/>
                        <a:ext cx="234950" cy="241300"/>
                      </a:xfrm>
                      <a:prstGeom prst="rect">
                        <a:avLst/>
                      </a:prstGeom>
                    </p:spPr>
                  </p:pic>
                </p:oleObj>
              </mc:Fallback>
            </mc:AlternateContent>
          </a:graphicData>
        </a:graphic>
      </p:graphicFrame>
    </p:spTree>
    <p:extLst>
      <p:ext uri="{BB962C8B-B14F-4D97-AF65-F5344CB8AC3E}">
        <p14:creationId xmlns:p14="http://schemas.microsoft.com/office/powerpoint/2010/main" val="3765863810"/>
      </p:ext>
    </p:extLst>
  </p:cSld>
  <p:clrMapOvr>
    <a:masterClrMapping/>
  </p:clrMapOvr>
  <mc:AlternateContent xmlns:mc="http://schemas.openxmlformats.org/markup-compatibility/2006" xmlns:p14="http://schemas.microsoft.com/office/powerpoint/2010/main">
    <mc:Choice Requires="p14">
      <p:transition p14:dur="10" advTm="50872"/>
    </mc:Choice>
    <mc:Fallback xmlns="">
      <p:transition advTm="50872"/>
    </mc:Fallback>
  </mc:AlternateContent>
  <p:timing>
    <p:tnLst>
      <p:par>
        <p:cTn id="1" dur="indefinite" restart="never" nodeType="tmRoot"/>
      </p:par>
    </p:tnLst>
  </p:timing>
  <p:extLst mod="1">
    <p:ext uri="{3A86A75C-4F4B-4683-9AE1-C65F6400EC91}">
      <p14:laserTraceLst xmlns:p14="http://schemas.microsoft.com/office/powerpoint/2010/main">
        <p14:tracePtLst>
          <p14:tracePt t="464" x="4206875" y="3894138"/>
          <p14:tracePt t="472" x="4206875" y="3810000"/>
          <p14:tracePt t="480" x="4206875" y="3657600"/>
          <p14:tracePt t="487" x="4206875" y="3573463"/>
          <p14:tracePt t="502" x="4206875" y="3513138"/>
          <p14:tracePt t="520" x="4175125" y="3398838"/>
          <p14:tracePt t="535" x="4076700" y="3306763"/>
          <p14:tracePt t="552" x="3894138" y="3184525"/>
          <p14:tracePt t="569" x="3565525" y="3063875"/>
          <p14:tracePt t="585" x="3192463" y="2955925"/>
          <p14:tracePt t="602" x="2887663" y="2887663"/>
          <p14:tracePt t="619" x="2735263" y="2865438"/>
          <p14:tracePt t="635" x="2697163" y="2857500"/>
          <p14:tracePt t="652" x="2682875" y="2857500"/>
          <p14:tracePt t="703" x="2674938" y="2857500"/>
          <p14:tracePt t="711" x="2659063" y="2857500"/>
          <p14:tracePt t="719" x="2628900" y="2857500"/>
          <p14:tracePt t="735" x="2522538" y="2857500"/>
          <p14:tracePt t="752" x="2438400" y="2873375"/>
          <p14:tracePt t="768" x="2408238" y="2873375"/>
          <p14:tracePt t="785" x="2384425" y="2873375"/>
          <p14:tracePt t="802" x="2384425" y="2865438"/>
          <p14:tracePt t="835" x="2384425" y="2827338"/>
          <p14:tracePt t="852" x="2384425" y="2759075"/>
          <p14:tracePt t="1432" x="2408238" y="2759075"/>
          <p14:tracePt t="1439" x="2454275" y="2765425"/>
          <p14:tracePt t="1448" x="2484438" y="2765425"/>
          <p14:tracePt t="1456" x="2522538" y="2765425"/>
          <p14:tracePt t="1469" x="2590800" y="2765425"/>
          <p14:tracePt t="1486" x="2697163" y="2735263"/>
          <p14:tracePt t="1502" x="2713038" y="2735263"/>
          <p14:tracePt t="1728" x="2727325" y="2735263"/>
          <p14:tracePt t="1736" x="2759075" y="2735263"/>
          <p14:tracePt t="1744" x="2797175" y="2743200"/>
          <p14:tracePt t="1752" x="2849563" y="2759075"/>
          <p14:tracePt t="1769" x="2949575" y="2781300"/>
          <p14:tracePt t="1786" x="3146425" y="2811463"/>
          <p14:tracePt t="1802" x="3398838" y="2827338"/>
          <p14:tracePt t="1819" x="3551238" y="2827338"/>
          <p14:tracePt t="1836" x="3657600" y="2827338"/>
          <p14:tracePt t="1852" x="3825875" y="2827338"/>
          <p14:tracePt t="1871" x="3902075" y="2827338"/>
          <p14:tracePt t="1886" x="3908425" y="2827338"/>
          <p14:tracePt t="1903" x="3924300" y="2827338"/>
          <p14:tracePt t="1919" x="3962400" y="2827338"/>
          <p14:tracePt t="1936" x="4060825" y="2819400"/>
          <p14:tracePt t="1952" x="4244975" y="2819400"/>
          <p14:tracePt t="1969" x="4556125" y="2819400"/>
          <p14:tracePt t="1986" x="4991100" y="2819400"/>
          <p14:tracePt t="2002" x="5448300" y="2819400"/>
          <p14:tracePt t="2019" x="5821363" y="2819400"/>
          <p14:tracePt t="2036" x="6118225" y="2819400"/>
          <p14:tracePt t="2052" x="6264275" y="2819400"/>
          <p14:tracePt t="2069" x="6278563" y="2819400"/>
          <p14:tracePt t="2433" x="6226175" y="2803525"/>
          <p14:tracePt t="2440" x="6118225" y="2781300"/>
          <p14:tracePt t="2453" x="6011863" y="2781300"/>
          <p14:tracePt t="2469" x="5546725" y="2955925"/>
          <p14:tracePt t="2486" x="4724400" y="3184525"/>
          <p14:tracePt t="2503" x="3962400" y="3330575"/>
          <p14:tracePt t="2520" x="3665538" y="3330575"/>
          <p14:tracePt t="2536" x="3330575" y="3336925"/>
          <p14:tracePt t="2553" x="3040063" y="3382963"/>
          <p14:tracePt t="2569" x="2933700" y="3406775"/>
          <p14:tracePt t="2586" x="2925763" y="3406775"/>
          <p14:tracePt t="2992" x="2949575" y="3406775"/>
          <p14:tracePt t="3000" x="3009900" y="3360738"/>
          <p14:tracePt t="3007" x="3070225" y="3306763"/>
          <p14:tracePt t="3019" x="3116263" y="3276600"/>
          <p14:tracePt t="3036" x="3230563" y="3222625"/>
          <p14:tracePt t="3053" x="3322638" y="3162300"/>
          <p14:tracePt t="3070" x="3352800" y="3132138"/>
          <p14:tracePt t="3087" x="3406775" y="3078163"/>
          <p14:tracePt t="3103" x="3406775" y="3070225"/>
          <p14:tracePt t="3168" x="3406775" y="3063875"/>
          <p14:tracePt t="3176" x="3398838" y="3063875"/>
          <p14:tracePt t="3186" x="3360738" y="3078163"/>
          <p14:tracePt t="3203" x="3298825" y="3162300"/>
          <p14:tracePt t="3220" x="3192463" y="3246438"/>
          <p14:tracePt t="3236" x="3017838" y="3368675"/>
          <p14:tracePt t="3253" x="2857500" y="3467100"/>
          <p14:tracePt t="3270" x="2713038" y="3535363"/>
          <p14:tracePt t="3287" x="2636838" y="3565525"/>
          <p14:tracePt t="3303" x="2606675" y="3573463"/>
          <p14:tracePt t="3360" x="2590800" y="3573463"/>
          <p14:tracePt t="3864" x="2582863" y="3589338"/>
          <p14:tracePt t="3872" x="2582863" y="3657600"/>
          <p14:tracePt t="3880" x="2568575" y="3771900"/>
          <p14:tracePt t="3888" x="2568575" y="3886200"/>
          <p14:tracePt t="3903" x="2568575" y="4092575"/>
          <p14:tracePt t="3920" x="2568575" y="4297363"/>
          <p14:tracePt t="3936" x="2568575" y="4487863"/>
          <p14:tracePt t="3953" x="2568575" y="4648200"/>
          <p14:tracePt t="3970" x="2568575" y="4792663"/>
          <p14:tracePt t="3987" x="2582863" y="4930775"/>
          <p14:tracePt t="4003" x="2606675" y="4983163"/>
          <p14:tracePt t="4020" x="2613025" y="4999038"/>
          <p14:tracePt t="4096" x="2620963" y="4945063"/>
          <p14:tracePt t="4104" x="2628900" y="4892675"/>
          <p14:tracePt t="4112" x="2628900" y="4860925"/>
          <p14:tracePt t="4120" x="2628900" y="4830763"/>
          <p14:tracePt t="4137" x="2628900" y="4792663"/>
          <p14:tracePt t="4153" x="2628900" y="4754563"/>
          <p14:tracePt t="4200" x="2628900" y="4740275"/>
          <p14:tracePt t="4208" x="2628900" y="4724400"/>
          <p14:tracePt t="4220" x="2628900" y="4716463"/>
          <p14:tracePt t="4237" x="2606675" y="4702175"/>
          <p14:tracePt t="4253" x="2590800" y="4702175"/>
          <p14:tracePt t="4270" x="2582863" y="4702175"/>
          <p14:tracePt t="4384" x="2568575" y="4694238"/>
          <p14:tracePt t="4392" x="2536825" y="4656138"/>
          <p14:tracePt t="4403" x="2530475" y="4632325"/>
          <p14:tracePt t="4420" x="2492375" y="4549775"/>
          <p14:tracePt t="4437" x="2460625" y="4441825"/>
          <p14:tracePt t="4453" x="2438400" y="4365625"/>
          <p14:tracePt t="4470" x="2438400" y="4359275"/>
          <p14:tracePt t="4487" x="2438400" y="4351338"/>
          <p14:tracePt t="4592" x="2430463" y="4351338"/>
          <p14:tracePt t="4648" x="2422525" y="4351338"/>
          <p14:tracePt t="4728" x="2416175" y="4351338"/>
          <p14:tracePt t="4744" x="2416175" y="4359275"/>
          <p14:tracePt t="4752" x="2416175" y="4373563"/>
          <p14:tracePt t="4760" x="2416175" y="4381500"/>
          <p14:tracePt t="4770" x="2416175" y="4403725"/>
          <p14:tracePt t="4787" x="2422525" y="4411663"/>
          <p14:tracePt t="4803" x="2422525" y="4427538"/>
          <p14:tracePt t="4820" x="2438400" y="4441825"/>
          <p14:tracePt t="4837" x="2454275" y="4441825"/>
          <p14:tracePt t="4854" x="2476500" y="4449763"/>
          <p14:tracePt t="4870" x="2484438" y="4449763"/>
          <p14:tracePt t="5120" x="2476500" y="4457700"/>
          <p14:tracePt t="5128" x="2460625" y="4495800"/>
          <p14:tracePt t="5137" x="2446338" y="4518025"/>
          <p14:tracePt t="5154" x="2422525" y="4541838"/>
          <p14:tracePt t="5170" x="2408238" y="4549775"/>
          <p14:tracePt t="5187" x="2408238" y="4556125"/>
          <p14:tracePt t="5280" x="2408238" y="4549775"/>
          <p14:tracePt t="5296" x="2408238" y="4541838"/>
          <p14:tracePt t="5312" x="2408238" y="4525963"/>
          <p14:tracePt t="5320" x="2408238" y="4511675"/>
          <p14:tracePt t="5344" x="2408238" y="4503738"/>
          <p14:tracePt t="5360" x="2408238" y="4487863"/>
          <p14:tracePt t="5385" x="2408238" y="4479925"/>
          <p14:tracePt t="5400" x="2416175" y="4479925"/>
          <p14:tracePt t="5448" x="2416175" y="4465638"/>
          <p14:tracePt t="5528" x="2416175" y="4457700"/>
          <p14:tracePt t="5800" x="2416175" y="4435475"/>
          <p14:tracePt t="5807" x="2416175" y="4419600"/>
          <p14:tracePt t="5818" x="2416175" y="4411663"/>
          <p14:tracePt t="5823" x="2416175" y="4403725"/>
          <p14:tracePt t="5837" x="2430463" y="4381500"/>
          <p14:tracePt t="5854" x="2446338" y="4343400"/>
          <p14:tracePt t="5871" x="2492375" y="4297363"/>
          <p14:tracePt t="5887" x="2530475" y="4244975"/>
          <p14:tracePt t="5904" x="2536825" y="4237038"/>
          <p14:tracePt t="5921" x="2544763" y="4221163"/>
          <p14:tracePt t="5938" x="2552700" y="4213225"/>
          <p14:tracePt t="5954" x="2552700" y="4206875"/>
          <p14:tracePt t="5971" x="2574925" y="4175125"/>
          <p14:tracePt t="5987" x="2590800" y="4152900"/>
          <p14:tracePt t="6004" x="2606675" y="4144963"/>
          <p14:tracePt t="6021" x="2613025" y="4130675"/>
          <p14:tracePt t="6055" x="2636838" y="4092575"/>
          <p14:tracePt t="6071" x="2651125" y="4084638"/>
          <p14:tracePt t="6087" x="2651125" y="4076700"/>
          <p14:tracePt t="6240" x="2667000" y="4106863"/>
          <p14:tracePt t="6248" x="2705100" y="4198938"/>
          <p14:tracePt t="6257" x="2743200" y="4251325"/>
          <p14:tracePt t="6271" x="2781300" y="4297363"/>
          <p14:tracePt t="6287" x="2849563" y="4397375"/>
          <p14:tracePt t="6424" x="2857500" y="4411663"/>
          <p14:tracePt t="6432" x="2873375" y="4449763"/>
          <p14:tracePt t="6441" x="2925763" y="4525963"/>
          <p14:tracePt t="6455" x="2955925" y="4572000"/>
          <p14:tracePt t="6471" x="3048000" y="4702175"/>
          <p14:tracePt t="6487" x="3063875" y="4716463"/>
          <p14:tracePt t="6736" x="3055938" y="4716463"/>
          <p14:tracePt t="6744" x="3025775" y="4716463"/>
          <p14:tracePt t="6754" x="2994025" y="4716463"/>
          <p14:tracePt t="6771" x="2911475" y="4702175"/>
          <p14:tracePt t="6787" x="2735263" y="4664075"/>
          <p14:tracePt t="6804" x="2568575" y="4625975"/>
          <p14:tracePt t="6821" x="2522538" y="4610100"/>
          <p14:tracePt t="6855" x="2522538" y="4602163"/>
          <p14:tracePt t="6872" x="2522538" y="4587875"/>
          <p14:tracePt t="6889" x="2522538" y="4579938"/>
          <p14:tracePt t="6904" x="2514600" y="4564063"/>
          <p14:tracePt t="6921" x="2484438" y="4533900"/>
          <p14:tracePt t="6938" x="2460625" y="4503738"/>
          <p14:tracePt t="6956" x="2446338" y="4487863"/>
          <p14:tracePt t="6971" x="2422525" y="4473575"/>
          <p14:tracePt t="6988" x="2354263" y="4441825"/>
          <p14:tracePt t="7004" x="2316163" y="4419600"/>
          <p14:tracePt t="7021" x="2301875" y="4419600"/>
          <p14:tracePt t="7048" x="2293938" y="4411663"/>
          <p14:tracePt t="7248" x="2332038" y="4411663"/>
          <p14:tracePt t="7256" x="2408238" y="4411663"/>
          <p14:tracePt t="7263" x="2498725" y="4365625"/>
          <p14:tracePt t="7272" x="2582863" y="4351338"/>
          <p14:tracePt t="7288" x="2727325" y="4305300"/>
          <p14:tracePt t="7305" x="2811463" y="4259263"/>
          <p14:tracePt t="7321" x="2835275" y="4251325"/>
          <p14:tracePt t="7376" x="2835275" y="4237038"/>
          <p14:tracePt t="7384" x="2835275" y="4198938"/>
          <p14:tracePt t="7391" x="2835275" y="4175125"/>
          <p14:tracePt t="7405" x="2835275" y="4168775"/>
          <p14:tracePt t="7576" x="2857500" y="4283075"/>
          <p14:tracePt t="7584" x="2903538" y="4411663"/>
          <p14:tracePt t="7593" x="2949575" y="4495800"/>
          <p14:tracePt t="7605" x="2979738" y="4572000"/>
          <p14:tracePt t="7622" x="3048000" y="4702175"/>
          <p14:tracePt t="7638" x="3055938" y="4716463"/>
          <p14:tracePt t="8104" x="3063875" y="4724400"/>
          <p14:tracePt t="8112" x="3132138" y="4708525"/>
          <p14:tracePt t="8121" x="3246438" y="4686300"/>
          <p14:tracePt t="8138" x="3589338" y="4572000"/>
          <p14:tracePt t="8156" x="3932238" y="4441825"/>
          <p14:tracePt t="8171" x="4343400" y="4335463"/>
          <p14:tracePt t="8188" x="4602163" y="4237038"/>
          <p14:tracePt t="8191" x="4686300" y="4198938"/>
          <p14:tracePt t="8205" x="4740275" y="4175125"/>
          <p14:tracePt t="8221" x="4816475" y="4137025"/>
          <p14:tracePt t="8238" x="4830763" y="4122738"/>
          <p14:tracePt t="8280" x="4830763" y="4114800"/>
          <p14:tracePt t="8288" x="4854575" y="4084638"/>
          <p14:tracePt t="8296" x="4854575" y="4060825"/>
          <p14:tracePt t="8328" x="4854575" y="4038600"/>
          <p14:tracePt t="8336" x="4854575" y="4022725"/>
          <p14:tracePt t="8360" x="4854575" y="4016375"/>
          <p14:tracePt t="8368" x="4860925" y="4016375"/>
          <p14:tracePt t="8384" x="4868863" y="3984625"/>
          <p14:tracePt t="8416" x="4868863" y="3970338"/>
          <p14:tracePt t="8424" x="4868863" y="3962400"/>
          <p14:tracePt t="8432" x="4868863" y="3946525"/>
          <p14:tracePt t="8456" x="4868863" y="3940175"/>
          <p14:tracePt t="8464" x="4868863" y="3908425"/>
          <p14:tracePt t="8472" x="4846638" y="3894138"/>
          <p14:tracePt t="8488" x="4778375" y="3870325"/>
          <p14:tracePt t="8505" x="4702175" y="3856038"/>
          <p14:tracePt t="8522" x="4648200" y="3840163"/>
          <p14:tracePt t="8538" x="4618038" y="3832225"/>
          <p14:tracePt t="8556" x="4610100" y="3832225"/>
          <p14:tracePt t="8572" x="4594225" y="3832225"/>
          <p14:tracePt t="8588" x="4572000" y="3832225"/>
          <p14:tracePt t="8605" x="4511675" y="3832225"/>
          <p14:tracePt t="8622" x="4259263" y="3894138"/>
          <p14:tracePt t="8639" x="4054475" y="3962400"/>
          <p14:tracePt t="8655" x="3832225" y="4076700"/>
          <p14:tracePt t="8672" x="3756025" y="4122738"/>
          <p14:tracePt t="8736" x="3756025" y="4137025"/>
          <p14:tracePt t="8744" x="3787775" y="4168775"/>
          <p14:tracePt t="8755" x="3832225" y="4206875"/>
          <p14:tracePt t="8772" x="3924300" y="4259263"/>
          <p14:tracePt t="8788" x="4076700" y="4321175"/>
          <p14:tracePt t="8805" x="4267200" y="4343400"/>
          <p14:tracePt t="8822" x="4457700" y="4343400"/>
          <p14:tracePt t="8839" x="4625975" y="4343400"/>
          <p14:tracePt t="8855" x="4784725" y="4267200"/>
          <p14:tracePt t="8872" x="4838700" y="4183063"/>
          <p14:tracePt t="8888" x="4854575" y="4098925"/>
          <p14:tracePt t="8905" x="4860925" y="3984625"/>
          <p14:tracePt t="8922" x="4846638" y="3916363"/>
          <p14:tracePt t="8939" x="4784725" y="3870325"/>
          <p14:tracePt t="8955" x="4716463" y="3840163"/>
          <p14:tracePt t="8972" x="4656138" y="3817938"/>
          <p14:tracePt t="8988" x="4610100" y="3817938"/>
          <p14:tracePt t="9005" x="4572000" y="3810000"/>
          <p14:tracePt t="9022" x="4556125" y="3810000"/>
          <p14:tracePt t="9039" x="4419600" y="3856038"/>
          <p14:tracePt t="9056" x="4206875" y="3984625"/>
          <p14:tracePt t="9072" x="4092575" y="4092575"/>
          <p14:tracePt t="9089" x="4000500" y="4183063"/>
          <p14:tracePt t="9105" x="3992563" y="4251325"/>
          <p14:tracePt t="9122" x="4016375" y="4297363"/>
          <p14:tracePt t="9138" x="4213225" y="4327525"/>
          <p14:tracePt t="9155" x="4648200" y="4327525"/>
          <p14:tracePt t="9172" x="5135563" y="4283075"/>
          <p14:tracePt t="9189" x="5418138" y="4168775"/>
          <p14:tracePt t="9191" x="5494338" y="4114800"/>
          <p14:tracePt t="9205" x="5508625" y="4084638"/>
          <p14:tracePt t="9222" x="5508625" y="4068763"/>
          <p14:tracePt t="9239" x="5448300" y="4030663"/>
          <p14:tracePt t="9255" x="4770438" y="3863975"/>
          <p14:tracePt t="9272" x="4335463" y="3863975"/>
          <p14:tracePt t="9289" x="4152900" y="3863975"/>
          <p14:tracePt t="9305" x="4084638" y="3878263"/>
          <p14:tracePt t="9339" x="4106863" y="3894138"/>
          <p14:tracePt t="9355" x="4237038" y="3940175"/>
          <p14:tracePt t="9372" x="4359275" y="3962400"/>
          <p14:tracePt t="9405" x="4365625" y="3962400"/>
          <p14:tracePt t="9422" x="4198938" y="4016375"/>
          <p14:tracePt t="9439" x="3749675" y="4076700"/>
          <p14:tracePt t="9455" x="2873375" y="4283075"/>
          <p14:tracePt t="9472" x="2416175" y="4411663"/>
          <p14:tracePt t="9489" x="2201863" y="4473575"/>
          <p14:tracePt t="9505" x="2163763" y="4479925"/>
          <p14:tracePt t="9522" x="2155825" y="4487863"/>
          <p14:tracePt t="9584" x="2149475" y="4495800"/>
          <p14:tracePt t="9591" x="2133600" y="4511675"/>
          <p14:tracePt t="9600" x="2125663" y="4525963"/>
          <p14:tracePt t="9607" x="2103438" y="4533900"/>
          <p14:tracePt t="9622" x="2095500" y="4541838"/>
          <p14:tracePt t="9639" x="2087563" y="4549775"/>
          <p14:tracePt t="9656" x="2087563" y="4556125"/>
          <p14:tracePt t="9672" x="2087563" y="4564063"/>
          <p14:tracePt t="9689" x="2087563" y="4579938"/>
          <p14:tracePt t="9705" x="2087563" y="4587875"/>
          <p14:tracePt t="9744" x="2095500" y="4594225"/>
          <p14:tracePt t="9752" x="2141538" y="4594225"/>
          <p14:tracePt t="9760" x="2193925" y="4594225"/>
          <p14:tracePt t="9772" x="2232025" y="4594225"/>
          <p14:tracePt t="9789" x="2332038" y="4579938"/>
          <p14:tracePt t="9805" x="2416175" y="4549775"/>
          <p14:tracePt t="9822" x="2460625" y="4541838"/>
          <p14:tracePt t="9839" x="2460625" y="4533900"/>
          <p14:tracePt t="10208" x="2454275" y="4541838"/>
          <p14:tracePt t="10217" x="2446338" y="4549775"/>
          <p14:tracePt t="10224" x="2416175" y="4556125"/>
          <p14:tracePt t="10239" x="2378075" y="4564063"/>
          <p14:tracePt t="10256" x="2354263" y="4579938"/>
          <p14:tracePt t="10272" x="2346325" y="4579938"/>
          <p14:tracePt t="10600" x="2384425" y="4602163"/>
          <p14:tracePt t="10607" x="2454275" y="4632325"/>
          <p14:tracePt t="10616" x="2560638" y="4656138"/>
          <p14:tracePt t="10624" x="2697163" y="4694238"/>
          <p14:tracePt t="10639" x="2789238" y="4708525"/>
          <p14:tracePt t="10656" x="3314700" y="4716463"/>
          <p14:tracePt t="10672" x="3687763" y="4716463"/>
          <p14:tracePt t="10689" x="3954463" y="4702175"/>
          <p14:tracePt t="10706" x="4122738" y="4664075"/>
          <p14:tracePt t="10722" x="4198938" y="4625975"/>
          <p14:tracePt t="10739" x="4221163" y="4594225"/>
          <p14:tracePt t="10757" x="4237038" y="4572000"/>
          <p14:tracePt t="10772" x="4237038" y="4541838"/>
          <p14:tracePt t="10789" x="4244975" y="4525963"/>
          <p14:tracePt t="10806" x="4244975" y="4518025"/>
          <p14:tracePt t="10822" x="4244975" y="4511675"/>
          <p14:tracePt t="11000" x="4244975" y="4518025"/>
          <p14:tracePt t="11007" x="4244975" y="4541838"/>
          <p14:tracePt t="11016" x="4244975" y="4564063"/>
          <p14:tracePt t="11024" x="4229100" y="4602163"/>
          <p14:tracePt t="11039" x="4198938" y="4648200"/>
          <p14:tracePt t="11056" x="4191000" y="4664075"/>
          <p14:tracePt t="11240" x="4183063" y="4670425"/>
          <p14:tracePt t="11248" x="4168775" y="4670425"/>
          <p14:tracePt t="11256" x="4144963" y="4678363"/>
          <p14:tracePt t="11273" x="4130675" y="4686300"/>
          <p14:tracePt t="11289" x="4092575" y="4702175"/>
          <p14:tracePt t="11306" x="4060825" y="4724400"/>
          <p14:tracePt t="11322" x="4054475" y="4732338"/>
          <p14:tracePt t="11400" x="4054475" y="4724400"/>
          <p14:tracePt t="11424" x="4054475" y="4716463"/>
          <p14:tracePt t="11432" x="4054475" y="4708525"/>
          <p14:tracePt t="11465" x="4054475" y="4694238"/>
          <p14:tracePt t="11480" x="4076700" y="4694238"/>
          <p14:tracePt t="11488" x="4106863" y="4694238"/>
          <p14:tracePt t="11496" x="4168775" y="4694238"/>
          <p14:tracePt t="11506" x="4244975" y="4694238"/>
          <p14:tracePt t="11523" x="4441825" y="4694238"/>
          <p14:tracePt t="11539" x="4632325" y="4694238"/>
          <p14:tracePt t="11556" x="4816475" y="4694238"/>
          <p14:tracePt t="11573" x="4937125" y="4694238"/>
          <p14:tracePt t="11589" x="4953000" y="4694238"/>
          <p14:tracePt t="11640" x="4922838" y="4686300"/>
          <p14:tracePt t="11648" x="4846638" y="4670425"/>
          <p14:tracePt t="11656" x="4762500" y="4670425"/>
          <p14:tracePt t="11673" x="4487863" y="4670425"/>
          <p14:tracePt t="11689" x="4175125" y="4670425"/>
          <p14:tracePt t="11706" x="4016375" y="4670425"/>
          <p14:tracePt t="11723" x="3992563" y="4670425"/>
          <p14:tracePt t="11760" x="4060825" y="4664075"/>
          <p14:tracePt t="11773" x="4168775" y="4664075"/>
          <p14:tracePt t="11789" x="4359275" y="4664075"/>
          <p14:tracePt t="11806" x="4449763" y="4664075"/>
          <p14:tracePt t="11848" x="4427538" y="4664075"/>
          <p14:tracePt t="11856" x="4389438" y="4664075"/>
          <p14:tracePt t="11873" x="4365625" y="4664075"/>
          <p14:tracePt t="11928" x="4389438" y="4664075"/>
          <p14:tracePt t="11936" x="4419600" y="4664075"/>
          <p14:tracePt t="11944" x="4435475" y="4664075"/>
          <p14:tracePt t="11956" x="4449763" y="4664075"/>
          <p14:tracePt t="12160" x="4479925" y="4664075"/>
          <p14:tracePt t="12168" x="4541838" y="4664075"/>
          <p14:tracePt t="12178" x="4664075" y="4664075"/>
          <p14:tracePt t="12190" x="4784725" y="4664075"/>
          <p14:tracePt t="12208" x="5159375" y="4664075"/>
          <p14:tracePt t="12223" x="5394325" y="4664075"/>
          <p14:tracePt t="12240" x="5448300" y="4664075"/>
          <p14:tracePt t="12280" x="5418138" y="4664075"/>
          <p14:tracePt t="12290" x="5387975" y="4664075"/>
          <p14:tracePt t="12307" x="5364163" y="4664075"/>
          <p14:tracePt t="12323" x="5349875" y="4664075"/>
          <p14:tracePt t="12384" x="5341938" y="4670425"/>
          <p14:tracePt t="12391" x="5334000" y="4694238"/>
          <p14:tracePt t="12400" x="5334000" y="4702175"/>
          <p14:tracePt t="12409" x="5318125" y="4724400"/>
          <p14:tracePt t="12424" x="5318125" y="4732338"/>
          <p14:tracePt t="12440" x="5311775" y="4746625"/>
          <p14:tracePt t="12792" x="5287963" y="4746625"/>
          <p14:tracePt t="12800" x="5249863" y="4702175"/>
          <p14:tracePt t="12808" x="5189538" y="4618038"/>
          <p14:tracePt t="12823" x="5051425" y="4449763"/>
          <p14:tracePt t="12840" x="4953000" y="4305300"/>
          <p14:tracePt t="12856" x="4914900" y="4213225"/>
          <p14:tracePt t="12874" x="4892675" y="4122738"/>
          <p14:tracePt t="12890" x="4884738" y="4076700"/>
          <p14:tracePt t="12906" x="4884738" y="4068763"/>
          <p14:tracePt t="12960" x="4868863" y="4046538"/>
          <p14:tracePt t="12968" x="4854575" y="4038600"/>
          <p14:tracePt t="12975" x="4838700" y="4022725"/>
          <p14:tracePt t="12990" x="4822825" y="4022725"/>
          <p14:tracePt t="13007" x="4784725" y="4016375"/>
          <p14:tracePt t="13023" x="4754563" y="4008438"/>
          <p14:tracePt t="13081" x="4746625" y="4008438"/>
          <p14:tracePt t="13087" x="4732338" y="4008438"/>
          <p14:tracePt t="13096" x="4724400" y="4008438"/>
          <p14:tracePt t="13107" x="4702175" y="4008438"/>
          <p14:tracePt t="13123" x="4587875" y="4068763"/>
          <p14:tracePt t="13140" x="4473575" y="4168775"/>
          <p14:tracePt t="13157" x="4403725" y="4244975"/>
          <p14:tracePt t="13173" x="4365625" y="4321175"/>
          <p14:tracePt t="13190" x="4365625" y="4327525"/>
          <p14:tracePt t="13193" x="4373563" y="4327525"/>
          <p14:tracePt t="13207" x="4411663" y="4335463"/>
          <p14:tracePt t="13223" x="4702175" y="4335463"/>
          <p14:tracePt t="13240" x="4868863" y="4267200"/>
          <p14:tracePt t="13257" x="4960938" y="4198938"/>
          <p14:tracePt t="13273" x="4968875" y="4191000"/>
          <p14:tracePt t="13290" x="4945063" y="4152900"/>
          <p14:tracePt t="13307" x="4732338" y="4068763"/>
          <p14:tracePt t="13323" x="4251325" y="3992563"/>
          <p14:tracePt t="13340" x="3749675" y="3992563"/>
          <p14:tracePt t="13357" x="3521075" y="4008438"/>
          <p14:tracePt t="13375" x="3436938" y="4060825"/>
          <p14:tracePt t="13407" x="3444875" y="4076700"/>
          <p14:tracePt t="13423" x="3763963" y="4183063"/>
          <p14:tracePt t="13440" x="4175125" y="4229100"/>
          <p14:tracePt t="13457" x="4343400" y="4229100"/>
          <p14:tracePt t="13473" x="4381500" y="4229100"/>
          <p14:tracePt t="13507" x="4359275" y="4183063"/>
          <p14:tracePt t="13523" x="4030663" y="4092575"/>
          <p14:tracePt t="13540" x="3641725" y="4030663"/>
          <p14:tracePt t="13557" x="3475038" y="4030663"/>
          <p14:tracePt t="13573" x="3444875" y="4030663"/>
          <p14:tracePt t="13591" x="3451225" y="4046538"/>
          <p14:tracePt t="13607" x="3497263" y="4060825"/>
          <p14:tracePt t="13623" x="3908425" y="4114800"/>
          <p14:tracePt t="13640" x="4381500" y="4114800"/>
          <p14:tracePt t="13657" x="4541838" y="4106863"/>
          <p14:tracePt t="13673" x="4564063" y="4098925"/>
          <p14:tracePt t="13707" x="4533900" y="4076700"/>
          <p14:tracePt t="13723" x="4359275" y="4030663"/>
          <p14:tracePt t="13740" x="4152900" y="4022725"/>
          <p14:tracePt t="13757" x="3878263" y="4022725"/>
          <p14:tracePt t="13775" x="3635375" y="4122738"/>
          <p14:tracePt t="13791" x="3597275" y="4152900"/>
          <p14:tracePt t="13832" x="3611563" y="4160838"/>
          <p14:tracePt t="13840" x="3695700" y="4160838"/>
          <p14:tracePt t="13857" x="4122738" y="4144963"/>
          <p14:tracePt t="13873" x="4465638" y="4076700"/>
          <p14:tracePt t="13890" x="4664075" y="3984625"/>
          <p14:tracePt t="13907" x="4708525" y="3940175"/>
          <p14:tracePt t="13924" x="4708525" y="3932238"/>
          <p14:tracePt t="13940" x="4632325" y="3902075"/>
          <p14:tracePt t="13957" x="4206875" y="3908425"/>
          <p14:tracePt t="13974" x="3565525" y="4076700"/>
          <p14:tracePt t="13991" x="3108325" y="4381500"/>
          <p14:tracePt t="14007" x="3055938" y="4435475"/>
          <p14:tracePt t="14024" x="3055938" y="4572000"/>
          <p14:tracePt t="14040" x="3284538" y="4587875"/>
          <p14:tracePt t="14057" x="3932238" y="4587875"/>
          <p14:tracePt t="14074" x="4473575" y="4487863"/>
          <p14:tracePt t="14090" x="4740275" y="4389438"/>
          <p14:tracePt t="14107" x="4792663" y="4343400"/>
          <p14:tracePt t="14124" x="4754563" y="4283075"/>
          <p14:tracePt t="14140" x="4579938" y="4244975"/>
          <p14:tracePt t="14157" x="4152900" y="4221163"/>
          <p14:tracePt t="14174" x="3840163" y="4221163"/>
          <p14:tracePt t="14190" x="3763963" y="4237038"/>
          <p14:tracePt t="14216" x="3763963" y="4244975"/>
          <p14:tracePt t="14224" x="3771900" y="4244975"/>
          <p14:tracePt t="14240" x="3840163" y="4259263"/>
          <p14:tracePt t="14257" x="3878263" y="4259263"/>
          <p14:tracePt t="32072" x="3886200" y="4259263"/>
          <p14:tracePt t="32080" x="3940175" y="4060825"/>
          <p14:tracePt t="32088" x="4030663" y="3635375"/>
          <p14:tracePt t="32097" x="4076700" y="3154363"/>
          <p14:tracePt t="32114" x="4060825" y="2667000"/>
          <p14:tracePt t="32130" x="3970338" y="2606675"/>
          <p14:tracePt t="32147" x="3940175" y="2606675"/>
          <p14:tracePt t="32504" x="3932238" y="2606675"/>
          <p14:tracePt t="32528" x="3924300" y="2606675"/>
          <p14:tracePt t="32536" x="3924300" y="2674938"/>
          <p14:tracePt t="32547" x="3984625" y="2949575"/>
          <p14:tracePt t="32564" x="4343400" y="3505200"/>
          <p14:tracePt t="32580" x="4800600" y="3856038"/>
          <p14:tracePt t="32597" x="5135563" y="4022725"/>
          <p14:tracePt t="32614" x="5273675" y="4060825"/>
          <p14:tracePt t="32631" x="5478463" y="4106863"/>
          <p14:tracePt t="32647" x="5821363" y="4114800"/>
          <p14:tracePt t="32664" x="5943600" y="4114800"/>
          <p14:tracePt t="32697" x="5943600" y="4084638"/>
          <p14:tracePt t="32714" x="5921375" y="3992563"/>
          <p14:tracePt t="32731" x="5897563" y="3962400"/>
          <p14:tracePt t="32785" x="5883275" y="3954463"/>
          <p14:tracePt t="32792" x="5837238" y="3954463"/>
          <p14:tracePt t="32800" x="5761038" y="3924300"/>
          <p14:tracePt t="32814" x="5699125" y="3916363"/>
          <p14:tracePt t="32831" x="5600700" y="3894138"/>
          <p14:tracePt t="32847" x="5524500" y="3894138"/>
          <p14:tracePt t="32864" x="5494338" y="3902075"/>
          <p14:tracePt t="32880" x="5486400" y="3902075"/>
          <p14:tracePt t="32897" x="5470525" y="3908425"/>
          <p14:tracePt t="32914" x="5387975" y="3962400"/>
          <p14:tracePt t="32931" x="5273675" y="3978275"/>
          <p14:tracePt t="32949" x="5113338" y="4008438"/>
          <p14:tracePt t="32964" x="4914900" y="4016375"/>
          <p14:tracePt t="32981" x="4724400" y="4016375"/>
          <p14:tracePt t="32997" x="4618038" y="4016375"/>
          <p14:tracePt t="33320" x="4625975" y="4016375"/>
          <p14:tracePt t="33328" x="4694238" y="3984625"/>
          <p14:tracePt t="33336" x="4762500" y="3954463"/>
          <p14:tracePt t="33347" x="4808538" y="3924300"/>
          <p14:tracePt t="33364" x="4830763" y="3902075"/>
          <p14:tracePt t="33381" x="4854575" y="3878263"/>
          <p14:tracePt t="33397" x="4876800" y="3832225"/>
          <p14:tracePt t="33431" x="4868863" y="3825875"/>
          <p14:tracePt t="33449" x="4694238" y="3771900"/>
          <p14:tracePt t="33464" x="4541838" y="3725863"/>
          <p14:tracePt t="33481" x="4397375" y="3711575"/>
          <p14:tracePt t="33497" x="4213225" y="3787775"/>
          <p14:tracePt t="33514" x="4130675" y="3886200"/>
          <p14:tracePt t="33531" x="4106863" y="4016375"/>
          <p14:tracePt t="33547" x="4106863" y="4160838"/>
          <p14:tracePt t="33564" x="4175125" y="4289425"/>
          <p14:tracePt t="33581" x="4327525" y="4365625"/>
          <p14:tracePt t="33597" x="4594225" y="4411663"/>
          <p14:tracePt t="33615" x="5165725" y="4397375"/>
          <p14:tracePt t="33631" x="5295900" y="4359275"/>
          <p14:tracePt t="33647" x="5432425" y="4244975"/>
          <p14:tracePt t="33664" x="5432425" y="4152900"/>
          <p14:tracePt t="33681" x="5326063" y="4046538"/>
          <p14:tracePt t="33697" x="4983163" y="3946525"/>
          <p14:tracePt t="33714" x="4625975" y="3940175"/>
          <p14:tracePt t="33731" x="4465638" y="3984625"/>
          <p14:tracePt t="33747" x="4403725" y="4068763"/>
          <p14:tracePt t="33764" x="4397375" y="4144963"/>
          <p14:tracePt t="33767" x="4397375" y="4160838"/>
          <p14:tracePt t="33781" x="4411663" y="4168775"/>
          <p14:tracePt t="33797" x="4518025" y="4198938"/>
          <p14:tracePt t="33815" x="4632325" y="4229100"/>
          <p14:tracePt t="33831" x="4640263" y="4237038"/>
          <p14:tracePt t="34768" x="4587875" y="4237038"/>
          <p14:tracePt t="34776" x="4335463" y="4403725"/>
          <p14:tracePt t="34783" x="4098925" y="4625975"/>
          <p14:tracePt t="34798" x="3924300" y="4762500"/>
          <p14:tracePt t="34815" x="3597275" y="5059363"/>
          <p14:tracePt t="34831" x="3001963" y="5426075"/>
          <p14:tracePt t="34849" x="2568575" y="5546725"/>
          <p14:tracePt t="34865" x="2316163" y="5578475"/>
          <p14:tracePt t="34881" x="2193925" y="5578475"/>
          <p14:tracePt t="34898" x="2117725" y="5540375"/>
          <p14:tracePt t="34915" x="2049463" y="5486400"/>
          <p14:tracePt t="34931" x="2027238" y="5440363"/>
          <p14:tracePt t="34948" x="2003425" y="5402263"/>
          <p14:tracePt t="34965" x="1989138" y="5364163"/>
          <p14:tracePt t="34981" x="1965325" y="5318125"/>
          <p14:tracePt t="34998" x="1951038" y="5287963"/>
          <p14:tracePt t="35015" x="1951038" y="5280025"/>
          <p14:tracePt t="35031" x="1951038" y="5257800"/>
          <p14:tracePt t="35048" x="1935163" y="5235575"/>
          <p14:tracePt t="35065" x="1935163" y="5211763"/>
          <p14:tracePt t="35081" x="1935163" y="5181600"/>
          <p14:tracePt t="35098" x="1935163" y="5097463"/>
          <p14:tracePt t="35115" x="1935163" y="5021263"/>
          <p14:tracePt t="35131" x="1951038" y="4884738"/>
          <p14:tracePt t="35148" x="1997075" y="4762500"/>
          <p14:tracePt t="35165" x="2041525" y="4670425"/>
          <p14:tracePt t="35181" x="2065338" y="4632325"/>
          <p14:tracePt t="35198" x="2065338" y="4625975"/>
          <p14:tracePt t="35792" x="2057400" y="4656138"/>
          <p14:tracePt t="35800" x="2049463" y="4732338"/>
          <p14:tracePt t="35808" x="2041525" y="4800600"/>
          <p14:tracePt t="35816" x="2041525" y="4830763"/>
          <p14:tracePt t="35832" x="2041525" y="4914900"/>
          <p14:tracePt t="35849" x="2041525" y="4945063"/>
          <p14:tracePt t="35865" x="2041525" y="4960938"/>
          <p14:tracePt t="44008" x="2057400" y="4960938"/>
          <p14:tracePt t="44016" x="2141538" y="4922838"/>
          <p14:tracePt t="44024" x="2209800" y="4822825"/>
          <p14:tracePt t="44035" x="2225675" y="4740275"/>
          <p14:tracePt t="44051" x="2232025" y="4656138"/>
          <p14:tracePt t="44068" x="2232025" y="4518025"/>
          <p14:tracePt t="44086" x="2232025" y="4351338"/>
          <p14:tracePt t="44101" x="2278063" y="4206875"/>
          <p14:tracePt t="44118" x="2354263" y="4068763"/>
          <p14:tracePt t="44135" x="2392363" y="4022725"/>
          <p14:tracePt t="44232" x="2400300" y="4016375"/>
          <p14:tracePt t="44240" x="2422525" y="4016375"/>
          <p14:tracePt t="44251" x="2446338" y="4022725"/>
          <p14:tracePt t="44268" x="2530475" y="4046538"/>
          <p14:tracePt t="44285" x="2682875" y="4191000"/>
          <p14:tracePt t="44301" x="2873375" y="4343400"/>
          <p14:tracePt t="44304" x="2911475" y="4359275"/>
          <p14:tracePt t="44318" x="2933700" y="4365625"/>
          <p14:tracePt t="44335" x="2941638" y="4365625"/>
          <p14:tracePt t="44384" x="2917825" y="4365625"/>
          <p14:tracePt t="44392" x="2895600" y="4359275"/>
          <p14:tracePt t="44401" x="2873375" y="4359275"/>
          <p14:tracePt t="44418" x="2835275" y="4359275"/>
          <p14:tracePt t="44435" x="2819400" y="4359275"/>
          <p14:tracePt t="44451" x="2811463" y="4359275"/>
          <p14:tracePt t="44468" x="2803525" y="4389438"/>
          <p14:tracePt t="44485" x="2803525" y="4397375"/>
          <p14:tracePt t="44501" x="2803525" y="4411663"/>
          <p14:tracePt t="44519" x="2849563" y="4427538"/>
          <p14:tracePt t="44535" x="2873375" y="4427538"/>
          <p14:tracePt t="44593" x="2887663" y="4427538"/>
          <p14:tracePt t="44600" x="2903538" y="4435475"/>
          <p14:tracePt t="44608" x="2925763" y="4441825"/>
          <p14:tracePt t="44618" x="2963863" y="4449763"/>
          <p14:tracePt t="44635" x="3032125" y="4473575"/>
          <p14:tracePt t="44651" x="3132138" y="4487863"/>
          <p14:tracePt t="44668" x="3306763" y="4495800"/>
          <p14:tracePt t="44685" x="3406775" y="4495800"/>
          <p14:tracePt t="44701" x="3551238" y="4495800"/>
          <p14:tracePt t="44718" x="3597275" y="4473575"/>
          <p14:tracePt t="44735" x="3603625" y="4449763"/>
          <p14:tracePt t="44751" x="3627438" y="4373563"/>
          <p14:tracePt t="44768" x="3627438" y="4359275"/>
          <p14:tracePt t="44801" x="3635375" y="4343400"/>
          <p14:tracePt t="44818" x="3665538" y="4289425"/>
          <p14:tracePt t="44835" x="3673475" y="4283075"/>
          <p14:tracePt t="44852" x="3725863" y="4244975"/>
          <p14:tracePt t="44868" x="3771900" y="4244975"/>
          <p14:tracePt t="44885" x="3856038" y="4213225"/>
          <p14:tracePt t="44902" x="3984625" y="4198938"/>
          <p14:tracePt t="44919" x="4060825" y="4198938"/>
          <p14:tracePt t="44935" x="4175125" y="4183063"/>
          <p14:tracePt t="45008" x="4183063" y="4183063"/>
          <p14:tracePt t="45016" x="4198938" y="4183063"/>
          <p14:tracePt t="45032" x="4206875" y="4183063"/>
          <p14:tracePt t="45039" x="4229100" y="4183063"/>
          <p14:tracePt t="45052" x="4275138" y="4168775"/>
          <p14:tracePt t="45068" x="4335463" y="4144963"/>
          <p14:tracePt t="45087" x="4549775" y="4092575"/>
          <p14:tracePt t="45102" x="4610100" y="4092575"/>
          <p14:tracePt t="45119" x="4656138" y="4092575"/>
          <p14:tracePt t="45135" x="4740275" y="4068763"/>
          <p14:tracePt t="45280" x="4754563" y="4068763"/>
          <p14:tracePt t="45287" x="4784725" y="4068763"/>
          <p14:tracePt t="45296" x="4816475" y="4068763"/>
          <p14:tracePt t="45303" x="4838700" y="4068763"/>
          <p14:tracePt t="45319" x="4854575" y="4068763"/>
          <p14:tracePt t="45335" x="4930775" y="4068763"/>
          <p14:tracePt t="45352" x="4968875" y="4068763"/>
          <p14:tracePt t="45792" x="4968875" y="4076700"/>
          <p14:tracePt t="45800" x="4930775" y="4076700"/>
          <p14:tracePt t="45808" x="4860925" y="4076700"/>
          <p14:tracePt t="45819" x="4778375" y="4076700"/>
          <p14:tracePt t="45835" x="4656138" y="4144963"/>
          <p14:tracePt t="45852" x="4648200" y="4168775"/>
          <p14:tracePt t="45869" x="4640263" y="4175125"/>
          <p14:tracePt t="45885" x="4579938" y="4289425"/>
          <p14:tracePt t="45903" x="4511675" y="4419600"/>
          <p14:tracePt t="45919" x="4465638" y="4533900"/>
          <p14:tracePt t="45935" x="4321175" y="4778375"/>
          <p14:tracePt t="45952" x="4251325" y="4876800"/>
          <p14:tracePt t="45969" x="4175125" y="4930775"/>
          <p14:tracePt t="45985" x="4130675" y="4937125"/>
          <p14:tracePt t="46002" x="4122738" y="4937125"/>
          <p14:tracePt t="47048" x="4130675" y="4937125"/>
          <p14:tracePt t="47055" x="4168775" y="4937125"/>
          <p14:tracePt t="47064" x="4267200" y="4922838"/>
          <p14:tracePt t="47072" x="4373563" y="4914900"/>
          <p14:tracePt t="47086" x="4465638" y="4914900"/>
          <p14:tracePt t="47103" x="4594225" y="4914900"/>
          <p14:tracePt t="47119" x="4784725" y="4914900"/>
          <p14:tracePt t="47136" x="4860925" y="4914900"/>
          <p14:tracePt t="47352" x="4868863" y="4914900"/>
          <p14:tracePt t="47360" x="4884738" y="4914900"/>
          <p14:tracePt t="47370" x="4914900" y="4914900"/>
          <p14:tracePt t="47386" x="4937125" y="4914900"/>
          <p14:tracePt t="47404" x="5013325" y="4914900"/>
          <p14:tracePt t="47419" x="5121275" y="4892675"/>
          <p14:tracePt t="47436" x="5203825" y="4860925"/>
          <p14:tracePt t="47453" x="5326063" y="4800600"/>
          <p14:tracePt t="47469" x="5372100" y="4770438"/>
          <p14:tracePt t="47486" x="5380038" y="4762500"/>
          <p14:tracePt t="47552" x="5380038" y="4754563"/>
          <p14:tracePt t="47560" x="5380038" y="4732338"/>
          <p14:tracePt t="47569" x="5380038" y="4708525"/>
          <p14:tracePt t="47587" x="5380038" y="4702175"/>
          <p14:tracePt t="47752" x="5380038" y="4694238"/>
          <p14:tracePt t="48080" x="5364163" y="4694238"/>
          <p14:tracePt t="48088" x="5349875" y="4694238"/>
          <p14:tracePt t="48097" x="5318125" y="4702175"/>
          <p14:tracePt t="48104" x="5265738" y="4778375"/>
          <p14:tracePt t="48119" x="5173663" y="4945063"/>
          <p14:tracePt t="48136" x="5075238" y="5089525"/>
          <p14:tracePt t="48153" x="4945063" y="5235575"/>
          <p14:tracePt t="48169" x="4868863" y="5303838"/>
          <p14:tracePt t="48186" x="4838700" y="5341938"/>
          <p14:tracePt t="48816" x="4846638" y="5334000"/>
          <p14:tracePt t="48823" x="4854575" y="5241925"/>
          <p14:tracePt t="48832" x="4884738" y="5135563"/>
          <p14:tracePt t="48839" x="4906963" y="5067300"/>
          <p14:tracePt t="48853" x="4930775" y="5045075"/>
          <p14:tracePt t="48870" x="5006975" y="4960938"/>
          <p14:tracePt t="48887" x="5097463" y="4906963"/>
          <p14:tracePt t="48903" x="5113338" y="4899025"/>
        </p14:tracePtLst>
      </p14:laserTrace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Permutation</a:t>
            </a:r>
          </a:p>
        </p:txBody>
      </p:sp>
      <p:pic>
        <p:nvPicPr>
          <p:cNvPr id="8" name="Picture 7"/>
          <p:cNvPicPr>
            <a:picLocks noChangeAspect="1"/>
          </p:cNvPicPr>
          <p:nvPr/>
        </p:nvPicPr>
        <p:blipFill rotWithShape="1">
          <a:blip r:embed="rId3"/>
          <a:srcRect l="31754" t="37367" r="20441" b="14901"/>
          <a:stretch/>
        </p:blipFill>
        <p:spPr>
          <a:xfrm>
            <a:off x="557349" y="1763428"/>
            <a:ext cx="7195295" cy="4041193"/>
          </a:xfrm>
          <a:prstGeom prst="rect">
            <a:avLst/>
          </a:prstGeom>
        </p:spPr>
      </p:pic>
      <p:sp>
        <p:nvSpPr>
          <p:cNvPr id="9" name="Rectangle 8"/>
          <p:cNvSpPr/>
          <p:nvPr/>
        </p:nvSpPr>
        <p:spPr>
          <a:xfrm>
            <a:off x="8105422" y="2738780"/>
            <a:ext cx="3685092" cy="873572"/>
          </a:xfrm>
          <a:prstGeom prst="rect">
            <a:avLst/>
          </a:prstGeom>
          <a:solidFill>
            <a:schemeClr val="bg1"/>
          </a:solidFill>
        </p:spPr>
        <p:txBody>
          <a:bodyPr wrap="square">
            <a:spAutoFit/>
          </a:bodyPr>
          <a:lstStyle/>
          <a:p>
            <a:pPr algn="r">
              <a:lnSpc>
                <a:spcPct val="150000"/>
              </a:lnSpc>
            </a:pPr>
            <a:r>
              <a:rPr lang="ar-EG" dirty="0">
                <a:latin typeface="Times New Roman" panose="02020603050405020304" pitchFamily="18" charset="0"/>
                <a:cs typeface="Times New Roman" panose="02020603050405020304" pitchFamily="18" charset="0"/>
              </a:rPr>
              <a:t>أوجد عدد طرق تكوين رموز مكونة من ثلاثة أرقام من 10 أرقام </a:t>
            </a:r>
            <a:r>
              <a:rPr lang="ar-EG" u="sng" dirty="0">
                <a:latin typeface="Times New Roman" panose="02020603050405020304" pitchFamily="18" charset="0"/>
                <a:cs typeface="Times New Roman" panose="02020603050405020304" pitchFamily="18" charset="0"/>
              </a:rPr>
              <a:t>لا يتكرر فيها أي رقم.</a:t>
            </a:r>
          </a:p>
        </p:txBody>
      </p:sp>
    </p:spTree>
    <p:extLst>
      <p:ext uri="{BB962C8B-B14F-4D97-AF65-F5344CB8AC3E}">
        <p14:creationId xmlns:p14="http://schemas.microsoft.com/office/powerpoint/2010/main" val="2681087026"/>
      </p:ext>
    </p:extLst>
  </p:cSld>
  <p:clrMapOvr>
    <a:masterClrMapping/>
  </p:clrMapOvr>
  <mc:AlternateContent xmlns:mc="http://schemas.openxmlformats.org/markup-compatibility/2006" xmlns:p14="http://schemas.microsoft.com/office/powerpoint/2010/main">
    <mc:Choice Requires="p14">
      <p:transition p14:dur="10" advTm="79664"/>
    </mc:Choice>
    <mc:Fallback xmlns="">
      <p:transition advTm="79664"/>
    </mc:Fallback>
  </mc:AlternateContent>
  <p:timing>
    <p:tnLst>
      <p:par>
        <p:cTn id="1" dur="indefinite" restart="never" nodeType="tmRoot"/>
      </p:par>
    </p:tnLst>
  </p:timing>
  <p:extLst mod="1">
    <p:ext uri="{3A86A75C-4F4B-4683-9AE1-C65F6400EC91}">
      <p14:laserTraceLst xmlns:p14="http://schemas.microsoft.com/office/powerpoint/2010/main">
        <p14:tracePtLst>
          <p14:tracePt t="600" x="5113338" y="4892675"/>
          <p14:tracePt t="608" x="5113338" y="4678363"/>
          <p14:tracePt t="616" x="4991100" y="4397375"/>
          <p14:tracePt t="632" x="4838700" y="4137025"/>
          <p14:tracePt t="649" x="4800600" y="3970338"/>
          <p14:tracePt t="665" x="4754563" y="3771900"/>
          <p14:tracePt t="682" x="4702175" y="3597275"/>
          <p14:tracePt t="699" x="4664075" y="3429000"/>
          <p14:tracePt t="715" x="4618038" y="3268663"/>
          <p14:tracePt t="732" x="4579938" y="3140075"/>
          <p14:tracePt t="749" x="4533900" y="3040063"/>
          <p14:tracePt t="767" x="4511675" y="3017838"/>
          <p14:tracePt t="783" x="4495800" y="3001963"/>
          <p14:tracePt t="799" x="4449763" y="3001963"/>
          <p14:tracePt t="815" x="4403725" y="2979738"/>
          <p14:tracePt t="832" x="4343400" y="2971800"/>
          <p14:tracePt t="849" x="4283075" y="2949575"/>
          <p14:tracePt t="865" x="4221163" y="2933700"/>
          <p14:tracePt t="882" x="4175125" y="2917825"/>
          <p14:tracePt t="899" x="4106863" y="2903538"/>
          <p14:tracePt t="915" x="4046538" y="2879725"/>
          <p14:tracePt t="932" x="3794125" y="2879725"/>
          <p14:tracePt t="949" x="3589338" y="2873375"/>
          <p14:tracePt t="965" x="3581400" y="2873375"/>
          <p14:tracePt t="1465" x="3581400" y="2865438"/>
          <p14:tracePt t="1472" x="3581400" y="2857500"/>
          <p14:tracePt t="1482" x="3581400" y="2773363"/>
          <p14:tracePt t="1499" x="3543300" y="2536825"/>
          <p14:tracePt t="1516" x="3535363" y="2506663"/>
          <p14:tracePt t="1549" x="3535363" y="2454275"/>
          <p14:tracePt t="1566" x="3535363" y="2446338"/>
          <p14:tracePt t="1720" x="3535363" y="2454275"/>
          <p14:tracePt t="1728" x="3543300" y="2484438"/>
          <p14:tracePt t="1735" x="3551238" y="2560638"/>
          <p14:tracePt t="1749" x="3573463" y="2628900"/>
          <p14:tracePt t="1766" x="3611563" y="2727325"/>
          <p14:tracePt t="1783" x="3635375" y="2803525"/>
          <p14:tracePt t="1799" x="3665538" y="2879725"/>
          <p14:tracePt t="2264" x="3627438" y="2879725"/>
          <p14:tracePt t="2272" x="3589338" y="2865438"/>
          <p14:tracePt t="2304" x="3573463" y="2865438"/>
          <p14:tracePt t="2312" x="3565525" y="2857500"/>
          <p14:tracePt t="2319" x="3535363" y="2841625"/>
          <p14:tracePt t="2333" x="3489325" y="2811463"/>
          <p14:tracePt t="2349" x="3444875" y="2789238"/>
          <p14:tracePt t="2368" x="3382963" y="2765425"/>
          <p14:tracePt t="2383" x="3352800" y="2759075"/>
          <p14:tracePt t="2399" x="3268663" y="2735263"/>
          <p14:tracePt t="2416" x="3254375" y="2727325"/>
          <p14:tracePt t="2528" x="3246438" y="2713038"/>
          <p14:tracePt t="2535" x="3230563" y="2674938"/>
          <p14:tracePt t="2544" x="3208338" y="2613025"/>
          <p14:tracePt t="2552" x="3178175" y="2560638"/>
          <p14:tracePt t="2568" x="3162300" y="2536825"/>
          <p14:tracePt t="2599" x="3162300" y="2484438"/>
          <p14:tracePt t="2616" x="3154363" y="2484438"/>
          <p14:tracePt t="2649" x="3154363" y="2476500"/>
          <p14:tracePt t="2666" x="3162300" y="2468563"/>
          <p14:tracePt t="2683" x="3200400" y="2468563"/>
          <p14:tracePt t="2699" x="3222625" y="2468563"/>
          <p14:tracePt t="2716" x="3246438" y="2468563"/>
          <p14:tracePt t="2733" x="3260725" y="2484438"/>
          <p14:tracePt t="2749" x="3268663" y="2492375"/>
          <p14:tracePt t="2767" x="3284538" y="2492375"/>
          <p14:tracePt t="2783" x="3306763" y="2506663"/>
          <p14:tracePt t="2799" x="3336925" y="2514600"/>
          <p14:tracePt t="2816" x="3382963" y="2530475"/>
          <p14:tracePt t="2833" x="3421063" y="2544763"/>
          <p14:tracePt t="2850" x="3482975" y="2574925"/>
          <p14:tracePt t="2867" x="3543300" y="2606675"/>
          <p14:tracePt t="2883" x="3573463" y="2606675"/>
          <p14:tracePt t="3048" x="3581400" y="2606675"/>
          <p14:tracePt t="3073" x="3597275" y="2606675"/>
          <p14:tracePt t="3080" x="3635375" y="2598738"/>
          <p14:tracePt t="3087" x="3703638" y="2590800"/>
          <p14:tracePt t="3100" x="3733800" y="2590800"/>
          <p14:tracePt t="3116" x="3825875" y="2568575"/>
          <p14:tracePt t="3133" x="3978275" y="2568575"/>
          <p14:tracePt t="3150" x="4092575" y="2568575"/>
          <p14:tracePt t="3167" x="4297363" y="2568575"/>
          <p14:tracePt t="3183" x="4335463" y="2568575"/>
          <p14:tracePt t="3264" x="4343400" y="2568575"/>
          <p14:tracePt t="3272" x="4359275" y="2568575"/>
          <p14:tracePt t="3283" x="4365625" y="2568575"/>
          <p14:tracePt t="3300" x="4397375" y="2568575"/>
          <p14:tracePt t="3316" x="4403725" y="2568575"/>
          <p14:tracePt t="3333" x="4449763" y="2568575"/>
          <p14:tracePt t="3350" x="4473575" y="2568575"/>
          <p14:tracePt t="3368" x="4495800" y="2568575"/>
          <p14:tracePt t="3383" x="4533900" y="2560638"/>
          <p14:tracePt t="3400" x="4556125" y="2552700"/>
          <p14:tracePt t="3480" x="4572000" y="2552700"/>
          <p14:tracePt t="3488" x="4587875" y="2560638"/>
          <p14:tracePt t="3501" x="4610100" y="2568575"/>
          <p14:tracePt t="3516" x="4648200" y="2574925"/>
          <p14:tracePt t="3533" x="4670425" y="2582863"/>
          <p14:tracePt t="3550" x="4808538" y="2598738"/>
          <p14:tracePt t="3567" x="4892675" y="2620963"/>
          <p14:tracePt t="3585" x="4983163" y="2620963"/>
          <p14:tracePt t="3600" x="5045075" y="2620963"/>
          <p14:tracePt t="3712" x="5083175" y="2620963"/>
          <p14:tracePt t="3719" x="5097463" y="2620963"/>
          <p14:tracePt t="3728" x="5127625" y="2620963"/>
          <p14:tracePt t="3736" x="5151438" y="2620963"/>
          <p14:tracePt t="3750" x="5197475" y="2620963"/>
          <p14:tracePt t="3767" x="5380038" y="2659063"/>
          <p14:tracePt t="3784" x="5402263" y="2659063"/>
          <p14:tracePt t="3800" x="5426075" y="2659063"/>
          <p14:tracePt t="4000" x="5402263" y="2659063"/>
          <p14:tracePt t="4007" x="5387975" y="2659063"/>
          <p14:tracePt t="4017" x="5364163" y="2659063"/>
          <p14:tracePt t="4033" x="5249863" y="2659063"/>
          <p14:tracePt t="4050" x="5135563" y="2682875"/>
          <p14:tracePt t="4067" x="5083175" y="2682875"/>
          <p14:tracePt t="4085" x="5051425" y="2682875"/>
          <p14:tracePt t="4152" x="5045075" y="2682875"/>
          <p14:tracePt t="4490" x="5045075" y="2674938"/>
          <p14:tracePt t="4496" x="5059363" y="2674938"/>
          <p14:tracePt t="4504" x="5083175" y="2674938"/>
          <p14:tracePt t="4517" x="5097463" y="2674938"/>
          <p14:tracePt t="4533" x="5159375" y="2667000"/>
          <p14:tracePt t="4551" x="5280025" y="2644775"/>
          <p14:tracePt t="4568" x="5334000" y="2620963"/>
          <p14:tracePt t="4583" x="5372100" y="2606675"/>
          <p14:tracePt t="4648" x="5380038" y="2598738"/>
          <p14:tracePt t="4672" x="5387975" y="2598738"/>
          <p14:tracePt t="4680" x="5410200" y="2598738"/>
          <p14:tracePt t="4687" x="5426075" y="2598738"/>
          <p14:tracePt t="4700" x="5448300" y="2598738"/>
          <p14:tracePt t="4717" x="5570538" y="2598738"/>
          <p14:tracePt t="4734" x="5638800" y="2606675"/>
          <p14:tracePt t="4751" x="5859463" y="2620963"/>
          <p14:tracePt t="4768" x="5943600" y="2644775"/>
          <p14:tracePt t="4800" x="5959475" y="2644775"/>
          <p14:tracePt t="4856" x="5965825" y="2644775"/>
          <p14:tracePt t="4888" x="5973763" y="2636838"/>
          <p14:tracePt t="4896" x="5989638" y="2636838"/>
          <p14:tracePt t="4904" x="6027738" y="2613025"/>
          <p14:tracePt t="4917" x="6049963" y="2613025"/>
          <p14:tracePt t="4934" x="6103938" y="2598738"/>
          <p14:tracePt t="4951" x="6226175" y="2598738"/>
          <p14:tracePt t="4967" x="6256338" y="2598738"/>
          <p14:tracePt t="4984" x="6278563" y="2598738"/>
          <p14:tracePt t="5352" x="6270625" y="2598738"/>
          <p14:tracePt t="5360" x="6256338" y="2598738"/>
          <p14:tracePt t="5911" x="6294438" y="2574925"/>
          <p14:tracePt t="5920" x="6346825" y="2568575"/>
          <p14:tracePt t="5928" x="6400800" y="2560638"/>
          <p14:tracePt t="5936" x="6477000" y="2536825"/>
          <p14:tracePt t="5951" x="6561138" y="2530475"/>
          <p14:tracePt t="5967" x="6789738" y="2506663"/>
          <p14:tracePt t="5984" x="6865938" y="2506663"/>
          <p14:tracePt t="6001" x="6942138" y="2506663"/>
          <p14:tracePt t="6017" x="6964363" y="2506663"/>
          <p14:tracePt t="6193" x="6994525" y="2506663"/>
          <p14:tracePt t="6200" x="7026275" y="2506663"/>
          <p14:tracePt t="6208" x="7108825" y="2560638"/>
          <p14:tracePt t="6217" x="7192963" y="2590800"/>
          <p14:tracePt t="6234" x="7299325" y="2620963"/>
          <p14:tracePt t="6251" x="7331075" y="2628900"/>
          <p14:tracePt t="6408" x="7345363" y="2628900"/>
          <p14:tracePt t="6424" x="7353300" y="2628900"/>
          <p14:tracePt t="6432" x="7383463" y="2620963"/>
          <p14:tracePt t="6440" x="7413625" y="2613025"/>
          <p14:tracePt t="6451" x="7459663" y="2598738"/>
          <p14:tracePt t="6467" x="7551738" y="2582863"/>
          <p14:tracePt t="6484" x="7650163" y="2568575"/>
          <p14:tracePt t="6501" x="7704138" y="2552700"/>
          <p14:tracePt t="6503" x="7718425" y="2552700"/>
          <p14:tracePt t="6584" x="7726363" y="2552700"/>
          <p14:tracePt t="6624" x="7742238" y="2552700"/>
          <p14:tracePt t="6632" x="7750175" y="2552700"/>
          <p14:tracePt t="6640" x="7780338" y="2552700"/>
          <p14:tracePt t="6651" x="7802563" y="2552700"/>
          <p14:tracePt t="6668" x="7840663" y="2560638"/>
          <p14:tracePt t="6685" x="7947025" y="2613025"/>
          <p14:tracePt t="6701" x="8077200" y="2674938"/>
          <p14:tracePt t="6718" x="8099425" y="2682875"/>
          <p14:tracePt t="6768" x="8069263" y="2682875"/>
          <p14:tracePt t="6778" x="8016875" y="2674938"/>
          <p14:tracePt t="6784" x="7940675" y="2667000"/>
          <p14:tracePt t="6801" x="7726363" y="2651125"/>
          <p14:tracePt t="6818" x="7573963" y="2689225"/>
          <p14:tracePt t="6834" x="7513638" y="2697163"/>
          <p14:tracePt t="6896" x="7521575" y="2697163"/>
          <p14:tracePt t="6904" x="7535863" y="2697163"/>
          <p14:tracePt t="6912" x="7551738" y="2697163"/>
          <p14:tracePt t="6919" x="7559675" y="2697163"/>
          <p14:tracePt t="6935" x="7589838" y="2697163"/>
          <p14:tracePt t="6951" x="7642225" y="2697163"/>
          <p14:tracePt t="7008" x="7635875" y="2697163"/>
          <p14:tracePt t="7015" x="7581900" y="2697163"/>
          <p14:tracePt t="7024" x="7527925" y="2697163"/>
          <p14:tracePt t="7034" x="7467600" y="2697163"/>
          <p14:tracePt t="7051" x="7413625" y="2697163"/>
          <p14:tracePt t="7068" x="7399338" y="2697163"/>
          <p14:tracePt t="7120" x="7413625" y="2697163"/>
          <p14:tracePt t="7128" x="7445375" y="2697163"/>
          <p14:tracePt t="7136" x="7497763" y="2697163"/>
          <p14:tracePt t="7151" x="7566025" y="2697163"/>
          <p14:tracePt t="7168" x="7635875" y="2697163"/>
          <p14:tracePt t="7224" x="7612063" y="2697163"/>
          <p14:tracePt t="7232" x="7573963" y="2682875"/>
          <p14:tracePt t="7240" x="7543800" y="2674938"/>
          <p14:tracePt t="7251" x="7535863" y="2674938"/>
          <p14:tracePt t="7296" x="7543800" y="2674938"/>
          <p14:tracePt t="7304" x="7573963" y="2674938"/>
          <p14:tracePt t="7312" x="7604125" y="2674938"/>
          <p14:tracePt t="7319" x="7635875" y="2674938"/>
          <p14:tracePt t="7335" x="7658100" y="2674938"/>
          <p14:tracePt t="7351" x="7688263" y="2674938"/>
          <p14:tracePt t="7432" x="7696200" y="2674938"/>
          <p14:tracePt t="7440" x="7750175" y="2674938"/>
          <p14:tracePt t="7451" x="7832725" y="2674938"/>
          <p14:tracePt t="7468" x="8008938" y="2674938"/>
          <p14:tracePt t="7485" x="8221663" y="2644775"/>
          <p14:tracePt t="7501" x="8382000" y="2628900"/>
          <p14:tracePt t="7504" x="8466138" y="2620963"/>
          <p14:tracePt t="7518" x="8542338" y="2613025"/>
          <p14:tracePt t="7535" x="8550275" y="2606675"/>
          <p14:tracePt t="7880" x="8542338" y="2598738"/>
          <p14:tracePt t="7896" x="8526463" y="2598738"/>
          <p14:tracePt t="7904" x="8518525" y="2598738"/>
          <p14:tracePt t="7920" x="8512175" y="2598738"/>
          <p14:tracePt t="8200" x="8518525" y="2598738"/>
          <p14:tracePt t="8208" x="8550275" y="2598738"/>
          <p14:tracePt t="8218" x="8572500" y="2598738"/>
          <p14:tracePt t="8235" x="8602663" y="2606675"/>
          <p14:tracePt t="8251" x="8740775" y="2613025"/>
          <p14:tracePt t="8268" x="8861425" y="2613025"/>
          <p14:tracePt t="8285" x="8975725" y="2613025"/>
          <p14:tracePt t="8301" x="9059863" y="2613025"/>
          <p14:tracePt t="8318" x="9097963" y="2613025"/>
          <p14:tracePt t="8520" x="9105900" y="2613025"/>
          <p14:tracePt t="8528" x="9121775" y="2606675"/>
          <p14:tracePt t="8537" x="9121775" y="2598738"/>
          <p14:tracePt t="8552" x="9128125" y="2598738"/>
          <p14:tracePt t="8568" x="9136063" y="2598738"/>
          <p14:tracePt t="8585" x="9144000" y="2598738"/>
          <p14:tracePt t="8602" x="9144000" y="2590800"/>
          <p14:tracePt t="8618" x="9166225" y="2582863"/>
          <p14:tracePt t="8635" x="9220200" y="2568575"/>
          <p14:tracePt t="8652" x="9280525" y="2544763"/>
          <p14:tracePt t="8668" x="9334500" y="2536825"/>
          <p14:tracePt t="8685" x="9410700" y="2522538"/>
          <p14:tracePt t="8702" x="9494838" y="2506663"/>
          <p14:tracePt t="8719" x="9540875" y="2506663"/>
          <p14:tracePt t="8735" x="9585325" y="2492375"/>
          <p14:tracePt t="8896" x="9593263" y="2492375"/>
          <p14:tracePt t="8928" x="9609138" y="2492375"/>
          <p14:tracePt t="8936" x="9631363" y="2552700"/>
          <p14:tracePt t="8944" x="9639300" y="2582863"/>
          <p14:tracePt t="8960" x="9647238" y="2590800"/>
          <p14:tracePt t="8976" x="9647238" y="2606675"/>
          <p14:tracePt t="8985" x="9647238" y="2620963"/>
          <p14:tracePt t="9002" x="9593263" y="2659063"/>
          <p14:tracePt t="9018" x="9456738" y="2697163"/>
          <p14:tracePt t="9035" x="9212263" y="2735263"/>
          <p14:tracePt t="9052" x="8816975" y="2797175"/>
          <p14:tracePt t="9068" x="8359775" y="2857500"/>
          <p14:tracePt t="9085" x="7916863" y="2865438"/>
          <p14:tracePt t="9102" x="7604125" y="2865438"/>
          <p14:tracePt t="9119" x="7337425" y="2865438"/>
          <p14:tracePt t="9135" x="7032625" y="2887663"/>
          <p14:tracePt t="9152" x="6842125" y="2887663"/>
          <p14:tracePt t="9169" x="6629400" y="2887663"/>
          <p14:tracePt t="9185" x="6332538" y="2887663"/>
          <p14:tracePt t="9202" x="5959475" y="2887663"/>
          <p14:tracePt t="9219" x="5524500" y="2887663"/>
          <p14:tracePt t="9235" x="5151438" y="2887663"/>
          <p14:tracePt t="9253" x="4792663" y="2887663"/>
          <p14:tracePt t="9268" x="4503738" y="2887663"/>
          <p14:tracePt t="9285" x="4289425" y="2887663"/>
          <p14:tracePt t="9303" x="4038600" y="2887663"/>
          <p14:tracePt t="9319" x="3954463" y="2887663"/>
          <p14:tracePt t="9335" x="3756025" y="2895600"/>
          <p14:tracePt t="9352" x="3649663" y="2911475"/>
          <p14:tracePt t="9369" x="3551238" y="2933700"/>
          <p14:tracePt t="9385" x="3497263" y="2933700"/>
          <p14:tracePt t="9402" x="3382963" y="2963863"/>
          <p14:tracePt t="9419" x="3238500" y="2987675"/>
          <p14:tracePt t="9435" x="3108325" y="3009900"/>
          <p14:tracePt t="9452" x="2955925" y="3025775"/>
          <p14:tracePt t="9469" x="2849563" y="3040063"/>
          <p14:tracePt t="9485" x="2827338" y="3040063"/>
          <p14:tracePt t="9656" x="2849563" y="3040063"/>
          <p14:tracePt t="9664" x="2903538" y="3040063"/>
          <p14:tracePt t="9672" x="2963863" y="3040063"/>
          <p14:tracePt t="9685" x="3048000" y="3040063"/>
          <p14:tracePt t="9704" x="3382963" y="2994025"/>
          <p14:tracePt t="9719" x="3482975" y="2994025"/>
          <p14:tracePt t="9735" x="3711575" y="2949575"/>
          <p14:tracePt t="9752" x="3733800" y="2949575"/>
          <p14:tracePt t="10440" x="3802063" y="2949575"/>
          <p14:tracePt t="10448" x="4283075" y="2857500"/>
          <p14:tracePt t="10455" x="4838700" y="2811463"/>
          <p14:tracePt t="10469" x="5334000" y="2811463"/>
          <p14:tracePt t="10486" x="6019800" y="2887663"/>
          <p14:tracePt t="10503" x="6332538" y="2941638"/>
          <p14:tracePt t="10519" x="6842125" y="3063875"/>
          <p14:tracePt t="10536" x="7078663" y="3140075"/>
          <p14:tracePt t="10552" x="7132638" y="3162300"/>
          <p14:tracePt t="10569" x="7154863" y="3170238"/>
          <p14:tracePt t="10586" x="7154863" y="3184525"/>
          <p14:tracePt t="10602" x="7154863" y="3254375"/>
          <p14:tracePt t="10619" x="7132638" y="3398838"/>
          <p14:tracePt t="10636" x="7094538" y="3551238"/>
          <p14:tracePt t="10652" x="7056438" y="3673475"/>
          <p14:tracePt t="10669" x="7026275" y="3771900"/>
          <p14:tracePt t="10686" x="6964363" y="3870325"/>
          <p14:tracePt t="10704" x="6773863" y="3978275"/>
          <p14:tracePt t="10719" x="6507163" y="3978275"/>
          <p14:tracePt t="10736" x="6126163" y="3916363"/>
          <p14:tracePt t="10752" x="5654675" y="3771900"/>
          <p14:tracePt t="10769" x="5394325" y="3695700"/>
          <p14:tracePt t="11144" x="5448300" y="3695700"/>
          <p14:tracePt t="11152" x="5524500" y="3695700"/>
          <p14:tracePt t="11160" x="5578475" y="3695700"/>
          <p14:tracePt t="11169" x="5646738" y="3695700"/>
          <p14:tracePt t="11186" x="5730875" y="3695700"/>
          <p14:tracePt t="11203" x="5837238" y="3695700"/>
          <p14:tracePt t="11219" x="5951538" y="3695700"/>
          <p14:tracePt t="11236" x="6027738" y="3679825"/>
          <p14:tracePt t="15992" x="6042025" y="3679825"/>
          <p14:tracePt t="16000" x="6073775" y="3679825"/>
          <p14:tracePt t="16008" x="6103938" y="3679825"/>
          <p14:tracePt t="16021" x="6126163" y="3679825"/>
          <p14:tracePt t="16038" x="6172200" y="3687763"/>
          <p14:tracePt t="16041" x="6194425" y="3687763"/>
          <p14:tracePt t="16055" x="6226175" y="3703638"/>
          <p14:tracePt t="16071" x="6316663" y="3717925"/>
          <p14:tracePt t="16088" x="6362700" y="3717925"/>
          <p14:tracePt t="16104" x="6469063" y="3717925"/>
          <p14:tracePt t="16122" x="6569075" y="3695700"/>
          <p14:tracePt t="16138" x="6697663" y="3657600"/>
          <p14:tracePt t="16154" x="6896100" y="3611563"/>
          <p14:tracePt t="16171" x="7124700" y="3597275"/>
          <p14:tracePt t="16188" x="7407275" y="3573463"/>
          <p14:tracePt t="16204" x="7597775" y="3551238"/>
          <p14:tracePt t="16221" x="7742238" y="3527425"/>
          <p14:tracePt t="16238" x="7788275" y="3505200"/>
          <p14:tracePt t="16254" x="7794625" y="3505200"/>
          <p14:tracePt t="16280" x="7794625" y="3497263"/>
          <p14:tracePt t="16288" x="7756525" y="3459163"/>
          <p14:tracePt t="16304" x="7527925" y="3306763"/>
          <p14:tracePt t="16322" x="7064375" y="3140075"/>
          <p14:tracePt t="16338" x="6569075" y="3048000"/>
          <p14:tracePt t="16354" x="6088063" y="2979738"/>
          <p14:tracePt t="16371" x="5630863" y="2979738"/>
          <p14:tracePt t="16388" x="5219700" y="2979738"/>
          <p14:tracePt t="16404" x="4922838" y="2979738"/>
          <p14:tracePt t="16421" x="4740275" y="2979738"/>
          <p14:tracePt t="16438" x="4656138" y="2979738"/>
          <p14:tracePt t="16455" x="4640263" y="2979738"/>
          <p14:tracePt t="16497" x="4625975" y="2979738"/>
          <p14:tracePt t="16504" x="4610100" y="2979738"/>
          <p14:tracePt t="16521" x="4533900" y="2971800"/>
          <p14:tracePt t="16538" x="4381500" y="2857500"/>
          <p14:tracePt t="16554" x="4206875" y="2781300"/>
          <p14:tracePt t="16571" x="4038600" y="2713038"/>
          <p14:tracePt t="16588" x="3886200" y="2674938"/>
          <p14:tracePt t="16605" x="3840163" y="2659063"/>
          <p14:tracePt t="16623" x="3832225" y="2659063"/>
          <p14:tracePt t="16688" x="3832225" y="2667000"/>
          <p14:tracePt t="16697" x="3840163" y="2674938"/>
          <p14:tracePt t="16705" x="3863975" y="2705100"/>
          <p14:tracePt t="16721" x="3894138" y="2857500"/>
          <p14:tracePt t="16738" x="3940175" y="2949575"/>
          <p14:tracePt t="16755" x="3992563" y="3040063"/>
          <p14:tracePt t="16771" x="4022725" y="3070225"/>
          <p14:tracePt t="16808" x="4030663" y="3070225"/>
          <p14:tracePt t="16832" x="4054475" y="3055938"/>
          <p14:tracePt t="16840" x="4084638" y="3009900"/>
          <p14:tracePt t="16855" x="4092575" y="2955925"/>
          <p14:tracePt t="16871" x="4122738" y="2895600"/>
          <p14:tracePt t="16888" x="4137025" y="2873375"/>
          <p14:tracePt t="17025" x="4137025" y="2865438"/>
          <p14:tracePt t="17056" x="4137025" y="2895600"/>
          <p14:tracePt t="17064" x="4137025" y="2911475"/>
          <p14:tracePt t="17152" x="4122738" y="2917825"/>
          <p14:tracePt t="17168" x="4114800" y="2917825"/>
          <p14:tracePt t="17175" x="4098925" y="2917825"/>
          <p14:tracePt t="17188" x="4092575" y="2917825"/>
          <p14:tracePt t="17205" x="4068763" y="2917825"/>
          <p14:tracePt t="17221" x="4054475" y="2917825"/>
          <p14:tracePt t="17239" x="4038600" y="2917825"/>
          <p14:tracePt t="17255" x="4030663" y="2917825"/>
          <p14:tracePt t="17312" x="4022725" y="2917825"/>
          <p14:tracePt t="17321" x="4022725" y="2911475"/>
          <p14:tracePt t="17328" x="4008438" y="2911475"/>
          <p14:tracePt t="17338" x="3992563" y="2911475"/>
          <p14:tracePt t="17355" x="3962400" y="2903538"/>
          <p14:tracePt t="17372" x="3946525" y="2903538"/>
          <p14:tracePt t="17388" x="3932238" y="2895600"/>
          <p14:tracePt t="17688" x="3940175" y="2895600"/>
          <p14:tracePt t="17696" x="3970338" y="2895600"/>
          <p14:tracePt t="17705" x="3984625" y="2895600"/>
          <p14:tracePt t="17722" x="4046538" y="2895600"/>
          <p14:tracePt t="17738" x="4137025" y="2895600"/>
          <p14:tracePt t="17755" x="4221163" y="2895600"/>
          <p14:tracePt t="17772" x="4259263" y="2895600"/>
          <p14:tracePt t="17788" x="4297363" y="2895600"/>
          <p14:tracePt t="17805" x="4305300" y="2895600"/>
          <p14:tracePt t="17864" x="4335463" y="2895600"/>
          <p14:tracePt t="17872" x="4373563" y="2895600"/>
          <p14:tracePt t="17880" x="4419600" y="2887663"/>
          <p14:tracePt t="17888" x="4457700" y="2887663"/>
          <p14:tracePt t="17905" x="4572000" y="2873375"/>
          <p14:tracePt t="17922" x="4762500" y="2841625"/>
          <p14:tracePt t="17938" x="4960938" y="2841625"/>
          <p14:tracePt t="17955" x="5151438" y="2841625"/>
          <p14:tracePt t="17972" x="5265738" y="2841625"/>
          <p14:tracePt t="18152" x="5273675" y="2841625"/>
          <p14:tracePt t="18159" x="5287963" y="2857500"/>
          <p14:tracePt t="18172" x="5341938" y="2955925"/>
          <p14:tracePt t="18188" x="5380038" y="3017838"/>
          <p14:tracePt t="18304" x="5387975" y="3017838"/>
          <p14:tracePt t="18312" x="5410200" y="3001963"/>
          <p14:tracePt t="18322" x="5432425" y="2925763"/>
          <p14:tracePt t="18339" x="5448300" y="2903538"/>
          <p14:tracePt t="18355" x="5486400" y="2865438"/>
          <p14:tracePt t="18372" x="5578475" y="2797175"/>
          <p14:tracePt t="18389" x="5608638" y="2789238"/>
          <p14:tracePt t="18405" x="5668963" y="2751138"/>
          <p14:tracePt t="18422" x="5699125" y="2751138"/>
          <p14:tracePt t="18496" x="5707063" y="2751138"/>
          <p14:tracePt t="18504" x="5715000" y="2751138"/>
          <p14:tracePt t="18512" x="5730875" y="2751138"/>
          <p14:tracePt t="18522" x="5761038" y="2751138"/>
          <p14:tracePt t="18539" x="5783263" y="2765425"/>
          <p14:tracePt t="18556" x="5799138" y="2773363"/>
          <p14:tracePt t="18572" x="5807075" y="2773363"/>
          <p14:tracePt t="18589" x="5837238" y="2773363"/>
          <p14:tracePt t="18605" x="5837238" y="2781300"/>
          <p14:tracePt t="18672" x="5845175" y="2781300"/>
          <p14:tracePt t="18680" x="5859463" y="2781300"/>
          <p14:tracePt t="18689" x="5883275" y="2789238"/>
          <p14:tracePt t="18705" x="5965825" y="2797175"/>
          <p14:tracePt t="18722" x="6156325" y="2819400"/>
          <p14:tracePt t="18739" x="6302375" y="2827338"/>
          <p14:tracePt t="18755" x="6537325" y="2835275"/>
          <p14:tracePt t="18772" x="6683375" y="2857500"/>
          <p14:tracePt t="18789" x="6759575" y="2857500"/>
          <p14:tracePt t="18805" x="6765925" y="2865438"/>
          <p14:tracePt t="18976" x="6781800" y="2865438"/>
          <p14:tracePt t="18984" x="6819900" y="2865438"/>
          <p14:tracePt t="18991" x="6888163" y="2857500"/>
          <p14:tracePt t="19005" x="6942138" y="2849563"/>
          <p14:tracePt t="19023" x="7040563" y="2827338"/>
          <p14:tracePt t="19039" x="7048500" y="2827338"/>
          <p14:tracePt t="19055" x="7048500" y="2819400"/>
          <p14:tracePt t="19088" x="7048500" y="2811463"/>
          <p14:tracePt t="19096" x="7048500" y="2781300"/>
          <p14:tracePt t="19105" x="7048500" y="2751138"/>
          <p14:tracePt t="19122" x="7026275" y="2720975"/>
          <p14:tracePt t="19139" x="6964363" y="2667000"/>
          <p14:tracePt t="19155" x="6865938" y="2620963"/>
          <p14:tracePt t="19172" x="6743700" y="2582863"/>
          <p14:tracePt t="19189" x="6637338" y="2560638"/>
          <p14:tracePt t="19205" x="6583363" y="2536825"/>
          <p14:tracePt t="19223" x="6545263" y="2522538"/>
          <p14:tracePt t="19240" x="6354763" y="2522538"/>
          <p14:tracePt t="19255" x="6142038" y="2544763"/>
          <p14:tracePt t="19272" x="5905500" y="2628900"/>
          <p14:tracePt t="19290" x="5661025" y="2713038"/>
          <p14:tracePt t="19306" x="5394325" y="2827338"/>
          <p14:tracePt t="19322" x="5257800" y="2911475"/>
          <p14:tracePt t="19339" x="5211763" y="2955925"/>
          <p14:tracePt t="19356" x="5203825" y="3001963"/>
          <p14:tracePt t="19372" x="5203825" y="3055938"/>
          <p14:tracePt t="19389" x="5273675" y="3146425"/>
          <p14:tracePt t="19406" x="5387975" y="3230563"/>
          <p14:tracePt t="19423" x="5730875" y="3284538"/>
          <p14:tracePt t="19439" x="6346825" y="3284538"/>
          <p14:tracePt t="19456" x="6689725" y="3268663"/>
          <p14:tracePt t="19472" x="6904038" y="3170238"/>
          <p14:tracePt t="19489" x="6950075" y="3124200"/>
          <p14:tracePt t="19506" x="6950075" y="3094038"/>
          <p14:tracePt t="19522" x="6797675" y="2979738"/>
          <p14:tracePt t="19539" x="6202363" y="2841625"/>
          <p14:tracePt t="19556" x="5584825" y="2773363"/>
          <p14:tracePt t="19572" x="5173663" y="2773363"/>
          <p14:tracePt t="19589" x="4860925" y="2849563"/>
          <p14:tracePt t="19607" x="4740275" y="2955925"/>
          <p14:tracePt t="19623" x="4740275" y="2987675"/>
          <p14:tracePt t="19640" x="4953000" y="3146425"/>
          <p14:tracePt t="19656" x="5508625" y="3222625"/>
          <p14:tracePt t="19672" x="6027738" y="3222625"/>
          <p14:tracePt t="19689" x="6378575" y="3222625"/>
          <p14:tracePt t="19706" x="6461125" y="3184525"/>
          <p14:tracePt t="19739" x="6308725" y="3132138"/>
          <p14:tracePt t="19756" x="5722938" y="3032125"/>
          <p14:tracePt t="19772" x="4830763" y="3001963"/>
          <p14:tracePt t="19789" x="4229100" y="3001963"/>
          <p14:tracePt t="19806" x="3916363" y="3017838"/>
          <p14:tracePt t="19823" x="3817938" y="3032125"/>
          <p14:tracePt t="28576" x="3840163" y="3032125"/>
          <p14:tracePt t="28584" x="3992563" y="2994025"/>
          <p14:tracePt t="28592" x="4137025" y="2955925"/>
          <p14:tracePt t="28610" x="4289425" y="2917825"/>
          <p14:tracePt t="28626" x="4327525" y="2917825"/>
          <p14:tracePt t="28642" x="4411663" y="2887663"/>
          <p14:tracePt t="28659" x="4473575" y="2865438"/>
          <p14:tracePt t="28677" x="4495800" y="2857500"/>
          <p14:tracePt t="28744" x="4518025" y="2857500"/>
          <p14:tracePt t="28752" x="4549775" y="2857500"/>
          <p14:tracePt t="28760" x="4618038" y="2865438"/>
          <p14:tracePt t="28776" x="4778375" y="2903538"/>
          <p14:tracePt t="28792" x="4960938" y="2955925"/>
          <p14:tracePt t="28809" x="5303838" y="2994025"/>
          <p14:tracePt t="28826" x="5616575" y="2994025"/>
          <p14:tracePt t="28842" x="5775325" y="2994025"/>
          <p14:tracePt t="28859" x="5913438" y="2994025"/>
          <p14:tracePt t="28877" x="5959475" y="2987675"/>
          <p14:tracePt t="28952" x="5965825" y="2979738"/>
          <p14:tracePt t="29040" x="5959475" y="2979738"/>
          <p14:tracePt t="29056" x="5951538" y="2979738"/>
          <p14:tracePt t="29408" x="5927725" y="2994025"/>
          <p14:tracePt t="29416" x="5897563" y="3184525"/>
          <p14:tracePt t="29426" x="5821363" y="3398838"/>
          <p14:tracePt t="29443" x="5608638" y="3817938"/>
          <p14:tracePt t="29459" x="5273675" y="4275138"/>
          <p14:tracePt t="29476" x="4937125" y="4702175"/>
          <p14:tracePt t="29493" x="4579938" y="5051425"/>
          <p14:tracePt t="29509" x="4313238" y="5219700"/>
          <p14:tracePt t="29526" x="4046538" y="5295900"/>
          <p14:tracePt t="29543" x="3817938" y="5295900"/>
          <p14:tracePt t="29559" x="3559175" y="5159375"/>
          <p14:tracePt t="29578" x="3451225" y="5051425"/>
          <p14:tracePt t="29593" x="3382963" y="4922838"/>
          <p14:tracePt t="29609" x="3344863" y="4822825"/>
          <p14:tracePt t="29626" x="3322638" y="4762500"/>
          <p14:tracePt t="29643" x="3314700" y="4740275"/>
          <p14:tracePt t="29696" x="3306763" y="4732338"/>
          <p14:tracePt t="29704" x="3284538" y="4740275"/>
          <p14:tracePt t="29711" x="3268663" y="4778375"/>
          <p14:tracePt t="29727" x="3222625" y="4899025"/>
          <p14:tracePt t="29743" x="3208338" y="4975225"/>
          <p14:tracePt t="29759" x="3208338" y="4999038"/>
          <p14:tracePt t="29840" x="3216275" y="4945063"/>
          <p14:tracePt t="29848" x="3238500" y="4868863"/>
          <p14:tracePt t="29859" x="3254375" y="4808538"/>
          <p14:tracePt t="29876" x="3284538" y="4716463"/>
          <p14:tracePt t="29893" x="3298825" y="4602163"/>
          <p14:tracePt t="29909" x="3314700" y="4564063"/>
          <p14:tracePt t="29992" x="3314700" y="4556125"/>
          <p14:tracePt t="32072" x="3314700" y="4541838"/>
          <p14:tracePt t="32079" x="3314700" y="4403725"/>
          <p14:tracePt t="32088" x="3314700" y="4297363"/>
          <p14:tracePt t="32095" x="3314700" y="4251325"/>
          <p14:tracePt t="32112" x="3314700" y="4244975"/>
          <p14:tracePt t="32127" x="3336925" y="4092575"/>
          <p14:tracePt t="32144" x="3344863" y="4030663"/>
          <p14:tracePt t="32288" x="3352800" y="4046538"/>
          <p14:tracePt t="32296" x="3352800" y="4137025"/>
          <p14:tracePt t="32304" x="3360738" y="4229100"/>
          <p14:tracePt t="32312" x="3360738" y="4283075"/>
          <p14:tracePt t="32327" x="3360738" y="4365625"/>
          <p14:tracePt t="32344" x="3360738" y="4419600"/>
          <p14:tracePt t="32616" x="3360738" y="4381500"/>
          <p14:tracePt t="32625" x="3360738" y="4283075"/>
          <p14:tracePt t="32631" x="3368675" y="4221163"/>
          <p14:tracePt t="32644" x="3390900" y="4183063"/>
          <p14:tracePt t="32660" x="3436938" y="4038600"/>
          <p14:tracePt t="32679" x="3521075" y="3902075"/>
          <p14:tracePt t="32694" x="3521075" y="3886200"/>
          <p14:tracePt t="32711" x="3527425" y="3878263"/>
          <p14:tracePt t="32824" x="3527425" y="3870325"/>
          <p14:tracePt t="32928" x="3527425" y="3984625"/>
          <p14:tracePt t="32936" x="3581400" y="4206875"/>
          <p14:tracePt t="32944" x="3603625" y="4327525"/>
          <p14:tracePt t="32961" x="3641725" y="4525963"/>
          <p14:tracePt t="32977" x="3673475" y="4648200"/>
          <p14:tracePt t="32995" x="3679825" y="4670425"/>
          <p14:tracePt t="33088" x="3695700" y="4632325"/>
          <p14:tracePt t="33098" x="3711575" y="4618038"/>
          <p14:tracePt t="33112" x="3711575" y="4610100"/>
          <p14:tracePt t="33120" x="3717925" y="4610100"/>
          <p14:tracePt t="33128" x="3741738" y="4587875"/>
          <p14:tracePt t="33144" x="3763963" y="4579938"/>
          <p14:tracePt t="33161" x="3787775" y="4579938"/>
          <p14:tracePt t="33177" x="3802063" y="4579938"/>
          <p14:tracePt t="33194" x="3810000" y="4579938"/>
          <p14:tracePt t="33272" x="3817938" y="4556125"/>
          <p14:tracePt t="33280" x="3817938" y="4518025"/>
          <p14:tracePt t="33288" x="3817938" y="4511675"/>
          <p14:tracePt t="33328" x="3817938" y="4503738"/>
          <p14:tracePt t="33752" x="3817938" y="4487863"/>
          <p14:tracePt t="33761" x="3946525" y="4381500"/>
          <p14:tracePt t="33768" x="4076700" y="4297363"/>
          <p14:tracePt t="33778" x="4114800" y="4259263"/>
          <p14:tracePt t="33794" x="4175125" y="4175125"/>
          <p14:tracePt t="33811" x="4259263" y="4068763"/>
          <p14:tracePt t="33828" x="4297363" y="4022725"/>
          <p14:tracePt t="33844" x="4351338" y="3970338"/>
          <p14:tracePt t="33861" x="4381500" y="3932238"/>
          <p14:tracePt t="33945" x="4381500" y="3924300"/>
          <p14:tracePt t="33952" x="4403725" y="3924300"/>
          <p14:tracePt t="33961" x="4427538" y="3924300"/>
          <p14:tracePt t="33978" x="4465638" y="3924300"/>
          <p14:tracePt t="33994" x="4487863" y="3924300"/>
          <p14:tracePt t="34011" x="4511675" y="3924300"/>
          <p14:tracePt t="34045" x="4525963" y="3932238"/>
          <p14:tracePt t="34061" x="4525963" y="3940175"/>
          <p14:tracePt t="34120" x="4533900" y="3940175"/>
          <p14:tracePt t="34128" x="4549775" y="3940175"/>
          <p14:tracePt t="34136" x="4564063" y="3940175"/>
          <p14:tracePt t="34144" x="4587875" y="3940175"/>
          <p14:tracePt t="34161" x="4640263" y="3940175"/>
          <p14:tracePt t="34178" x="4708525" y="3940175"/>
          <p14:tracePt t="34211" x="4716463" y="3940175"/>
          <p14:tracePt t="34352" x="4732338" y="3940175"/>
          <p14:tracePt t="34368" x="4754563" y="3940175"/>
          <p14:tracePt t="34376" x="4762500" y="3940175"/>
          <p14:tracePt t="34401" x="4778375" y="3940175"/>
          <p14:tracePt t="34464" x="4784725" y="3940175"/>
          <p14:tracePt t="34472" x="4800600" y="3940175"/>
          <p14:tracePt t="34536" x="4808538" y="3940175"/>
          <p14:tracePt t="34544" x="4830763" y="3940175"/>
          <p14:tracePt t="34552" x="4838700" y="3940175"/>
          <p14:tracePt t="34561" x="4868863" y="3946525"/>
          <p14:tracePt t="34578" x="4975225" y="3946525"/>
          <p14:tracePt t="34596" x="5113338" y="3946525"/>
          <p14:tracePt t="34611" x="5181600" y="3962400"/>
          <p14:tracePt t="34628" x="5219700" y="3962400"/>
          <p14:tracePt t="34704" x="5227638" y="3970338"/>
          <p14:tracePt t="34744" x="5219700" y="3970338"/>
          <p14:tracePt t="34752" x="5173663" y="4008438"/>
          <p14:tracePt t="34761" x="5127625" y="4076700"/>
          <p14:tracePt t="34779" x="5045075" y="4130675"/>
          <p14:tracePt t="34795" x="4945063" y="4213225"/>
          <p14:tracePt t="34811" x="4854575" y="4259263"/>
          <p14:tracePt t="34828" x="4816475" y="4283075"/>
          <p14:tracePt t="34845" x="4808538" y="4283075"/>
          <p14:tracePt t="34861" x="4800600" y="4289425"/>
          <p14:tracePt t="34878" x="4792663" y="4297363"/>
          <p14:tracePt t="34895" x="4778375" y="4305300"/>
          <p14:tracePt t="34911" x="4762500" y="4321175"/>
          <p14:tracePt t="34928" x="4732338" y="4351338"/>
          <p14:tracePt t="34945" x="4678363" y="4427538"/>
          <p14:tracePt t="34961" x="4632325" y="4511675"/>
          <p14:tracePt t="34978" x="4594225" y="4579938"/>
          <p14:tracePt t="34995" x="4594225" y="4602163"/>
          <p14:tracePt t="35136" x="4602163" y="4610100"/>
          <p14:tracePt t="35144" x="4625975" y="4610100"/>
          <p14:tracePt t="35152" x="4656138" y="4610100"/>
          <p14:tracePt t="35161" x="4686300" y="4602163"/>
          <p14:tracePt t="35178" x="4808538" y="4572000"/>
          <p14:tracePt t="35195" x="4868863" y="4564063"/>
          <p14:tracePt t="35211" x="4930775" y="4541838"/>
          <p14:tracePt t="35228" x="4945063" y="4541838"/>
          <p14:tracePt t="35319" x="4953000" y="4541838"/>
          <p14:tracePt t="35328" x="4968875" y="4541838"/>
          <p14:tracePt t="35336" x="4991100" y="4541838"/>
          <p14:tracePt t="35345" x="5013325" y="4541838"/>
          <p14:tracePt t="35361" x="5127625" y="4541838"/>
          <p14:tracePt t="35378" x="5287963" y="4541838"/>
          <p14:tracePt t="35395" x="5364163" y="4541838"/>
          <p14:tracePt t="35411" x="5502275" y="4541838"/>
          <p14:tracePt t="35428" x="5516563" y="4541838"/>
          <p14:tracePt t="35608" x="5508625" y="4541838"/>
          <p14:tracePt t="35615" x="5502275" y="4541838"/>
          <p14:tracePt t="35624" x="5486400" y="4541838"/>
          <p14:tracePt t="35632" x="5464175" y="4541838"/>
          <p14:tracePt t="35645" x="5456238" y="4541838"/>
          <p14:tracePt t="35662" x="5418138" y="4533900"/>
          <p14:tracePt t="35678" x="5387975" y="4518025"/>
          <p14:tracePt t="35769" x="5372100" y="4518025"/>
          <p14:tracePt t="35776" x="5349875" y="4518025"/>
          <p14:tracePt t="35784" x="5349875" y="4511675"/>
          <p14:tracePt t="35795" x="5334000" y="4511675"/>
          <p14:tracePt t="35812" x="5303838" y="4503738"/>
          <p14:tracePt t="35828" x="5287963" y="4495800"/>
          <p14:tracePt t="35845" x="5273675" y="4487863"/>
          <p14:tracePt t="36032" x="5265738" y="4487863"/>
          <p14:tracePt t="36040" x="5257800" y="4487863"/>
          <p14:tracePt t="36056" x="5249863" y="4487863"/>
          <p14:tracePt t="36136" x="5241925" y="4487863"/>
          <p14:tracePt t="36176" x="5235575" y="4487863"/>
          <p14:tracePt t="36216" x="5227638" y="4487863"/>
          <p14:tracePt t="36224" x="5211763" y="4495800"/>
          <p14:tracePt t="36240" x="5189538" y="4511675"/>
          <p14:tracePt t="36247" x="5189538" y="4518025"/>
          <p14:tracePt t="36262" x="5181600" y="4525963"/>
          <p14:tracePt t="36424" x="5165725" y="4525963"/>
          <p14:tracePt t="36432" x="5143500" y="4525963"/>
          <p14:tracePt t="36440" x="5121275" y="4525963"/>
          <p14:tracePt t="36447" x="5097463" y="4525963"/>
          <p14:tracePt t="36462" x="5075238" y="4525963"/>
          <p14:tracePt t="36479" x="4999038" y="4525963"/>
          <p14:tracePt t="36496" x="4876800" y="4525963"/>
          <p14:tracePt t="36512" x="4830763" y="4525963"/>
          <p14:tracePt t="36528" x="4816475" y="4525963"/>
          <p14:tracePt t="36609" x="4808538" y="4525963"/>
          <p14:tracePt t="36616" x="4800600" y="4518025"/>
          <p14:tracePt t="36629" x="4792663" y="4518025"/>
          <p14:tracePt t="36645" x="4784725" y="4518025"/>
          <p14:tracePt t="36663" x="4778375" y="4518025"/>
          <p14:tracePt t="36679" x="4770438" y="4518025"/>
          <p14:tracePt t="36697" x="4746625" y="4518025"/>
          <p14:tracePt t="36712" x="4694238" y="4511675"/>
          <p14:tracePt t="36729" x="4670425" y="4511675"/>
          <p14:tracePt t="36745" x="4664075" y="4511675"/>
          <p14:tracePt t="36808" x="4686300" y="4511675"/>
          <p14:tracePt t="36815" x="4702175" y="4511675"/>
          <p14:tracePt t="36825" x="4716463" y="4511675"/>
          <p14:tracePt t="36831" x="4732338" y="4511675"/>
          <p14:tracePt t="36845" x="4740275" y="4511675"/>
          <p14:tracePt t="36862" x="4754563" y="4511675"/>
          <p14:tracePt t="36879" x="4762500" y="4511675"/>
          <p14:tracePt t="36895" x="4800600" y="4503738"/>
          <p14:tracePt t="36912" x="4830763" y="4495800"/>
          <p14:tracePt t="36929" x="4868863" y="4479925"/>
          <p14:tracePt t="36945" x="4914900" y="4479925"/>
          <p14:tracePt t="36962" x="4968875" y="4479925"/>
          <p14:tracePt t="36979" x="5013325" y="4479925"/>
          <p14:tracePt t="36996" x="5067300" y="4479925"/>
          <p14:tracePt t="37012" x="5097463" y="4479925"/>
          <p14:tracePt t="37029" x="5121275" y="4479925"/>
          <p14:tracePt t="37456" x="5127625" y="4479925"/>
          <p14:tracePt t="37464" x="5143500" y="4479925"/>
          <p14:tracePt t="37472" x="5165725" y="4479925"/>
          <p14:tracePt t="37480" x="5173663" y="4479925"/>
          <p14:tracePt t="37496" x="5249863" y="4495800"/>
          <p14:tracePt t="37512" x="5311775" y="4511675"/>
          <p14:tracePt t="37529" x="5532438" y="4549775"/>
          <p14:tracePt t="37546" x="5737225" y="4549775"/>
          <p14:tracePt t="37562" x="5889625" y="4549775"/>
          <p14:tracePt t="37579" x="6019800" y="4549775"/>
          <p14:tracePt t="37596" x="6057900" y="4541838"/>
          <p14:tracePt t="37688" x="6057900" y="4533900"/>
          <p14:tracePt t="37752" x="6073775" y="4525963"/>
          <p14:tracePt t="37760" x="6111875" y="4525963"/>
          <p14:tracePt t="37768" x="6180138" y="4495800"/>
          <p14:tracePt t="37779" x="6232525" y="4487863"/>
          <p14:tracePt t="37796" x="6340475" y="4465638"/>
          <p14:tracePt t="37812" x="6370638" y="4465638"/>
          <p14:tracePt t="37829" x="6378575" y="4457700"/>
          <p14:tracePt t="38112" x="6362700" y="4457700"/>
          <p14:tracePt t="38129" x="6354763" y="4449763"/>
          <p14:tracePt t="38136" x="6346825" y="4449763"/>
          <p14:tracePt t="38152" x="6340475" y="4449763"/>
          <p14:tracePt t="38960" x="6332538" y="4449763"/>
          <p14:tracePt t="38968" x="6324600" y="4441825"/>
          <p14:tracePt t="38979" x="6316663" y="4441825"/>
          <p14:tracePt t="39000" x="6316663" y="4435475"/>
          <p14:tracePt t="39017" x="6308725" y="4427538"/>
          <p14:tracePt t="39029" x="6302375" y="4403725"/>
          <p14:tracePt t="39046" x="6294438" y="4351338"/>
          <p14:tracePt t="39063" x="6294438" y="4297363"/>
          <p14:tracePt t="39080" x="6294438" y="4259263"/>
          <p14:tracePt t="39096" x="6294438" y="4251325"/>
          <p14:tracePt t="39114" x="6294438" y="4206875"/>
          <p14:tracePt t="39208" x="6294438" y="4198938"/>
          <p14:tracePt t="39215" x="6294438" y="4191000"/>
          <p14:tracePt t="39224" x="6294438" y="4152900"/>
          <p14:tracePt t="39231" x="6294438" y="4122738"/>
          <p14:tracePt t="39256" x="6294438" y="4114800"/>
          <p14:tracePt t="39266" x="6294438" y="4084638"/>
          <p14:tracePt t="39280" x="6278563" y="4016375"/>
          <p14:tracePt t="39408" x="6270625" y="4008438"/>
          <p14:tracePt t="39464" x="6270625" y="4000500"/>
          <p14:tracePt t="39481" x="6264275" y="3970338"/>
          <p14:tracePt t="39488" x="6264275" y="3940175"/>
          <p14:tracePt t="39496" x="6264275" y="3932238"/>
          <p14:tracePt t="39513" x="6240463" y="3908425"/>
          <p14:tracePt t="39530" x="6240463" y="3878263"/>
          <p14:tracePt t="39752" x="6232525" y="3870325"/>
          <p14:tracePt t="39768" x="6218238" y="3870325"/>
          <p14:tracePt t="39776" x="6172200" y="3924300"/>
          <p14:tracePt t="39784" x="6118225" y="4016375"/>
          <p14:tracePt t="39797" x="6057900" y="4092575"/>
          <p14:tracePt t="39813" x="5867400" y="4305300"/>
          <p14:tracePt t="39830" x="5554663" y="4572000"/>
          <p14:tracePt t="39847" x="5219700" y="4754563"/>
          <p14:tracePt t="39863" x="4770438" y="4922838"/>
          <p14:tracePt t="39880" x="4495800" y="4960938"/>
          <p14:tracePt t="39897" x="4321175" y="4960938"/>
          <p14:tracePt t="39913" x="4237038" y="4960938"/>
          <p14:tracePt t="39946" x="4237038" y="4953000"/>
          <p14:tracePt t="39963" x="4237038" y="4945063"/>
          <p14:tracePt t="39980" x="4237038" y="4937125"/>
          <p14:tracePt t="40015" x="4237038" y="4930775"/>
          <p14:tracePt t="40152" x="4237038" y="4922838"/>
          <p14:tracePt t="40160" x="4237038" y="4906963"/>
          <p14:tracePt t="40169" x="4237038" y="4899025"/>
          <p14:tracePt t="40184" x="4237038" y="4892675"/>
          <p14:tracePt t="40197" x="4244975" y="4876800"/>
          <p14:tracePt t="40213" x="4283075" y="4860925"/>
          <p14:tracePt t="40230" x="4297363" y="4854575"/>
          <p14:tracePt t="40247" x="4305300" y="4846638"/>
          <p14:tracePt t="40424" x="4313238" y="4854575"/>
          <p14:tracePt t="40432" x="4313238" y="4860925"/>
          <p14:tracePt t="40440" x="4313238" y="4868863"/>
          <p14:tracePt t="40448" x="4313238" y="4884738"/>
          <p14:tracePt t="40464" x="4313238" y="4892675"/>
          <p14:tracePt t="40480" x="4313238" y="4899025"/>
          <p14:tracePt t="40856" x="4321175" y="4906963"/>
          <p14:tracePt t="40864" x="4343400" y="4906963"/>
          <p14:tracePt t="40872" x="4381500" y="4899025"/>
          <p14:tracePt t="40880" x="4449763" y="4876800"/>
          <p14:tracePt t="40897" x="4579938" y="4846638"/>
          <p14:tracePt t="40913" x="4740275" y="4822825"/>
          <p14:tracePt t="40930" x="4884738" y="4808538"/>
          <p14:tracePt t="40947" x="4975225" y="4784725"/>
          <p14:tracePt t="40964" x="4983163" y="4784725"/>
          <p14:tracePt t="41160" x="4999038" y="4784725"/>
          <p14:tracePt t="41168" x="5021263" y="4784725"/>
          <p14:tracePt t="41176" x="5037138" y="4784725"/>
          <p14:tracePt t="41184" x="5059363" y="4792663"/>
          <p14:tracePt t="41197" x="5083175" y="4792663"/>
          <p14:tracePt t="41215" x="5165725" y="4816475"/>
          <p14:tracePt t="41336" x="5173663" y="4816475"/>
          <p14:tracePt t="41344" x="5189538" y="4822825"/>
          <p14:tracePt t="41368" x="5197475" y="4822825"/>
          <p14:tracePt t="41689" x="5211763" y="4822825"/>
          <p14:tracePt t="41696" x="5235575" y="4822825"/>
          <p14:tracePt t="41704" x="5273675" y="4822825"/>
          <p14:tracePt t="41714" x="5303838" y="4822825"/>
          <p14:tracePt t="41730" x="5394325" y="4822825"/>
          <p14:tracePt t="41747" x="5464175" y="4822825"/>
          <p14:tracePt t="41764" x="5508625" y="4822825"/>
          <p14:tracePt t="41780" x="5532438" y="4822825"/>
          <p14:tracePt t="41864" x="5546725" y="4822825"/>
          <p14:tracePt t="41872" x="5554663" y="4822825"/>
          <p14:tracePt t="41880" x="5570538" y="4822825"/>
          <p14:tracePt t="41897" x="5616575" y="4830763"/>
          <p14:tracePt t="41914" x="5661025" y="4830763"/>
          <p14:tracePt t="41931" x="5668963" y="4830763"/>
          <p14:tracePt t="42425" x="5684838" y="4830763"/>
          <p14:tracePt t="42432" x="5692775" y="4830763"/>
          <p14:tracePt t="42440" x="5707063" y="4830763"/>
          <p14:tracePt t="42448" x="5722938" y="4830763"/>
          <p14:tracePt t="42464" x="5775325" y="4830763"/>
          <p14:tracePt t="42481" x="5807075" y="4830763"/>
          <p14:tracePt t="42497" x="5829300" y="4830763"/>
          <p14:tracePt t="42560" x="5829300" y="4838700"/>
          <p14:tracePt t="42567" x="5845175" y="4838700"/>
          <p14:tracePt t="42577" x="5851525" y="4846638"/>
          <p14:tracePt t="42584" x="5875338" y="4846638"/>
          <p14:tracePt t="42597" x="5913438" y="4860925"/>
          <p14:tracePt t="42616" x="6088063" y="4892675"/>
          <p14:tracePt t="42631" x="6218238" y="4899025"/>
          <p14:tracePt t="42647" x="6332538" y="4922838"/>
          <p14:tracePt t="42664" x="6354763" y="4922838"/>
          <p14:tracePt t="42736" x="6340475" y="4922838"/>
          <p14:tracePt t="42872" x="6354763" y="4914900"/>
          <p14:tracePt t="42880" x="6384925" y="4906963"/>
          <p14:tracePt t="42888" x="6400800" y="4892675"/>
          <p14:tracePt t="42898" x="6446838" y="4876800"/>
          <p14:tracePt t="42915" x="6523038" y="4846638"/>
          <p14:tracePt t="42931" x="6599238" y="4808538"/>
          <p14:tracePt t="42948" x="6637338" y="4808538"/>
          <p14:tracePt t="43056" x="6651625" y="4808538"/>
          <p14:tracePt t="43072" x="6667500" y="4808538"/>
          <p14:tracePt t="43080" x="6683375" y="4808538"/>
          <p14:tracePt t="43096" x="6689725" y="4808538"/>
          <p14:tracePt t="43104" x="6705600" y="4808538"/>
          <p14:tracePt t="43114" x="6743700" y="4808538"/>
          <p14:tracePt t="43131" x="6789738" y="4808538"/>
          <p14:tracePt t="43148" x="6827838" y="4808538"/>
          <p14:tracePt t="43151" x="6850063" y="4808538"/>
          <p14:tracePt t="43164" x="6858000" y="4808538"/>
          <p14:tracePt t="43181" x="6865938" y="4808538"/>
          <p14:tracePt t="43265" x="6873875" y="4808538"/>
          <p14:tracePt t="43272" x="6880225" y="4808538"/>
          <p14:tracePt t="43281" x="6896100" y="4808538"/>
          <p14:tracePt t="43298" x="6994525" y="4808538"/>
          <p14:tracePt t="43314" x="7078663" y="4808538"/>
          <p14:tracePt t="43331" x="7170738" y="4808538"/>
          <p14:tracePt t="43348" x="7246938" y="4808538"/>
          <p14:tracePt t="43364" x="7254875" y="4808538"/>
          <p14:tracePt t="43576" x="7261225" y="4808538"/>
          <p14:tracePt t="43584" x="7299325" y="4816475"/>
          <p14:tracePt t="43592" x="7361238" y="4816475"/>
          <p14:tracePt t="43599" x="7429500" y="4816475"/>
          <p14:tracePt t="43615" x="7489825" y="4816475"/>
          <p14:tracePt t="43633" x="7666038" y="4816475"/>
          <p14:tracePt t="43648" x="7734300" y="4816475"/>
          <p14:tracePt t="43665" x="7750175" y="4816475"/>
          <p14:tracePt t="43840" x="7756525" y="4816475"/>
          <p14:tracePt t="43848" x="7764463" y="4816475"/>
          <p14:tracePt t="43856" x="7780338" y="4822825"/>
          <p14:tracePt t="43865" x="7788275" y="4822825"/>
          <p14:tracePt t="43881" x="7878763" y="4822825"/>
          <p14:tracePt t="43898" x="7924800" y="4830763"/>
          <p14:tracePt t="43915" x="8008938" y="4830763"/>
          <p14:tracePt t="43931" x="8047038" y="4830763"/>
          <p14:tracePt t="43948" x="8054975" y="4830763"/>
          <p14:tracePt t="43965" x="8061325" y="4830763"/>
          <p14:tracePt t="44072" x="8069263" y="4830763"/>
          <p14:tracePt t="44080" x="8077200" y="4830763"/>
          <p14:tracePt t="44088" x="8085138" y="4830763"/>
          <p14:tracePt t="44098" x="8107363" y="4830763"/>
          <p14:tracePt t="44115" x="8153400" y="4830763"/>
          <p14:tracePt t="44133" x="8191500" y="4830763"/>
          <p14:tracePt t="44148" x="8229600" y="4830763"/>
          <p14:tracePt t="44165" x="8245475" y="4830763"/>
          <p14:tracePt t="44181" x="8251825" y="4830763"/>
          <p14:tracePt t="44199" x="8321675" y="4854575"/>
          <p14:tracePt t="44215" x="8366125" y="4860925"/>
          <p14:tracePt t="44231" x="8480425" y="4860925"/>
          <p14:tracePt t="44248" x="8518525" y="4860925"/>
          <p14:tracePt t="44265" x="8526463" y="4860925"/>
          <p14:tracePt t="44408" x="8534400" y="4860925"/>
          <p14:tracePt t="44416" x="8550275" y="4860925"/>
          <p14:tracePt t="44424" x="8556625" y="4860925"/>
          <p14:tracePt t="44432" x="8588375" y="4860925"/>
          <p14:tracePt t="44448" x="8656638" y="4860925"/>
          <p14:tracePt t="44465" x="8670925" y="4860925"/>
          <p14:tracePt t="44825" x="8594725" y="4846638"/>
          <p14:tracePt t="44832" x="8504238" y="4830763"/>
          <p14:tracePt t="44840" x="8389938" y="4792663"/>
          <p14:tracePt t="44848" x="8207375" y="4754563"/>
          <p14:tracePt t="44865" x="7421563" y="4670425"/>
          <p14:tracePt t="44882" x="6683375" y="4564063"/>
          <p14:tracePt t="44898" x="6035675" y="4441825"/>
          <p14:tracePt t="44915" x="5684838" y="4351338"/>
          <p14:tracePt t="44932" x="5570538" y="4313238"/>
          <p14:tracePt t="45000" x="5562600" y="4305300"/>
          <p14:tracePt t="45008" x="5554663" y="4305300"/>
          <p14:tracePt t="45017" x="5524500" y="4297363"/>
          <p14:tracePt t="45032" x="5470525" y="4297363"/>
          <p14:tracePt t="45048" x="5432425" y="4289425"/>
          <p14:tracePt t="45065" x="5273675" y="4305300"/>
          <p14:tracePt t="45082" x="5083175" y="4365625"/>
          <p14:tracePt t="45098" x="4892675" y="4419600"/>
          <p14:tracePt t="45117" x="4732338" y="4449763"/>
          <p14:tracePt t="45132" x="4702175" y="4457700"/>
          <p14:tracePt t="45165" x="4740275" y="4479925"/>
          <p14:tracePt t="45169" x="4792663" y="4487863"/>
          <p14:tracePt t="45182" x="4854575" y="4495800"/>
          <p14:tracePt t="45199" x="5113338" y="4495800"/>
          <p14:tracePt t="45215" x="5502275" y="4495800"/>
          <p14:tracePt t="45232" x="5730875" y="4465638"/>
          <p14:tracePt t="45248" x="5875338" y="4441825"/>
          <p14:tracePt t="45265" x="5905500" y="4435475"/>
          <p14:tracePt t="45336" x="5921375" y="4435475"/>
          <p14:tracePt t="45344" x="5943600" y="4427538"/>
          <p14:tracePt t="45351" x="5997575" y="4403725"/>
          <p14:tracePt t="45365" x="6042025" y="4397375"/>
          <p14:tracePt t="45382" x="6156325" y="4389438"/>
          <p14:tracePt t="45399" x="6278563" y="4365625"/>
          <p14:tracePt t="45415" x="6378575" y="4351338"/>
          <p14:tracePt t="45432" x="6384925" y="4351338"/>
          <p14:tracePt t="45720" x="6384925" y="4441825"/>
          <p14:tracePt t="45729" x="6354763" y="4549775"/>
          <p14:tracePt t="45735" x="6316663" y="4656138"/>
          <p14:tracePt t="45749" x="6270625" y="4822825"/>
          <p14:tracePt t="45765" x="6202363" y="4991100"/>
          <p14:tracePt t="45782" x="6103938" y="5135563"/>
          <p14:tracePt t="45799" x="6035675" y="5203825"/>
          <p14:tracePt t="45815" x="5921375" y="5235575"/>
          <p14:tracePt t="45832" x="5821363" y="5235575"/>
          <p14:tracePt t="45849" x="5646738" y="5235575"/>
          <p14:tracePt t="45865" x="5448300" y="5227638"/>
          <p14:tracePt t="45882" x="5241925" y="5203825"/>
          <p14:tracePt t="45899" x="5113338" y="5181600"/>
          <p14:tracePt t="45915" x="5075238" y="5165725"/>
          <p14:tracePt t="45984" x="5059363" y="5165725"/>
          <p14:tracePt t="45992" x="5051425" y="5173663"/>
          <p14:tracePt t="46000" x="5037138" y="5197475"/>
          <p14:tracePt t="46015" x="5006975" y="5235575"/>
          <p14:tracePt t="46032" x="4983163" y="5273675"/>
          <p14:tracePt t="46049" x="4968875" y="5280025"/>
          <p14:tracePt t="46400" x="4975225" y="5287963"/>
          <p14:tracePt t="46408" x="4999038" y="5295900"/>
          <p14:tracePt t="46416" x="5021263" y="5295900"/>
          <p14:tracePt t="46434" x="5173663" y="5303838"/>
          <p14:tracePt t="46449" x="5295900" y="5303838"/>
          <p14:tracePt t="46466" x="5380038" y="5295900"/>
          <p14:tracePt t="46482" x="5470525" y="5280025"/>
          <p14:tracePt t="46592" x="5478463" y="5280025"/>
          <p14:tracePt t="46600" x="5494338" y="5280025"/>
          <p14:tracePt t="46608" x="5502275" y="5280025"/>
          <p14:tracePt t="46616" x="5508625" y="5280025"/>
          <p14:tracePt t="46672" x="5516563" y="5280025"/>
          <p14:tracePt t="46792" x="5532438" y="5280025"/>
          <p14:tracePt t="46800" x="5546725" y="5280025"/>
          <p14:tracePt t="46808" x="5562600" y="5280025"/>
          <p14:tracePt t="46816" x="5592763" y="5280025"/>
          <p14:tracePt t="46832" x="5707063" y="5257800"/>
          <p14:tracePt t="46849" x="5791200" y="5249863"/>
          <p14:tracePt t="46866" x="5889625" y="5227638"/>
          <p14:tracePt t="46882" x="5951538" y="5219700"/>
          <p14:tracePt t="46899" x="5965825" y="5211763"/>
          <p14:tracePt t="46984" x="5973763" y="5211763"/>
          <p14:tracePt t="47168" x="6019800" y="5211763"/>
          <p14:tracePt t="47177" x="6088063" y="5235575"/>
          <p14:tracePt t="47184" x="6149975" y="5249863"/>
          <p14:tracePt t="47199" x="6248400" y="5273675"/>
          <p14:tracePt t="47216" x="6354763" y="5280025"/>
          <p14:tracePt t="47233" x="6378575" y="5280025"/>
          <p14:tracePt t="47249" x="6384925" y="5280025"/>
          <p14:tracePt t="47520" x="6392863" y="5280025"/>
          <p14:tracePt t="47528" x="6416675" y="5295900"/>
          <p14:tracePt t="47849" x="6438900" y="5295900"/>
          <p14:tracePt t="47856" x="6492875" y="5295900"/>
          <p14:tracePt t="47866" x="6569075" y="5295900"/>
          <p14:tracePt t="47883" x="6705600" y="5280025"/>
          <p14:tracePt t="47899" x="6858000" y="5257800"/>
          <p14:tracePt t="47916" x="6926263" y="5241925"/>
          <p14:tracePt t="48064" x="6942138" y="5227638"/>
          <p14:tracePt t="48072" x="6956425" y="5227638"/>
          <p14:tracePt t="48083" x="6964363" y="5227638"/>
          <p14:tracePt t="48099" x="7026275" y="5227638"/>
          <p14:tracePt t="48116" x="7070725" y="5227638"/>
          <p14:tracePt t="48133" x="7102475" y="5227638"/>
          <p14:tracePt t="48149" x="7108825" y="5227638"/>
          <p14:tracePt t="48208" x="7116763" y="5227638"/>
          <p14:tracePt t="48224" x="7124700" y="5227638"/>
          <p14:tracePt t="48232" x="7140575" y="5227638"/>
          <p14:tracePt t="48240" x="7154863" y="5227638"/>
          <p14:tracePt t="48250" x="7185025" y="5227638"/>
          <p14:tracePt t="48266" x="7231063" y="5227638"/>
          <p14:tracePt t="48283" x="7269163" y="5227638"/>
          <p14:tracePt t="48300" x="7315200" y="5227638"/>
          <p14:tracePt t="48316" x="7331075" y="5227638"/>
          <p14:tracePt t="48333" x="7337425" y="5227638"/>
          <p14:tracePt t="48350" x="7345363" y="5227638"/>
          <p14:tracePt t="48366" x="7361238" y="5227638"/>
          <p14:tracePt t="48384" x="7369175" y="5235575"/>
          <p14:tracePt t="48424" x="7369175" y="5219700"/>
          <p14:tracePt t="48432" x="7369175" y="5211763"/>
          <p14:tracePt t="48736" x="7369175" y="5203825"/>
          <p14:tracePt t="48744" x="7375525" y="5203825"/>
          <p14:tracePt t="48768" x="7391400" y="5203825"/>
          <p14:tracePt t="48784" x="7399338" y="5211763"/>
          <p14:tracePt t="48800" x="7413625" y="5227638"/>
          <p14:tracePt t="48840" x="7421563" y="5235575"/>
          <p14:tracePt t="48944" x="7437438" y="5235575"/>
          <p14:tracePt t="48976" x="7451725" y="5241925"/>
          <p14:tracePt t="49104" x="7429500" y="5241925"/>
          <p14:tracePt t="49112" x="7383463" y="5241925"/>
          <p14:tracePt t="49119" x="7307263" y="5211763"/>
          <p14:tracePt t="49133" x="7269163" y="5203825"/>
          <p14:tracePt t="49150" x="7056438" y="5203825"/>
          <p14:tracePt t="49167" x="6811963" y="5227638"/>
          <p14:tracePt t="49170" x="6721475" y="5235575"/>
          <p14:tracePt t="49184" x="6607175" y="5257800"/>
          <p14:tracePt t="49200" x="6599238" y="5257800"/>
          <p14:tracePt t="49233" x="6613525" y="5265738"/>
          <p14:tracePt t="49250" x="6773863" y="5265738"/>
          <p14:tracePt t="49267" x="7070725" y="5265738"/>
          <p14:tracePt t="49284" x="7383463" y="5265738"/>
          <p14:tracePt t="49300" x="7718425" y="5265738"/>
          <p14:tracePt t="49317" x="7978775" y="5265738"/>
          <p14:tracePt t="49333" x="8145463" y="5265738"/>
          <p14:tracePt t="49352" x="8321675" y="5265738"/>
          <p14:tracePt t="49367" x="8343900" y="5265738"/>
          <p14:tracePt t="49383" x="8351838" y="5265738"/>
          <p14:tracePt t="49608" x="8351838" y="5257800"/>
          <p14:tracePt t="49617" x="8328025" y="5235575"/>
          <p14:tracePt t="49624" x="8305800" y="5227638"/>
          <p14:tracePt t="49633" x="8289925" y="5219700"/>
          <p14:tracePt t="49650" x="8259763" y="5197475"/>
          <p14:tracePt t="49667" x="8237538" y="5189538"/>
          <p14:tracePt t="49683" x="8237538" y="5181600"/>
          <p14:tracePt t="49700" x="8237538" y="5165725"/>
          <p14:tracePt t="49717" x="8237538" y="5151438"/>
          <p14:tracePt t="49733" x="8245475" y="5143500"/>
          <p14:tracePt t="49751" x="8259763" y="5127625"/>
          <p14:tracePt t="49832" x="8251825" y="5127625"/>
          <p14:tracePt t="49840" x="8245475" y="5135563"/>
          <p14:tracePt t="49850" x="8229600" y="5143500"/>
          <p14:tracePt t="49867" x="8199438" y="5165725"/>
          <p14:tracePt t="49883" x="8137525" y="5189538"/>
          <p14:tracePt t="49900" x="8099425" y="5203825"/>
          <p14:tracePt t="49917" x="8085138" y="5203825"/>
          <p14:tracePt t="49976" x="8077200" y="5203825"/>
          <p14:tracePt t="49984" x="8061325" y="5203825"/>
          <p14:tracePt t="49992" x="8039100" y="5203825"/>
          <p14:tracePt t="50000" x="8023225" y="5203825"/>
          <p14:tracePt t="50017" x="7908925" y="5227638"/>
          <p14:tracePt t="50034" x="7750175" y="5241925"/>
          <p14:tracePt t="50050" x="7543800" y="5265738"/>
          <p14:tracePt t="50067" x="7391400" y="5280025"/>
          <p14:tracePt t="50084" x="7239000" y="5280025"/>
          <p14:tracePt t="50100" x="7154863" y="5280025"/>
          <p14:tracePt t="50117" x="7140575" y="5280025"/>
          <p14:tracePt t="50151" x="7132638" y="5280025"/>
          <p14:tracePt t="50167" x="7048500" y="5273675"/>
          <p14:tracePt t="50183" x="6880225" y="5273675"/>
          <p14:tracePt t="50200" x="6659563" y="5273675"/>
          <p14:tracePt t="50217" x="6370638" y="5273675"/>
          <p14:tracePt t="50233" x="6057900" y="5273675"/>
          <p14:tracePt t="50250" x="5783263" y="5273675"/>
          <p14:tracePt t="50266" x="5554663" y="5273675"/>
          <p14:tracePt t="50284" x="5402263" y="5273675"/>
          <p14:tracePt t="50300" x="5303838" y="5273675"/>
          <p14:tracePt t="50317" x="5249863" y="5273675"/>
          <p14:tracePt t="50334" x="5203825" y="5265738"/>
          <p14:tracePt t="50351" x="5105400" y="5265738"/>
          <p14:tracePt t="50367" x="4975225" y="5265738"/>
          <p14:tracePt t="50384" x="4830763" y="5257800"/>
          <p14:tracePt t="50400" x="4664075" y="5241925"/>
          <p14:tracePt t="50417" x="4549775" y="5227638"/>
          <p14:tracePt t="50434" x="4503738" y="5219700"/>
          <p14:tracePt t="50584" x="4533900" y="5219700"/>
          <p14:tracePt t="50592" x="4602163" y="5219700"/>
          <p14:tracePt t="50600" x="4740275" y="5219700"/>
          <p14:tracePt t="50617" x="5173663" y="5189538"/>
          <p14:tracePt t="50634" x="5845175" y="5113338"/>
          <p14:tracePt t="50650" x="6591300" y="5029200"/>
          <p14:tracePt t="50667" x="7437438" y="4892675"/>
          <p14:tracePt t="50683" x="8245475" y="4860925"/>
          <p14:tracePt t="50700" x="8969375" y="4746625"/>
          <p14:tracePt t="50717" x="9471025" y="4670425"/>
          <p14:tracePt t="50733" x="9837738" y="4579938"/>
          <p14:tracePt t="50750" x="10112375" y="4511675"/>
          <p14:tracePt t="50767" x="10210800" y="4457700"/>
          <p14:tracePt t="50783" x="10256838" y="4435475"/>
          <p14:tracePt t="50800" x="10309225" y="4427538"/>
          <p14:tracePt t="50817" x="10355263" y="4419600"/>
          <p14:tracePt t="50833" x="10417175" y="4411663"/>
          <p14:tracePt t="50850" x="10545763" y="4389438"/>
          <p14:tracePt t="50867" x="10698163" y="4373563"/>
          <p14:tracePt t="50883" x="10842625" y="4343400"/>
          <p14:tracePt t="50900" x="10912475" y="4335463"/>
          <p14:tracePt t="50951" x="10912475" y="4327525"/>
          <p14:tracePt t="50958" x="10866438" y="4321175"/>
          <p14:tracePt t="50967" x="10828338" y="4305300"/>
          <p14:tracePt t="50983" x="10790238" y="4297363"/>
          <p14:tracePt t="51000" x="10760075" y="4297363"/>
          <p14:tracePt t="51017" x="10706100" y="4297363"/>
          <p14:tracePt t="51033" x="10531475" y="4313238"/>
          <p14:tracePt t="51050" x="10355263" y="4365625"/>
          <p14:tracePt t="51067" x="10074275" y="4419600"/>
          <p14:tracePt t="51084" x="9761538" y="4473575"/>
          <p14:tracePt t="51100" x="9464675" y="4511675"/>
          <p14:tracePt t="51117" x="9280525" y="4541838"/>
          <p14:tracePt t="51134" x="9182100" y="4572000"/>
          <p14:tracePt t="51151" x="9151938" y="4587875"/>
          <p14:tracePt t="51208" x="9144000" y="4587875"/>
          <p14:tracePt t="51216" x="9136063" y="4587875"/>
          <p14:tracePt t="51224" x="9128125" y="4587875"/>
          <p14:tracePt t="51234" x="9113838" y="4587875"/>
          <p14:tracePt t="51251" x="9037638" y="4587875"/>
          <p14:tracePt t="51267" x="8915400" y="4594225"/>
          <p14:tracePt t="51284" x="8709025" y="4610100"/>
          <p14:tracePt t="51301" x="8496300" y="4625975"/>
          <p14:tracePt t="51317" x="8267700" y="4625975"/>
          <p14:tracePt t="51334" x="8061325" y="4625975"/>
          <p14:tracePt t="51351" x="7908925" y="4625975"/>
          <p14:tracePt t="51367" x="7756525" y="4625975"/>
          <p14:tracePt t="51384" x="7688263" y="4625975"/>
          <p14:tracePt t="51401" x="7635875" y="4632325"/>
          <p14:tracePt t="51417" x="7535863" y="4648200"/>
          <p14:tracePt t="51434" x="7407275" y="4664075"/>
          <p14:tracePt t="51451" x="7261225" y="4694238"/>
          <p14:tracePt t="51467" x="7116763" y="4716463"/>
          <p14:tracePt t="51484" x="6964363" y="4732338"/>
          <p14:tracePt t="51501" x="6811963" y="4754563"/>
          <p14:tracePt t="51517" x="6675438" y="4770438"/>
          <p14:tracePt t="51535" x="6499225" y="4792663"/>
          <p14:tracePt t="51551" x="6423025" y="4800600"/>
          <p14:tracePt t="51567" x="6370638" y="4822825"/>
          <p14:tracePt t="51584" x="6346825" y="4822825"/>
          <p14:tracePt t="51601" x="6340475" y="4822825"/>
          <p14:tracePt t="51640" x="6324600" y="4822825"/>
          <p14:tracePt t="51651" x="6294438" y="4822825"/>
          <p14:tracePt t="51667" x="6172200" y="4838700"/>
          <p14:tracePt t="51684" x="6057900" y="4860925"/>
          <p14:tracePt t="51701" x="5913438" y="4876800"/>
          <p14:tracePt t="51717" x="5791200" y="4899025"/>
          <p14:tracePt t="51735" x="5699125" y="4914900"/>
          <p14:tracePt t="51751" x="5692775" y="4914900"/>
          <p14:tracePt t="51831" x="5676900" y="4914900"/>
          <p14:tracePt t="51839" x="5654675" y="4914900"/>
          <p14:tracePt t="51847" x="5616575" y="4914900"/>
          <p14:tracePt t="51855" x="5554663" y="4914900"/>
          <p14:tracePt t="51868" x="5502275" y="4914900"/>
          <p14:tracePt t="51884" x="5440363" y="4922838"/>
          <p14:tracePt t="51900" x="5418138" y="4930775"/>
          <p14:tracePt t="52472" x="5432425" y="4914900"/>
          <p14:tracePt t="52480" x="5464175" y="4899025"/>
          <p14:tracePt t="52487" x="5508625" y="4846638"/>
          <p14:tracePt t="52501" x="5570538" y="4792663"/>
          <p14:tracePt t="52518" x="5684838" y="4686300"/>
          <p14:tracePt t="52535" x="5821363" y="4572000"/>
          <p14:tracePt t="52551" x="6011863" y="4435475"/>
          <p14:tracePt t="52568" x="6134100" y="4365625"/>
          <p14:tracePt t="52585" x="6240463" y="4321175"/>
          <p14:tracePt t="52602" x="6302375" y="4283075"/>
          <p14:tracePt t="52618" x="6340475" y="4251325"/>
          <p14:tracePt t="52651" x="6346825" y="4237038"/>
          <p14:tracePt t="52668" x="6354763" y="4237038"/>
          <p14:tracePt t="52684" x="6362700" y="4237038"/>
          <p14:tracePt t="52702" x="6370638" y="4229100"/>
          <p14:tracePt t="52736" x="6370638" y="4221163"/>
          <p14:tracePt t="52760" x="6378575" y="4213225"/>
          <p14:tracePt t="52776" x="6378575" y="4206875"/>
          <p14:tracePt t="52856" x="6384925" y="4198938"/>
          <p14:tracePt t="52872" x="6392863" y="4191000"/>
          <p14:tracePt t="52880" x="6392863" y="4175125"/>
          <p14:tracePt t="52889" x="6392863" y="4168775"/>
          <p14:tracePt t="52912" x="6392863" y="4152900"/>
          <p14:tracePt t="52921" x="6392863" y="4144963"/>
          <p14:tracePt t="52935" x="6370638" y="4114800"/>
          <p14:tracePt t="52951" x="6302375" y="4046538"/>
          <p14:tracePt t="52968" x="6256338" y="4000500"/>
          <p14:tracePt t="52985" x="6194425" y="3940175"/>
          <p14:tracePt t="53001" x="6164263" y="3932238"/>
          <p14:tracePt t="53019" x="6149975" y="3916363"/>
          <p14:tracePt t="53081" x="6142038" y="3916363"/>
          <p14:tracePt t="53087" x="6126163" y="3916363"/>
          <p14:tracePt t="53105" x="6111875" y="3916363"/>
          <p14:tracePt t="53112" x="6103938" y="3916363"/>
          <p14:tracePt t="53120" x="6088063" y="3916363"/>
          <p14:tracePt t="53135" x="6042025" y="3940175"/>
          <p14:tracePt t="53151" x="6042025" y="3954463"/>
          <p14:tracePt t="53168" x="6042025" y="4008438"/>
          <p14:tracePt t="53185" x="6065838" y="4016375"/>
          <p14:tracePt t="53201" x="6142038" y="4016375"/>
          <p14:tracePt t="53218" x="6226175" y="3978275"/>
          <p14:tracePt t="53235" x="6294438" y="3908425"/>
          <p14:tracePt t="53251" x="6324600" y="3817938"/>
          <p14:tracePt t="53268" x="6324600" y="3771900"/>
          <p14:tracePt t="53285" x="6294438" y="3741738"/>
          <p14:tracePt t="53301" x="6226175" y="3717925"/>
          <p14:tracePt t="53319" x="6073775" y="3717925"/>
          <p14:tracePt t="53335" x="5981700" y="3733800"/>
          <p14:tracePt t="53352" x="5875338" y="3840163"/>
          <p14:tracePt t="53368" x="5875338" y="3902075"/>
          <p14:tracePt t="53385" x="5935663" y="3940175"/>
          <p14:tracePt t="53401" x="6049963" y="3940175"/>
          <p14:tracePt t="53418" x="6270625" y="3878263"/>
          <p14:tracePt t="53435" x="6400800" y="3771900"/>
          <p14:tracePt t="53451" x="6423025" y="3657600"/>
          <p14:tracePt t="53468" x="6423025" y="3597275"/>
          <p14:tracePt t="53487" x="6316663" y="3573463"/>
          <p14:tracePt t="53501" x="6278563" y="3573463"/>
          <p14:tracePt t="53519" x="6027738" y="3711575"/>
          <p14:tracePt t="53535" x="6011863" y="3802063"/>
          <p14:tracePt t="53552" x="6011863" y="4038600"/>
          <p14:tracePt t="53568" x="6073775" y="4076700"/>
          <p14:tracePt t="53585" x="6218238" y="4076700"/>
          <p14:tracePt t="53601" x="6378575" y="4022725"/>
          <p14:tracePt t="53618" x="6400800" y="3908425"/>
          <p14:tracePt t="53635" x="6354763" y="3756025"/>
          <p14:tracePt t="53652" x="6180138" y="3665538"/>
          <p14:tracePt t="53668" x="5935663" y="3649663"/>
          <p14:tracePt t="53685" x="5684838" y="3703638"/>
          <p14:tracePt t="53702" x="5608638" y="3840163"/>
          <p14:tracePt t="53719" x="5630863" y="3978275"/>
          <p14:tracePt t="53735" x="5875338" y="4098925"/>
          <p14:tracePt t="53752" x="6735763" y="4144963"/>
          <p14:tracePt t="53768" x="7056438" y="4137025"/>
          <p14:tracePt t="53785" x="7146925" y="4076700"/>
          <p14:tracePt t="53802" x="7140575" y="4030663"/>
          <p14:tracePt t="53818" x="6819900" y="3984625"/>
          <p14:tracePt t="53835" x="6027738" y="3940175"/>
          <p14:tracePt t="53852" x="5418138" y="3970338"/>
          <p14:tracePt t="53868" x="5203825" y="4068763"/>
          <p14:tracePt t="53885" x="5189538" y="4092575"/>
          <p14:tracePt t="53902" x="5265738" y="4092575"/>
          <p14:tracePt t="53919" x="6035675" y="3992563"/>
          <p14:tracePt t="53935" x="6416675" y="3878263"/>
          <p14:tracePt t="53952" x="6499225" y="3810000"/>
          <p14:tracePt t="53985" x="6370638" y="3794125"/>
          <p14:tracePt t="54002" x="5875338" y="3886200"/>
          <p14:tracePt t="54018" x="5546725" y="4022725"/>
          <p14:tracePt t="54035" x="5448300" y="4098925"/>
          <p14:tracePt t="54052" x="5440363" y="4122738"/>
          <p14:tracePt t="54069" x="5508625" y="4122738"/>
          <p14:tracePt t="54085" x="5722938" y="4114800"/>
          <p14:tracePt t="54102" x="5913438" y="4068763"/>
          <p14:tracePt t="54118" x="5927725" y="4054475"/>
          <p14:tracePt t="54152" x="5921375" y="4054475"/>
          <p14:tracePt t="54169" x="5807075" y="4130675"/>
          <p14:tracePt t="54185" x="5730875" y="4244975"/>
          <p14:tracePt t="54202" x="5715000" y="4381500"/>
          <p14:tracePt t="54218" x="5692775" y="4503738"/>
          <p14:tracePt t="54235" x="5676900" y="4656138"/>
          <p14:tracePt t="54252" x="5616575" y="4792663"/>
          <p14:tracePt t="54268" x="5516563" y="4922838"/>
          <p14:tracePt t="54285" x="5364163" y="5006975"/>
          <p14:tracePt t="54302" x="5189538" y="5037138"/>
          <p14:tracePt t="54319" x="5006975" y="5037138"/>
          <p14:tracePt t="54335" x="4740275" y="4937125"/>
          <p14:tracePt t="54352" x="4670425" y="4876800"/>
          <p14:tracePt t="54368" x="4664075" y="4868863"/>
          <p14:tracePt t="54385" x="4664075" y="4860925"/>
          <p14:tracePt t="54402" x="4664075" y="4838700"/>
          <p14:tracePt t="54418" x="4664075" y="4830763"/>
          <p14:tracePt t="54464" x="4664075" y="4822825"/>
          <p14:tracePt t="54471" x="4648200" y="4816475"/>
          <p14:tracePt t="54485" x="4602163" y="4800600"/>
          <p14:tracePt t="54502" x="4503738" y="4800600"/>
          <p14:tracePt t="54519" x="4365625" y="4800600"/>
          <p14:tracePt t="54535" x="4244975" y="4816475"/>
          <p14:tracePt t="54552" x="4237038" y="4822825"/>
          <p14:tracePt t="54616" x="4237038" y="4838700"/>
          <p14:tracePt t="54625" x="4237038" y="4846638"/>
          <p14:tracePt t="54635" x="4237038" y="4854575"/>
          <p14:tracePt t="54652" x="4229100" y="4876800"/>
          <p14:tracePt t="54669" x="4206875" y="4899025"/>
          <p14:tracePt t="54672" x="4198938" y="4906963"/>
          <p14:tracePt t="54685" x="4191000" y="4906963"/>
          <p14:tracePt t="54702" x="4183063" y="4914900"/>
          <p14:tracePt t="54719" x="4175125" y="4914900"/>
          <p14:tracePt t="54760" x="4168775" y="4914900"/>
          <p14:tracePt t="55024" x="4191000" y="4914900"/>
          <p14:tracePt t="55032" x="4198938" y="4914900"/>
          <p14:tracePt t="55056" x="4206875" y="4914900"/>
          <p14:tracePt t="56040" x="4213225" y="4914900"/>
          <p14:tracePt t="56048" x="4244975" y="4922838"/>
          <p14:tracePt t="56055" x="4297363" y="4930775"/>
          <p14:tracePt t="56069" x="4359275" y="4930775"/>
          <p14:tracePt t="56088" x="4487863" y="4930775"/>
          <p14:tracePt t="56103" x="4518025" y="4930775"/>
          <p14:tracePt t="56119" x="4572000" y="4930775"/>
          <p14:tracePt t="56136" x="4579938" y="4930775"/>
          <p14:tracePt t="56201" x="4594225" y="4930775"/>
          <p14:tracePt t="56208" x="4610100" y="4930775"/>
          <p14:tracePt t="56219" x="4632325" y="4930775"/>
          <p14:tracePt t="56236" x="4678363" y="4922838"/>
          <p14:tracePt t="56253" x="4724400" y="4899025"/>
          <p14:tracePt t="56269" x="4746625" y="4892675"/>
          <p14:tracePt t="56680" x="4754563" y="4892675"/>
          <p14:tracePt t="57000" x="4770438" y="4892675"/>
          <p14:tracePt t="57008" x="4778375" y="4892675"/>
          <p14:tracePt t="57019" x="4784725" y="4892675"/>
          <p14:tracePt t="57040" x="4792663" y="4892675"/>
          <p14:tracePt t="57055" x="4808538" y="4892675"/>
          <p14:tracePt t="57104" x="4816475" y="4892675"/>
          <p14:tracePt t="57144" x="4838700" y="4892675"/>
          <p14:tracePt t="57152" x="4868863" y="4892675"/>
          <p14:tracePt t="57160" x="4899025" y="4892675"/>
          <p14:tracePt t="57169" x="4953000" y="4892675"/>
          <p14:tracePt t="57186" x="5135563" y="4892675"/>
          <p14:tracePt t="57203" x="5318125" y="4892675"/>
          <p14:tracePt t="57220" x="5426075" y="4892675"/>
          <p14:tracePt t="57236" x="5448300" y="4892675"/>
          <p14:tracePt t="57312" x="5426075" y="4892675"/>
          <p14:tracePt t="57320" x="5394325" y="4876800"/>
          <p14:tracePt t="57464" x="5387975" y="4876800"/>
          <p14:tracePt t="57520" x="5372100" y="4899025"/>
          <p14:tracePt t="57543" x="5372100" y="4906963"/>
          <p14:tracePt t="57559" x="5372100" y="4914900"/>
          <p14:tracePt t="57567" x="5380038" y="4930775"/>
          <p14:tracePt t="57583" x="5394325" y="4930775"/>
          <p14:tracePt t="57600" x="5418138" y="4930775"/>
          <p14:tracePt t="57607" x="5426075" y="4930775"/>
          <p14:tracePt t="57620" x="5440363" y="4930775"/>
          <p14:tracePt t="57636" x="5448300" y="4930775"/>
          <p14:tracePt t="57696" x="5456238" y="4930775"/>
          <p14:tracePt t="57720" x="5464175" y="4922838"/>
          <p14:tracePt t="57728" x="5464175" y="4906963"/>
          <p14:tracePt t="57737" x="5478463" y="4899025"/>
          <p14:tracePt t="57753" x="5478463" y="4884738"/>
          <p14:tracePt t="57770" x="5494338" y="4860925"/>
          <p14:tracePt t="57786" x="5508625" y="4846638"/>
          <p14:tracePt t="57804" x="5524500" y="4816475"/>
          <p14:tracePt t="57821" x="5524500" y="4808538"/>
          <p14:tracePt t="57836" x="5524500" y="4792663"/>
          <p14:tracePt t="57880" x="5524500" y="4784725"/>
          <p14:tracePt t="57896" x="5524500" y="4778375"/>
          <p14:tracePt t="57904" x="5524500" y="4762500"/>
          <p14:tracePt t="57912" x="5532438" y="4740275"/>
          <p14:tracePt t="57921" x="5532438" y="4732338"/>
          <p14:tracePt t="57936" x="5546725" y="4716463"/>
          <p14:tracePt t="57953" x="5562600" y="4686300"/>
          <p14:tracePt t="57970" x="5562600" y="4678363"/>
          <p14:tracePt t="58024" x="5562600" y="4670425"/>
          <p14:tracePt t="58032" x="5570538" y="4664075"/>
          <p14:tracePt t="58040" x="5578475" y="4648200"/>
          <p14:tracePt t="58053" x="5600700" y="4632325"/>
          <p14:tracePt t="58088" x="5600700" y="4625975"/>
          <p14:tracePt t="58120" x="5616575" y="4625975"/>
          <p14:tracePt t="58128" x="5654675" y="4625975"/>
          <p14:tracePt t="58137" x="5737225" y="4625975"/>
          <p14:tracePt t="58153" x="6019800" y="4625975"/>
          <p14:tracePt t="58170" x="6354763" y="4625975"/>
          <p14:tracePt t="58187" x="6751638" y="4625975"/>
          <p14:tracePt t="58205" x="7146925" y="4625975"/>
          <p14:tracePt t="58220" x="7383463" y="4625975"/>
          <p14:tracePt t="58237" x="7543800" y="4625975"/>
          <p14:tracePt t="58253" x="7604125" y="4610100"/>
          <p14:tracePt t="58270" x="7620000" y="4602163"/>
          <p14:tracePt t="58304" x="7635875" y="4587875"/>
          <p14:tracePt t="58312" x="7650163" y="4572000"/>
          <p14:tracePt t="58320" x="7696200" y="4556125"/>
          <p14:tracePt t="58337" x="7818438" y="4511675"/>
          <p14:tracePt t="58354" x="8001000" y="4465638"/>
          <p14:tracePt t="58370" x="8183563" y="4449763"/>
          <p14:tracePt t="58387" x="8335963" y="4427538"/>
          <p14:tracePt t="58403" x="8435975" y="4411663"/>
          <p14:tracePt t="58420" x="8458200" y="4411663"/>
          <p14:tracePt t="58520" x="8474075" y="4411663"/>
          <p14:tracePt t="58527" x="8496300" y="4435475"/>
          <p14:tracePt t="58537" x="8526463" y="4473575"/>
          <p14:tracePt t="58553" x="8572500" y="4518025"/>
          <p14:tracePt t="58570" x="8664575" y="4632325"/>
          <p14:tracePt t="58587" x="8763000" y="4724400"/>
          <p14:tracePt t="58603" x="8839200" y="4816475"/>
          <p14:tracePt t="58620" x="8861425" y="4860925"/>
          <p14:tracePt t="58653" x="8869363" y="4899025"/>
          <p14:tracePt t="58680" x="8869363" y="4906963"/>
          <p14:tracePt t="58736" x="8869363" y="4922838"/>
          <p14:tracePt t="58744" x="8861425" y="4937125"/>
          <p14:tracePt t="58753" x="8855075" y="4953000"/>
          <p14:tracePt t="58771" x="8801100" y="5006975"/>
          <p14:tracePt t="58787" x="8716963" y="5051425"/>
          <p14:tracePt t="58803" x="8572500" y="5097463"/>
          <p14:tracePt t="58820" x="8366125" y="5127625"/>
          <p14:tracePt t="58836" x="8145463" y="5127625"/>
          <p14:tracePt t="58853" x="7870825" y="5127625"/>
          <p14:tracePt t="58870" x="7620000" y="5127625"/>
          <p14:tracePt t="58886" x="7353300" y="5127625"/>
          <p14:tracePt t="58903" x="7026275" y="5127625"/>
          <p14:tracePt t="58920" x="6842125" y="5127625"/>
          <p14:tracePt t="58937" x="6689725" y="5127625"/>
          <p14:tracePt t="58953" x="6569075" y="5127625"/>
          <p14:tracePt t="58970" x="6499225" y="5127625"/>
          <p14:tracePt t="58987" x="6446838" y="5135563"/>
          <p14:tracePt t="59004" x="6384925" y="5135563"/>
          <p14:tracePt t="59020" x="6340475" y="5143500"/>
          <p14:tracePt t="59037" x="6264275" y="5159375"/>
          <p14:tracePt t="59053" x="6149975" y="5173663"/>
          <p14:tracePt t="59070" x="6003925" y="5173663"/>
          <p14:tracePt t="59088" x="5768975" y="5173663"/>
          <p14:tracePt t="59103" x="5638800" y="5173663"/>
          <p14:tracePt t="59120" x="5592763" y="5173663"/>
          <p14:tracePt t="59137" x="5578475" y="5173663"/>
          <p14:tracePt t="59184" x="5570538" y="5173663"/>
          <p14:tracePt t="59200" x="5562600" y="5159375"/>
          <p14:tracePt t="59208" x="5546725" y="5121275"/>
          <p14:tracePt t="59224" x="5546725" y="5113338"/>
          <p14:tracePt t="59237" x="5540375" y="5083175"/>
          <p14:tracePt t="59254" x="5532438" y="5029200"/>
          <p14:tracePt t="59271" x="5516563" y="4975225"/>
          <p14:tracePt t="59287" x="5508625" y="4968875"/>
          <p14:tracePt t="59304" x="5508625" y="4960938"/>
          <p14:tracePt t="59328" x="5502275" y="4945063"/>
          <p14:tracePt t="59337" x="5502275" y="4937125"/>
          <p14:tracePt t="59354" x="5502275" y="4930775"/>
          <p14:tracePt t="59370" x="5502275" y="4884738"/>
          <p14:tracePt t="59387" x="5516563" y="4854575"/>
          <p14:tracePt t="59405" x="5578475" y="4808538"/>
          <p14:tracePt t="59420" x="5630863" y="4770438"/>
          <p14:tracePt t="59437" x="5692775" y="4708525"/>
          <p14:tracePt t="59454" x="5745163" y="4664075"/>
          <p14:tracePt t="59471" x="5768975" y="4640263"/>
          <p14:tracePt t="59487" x="5783263" y="4625975"/>
          <p14:tracePt t="59528" x="5791200" y="4625975"/>
          <p14:tracePt t="59537" x="5799138" y="4625975"/>
          <p14:tracePt t="59554" x="5875338" y="4625975"/>
          <p14:tracePt t="59570" x="6019800" y="4618038"/>
          <p14:tracePt t="59587" x="6210300" y="4610100"/>
          <p14:tracePt t="59604" x="6430963" y="4610100"/>
          <p14:tracePt t="59620" x="6667500" y="4610100"/>
          <p14:tracePt t="59637" x="6888163" y="4610100"/>
          <p14:tracePt t="59654" x="7086600" y="4610100"/>
          <p14:tracePt t="59671" x="7277100" y="4610100"/>
          <p14:tracePt t="59673" x="7369175" y="4610100"/>
          <p14:tracePt t="59687" x="7527925" y="4610100"/>
          <p14:tracePt t="59704" x="7666038" y="4610100"/>
          <p14:tracePt t="59720" x="7826375" y="4610100"/>
          <p14:tracePt t="59737" x="8008938" y="4610100"/>
          <p14:tracePt t="59754" x="8199438" y="4610100"/>
          <p14:tracePt t="59770" x="8404225" y="4610100"/>
          <p14:tracePt t="59787" x="8572500" y="4610100"/>
          <p14:tracePt t="59804" x="8716963" y="4610100"/>
          <p14:tracePt t="59820" x="8755063" y="4610100"/>
          <p14:tracePt t="59837" x="8763000" y="4602163"/>
          <p14:tracePt t="59887" x="8770938" y="4602163"/>
          <p14:tracePt t="59895" x="8785225" y="4602163"/>
          <p14:tracePt t="59903" x="8801100" y="4602163"/>
          <p14:tracePt t="59920" x="8823325" y="4602163"/>
          <p14:tracePt t="59937" x="8855075" y="4602163"/>
          <p14:tracePt t="59954" x="8877300" y="4602163"/>
          <p14:tracePt t="59971" x="8885238" y="4602163"/>
          <p14:tracePt t="60016" x="8885238" y="4610100"/>
          <p14:tracePt t="60032" x="8885238" y="4640263"/>
          <p14:tracePt t="60039" x="8893175" y="4686300"/>
          <p14:tracePt t="60054" x="8893175" y="4702175"/>
          <p14:tracePt t="60071" x="8893175" y="4778375"/>
          <p14:tracePt t="60087" x="8893175" y="4899025"/>
          <p14:tracePt t="60104" x="8869363" y="4975225"/>
          <p14:tracePt t="60121" x="8831263" y="5029200"/>
          <p14:tracePt t="60137" x="8770938" y="5067300"/>
          <p14:tracePt t="60154" x="8702675" y="5089525"/>
          <p14:tracePt t="60171" x="8610600" y="5089525"/>
          <p14:tracePt t="60187" x="8435975" y="5089525"/>
          <p14:tracePt t="60204" x="8221663" y="5089525"/>
          <p14:tracePt t="60221" x="7970838" y="5067300"/>
          <p14:tracePt t="60237" x="7673975" y="5051425"/>
          <p14:tracePt t="60254" x="7292975" y="5051425"/>
          <p14:tracePt t="60271" x="6918325" y="5051425"/>
          <p14:tracePt t="60287" x="6423025" y="5051425"/>
          <p14:tracePt t="60304" x="6149975" y="5051425"/>
          <p14:tracePt t="60321" x="5959475" y="5051425"/>
          <p14:tracePt t="60337" x="5851525" y="5051425"/>
          <p14:tracePt t="60354" x="5829300" y="5051425"/>
          <p14:tracePt t="60440" x="5837238" y="5051425"/>
          <p14:tracePt t="60448" x="5875338" y="5051425"/>
          <p14:tracePt t="60456" x="5951538" y="5051425"/>
          <p14:tracePt t="60471" x="6049963" y="5029200"/>
          <p14:tracePt t="60487" x="6515100" y="4914900"/>
          <p14:tracePt t="60504" x="6873875" y="4784725"/>
          <p14:tracePt t="60521" x="7216775" y="4656138"/>
          <p14:tracePt t="60537" x="7527925" y="4525963"/>
          <p14:tracePt t="60554" x="7742238" y="4411663"/>
          <p14:tracePt t="60571" x="7886700" y="4327525"/>
          <p14:tracePt t="60587" x="7940675" y="4259263"/>
          <p14:tracePt t="60605" x="7970838" y="4191000"/>
          <p14:tracePt t="60621" x="7978775" y="4160838"/>
          <p14:tracePt t="60744" x="7954963" y="4160838"/>
          <p14:tracePt t="60752" x="7902575" y="4206875"/>
          <p14:tracePt t="60760" x="7832725" y="4275138"/>
          <p14:tracePt t="60771" x="7718425" y="4365625"/>
          <p14:tracePt t="60787" x="7269163" y="4610100"/>
          <p14:tracePt t="60804" x="6651625" y="4884738"/>
          <p14:tracePt t="60821" x="5905500" y="5151438"/>
          <p14:tracePt t="60838" x="5265738" y="5341938"/>
          <p14:tracePt t="60855" x="4778375" y="5410200"/>
          <p14:tracePt t="60871" x="4754563" y="5410200"/>
          <p14:tracePt t="60904" x="4808538" y="5402263"/>
          <p14:tracePt t="60921" x="5059363" y="5380038"/>
          <p14:tracePt t="60938" x="5478463" y="5295900"/>
          <p14:tracePt t="60954" x="5829300" y="5211763"/>
          <p14:tracePt t="60971" x="6180138" y="5113338"/>
          <p14:tracePt t="60988" x="6378575" y="5059363"/>
          <p14:tracePt t="61004" x="6477000" y="5006975"/>
          <p14:tracePt t="61021" x="6484938" y="4999038"/>
          <p14:tracePt t="61055" x="6316663" y="4991100"/>
          <p14:tracePt t="61071" x="6188075" y="5021263"/>
          <p14:tracePt t="61088" x="5592763" y="5241925"/>
          <p14:tracePt t="61106" x="5165725" y="5470525"/>
          <p14:tracePt t="61121" x="4778375" y="5722938"/>
          <p14:tracePt t="61138" x="4572000" y="5883275"/>
          <p14:tracePt t="61154" x="4533900" y="5921375"/>
          <p14:tracePt t="61176" x="4533900" y="5927725"/>
          <p14:tracePt t="61188" x="4572000" y="5927725"/>
          <p14:tracePt t="61204" x="4945063" y="5845175"/>
          <p14:tracePt t="61221" x="5426075" y="5699125"/>
          <p14:tracePt t="61238" x="5799138" y="5532438"/>
          <p14:tracePt t="61255" x="5989638" y="5432425"/>
          <p14:tracePt t="61297" x="5973763" y="5426075"/>
          <p14:tracePt t="61304" x="5927725" y="5426075"/>
          <p14:tracePt t="61321" x="5829300" y="5418138"/>
          <p14:tracePt t="61338" x="5761038" y="5418138"/>
          <p14:tracePt t="61440" x="5753100" y="5418138"/>
          <p14:tracePt t="61456" x="5730875" y="5418138"/>
          <p14:tracePt t="61464" x="5707063" y="5418138"/>
          <p14:tracePt t="61472" x="5676900" y="5418138"/>
          <p14:tracePt t="61488" x="5546725" y="5426075"/>
          <p14:tracePt t="61504" x="5364163" y="5456238"/>
          <p14:tracePt t="61521" x="5127625" y="5464175"/>
          <p14:tracePt t="61538" x="4884738" y="5478463"/>
          <p14:tracePt t="61554" x="4694238" y="5478463"/>
          <p14:tracePt t="61571" x="4610100" y="5478463"/>
          <p14:tracePt t="61588" x="4602163" y="5478463"/>
          <p14:tracePt t="61607" x="4610100" y="5432425"/>
          <p14:tracePt t="61621" x="4648200" y="5387975"/>
          <p14:tracePt t="61638" x="4778375" y="5311775"/>
          <p14:tracePt t="61655" x="4930775" y="5219700"/>
          <p14:tracePt t="61656" x="4991100" y="5173663"/>
          <p14:tracePt t="61671" x="5051425" y="5089525"/>
          <p14:tracePt t="61688" x="5051425" y="5059363"/>
          <p14:tracePt t="61704" x="5051425" y="5051425"/>
          <p14:tracePt t="61721" x="4991100" y="5013325"/>
          <p14:tracePt t="61738" x="4884738" y="4991100"/>
          <p14:tracePt t="61755" x="4579938" y="4983163"/>
          <p14:tracePt t="61771" x="4206875" y="4983163"/>
          <p14:tracePt t="61788" x="4046538" y="4983163"/>
          <p14:tracePt t="61805" x="4022725" y="4991100"/>
          <p14:tracePt t="61864" x="4046538" y="4991100"/>
          <p14:tracePt t="61872" x="4054475" y="4983163"/>
          <p14:tracePt t="61896" x="4060825" y="4975225"/>
          <p14:tracePt t="61944" x="4060825" y="4960938"/>
          <p14:tracePt t="61952" x="4054475" y="4960938"/>
          <p14:tracePt t="61960" x="4038600" y="4960938"/>
          <p14:tracePt t="61971" x="4022725" y="4960938"/>
          <p14:tracePt t="61988" x="4022725" y="4953000"/>
          <p14:tracePt t="62040" x="4016375" y="4953000"/>
          <p14:tracePt t="62064" x="4008438" y="4945063"/>
          <p14:tracePt t="62072" x="4008438" y="4930775"/>
          <p14:tracePt t="62080" x="4016375" y="4930775"/>
          <p14:tracePt t="62088" x="4030663" y="4914900"/>
          <p14:tracePt t="62105" x="4068763" y="4876800"/>
          <p14:tracePt t="62121" x="4144963" y="4838700"/>
          <p14:tracePt t="62138" x="4168775" y="4838700"/>
          <p14:tracePt t="62208" x="4175125" y="4838700"/>
          <p14:tracePt t="62216" x="4191000" y="4838700"/>
          <p14:tracePt t="62232" x="4198938" y="4838700"/>
          <p14:tracePt t="62240" x="4221163" y="4838700"/>
          <p14:tracePt t="62272" x="4229100" y="4838700"/>
          <p14:tracePt t="62304" x="4237038" y="4838700"/>
          <p14:tracePt t="62312" x="4251325" y="4846638"/>
          <p14:tracePt t="62321" x="4267200" y="4846638"/>
          <p14:tracePt t="62338" x="4297363" y="4854575"/>
          <p14:tracePt t="62355" x="4321175" y="4868863"/>
          <p14:tracePt t="62371" x="4351338" y="4876800"/>
          <p14:tracePt t="62388" x="4457700" y="4884738"/>
          <p14:tracePt t="62405" x="4511675" y="4884738"/>
          <p14:tracePt t="62421" x="4541838" y="4884738"/>
          <p14:tracePt t="62439" x="4625975" y="4884738"/>
          <p14:tracePt t="62455" x="4648200" y="4884738"/>
          <p14:tracePt t="62632" x="4632325" y="4884738"/>
          <p14:tracePt t="62640" x="4594225" y="4876800"/>
          <p14:tracePt t="62648" x="4564063" y="4876800"/>
          <p14:tracePt t="62656" x="4533900" y="4876800"/>
          <p14:tracePt t="62671" x="4487863" y="4868863"/>
          <p14:tracePt t="62688" x="4465638" y="4868863"/>
          <p14:tracePt t="62792" x="4465638" y="4860925"/>
          <p14:tracePt t="62800" x="4495800" y="4860925"/>
          <p14:tracePt t="62807" x="4541838" y="4860925"/>
          <p14:tracePt t="62823" x="4678363" y="4860925"/>
          <p14:tracePt t="62839" x="4922838" y="4838700"/>
          <p14:tracePt t="62855" x="5013325" y="4830763"/>
          <p14:tracePt t="62872" x="5303838" y="4792663"/>
          <p14:tracePt t="62888" x="5402263" y="4778375"/>
          <p14:tracePt t="63064" x="5410200" y="4778375"/>
          <p14:tracePt t="63072" x="5426075" y="4778375"/>
          <p14:tracePt t="63080" x="5448300" y="4784725"/>
          <p14:tracePt t="63088" x="5464175" y="4792663"/>
          <p14:tracePt t="63105" x="5486400" y="4792663"/>
          <p14:tracePt t="63168" x="5486400" y="4800600"/>
          <p14:tracePt t="63175" x="5486400" y="4830763"/>
          <p14:tracePt t="63184" x="5486400" y="4846638"/>
          <p14:tracePt t="63191" x="5486400" y="4868863"/>
          <p14:tracePt t="63205" x="5448300" y="4884738"/>
          <p14:tracePt t="63222" x="5349875" y="4968875"/>
          <p14:tracePt t="63240" x="5143500" y="5089525"/>
          <p14:tracePt t="63255" x="4999038" y="5173663"/>
          <p14:tracePt t="63272" x="4860925" y="5280025"/>
          <p14:tracePt t="63288" x="4724400" y="5380038"/>
          <p14:tracePt t="63305" x="4632325" y="5486400"/>
          <p14:tracePt t="63322" x="4594225" y="5554663"/>
          <p14:tracePt t="63338" x="4579938" y="5630863"/>
          <p14:tracePt t="63355" x="4579938" y="5699125"/>
          <p14:tracePt t="63372" x="4602163" y="5775325"/>
          <p14:tracePt t="63388" x="4670425" y="5859463"/>
          <p14:tracePt t="63405" x="4754563" y="5935663"/>
          <p14:tracePt t="63422" x="4808538" y="5959475"/>
          <p14:tracePt t="63480" x="4800600" y="5965825"/>
          <p14:tracePt t="63488" x="4732338" y="5959475"/>
          <p14:tracePt t="63496" x="4610100" y="5935663"/>
          <p14:tracePt t="63505" x="4479925" y="5913438"/>
          <p14:tracePt t="63522" x="4144963" y="5867400"/>
          <p14:tracePt t="63538" x="3940175" y="5867400"/>
          <p14:tracePt t="63555" x="3870325" y="5859463"/>
          <p14:tracePt t="63589" x="3870325" y="5851525"/>
          <p14:tracePt t="63605" x="3908425" y="5807075"/>
          <p14:tracePt t="63622" x="4137025" y="5768975"/>
          <p14:tracePt t="63639" x="4487863" y="5722938"/>
          <p14:tracePt t="63655" x="4792663" y="5676900"/>
          <p14:tracePt t="63673" x="4808538" y="5676900"/>
          <p14:tracePt t="63696" x="4800600" y="5676900"/>
          <p14:tracePt t="63705" x="4732338" y="5684838"/>
          <p14:tracePt t="63722" x="4427538" y="5722938"/>
          <p14:tracePt t="63739" x="3992563" y="5783263"/>
          <p14:tracePt t="63755" x="3733800" y="5807075"/>
          <p14:tracePt t="63773" x="3673475" y="5845175"/>
          <p14:tracePt t="63805" x="3733800" y="5845175"/>
          <p14:tracePt t="63822" x="4160838" y="5845175"/>
          <p14:tracePt t="63839" x="4876800" y="5845175"/>
          <p14:tracePt t="63855" x="5562600" y="5845175"/>
          <p14:tracePt t="63872" x="5761038" y="5845175"/>
          <p14:tracePt t="63889" x="5768975" y="5845175"/>
          <p14:tracePt t="63905" x="5737225" y="5859463"/>
          <p14:tracePt t="63922" x="5380038" y="5889625"/>
          <p14:tracePt t="63939" x="4656138" y="5889625"/>
          <p14:tracePt t="63955" x="4114800" y="5889625"/>
          <p14:tracePt t="63972" x="3886200" y="5889625"/>
          <p14:tracePt t="63989" x="3870325" y="5889625"/>
          <p14:tracePt t="64008" x="3946525" y="5889625"/>
          <p14:tracePt t="64022" x="4137025" y="5859463"/>
          <p14:tracePt t="64039" x="4808538" y="5829300"/>
          <p14:tracePt t="64055" x="5494338" y="5829300"/>
          <p14:tracePt t="64072" x="5570538" y="5829300"/>
          <p14:tracePt t="64105" x="5448300" y="5867400"/>
          <p14:tracePt t="64122" x="5006975" y="5889625"/>
          <p14:tracePt t="64139" x="4572000" y="5889625"/>
          <p14:tracePt t="64155" x="4479925" y="5889625"/>
          <p14:tracePt t="64189" x="4479925" y="5883275"/>
          <p14:tracePt t="64205" x="4724400" y="5845175"/>
          <p14:tracePt t="64224" x="5273675" y="5845175"/>
          <p14:tracePt t="64239" x="5311775" y="5845175"/>
          <p14:tracePt t="64255" x="5318125" y="5845175"/>
          <p14:tracePt t="64272" x="5227638" y="5905500"/>
          <p14:tracePt t="64289" x="4892675" y="5943600"/>
          <p14:tracePt t="64305" x="4564063" y="5959475"/>
          <p14:tracePt t="64322" x="4511675" y="5965825"/>
          <p14:tracePt t="64355" x="4511675" y="5951538"/>
          <p14:tracePt t="64372" x="4746625" y="5913438"/>
          <p14:tracePt t="64389" x="5013325" y="5883275"/>
          <p14:tracePt t="64406" x="5067300" y="5867400"/>
          <p14:tracePt t="64439" x="4968875" y="5867400"/>
          <p14:tracePt t="64455" x="4267200" y="5889625"/>
          <p14:tracePt t="64472" x="4046538" y="5921375"/>
          <p14:tracePt t="64489" x="4038600" y="5921375"/>
          <p14:tracePt t="64522" x="4076700" y="5883275"/>
          <p14:tracePt t="64539" x="4473575" y="5867400"/>
          <p14:tracePt t="64556" x="4778375" y="5821363"/>
          <p14:tracePt t="64572" x="4808538" y="5821363"/>
          <p14:tracePt t="64607" x="4754563" y="5821363"/>
          <p14:tracePt t="64623" x="4564063" y="5821363"/>
          <p14:tracePt t="64639" x="4229100" y="5875338"/>
          <p14:tracePt t="64656" x="4084638" y="5913438"/>
          <p14:tracePt t="64712" x="4114800" y="5913438"/>
          <p14:tracePt t="64720" x="4206875" y="5913438"/>
          <p14:tracePt t="64728" x="4297363" y="5913438"/>
          <p14:tracePt t="64739" x="4373563" y="5913438"/>
          <p14:tracePt t="64756" x="4441825" y="5913438"/>
          <p14:tracePt t="64772" x="4457700" y="5913438"/>
          <p14:tracePt t="70297" x="4457700" y="5897563"/>
          <p14:tracePt t="70304" x="4503738" y="5813425"/>
          <p14:tracePt t="70312" x="4594225" y="5699125"/>
          <p14:tracePt t="70324" x="4670425" y="5646738"/>
          <p14:tracePt t="70342" x="4884738" y="5540375"/>
          <p14:tracePt t="70358" x="5241925" y="5410200"/>
          <p14:tracePt t="70375" x="5524500" y="5349875"/>
          <p14:tracePt t="70391" x="5730875" y="5318125"/>
          <p14:tracePt t="70408" x="5737225" y="5318125"/>
          <p14:tracePt t="70472" x="5745163" y="5318125"/>
          <p14:tracePt t="70480" x="5730875" y="5311775"/>
          <p14:tracePt t="70491" x="5692775" y="5295900"/>
          <p14:tracePt t="70508" x="5630863" y="5273675"/>
          <p14:tracePt t="70524" x="5570538" y="5249863"/>
          <p14:tracePt t="70543" x="5540375" y="5227638"/>
          <p14:tracePt t="70558" x="5540375" y="5197475"/>
          <p14:tracePt t="70575" x="5578475" y="5029200"/>
          <p14:tracePt t="70591" x="6118225" y="4579938"/>
          <p14:tracePt t="70608" x="6607175" y="4259263"/>
          <p14:tracePt t="70624" x="6880225" y="4030663"/>
          <p14:tracePt t="70641" x="6926263" y="3886200"/>
          <p14:tracePt t="70658" x="6926263" y="3810000"/>
          <p14:tracePt t="70674" x="6858000" y="3779838"/>
          <p14:tracePt t="70691" x="6743700" y="3749675"/>
          <p14:tracePt t="70708" x="6667500" y="3733800"/>
          <p14:tracePt t="70724" x="6659563" y="3733800"/>
          <p14:tracePt t="70741" x="6651625" y="3717925"/>
          <p14:tracePt t="70758" x="6645275" y="3695700"/>
          <p14:tracePt t="70775" x="6675438" y="3368675"/>
          <p14:tracePt t="70791" x="6765925" y="3184525"/>
          <p14:tracePt t="70808" x="6873875" y="3017838"/>
          <p14:tracePt t="70825" x="6956425" y="2857500"/>
          <p14:tracePt t="70842" x="7048500" y="2697163"/>
          <p14:tracePt t="70858" x="7116763" y="2574925"/>
          <p14:tracePt t="70875" x="7170738" y="2492375"/>
          <p14:tracePt t="70891" x="7223125" y="2438400"/>
          <p14:tracePt t="70908" x="7285038" y="2416175"/>
          <p14:tracePt t="70925" x="7437438" y="2346325"/>
          <p14:tracePt t="70941" x="7658100" y="2293938"/>
          <p14:tracePt t="70958" x="7970838" y="2239963"/>
          <p14:tracePt t="70975" x="8474075" y="2179638"/>
          <p14:tracePt t="70991" x="9478963" y="2095500"/>
          <p14:tracePt t="71008" x="9944100" y="2011363"/>
          <p14:tracePt t="71025" x="10218738" y="1981200"/>
          <p14:tracePt t="71042" x="10294938" y="1965325"/>
          <p14:tracePt t="71120" x="10302875" y="1965325"/>
          <p14:tracePt t="71152" x="10302875" y="2019300"/>
          <p14:tracePt t="71160" x="10302875" y="2247900"/>
          <p14:tracePt t="71168" x="10271125" y="2492375"/>
          <p14:tracePt t="71176" x="10233025" y="2613025"/>
          <p14:tracePt t="71191" x="10126663" y="2811463"/>
          <p14:tracePt t="71208" x="10012363" y="2963863"/>
          <p14:tracePt t="71225" x="9921875" y="3032125"/>
          <p14:tracePt t="71242" x="9875838" y="3032125"/>
          <p14:tracePt t="71258" x="9837738" y="3032125"/>
          <p14:tracePt t="71275" x="9807575" y="3032125"/>
          <p14:tracePt t="71291" x="9799638" y="3025775"/>
          <p14:tracePt t="71325" x="9783763" y="2971800"/>
          <p14:tracePt t="71341" x="9737725" y="2911475"/>
          <p14:tracePt t="71359" x="9685338" y="2865438"/>
          <p14:tracePt t="71375" x="9661525" y="2865438"/>
          <p14:tracePt t="71391" x="9547225" y="2827338"/>
          <p14:tracePt t="71408" x="9525000" y="2819400"/>
          <p14:tracePt t="71425" x="9494838" y="2803525"/>
          <p14:tracePt t="71441" x="9486900" y="2797175"/>
          <p14:tracePt t="71458" x="9456738" y="2759075"/>
          <p14:tracePt t="71475" x="9418638" y="2651125"/>
          <p14:tracePt t="71491" x="9410700" y="2628900"/>
          <p14:tracePt t="71508" x="9410700" y="2506663"/>
          <p14:tracePt t="71525" x="9410700" y="2454275"/>
          <p14:tracePt t="71543" x="9410700" y="2400300"/>
          <p14:tracePt t="71558" x="9410700" y="2362200"/>
          <p14:tracePt t="72408" x="9402763" y="2354263"/>
          <p14:tracePt t="72416" x="9372600" y="2354263"/>
          <p14:tracePt t="72425" x="9326563" y="2346325"/>
          <p14:tracePt t="72443" x="9197975" y="2362200"/>
          <p14:tracePt t="72458" x="8899525" y="2552700"/>
          <p14:tracePt t="72475" x="8442325" y="2759075"/>
          <p14:tracePt t="72492" x="7985125" y="2963863"/>
          <p14:tracePt t="72508" x="7581900" y="3192463"/>
          <p14:tracePt t="72525" x="7246938" y="3352800"/>
          <p14:tracePt t="72542" x="7094538" y="3413125"/>
          <p14:tracePt t="72559" x="7032625" y="3436938"/>
          <p14:tracePt t="72575" x="7010400" y="3436938"/>
          <p14:tracePt t="72592" x="7002463" y="3444875"/>
        </p14:tracePtLst>
      </p14:laserTrace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772356" y="794060"/>
            <a:ext cx="6434666"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Combination  </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4"/>
          <a:srcRect l="31728" t="38249" r="13285" b="24682"/>
          <a:stretch/>
        </p:blipFill>
        <p:spPr>
          <a:xfrm>
            <a:off x="473164" y="1914548"/>
            <a:ext cx="7326073" cy="2778080"/>
          </a:xfrm>
          <a:prstGeom prst="rect">
            <a:avLst/>
          </a:prstGeom>
        </p:spPr>
      </p:pic>
      <p:sp>
        <p:nvSpPr>
          <p:cNvPr id="9" name="Rectangle 8"/>
          <p:cNvSpPr/>
          <p:nvPr/>
        </p:nvSpPr>
        <p:spPr>
          <a:xfrm>
            <a:off x="8105422" y="2738780"/>
            <a:ext cx="3685092" cy="1704569"/>
          </a:xfrm>
          <a:prstGeom prst="rect">
            <a:avLst/>
          </a:prstGeom>
          <a:solidFill>
            <a:schemeClr val="bg1"/>
          </a:solidFill>
        </p:spPr>
        <p:txBody>
          <a:bodyPr wrap="square">
            <a:spAutoFit/>
          </a:bodyPr>
          <a:lstStyle/>
          <a:p>
            <a:pPr algn="r">
              <a:lnSpc>
                <a:spcPct val="150000"/>
              </a:lnSpc>
            </a:pPr>
            <a:r>
              <a:rPr lang="ar-EG" dirty="0" smtClean="0">
                <a:latin typeface="Times New Roman" panose="02020603050405020304" pitchFamily="18" charset="0"/>
                <a:cs typeface="Times New Roman" panose="02020603050405020304" pitchFamily="18" charset="0"/>
              </a:rPr>
              <a:t>عدد التوافيق المختلفة لاختيار      من العناصر مأخوذة من      في العناصر دون النظر في الترتيب</a:t>
            </a:r>
            <a:r>
              <a:rPr lang="en-US" dirty="0" smtClean="0">
                <a:latin typeface="Times New Roman" panose="02020603050405020304" pitchFamily="18" charset="0"/>
                <a:cs typeface="Times New Roman" panose="02020603050405020304" pitchFamily="18" charset="0"/>
              </a:rPr>
              <a:t> </a:t>
            </a:r>
            <a:endParaRPr lang="ar-EG" dirty="0" smtClean="0">
              <a:latin typeface="Times New Roman" panose="02020603050405020304" pitchFamily="18" charset="0"/>
              <a:cs typeface="Times New Roman" panose="02020603050405020304" pitchFamily="18" charset="0"/>
            </a:endParaRPr>
          </a:p>
          <a:p>
            <a:pPr algn="r">
              <a:lnSpc>
                <a:spcPct val="150000"/>
              </a:lnSpc>
            </a:pPr>
            <a:endParaRPr lang="ar-EG" dirty="0">
              <a:latin typeface="Times New Roman" panose="02020603050405020304" pitchFamily="18" charset="0"/>
              <a:cs typeface="Times New Roman" panose="02020603050405020304" pitchFamily="18" charset="0"/>
            </a:endParaRPr>
          </a:p>
        </p:txBody>
      </p:sp>
      <p:graphicFrame>
        <p:nvGraphicFramePr>
          <p:cNvPr id="10" name="Object 9"/>
          <p:cNvGraphicFramePr>
            <a:graphicFrameLocks noChangeAspect="1"/>
          </p:cNvGraphicFramePr>
          <p:nvPr>
            <p:extLst>
              <p:ext uri="{D42A27DB-BD31-4B8C-83A1-F6EECF244321}">
                <p14:modId xmlns:p14="http://schemas.microsoft.com/office/powerpoint/2010/main" val="3006823059"/>
              </p:ext>
            </p:extLst>
          </p:nvPr>
        </p:nvGraphicFramePr>
        <p:xfrm>
          <a:off x="9378950" y="2871788"/>
          <a:ext cx="233363" cy="241300"/>
        </p:xfrm>
        <a:graphic>
          <a:graphicData uri="http://schemas.openxmlformats.org/presentationml/2006/ole">
            <mc:AlternateContent xmlns:mc="http://schemas.openxmlformats.org/markup-compatibility/2006">
              <mc:Choice xmlns:v="urn:schemas-microsoft-com:vml" Requires="v">
                <p:oleObj spid="_x0000_s3100" name="Equation" r:id="rId5" imgW="126720" imgH="126720" progId="Equation.DSMT4">
                  <p:embed/>
                </p:oleObj>
              </mc:Choice>
              <mc:Fallback>
                <p:oleObj name="Equation" r:id="rId5" imgW="126720" imgH="126720" progId="Equation.DSMT4">
                  <p:embed/>
                  <p:pic>
                    <p:nvPicPr>
                      <p:cNvPr id="13" name="Object 12"/>
                      <p:cNvPicPr/>
                      <p:nvPr/>
                    </p:nvPicPr>
                    <p:blipFill>
                      <a:blip r:embed="rId6"/>
                      <a:stretch>
                        <a:fillRect/>
                      </a:stretch>
                    </p:blipFill>
                    <p:spPr>
                      <a:xfrm>
                        <a:off x="9378950" y="2871788"/>
                        <a:ext cx="233363" cy="241300"/>
                      </a:xfrm>
                      <a:prstGeom prst="rect">
                        <a:avLst/>
                      </a:prstGeom>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2137416901"/>
              </p:ext>
            </p:extLst>
          </p:nvPr>
        </p:nvGraphicFramePr>
        <p:xfrm>
          <a:off x="10644188" y="3303588"/>
          <a:ext cx="258762" cy="241300"/>
        </p:xfrm>
        <a:graphic>
          <a:graphicData uri="http://schemas.openxmlformats.org/presentationml/2006/ole">
            <mc:AlternateContent xmlns:mc="http://schemas.openxmlformats.org/markup-compatibility/2006">
              <mc:Choice xmlns:v="urn:schemas-microsoft-com:vml" Requires="v">
                <p:oleObj spid="_x0000_s3101" name="Equation" r:id="rId7" imgW="139680" imgH="126720" progId="Equation.DSMT4">
                  <p:embed/>
                </p:oleObj>
              </mc:Choice>
              <mc:Fallback>
                <p:oleObj name="Equation" r:id="rId7" imgW="139680" imgH="126720" progId="Equation.DSMT4">
                  <p:embed/>
                  <p:pic>
                    <p:nvPicPr>
                      <p:cNvPr id="14" name="Object 13"/>
                      <p:cNvPicPr/>
                      <p:nvPr/>
                    </p:nvPicPr>
                    <p:blipFill>
                      <a:blip r:embed="rId8"/>
                      <a:stretch>
                        <a:fillRect/>
                      </a:stretch>
                    </p:blipFill>
                    <p:spPr>
                      <a:xfrm>
                        <a:off x="10644188" y="3303588"/>
                        <a:ext cx="258762" cy="241300"/>
                      </a:xfrm>
                      <a:prstGeom prst="rect">
                        <a:avLst/>
                      </a:prstGeom>
                    </p:spPr>
                  </p:pic>
                </p:oleObj>
              </mc:Fallback>
            </mc:AlternateContent>
          </a:graphicData>
        </a:graphic>
      </p:graphicFrame>
    </p:spTree>
    <p:extLst>
      <p:ext uri="{BB962C8B-B14F-4D97-AF65-F5344CB8AC3E}">
        <p14:creationId xmlns:p14="http://schemas.microsoft.com/office/powerpoint/2010/main" val="385053022"/>
      </p:ext>
    </p:extLst>
  </p:cSld>
  <p:clrMapOvr>
    <a:masterClrMapping/>
  </p:clrMapOvr>
  <mc:AlternateContent xmlns:mc="http://schemas.openxmlformats.org/markup-compatibility/2006" xmlns:p14="http://schemas.microsoft.com/office/powerpoint/2010/main">
    <mc:Choice Requires="p14">
      <p:transition p14:dur="10" advTm="28681"/>
    </mc:Choice>
    <mc:Fallback xmlns="">
      <p:transition advTm="28681"/>
    </mc:Fallback>
  </mc:AlternateContent>
  <p:timing>
    <p:tnLst>
      <p:par>
        <p:cTn id="1" dur="indefinite" restart="never" nodeType="tmRoot"/>
      </p:par>
    </p:tnLst>
  </p:timing>
  <p:extLst mod="1">
    <p:ext uri="{3A86A75C-4F4B-4683-9AE1-C65F6400EC91}">
      <p14:laserTraceLst xmlns:p14="http://schemas.microsoft.com/office/powerpoint/2010/main">
        <p14:tracePtLst>
          <p14:tracePt t="1248" x="6994525" y="3444875"/>
          <p14:tracePt t="1256" x="6934200" y="3436938"/>
          <p14:tracePt t="1264" x="6865938" y="3413125"/>
          <p14:tracePt t="1281" x="6827838" y="3406775"/>
          <p14:tracePt t="1298" x="6819900" y="3406775"/>
          <p14:tracePt t="1672" x="6797675" y="3406775"/>
          <p14:tracePt t="1680" x="6751638" y="3398838"/>
          <p14:tracePt t="1688" x="6727825" y="3390900"/>
          <p14:tracePt t="1698" x="6705600" y="3382963"/>
          <p14:tracePt t="1729" x="6667500" y="3421063"/>
          <p14:tracePt t="1735" x="6621463" y="3527425"/>
          <p14:tracePt t="1748" x="6575425" y="3641725"/>
          <p14:tracePt t="1764" x="6545263" y="3741738"/>
          <p14:tracePt t="1781" x="6545263" y="3825875"/>
          <p14:tracePt t="1798" x="6545263" y="3916363"/>
          <p14:tracePt t="1815" x="6545263" y="4000500"/>
          <p14:tracePt t="1831" x="6545263" y="4016375"/>
          <p14:tracePt t="13928" x="6545263" y="4030663"/>
          <p14:tracePt t="13936" x="6613525" y="4068763"/>
          <p14:tracePt t="13944" x="6697663" y="4106863"/>
          <p14:tracePt t="13952" x="6797675" y="4160838"/>
          <p14:tracePt t="13969" x="6904038" y="4229100"/>
          <p14:tracePt t="14040" x="6911975" y="4237038"/>
          <p14:tracePt t="14075" x="6911975" y="4251325"/>
          <p14:tracePt t="14079" x="6789738" y="4359275"/>
          <p14:tracePt t="14087" x="6561138" y="4518025"/>
          <p14:tracePt t="14103" x="6286500" y="4640263"/>
          <p14:tracePt t="14119" x="6188075" y="4648200"/>
          <p14:tracePt t="14136" x="6149975" y="4648200"/>
          <p14:tracePt t="14232" x="6142038" y="4648200"/>
          <p14:tracePt t="14239" x="6118225" y="4648200"/>
          <p14:tracePt t="14248" x="6096000" y="4648200"/>
          <p14:tracePt t="14256" x="6065838" y="4640263"/>
          <p14:tracePt t="14269" x="6042025" y="4632325"/>
          <p14:tracePt t="14286" x="6019800" y="4625975"/>
          <p14:tracePt t="14303" x="5287963" y="4754563"/>
          <p14:tracePt t="14319" x="3725863" y="4960938"/>
          <p14:tracePt t="14336" x="2270125" y="5181600"/>
          <p14:tracePt t="14352" x="1257300" y="5502275"/>
          <p14:tracePt t="14369" x="800100" y="5722938"/>
          <p14:tracePt t="14386" x="555625" y="5813425"/>
          <p14:tracePt t="14402" x="427038" y="5867400"/>
          <p14:tracePt t="14488" x="411163" y="5829300"/>
          <p14:tracePt t="14496" x="388938" y="5761038"/>
          <p14:tracePt t="14504" x="342900" y="5692775"/>
          <p14:tracePt t="14519" x="266700" y="5616575"/>
          <p14:tracePt t="14584" x="327025" y="5592763"/>
          <p14:tracePt t="14592" x="441325" y="5562600"/>
          <p14:tracePt t="14602" x="617538" y="5554663"/>
          <p14:tracePt t="14619" x="1173163" y="5478463"/>
          <p14:tracePt t="14636" x="1897063" y="5364163"/>
          <p14:tracePt t="14652" x="2574925" y="5303838"/>
          <p14:tracePt t="14669" x="3101975" y="5265738"/>
          <p14:tracePt t="14686" x="3314700" y="5241925"/>
          <p14:tracePt t="14702" x="3344863" y="5235575"/>
          <p14:tracePt t="14770" x="3352800" y="5235575"/>
          <p14:tracePt t="14776" x="3382963" y="5235575"/>
          <p14:tracePt t="14786" x="3451225" y="5257800"/>
          <p14:tracePt t="14803" x="3565525" y="5295900"/>
          <p14:tracePt t="14819" x="3679825" y="5326063"/>
          <p14:tracePt t="14836" x="3802063" y="5356225"/>
          <p14:tracePt t="14853" x="4046538" y="5356225"/>
          <p14:tracePt t="14869" x="4221163" y="5356225"/>
          <p14:tracePt t="14886" x="4237038" y="5356225"/>
          <p14:tracePt t="14904" x="4237038" y="5349875"/>
          <p14:tracePt t="14919" x="4008438" y="5280025"/>
          <p14:tracePt t="14936" x="3695700" y="5197475"/>
          <p14:tracePt t="14953" x="3475038" y="5121275"/>
          <p14:tracePt t="14969" x="3413125" y="5113338"/>
          <p14:tracePt t="14986" x="3192463" y="5135563"/>
          <p14:tracePt t="15003" x="3101975" y="5143500"/>
          <p14:tracePt t="15064" x="3116263" y="5151438"/>
          <p14:tracePt t="15072" x="3132138" y="5151438"/>
          <p14:tracePt t="15144" x="3101975" y="5151438"/>
          <p14:tracePt t="15152" x="3040063" y="5151438"/>
          <p14:tracePt t="15160" x="2994025" y="5127625"/>
          <p14:tracePt t="15169" x="2949575" y="5113338"/>
          <p14:tracePt t="15186" x="2879725" y="5083175"/>
          <p14:tracePt t="15240" x="2879725" y="5067300"/>
          <p14:tracePt t="15248" x="2917825" y="5051425"/>
          <p14:tracePt t="15256" x="2941638" y="5051425"/>
          <p14:tracePt t="15269" x="2971800" y="5051425"/>
          <p14:tracePt t="15286" x="2979738" y="5051425"/>
          <p14:tracePt t="15616" x="3001963" y="5051425"/>
          <p14:tracePt t="15623" x="3108325" y="5021263"/>
          <p14:tracePt t="15632" x="3230563" y="4968875"/>
          <p14:tracePt t="15640" x="3314700" y="4930775"/>
          <p14:tracePt t="15653" x="3398838" y="4899025"/>
          <p14:tracePt t="15670" x="3559175" y="4816475"/>
          <p14:tracePt t="15687" x="3733800" y="4770438"/>
          <p14:tracePt t="15703" x="3756025" y="4754563"/>
          <p14:tracePt t="15792" x="3763963" y="4762500"/>
          <p14:tracePt t="15800" x="3771900" y="4770438"/>
          <p14:tracePt t="15808" x="3779838" y="4778375"/>
          <p14:tracePt t="15820" x="3779838" y="4784725"/>
          <p14:tracePt t="15836" x="3779838" y="4838700"/>
          <p14:tracePt t="15853" x="3779838" y="4854575"/>
          <p14:tracePt t="15919" x="3787775" y="4854575"/>
          <p14:tracePt t="15928" x="3810000" y="4854575"/>
          <p14:tracePt t="15936" x="3870325" y="4822825"/>
          <p14:tracePt t="15953" x="4038600" y="4746625"/>
          <p14:tracePt t="15971" x="4283075" y="4656138"/>
          <p14:tracePt t="15986" x="4602163" y="4533900"/>
          <p14:tracePt t="16003" x="4953000" y="4441825"/>
          <p14:tracePt t="16020" x="5067300" y="4411663"/>
          <p14:tracePt t="16036" x="5097463" y="4411663"/>
          <p14:tracePt t="16120" x="5105400" y="4411663"/>
          <p14:tracePt t="16128" x="5127625" y="4411663"/>
          <p14:tracePt t="16136" x="5143500" y="4411663"/>
          <p14:tracePt t="16153" x="5181600" y="4411663"/>
          <p14:tracePt t="16170" x="5197475" y="4411663"/>
          <p14:tracePt t="16186" x="5211763" y="4411663"/>
          <p14:tracePt t="16203" x="5235575" y="4419600"/>
          <p14:tracePt t="16220" x="5257800" y="4427538"/>
          <p14:tracePt t="16255" x="5257800" y="4441825"/>
          <p14:tracePt t="16270" x="5257800" y="4465638"/>
          <p14:tracePt t="16286" x="5257800" y="4564063"/>
          <p14:tracePt t="16303" x="5257800" y="4572000"/>
          <p14:tracePt t="16560" x="5265738" y="4572000"/>
          <p14:tracePt t="16568" x="5295900" y="4572000"/>
          <p14:tracePt t="16576" x="5318125" y="4587875"/>
          <p14:tracePt t="16586" x="5341938" y="4594225"/>
          <p14:tracePt t="16603" x="5364163" y="4594225"/>
          <p14:tracePt t="16832" x="5380038" y="4594225"/>
          <p14:tracePt t="16840" x="5394325" y="4594225"/>
          <p14:tracePt t="16849" x="5402263" y="4594225"/>
          <p14:tracePt t="16856" x="5418138" y="4594225"/>
          <p14:tracePt t="16872" x="5426075" y="4594225"/>
          <p14:tracePt t="17088" x="5410200" y="4625975"/>
          <p14:tracePt t="17096" x="5380038" y="4708525"/>
          <p14:tracePt t="17104" x="5341938" y="4778375"/>
          <p14:tracePt t="17120" x="5227638" y="4884738"/>
          <p14:tracePt t="17137" x="5089525" y="4960938"/>
          <p14:tracePt t="17153" x="4960938" y="5029200"/>
          <p14:tracePt t="17171" x="4892675" y="5059363"/>
          <p14:tracePt t="17187" x="4876800" y="5059363"/>
          <p14:tracePt t="17264" x="4868863" y="5059363"/>
          <p14:tracePt t="17272" x="4854575" y="5067300"/>
          <p14:tracePt t="17288" x="4838700" y="5083175"/>
          <p14:tracePt t="17296" x="4830763" y="5097463"/>
          <p14:tracePt t="17304" x="4816475" y="5105400"/>
          <p14:tracePt t="17320" x="4800600" y="5121275"/>
          <p14:tracePt t="17337" x="4770438" y="5159375"/>
          <p14:tracePt t="17353" x="4754563" y="5181600"/>
          <p14:tracePt t="17370" x="4740275" y="5203825"/>
          <p14:tracePt t="17448" x="4724400" y="5203825"/>
          <p14:tracePt t="17456" x="4708525" y="5189538"/>
          <p14:tracePt t="17464" x="4708525" y="5165725"/>
          <p14:tracePt t="17472" x="4702175" y="5159375"/>
          <p14:tracePt t="17488" x="4694238" y="5135563"/>
          <p14:tracePt t="17505" x="4694238" y="5121275"/>
          <p14:tracePt t="17752" x="4694238" y="5113338"/>
          <p14:tracePt t="17760" x="4708525" y="5113338"/>
          <p14:tracePt t="17770" x="4732338" y="5113338"/>
          <p14:tracePt t="17787" x="4808538" y="5113338"/>
          <p14:tracePt t="17804" x="4876800" y="5113338"/>
          <p14:tracePt t="17820" x="4914900" y="5113338"/>
          <p14:tracePt t="17837" x="4953000" y="5113338"/>
          <p14:tracePt t="17896" x="4960938" y="5113338"/>
          <p14:tracePt t="17912" x="4975225" y="5113338"/>
          <p14:tracePt t="17921" x="4991100" y="5113338"/>
          <p14:tracePt t="17928" x="5006975" y="5105400"/>
          <p14:tracePt t="17937" x="5037138" y="5089525"/>
          <p14:tracePt t="17954" x="5075238" y="5067300"/>
          <p14:tracePt t="17970" x="5105400" y="5051425"/>
          <p14:tracePt t="18096" x="5127625" y="5051425"/>
          <p14:tracePt t="18104" x="5151438" y="5051425"/>
          <p14:tracePt t="18112" x="5181600" y="5051425"/>
          <p14:tracePt t="18121" x="5203825" y="5059363"/>
          <p14:tracePt t="18137" x="5295900" y="5121275"/>
          <p14:tracePt t="18154" x="5356225" y="5143500"/>
          <p14:tracePt t="18170" x="5380038" y="5159375"/>
          <p14:tracePt t="18368" x="5372100" y="5159375"/>
          <p14:tracePt t="18377" x="5364163" y="5159375"/>
          <p14:tracePt t="18387" x="5356225" y="5159375"/>
          <p14:tracePt t="18404" x="5334000" y="5159375"/>
          <p14:tracePt t="18816" x="5349875" y="5159375"/>
          <p14:tracePt t="18824" x="5372100" y="5159375"/>
          <p14:tracePt t="18832" x="5440363" y="5165725"/>
          <p14:tracePt t="18840" x="5570538" y="5173663"/>
          <p14:tracePt t="18856" x="5761038" y="5173663"/>
          <p14:tracePt t="18871" x="5905500" y="5173663"/>
          <p14:tracePt t="18888" x="6057900" y="5165725"/>
          <p14:tracePt t="18904" x="6088063" y="5151438"/>
          <p14:tracePt t="18960" x="6096000" y="5143500"/>
          <p14:tracePt t="18976" x="6103938" y="5135563"/>
          <p14:tracePt t="18984" x="6111875" y="5105400"/>
          <p14:tracePt t="18992" x="6126163" y="5083175"/>
          <p14:tracePt t="19004" x="6134100" y="5075238"/>
          <p14:tracePt t="19296" x="6126163" y="5075238"/>
          <p14:tracePt t="19304" x="6065838" y="5067300"/>
          <p14:tracePt t="19312" x="5951538" y="5051425"/>
          <p14:tracePt t="19321" x="5807075" y="5021263"/>
          <p14:tracePt t="19338" x="5249863" y="5021263"/>
          <p14:tracePt t="19354" x="4572000" y="5021263"/>
          <p14:tracePt t="19371" x="4008438" y="5021263"/>
          <p14:tracePt t="19388" x="3695700" y="5021263"/>
          <p14:tracePt t="19404" x="3581400" y="5006975"/>
          <p14:tracePt t="19421" x="3573463" y="4999038"/>
          <p14:tracePt t="19472" x="3573463" y="4991100"/>
          <p14:tracePt t="19480" x="3573463" y="4983163"/>
          <p14:tracePt t="19488" x="3573463" y="4975225"/>
          <p14:tracePt t="19504" x="3573463" y="4960938"/>
          <p14:tracePt t="19521" x="3589338" y="4930775"/>
          <p14:tracePt t="19538" x="3611563" y="4899025"/>
          <p14:tracePt t="19554" x="3627438" y="4884738"/>
          <p14:tracePt t="19571" x="3635375" y="4876800"/>
          <p14:tracePt t="19588" x="3635375" y="4860925"/>
          <p14:tracePt t="19621" x="3635375" y="4838700"/>
          <p14:tracePt t="19696" x="3657600" y="4854575"/>
          <p14:tracePt t="19704" x="3711575" y="4930775"/>
          <p14:tracePt t="19712" x="3756025" y="4975225"/>
          <p14:tracePt t="19721" x="3870325" y="5045075"/>
          <p14:tracePt t="19738" x="4175125" y="5113338"/>
          <p14:tracePt t="19754" x="4602163" y="5151438"/>
          <p14:tracePt t="19771" x="5059363" y="5151438"/>
          <p14:tracePt t="19788" x="5540375" y="5151438"/>
          <p14:tracePt t="19804" x="5829300" y="5151438"/>
          <p14:tracePt t="19821" x="5965825" y="5135563"/>
          <p14:tracePt t="19838" x="6011863" y="5113338"/>
          <p14:tracePt t="19936" x="6019800" y="5113338"/>
          <p14:tracePt t="19944" x="6057900" y="5113338"/>
          <p14:tracePt t="19954" x="6073775" y="5113338"/>
          <p14:tracePt t="19971" x="6210300" y="5105400"/>
          <p14:tracePt t="19988" x="6384925" y="5097463"/>
          <p14:tracePt t="20004" x="6591300" y="5083175"/>
          <p14:tracePt t="20021" x="6743700" y="5083175"/>
          <p14:tracePt t="20038" x="6751638" y="5083175"/>
          <p14:tracePt t="20054" x="6759575" y="5075238"/>
          <p14:tracePt t="20071" x="6683375" y="5051425"/>
          <p14:tracePt t="20088" x="6545263" y="5006975"/>
          <p14:tracePt t="20104" x="6507163" y="5006975"/>
          <p14:tracePt t="20121" x="6499225" y="5006975"/>
          <p14:tracePt t="20215" x="6492875" y="5006975"/>
          <p14:tracePt t="20223" x="6477000" y="5006975"/>
          <p14:tracePt t="20232" x="6446838" y="5037138"/>
          <p14:tracePt t="20240" x="6423025" y="5051425"/>
          <p14:tracePt t="20255" x="6408738" y="5051425"/>
          <p14:tracePt t="20271" x="6346825" y="5083175"/>
          <p14:tracePt t="20456" x="6332538" y="5083175"/>
          <p14:tracePt t="20464" x="6308725" y="5083175"/>
          <p14:tracePt t="20472" x="6294438" y="5083175"/>
          <p14:tracePt t="20489" x="6180138" y="5105400"/>
          <p14:tracePt t="20505" x="6011863" y="5151438"/>
          <p14:tracePt t="20521" x="5897563" y="5181600"/>
          <p14:tracePt t="20538" x="5799138" y="5203825"/>
          <p14:tracePt t="20555" x="5715000" y="5211763"/>
          <p14:tracePt t="20571" x="5692775" y="5211763"/>
          <p14:tracePt t="20631" x="5668963" y="5211763"/>
          <p14:tracePt t="20638" x="5654675" y="5211763"/>
          <p14:tracePt t="20646" x="5608638" y="5211763"/>
          <p14:tracePt t="20655" x="5516563" y="5197475"/>
          <p14:tracePt t="20671" x="5334000" y="5173663"/>
          <p14:tracePt t="20687" x="5151438" y="5159375"/>
          <p14:tracePt t="20704" x="5006975" y="5113338"/>
          <p14:tracePt t="20721" x="4922838" y="5075238"/>
          <p14:tracePt t="20738" x="4914900" y="5067300"/>
          <p14:tracePt t="20755" x="4914900" y="4999038"/>
          <p14:tracePt t="20771" x="4937125" y="4899025"/>
          <p14:tracePt t="20788" x="5013325" y="4808538"/>
          <p14:tracePt t="20804" x="5083175" y="4724400"/>
          <p14:tracePt t="20821" x="5113338" y="4656138"/>
          <p14:tracePt t="20838" x="5151438" y="4602163"/>
          <p14:tracePt t="20854" x="5159375" y="4564063"/>
          <p14:tracePt t="20871" x="5165725" y="4541838"/>
          <p14:tracePt t="20888" x="5165725" y="4518025"/>
          <p14:tracePt t="21048" x="5173663" y="4511675"/>
          <p14:tracePt t="21056" x="5197475" y="4511675"/>
          <p14:tracePt t="21064" x="5227638" y="4511675"/>
          <p14:tracePt t="21072" x="5249863" y="4511675"/>
          <p14:tracePt t="21088" x="5372100" y="4511675"/>
          <p14:tracePt t="21105" x="5478463" y="4511675"/>
          <p14:tracePt t="21122" x="5608638" y="4511675"/>
          <p14:tracePt t="21138" x="5761038" y="4541838"/>
          <p14:tracePt t="21155" x="5799138" y="4556125"/>
          <p14:tracePt t="21224" x="5799138" y="4564063"/>
          <p14:tracePt t="21232" x="5807075" y="4564063"/>
          <p14:tracePt t="21240" x="5807075" y="4572000"/>
          <p14:tracePt t="21255" x="5889625" y="4670425"/>
          <p14:tracePt t="21272" x="5965825" y="4778375"/>
          <p14:tracePt t="21288" x="6019800" y="4838700"/>
          <p14:tracePt t="21305" x="6096000" y="4914900"/>
          <p14:tracePt t="21322" x="6134100" y="4945063"/>
          <p14:tracePt t="21338" x="6218238" y="4991100"/>
          <p14:tracePt t="21355" x="6256338" y="5006975"/>
          <p14:tracePt t="21472" x="6264275" y="5013325"/>
          <p14:tracePt t="21616" x="6256338" y="4999038"/>
          <p14:tracePt t="21624" x="6240463" y="4975225"/>
          <p14:tracePt t="21632" x="6232525" y="4968875"/>
          <p14:tracePt t="21641" x="6226175" y="4953000"/>
          <p14:tracePt t="21655" x="6188075" y="4930775"/>
          <p14:tracePt t="21671" x="6149975" y="4899025"/>
          <p14:tracePt t="21688" x="6118225" y="4884738"/>
          <p14:tracePt t="21704" x="6103938" y="4884738"/>
          <p14:tracePt t="21721" x="6073775" y="4868863"/>
          <p14:tracePt t="21738" x="6042025" y="4860925"/>
          <p14:tracePt t="21755" x="6011863" y="4860925"/>
          <p14:tracePt t="21771" x="5973763" y="4854575"/>
          <p14:tracePt t="21788" x="5927725" y="4854575"/>
          <p14:tracePt t="21805" x="5859463" y="4876800"/>
          <p14:tracePt t="21821" x="5783263" y="4930775"/>
          <p14:tracePt t="21838" x="5722938" y="5059363"/>
          <p14:tracePt t="21855" x="5715000" y="5121275"/>
          <p14:tracePt t="21871" x="5715000" y="5165725"/>
          <p14:tracePt t="21888" x="5730875" y="5203825"/>
          <p14:tracePt t="21905" x="5775325" y="5219700"/>
          <p14:tracePt t="21921" x="5913438" y="5241925"/>
          <p14:tracePt t="21938" x="6080125" y="5241925"/>
          <p14:tracePt t="21955" x="6218238" y="5235575"/>
          <p14:tracePt t="21971" x="6316663" y="5189538"/>
          <p14:tracePt t="21988" x="6346825" y="5159375"/>
          <p14:tracePt t="22005" x="6346825" y="5097463"/>
          <p14:tracePt t="22021" x="6270625" y="4975225"/>
          <p14:tracePt t="22038" x="6065838" y="4860925"/>
          <p14:tracePt t="22055" x="5821363" y="4838700"/>
          <p14:tracePt t="22071" x="5676900" y="4860925"/>
          <p14:tracePt t="22088" x="5570538" y="4937125"/>
          <p14:tracePt t="22105" x="5546725" y="5021263"/>
          <p14:tracePt t="22121" x="5546725" y="5067300"/>
          <p14:tracePt t="22138" x="5584825" y="5075238"/>
          <p14:tracePt t="22155" x="5730875" y="5083175"/>
          <p14:tracePt t="22172" x="5889625" y="5083175"/>
          <p14:tracePt t="22189" x="6011863" y="5013325"/>
          <p14:tracePt t="22205" x="6042025" y="4968875"/>
          <p14:tracePt t="22222" x="6042025" y="4937125"/>
          <p14:tracePt t="22238" x="5997575" y="4922838"/>
          <p14:tracePt t="22255" x="5921375" y="4914900"/>
          <p14:tracePt t="22272" x="5851525" y="5021263"/>
          <p14:tracePt t="22288" x="5851525" y="5143500"/>
          <p14:tracePt t="22305" x="5913438" y="5257800"/>
          <p14:tracePt t="22321" x="6019800" y="5295900"/>
          <p14:tracePt t="22338" x="6149975" y="5295900"/>
          <p14:tracePt t="22355" x="6270625" y="5257800"/>
          <p14:tracePt t="22372" x="6278563" y="5227638"/>
          <p14:tracePt t="22389" x="6278563" y="5159375"/>
          <p14:tracePt t="22405" x="6164263" y="5067300"/>
          <p14:tracePt t="22422" x="6019800" y="5021263"/>
          <p14:tracePt t="22439" x="5973763" y="5021263"/>
          <p14:tracePt t="22455" x="5943600" y="5105400"/>
          <p14:tracePt t="22472" x="5965825" y="5165725"/>
          <p14:tracePt t="22489" x="6126163" y="5241925"/>
          <p14:tracePt t="22505" x="6340475" y="5249863"/>
          <p14:tracePt t="22522" x="6461125" y="5235575"/>
          <p14:tracePt t="22539" x="6499225" y="5203825"/>
          <p14:tracePt t="22555" x="6499225" y="5151438"/>
          <p14:tracePt t="22572" x="6384925" y="5059363"/>
          <p14:tracePt t="22589" x="6134100" y="5013325"/>
          <p14:tracePt t="22605" x="5943600" y="5013325"/>
          <p14:tracePt t="22609" x="5883275" y="5029200"/>
          <p14:tracePt t="22623" x="5821363" y="5105400"/>
          <p14:tracePt t="22639" x="5821363" y="5121275"/>
          <p14:tracePt t="22655" x="5837238" y="5143500"/>
          <p14:tracePt t="22672" x="5981700" y="5151438"/>
          <p14:tracePt t="22689" x="6126163" y="5143500"/>
          <p14:tracePt t="22706" x="6194425" y="5097463"/>
          <p14:tracePt t="22722" x="6218238" y="5045075"/>
          <p14:tracePt t="22739" x="6202363" y="5021263"/>
          <p14:tracePt t="22755" x="6049963" y="4983163"/>
          <p14:tracePt t="22772" x="5829300" y="4983163"/>
          <p14:tracePt t="22789" x="5730875" y="5059363"/>
          <p14:tracePt t="22806" x="5684838" y="5135563"/>
          <p14:tracePt t="22823" x="5707063" y="5173663"/>
          <p14:tracePt t="22839" x="5791200" y="5181600"/>
          <p14:tracePt t="22855" x="6111875" y="5181600"/>
          <p14:tracePt t="22872" x="6210300" y="5151438"/>
          <p14:tracePt t="22889" x="6240463" y="5127625"/>
          <p14:tracePt t="22922" x="6118225" y="5083175"/>
          <p14:tracePt t="22939" x="5883275" y="5075238"/>
          <p14:tracePt t="22956" x="5807075" y="5083175"/>
          <p14:tracePt t="22972" x="5799138" y="5089525"/>
          <p14:tracePt t="22989" x="5799138" y="5097463"/>
          <p14:tracePt t="23007" x="5935663" y="5097463"/>
          <p14:tracePt t="23023" x="6011863" y="5097463"/>
          <p14:tracePt t="23039" x="6096000" y="5075238"/>
          <p14:tracePt t="23056" x="6103938" y="5067300"/>
          <p14:tracePt t="23072" x="6103938" y="5059363"/>
          <p14:tracePt t="23089" x="6011863" y="5045075"/>
          <p14:tracePt t="23106" x="5897563" y="5051425"/>
          <p14:tracePt t="23160" x="5913438" y="5059363"/>
          <p14:tracePt t="23168" x="5965825" y="5059363"/>
          <p14:tracePt t="23175" x="6003925" y="5059363"/>
          <p14:tracePt t="23189" x="6027738" y="5059363"/>
          <p14:tracePt t="23206" x="6035675" y="5059363"/>
          <p14:tracePt t="23223" x="6042025" y="5051425"/>
          <p14:tracePt t="23240" x="6042025" y="5045075"/>
          <p14:tracePt t="23256" x="6003925" y="5045075"/>
          <p14:tracePt t="23272" x="5989638" y="5045075"/>
          <p14:tracePt t="24297" x="5997575" y="5045075"/>
          <p14:tracePt t="24304" x="5997575" y="5051425"/>
          <p14:tracePt t="24312" x="5997575" y="5127625"/>
          <p14:tracePt t="24323" x="5997575" y="5203825"/>
          <p14:tracePt t="24339" x="5997575" y="5211763"/>
          <p14:tracePt t="24356" x="5997575" y="5227638"/>
          <p14:tracePt t="24520" x="5989638" y="5227638"/>
          <p14:tracePt t="24544" x="5981700" y="5227638"/>
          <p14:tracePt t="24560" x="5965825" y="5227638"/>
          <p14:tracePt t="24575" x="5951538" y="5227638"/>
          <p14:tracePt t="24584" x="5943600" y="5219700"/>
          <p14:tracePt t="24720" x="5935663" y="5219700"/>
          <p14:tracePt t="24768" x="5927725" y="5211763"/>
          <p14:tracePt t="24777" x="5905500" y="5181600"/>
          <p14:tracePt t="24784" x="5867400" y="5151438"/>
          <p14:tracePt t="24792" x="5813425" y="5105400"/>
          <p14:tracePt t="24807" x="5753100" y="5089525"/>
          <p14:tracePt t="24823" x="5699125" y="5075238"/>
          <p14:tracePt t="24840" x="5486400" y="5075238"/>
          <p14:tracePt t="24856" x="5418138" y="5089525"/>
          <p14:tracePt t="24873" x="5418138" y="5097463"/>
          <p14:tracePt t="24890" x="5418138" y="5105400"/>
          <p14:tracePt t="24906" x="5502275" y="5135563"/>
          <p14:tracePt t="24923" x="5646738" y="5173663"/>
          <p14:tracePt t="24940" x="5867400" y="5197475"/>
          <p14:tracePt t="24956" x="6202363" y="5197475"/>
          <p14:tracePt t="24973" x="6370638" y="5197475"/>
          <p14:tracePt t="24990" x="6469063" y="5189538"/>
          <p14:tracePt t="25006" x="6469063" y="5181600"/>
          <p14:tracePt t="25032" x="6461125" y="5165725"/>
          <p14:tracePt t="25040" x="6400800" y="5127625"/>
          <p14:tracePt t="25056" x="6316663" y="5067300"/>
          <p14:tracePt t="25073" x="6248400" y="5051425"/>
          <p14:tracePt t="25090" x="6226175" y="5051425"/>
          <p14:tracePt t="25106" x="6202363" y="5051425"/>
          <p14:tracePt t="25123" x="6164263" y="5113338"/>
          <p14:tracePt t="25140" x="6156325" y="5121275"/>
          <p14:tracePt t="25156" x="6172200" y="5165725"/>
          <p14:tracePt t="25173" x="6202363" y="5173663"/>
          <p14:tracePt t="25190" x="6232525" y="5173663"/>
          <p14:tracePt t="25224" x="6248400" y="5173663"/>
          <p14:tracePt t="25240" x="6232525" y="5097463"/>
          <p14:tracePt t="25256" x="6180138" y="5067300"/>
          <p14:tracePt t="25273" x="6149975" y="5059363"/>
          <p14:tracePt t="25290" x="6126163" y="5059363"/>
          <p14:tracePt t="25307" x="6111875" y="5059363"/>
          <p14:tracePt t="25323" x="6096000" y="5083175"/>
          <p14:tracePt t="25360" x="6103938" y="5089525"/>
          <p14:tracePt t="25373" x="6126163" y="5089525"/>
          <p14:tracePt t="25390" x="6156325" y="5097463"/>
          <p14:tracePt t="25406" x="6180138" y="5097463"/>
          <p14:tracePt t="25432" x="6180138" y="5083175"/>
          <p14:tracePt t="25440" x="6180138" y="5051425"/>
          <p14:tracePt t="25456" x="6118225" y="5037138"/>
          <p14:tracePt t="25473" x="6103938" y="5029200"/>
          <p14:tracePt t="25512" x="6096000" y="5029200"/>
          <p14:tracePt t="25544" x="6096000" y="5037138"/>
          <p14:tracePt t="25552" x="6126163" y="5037138"/>
          <p14:tracePt t="25559" x="6142038" y="5037138"/>
          <p14:tracePt t="25573" x="6164263" y="5037138"/>
          <p14:tracePt t="25590" x="6210300" y="5029200"/>
          <p14:tracePt t="25607" x="6210300" y="5021263"/>
          <p14:tracePt t="25623" x="6202363" y="4991100"/>
          <p14:tracePt t="25640" x="6118225" y="4968875"/>
          <p14:tracePt t="25657" x="6073775" y="4968875"/>
          <p14:tracePt t="25673" x="5973763" y="5051425"/>
          <p14:tracePt t="25690" x="5965825" y="5083175"/>
          <p14:tracePt t="25708" x="5965825" y="5097463"/>
          <p14:tracePt t="25723" x="5997575" y="5121275"/>
          <p14:tracePt t="25740" x="6065838" y="5127625"/>
          <p14:tracePt t="25757" x="6142038" y="5121275"/>
          <p14:tracePt t="25773" x="6188075" y="5089525"/>
          <p14:tracePt t="25807" x="6188075" y="5075238"/>
          <p14:tracePt t="25823" x="6111875" y="5037138"/>
          <p14:tracePt t="25840" x="6088063" y="5037138"/>
          <p14:tracePt t="25857" x="6042025" y="5097463"/>
          <p14:tracePt t="25873" x="6042025" y="5143500"/>
          <p14:tracePt t="25890" x="6057900" y="5219700"/>
          <p14:tracePt t="25907" x="6088063" y="5235575"/>
          <p14:tracePt t="25923" x="6142038" y="5241925"/>
          <p14:tracePt t="25940" x="6218238" y="5241925"/>
          <p14:tracePt t="25957" x="6256338" y="5219700"/>
          <p14:tracePt t="25973" x="6256338" y="5203825"/>
          <p14:tracePt t="25990" x="6256338" y="5127625"/>
          <p14:tracePt t="26007" x="6164263" y="5089525"/>
          <p14:tracePt t="26023" x="6065838" y="5075238"/>
          <p14:tracePt t="26040" x="6035675" y="5083175"/>
          <p14:tracePt t="26073" x="6035675" y="5089525"/>
          <p14:tracePt t="26090" x="6065838" y="5105400"/>
          <p14:tracePt t="26107" x="6096000" y="5113338"/>
          <p14:tracePt t="26123" x="6118225" y="5127625"/>
          <p14:tracePt t="26192" x="6126163" y="5127625"/>
          <p14:tracePt t="26312" x="6126163" y="5135563"/>
          <p14:tracePt t="26336" x="6118225" y="5135563"/>
          <p14:tracePt t="26344" x="6111875" y="5151438"/>
          <p14:tracePt t="26352" x="6103938" y="5173663"/>
          <p14:tracePt t="26368" x="6096000" y="5181600"/>
        </p14:tracePtLst>
      </p14:laserTrace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153149" y="452754"/>
            <a:ext cx="631476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Combination  </a:t>
            </a:r>
          </a:p>
        </p:txBody>
      </p:sp>
      <p:pic>
        <p:nvPicPr>
          <p:cNvPr id="8" name="Picture 7"/>
          <p:cNvPicPr>
            <a:picLocks noChangeAspect="1"/>
          </p:cNvPicPr>
          <p:nvPr/>
        </p:nvPicPr>
        <p:blipFill rotWithShape="1">
          <a:blip r:embed="rId3"/>
          <a:srcRect l="32056" t="35230" r="8789" b="13390"/>
          <a:stretch/>
        </p:blipFill>
        <p:spPr>
          <a:xfrm>
            <a:off x="488870" y="975974"/>
            <a:ext cx="7490257" cy="3659526"/>
          </a:xfrm>
          <a:prstGeom prst="rect">
            <a:avLst/>
          </a:prstGeom>
        </p:spPr>
      </p:pic>
      <p:sp>
        <p:nvSpPr>
          <p:cNvPr id="9" name="Rectangle 8"/>
          <p:cNvSpPr/>
          <p:nvPr/>
        </p:nvSpPr>
        <p:spPr>
          <a:xfrm>
            <a:off x="8105422" y="1837080"/>
            <a:ext cx="3685092" cy="2951064"/>
          </a:xfrm>
          <a:prstGeom prst="rect">
            <a:avLst/>
          </a:prstGeom>
          <a:solidFill>
            <a:schemeClr val="bg1"/>
          </a:solidFill>
        </p:spPr>
        <p:txBody>
          <a:bodyPr wrap="square">
            <a:spAutoFit/>
          </a:bodyPr>
          <a:lstStyle/>
          <a:p>
            <a:pPr algn="r">
              <a:lnSpc>
                <a:spcPct val="150000"/>
              </a:lnSpc>
            </a:pPr>
            <a:r>
              <a:rPr lang="ar-EG" dirty="0">
                <a:latin typeface="Times New Roman" panose="02020603050405020304" pitchFamily="18" charset="0"/>
                <a:cs typeface="Times New Roman" panose="02020603050405020304" pitchFamily="18" charset="0"/>
              </a:rPr>
              <a:t>تخطط وزارة النقل بالولاية لتطوير قسم جديد من الطريق السريع بين الولايات وتتلقى 16 عرضًا للمشروع. وتخطط الدولة لتوظيف أربع من الشركات المتقدمة بالعطاءات. ما هو عدد المجموعات المختلفة المكونة من أربع شركات التي يمكن اختيارها من بين الشركات الـ 16 المتنافسة؟</a:t>
            </a:r>
          </a:p>
        </p:txBody>
      </p:sp>
    </p:spTree>
    <p:extLst>
      <p:ext uri="{BB962C8B-B14F-4D97-AF65-F5344CB8AC3E}">
        <p14:creationId xmlns:p14="http://schemas.microsoft.com/office/powerpoint/2010/main" val="1055582548"/>
      </p:ext>
    </p:extLst>
  </p:cSld>
  <p:clrMapOvr>
    <a:masterClrMapping/>
  </p:clrMapOvr>
  <mc:AlternateContent xmlns:mc="http://schemas.openxmlformats.org/markup-compatibility/2006" xmlns:p14="http://schemas.microsoft.com/office/powerpoint/2010/main">
    <mc:Choice Requires="p14">
      <p:transition p14:dur="10" advTm="97296"/>
    </mc:Choice>
    <mc:Fallback xmlns="">
      <p:transition advTm="97296"/>
    </mc:Fallback>
  </mc:AlternateContent>
  <p:timing>
    <p:tnLst>
      <p:par>
        <p:cTn id="1" dur="indefinite" restart="never" nodeType="tmRoot"/>
      </p:par>
    </p:tnLst>
  </p:timing>
  <p:extLst mod="1">
    <p:ext uri="{3A86A75C-4F4B-4683-9AE1-C65F6400EC91}">
      <p14:laserTraceLst xmlns:p14="http://schemas.microsoft.com/office/powerpoint/2010/main">
        <p14:tracePtLst>
          <p14:tracePt t="407" x="6088063" y="5189538"/>
          <p14:tracePt t="415" x="5989638" y="5189538"/>
          <p14:tracePt t="427" x="5883275" y="5159375"/>
          <p14:tracePt t="443" x="5676900" y="5059363"/>
          <p14:tracePt t="460" x="5181600" y="4708525"/>
          <p14:tracePt t="463" x="4838700" y="4549775"/>
          <p14:tracePt t="479" x="4251325" y="4221163"/>
          <p14:tracePt t="494" x="4008438" y="4084638"/>
          <p14:tracePt t="510" x="3208338" y="3679825"/>
          <p14:tracePt t="527" x="2773363" y="3406775"/>
          <p14:tracePt t="544" x="2506663" y="3192463"/>
          <p14:tracePt t="560" x="2392363" y="3055938"/>
          <p14:tracePt t="577" x="2332038" y="2963863"/>
          <p14:tracePt t="594" x="2324100" y="2949575"/>
          <p14:tracePt t="736" x="2324100" y="2941638"/>
          <p14:tracePt t="743" x="2324100" y="2911475"/>
          <p14:tracePt t="751" x="2316163" y="2857500"/>
          <p14:tracePt t="760" x="2293938" y="2811463"/>
          <p14:tracePt t="777" x="2263775" y="2713038"/>
          <p14:tracePt t="794" x="2263775" y="2613025"/>
          <p14:tracePt t="810" x="2263775" y="2560638"/>
          <p14:tracePt t="827" x="2293938" y="2492375"/>
          <p14:tracePt t="844" x="2324100" y="2460625"/>
          <p14:tracePt t="860" x="2362200" y="2446338"/>
          <p14:tracePt t="877" x="2416175" y="2438400"/>
          <p14:tracePt t="894" x="2476500" y="2438400"/>
          <p14:tracePt t="910" x="2536825" y="2446338"/>
          <p14:tracePt t="927" x="2560638" y="2454275"/>
          <p14:tracePt t="944" x="2574925" y="2460625"/>
          <p14:tracePt t="991" x="2590800" y="2468563"/>
          <p14:tracePt t="999" x="2628900" y="2484438"/>
          <p14:tracePt t="1010" x="2674938" y="2506663"/>
          <p14:tracePt t="1027" x="2773363" y="2544763"/>
          <p14:tracePt t="1044" x="3001963" y="2689225"/>
          <p14:tracePt t="1060" x="3375025" y="2873375"/>
          <p14:tracePt t="1078" x="3749675" y="3032125"/>
          <p14:tracePt t="1094" x="3817938" y="3048000"/>
          <p14:tracePt t="1110" x="3894138" y="3070225"/>
          <p14:tracePt t="1127" x="3940175" y="3070225"/>
          <p14:tracePt t="1160" x="3940175" y="3063875"/>
          <p14:tracePt t="1177" x="3940175" y="2949575"/>
          <p14:tracePt t="1194" x="3940175" y="2925763"/>
          <p14:tracePt t="30015" x="3908425" y="2917825"/>
          <p14:tracePt t="30023" x="3802063" y="2917825"/>
          <p14:tracePt t="30031" x="3551238" y="2941638"/>
          <p14:tracePt t="30039" x="3140075" y="3216275"/>
          <p14:tracePt t="30054" x="2286000" y="3673475"/>
          <p14:tracePt t="30071" x="1539875" y="3908425"/>
          <p14:tracePt t="30088" x="876300" y="4114800"/>
          <p14:tracePt t="30104" x="160338" y="4321175"/>
          <p14:tracePt t="30121" x="0" y="4457700"/>
          <p14:tracePt t="30154" x="0" y="4441825"/>
          <p14:tracePt t="30171" x="0" y="4435475"/>
          <p14:tracePt t="30271" x="22225" y="4435475"/>
          <p14:tracePt t="30279" x="76200" y="4441825"/>
          <p14:tracePt t="30288" x="136525" y="4465638"/>
          <p14:tracePt t="30304" x="190500" y="4473575"/>
          <p14:tracePt t="30321" x="206375" y="4473575"/>
          <p14:tracePt t="30375" x="206375" y="4479925"/>
          <p14:tracePt t="30591" x="250825" y="4495800"/>
          <p14:tracePt t="30599" x="381000" y="4533900"/>
          <p14:tracePt t="30607" x="571500" y="4579938"/>
          <p14:tracePt t="30622" x="1173163" y="4670425"/>
          <p14:tracePt t="30638" x="1387475" y="4686300"/>
          <p14:tracePt t="30655" x="1997075" y="4708525"/>
          <p14:tracePt t="30671" x="2354263" y="4732338"/>
          <p14:tracePt t="30688" x="2492375" y="4754563"/>
          <p14:tracePt t="30705" x="2552700" y="4770438"/>
          <p14:tracePt t="30721" x="2568575" y="4778375"/>
          <p14:tracePt t="30738" x="2598738" y="4778375"/>
          <p14:tracePt t="30755" x="2620963" y="4784725"/>
          <p14:tracePt t="30771" x="2735263" y="4784725"/>
          <p14:tracePt t="30790" x="3178175" y="4784725"/>
          <p14:tracePt t="30805" x="3298825" y="4784725"/>
          <p14:tracePt t="30822" x="3611563" y="4784725"/>
          <p14:tracePt t="30838" x="3940175" y="4778375"/>
          <p14:tracePt t="30855" x="3984625" y="4778375"/>
          <p14:tracePt t="30871" x="4008438" y="4778375"/>
          <p14:tracePt t="31159" x="4016375" y="4778375"/>
          <p14:tracePt t="31167" x="4054475" y="4778375"/>
          <p14:tracePt t="31175" x="4130675" y="4778375"/>
          <p14:tracePt t="31188" x="4191000" y="4754563"/>
          <p14:tracePt t="31205" x="4321175" y="4740275"/>
          <p14:tracePt t="31222" x="4495800" y="4664075"/>
          <p14:tracePt t="31238" x="4670425" y="4625975"/>
          <p14:tracePt t="31255" x="4770438" y="4594225"/>
          <p14:tracePt t="31335" x="4778375" y="4587875"/>
          <p14:tracePt t="31353" x="4800600" y="4533900"/>
          <p14:tracePt t="31359" x="4838700" y="4449763"/>
          <p14:tracePt t="31372" x="4846638" y="4419600"/>
          <p14:tracePt t="31390" x="4854575" y="4411663"/>
          <p14:tracePt t="31406" x="4868863" y="4397375"/>
          <p14:tracePt t="31422" x="4876800" y="4381500"/>
          <p14:tracePt t="31438" x="4914900" y="4359275"/>
          <p14:tracePt t="31455" x="4914900" y="4351338"/>
          <p14:tracePt t="31503" x="4922838" y="4343400"/>
          <p14:tracePt t="31511" x="4930775" y="4343400"/>
          <p14:tracePt t="31522" x="4937125" y="4343400"/>
          <p14:tracePt t="31538" x="4975225" y="4343400"/>
          <p14:tracePt t="31555" x="5037138" y="4335463"/>
          <p14:tracePt t="31571" x="5097463" y="4327525"/>
          <p14:tracePt t="31588" x="5203825" y="4297363"/>
          <p14:tracePt t="31605" x="5280025" y="4275138"/>
          <p14:tracePt t="31622" x="5440363" y="4198938"/>
          <p14:tracePt t="31638" x="5470525" y="4183063"/>
          <p14:tracePt t="31655" x="5516563" y="4152900"/>
          <p14:tracePt t="31703" x="5532438" y="4137025"/>
          <p14:tracePt t="31711" x="5562600" y="4098925"/>
          <p14:tracePt t="31722" x="5600700" y="4076700"/>
          <p14:tracePt t="31738" x="5699125" y="4030663"/>
          <p14:tracePt t="31755" x="5867400" y="3970338"/>
          <p14:tracePt t="31772" x="6049963" y="3924300"/>
          <p14:tracePt t="31788" x="6248400" y="3856038"/>
          <p14:tracePt t="31805" x="6416675" y="3817938"/>
          <p14:tracePt t="31822" x="6530975" y="3771900"/>
          <p14:tracePt t="31838" x="6575425" y="3763963"/>
          <p14:tracePt t="32047" x="6583363" y="3763963"/>
          <p14:tracePt t="32087" x="6583363" y="3771900"/>
          <p14:tracePt t="32095" x="6583363" y="3794125"/>
          <p14:tracePt t="32105" x="6591300" y="3810000"/>
          <p14:tracePt t="32127" x="6599238" y="3863975"/>
          <p14:tracePt t="32138" x="6645275" y="3916363"/>
          <p14:tracePt t="32155" x="6651625" y="3940175"/>
          <p14:tracePt t="32172" x="6667500" y="3992563"/>
          <p14:tracePt t="32303" x="6667500" y="3978275"/>
          <p14:tracePt t="32311" x="6675438" y="3978275"/>
          <p14:tracePt t="32322" x="6683375" y="3970338"/>
          <p14:tracePt t="32339" x="6721475" y="3946525"/>
          <p14:tracePt t="32355" x="6811963" y="3940175"/>
          <p14:tracePt t="32372" x="6896100" y="3908425"/>
          <p14:tracePt t="32389" x="6950075" y="3908425"/>
          <p14:tracePt t="32405" x="6956425" y="3902075"/>
          <p14:tracePt t="32471" x="6964363" y="3902075"/>
          <p14:tracePt t="32503" x="6972300" y="3902075"/>
          <p14:tracePt t="32511" x="6994525" y="3902075"/>
          <p14:tracePt t="32522" x="7018338" y="3902075"/>
          <p14:tracePt t="32539" x="7048500" y="3902075"/>
          <p14:tracePt t="32775" x="7032625" y="3902075"/>
          <p14:tracePt t="32783" x="7002463" y="3902075"/>
          <p14:tracePt t="32790" x="6972300" y="3902075"/>
          <p14:tracePt t="32806" x="6926263" y="3932238"/>
          <p14:tracePt t="32822" x="6781800" y="4130675"/>
          <p14:tracePt t="32839" x="6667500" y="4244975"/>
          <p14:tracePt t="32856" x="6575425" y="4313238"/>
          <p14:tracePt t="32872" x="6499225" y="4351338"/>
          <p14:tracePt t="32889" x="6469063" y="4365625"/>
          <p14:tracePt t="32906" x="6461125" y="4365625"/>
          <p14:tracePt t="32922" x="6438900" y="4365625"/>
          <p14:tracePt t="32939" x="6408738" y="4381500"/>
          <p14:tracePt t="32956" x="6362700" y="4403725"/>
          <p14:tracePt t="32972" x="6332538" y="4427538"/>
          <p14:tracePt t="32989" x="6308725" y="4449763"/>
          <p14:tracePt t="33005" x="6302375" y="4457700"/>
          <p14:tracePt t="33039" x="6302375" y="4465638"/>
          <p14:tracePt t="33056" x="6302375" y="4473575"/>
          <p14:tracePt t="33072" x="6302375" y="4479925"/>
          <p14:tracePt t="33089" x="6302375" y="4487863"/>
          <p14:tracePt t="33175" x="6302375" y="4479925"/>
          <p14:tracePt t="33183" x="6302375" y="4473575"/>
          <p14:tracePt t="33208" x="6302375" y="4465638"/>
          <p14:tracePt t="33223" x="6302375" y="4457700"/>
          <p14:tracePt t="33231" x="6302375" y="4449763"/>
          <p14:tracePt t="33239" x="6302375" y="4441825"/>
          <p14:tracePt t="33256" x="6308725" y="4411663"/>
          <p14:tracePt t="33273" x="6332538" y="4359275"/>
          <p14:tracePt t="33289" x="6370638" y="4321175"/>
          <p14:tracePt t="33306" x="6384925" y="4313238"/>
          <p14:tracePt t="33322" x="6392863" y="4313238"/>
          <p14:tracePt t="33575" x="6408738" y="4313238"/>
          <p14:tracePt t="33583" x="6416675" y="4327525"/>
          <p14:tracePt t="33591" x="6423025" y="4359275"/>
          <p14:tracePt t="33606" x="6430963" y="4373563"/>
          <p14:tracePt t="33622" x="6454775" y="4403725"/>
          <p14:tracePt t="33656" x="6461125" y="4403725"/>
          <p14:tracePt t="33672" x="6469063" y="4403725"/>
          <p14:tracePt t="33711" x="6477000" y="4403725"/>
          <p14:tracePt t="33719" x="6499225" y="4403725"/>
          <p14:tracePt t="33727" x="6523038" y="4403725"/>
          <p14:tracePt t="33739" x="6537325" y="4403725"/>
          <p14:tracePt t="33756" x="6553200" y="4397375"/>
          <p14:tracePt t="33772" x="6607175" y="4381500"/>
          <p14:tracePt t="33789" x="6621463" y="4373563"/>
          <p14:tracePt t="33806" x="6629400" y="4373563"/>
          <p14:tracePt t="33822" x="6645275" y="4365625"/>
          <p14:tracePt t="33839" x="6651625" y="4365625"/>
          <p14:tracePt t="33856" x="6667500" y="4365625"/>
          <p14:tracePt t="33872" x="6697663" y="4365625"/>
          <p14:tracePt t="33889" x="6721475" y="4365625"/>
          <p14:tracePt t="33906" x="6743700" y="4365625"/>
          <p14:tracePt t="33922" x="6751638" y="4365625"/>
          <p14:tracePt t="33939" x="6773863" y="4365625"/>
          <p14:tracePt t="33956" x="6789738" y="4365625"/>
          <p14:tracePt t="34047" x="6797675" y="4365625"/>
          <p14:tracePt t="34055" x="6811963" y="4365625"/>
          <p14:tracePt t="34063" x="6827838" y="4365625"/>
          <p14:tracePt t="34073" x="6850063" y="4365625"/>
          <p14:tracePt t="34089" x="6896100" y="4365625"/>
          <p14:tracePt t="34367" x="6896100" y="4373563"/>
          <p14:tracePt t="34374" x="6873875" y="4389438"/>
          <p14:tracePt t="34383" x="6873875" y="4397375"/>
          <p14:tracePt t="34391" x="6865938" y="4397375"/>
          <p14:tracePt t="34406" x="6858000" y="4403725"/>
          <p14:tracePt t="34847" x="6873875" y="4403725"/>
          <p14:tracePt t="34855" x="6904038" y="4403725"/>
          <p14:tracePt t="34863" x="6956425" y="4403725"/>
          <p14:tracePt t="34873" x="6988175" y="4397375"/>
          <p14:tracePt t="34889" x="7070725" y="4389438"/>
          <p14:tracePt t="34906" x="7146925" y="4365625"/>
          <p14:tracePt t="34923" x="7154863" y="4359275"/>
          <p14:tracePt t="34975" x="7170738" y="4359275"/>
          <p14:tracePt t="34991" x="7208838" y="4359275"/>
          <p14:tracePt t="34999" x="7239000" y="4351338"/>
          <p14:tracePt t="35007" x="7285038" y="4335463"/>
          <p14:tracePt t="35023" x="7391400" y="4321175"/>
          <p14:tracePt t="35040" x="7483475" y="4313238"/>
          <p14:tracePt t="35056" x="7521575" y="4313238"/>
          <p14:tracePt t="35191" x="7527925" y="4313238"/>
          <p14:tracePt t="35199" x="7527925" y="4359275"/>
          <p14:tracePt t="35207" x="7551738" y="4403725"/>
          <p14:tracePt t="35223" x="7551738" y="4411663"/>
          <p14:tracePt t="35551" x="7551738" y="4419600"/>
          <p14:tracePt t="35559" x="7543800" y="4419600"/>
          <p14:tracePt t="35583" x="7535863" y="4419600"/>
          <p14:tracePt t="35599" x="7527925" y="4419600"/>
          <p14:tracePt t="35615" x="7521575" y="4411663"/>
          <p14:tracePt t="36399" x="7505700" y="4411663"/>
          <p14:tracePt t="36407" x="7483475" y="4403725"/>
          <p14:tracePt t="36415" x="7451725" y="4403725"/>
          <p14:tracePt t="36424" x="7437438" y="4397375"/>
          <p14:tracePt t="36440" x="7399338" y="4397375"/>
          <p14:tracePt t="36457" x="7353300" y="4397375"/>
          <p14:tracePt t="36473" x="7331075" y="4397375"/>
          <p14:tracePt t="36490" x="7307263" y="4397375"/>
          <p14:tracePt t="36507" x="7299325" y="4397375"/>
          <p14:tracePt t="36523" x="7285038" y="4397375"/>
          <p14:tracePt t="36540" x="7269163" y="4389438"/>
          <p14:tracePt t="36543" x="7254875" y="4389438"/>
          <p14:tracePt t="36557" x="7239000" y="4381500"/>
          <p14:tracePt t="36574" x="7154863" y="4351338"/>
          <p14:tracePt t="36590" x="7048500" y="4321175"/>
          <p14:tracePt t="36607" x="6972300" y="4289425"/>
          <p14:tracePt t="36623" x="6956425" y="4289425"/>
          <p14:tracePt t="36671" x="6950075" y="4283075"/>
          <p14:tracePt t="36719" x="6950075" y="4275138"/>
          <p14:tracePt t="36726" x="6950075" y="4267200"/>
          <p14:tracePt t="36743" x="6950075" y="4259263"/>
          <p14:tracePt t="36751" x="6950075" y="4244975"/>
          <p14:tracePt t="36759" x="6926263" y="4198938"/>
          <p14:tracePt t="36774" x="6926263" y="4183063"/>
          <p14:tracePt t="36790" x="6888163" y="4130675"/>
          <p14:tracePt t="36807" x="6850063" y="4068763"/>
          <p14:tracePt t="36823" x="6835775" y="4054475"/>
          <p14:tracePt t="36840" x="6827838" y="4038600"/>
          <p14:tracePt t="36857" x="6827838" y="4030663"/>
          <p14:tracePt t="36874" x="6819900" y="4016375"/>
          <p14:tracePt t="36907" x="6819900" y="4008438"/>
          <p14:tracePt t="36935" x="6819900" y="3992563"/>
          <p14:tracePt t="36959" x="6811963" y="3984625"/>
          <p14:tracePt t="36967" x="6804025" y="3978275"/>
          <p14:tracePt t="36975" x="6797675" y="3954463"/>
          <p14:tracePt t="36990" x="6765925" y="3932238"/>
          <p14:tracePt t="37007" x="6735763" y="3916363"/>
          <p14:tracePt t="37024" x="6727825" y="3908425"/>
          <p14:tracePt t="37040" x="6721475" y="3902075"/>
          <p14:tracePt t="37057" x="6713538" y="3902075"/>
          <p14:tracePt t="37074" x="6697663" y="3902075"/>
          <p14:tracePt t="37090" x="6683375" y="3902075"/>
          <p14:tracePt t="37124" x="6675438" y="3902075"/>
          <p14:tracePt t="37140" x="6667500" y="3902075"/>
          <p14:tracePt t="37256" x="6675438" y="3902075"/>
          <p14:tracePt t="37263" x="6689725" y="3902075"/>
          <p14:tracePt t="37274" x="6697663" y="3902075"/>
          <p14:tracePt t="37290" x="6735763" y="3902075"/>
          <p14:tracePt t="37307" x="6765925" y="3902075"/>
          <p14:tracePt t="37324" x="6797675" y="3902075"/>
          <p14:tracePt t="37340" x="6850063" y="3902075"/>
          <p14:tracePt t="37357" x="6918325" y="3878263"/>
          <p14:tracePt t="37374" x="6988175" y="3870325"/>
          <p14:tracePt t="37390" x="7048500" y="3856038"/>
          <p14:tracePt t="37407" x="7078663" y="3848100"/>
          <p14:tracePt t="37455" x="7094538" y="3848100"/>
          <p14:tracePt t="37463" x="7102475" y="3848100"/>
          <p14:tracePt t="37474" x="7116763" y="3848100"/>
          <p14:tracePt t="37490" x="7140575" y="3848100"/>
          <p14:tracePt t="37524" x="7178675" y="3932238"/>
          <p14:tracePt t="37542" x="7231063" y="4191000"/>
          <p14:tracePt t="37558" x="7231063" y="4275138"/>
          <p14:tracePt t="37574" x="7223125" y="4397375"/>
          <p14:tracePt t="37590" x="7124700" y="4556125"/>
          <p14:tracePt t="37607" x="7040563" y="4610100"/>
          <p14:tracePt t="37624" x="6934200" y="4648200"/>
          <p14:tracePt t="37641" x="6835775" y="4678363"/>
          <p14:tracePt t="37657" x="6743700" y="4678363"/>
          <p14:tracePt t="37674" x="6667500" y="4694238"/>
          <p14:tracePt t="37691" x="6607175" y="4702175"/>
          <p14:tracePt t="37707" x="6553200" y="4716463"/>
          <p14:tracePt t="37724" x="6530975" y="4740275"/>
          <p14:tracePt t="37741" x="6484938" y="4770438"/>
          <p14:tracePt t="37758" x="6446838" y="4822825"/>
          <p14:tracePt t="37774" x="6423025" y="4838700"/>
          <p14:tracePt t="37790" x="6400800" y="4876800"/>
          <p14:tracePt t="37912" x="6384925" y="4899025"/>
          <p14:tracePt t="37919" x="6370638" y="4922838"/>
          <p14:tracePt t="37926" x="6354763" y="4945063"/>
          <p14:tracePt t="37941" x="6324600" y="4968875"/>
          <p14:tracePt t="37958" x="6302375" y="5006975"/>
          <p14:tracePt t="37975" x="6264275" y="5083175"/>
          <p14:tracePt t="37991" x="6248400" y="5105400"/>
          <p14:tracePt t="38167" x="6240463" y="5113338"/>
          <p14:tracePt t="38192" x="6232525" y="5113338"/>
          <p14:tracePt t="38199" x="6226175" y="5113338"/>
          <p14:tracePt t="38223" x="6210300" y="5113338"/>
          <p14:tracePt t="38231" x="6210300" y="5121275"/>
          <p14:tracePt t="38241" x="6202363" y="5127625"/>
          <p14:tracePt t="38257" x="6202363" y="5135563"/>
          <p14:tracePt t="38703" x="6202363" y="5143500"/>
          <p14:tracePt t="38711" x="6226175" y="5135563"/>
          <p14:tracePt t="38719" x="6270625" y="5127625"/>
          <p14:tracePt t="38727" x="6324600" y="5113338"/>
          <p14:tracePt t="38741" x="6378575" y="5097463"/>
          <p14:tracePt t="38758" x="6438900" y="5089525"/>
          <p14:tracePt t="38774" x="6477000" y="5083175"/>
          <p14:tracePt t="38879" x="6499225" y="5083175"/>
          <p14:tracePt t="38887" x="6523038" y="5083175"/>
          <p14:tracePt t="38895" x="6530975" y="5083175"/>
          <p14:tracePt t="38908" x="6561138" y="5083175"/>
          <p14:tracePt t="38924" x="6607175" y="5083175"/>
          <p14:tracePt t="38942" x="6629400" y="5083175"/>
          <p14:tracePt t="39071" x="6645275" y="5083175"/>
          <p14:tracePt t="39078" x="6667500" y="5097463"/>
          <p14:tracePt t="39087" x="6697663" y="5097463"/>
          <p14:tracePt t="39095" x="6727825" y="5097463"/>
          <p14:tracePt t="39108" x="6735763" y="5097463"/>
          <p14:tracePt t="39125" x="6743700" y="5097463"/>
          <p14:tracePt t="39487" x="6727825" y="5097463"/>
          <p14:tracePt t="39496" x="6705600" y="5089525"/>
          <p14:tracePt t="39503" x="6645275" y="5059363"/>
          <p14:tracePt t="39511" x="6607175" y="5037138"/>
          <p14:tracePt t="39525" x="6530975" y="5006975"/>
          <p14:tracePt t="39542" x="6384925" y="4930775"/>
          <p14:tracePt t="39558" x="6370638" y="4914900"/>
          <p14:tracePt t="39574" x="6370638" y="4876800"/>
          <p14:tracePt t="39591" x="6370638" y="4816475"/>
          <p14:tracePt t="39607" x="6370638" y="4800600"/>
          <p14:tracePt t="39624" x="6378575" y="4770438"/>
          <p14:tracePt t="39657" x="6378575" y="4762500"/>
          <p14:tracePt t="39775" x="6378575" y="4754563"/>
          <p14:tracePt t="39943" x="6384925" y="4746625"/>
          <p14:tracePt t="40416" x="6400800" y="4746625"/>
          <p14:tracePt t="40935" x="6408738" y="4746625"/>
          <p14:tracePt t="40943" x="6416675" y="4746625"/>
          <p14:tracePt t="40951" x="6423025" y="4746625"/>
          <p14:tracePt t="40959" x="6430963" y="4746625"/>
          <p14:tracePt t="40975" x="6446838" y="4746625"/>
          <p14:tracePt t="40992" x="6469063" y="4746625"/>
          <p14:tracePt t="41087" x="6477000" y="4746625"/>
          <p14:tracePt t="41095" x="6492875" y="4746625"/>
          <p14:tracePt t="41103" x="6515100" y="4746625"/>
          <p14:tracePt t="41111" x="6530975" y="4746625"/>
          <p14:tracePt t="41126" x="6599238" y="4746625"/>
          <p14:tracePt t="41142" x="6651625" y="4740275"/>
          <p14:tracePt t="41158" x="6689725" y="4740275"/>
          <p14:tracePt t="41175" x="6697663" y="4740275"/>
          <p14:tracePt t="41463" x="6697663" y="4732338"/>
          <p14:tracePt t="41471" x="6705600" y="4716463"/>
          <p14:tracePt t="41478" x="6751638" y="4686300"/>
          <p14:tracePt t="41492" x="6773863" y="4686300"/>
          <p14:tracePt t="41509" x="6804025" y="4678363"/>
          <p14:tracePt t="41525" x="6827838" y="4670425"/>
          <p14:tracePt t="41999" x="6835775" y="4670425"/>
          <p14:tracePt t="42015" x="6865938" y="4694238"/>
          <p14:tracePt t="42023" x="6904038" y="4740275"/>
          <p14:tracePt t="42031" x="6934200" y="4778375"/>
          <p14:tracePt t="42042" x="6950075" y="4792663"/>
          <p14:tracePt t="42059" x="6980238" y="4860925"/>
          <p14:tracePt t="42062" x="7002463" y="4884738"/>
          <p14:tracePt t="42075" x="7002463" y="4899025"/>
          <p14:tracePt t="42092" x="7010400" y="4960938"/>
          <p14:tracePt t="42109" x="7018338" y="4975225"/>
          <p14:tracePt t="42126" x="7018338" y="4999038"/>
          <p14:tracePt t="42143" x="7026275" y="5013325"/>
          <p14:tracePt t="42159" x="7026275" y="5021263"/>
          <p14:tracePt t="42176" x="7026275" y="5045075"/>
          <p14:tracePt t="42192" x="7032625" y="5051425"/>
          <p14:tracePt t="42209" x="7032625" y="5075238"/>
          <p14:tracePt t="42226" x="7040563" y="5089525"/>
          <p14:tracePt t="42242" x="7056438" y="5105400"/>
          <p14:tracePt t="42259" x="7056438" y="5113338"/>
          <p14:tracePt t="42294" x="7064375" y="5121275"/>
          <p14:tracePt t="42309" x="7070725" y="5127625"/>
          <p14:tracePt t="42326" x="7078663" y="5135563"/>
          <p14:tracePt t="42342" x="7140575" y="5159375"/>
          <p14:tracePt t="42359" x="7185025" y="5173663"/>
          <p14:tracePt t="42376" x="7239000" y="5173663"/>
          <p14:tracePt t="42392" x="7285038" y="5173663"/>
          <p14:tracePt t="42409" x="7315200" y="5173663"/>
          <p14:tracePt t="42426" x="7337425" y="5173663"/>
          <p14:tracePt t="42443" x="7361238" y="5173663"/>
          <p14:tracePt t="42459" x="7407275" y="5173663"/>
          <p14:tracePt t="42476" x="7437438" y="5173663"/>
          <p14:tracePt t="42492" x="7489825" y="5189538"/>
          <p14:tracePt t="42509" x="7527925" y="5197475"/>
          <p14:tracePt t="42526" x="7589838" y="5219700"/>
          <p14:tracePt t="42542" x="7642225" y="5241925"/>
          <p14:tracePt t="42559" x="7673975" y="5257800"/>
          <p14:tracePt t="42576" x="7696200" y="5265738"/>
          <p14:tracePt t="42592" x="7704138" y="5273675"/>
          <p14:tracePt t="42647" x="7718425" y="5280025"/>
          <p14:tracePt t="42655" x="7726363" y="5287963"/>
          <p14:tracePt t="42663" x="7750175" y="5295900"/>
          <p14:tracePt t="42676" x="7772400" y="5303838"/>
          <p14:tracePt t="42692" x="7826375" y="5318125"/>
          <p14:tracePt t="42709" x="7878763" y="5334000"/>
          <p14:tracePt t="42726" x="7932738" y="5341938"/>
          <p14:tracePt t="42742" x="8001000" y="5349875"/>
          <p14:tracePt t="42759" x="8023225" y="5349875"/>
          <p14:tracePt t="42776" x="8039100" y="5356225"/>
          <p14:tracePt t="42792" x="8054975" y="5356225"/>
          <p14:tracePt t="42809" x="8061325" y="5356225"/>
          <p14:tracePt t="42842" x="8069263" y="5356225"/>
          <p14:tracePt t="42859" x="8085138" y="5356225"/>
          <p14:tracePt t="42876" x="8131175" y="5372100"/>
          <p14:tracePt t="42892" x="8175625" y="5387975"/>
          <p14:tracePt t="42910" x="8221663" y="5387975"/>
          <p14:tracePt t="42926" x="8245475" y="5387975"/>
          <p14:tracePt t="42943" x="8283575" y="5387975"/>
          <p14:tracePt t="42959" x="8313738" y="5387975"/>
          <p14:tracePt t="43071" x="8321675" y="5387975"/>
          <p14:tracePt t="43095" x="8321675" y="5372100"/>
          <p14:tracePt t="43103" x="8328025" y="5372100"/>
          <p14:tracePt t="43111" x="8335963" y="5356225"/>
          <p14:tracePt t="43126" x="8351838" y="5334000"/>
          <p14:tracePt t="43142" x="8374063" y="5303838"/>
          <p14:tracePt t="43176" x="8389938" y="5280025"/>
          <p14:tracePt t="43193" x="8397875" y="5273675"/>
          <p14:tracePt t="43209" x="8397875" y="5265738"/>
          <p14:tracePt t="43226" x="8397875" y="5257800"/>
          <p14:tracePt t="43243" x="8404225" y="5249863"/>
          <p14:tracePt t="43259" x="8412163" y="5249863"/>
          <p14:tracePt t="43276" x="8420100" y="5249863"/>
          <p14:tracePt t="43293" x="8428038" y="5249863"/>
          <p14:tracePt t="43351" x="8435975" y="5249863"/>
          <p14:tracePt t="43359" x="8435975" y="5241925"/>
          <p14:tracePt t="43463" x="8412163" y="5241925"/>
          <p14:tracePt t="43471" x="8382000" y="5241925"/>
          <p14:tracePt t="43480" x="8343900" y="5249863"/>
          <p14:tracePt t="43493" x="8283575" y="5273675"/>
          <p14:tracePt t="43510" x="8077200" y="5349875"/>
          <p14:tracePt t="43526" x="7954963" y="5394325"/>
          <p14:tracePt t="43543" x="7902575" y="5426075"/>
          <p14:tracePt t="43640" x="7916863" y="5426075"/>
          <p14:tracePt t="43647" x="7978775" y="5418138"/>
          <p14:tracePt t="43659" x="8061325" y="5380038"/>
          <p14:tracePt t="43676" x="8213725" y="5326063"/>
          <p14:tracePt t="43693" x="8313738" y="5280025"/>
          <p14:tracePt t="43709" x="8335963" y="5265738"/>
          <p14:tracePt t="43751" x="8328025" y="5265738"/>
          <p14:tracePt t="43759" x="8321675" y="5273675"/>
          <p14:tracePt t="43767" x="8305800" y="5287963"/>
          <p14:tracePt t="43776" x="8289925" y="5295900"/>
          <p14:tracePt t="43793" x="8237538" y="5349875"/>
          <p14:tracePt t="43809" x="8191500" y="5394325"/>
          <p14:tracePt t="43826" x="8161338" y="5410200"/>
          <p14:tracePt t="43871" x="8161338" y="5402263"/>
          <p14:tracePt t="43879" x="8191500" y="5387975"/>
          <p14:tracePt t="43893" x="8245475" y="5356225"/>
          <p14:tracePt t="43910" x="8351838" y="5303838"/>
          <p14:tracePt t="43926" x="8389938" y="5295900"/>
          <p14:tracePt t="43959" x="8382000" y="5295900"/>
          <p14:tracePt t="43976" x="8335963" y="5318125"/>
          <p14:tracePt t="43993" x="8305800" y="5349875"/>
          <p14:tracePt t="44010" x="8289925" y="5380038"/>
          <p14:tracePt t="44026" x="8289925" y="5387975"/>
          <p14:tracePt t="44062" x="8297863" y="5387975"/>
          <p14:tracePt t="44076" x="8321675" y="5387975"/>
          <p14:tracePt t="44093" x="8389938" y="5349875"/>
          <p14:tracePt t="44110" x="8420100" y="5349875"/>
          <p14:tracePt t="44127" x="8428038" y="5349875"/>
          <p14:tracePt t="44143" x="8404225" y="5349875"/>
          <p14:tracePt t="44160" x="8343900" y="5372100"/>
          <p14:tracePt t="44176" x="8297863" y="5402263"/>
          <p14:tracePt t="44193" x="8275638" y="5418138"/>
          <p14:tracePt t="44263" x="8283575" y="5410200"/>
          <p14:tracePt t="44271" x="8289925" y="5394325"/>
          <p14:tracePt t="44279" x="8305800" y="5380038"/>
          <p14:tracePt t="44293" x="8313738" y="5372100"/>
          <p14:tracePt t="44367" x="8321675" y="5372100"/>
          <p14:tracePt t="44375" x="8313738" y="5372100"/>
          <p14:tracePt t="44383" x="8305800" y="5380038"/>
          <p14:tracePt t="44393" x="8283575" y="5387975"/>
          <p14:tracePt t="44410" x="8259763" y="5394325"/>
          <p14:tracePt t="44447" x="8251825" y="5394325"/>
          <p14:tracePt t="44460" x="8245475" y="5394325"/>
          <p14:tracePt t="44476" x="8237538" y="5394325"/>
          <p14:tracePt t="44493" x="8237538" y="5387975"/>
          <p14:tracePt t="44510" x="8245475" y="5364163"/>
          <p14:tracePt t="44526" x="8267700" y="5334000"/>
          <p14:tracePt t="44544" x="8267700" y="5326063"/>
          <p14:tracePt t="44576" x="8229600" y="5349875"/>
          <p14:tracePt t="44600" x="8229600" y="5356225"/>
          <p14:tracePt t="44610" x="8221663" y="5402263"/>
          <p14:tracePt t="44626" x="7947025" y="5562600"/>
          <p14:tracePt t="44643" x="7627938" y="5730875"/>
          <p14:tracePt t="44660" x="7261225" y="5927725"/>
          <p14:tracePt t="44676" x="6918325" y="6065838"/>
          <p14:tracePt t="44694" x="6637338" y="6134100"/>
          <p14:tracePt t="44710" x="6599238" y="6134100"/>
          <p14:tracePt t="44726" x="6569075" y="6134100"/>
          <p14:tracePt t="44743" x="6561138" y="6126163"/>
          <p14:tracePt t="44760" x="6561138" y="6073775"/>
          <p14:tracePt t="44776" x="6575425" y="6019800"/>
          <p14:tracePt t="44793" x="6645275" y="5913438"/>
          <p14:tracePt t="44810" x="6751638" y="5837238"/>
          <p14:tracePt t="44826" x="6873875" y="5753100"/>
          <p14:tracePt t="44843" x="6942138" y="5722938"/>
          <p14:tracePt t="44860" x="6956425" y="5707063"/>
          <p14:tracePt t="44895" x="6942138" y="5692775"/>
          <p14:tracePt t="44910" x="6904038" y="5676900"/>
          <p14:tracePt t="44926" x="6607175" y="5638800"/>
          <p14:tracePt t="44943" x="6248400" y="5638800"/>
          <p14:tracePt t="44960" x="6065838" y="5638800"/>
          <p14:tracePt t="44977" x="6011863" y="5622925"/>
          <p14:tracePt t="44993" x="6011863" y="5600700"/>
          <p14:tracePt t="45010" x="6049963" y="5562600"/>
          <p14:tracePt t="45027" x="6172200" y="5478463"/>
          <p14:tracePt t="45045" x="6302375" y="5394325"/>
          <p14:tracePt t="45060" x="6370638" y="5356225"/>
          <p14:tracePt t="45063" x="6370638" y="5349875"/>
          <p14:tracePt t="45111" x="6370638" y="5326063"/>
          <p14:tracePt t="45119" x="6370638" y="5265738"/>
          <p14:tracePt t="45127" x="6370638" y="5211763"/>
          <p14:tracePt t="45143" x="6370638" y="5203825"/>
          <p14:tracePt t="45160" x="6384925" y="5173663"/>
          <p14:tracePt t="45177" x="6384925" y="5135563"/>
          <p14:tracePt t="45287" x="6384925" y="5127625"/>
          <p14:tracePt t="45295" x="6370638" y="5127625"/>
          <p14:tracePt t="45303" x="6340475" y="5127625"/>
          <p14:tracePt t="45311" x="6308725" y="5127625"/>
          <p14:tracePt t="45327" x="6103938" y="5265738"/>
          <p14:tracePt t="45343" x="5935663" y="5364163"/>
          <p14:tracePt t="45360" x="5851525" y="5402263"/>
          <p14:tracePt t="45399" x="5889625" y="5380038"/>
          <p14:tracePt t="45410" x="5951538" y="5334000"/>
          <p14:tracePt t="45427" x="6118225" y="5211763"/>
          <p14:tracePt t="45443" x="6278563" y="5083175"/>
          <p14:tracePt t="45460" x="6370638" y="4999038"/>
          <p14:tracePt t="45477" x="6384925" y="4983163"/>
          <p14:tracePt t="45503" x="6362700" y="4975225"/>
          <p14:tracePt t="45511" x="6324600" y="4975225"/>
          <p14:tracePt t="45527" x="6188075" y="5029200"/>
          <p14:tracePt t="45545" x="6057900" y="5143500"/>
          <p14:tracePt t="45560" x="5997575" y="5181600"/>
          <p14:tracePt t="45615" x="6019800" y="5173663"/>
          <p14:tracePt t="45623" x="6065838" y="5151438"/>
          <p14:tracePt t="45631" x="6103938" y="5135563"/>
          <p14:tracePt t="45643" x="6126163" y="5127625"/>
          <p14:tracePt t="45660" x="6134100" y="5121275"/>
          <p14:tracePt t="45694" x="6142038" y="5121275"/>
          <p14:tracePt t="45710" x="6103938" y="5173663"/>
          <p14:tracePt t="45727" x="6088063" y="5211763"/>
          <p14:tracePt t="45743" x="6080125" y="5227638"/>
          <p14:tracePt t="45815" x="6080125" y="5235575"/>
          <p14:tracePt t="45839" x="6088063" y="5241925"/>
          <p14:tracePt t="45847" x="6103938" y="5241925"/>
          <p14:tracePt t="45856" x="6118225" y="5249863"/>
          <p14:tracePt t="45863" x="6149975" y="5273675"/>
          <p14:tracePt t="45877" x="6226175" y="5334000"/>
          <p14:tracePt t="45894" x="6370638" y="5456238"/>
          <p14:tracePt t="45910" x="6683375" y="5730875"/>
          <p14:tracePt t="45927" x="6888163" y="5867400"/>
          <p14:tracePt t="45944" x="7064375" y="5951538"/>
          <p14:tracePt t="45960" x="7200900" y="5965825"/>
          <p14:tracePt t="45977" x="7299325" y="5965825"/>
          <p14:tracePt t="45994" x="7375525" y="5927725"/>
          <p14:tracePt t="46010" x="7407275" y="5851525"/>
          <p14:tracePt t="46027" x="7407275" y="5799138"/>
          <p14:tracePt t="46044" x="7407275" y="5768975"/>
          <p14:tracePt t="46087" x="7407275" y="5761038"/>
          <p14:tracePt t="46111" x="7383463" y="5775325"/>
          <p14:tracePt t="46119" x="7369175" y="5813425"/>
          <p14:tracePt t="46127" x="7353300" y="5837238"/>
          <p14:tracePt t="46144" x="7315200" y="5897563"/>
          <p14:tracePt t="46160" x="7277100" y="5927725"/>
          <p14:tracePt t="46177" x="7254875" y="5935663"/>
          <p14:tracePt t="46194" x="7231063" y="5935663"/>
          <p14:tracePt t="46210" x="7162800" y="5927725"/>
          <p14:tracePt t="46227" x="7102475" y="5883275"/>
          <p14:tracePt t="46244" x="7040563" y="5807075"/>
          <p14:tracePt t="46260" x="7002463" y="5692775"/>
          <p14:tracePt t="46277" x="6988175" y="5578475"/>
          <p14:tracePt t="46294" x="6994525" y="5470525"/>
          <p14:tracePt t="46310" x="7048500" y="5356225"/>
          <p14:tracePt t="46327" x="7056438" y="5334000"/>
          <p14:tracePt t="46344" x="7056438" y="5326063"/>
          <p14:tracePt t="46360" x="7048500" y="5311775"/>
          <p14:tracePt t="46377" x="6942138" y="5273675"/>
          <p14:tracePt t="46394" x="6599238" y="5151438"/>
          <p14:tracePt t="46410" x="6354763" y="5105400"/>
          <p14:tracePt t="46427" x="6248400" y="5089525"/>
          <p14:tracePt t="46444" x="6232525" y="5083175"/>
          <p14:tracePt t="46583" x="6232525" y="5075238"/>
          <p14:tracePt t="46607" x="6232525" y="5067300"/>
          <p14:tracePt t="46615" x="6232525" y="5045075"/>
          <p14:tracePt t="46623" x="6232525" y="5013325"/>
          <p14:tracePt t="46687" x="6232525" y="5006975"/>
          <p14:tracePt t="46695" x="6248400" y="5006975"/>
          <p14:tracePt t="46703" x="6270625" y="5006975"/>
          <p14:tracePt t="46711" x="6286500" y="5006975"/>
          <p14:tracePt t="46727" x="6332538" y="5021263"/>
          <p14:tracePt t="46744" x="6384925" y="5051425"/>
          <p14:tracePt t="46761" x="6507163" y="5113338"/>
          <p14:tracePt t="46777" x="6530975" y="5121275"/>
          <p14:tracePt t="46794" x="6537325" y="5121275"/>
          <p14:tracePt t="46879" x="6553200" y="5121275"/>
          <p14:tracePt t="46887" x="6561138" y="5105400"/>
          <p14:tracePt t="46903" x="6569075" y="5105400"/>
          <p14:tracePt t="46919" x="6569075" y="5097463"/>
          <p14:tracePt t="46952" x="6583363" y="5097463"/>
          <p14:tracePt t="46959" x="6607175" y="5097463"/>
          <p14:tracePt t="46967" x="6637338" y="5127625"/>
          <p14:tracePt t="46977" x="6713538" y="5197475"/>
          <p14:tracePt t="46994" x="6804025" y="5303838"/>
          <p14:tracePt t="47011" x="6880225" y="5418138"/>
          <p14:tracePt t="47027" x="6911975" y="5486400"/>
          <p14:tracePt t="47044" x="6934200" y="5532438"/>
          <p14:tracePt t="47061" x="6942138" y="5554663"/>
          <p14:tracePt t="47078" x="6950075" y="5570538"/>
          <p14:tracePt t="47094" x="6972300" y="5630863"/>
          <p14:tracePt t="47111" x="7018338" y="5722938"/>
          <p14:tracePt t="47127" x="7078663" y="5821363"/>
          <p14:tracePt t="47144" x="7132638" y="5897563"/>
          <p14:tracePt t="47161" x="7162800" y="5927725"/>
          <p14:tracePt t="47177" x="7178675" y="5943600"/>
          <p14:tracePt t="47194" x="7178675" y="5959475"/>
          <p14:tracePt t="47239" x="7185025" y="5959475"/>
          <p14:tracePt t="47255" x="7200900" y="5965825"/>
          <p14:tracePt t="47262" x="7208838" y="5973763"/>
          <p14:tracePt t="47278" x="7223125" y="5973763"/>
          <p14:tracePt t="47294" x="7231063" y="5981700"/>
          <p14:tracePt t="47311" x="7239000" y="5981700"/>
          <p14:tracePt t="47327" x="7239000" y="5997575"/>
          <p14:tracePt t="47344" x="7246938" y="5997575"/>
          <p14:tracePt t="47378" x="7231063" y="6003925"/>
          <p14:tracePt t="47394" x="7102475" y="5989638"/>
          <p14:tracePt t="47411" x="6904038" y="5935663"/>
          <p14:tracePt t="47428" x="6804025" y="5897563"/>
          <p14:tracePt t="47444" x="6765925" y="5875338"/>
          <p14:tracePt t="47461" x="6765925" y="5845175"/>
          <p14:tracePt t="47478" x="6797675" y="5821363"/>
          <p14:tracePt t="47494" x="6873875" y="5799138"/>
          <p14:tracePt t="47511" x="6904038" y="5791200"/>
          <p14:tracePt t="47528" x="6918325" y="5791200"/>
          <p14:tracePt t="47561" x="6926263" y="5791200"/>
          <p14:tracePt t="47687" x="6942138" y="5791200"/>
          <p14:tracePt t="47703" x="6956425" y="5791200"/>
          <p14:tracePt t="47711" x="6980238" y="5799138"/>
          <p14:tracePt t="47719" x="7010400" y="5821363"/>
          <p14:tracePt t="47728" x="7032625" y="5837238"/>
          <p14:tracePt t="47744" x="7094538" y="5867400"/>
          <p14:tracePt t="47761" x="7140575" y="5875338"/>
          <p14:tracePt t="47778" x="7162800" y="5875338"/>
          <p14:tracePt t="47794" x="7170738" y="5875338"/>
          <p14:tracePt t="47839" x="7170738" y="5867400"/>
          <p14:tracePt t="47848" x="7185025" y="5859463"/>
          <p14:tracePt t="47861" x="7185025" y="5845175"/>
          <p14:tracePt t="47879" x="7208838" y="5799138"/>
          <p14:tracePt t="47894" x="7231063" y="5783263"/>
          <p14:tracePt t="47911" x="7246938" y="5775325"/>
          <p14:tracePt t="47928" x="7269163" y="5768975"/>
          <p14:tracePt t="47944" x="7292975" y="5753100"/>
          <p14:tracePt t="47961" x="7315200" y="5753100"/>
          <p14:tracePt t="47978" x="7345363" y="5753100"/>
          <p14:tracePt t="47994" x="7383463" y="5753100"/>
          <p14:tracePt t="48011" x="7429500" y="5753100"/>
          <p14:tracePt t="48028" x="7489825" y="5768975"/>
          <p14:tracePt t="48044" x="7535863" y="5783263"/>
          <p14:tracePt t="48061" x="7581900" y="5799138"/>
          <p14:tracePt t="48079" x="7673975" y="5821363"/>
          <p14:tracePt t="48094" x="7772400" y="5821363"/>
          <p14:tracePt t="48111" x="7826375" y="5821363"/>
          <p14:tracePt t="48128" x="7886700" y="5821363"/>
          <p14:tracePt t="48144" x="7902575" y="5821363"/>
          <p14:tracePt t="48161" x="7908925" y="5821363"/>
          <p14:tracePt t="48195" x="7916863" y="5821363"/>
          <p14:tracePt t="48211" x="7932738" y="5821363"/>
          <p14:tracePt t="48228" x="7970838" y="5821363"/>
          <p14:tracePt t="48244" x="7993063" y="5821363"/>
          <p14:tracePt t="48262" x="8016875" y="5813425"/>
          <p14:tracePt t="48278" x="8023225" y="5813425"/>
          <p14:tracePt t="48295" x="8039100" y="5813425"/>
          <p14:tracePt t="48311" x="8061325" y="5799138"/>
          <p14:tracePt t="48328" x="8099425" y="5799138"/>
          <p14:tracePt t="48344" x="8153400" y="5791200"/>
          <p14:tracePt t="48363" x="8191500" y="5783263"/>
          <p14:tracePt t="48378" x="8207375" y="5783263"/>
          <p14:tracePt t="48411" x="8213725" y="5783263"/>
          <p14:tracePt t="48428" x="8229600" y="5783263"/>
          <p14:tracePt t="48444" x="8237538" y="5783263"/>
          <p14:tracePt t="48462" x="8245475" y="5799138"/>
          <p14:tracePt t="48478" x="8245475" y="5813425"/>
          <p14:tracePt t="48494" x="8245475" y="5921375"/>
          <p14:tracePt t="48511" x="8137525" y="6027738"/>
          <p14:tracePt t="48528" x="7978775" y="6111875"/>
          <p14:tracePt t="48544" x="7772400" y="6180138"/>
          <p14:tracePt t="48561" x="7581900" y="6202363"/>
          <p14:tracePt t="48578" x="7337425" y="6226175"/>
          <p14:tracePt t="48595" x="7116763" y="6226175"/>
          <p14:tracePt t="48611" x="6888163" y="6226175"/>
          <p14:tracePt t="48628" x="6689725" y="6226175"/>
          <p14:tracePt t="48645" x="6530975" y="6248400"/>
          <p14:tracePt t="48662" x="6370638" y="6264275"/>
          <p14:tracePt t="48678" x="6294438" y="6264275"/>
          <p14:tracePt t="48695" x="6248400" y="6264275"/>
          <p14:tracePt t="48711" x="6218238" y="6264275"/>
          <p14:tracePt t="48728" x="6164263" y="6264275"/>
          <p14:tracePt t="48745" x="6134100" y="6264275"/>
          <p14:tracePt t="48761" x="6080125" y="6240463"/>
          <p14:tracePt t="48778" x="6057900" y="6232525"/>
          <p14:tracePt t="48795" x="6035675" y="6202363"/>
          <p14:tracePt t="48811" x="6011863" y="6180138"/>
          <p14:tracePt t="48828" x="6003925" y="6149975"/>
          <p14:tracePt t="48845" x="5981700" y="6118225"/>
          <p14:tracePt t="48863" x="5965825" y="6073775"/>
          <p14:tracePt t="48878" x="5965825" y="6057900"/>
          <p14:tracePt t="48895" x="5965825" y="5989638"/>
          <p14:tracePt t="48911" x="6003925" y="5935663"/>
          <p14:tracePt t="48928" x="6057900" y="5897563"/>
          <p14:tracePt t="48945" x="6134100" y="5859463"/>
          <p14:tracePt t="48961" x="6226175" y="5821363"/>
          <p14:tracePt t="48978" x="6332538" y="5799138"/>
          <p14:tracePt t="48995" x="6423025" y="5799138"/>
          <p14:tracePt t="49011" x="6537325" y="5799138"/>
          <p14:tracePt t="49028" x="6645275" y="5799138"/>
          <p14:tracePt t="49045" x="6727825" y="5799138"/>
          <p14:tracePt t="49062" x="6811963" y="5813425"/>
          <p14:tracePt t="49078" x="6880225" y="5837238"/>
          <p14:tracePt t="49080" x="6904038" y="5845175"/>
          <p14:tracePt t="49095" x="6980238" y="5905500"/>
          <p14:tracePt t="49111" x="7032625" y="5965825"/>
          <p14:tracePt t="49129" x="7070725" y="6027738"/>
          <p14:tracePt t="49145" x="7094538" y="6096000"/>
          <p14:tracePt t="49161" x="7094538" y="6172200"/>
          <p14:tracePt t="49178" x="7094538" y="6278563"/>
          <p14:tracePt t="49195" x="7002463" y="6362700"/>
          <p14:tracePt t="49211" x="6819900" y="6423025"/>
          <p14:tracePt t="49228" x="6591300" y="6499225"/>
          <p14:tracePt t="49245" x="6384925" y="6553200"/>
          <p14:tracePt t="49262" x="6188075" y="6583363"/>
          <p14:tracePt t="49278" x="5973763" y="6583363"/>
          <p14:tracePt t="49295" x="5799138" y="6561138"/>
          <p14:tracePt t="49311" x="5592763" y="6492875"/>
          <p14:tracePt t="49328" x="5402263" y="6416675"/>
          <p14:tracePt t="49345" x="5203825" y="6308725"/>
          <p14:tracePt t="49363" x="5135563" y="6232525"/>
          <p14:tracePt t="49378" x="5121275" y="6134100"/>
          <p14:tracePt t="49395" x="5121275" y="6003925"/>
          <p14:tracePt t="49412" x="5219700" y="5845175"/>
          <p14:tracePt t="49428" x="5364163" y="5715000"/>
          <p14:tracePt t="49446" x="5630863" y="5584825"/>
          <p14:tracePt t="49462" x="5722938" y="5570538"/>
          <p14:tracePt t="49478" x="6019800" y="5546725"/>
          <p14:tracePt t="49495" x="6232525" y="5546725"/>
          <p14:tracePt t="49512" x="6438900" y="5584825"/>
          <p14:tracePt t="49528" x="6645275" y="5661025"/>
          <p14:tracePt t="49545" x="6804025" y="5761038"/>
          <p14:tracePt t="49562" x="6911975" y="5889625"/>
          <p14:tracePt t="49578" x="6956425" y="6049963"/>
          <p14:tracePt t="49595" x="6972300" y="6226175"/>
          <p14:tracePt t="49612" x="6964363" y="6384925"/>
          <p14:tracePt t="49628" x="6888163" y="6530975"/>
          <p14:tracePt t="49645" x="6773863" y="6637338"/>
          <p14:tracePt t="49662" x="6613525" y="6713538"/>
          <p14:tracePt t="49678" x="6316663" y="6751638"/>
          <p14:tracePt t="49695" x="6080125" y="6751638"/>
          <p14:tracePt t="49712" x="5768975" y="6751638"/>
          <p14:tracePt t="49728" x="5494338" y="6713538"/>
          <p14:tracePt t="49745" x="5287963" y="6637338"/>
          <p14:tracePt t="49762" x="5159375" y="6561138"/>
          <p14:tracePt t="49778" x="5105400" y="6461125"/>
          <p14:tracePt t="49795" x="5105400" y="6294438"/>
          <p14:tracePt t="49812" x="5211763" y="6096000"/>
          <p14:tracePt t="49828" x="5410200" y="5875338"/>
          <p14:tracePt t="49845" x="5692775" y="5699125"/>
          <p14:tracePt t="49862" x="5973763" y="5592763"/>
          <p14:tracePt t="49878" x="6392863" y="5554663"/>
          <p14:tracePt t="49895" x="6651625" y="5554663"/>
          <p14:tracePt t="49912" x="6873875" y="5554663"/>
          <p14:tracePt t="49928" x="7086600" y="5616575"/>
          <p14:tracePt t="49945" x="7239000" y="5737225"/>
          <p14:tracePt t="49962" x="7323138" y="5889625"/>
          <p14:tracePt t="49978" x="7361238" y="6080125"/>
          <p14:tracePt t="49995" x="7337425" y="6264275"/>
          <p14:tracePt t="50012" x="7223125" y="6423025"/>
          <p14:tracePt t="50028" x="7032625" y="6545263"/>
          <p14:tracePt t="50045" x="6804025" y="6613525"/>
          <p14:tracePt t="50062" x="6446838" y="6621463"/>
          <p14:tracePt t="50078" x="5799138" y="6507163"/>
          <p14:tracePt t="50095" x="5592763" y="6438900"/>
          <p14:tracePt t="50112" x="5478463" y="6354763"/>
          <p14:tracePt t="50128" x="5432425" y="6256338"/>
          <p14:tracePt t="50145" x="5432425" y="6080125"/>
          <p14:tracePt t="50162" x="5516563" y="5913438"/>
          <p14:tracePt t="50178" x="5661025" y="5768975"/>
          <p14:tracePt t="50195" x="5821363" y="5661025"/>
          <p14:tracePt t="50212" x="6019800" y="5616575"/>
          <p14:tracePt t="50228" x="6232525" y="5600700"/>
          <p14:tracePt t="50246" x="6537325" y="5638800"/>
          <p14:tracePt t="50263" x="6697663" y="5753100"/>
          <p14:tracePt t="50278" x="6797675" y="5867400"/>
          <p14:tracePt t="50295" x="6842125" y="6035675"/>
          <p14:tracePt t="50312" x="6858000" y="6188075"/>
          <p14:tracePt t="50328" x="6811963" y="6340475"/>
          <p14:tracePt t="50345" x="6651625" y="6484938"/>
          <p14:tracePt t="50362" x="6384925" y="6561138"/>
          <p14:tracePt t="50379" x="6019800" y="6607175"/>
          <p14:tracePt t="50395" x="5600700" y="6607175"/>
          <p14:tracePt t="50412" x="5165725" y="6499225"/>
          <p14:tracePt t="50429" x="4876800" y="6378575"/>
          <p14:tracePt t="50446" x="4740275" y="6256338"/>
          <p14:tracePt t="50462" x="4732338" y="6210300"/>
          <p14:tracePt t="50478" x="4754563" y="5989638"/>
          <p14:tracePt t="50495" x="4868863" y="5829300"/>
          <p14:tracePt t="50512" x="5013325" y="5707063"/>
          <p14:tracePt t="50529" x="5181600" y="5622925"/>
          <p14:tracePt t="50545" x="5402263" y="5592763"/>
          <p14:tracePt t="50562" x="5622925" y="5592763"/>
          <p14:tracePt t="50579" x="5837238" y="5592763"/>
          <p14:tracePt t="50582" x="5943600" y="5608638"/>
          <p14:tracePt t="50595" x="6027738" y="5638800"/>
          <p14:tracePt t="50612" x="6156325" y="5730875"/>
          <p14:tracePt t="50629" x="6240463" y="5851525"/>
          <p14:tracePt t="50646" x="6248400" y="6049963"/>
          <p14:tracePt t="50662" x="6248400" y="6111875"/>
          <p14:tracePt t="50679" x="6134100" y="6286500"/>
          <p14:tracePt t="50695" x="5989638" y="6378575"/>
          <p14:tracePt t="50712" x="5761038" y="6400800"/>
          <p14:tracePt t="50729" x="5364163" y="6400800"/>
          <p14:tracePt t="50745" x="5059363" y="6324600"/>
          <p14:tracePt t="50763" x="4670425" y="6149975"/>
          <p14:tracePt t="50779" x="4518025" y="6073775"/>
          <p14:tracePt t="51207" x="4518025" y="6065838"/>
          <p14:tracePt t="51263" x="4518025" y="6057900"/>
          <p14:tracePt t="51271" x="4518025" y="6049963"/>
          <p14:tracePt t="51279" x="4518025" y="6027738"/>
          <p14:tracePt t="51296" x="4511675" y="5965825"/>
          <p14:tracePt t="51312" x="4511675" y="5959475"/>
          <p14:tracePt t="51329" x="4511675" y="5951538"/>
          <p14:tracePt t="51346" x="4511675" y="5859463"/>
          <p14:tracePt t="51362" x="4511675" y="5761038"/>
          <p14:tracePt t="51379" x="4518025" y="5737225"/>
          <p14:tracePt t="51396" x="4525963" y="5707063"/>
          <p14:tracePt t="51412" x="4549775" y="5638800"/>
          <p14:tracePt t="51429" x="4579938" y="5584825"/>
          <p14:tracePt t="59455" x="4556125" y="5562600"/>
          <p14:tracePt t="59463" x="4525963" y="5554663"/>
          <p14:tracePt t="59471" x="4518025" y="5554663"/>
          <p14:tracePt t="59615" x="4518025" y="5540375"/>
          <p14:tracePt t="59623" x="4518025" y="5508625"/>
          <p14:tracePt t="59632" x="4533900" y="5478463"/>
          <p14:tracePt t="59649" x="4549775" y="5478463"/>
          <p14:tracePt t="59665" x="4556125" y="5470525"/>
          <p14:tracePt t="59682" x="4564063" y="5464175"/>
          <p14:tracePt t="85847" x="4579938" y="5464175"/>
          <p14:tracePt t="85855" x="4648200" y="5464175"/>
          <p14:tracePt t="85863" x="4732338" y="5464175"/>
          <p14:tracePt t="85875" x="4830763" y="5464175"/>
          <p14:tracePt t="85892" x="5006975" y="5440363"/>
          <p14:tracePt t="85908" x="5089525" y="5402263"/>
          <p14:tracePt t="85925" x="5121275" y="5380038"/>
          <p14:tracePt t="85942" x="5151438" y="5326063"/>
          <p14:tracePt t="85958" x="5235575" y="5227638"/>
          <p14:tracePt t="85975" x="5257800" y="5203825"/>
          <p14:tracePt t="86063" x="5257800" y="5197475"/>
          <p14:tracePt t="86071" x="5257800" y="5181600"/>
          <p14:tracePt t="86079" x="5257800" y="5151438"/>
          <p14:tracePt t="86092" x="5257800" y="5097463"/>
          <p14:tracePt t="86108" x="5235575" y="4991100"/>
          <p14:tracePt t="86125" x="5173663" y="4899025"/>
          <p14:tracePt t="86142" x="5105400" y="4808538"/>
          <p14:tracePt t="86158" x="5029200" y="4664075"/>
          <p14:tracePt t="86175" x="4999038" y="4594225"/>
          <p14:tracePt t="86193" x="4975225" y="4525963"/>
          <p14:tracePt t="86208" x="4975225" y="4495800"/>
        </p14:tracePtLst>
      </p14:laserTraceLst>
    </p:ext>
  </p:extLs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065867" y="2101124"/>
            <a:ext cx="6096000" cy="1200329"/>
          </a:xfrm>
          <a:prstGeom prst="rect">
            <a:avLst/>
          </a:prstGeom>
          <a:solidFill>
            <a:schemeClr val="bg1"/>
          </a:solidFill>
        </p:spPr>
        <p:txBody>
          <a:bodyPr>
            <a:spAutoFit/>
          </a:bodyPr>
          <a:lstStyle/>
          <a:p>
            <a:r>
              <a:rPr lang="en-US" dirty="0">
                <a:latin typeface="Poppins"/>
              </a:rPr>
              <a:t>The number of ways of forming 4-digit code from 9 numbers in which no digits is repeated </a:t>
            </a:r>
            <a:endParaRPr lang="ar-EG" dirty="0" smtClean="0">
              <a:latin typeface="Poppins"/>
            </a:endParaRPr>
          </a:p>
          <a:p>
            <a:endParaRPr lang="ar-EG" dirty="0">
              <a:latin typeface="Poppins"/>
            </a:endParaRPr>
          </a:p>
          <a:p>
            <a:pPr algn="ctr"/>
            <a:r>
              <a:rPr lang="ar-EG" dirty="0"/>
              <a:t>عدد طرق تكوين كود مكون من 4 أرقام من 9 أرقام لا يتكرر فيها أي رقم</a:t>
            </a:r>
            <a:endParaRPr lang="en-US" dirty="0"/>
          </a:p>
        </p:txBody>
      </p:sp>
    </p:spTree>
    <p:extLst>
      <p:ext uri="{BB962C8B-B14F-4D97-AF65-F5344CB8AC3E}">
        <p14:creationId xmlns:p14="http://schemas.microsoft.com/office/powerpoint/2010/main" val="933941596"/>
      </p:ext>
    </p:extLst>
  </p:cSld>
  <p:clrMapOvr>
    <a:masterClrMapping/>
  </p:clrMapOvr>
  <mc:AlternateContent xmlns:mc="http://schemas.openxmlformats.org/markup-compatibility/2006" xmlns:p14="http://schemas.microsoft.com/office/powerpoint/2010/main">
    <mc:Choice Requires="p14">
      <p:transition p14:dur="10" advTm="271984"/>
    </mc:Choice>
    <mc:Fallback xmlns="">
      <p:transition advTm="271984"/>
    </mc:Fallback>
  </mc:AlternateContent>
  <p:timing>
    <p:tnLst>
      <p:par>
        <p:cTn id="1" dur="indefinite" restart="never" nodeType="tmRoot"/>
      </p:par>
    </p:tnLst>
  </p:timing>
  <p:extLst mod="1">
    <p:ext uri="{3A86A75C-4F4B-4683-9AE1-C65F6400EC91}">
      <p14:laserTraceLst xmlns:p14="http://schemas.microsoft.com/office/powerpoint/2010/main">
        <p14:tracePtLst>
          <p14:tracePt t="172975" x="4975225" y="4487863"/>
          <p14:tracePt t="173415" x="4968875" y="4487863"/>
          <p14:tracePt t="173455" x="4968875" y="4479925"/>
          <p14:tracePt t="173527" x="4968875" y="4473575"/>
          <p14:tracePt t="173536" x="4975225" y="4365625"/>
          <p14:tracePt t="173543" x="5006975" y="4106863"/>
          <p14:tracePt t="173551" x="5006975" y="3863975"/>
          <p14:tracePt t="173564" x="5006975" y="3635375"/>
          <p14:tracePt t="173580" x="4937125" y="3254375"/>
          <p14:tracePt t="173597" x="4784725" y="2811463"/>
          <p14:tracePt t="173614" x="4572000" y="2408238"/>
          <p14:tracePt t="173617" x="4457700" y="2263775"/>
          <p14:tracePt t="173630" x="4175125" y="1973263"/>
          <p14:tracePt t="173647" x="3870325" y="1782763"/>
          <p14:tracePt t="173664" x="3444875" y="1622425"/>
          <p14:tracePt t="173680" x="2819400" y="1508125"/>
          <p14:tracePt t="173697" x="2232025" y="1485900"/>
          <p14:tracePt t="173714" x="1812925" y="1485900"/>
          <p14:tracePt t="173730" x="1562100" y="1485900"/>
          <p14:tracePt t="173747" x="1393825" y="1516063"/>
          <p14:tracePt t="173764" x="1341438" y="1531938"/>
          <p14:tracePt t="173780" x="1333500" y="1531938"/>
          <p14:tracePt t="173839" x="1363663" y="1531938"/>
          <p14:tracePt t="173847" x="1431925" y="1524000"/>
          <p14:tracePt t="173855" x="1501775" y="1493838"/>
          <p14:tracePt t="173864" x="1570038" y="1477963"/>
          <p14:tracePt t="173880" x="1714500" y="1447800"/>
          <p14:tracePt t="173897" x="1812925" y="1417638"/>
          <p14:tracePt t="173914" x="1828800" y="1417638"/>
          <p14:tracePt t="173975" x="1812925" y="1409700"/>
          <p14:tracePt t="173984" x="1752600" y="1401763"/>
          <p14:tracePt t="173991" x="1646238" y="1401763"/>
          <p14:tracePt t="173999" x="1431925" y="1439863"/>
          <p14:tracePt t="174014" x="1235075" y="1485900"/>
          <p14:tracePt t="174030" x="968375" y="1546225"/>
          <p14:tracePt t="174095" x="982663" y="1539875"/>
          <p14:tracePt t="174103" x="1074738" y="1516063"/>
          <p14:tracePt t="174114" x="1196975" y="1477963"/>
          <p14:tracePt t="174131" x="1287463" y="1463675"/>
          <p14:tracePt t="174511" x="1387475" y="1447800"/>
          <p14:tracePt t="174519" x="1616075" y="1379538"/>
          <p14:tracePt t="174531" x="1858963" y="1317625"/>
          <p14:tracePt t="174547" x="2354263" y="1203325"/>
          <p14:tracePt t="174564" x="2925763" y="1066800"/>
          <p14:tracePt t="174581" x="3521075" y="982663"/>
          <p14:tracePt t="174598" x="4359275" y="876300"/>
          <p14:tracePt t="174614" x="4549775" y="868363"/>
          <p14:tracePt t="174617" x="4702175" y="868363"/>
          <p14:tracePt t="174631" x="4838700" y="868363"/>
          <p14:tracePt t="174647" x="4868863" y="868363"/>
          <p14:tracePt t="174696" x="4876800" y="868363"/>
          <p14:tracePt t="174702" x="4884738" y="868363"/>
          <p14:tracePt t="174719" x="4899025" y="884238"/>
          <p14:tracePt t="174731" x="4937125" y="944563"/>
          <p14:tracePt t="174747" x="5029200" y="1227138"/>
          <p14:tracePt t="174764" x="5067300" y="1409700"/>
          <p14:tracePt t="174781" x="5121275" y="1554163"/>
          <p14:tracePt t="174797" x="5121275" y="1570038"/>
          <p14:tracePt t="174831" x="5075238" y="1570038"/>
          <p14:tracePt t="174840" x="4960938" y="1570038"/>
          <p14:tracePt t="174847" x="4838700" y="1570038"/>
          <p14:tracePt t="174864" x="4449763" y="1539875"/>
          <p14:tracePt t="174881" x="4106863" y="1508125"/>
          <p14:tracePt t="174897" x="3916363" y="1485900"/>
          <p14:tracePt t="174914" x="3870325" y="1477963"/>
          <p14:tracePt t="174931" x="3863975" y="1470025"/>
          <p14:tracePt t="174999" x="3848100" y="1470025"/>
          <p14:tracePt t="175007" x="3810000" y="1470025"/>
          <p14:tracePt t="175015" x="3733800" y="1470025"/>
          <p14:tracePt t="175031" x="3527425" y="1622425"/>
          <p14:tracePt t="175048" x="3322638" y="1782763"/>
          <p14:tracePt t="175064" x="3086100" y="2003425"/>
          <p14:tracePt t="175081" x="2879725" y="2163763"/>
          <p14:tracePt t="175098" x="2765425" y="2278063"/>
          <p14:tracePt t="175114" x="2682875" y="2378075"/>
          <p14:tracePt t="175131" x="2644775" y="2416175"/>
          <p14:tracePt t="175148" x="2636838" y="2422525"/>
          <p14:tracePt t="175319" x="2628900" y="2422525"/>
          <p14:tracePt t="175327" x="2606675" y="2422525"/>
          <p14:tracePt t="175334" x="2598738" y="2422525"/>
          <p14:tracePt t="175391" x="2590800" y="2422525"/>
          <p14:tracePt t="175407" x="2568575" y="2446338"/>
          <p14:tracePt t="175415" x="2530475" y="2552700"/>
          <p14:tracePt t="175423" x="2484438" y="2651125"/>
          <p14:tracePt t="175431" x="2438400" y="2743200"/>
          <p14:tracePt t="175448" x="2354263" y="2911475"/>
          <p14:tracePt t="175464" x="2270125" y="3048000"/>
          <p14:tracePt t="175481" x="2225675" y="3132138"/>
          <p14:tracePt t="175498" x="2217738" y="3154363"/>
          <p14:tracePt t="249912" x="2209800" y="3146425"/>
          <p14:tracePt t="249960" x="1981200" y="1646238"/>
          <p14:tracePt t="249975" x="1965325" y="1501775"/>
          <p14:tracePt t="249991" x="1958975" y="1417638"/>
          <p14:tracePt t="250008" x="1935163" y="1379538"/>
          <p14:tracePt t="250025" x="1905000" y="1311275"/>
          <p14:tracePt t="250041" x="1866900" y="1227138"/>
          <p14:tracePt t="250058" x="1820863" y="1158875"/>
          <p14:tracePt t="250075" x="1798638" y="1104900"/>
          <p14:tracePt t="250091" x="1782763" y="1074738"/>
          <p14:tracePt t="250108" x="1774825" y="1058863"/>
          <p14:tracePt t="250199" x="1774825" y="1050925"/>
          <p14:tracePt t="250207" x="1774825" y="1044575"/>
          <p14:tracePt t="250215" x="1774825" y="1036638"/>
          <p14:tracePt t="250271" x="1774825" y="1028700"/>
          <p14:tracePt t="250279" x="1782763" y="1028700"/>
          <p14:tracePt t="250292" x="1798638" y="1028700"/>
          <p14:tracePt t="250309" x="1828800" y="1028700"/>
          <p14:tracePt t="250326" x="1927225" y="1058863"/>
          <p14:tracePt t="250342" x="1958975" y="1066800"/>
          <p14:tracePt t="250358" x="2079625" y="1096963"/>
          <p14:tracePt t="250375" x="2163763" y="1096963"/>
          <p14:tracePt t="250392" x="2247900" y="1096963"/>
          <p14:tracePt t="250408" x="2324100" y="1096963"/>
          <p14:tracePt t="250425" x="2446338" y="1089025"/>
          <p14:tracePt t="250442" x="2568575" y="1082675"/>
          <p14:tracePt t="250458" x="2689225" y="1082675"/>
          <p14:tracePt t="250475" x="2773363" y="1082675"/>
          <p14:tracePt t="250492" x="2811463" y="1082675"/>
          <p14:tracePt t="250509" x="2841625" y="1089025"/>
          <p14:tracePt t="250889" x="2841625" y="1096963"/>
          <p14:tracePt t="250919" x="2841625" y="1104900"/>
          <p14:tracePt t="250927" x="2873375" y="1211263"/>
          <p14:tracePt t="250935" x="2955925" y="1524000"/>
          <p14:tracePt t="250943" x="3017838" y="1730375"/>
          <p14:tracePt t="250959" x="3140075" y="2087563"/>
          <p14:tracePt t="250975" x="3170238" y="2339975"/>
          <p14:tracePt t="250992" x="3170238" y="2506663"/>
          <p14:tracePt t="251009" x="3178175" y="2651125"/>
          <p14:tracePt t="251026" x="3178175" y="2735263"/>
          <p14:tracePt t="251042" x="3178175" y="2759075"/>
          <p14:tracePt t="251059" x="3154363" y="2789238"/>
          <p14:tracePt t="251075" x="3116263" y="2803525"/>
          <p14:tracePt t="251092" x="3048000" y="2803525"/>
          <p14:tracePt t="251109" x="2963863" y="2781300"/>
          <p14:tracePt t="251126" x="2857500" y="2765425"/>
          <p14:tracePt t="251142" x="2651125" y="2727325"/>
          <p14:tracePt t="251159" x="2606675" y="2713038"/>
          <p14:tracePt t="251176" x="2598738" y="2705100"/>
          <p14:tracePt t="251328" x="2598738" y="2697163"/>
          <p14:tracePt t="251335" x="2598738" y="2644775"/>
          <p14:tracePt t="251343" x="2574925" y="2590800"/>
          <p14:tracePt t="251359" x="2522538" y="2460625"/>
          <p14:tracePt t="251376" x="2484438" y="2370138"/>
          <p14:tracePt t="251394" x="2484438" y="2324100"/>
          <p14:tracePt t="251409" x="2484438" y="2316163"/>
          <p14:tracePt t="251535" x="2492375" y="2308225"/>
          <p14:tracePt t="251543" x="2506663" y="2308225"/>
          <p14:tracePt t="251551" x="2530475" y="2324100"/>
          <p14:tracePt t="251560" x="2530475" y="2384425"/>
          <p14:tracePt t="251576" x="2536825" y="2422525"/>
          <p14:tracePt t="251592" x="2552700" y="2438400"/>
          <p14:tracePt t="251751" x="2536825" y="2438400"/>
          <p14:tracePt t="251767" x="2530475" y="2438400"/>
          <p14:tracePt t="251799" x="2522538" y="2438400"/>
          <p14:tracePt t="251807" x="2506663" y="2438400"/>
          <p14:tracePt t="251815" x="2498725" y="2460625"/>
          <p14:tracePt t="251831" x="2498725" y="2476500"/>
          <p14:tracePt t="251842" x="2492375" y="2492375"/>
          <p14:tracePt t="251859" x="2484438" y="2506663"/>
          <p14:tracePt t="252143" x="2476500" y="2506663"/>
          <p14:tracePt t="252223" x="2484438" y="2506663"/>
          <p14:tracePt t="252239" x="2492375" y="2498725"/>
          <p14:tracePt t="252263" x="2506663" y="2476500"/>
          <p14:tracePt t="252271" x="2522538" y="2454275"/>
          <p14:tracePt t="252279" x="2536825" y="2438400"/>
          <p14:tracePt t="252293" x="2544763" y="2422525"/>
          <p14:tracePt t="252310" x="2582863" y="2378075"/>
          <p14:tracePt t="252343" x="2613025" y="2362200"/>
          <p14:tracePt t="252359" x="2613025" y="2354263"/>
          <p14:tracePt t="252376" x="2628900" y="2339975"/>
          <p14:tracePt t="252394" x="2636838" y="2332038"/>
          <p14:tracePt t="252409" x="2659063" y="2324100"/>
          <p14:tracePt t="252426" x="2689225" y="2316163"/>
          <p14:tracePt t="252443" x="2727325" y="2316163"/>
          <p14:tracePt t="252459" x="2789238" y="2316163"/>
          <p14:tracePt t="252476" x="2955925" y="2362200"/>
          <p14:tracePt t="252493" x="3101975" y="2408238"/>
          <p14:tracePt t="252510" x="3322638" y="2468563"/>
          <p14:tracePt t="252526" x="3398838" y="2476500"/>
          <p14:tracePt t="252543" x="3535363" y="2492375"/>
          <p14:tracePt t="252559" x="3589338" y="2492375"/>
          <p14:tracePt t="252632" x="3597275" y="2492375"/>
          <p14:tracePt t="252639" x="3603625" y="2492375"/>
          <p14:tracePt t="252647" x="3635375" y="2468563"/>
          <p14:tracePt t="252659" x="3657600" y="2438400"/>
          <p14:tracePt t="252676" x="3703638" y="2416175"/>
          <p14:tracePt t="252693" x="3749675" y="2392363"/>
          <p14:tracePt t="252710" x="3794125" y="2378075"/>
          <p14:tracePt t="252815" x="3802063" y="2378075"/>
          <p14:tracePt t="252823" x="3817938" y="2378075"/>
          <p14:tracePt t="252831" x="3832225" y="2378075"/>
          <p14:tracePt t="252843" x="3856038" y="2378075"/>
          <p14:tracePt t="252859" x="3924300" y="2392363"/>
          <p14:tracePt t="252876" x="4054475" y="2422525"/>
          <p14:tracePt t="252893" x="4098925" y="2438400"/>
          <p14:tracePt t="252895" x="4106863" y="2438400"/>
          <p14:tracePt t="252909" x="4160838" y="2446338"/>
          <p14:tracePt t="252926" x="4229100" y="2454275"/>
          <p14:tracePt t="253031" x="4237038" y="2454275"/>
          <p14:tracePt t="253071" x="4259263" y="2454275"/>
          <p14:tracePt t="253079" x="4275138" y="2446338"/>
          <p14:tracePt t="253087" x="4289425" y="2446338"/>
          <p14:tracePt t="253094" x="4305300" y="2438400"/>
          <p14:tracePt t="253110" x="4335463" y="2438400"/>
          <p14:tracePt t="253126" x="4397375" y="2422525"/>
          <p14:tracePt t="253143" x="4403725" y="2422525"/>
          <p14:tracePt t="253207" x="4419600" y="2422525"/>
          <p14:tracePt t="253223" x="4427538" y="2422525"/>
          <p14:tracePt t="253239" x="4441825" y="2422525"/>
          <p14:tracePt t="253263" x="4449763" y="2422525"/>
          <p14:tracePt t="253287" x="4473575" y="2422525"/>
          <p14:tracePt t="253295" x="4487863" y="2430463"/>
          <p14:tracePt t="253304" x="4503738" y="2430463"/>
          <p14:tracePt t="253311" x="4564063" y="2438400"/>
          <p14:tracePt t="253326" x="4664075" y="2446338"/>
          <p14:tracePt t="253343" x="4740275" y="2446338"/>
          <p14:tracePt t="253360" x="4792663" y="2468563"/>
          <p14:tracePt t="253376" x="4808538" y="2468563"/>
          <p14:tracePt t="253583" x="4822825" y="2468563"/>
          <p14:tracePt t="253591" x="4838700" y="2468563"/>
          <p14:tracePt t="253599" x="4860925" y="2468563"/>
          <p14:tracePt t="253610" x="4884738" y="2468563"/>
          <p14:tracePt t="253626" x="4945063" y="2460625"/>
          <p14:tracePt t="253643" x="5006975" y="2460625"/>
          <p14:tracePt t="253660" x="5021263" y="2460625"/>
          <p14:tracePt t="253823" x="5029200" y="2454275"/>
          <p14:tracePt t="253839" x="5045075" y="2454275"/>
          <p14:tracePt t="253846" x="5067300" y="2438400"/>
          <p14:tracePt t="253860" x="5075238" y="2430463"/>
          <p14:tracePt t="253877" x="5143500" y="2408238"/>
          <p14:tracePt t="253894" x="5235575" y="2400300"/>
          <p14:tracePt t="253910" x="5249863" y="2400300"/>
          <p14:tracePt t="253926" x="5287963" y="2392363"/>
          <p14:tracePt t="253943" x="5295900" y="2392363"/>
          <p14:tracePt t="254023" x="5303838" y="2392363"/>
          <p14:tracePt t="254031" x="5311775" y="2392363"/>
          <p14:tracePt t="254046" x="5326063" y="2392363"/>
          <p14:tracePt t="254060" x="5334000" y="2392363"/>
          <p14:tracePt t="254077" x="5387975" y="2392363"/>
          <p14:tracePt t="254094" x="5470525" y="2392363"/>
          <p14:tracePt t="254110" x="5516563" y="2392363"/>
          <p14:tracePt t="254127" x="5638800" y="2392363"/>
          <p14:tracePt t="254143" x="5676900" y="2392363"/>
          <p14:tracePt t="254487" x="5699125" y="2392363"/>
          <p14:tracePt t="254495" x="5737225" y="2392363"/>
          <p14:tracePt t="254503" x="5821363" y="2392363"/>
          <p14:tracePt t="254511" x="5905500" y="2408238"/>
          <p14:tracePt t="254527" x="6096000" y="2408238"/>
          <p14:tracePt t="254543" x="6324600" y="2408238"/>
          <p14:tracePt t="254560" x="6523038" y="2408238"/>
          <p14:tracePt t="254577" x="6583363" y="2408238"/>
          <p14:tracePt t="254631" x="6569075" y="2408238"/>
          <p14:tracePt t="254639" x="6545263" y="2408238"/>
          <p14:tracePt t="254646" x="6515100" y="2408238"/>
          <p14:tracePt t="254660" x="6484938" y="2408238"/>
          <p14:tracePt t="254677" x="6400800" y="2392363"/>
          <p14:tracePt t="254695" x="6240463" y="2378075"/>
          <p14:tracePt t="254710" x="6172200" y="2378075"/>
          <p14:tracePt t="254727" x="6156325" y="2378075"/>
          <p14:tracePt t="254808" x="6164263" y="2384425"/>
          <p14:tracePt t="254815" x="6180138" y="2384425"/>
          <p14:tracePt t="254827" x="6188075" y="2392363"/>
          <p14:tracePt t="254844" x="6202363" y="2392363"/>
          <p14:tracePt t="254860" x="6226175" y="2400300"/>
          <p14:tracePt t="254877" x="6256338" y="2408238"/>
          <p14:tracePt t="254894" x="6264275" y="2408238"/>
          <p14:tracePt t="254895" x="6278563" y="2408238"/>
          <p14:tracePt t="254910" x="6316663" y="2408238"/>
          <p14:tracePt t="254927" x="6370638" y="2408238"/>
          <p14:tracePt t="254943" x="6378575" y="2408238"/>
          <p14:tracePt t="255127" x="6392863" y="2408238"/>
          <p14:tracePt t="255135" x="6400800" y="2408238"/>
          <p14:tracePt t="255144" x="6416675" y="2416175"/>
          <p14:tracePt t="255160" x="6423025" y="2416175"/>
          <p14:tracePt t="255367" x="6469063" y="2416175"/>
          <p14:tracePt t="255375" x="6537325" y="2416175"/>
          <p14:tracePt t="255383" x="6607175" y="2416175"/>
          <p14:tracePt t="255394" x="6667500" y="2416175"/>
          <p14:tracePt t="255410" x="6811963" y="2416175"/>
          <p14:tracePt t="255427" x="6956425" y="2416175"/>
          <p14:tracePt t="255443" x="7018338" y="2416175"/>
          <p14:tracePt t="255460" x="7026275" y="2416175"/>
          <p14:tracePt t="255725" x="7040563" y="2416175"/>
          <p14:tracePt t="255733" x="7078663" y="2416175"/>
          <p14:tracePt t="255743" x="7154863" y="2416175"/>
          <p14:tracePt t="255760" x="7223125" y="2416175"/>
          <p14:tracePt t="255777" x="7353300" y="2392363"/>
          <p14:tracePt t="255793" x="7407275" y="2384425"/>
          <p14:tracePt t="255927" x="7361238" y="2430463"/>
          <p14:tracePt t="255935" x="7277100" y="2468563"/>
          <p14:tracePt t="255944" x="7178675" y="2484438"/>
          <p14:tracePt t="255961" x="6797675" y="2536825"/>
          <p14:tracePt t="255977" x="6149975" y="2582863"/>
          <p14:tracePt t="255994" x="5448300" y="2582863"/>
          <p14:tracePt t="256011" x="4784725" y="2582863"/>
          <p14:tracePt t="256028" x="4251325" y="2582863"/>
          <p14:tracePt t="256044" x="3954463" y="2582863"/>
          <p14:tracePt t="256061" x="3794125" y="2582863"/>
          <p14:tracePt t="256078" x="3673475" y="2582863"/>
          <p14:tracePt t="256094" x="3649663" y="2582863"/>
          <p14:tracePt t="256112" x="3597275" y="2574925"/>
          <p14:tracePt t="256128" x="3543300" y="2574925"/>
          <p14:tracePt t="256144" x="3459163" y="2574925"/>
          <p14:tracePt t="256161" x="3344863" y="2582863"/>
          <p14:tracePt t="256177" x="3192463" y="2590800"/>
          <p14:tracePt t="256194" x="3048000" y="2590800"/>
          <p14:tracePt t="256211" x="2925763" y="2590800"/>
          <p14:tracePt t="256228" x="2849563" y="2598738"/>
          <p14:tracePt t="256244" x="2803525" y="2606675"/>
          <p14:tracePt t="256261" x="2781300" y="2620963"/>
          <p14:tracePt t="256278" x="2773363" y="2628900"/>
          <p14:tracePt t="256294" x="2773363" y="2636838"/>
          <p14:tracePt t="256311" x="2765425" y="2644775"/>
          <p14:tracePt t="256327" x="2759075" y="2651125"/>
          <p14:tracePt t="256344" x="2720975" y="2674938"/>
          <p14:tracePt t="256361" x="2628900" y="2713038"/>
          <p14:tracePt t="256377" x="2544763" y="2720975"/>
          <p14:tracePt t="256394" x="2476500" y="2735263"/>
          <p14:tracePt t="256411" x="2460625" y="2743200"/>
          <p14:tracePt t="256543" x="2460625" y="2735263"/>
          <p14:tracePt t="256551" x="2468563" y="2735263"/>
          <p14:tracePt t="256561" x="2492375" y="2735263"/>
          <p14:tracePt t="256578" x="2536825" y="2735263"/>
          <p14:tracePt t="256594" x="2620963" y="2727325"/>
          <p14:tracePt t="256612" x="2705100" y="2705100"/>
          <p14:tracePt t="256628" x="2789238" y="2697163"/>
          <p14:tracePt t="256644" x="2841625" y="2689225"/>
          <p14:tracePt t="256661" x="2857500" y="2689225"/>
          <p14:tracePt t="256703" x="2865438" y="2689225"/>
          <p14:tracePt t="256743" x="2879725" y="2689225"/>
          <p14:tracePt t="256751" x="2903538" y="2689225"/>
          <p14:tracePt t="256761" x="2941638" y="2697163"/>
          <p14:tracePt t="256778" x="3063875" y="2713038"/>
          <p14:tracePt t="256794" x="3192463" y="2713038"/>
          <p14:tracePt t="256811" x="3330575" y="2713038"/>
          <p14:tracePt t="256828" x="3444875" y="2713038"/>
          <p14:tracePt t="256844" x="3475038" y="2713038"/>
          <p14:tracePt t="257007" x="3482975" y="2713038"/>
          <p14:tracePt t="257016" x="3489325" y="2705100"/>
          <p14:tracePt t="257055" x="3489325" y="2689225"/>
          <p14:tracePt t="257071" x="3489325" y="2682875"/>
          <p14:tracePt t="257080" x="3489325" y="2674938"/>
          <p14:tracePt t="257095" x="3497263" y="2659063"/>
          <p14:tracePt t="257103" x="3497263" y="2651125"/>
          <p14:tracePt t="257247" x="3505200" y="2674938"/>
          <p14:tracePt t="257255" x="3513138" y="2697163"/>
          <p14:tracePt t="257263" x="3513138" y="2705100"/>
          <p14:tracePt t="257278" x="3527425" y="2720975"/>
          <p14:tracePt t="257295" x="3551238" y="2743200"/>
          <p14:tracePt t="257311" x="3589338" y="2759075"/>
          <p14:tracePt t="257328" x="3657600" y="2759075"/>
          <p14:tracePt t="257344" x="3717925" y="2773363"/>
          <p14:tracePt t="257361" x="3817938" y="2773363"/>
          <p14:tracePt t="257378" x="3878263" y="2765425"/>
          <p14:tracePt t="257395" x="3924300" y="2743200"/>
          <p14:tracePt t="257398" x="3940175" y="2735263"/>
          <p14:tracePt t="257411" x="3946525" y="2735263"/>
          <p14:tracePt t="257447" x="3954463" y="2727325"/>
          <p14:tracePt t="257455" x="3954463" y="2713038"/>
          <p14:tracePt t="257463" x="3962400" y="2705100"/>
          <p14:tracePt t="257478" x="3970338" y="2697163"/>
          <p14:tracePt t="257495" x="4000500" y="2667000"/>
          <p14:tracePt t="257511" x="4016375" y="2659063"/>
          <p14:tracePt t="257528" x="4030663" y="2651125"/>
          <p14:tracePt t="257545" x="4046538" y="2644775"/>
          <p14:tracePt t="257561" x="4092575" y="2636838"/>
          <p14:tracePt t="257578" x="4130675" y="2636838"/>
          <p14:tracePt t="257595" x="4175125" y="2636838"/>
          <p14:tracePt t="257613" x="4198938" y="2636838"/>
          <p14:tracePt t="257663" x="4206875" y="2636838"/>
          <p14:tracePt t="257671" x="4221163" y="2636838"/>
          <p14:tracePt t="257679" x="4237038" y="2636838"/>
          <p14:tracePt t="257694" x="4251325" y="2636838"/>
          <p14:tracePt t="257711" x="4327525" y="2651125"/>
          <p14:tracePt t="257728" x="4373563" y="2659063"/>
          <p14:tracePt t="257761" x="4381500" y="2667000"/>
          <p14:tracePt t="257871" x="4389438" y="2667000"/>
          <p14:tracePt t="257879" x="4397375" y="2667000"/>
          <p14:tracePt t="257887" x="4403725" y="2667000"/>
          <p14:tracePt t="257895" x="4419600" y="2674938"/>
          <p14:tracePt t="257911" x="4503738" y="2674938"/>
          <p14:tracePt t="257928" x="4625975" y="2674938"/>
          <p14:tracePt t="257945" x="4762500" y="2674938"/>
          <p14:tracePt t="257961" x="4899025" y="2674938"/>
          <p14:tracePt t="257978" x="4968875" y="2674938"/>
          <p14:tracePt t="257995" x="4975225" y="2674938"/>
          <p14:tracePt t="258143" x="4983163" y="2674938"/>
          <p14:tracePt t="258151" x="4999038" y="2682875"/>
          <p14:tracePt t="258161" x="5021263" y="2689225"/>
          <p14:tracePt t="258178" x="5151438" y="2689225"/>
          <p14:tracePt t="258195" x="5219700" y="2689225"/>
          <p14:tracePt t="258211" x="5318125" y="2689225"/>
          <p14:tracePt t="258228" x="5364163" y="2689225"/>
          <p14:tracePt t="258245" x="5372100" y="2689225"/>
          <p14:tracePt t="258311" x="5372100" y="2697163"/>
          <p14:tracePt t="258319" x="5387975" y="2697163"/>
          <p14:tracePt t="258328" x="5410200" y="2705100"/>
          <p14:tracePt t="258345" x="5464175" y="2705100"/>
          <p14:tracePt t="258361" x="5608638" y="2705100"/>
          <p14:tracePt t="258378" x="5684838" y="2727325"/>
          <p14:tracePt t="258395" x="5837238" y="2727325"/>
          <p14:tracePt t="258398" x="5867400" y="2735263"/>
          <p14:tracePt t="258411" x="5889625" y="2735263"/>
          <p14:tracePt t="258428" x="5913438" y="2735263"/>
          <p14:tracePt t="258663" x="5921375" y="2735263"/>
          <p14:tracePt t="258671" x="5927725" y="2735263"/>
          <p14:tracePt t="258679" x="5935663" y="2735263"/>
          <p14:tracePt t="258695" x="6011863" y="2735263"/>
          <p14:tracePt t="258712" x="6035675" y="2735263"/>
          <p14:tracePt t="258728" x="6080125" y="2735263"/>
          <p14:tracePt t="258745" x="6088063" y="2735263"/>
          <p14:tracePt t="258887" x="6096000" y="2735263"/>
          <p14:tracePt t="258903" x="6103938" y="2735263"/>
          <p14:tracePt t="258911" x="6111875" y="2735263"/>
          <p14:tracePt t="258919" x="6134100" y="2735263"/>
          <p14:tracePt t="258928" x="6142038" y="2735263"/>
          <p14:tracePt t="258945" x="6164263" y="2735263"/>
          <p14:tracePt t="258962" x="6188075" y="2735263"/>
          <p14:tracePt t="259056" x="6194425" y="2727325"/>
          <p14:tracePt t="259063" x="6202363" y="2727325"/>
          <p14:tracePt t="259071" x="6210300" y="2727325"/>
          <p14:tracePt t="259079" x="6226175" y="2720975"/>
          <p14:tracePt t="259095" x="6232525" y="2720975"/>
          <p14:tracePt t="259112" x="6256338" y="2713038"/>
          <p14:tracePt t="259128" x="6278563" y="2705100"/>
          <p14:tracePt t="259145" x="6302375" y="2705100"/>
          <p14:tracePt t="259162" x="6332538" y="2705100"/>
          <p14:tracePt t="259178" x="6446838" y="2682875"/>
          <p14:tracePt t="259195" x="6607175" y="2674938"/>
          <p14:tracePt t="259213" x="6773863" y="2651125"/>
          <p14:tracePt t="259228" x="6980238" y="2636838"/>
          <p14:tracePt t="259246" x="7146925" y="2613025"/>
          <p14:tracePt t="259262" x="7292975" y="2582863"/>
          <p14:tracePt t="259279" x="7299325" y="2574925"/>
          <p14:tracePt t="259312" x="7307263" y="2568575"/>
          <p14:tracePt t="259329" x="7331075" y="2498725"/>
          <p14:tracePt t="259345" x="7337425" y="2460625"/>
          <p14:tracePt t="259362" x="7361238" y="2408238"/>
          <p14:tracePt t="259379" x="7369175" y="2362200"/>
          <p14:tracePt t="259395" x="7369175" y="2316163"/>
          <p14:tracePt t="259398" x="7369175" y="2301875"/>
          <p14:tracePt t="259412" x="7369175" y="2293938"/>
          <p14:tracePt t="259429" x="7345363" y="2232025"/>
          <p14:tracePt t="259446" x="7269163" y="2125663"/>
          <p14:tracePt t="259462" x="7239000" y="2087563"/>
          <p14:tracePt t="259479" x="7146925" y="1989138"/>
          <p14:tracePt t="259495" x="7032625" y="1920875"/>
          <p14:tracePt t="259512" x="6850063" y="1836738"/>
          <p14:tracePt t="259529" x="6569075" y="1744663"/>
          <p14:tracePt t="259545" x="6111875" y="1668463"/>
          <p14:tracePt t="259562" x="5554663" y="1600200"/>
          <p14:tracePt t="259579" x="4999038" y="1531938"/>
          <p14:tracePt t="259595" x="4518025" y="1531938"/>
          <p14:tracePt t="259612" x="4130675" y="1531938"/>
          <p14:tracePt t="259629" x="3878263" y="1531938"/>
          <p14:tracePt t="259646" x="3611563" y="1531938"/>
          <p14:tracePt t="259662" x="3543300" y="1531938"/>
          <p14:tracePt t="259679" x="3360738" y="1531938"/>
          <p14:tracePt t="259695" x="3238500" y="1570038"/>
          <p14:tracePt t="259713" x="3101975" y="1608138"/>
          <p14:tracePt t="259729" x="2955925" y="1646238"/>
          <p14:tracePt t="259745" x="2789238" y="1692275"/>
          <p14:tracePt t="259762" x="2620963" y="1744663"/>
          <p14:tracePt t="259779" x="2468563" y="1790700"/>
          <p14:tracePt t="259795" x="2332038" y="1836738"/>
          <p14:tracePt t="259812" x="2201863" y="1874838"/>
          <p14:tracePt t="259829" x="2087563" y="1920875"/>
          <p14:tracePt t="259846" x="1997075" y="1951038"/>
          <p14:tracePt t="259862" x="1920875" y="1989138"/>
          <p14:tracePt t="259879" x="1882775" y="2011363"/>
          <p14:tracePt t="259895" x="1844675" y="2073275"/>
          <p14:tracePt t="259912" x="1782763" y="2163763"/>
          <p14:tracePt t="259929" x="1730375" y="2308225"/>
          <p14:tracePt t="259945" x="1668463" y="2460625"/>
          <p14:tracePt t="259962" x="1646238" y="2568575"/>
          <p14:tracePt t="259979" x="1630363" y="2682875"/>
          <p14:tracePt t="259995" x="1622425" y="2773363"/>
          <p14:tracePt t="260012" x="1630363" y="2879725"/>
          <p14:tracePt t="260029" x="1714500" y="3009900"/>
          <p14:tracePt t="260046" x="1905000" y="3162300"/>
          <p14:tracePt t="260062" x="2133600" y="3276600"/>
          <p14:tracePt t="260079" x="2384425" y="3336925"/>
          <p14:tracePt t="260095" x="2735263" y="3444875"/>
          <p14:tracePt t="260112" x="3178175" y="3505200"/>
          <p14:tracePt t="260129" x="3635375" y="3565525"/>
          <p14:tracePt t="260145" x="4122738" y="3611563"/>
          <p14:tracePt t="260162" x="4602163" y="3611563"/>
          <p14:tracePt t="260179" x="5159375" y="3611563"/>
          <p14:tracePt t="260196" x="5676900" y="3559175"/>
          <p14:tracePt t="260213" x="6172200" y="3413125"/>
          <p14:tracePt t="260229" x="6667500" y="3268663"/>
          <p14:tracePt t="260246" x="7170738" y="3055938"/>
          <p14:tracePt t="260262" x="7375525" y="2941638"/>
          <p14:tracePt t="260279" x="7489825" y="2857500"/>
          <p14:tracePt t="260296" x="7566025" y="2773363"/>
          <p14:tracePt t="260312" x="7597775" y="2689225"/>
          <p14:tracePt t="260329" x="7612063" y="2574925"/>
          <p14:tracePt t="260346" x="7635875" y="2460625"/>
          <p14:tracePt t="260362" x="7635875" y="2346325"/>
          <p14:tracePt t="260378" x="7620000" y="2247900"/>
          <p14:tracePt t="260395" x="7559675" y="2141538"/>
          <p14:tracePt t="260412" x="7497763" y="2035175"/>
          <p14:tracePt t="260429" x="7399338" y="1912938"/>
          <p14:tracePt t="260446" x="7315200" y="1812925"/>
          <p14:tracePt t="260462" x="7146925" y="1692275"/>
          <p14:tracePt t="260479" x="6988175" y="1608138"/>
          <p14:tracePt t="260496" x="6765925" y="1516063"/>
          <p14:tracePt t="260512" x="6446838" y="1447800"/>
          <p14:tracePt t="260529" x="6011863" y="1387475"/>
          <p14:tracePt t="260546" x="5464175" y="1333500"/>
          <p14:tracePt t="260562" x="4884738" y="1333500"/>
          <p14:tracePt t="260579" x="4365625" y="1333500"/>
          <p14:tracePt t="260596" x="3848100" y="1333500"/>
          <p14:tracePt t="260615" x="3162300" y="1333500"/>
          <p14:tracePt t="260629" x="3017838" y="1333500"/>
          <p14:tracePt t="260646" x="2773363" y="1355725"/>
          <p14:tracePt t="260662" x="2536825" y="1393825"/>
          <p14:tracePt t="260679" x="2422525" y="1431925"/>
          <p14:tracePt t="260696" x="2362200" y="1455738"/>
          <p14:tracePt t="260712" x="2286000" y="1493838"/>
          <p14:tracePt t="260729" x="2163763" y="1554163"/>
          <p14:tracePt t="260746" x="2057400" y="1630363"/>
          <p14:tracePt t="260762" x="1920875" y="1706563"/>
          <p14:tracePt t="260779" x="1782763" y="1790700"/>
          <p14:tracePt t="260796" x="1668463" y="1851025"/>
          <p14:tracePt t="260812" x="1608138" y="1897063"/>
          <p14:tracePt t="260829" x="1600200" y="1912938"/>
          <p14:tracePt t="260846" x="1584325" y="1935163"/>
          <p14:tracePt t="260862" x="1562100" y="2027238"/>
          <p14:tracePt t="260879" x="1554163" y="2117725"/>
          <p14:tracePt t="260896" x="1546225" y="2255838"/>
          <p14:tracePt t="260912" x="1546225" y="2378075"/>
          <p14:tracePt t="260929" x="1554163" y="2506663"/>
          <p14:tracePt t="260946" x="1608138" y="2659063"/>
          <p14:tracePt t="260962" x="1654175" y="2759075"/>
          <p14:tracePt t="260979" x="1736725" y="2873375"/>
          <p14:tracePt t="260996" x="1836738" y="2979738"/>
          <p14:tracePt t="261012" x="1958975" y="3078163"/>
          <p14:tracePt t="261030" x="2225675" y="3254375"/>
          <p14:tracePt t="261046" x="2308225" y="3298825"/>
          <p14:tracePt t="261063" x="2574925" y="3406775"/>
          <p14:tracePt t="261079" x="2797175" y="3459163"/>
          <p14:tracePt t="261096" x="3078163" y="3489325"/>
          <p14:tracePt t="261113" x="3382963" y="3513138"/>
          <p14:tracePt t="261129" x="3802063" y="3513138"/>
          <p14:tracePt t="261146" x="4335463" y="3513138"/>
          <p14:tracePt t="261163" x="4899025" y="3513138"/>
          <p14:tracePt t="261179" x="5426075" y="3475038"/>
          <p14:tracePt t="261196" x="5905500" y="3398838"/>
          <p14:tracePt t="261213" x="6264275" y="3284538"/>
          <p14:tracePt t="261231" x="6651625" y="3162300"/>
          <p14:tracePt t="261247" x="6850063" y="3094038"/>
          <p14:tracePt t="261263" x="7018338" y="2987675"/>
          <p14:tracePt t="261279" x="7170738" y="2887663"/>
          <p14:tracePt t="261296" x="7323138" y="2781300"/>
          <p14:tracePt t="261313" x="7413625" y="2689225"/>
          <p14:tracePt t="261329" x="7483475" y="2620963"/>
          <p14:tracePt t="261346" x="7521575" y="2560638"/>
          <p14:tracePt t="261363" x="7527925" y="2498725"/>
          <p14:tracePt t="261379" x="7543800" y="2430463"/>
          <p14:tracePt t="261396" x="7543800" y="2362200"/>
          <p14:tracePt t="261399" x="7543800" y="2332038"/>
          <p14:tracePt t="261413" x="7535863" y="2293938"/>
          <p14:tracePt t="261432" x="7467600" y="2149475"/>
          <p14:tracePt t="261446" x="7429500" y="2103438"/>
          <p14:tracePt t="261463" x="7261225" y="1943100"/>
          <p14:tracePt t="261479" x="7094538" y="1844675"/>
          <p14:tracePt t="261496" x="6888163" y="1760538"/>
          <p14:tracePt t="261513" x="6621463" y="1692275"/>
          <p14:tracePt t="261529" x="6270625" y="1616075"/>
          <p14:tracePt t="261546" x="5875338" y="1554163"/>
          <p14:tracePt t="261563" x="5532438" y="1524000"/>
          <p14:tracePt t="261579" x="5181600" y="1477963"/>
          <p14:tracePt t="261596" x="4884738" y="1477963"/>
          <p14:tracePt t="261613" x="4670425" y="1477963"/>
          <p14:tracePt t="261631" x="4411663" y="1485900"/>
          <p14:tracePt t="261646" x="4327525" y="1501775"/>
          <p14:tracePt t="261663" x="4098925" y="1577975"/>
          <p14:tracePt t="261679" x="3940175" y="1616075"/>
          <p14:tracePt t="261696" x="3763963" y="1660525"/>
          <p14:tracePt t="261713" x="3581400" y="1722438"/>
          <p14:tracePt t="261729" x="3360738" y="1774825"/>
          <p14:tracePt t="261746" x="3078163" y="1844675"/>
          <p14:tracePt t="261763" x="2811463" y="1912938"/>
          <p14:tracePt t="261779" x="2492375" y="2011363"/>
          <p14:tracePt t="261796" x="2201863" y="2095500"/>
          <p14:tracePt t="261813" x="1981200" y="2155825"/>
          <p14:tracePt t="261830" x="1812925" y="2225675"/>
          <p14:tracePt t="261846" x="1638300" y="2301875"/>
          <p14:tracePt t="261864" x="1562100" y="2346325"/>
          <p14:tracePt t="261879" x="1524000" y="2370138"/>
          <p14:tracePt t="261896" x="1485900" y="2408238"/>
          <p14:tracePt t="261913" x="1447800" y="2438400"/>
          <p14:tracePt t="261929" x="1393825" y="2484438"/>
          <p14:tracePt t="261946" x="1333500" y="2522538"/>
          <p14:tracePt t="261963" x="1287463" y="2560638"/>
          <p14:tracePt t="261979" x="1273175" y="2568575"/>
          <p14:tracePt t="261996" x="1265238" y="2574925"/>
          <p14:tracePt t="262151" x="1257300" y="2574925"/>
          <p14:tracePt t="262167" x="1241425" y="2590800"/>
          <p14:tracePt t="262175" x="1173163" y="2659063"/>
          <p14:tracePt t="262182" x="1096963" y="2720975"/>
          <p14:tracePt t="262196" x="1028700" y="2773363"/>
          <p14:tracePt t="262213" x="914400" y="2841625"/>
          <p14:tracePt t="262230" x="876300" y="2865438"/>
          <p14:tracePt t="266663" x="906463" y="2873375"/>
          <p14:tracePt t="266671" x="930275" y="2879725"/>
          <p14:tracePt t="266682" x="968375" y="2895600"/>
          <p14:tracePt t="266698" x="1012825" y="2903538"/>
          <p14:tracePt t="266715" x="1020763" y="2903538"/>
          <p14:tracePt t="266807" x="1020763" y="2911475"/>
          <p14:tracePt t="266815" x="1044575" y="2917825"/>
          <p14:tracePt t="266823" x="1082675" y="2933700"/>
          <p14:tracePt t="266831" x="1135063" y="2963863"/>
          <p14:tracePt t="266848" x="1349375" y="3116263"/>
          <p14:tracePt t="266865" x="1600200" y="3254375"/>
          <p14:tracePt t="266881" x="1820863" y="3344863"/>
          <p14:tracePt t="266898" x="2011363" y="3413125"/>
          <p14:tracePt t="266915" x="2187575" y="3475038"/>
          <p14:tracePt t="266931" x="2293938" y="3489325"/>
          <p14:tracePt t="266948" x="2400300" y="3521075"/>
          <p14:tracePt t="266965" x="2522538" y="3565525"/>
          <p14:tracePt t="266983" x="2705100" y="3611563"/>
          <p14:tracePt t="266999" x="2841625" y="3635375"/>
          <p14:tracePt t="267015" x="2955925" y="3641725"/>
          <p14:tracePt t="267031" x="3070225" y="3665538"/>
          <p14:tracePt t="267048" x="3216275" y="3679825"/>
          <p14:tracePt t="267065" x="3352800" y="3687763"/>
          <p14:tracePt t="267081" x="3451225" y="3711575"/>
          <p14:tracePt t="267098" x="3521075" y="3717925"/>
          <p14:tracePt t="267115" x="3559175" y="3725863"/>
          <p14:tracePt t="267131" x="3589338" y="3733800"/>
        </p14:tracePtLst>
      </p14:laserTraceLst>
    </p:ext>
  </p:extLs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622529" y="2171034"/>
            <a:ext cx="6096000" cy="1200329"/>
          </a:xfrm>
          <a:prstGeom prst="rect">
            <a:avLst/>
          </a:prstGeom>
          <a:solidFill>
            <a:schemeClr val="bg1"/>
          </a:solidFill>
        </p:spPr>
        <p:txBody>
          <a:bodyPr>
            <a:spAutoFit/>
          </a:bodyPr>
          <a:lstStyle/>
          <a:p>
            <a:r>
              <a:rPr lang="en-US" dirty="0">
                <a:latin typeface="Poppins"/>
              </a:rPr>
              <a:t>The probability of an event for obtaining an odd number from a die = 1.0</a:t>
            </a:r>
          </a:p>
          <a:p>
            <a:pPr algn="ctr"/>
            <a:r>
              <a:rPr lang="en-US" dirty="0"/>
              <a:t/>
            </a:r>
            <a:br>
              <a:rPr lang="en-US" dirty="0"/>
            </a:br>
            <a:r>
              <a:rPr lang="ar-EG" dirty="0"/>
              <a:t>احتمال حصول حدث ما على عدد فردي من حجر النرد = 1.0</a:t>
            </a:r>
            <a:endParaRPr lang="en-US" dirty="0"/>
          </a:p>
        </p:txBody>
      </p:sp>
    </p:spTree>
    <p:extLst>
      <p:ext uri="{BB962C8B-B14F-4D97-AF65-F5344CB8AC3E}">
        <p14:creationId xmlns:p14="http://schemas.microsoft.com/office/powerpoint/2010/main" val="2771912774"/>
      </p:ext>
    </p:extLst>
  </p:cSld>
  <p:clrMapOvr>
    <a:masterClrMapping/>
  </p:clrMapOvr>
  <mc:AlternateContent xmlns:mc="http://schemas.openxmlformats.org/markup-compatibility/2006" xmlns:p14="http://schemas.microsoft.com/office/powerpoint/2010/main">
    <mc:Choice Requires="p14">
      <p:transition p14:dur="10" advTm="19760"/>
    </mc:Choice>
    <mc:Fallback xmlns="">
      <p:transition advTm="19760"/>
    </mc:Fallback>
  </mc:AlternateContent>
  <p:timing>
    <p:tnLst>
      <p:par>
        <p:cTn id="1" dur="indefinite" restart="never" nodeType="tmRoot"/>
      </p:par>
    </p:tnLst>
  </p:timing>
  <p:extLst mod="1">
    <p:ext uri="{3A86A75C-4F4B-4683-9AE1-C65F6400EC91}">
      <p14:laserTraceLst xmlns:p14="http://schemas.microsoft.com/office/powerpoint/2010/main">
        <p14:tracePtLst>
          <p14:tracePt t="807" x="3589338" y="3665538"/>
          <p14:tracePt t="815" x="3589338" y="3451225"/>
          <p14:tracePt t="823" x="3589338" y="3344863"/>
          <p14:tracePt t="833" x="3589338" y="3276600"/>
          <p14:tracePt t="850" x="3619500" y="3132138"/>
          <p14:tracePt t="866" x="3635375" y="2987675"/>
          <p14:tracePt t="883" x="3641725" y="2873375"/>
          <p14:tracePt t="900" x="3657600" y="2811463"/>
          <p14:tracePt t="916" x="3657600" y="2759075"/>
          <p14:tracePt t="919" x="3657600" y="2751138"/>
          <p14:tracePt t="936" x="3657600" y="2743200"/>
          <p14:tracePt t="983" x="3657600" y="2735263"/>
          <p14:tracePt t="991" x="3657600" y="2713038"/>
          <p14:tracePt t="999" x="3657600" y="2628900"/>
          <p14:tracePt t="1016" x="3657600" y="2590800"/>
          <p14:tracePt t="1071" x="3657600" y="2582863"/>
          <p14:tracePt t="1088" x="3657600" y="2568575"/>
          <p14:tracePt t="1095" x="3657600" y="2506663"/>
          <p14:tracePt t="1103" x="3649663" y="2460625"/>
          <p14:tracePt t="1497" x="3641725" y="2460625"/>
          <p14:tracePt t="1511" x="3635375" y="2460625"/>
          <p14:tracePt t="1519" x="3611563" y="2460625"/>
          <p14:tracePt t="1535" x="3603625" y="2460625"/>
          <p14:tracePt t="1550" x="3581400" y="2460625"/>
          <p14:tracePt t="1566" x="3527425" y="2560638"/>
          <p14:tracePt t="1583" x="3505200" y="2582863"/>
          <p14:tracePt t="1600" x="3475038" y="2620963"/>
          <p14:tracePt t="1616" x="3459163" y="2636838"/>
          <p14:tracePt t="1633" x="3451225" y="2651125"/>
          <p14:tracePt t="1855" x="3475038" y="2628900"/>
          <p14:tracePt t="1863" x="3527425" y="2582863"/>
          <p14:tracePt t="1871" x="3543300" y="2568575"/>
          <p14:tracePt t="1883" x="3597275" y="2552700"/>
          <p14:tracePt t="1900" x="3749675" y="2476500"/>
          <p14:tracePt t="1917" x="3863975" y="2446338"/>
          <p14:tracePt t="1919" x="3908425" y="2446338"/>
          <p14:tracePt t="1934" x="3962400" y="2438400"/>
          <p14:tracePt t="1950" x="3978275" y="2438400"/>
          <p14:tracePt t="2031" x="4008438" y="2438400"/>
          <p14:tracePt t="2039" x="4038600" y="2438400"/>
          <p14:tracePt t="2050" x="4092575" y="2438400"/>
          <p14:tracePt t="2067" x="4283075" y="2438400"/>
          <p14:tracePt t="2083" x="4457700" y="2438400"/>
          <p14:tracePt t="2100" x="4670425" y="2438400"/>
          <p14:tracePt t="2117" x="4860925" y="2438400"/>
          <p14:tracePt t="2134" x="4975225" y="2438400"/>
          <p14:tracePt t="2150" x="4991100" y="2438400"/>
          <p14:tracePt t="2319" x="4999038" y="2438400"/>
          <p14:tracePt t="2327" x="5021263" y="2438400"/>
          <p14:tracePt t="2335" x="5051425" y="2438400"/>
          <p14:tracePt t="2350" x="5067300" y="2438400"/>
          <p14:tracePt t="2367" x="5241925" y="2438400"/>
          <p14:tracePt t="2383" x="5265738" y="2438400"/>
          <p14:tracePt t="2400" x="5273675" y="2438400"/>
          <p14:tracePt t="2543" x="5280025" y="2438400"/>
          <p14:tracePt t="2552" x="5287963" y="2438400"/>
          <p14:tracePt t="2559" x="5295900" y="2438400"/>
          <p14:tracePt t="2567" x="5318125" y="2438400"/>
          <p14:tracePt t="2583" x="5456238" y="2438400"/>
          <p14:tracePt t="2600" x="5578475" y="2438400"/>
          <p14:tracePt t="2617" x="5707063" y="2438400"/>
          <p14:tracePt t="2633" x="5883275" y="2438400"/>
          <p14:tracePt t="2650" x="5965825" y="2438400"/>
          <p14:tracePt t="2667" x="5989638" y="2438400"/>
          <p14:tracePt t="2879" x="5997575" y="2446338"/>
          <p14:tracePt t="2887" x="5997575" y="2468563"/>
          <p14:tracePt t="2897" x="5997575" y="2476500"/>
          <p14:tracePt t="2919" x="5997575" y="2492375"/>
          <p14:tracePt t="2927" x="5989638" y="2492375"/>
          <p14:tracePt t="2967" x="5981700" y="2498725"/>
          <p14:tracePt t="3135" x="5981700" y="2506663"/>
          <p14:tracePt t="3143" x="5989638" y="2506663"/>
          <p14:tracePt t="3151" x="6003925" y="2506663"/>
          <p14:tracePt t="3167" x="6019800" y="2492375"/>
          <p14:tracePt t="3184" x="6088063" y="2468563"/>
          <p14:tracePt t="3201" x="6142038" y="2460625"/>
          <p14:tracePt t="3217" x="6202363" y="2446338"/>
          <p14:tracePt t="3234" x="6270625" y="2416175"/>
          <p14:tracePt t="3250" x="6308725" y="2416175"/>
          <p14:tracePt t="3267" x="6324600" y="2416175"/>
          <p14:tracePt t="3284" x="6340475" y="2408238"/>
          <p14:tracePt t="3344" x="6354763" y="2408238"/>
          <p14:tracePt t="3359" x="6362700" y="2408238"/>
          <p14:tracePt t="3367" x="6378575" y="2408238"/>
          <p14:tracePt t="3391" x="6384925" y="2408238"/>
          <p14:tracePt t="3398" x="6392863" y="2408238"/>
          <p14:tracePt t="3407" x="6400800" y="2408238"/>
          <p14:tracePt t="3417" x="6423025" y="2408238"/>
          <p14:tracePt t="3434" x="6523038" y="2430463"/>
          <p14:tracePt t="3450" x="6591300" y="2438400"/>
          <p14:tracePt t="3467" x="6683375" y="2468563"/>
          <p14:tracePt t="3484" x="6773863" y="2484438"/>
          <p14:tracePt t="3500" x="6827838" y="2492375"/>
          <p14:tracePt t="3517" x="6880225" y="2506663"/>
          <p14:tracePt t="3863" x="6888163" y="2506663"/>
          <p14:tracePt t="3870" x="6904038" y="2506663"/>
          <p14:tracePt t="3879" x="6926263" y="2498725"/>
          <p14:tracePt t="3895" x="6942138" y="2484438"/>
          <p14:tracePt t="3904" x="6956425" y="2476500"/>
          <p14:tracePt t="3918" x="6972300" y="2468563"/>
          <p14:tracePt t="3960" x="6980238" y="2468563"/>
          <p14:tracePt t="4039" x="6994525" y="2468563"/>
          <p14:tracePt t="4047" x="7002463" y="2468563"/>
          <p14:tracePt t="4063" x="7010400" y="2468563"/>
          <p14:tracePt t="4071" x="7032625" y="2468563"/>
          <p14:tracePt t="4084" x="7070725" y="2468563"/>
          <p14:tracePt t="4101" x="7146925" y="2468563"/>
          <p14:tracePt t="4118" x="7299325" y="2468563"/>
          <p14:tracePt t="4134" x="7337425" y="2468563"/>
          <p14:tracePt t="4151" x="7369175" y="2460625"/>
          <p14:tracePt t="4295" x="7375525" y="2454275"/>
          <p14:tracePt t="4303" x="7391400" y="2454275"/>
          <p14:tracePt t="4311" x="7445375" y="2454275"/>
          <p14:tracePt t="4319" x="7505700" y="2454275"/>
          <p14:tracePt t="4334" x="7635875" y="2454275"/>
          <p14:tracePt t="4351" x="7772400" y="2438400"/>
          <p14:tracePt t="4367" x="7886700" y="2430463"/>
          <p14:tracePt t="4384" x="7940675" y="2416175"/>
          <p14:tracePt t="4471" x="7947025" y="2408238"/>
          <p14:tracePt t="4543" x="7962900" y="2408238"/>
          <p14:tracePt t="4551" x="7970838" y="2408238"/>
          <p14:tracePt t="4559" x="7985125" y="2416175"/>
          <p14:tracePt t="4567" x="7993063" y="2416175"/>
          <p14:tracePt t="4663" x="7993063" y="2446338"/>
          <p14:tracePt t="4670" x="7940675" y="2492375"/>
          <p14:tracePt t="4680" x="7878763" y="2522538"/>
          <p14:tracePt t="4686" x="7780338" y="2552700"/>
          <p14:tracePt t="4701" x="7666038" y="2574925"/>
          <p14:tracePt t="4718" x="7185025" y="2636838"/>
          <p14:tracePt t="4734" x="6332538" y="2682875"/>
          <p14:tracePt t="4751" x="5775325" y="2682875"/>
          <p14:tracePt t="4768" x="5334000" y="2682875"/>
          <p14:tracePt t="4784" x="4983163" y="2682875"/>
          <p14:tracePt t="4802" x="4778375" y="2682875"/>
          <p14:tracePt t="4818" x="4640263" y="2682875"/>
          <p14:tracePt t="4834" x="4525963" y="2682875"/>
          <p14:tracePt t="4851" x="4403725" y="2689225"/>
          <p14:tracePt t="4868" x="4267200" y="2720975"/>
          <p14:tracePt t="4884" x="4130675" y="2735263"/>
          <p14:tracePt t="4901" x="3970338" y="2735263"/>
          <p14:tracePt t="4903" x="3894138" y="2735263"/>
          <p14:tracePt t="4918" x="3810000" y="2735263"/>
          <p14:tracePt t="4934" x="3589338" y="2735263"/>
          <p14:tracePt t="4951" x="3505200" y="2735263"/>
          <p14:tracePt t="4968" x="3398838" y="2735263"/>
          <p14:tracePt t="4984" x="3306763" y="2735263"/>
          <p14:tracePt t="5001" x="3238500" y="2735263"/>
          <p14:tracePt t="5018" x="3184525" y="2735263"/>
          <p14:tracePt t="5034" x="3124200" y="2735263"/>
          <p14:tracePt t="5051" x="3070225" y="2735263"/>
          <p14:tracePt t="5068" x="3017838" y="2743200"/>
          <p14:tracePt t="5084" x="2963863" y="2759075"/>
          <p14:tracePt t="5102" x="2911475" y="2759075"/>
          <p14:tracePt t="5199" x="2903538" y="2765425"/>
          <p14:tracePt t="5279" x="2925763" y="2765425"/>
          <p14:tracePt t="5287" x="2949575" y="2773363"/>
          <p14:tracePt t="5301" x="2963863" y="2773363"/>
          <p14:tracePt t="5318" x="3032125" y="2773363"/>
          <p14:tracePt t="5334" x="3146425" y="2773363"/>
          <p14:tracePt t="5351" x="3208338" y="2759075"/>
          <p14:tracePt t="5368" x="3254375" y="2743200"/>
          <p14:tracePt t="5384" x="3260725" y="2743200"/>
          <p14:tracePt t="5471" x="3276600" y="2735263"/>
          <p14:tracePt t="5479" x="3298825" y="2720975"/>
          <p14:tracePt t="5487" x="3344863" y="2713038"/>
          <p14:tracePt t="5502" x="3413125" y="2697163"/>
          <p14:tracePt t="5519" x="3527425" y="2682875"/>
          <p14:tracePt t="5534" x="3627438" y="2682875"/>
          <p14:tracePt t="5551" x="3695700" y="2674938"/>
          <p14:tracePt t="5703" x="3703638" y="2667000"/>
          <p14:tracePt t="5711" x="3711575" y="2667000"/>
          <p14:tracePt t="5721" x="3717925" y="2667000"/>
          <p14:tracePt t="5735" x="3741738" y="2689225"/>
          <p14:tracePt t="5751" x="3794125" y="2743200"/>
          <p14:tracePt t="5768" x="3794125" y="2759075"/>
          <p14:tracePt t="5871" x="3787775" y="2759075"/>
          <p14:tracePt t="5879" x="3779838" y="2759075"/>
          <p14:tracePt t="5886" x="3763963" y="2759075"/>
          <p14:tracePt t="5902" x="3756025" y="2759075"/>
          <p14:tracePt t="5918" x="3741738" y="2759075"/>
          <p14:tracePt t="5935" x="3733800" y="2759075"/>
          <p14:tracePt t="6087" x="3741738" y="2759075"/>
          <p14:tracePt t="6095" x="3756025" y="2759075"/>
          <p14:tracePt t="6103" x="3763963" y="2759075"/>
          <p14:tracePt t="6118" x="3787775" y="2759075"/>
          <p14:tracePt t="6135" x="3878263" y="2759075"/>
          <p14:tracePt t="6152" x="3962400" y="2759075"/>
          <p14:tracePt t="6168" x="4038600" y="2743200"/>
          <p14:tracePt t="6185" x="4114800" y="2743200"/>
          <p14:tracePt t="6201" x="4130675" y="2743200"/>
          <p14:tracePt t="6218" x="4137025" y="2743200"/>
          <p14:tracePt t="6351" x="4152900" y="2743200"/>
          <p14:tracePt t="6359" x="4160838" y="2743200"/>
          <p14:tracePt t="6375" x="4168775" y="2743200"/>
          <p14:tracePt t="6656" x="4175125" y="2743200"/>
          <p14:tracePt t="6679" x="4183063" y="2743200"/>
          <p14:tracePt t="6687" x="4206875" y="2727325"/>
          <p14:tracePt t="6695" x="4213225" y="2720975"/>
          <p14:tracePt t="6713" x="4229100" y="2705100"/>
          <p14:tracePt t="6719" x="4251325" y="2689225"/>
          <p14:tracePt t="6735" x="4259263" y="2682875"/>
          <p14:tracePt t="6919" x="4267200" y="2682875"/>
          <p14:tracePt t="6927" x="4275138" y="2689225"/>
          <p14:tracePt t="6935" x="4305300" y="2735263"/>
          <p14:tracePt t="6952" x="4365625" y="2811463"/>
          <p14:tracePt t="6968" x="4389438" y="2835275"/>
          <p14:tracePt t="7639" x="4397375" y="2835275"/>
          <p14:tracePt t="7647" x="4403725" y="2835275"/>
          <p14:tracePt t="7655" x="4457700" y="2857500"/>
          <p14:tracePt t="7669" x="4518025" y="2879725"/>
          <p14:tracePt t="7686" x="4702175" y="2903538"/>
          <p14:tracePt t="7702" x="4784725" y="2903538"/>
          <p14:tracePt t="7720" x="4991100" y="2903538"/>
          <p14:tracePt t="7735" x="5089525" y="2903538"/>
          <p14:tracePt t="7752" x="5121275" y="2903538"/>
          <p14:tracePt t="7807" x="5127625" y="2903538"/>
          <p14:tracePt t="7831" x="5127625" y="2879725"/>
          <p14:tracePt t="7839" x="5105400" y="2841625"/>
          <p14:tracePt t="7847" x="5083175" y="2819400"/>
          <p14:tracePt t="7855" x="5059363" y="2803525"/>
          <p14:tracePt t="7869" x="5006975" y="2773363"/>
          <p14:tracePt t="7886" x="4664075" y="2682875"/>
          <p14:tracePt t="7902" x="4435475" y="2667000"/>
          <p14:tracePt t="7919" x="4229100" y="2667000"/>
          <p14:tracePt t="7935" x="4076700" y="2667000"/>
          <p14:tracePt t="7952" x="4054475" y="2667000"/>
          <p14:tracePt t="8039" x="4046538" y="2667000"/>
          <p14:tracePt t="8055" x="4046538" y="2689225"/>
          <p14:tracePt t="8063" x="4046538" y="2713038"/>
          <p14:tracePt t="8071" x="4046538" y="2735263"/>
          <p14:tracePt t="8086" x="4046538" y="2765425"/>
          <p14:tracePt t="8102" x="4046538" y="2819400"/>
          <p14:tracePt t="8119" x="4046538" y="2857500"/>
          <p14:tracePt t="8136" x="4046538" y="2865438"/>
          <p14:tracePt t="8231" x="4046538" y="2873375"/>
          <p14:tracePt t="8239" x="4046538" y="2887663"/>
          <p14:tracePt t="8255" x="4046538" y="2895600"/>
          <p14:tracePt t="8279" x="4030663" y="2895600"/>
          <p14:tracePt t="8295" x="4022725" y="2895600"/>
          <p14:tracePt t="8624" x="3992563" y="2911475"/>
          <p14:tracePt t="8647" x="3978275" y="2917825"/>
          <p14:tracePt t="8663" x="3970338" y="2925763"/>
          <p14:tracePt t="8871" x="3970338" y="2917825"/>
        </p14:tracePtLst>
      </p14:laserTraceLst>
    </p:ext>
  </p:extLs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622529" y="2301291"/>
            <a:ext cx="6096000" cy="923330"/>
          </a:xfrm>
          <a:prstGeom prst="rect">
            <a:avLst/>
          </a:prstGeom>
          <a:solidFill>
            <a:schemeClr val="bg1"/>
          </a:solidFill>
        </p:spPr>
        <p:txBody>
          <a:bodyPr>
            <a:spAutoFit/>
          </a:bodyPr>
          <a:lstStyle/>
          <a:p>
            <a:r>
              <a:rPr lang="en-US" dirty="0">
                <a:solidFill>
                  <a:srgbClr val="212121"/>
                </a:solidFill>
                <a:latin typeface="Poppins"/>
              </a:rPr>
              <a:t>The probability of an event for obtaining </a:t>
            </a:r>
            <a:r>
              <a:rPr lang="en-US" dirty="0" smtClean="0">
                <a:solidFill>
                  <a:srgbClr val="212121"/>
                </a:solidFill>
                <a:latin typeface="Poppins"/>
              </a:rPr>
              <a:t>9 </a:t>
            </a:r>
            <a:r>
              <a:rPr lang="en-US" dirty="0">
                <a:solidFill>
                  <a:srgbClr val="212121"/>
                </a:solidFill>
                <a:latin typeface="Poppins"/>
              </a:rPr>
              <a:t>from a die = </a:t>
            </a:r>
            <a:r>
              <a:rPr lang="en-US" dirty="0" smtClean="0">
                <a:solidFill>
                  <a:srgbClr val="212121"/>
                </a:solidFill>
                <a:latin typeface="Poppins"/>
              </a:rPr>
              <a:t>1.0</a:t>
            </a:r>
            <a:endParaRPr lang="en-US" dirty="0">
              <a:solidFill>
                <a:srgbClr val="212121"/>
              </a:solidFill>
              <a:latin typeface="Poppins"/>
            </a:endParaRPr>
          </a:p>
          <a:p>
            <a:pPr algn="ctr"/>
            <a:r>
              <a:rPr lang="en-US" dirty="0"/>
              <a:t/>
            </a:r>
            <a:br>
              <a:rPr lang="en-US" dirty="0"/>
            </a:br>
            <a:r>
              <a:rPr lang="ar-EG" dirty="0"/>
              <a:t>احتمال وقوع حدث للحصول على 9 من حجر النرد = 1.0</a:t>
            </a:r>
            <a:endParaRPr lang="en-US" dirty="0"/>
          </a:p>
        </p:txBody>
      </p:sp>
    </p:spTree>
    <p:extLst>
      <p:ext uri="{BB962C8B-B14F-4D97-AF65-F5344CB8AC3E}">
        <p14:creationId xmlns:p14="http://schemas.microsoft.com/office/powerpoint/2010/main" val="213266350"/>
      </p:ext>
    </p:extLst>
  </p:cSld>
  <p:clrMapOvr>
    <a:masterClrMapping/>
  </p:clrMapOvr>
  <mc:AlternateContent xmlns:mc="http://schemas.openxmlformats.org/markup-compatibility/2006" xmlns:p14="http://schemas.microsoft.com/office/powerpoint/2010/main">
    <mc:Choice Requires="p14">
      <p:transition p14:dur="10" advTm="24127"/>
    </mc:Choice>
    <mc:Fallback xmlns="">
      <p:transition advTm="24127"/>
    </mc:Fallback>
  </mc:AlternateContent>
  <p:timing>
    <p:tnLst>
      <p:par>
        <p:cTn id="1" dur="indefinite" restart="never" nodeType="tmRoot"/>
      </p:par>
    </p:tnLst>
  </p:timing>
  <p:extLst mod="1">
    <p:ext uri="{3A86A75C-4F4B-4683-9AE1-C65F6400EC91}">
      <p14:laserTraceLst xmlns:p14="http://schemas.microsoft.com/office/powerpoint/2010/main">
        <p14:tracePtLst>
          <p14:tracePt t="3535" x="3992563" y="2917825"/>
          <p14:tracePt t="3543" x="4046538" y="2895600"/>
          <p14:tracePt t="3551" x="4144963" y="2865438"/>
          <p14:tracePt t="3564" x="4237038" y="2835275"/>
          <p14:tracePt t="3581" x="4411663" y="2819400"/>
          <p14:tracePt t="3598" x="4602163" y="2789238"/>
          <p14:tracePt t="3614" x="4838700" y="2751138"/>
          <p14:tracePt t="3631" x="4899025" y="2751138"/>
          <p14:tracePt t="3648" x="4914900" y="2743200"/>
          <p14:tracePt t="3695" x="4930775" y="2735263"/>
          <p14:tracePt t="3703" x="4945063" y="2727325"/>
          <p14:tracePt t="3715" x="4983163" y="2689225"/>
          <p14:tracePt t="3731" x="5113338" y="2628900"/>
          <p14:tracePt t="3748" x="5265738" y="2560638"/>
          <p14:tracePt t="3765" x="5418138" y="2498725"/>
          <p14:tracePt t="3782" x="5600700" y="2446338"/>
          <p14:tracePt t="3798" x="5654675" y="2430463"/>
          <p14:tracePt t="3816" x="5707063" y="2422525"/>
          <p14:tracePt t="3831" x="5707063" y="2416175"/>
          <p14:tracePt t="3887" x="5722938" y="2416175"/>
          <p14:tracePt t="3895" x="5745163" y="2416175"/>
          <p14:tracePt t="3903" x="5783263" y="2416175"/>
          <p14:tracePt t="3915" x="5799138" y="2416175"/>
          <p14:tracePt t="3931" x="5921375" y="2422525"/>
          <p14:tracePt t="3948" x="6065838" y="2468563"/>
          <p14:tracePt t="3965" x="6111875" y="2468563"/>
          <p14:tracePt t="3982" x="6302375" y="2544763"/>
          <p14:tracePt t="3998" x="6340475" y="2544763"/>
          <p14:tracePt t="4031" x="6340475" y="2552700"/>
          <p14:tracePt t="4103" x="6340475" y="2560638"/>
          <p14:tracePt t="4111" x="6340475" y="2568575"/>
          <p14:tracePt t="4119" x="6346825" y="2620963"/>
          <p14:tracePt t="4131" x="6370638" y="2667000"/>
          <p14:tracePt t="4148" x="6378575" y="2682875"/>
          <p14:tracePt t="4165" x="6378575" y="2713038"/>
          <p14:tracePt t="4181" x="6384925" y="2727325"/>
          <p14:tracePt t="4287" x="6370638" y="2727325"/>
          <p14:tracePt t="4303" x="6362700" y="2727325"/>
          <p14:tracePt t="4319" x="6346825" y="2720975"/>
          <p14:tracePt t="4382" x="6354763" y="2705100"/>
          <p14:tracePt t="4391" x="6370638" y="2689225"/>
          <p14:tracePt t="4398" x="6384925" y="2667000"/>
          <p14:tracePt t="4414" x="6423025" y="2636838"/>
          <p14:tracePt t="4431" x="6469063" y="2620963"/>
          <p14:tracePt t="4448" x="6523038" y="2598738"/>
          <p14:tracePt t="4464" x="6583363" y="2574925"/>
          <p14:tracePt t="4481" x="6613525" y="2568575"/>
          <p14:tracePt t="4567" x="6621463" y="2568575"/>
          <p14:tracePt t="4576" x="6629400" y="2568575"/>
          <p14:tracePt t="4583" x="6637338" y="2568575"/>
          <p14:tracePt t="4598" x="6727825" y="2644775"/>
          <p14:tracePt t="4615" x="6765925" y="2689225"/>
          <p14:tracePt t="4631" x="6773863" y="2705100"/>
          <p14:tracePt t="4648" x="6789738" y="2727325"/>
          <p14:tracePt t="4665" x="6797675" y="2743200"/>
          <p14:tracePt t="4682" x="6789738" y="2765425"/>
          <p14:tracePt t="4698" x="6721475" y="2765425"/>
          <p14:tracePt t="4715" x="6651625" y="2773363"/>
          <p14:tracePt t="4732" x="6607175" y="2797175"/>
          <p14:tracePt t="4903" x="6591300" y="2797175"/>
          <p14:tracePt t="4911" x="6591300" y="2803525"/>
          <p14:tracePt t="4919" x="6591300" y="2819400"/>
          <p14:tracePt t="4932" x="6599238" y="2819400"/>
          <p14:tracePt t="4948" x="6607175" y="2819400"/>
          <p14:tracePt t="4975" x="6613525" y="2819400"/>
          <p14:tracePt t="4983" x="6629400" y="2811463"/>
          <p14:tracePt t="4998" x="6743700" y="2759075"/>
          <p14:tracePt t="5016" x="6880225" y="2697163"/>
          <p14:tracePt t="5032" x="7010400" y="2620963"/>
          <p14:tracePt t="5048" x="7140575" y="2560638"/>
          <p14:tracePt t="5065" x="7239000" y="2522538"/>
          <p14:tracePt t="5082" x="7292975" y="2492375"/>
          <p14:tracePt t="5098" x="7307263" y="2484438"/>
          <p14:tracePt t="5151" x="7323138" y="2484438"/>
          <p14:tracePt t="5159" x="7353300" y="2484438"/>
          <p14:tracePt t="5166" x="7369175" y="2484438"/>
          <p14:tracePt t="5182" x="7391400" y="2492375"/>
          <p14:tracePt t="5198" x="7543800" y="2568575"/>
          <p14:tracePt t="5215" x="7712075" y="2651125"/>
          <p14:tracePt t="5232" x="7764463" y="2689225"/>
          <p14:tracePt t="5248" x="7810500" y="2720975"/>
          <p14:tracePt t="5265" x="7840663" y="2727325"/>
          <p14:tracePt t="5335" x="7856538" y="2727325"/>
          <p14:tracePt t="5343" x="7870825" y="2682875"/>
          <p14:tracePt t="5351" x="7878763" y="2651125"/>
          <p14:tracePt t="5366" x="7902575" y="2606675"/>
          <p14:tracePt t="5382" x="7916863" y="2582863"/>
          <p14:tracePt t="5398" x="7940675" y="2560638"/>
          <p14:tracePt t="5448" x="7947025" y="2552700"/>
          <p14:tracePt t="5495" x="7954963" y="2552700"/>
          <p14:tracePt t="5503" x="7978775" y="2552700"/>
          <p14:tracePt t="5515" x="8001000" y="2552700"/>
          <p14:tracePt t="5532" x="8069263" y="2582863"/>
          <p14:tracePt t="5548" x="8199438" y="2644775"/>
          <p14:tracePt t="5566" x="8297863" y="2667000"/>
          <p14:tracePt t="5582" x="8335963" y="2674938"/>
          <p14:tracePt t="5599" x="8351838" y="2674938"/>
          <p14:tracePt t="5696" x="8359775" y="2674938"/>
          <p14:tracePt t="5712" x="8366125" y="2674938"/>
          <p14:tracePt t="5727" x="8374063" y="2667000"/>
          <p14:tracePt t="5735" x="8382000" y="2659063"/>
          <p14:tracePt t="5749" x="8404225" y="2644775"/>
          <p14:tracePt t="5766" x="8518525" y="2628900"/>
          <p14:tracePt t="5782" x="8588375" y="2613025"/>
          <p14:tracePt t="5799" x="8778875" y="2582863"/>
          <p14:tracePt t="5815" x="8861425" y="2574925"/>
          <p14:tracePt t="5832" x="8877300" y="2568575"/>
          <p14:tracePt t="5865" x="8855075" y="2552700"/>
          <p14:tracePt t="5882" x="8755063" y="2522538"/>
          <p14:tracePt t="5899" x="8580438" y="2514600"/>
          <p14:tracePt t="5915" x="8420100" y="2514600"/>
          <p14:tracePt t="5934" x="8328025" y="2514600"/>
          <p14:tracePt t="5949" x="8321675" y="2514600"/>
          <p14:tracePt t="5999" x="8321675" y="2522538"/>
          <p14:tracePt t="6007" x="8321675" y="2530475"/>
          <p14:tracePt t="6023" x="8335963" y="2530475"/>
          <p14:tracePt t="6032" x="8351838" y="2530475"/>
          <p14:tracePt t="6049" x="8389938" y="2536825"/>
          <p14:tracePt t="6065" x="8428038" y="2536825"/>
          <p14:tracePt t="6082" x="8542338" y="2552700"/>
          <p14:tracePt t="6099" x="8572500" y="2552700"/>
          <p14:tracePt t="6175" x="8588375" y="2552700"/>
          <p14:tracePt t="6191" x="8594725" y="2552700"/>
          <p14:tracePt t="6407" x="8602663" y="2560638"/>
          <p14:tracePt t="6447" x="8602663" y="2590800"/>
          <p14:tracePt t="6455" x="8602663" y="2606675"/>
          <p14:tracePt t="6465" x="8602663" y="2613025"/>
          <p14:tracePt t="6482" x="8594725" y="2613025"/>
          <p14:tracePt t="6800" x="8588375" y="2613025"/>
          <p14:tracePt t="6807" x="8572500" y="2613025"/>
          <p14:tracePt t="6815" x="8550275" y="2613025"/>
          <p14:tracePt t="6832" x="8518525" y="2613025"/>
          <p14:tracePt t="6849" x="8504238" y="2613025"/>
          <p14:tracePt t="7000" x="8474075" y="2606675"/>
          <p14:tracePt t="7007" x="8412163" y="2590800"/>
          <p14:tracePt t="7016" x="8313738" y="2568575"/>
          <p14:tracePt t="7032" x="7978775" y="2468563"/>
          <p14:tracePt t="7049" x="7658100" y="2362200"/>
          <p14:tracePt t="7066" x="7612063" y="2346325"/>
          <p14:tracePt t="7136" x="7604125" y="2346325"/>
          <p14:tracePt t="7151" x="7597775" y="2346325"/>
          <p14:tracePt t="7159" x="7559675" y="2339975"/>
          <p14:tracePt t="7167" x="7489825" y="2339975"/>
          <p14:tracePt t="7182" x="7323138" y="2354263"/>
          <p14:tracePt t="7199" x="7094538" y="2384425"/>
          <p14:tracePt t="7216" x="6637338" y="2446338"/>
          <p14:tracePt t="7232" x="5981700" y="2514600"/>
          <p14:tracePt t="7249" x="5364163" y="2514600"/>
          <p14:tracePt t="7266" x="4846638" y="2514600"/>
          <p14:tracePt t="7282" x="4267200" y="2514600"/>
          <p14:tracePt t="7299" x="3810000" y="2514600"/>
          <p14:tracePt t="7316" x="3459163" y="2514600"/>
          <p14:tracePt t="7332" x="3268663" y="2530475"/>
          <p14:tracePt t="7350" x="3200400" y="2536825"/>
          <p14:tracePt t="7366" x="3178175" y="2536825"/>
          <p14:tracePt t="7383" x="3170238" y="2536825"/>
          <p14:tracePt t="7399" x="3162300" y="2536825"/>
          <p14:tracePt t="7416" x="3146425" y="2544763"/>
          <p14:tracePt t="7433" x="3086100" y="2582863"/>
          <p14:tracePt t="7449" x="3009900" y="2613025"/>
          <p14:tracePt t="7466" x="2917825" y="2651125"/>
          <p14:tracePt t="7483" x="2841625" y="2689225"/>
          <p14:tracePt t="7499" x="2797175" y="2705100"/>
          <p14:tracePt t="7516" x="2773363" y="2705100"/>
          <p14:tracePt t="7533" x="2743200" y="2705100"/>
          <p14:tracePt t="7550" x="2697163" y="2705100"/>
          <p14:tracePt t="7566" x="2674938" y="2705100"/>
          <p14:tracePt t="7583" x="2651125" y="2705100"/>
          <p14:tracePt t="7743" x="2651125" y="2674938"/>
          <p14:tracePt t="7751" x="2651125" y="2636838"/>
          <p14:tracePt t="7759" x="2651125" y="2613025"/>
          <p14:tracePt t="7767" x="2667000" y="2598738"/>
          <p14:tracePt t="7783" x="2667000" y="2590800"/>
          <p14:tracePt t="7799" x="2674938" y="2582863"/>
          <p14:tracePt t="7816" x="2705100" y="2544763"/>
          <p14:tracePt t="7959" x="2713038" y="2544763"/>
          <p14:tracePt t="7991" x="2713038" y="2536825"/>
          <p14:tracePt t="7999" x="2727325" y="2530475"/>
          <p14:tracePt t="8007" x="2735263" y="2506663"/>
          <p14:tracePt t="8016" x="2751138" y="2492375"/>
          <p14:tracePt t="8039" x="2759075" y="2476500"/>
          <p14:tracePt t="8049" x="2781300" y="2454275"/>
          <p14:tracePt t="8066" x="2797175" y="2438400"/>
          <p14:tracePt t="8083" x="2819400" y="2416175"/>
          <p14:tracePt t="8099" x="2873375" y="2378075"/>
          <p14:tracePt t="8116" x="2903538" y="2370138"/>
          <p14:tracePt t="8133" x="2925763" y="2354263"/>
          <p14:tracePt t="8150" x="2979738" y="2332038"/>
          <p14:tracePt t="8167" x="2987675" y="2324100"/>
          <p14:tracePt t="8231" x="2994025" y="2324100"/>
          <p14:tracePt t="8239" x="3009900" y="2324100"/>
          <p14:tracePt t="8249" x="3040063" y="2324100"/>
          <p14:tracePt t="8266" x="3154363" y="2324100"/>
          <p14:tracePt t="8283" x="3298825" y="2339975"/>
          <p14:tracePt t="8300" x="3436938" y="2354263"/>
          <p14:tracePt t="8316" x="3559175" y="2378075"/>
          <p14:tracePt t="8333" x="3635375" y="2384425"/>
          <p14:tracePt t="8350" x="3665538" y="2392363"/>
          <p14:tracePt t="8366" x="3717925" y="2408238"/>
          <p14:tracePt t="8383" x="3856038" y="2438400"/>
          <p14:tracePt t="8400" x="4000500" y="2460625"/>
          <p14:tracePt t="8416" x="4160838" y="2468563"/>
          <p14:tracePt t="8433" x="4327525" y="2476500"/>
          <p14:tracePt t="8450" x="4457700" y="2492375"/>
          <p14:tracePt t="8466" x="4549775" y="2492375"/>
          <p14:tracePt t="8483" x="4587875" y="2506663"/>
          <p14:tracePt t="8551" x="4618038" y="2506663"/>
          <p14:tracePt t="8559" x="4670425" y="2530475"/>
          <p14:tracePt t="8567" x="4754563" y="2544763"/>
          <p14:tracePt t="8583" x="4983163" y="2590800"/>
          <p14:tracePt t="8600" x="5219700" y="2620963"/>
          <p14:tracePt t="8616" x="5402263" y="2644775"/>
          <p14:tracePt t="8633" x="5562600" y="2674938"/>
          <p14:tracePt t="8650" x="5638800" y="2682875"/>
          <p14:tracePt t="8666" x="5661025" y="2697163"/>
          <p14:tracePt t="8736" x="5692775" y="2689225"/>
          <p14:tracePt t="8743" x="5761038" y="2651125"/>
          <p14:tracePt t="8751" x="5859463" y="2613025"/>
          <p14:tracePt t="8766" x="6011863" y="2568575"/>
          <p14:tracePt t="8783" x="6202363" y="2514600"/>
          <p14:tracePt t="8799" x="6408738" y="2484438"/>
          <p14:tracePt t="8816" x="6583363" y="2446338"/>
          <p14:tracePt t="8833" x="6683375" y="2430463"/>
          <p14:tracePt t="8849" x="6759575" y="2408238"/>
          <p14:tracePt t="8927" x="6773863" y="2400300"/>
          <p14:tracePt t="8935" x="6811963" y="2400300"/>
          <p14:tracePt t="8943" x="6873875" y="2400300"/>
          <p14:tracePt t="8951" x="6934200" y="2400300"/>
          <p14:tracePt t="8966" x="7102475" y="2408238"/>
          <p14:tracePt t="8983" x="7292975" y="2422525"/>
          <p14:tracePt t="8999" x="7445375" y="2468563"/>
          <p14:tracePt t="9016" x="7535863" y="2506663"/>
          <p14:tracePt t="9062" x="7543800" y="2506663"/>
          <p14:tracePt t="9110" x="7535863" y="2514600"/>
          <p14:tracePt t="9118" x="7521575" y="2530475"/>
          <p14:tracePt t="9126" x="7497763" y="2568575"/>
          <p14:tracePt t="9134" x="7489825" y="2568575"/>
          <p14:tracePt t="9150" x="7459663" y="2590800"/>
          <p14:tracePt t="9166" x="7369175" y="2636838"/>
          <p14:tracePt t="9183" x="7331075" y="2659063"/>
          <p14:tracePt t="9200" x="7323138" y="2659063"/>
          <p14:tracePt t="9233" x="7315200" y="2659063"/>
          <p14:tracePt t="9250" x="7299325" y="2659063"/>
          <p14:tracePt t="9266" x="7261225" y="2659063"/>
          <p14:tracePt t="9283" x="7208838" y="2644775"/>
          <p14:tracePt t="9300" x="7070725" y="2606675"/>
          <p14:tracePt t="9316" x="6926263" y="2568575"/>
          <p14:tracePt t="9333" x="6850063" y="2560638"/>
          <p14:tracePt t="9350" x="6827838" y="2560638"/>
          <p14:tracePt t="9366" x="6819900" y="2560638"/>
          <p14:tracePt t="9383" x="6804025" y="2560638"/>
          <p14:tracePt t="9400" x="6759575" y="2606675"/>
          <p14:tracePt t="9416" x="6697663" y="2713038"/>
          <p14:tracePt t="9433" x="6561138" y="2903538"/>
          <p14:tracePt t="9450" x="6416675" y="3094038"/>
          <p14:tracePt t="9466" x="6164263" y="3413125"/>
          <p14:tracePt t="9483" x="5889625" y="3741738"/>
          <p14:tracePt t="9500" x="5654675" y="4038600"/>
          <p14:tracePt t="9516" x="5486400" y="4275138"/>
          <p14:tracePt t="9533" x="5311775" y="4449763"/>
          <p14:tracePt t="9550" x="5113338" y="4618038"/>
          <p14:tracePt t="9566" x="4770438" y="4830763"/>
          <p14:tracePt t="9583" x="4656138" y="4876800"/>
          <p14:tracePt t="9600" x="4556125" y="4914900"/>
          <p14:tracePt t="9616" x="4511675" y="4914900"/>
          <p14:tracePt t="9633" x="4457700" y="4914900"/>
          <p14:tracePt t="9650" x="4403725" y="4914900"/>
          <p14:tracePt t="9666" x="4365625" y="4892675"/>
          <p14:tracePt t="9683" x="4321175" y="4868863"/>
          <p14:tracePt t="9700" x="4275138" y="4838700"/>
          <p14:tracePt t="9716" x="4244975" y="4830763"/>
          <p14:tracePt t="9734" x="4175125" y="4778375"/>
          <p14:tracePt t="9750" x="4137025" y="4754563"/>
          <p14:tracePt t="9766" x="4092575" y="4702175"/>
          <p14:tracePt t="9783" x="4060825" y="4678363"/>
          <p14:tracePt t="9919" x="4060825" y="4670425"/>
          <p14:tracePt t="9943" x="4076700" y="4670425"/>
          <p14:tracePt t="9951" x="4092575" y="4656138"/>
          <p14:tracePt t="9967" x="4092575" y="4648200"/>
          <p14:tracePt t="9983" x="4092575" y="4632325"/>
          <p14:tracePt t="9991" x="4092575" y="4625975"/>
          <p14:tracePt t="10000" x="4092575" y="4610100"/>
          <p14:tracePt t="10017" x="4092575" y="4587875"/>
          <p14:tracePt t="10033" x="4106863" y="4579938"/>
          <p14:tracePt t="10050" x="4137025" y="4556125"/>
          <p14:tracePt t="10067" x="4183063" y="4533900"/>
          <p14:tracePt t="10084" x="4229100" y="4511675"/>
          <p14:tracePt t="10100" x="4289425" y="4473575"/>
          <p14:tracePt t="10117" x="4327525" y="4441825"/>
          <p14:tracePt t="10134" x="4359275" y="4419600"/>
          <p14:tracePt t="10150" x="4365625" y="4411663"/>
          <p14:tracePt t="10191" x="4373563" y="4403725"/>
          <p14:tracePt t="10215" x="4389438" y="4381500"/>
          <p14:tracePt t="10223" x="4389438" y="4373563"/>
          <p14:tracePt t="10235" x="4403725" y="4359275"/>
          <p14:tracePt t="11703" x="4473575" y="4327525"/>
          <p14:tracePt t="11711" x="4640263" y="4251325"/>
          <p14:tracePt t="11719" x="4792663" y="4198938"/>
          <p14:tracePt t="11734" x="4991100" y="4144963"/>
          <p14:tracePt t="11751" x="5197475" y="4084638"/>
          <p14:tracePt t="11767" x="5448300" y="4022725"/>
          <p14:tracePt t="11784" x="5654675" y="3992563"/>
          <p14:tracePt t="11801" x="5897563" y="3932238"/>
          <p14:tracePt t="11817" x="6096000" y="3870325"/>
          <p14:tracePt t="11834" x="6270625" y="3810000"/>
          <p14:tracePt t="11852" x="6416675" y="3756025"/>
          <p14:tracePt t="11867" x="6575425" y="3711575"/>
          <p14:tracePt t="11884" x="6721475" y="3673475"/>
          <p14:tracePt t="11902" x="6888163" y="3619500"/>
          <p14:tracePt t="11918" x="7070725" y="3543300"/>
          <p14:tracePt t="11934" x="7140575" y="3505200"/>
          <p14:tracePt t="11951" x="7185025" y="3475038"/>
          <p14:tracePt t="11968" x="7216775" y="3451225"/>
          <p14:tracePt t="11984" x="7231063" y="3436938"/>
          <p14:tracePt t="12001" x="7246938" y="3398838"/>
          <p14:tracePt t="12018" x="7277100" y="3336925"/>
          <p14:tracePt t="12034" x="7331075" y="3276600"/>
          <p14:tracePt t="12052" x="7421563" y="3178175"/>
          <p14:tracePt t="12068" x="7535863" y="3101975"/>
          <p14:tracePt t="12084" x="7666038" y="3025775"/>
          <p14:tracePt t="12101" x="7788275" y="2963863"/>
          <p14:tracePt t="12119" x="7978775" y="2873375"/>
          <p14:tracePt t="12134" x="8077200" y="2811463"/>
          <p14:tracePt t="12151" x="8131175" y="2781300"/>
          <p14:tracePt t="12168" x="8175625" y="2751138"/>
          <p14:tracePt t="12184" x="8183563" y="2743200"/>
          <p14:tracePt t="12215" x="8191500" y="2735263"/>
          <p14:tracePt t="12231" x="8221663" y="2697163"/>
          <p14:tracePt t="12239" x="8259763" y="2659063"/>
          <p14:tracePt t="12251" x="8275638" y="2644775"/>
          <p14:tracePt t="12268" x="8305800" y="2620963"/>
          <p14:tracePt t="12284" x="8366125" y="2582863"/>
          <p14:tracePt t="12301" x="8442325" y="2568575"/>
          <p14:tracePt t="12318" x="8458200" y="2568575"/>
          <p14:tracePt t="12447" x="8466138" y="2568575"/>
          <p14:tracePt t="12511" x="8466138" y="2574925"/>
          <p14:tracePt t="12520" x="8466138" y="2590800"/>
          <p14:tracePt t="12527" x="8466138" y="2620963"/>
          <p14:tracePt t="12552" x="8458200" y="2628900"/>
          <p14:tracePt t="12559" x="8450263" y="2628900"/>
          <p14:tracePt t="12568" x="8442325" y="2628900"/>
          <p14:tracePt t="12584" x="8428038" y="2628900"/>
          <p14:tracePt t="12631" x="8420100" y="2628900"/>
          <p14:tracePt t="12855" x="8404225" y="2628900"/>
          <p14:tracePt t="12863" x="8382000" y="2628900"/>
          <p14:tracePt t="12870" x="8328025" y="2659063"/>
          <p14:tracePt t="12885" x="8267700" y="2735263"/>
          <p14:tracePt t="12902" x="7954963" y="2987675"/>
          <p14:tracePt t="12918" x="7604125" y="3170238"/>
          <p14:tracePt t="12935" x="7208838" y="3336925"/>
          <p14:tracePt t="12951" x="6926263" y="3444875"/>
          <p14:tracePt t="12968" x="6683375" y="3497263"/>
          <p14:tracePt t="12985" x="6454775" y="3535363"/>
          <p14:tracePt t="13001" x="6240463" y="3551238"/>
          <p14:tracePt t="13018" x="5965825" y="3573463"/>
          <p14:tracePt t="13035" x="5532438" y="3573463"/>
          <p14:tracePt t="13053" x="5029200" y="3573463"/>
          <p14:tracePt t="13068" x="4618038" y="3573463"/>
          <p14:tracePt t="13085" x="4289425" y="3603625"/>
          <p14:tracePt t="13102" x="3832225" y="3687763"/>
          <p14:tracePt t="13118" x="3763963" y="3703638"/>
          <p14:tracePt t="13135" x="3649663" y="3733800"/>
          <p14:tracePt t="13151" x="3635375" y="3741738"/>
          <p14:tracePt t="13208" x="3635375" y="3749675"/>
          <p14:tracePt t="13247" x="3635375" y="3763963"/>
          <p14:tracePt t="13255" x="3635375" y="3810000"/>
          <p14:tracePt t="13263" x="3627438" y="3856038"/>
          <p14:tracePt t="13271" x="3619500" y="3878263"/>
          <p14:tracePt t="13285" x="3597275" y="3916363"/>
          <p14:tracePt t="13302" x="3527425" y="4076700"/>
          <p14:tracePt t="13318" x="3513138" y="4137025"/>
          <p14:tracePt t="13335" x="3475038" y="4297363"/>
          <p14:tracePt t="13351" x="3467100" y="4365625"/>
          <p14:tracePt t="13368" x="3467100" y="4397375"/>
          <p14:tracePt t="13567" x="3467100" y="4403725"/>
          <p14:tracePt t="13591" x="3482975" y="4457700"/>
          <p14:tracePt t="13599" x="3657600" y="4564063"/>
          <p14:tracePt t="13607" x="3916363" y="4702175"/>
          <p14:tracePt t="13618" x="4251325" y="4854575"/>
          <p14:tracePt t="13635" x="4740275" y="5121275"/>
          <p14:tracePt t="13651" x="4892675" y="5211763"/>
          <p14:tracePt t="13668" x="4914900" y="5219700"/>
          <p14:tracePt t="13871" x="4914900" y="5203825"/>
          <p14:tracePt t="13879" x="4906963" y="5165725"/>
          <p14:tracePt t="13887" x="4854575" y="5121275"/>
          <p14:tracePt t="13902" x="4808538" y="5083175"/>
          <p14:tracePt t="13918" x="4579938" y="5045075"/>
          <p14:tracePt t="13935" x="4427538" y="5006975"/>
          <p14:tracePt t="13953" x="4305300" y="4999038"/>
          <p14:tracePt t="13968" x="4175125" y="4983163"/>
          <p14:tracePt t="13985" x="4114800" y="4968875"/>
          <p14:tracePt t="14002" x="4054475" y="4968875"/>
          <p14:tracePt t="14018" x="4030663" y="4953000"/>
          <p14:tracePt t="14035" x="3924300" y="4930775"/>
          <p14:tracePt t="14052" x="3840163" y="4930775"/>
          <p14:tracePt t="14068" x="3787775" y="4930775"/>
          <p14:tracePt t="14085" x="3741738" y="4930775"/>
          <p14:tracePt t="14102" x="3703638" y="4930775"/>
          <p14:tracePt t="14118" x="3649663" y="4930775"/>
          <p14:tracePt t="14135" x="3635375" y="4930775"/>
          <p14:tracePt t="14152" x="3611563" y="4930775"/>
          <p14:tracePt t="14168" x="3603625" y="4930775"/>
          <p14:tracePt t="14191" x="3589338" y="4930775"/>
          <p14:tracePt t="14423" x="3581400" y="4930775"/>
          <p14:tracePt t="14447" x="3581400" y="4914900"/>
          <p14:tracePt t="14455" x="3581400" y="4892675"/>
          <p14:tracePt t="14463" x="3581400" y="4860925"/>
          <p14:tracePt t="14471" x="3597275" y="4846638"/>
          <p14:tracePt t="14485" x="3597275" y="4838700"/>
        </p14:tracePtLst>
      </p14:laserTraceLst>
    </p:ext>
  </p:extLs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513149" y="2335157"/>
            <a:ext cx="6096000" cy="1477328"/>
          </a:xfrm>
          <a:prstGeom prst="rect">
            <a:avLst/>
          </a:prstGeom>
          <a:solidFill>
            <a:schemeClr val="bg1"/>
          </a:solidFill>
        </p:spPr>
        <p:txBody>
          <a:bodyPr>
            <a:spAutoFit/>
          </a:bodyPr>
          <a:lstStyle/>
          <a:p>
            <a:r>
              <a:rPr lang="en-US" dirty="0" smtClean="0">
                <a:latin typeface="Poppins"/>
              </a:rPr>
              <a:t>If the </a:t>
            </a:r>
            <a:r>
              <a:rPr lang="en-US" dirty="0">
                <a:latin typeface="Poppins"/>
              </a:rPr>
              <a:t>probability of an event </a:t>
            </a:r>
            <a:r>
              <a:rPr lang="en-US" dirty="0" smtClean="0">
                <a:latin typeface="Poppins"/>
              </a:rPr>
              <a:t>is equal to 0.3, </a:t>
            </a:r>
          </a:p>
          <a:p>
            <a:r>
              <a:rPr lang="en-US" dirty="0" smtClean="0">
                <a:latin typeface="Poppins"/>
              </a:rPr>
              <a:t>Find the probability of its complement event </a:t>
            </a:r>
            <a:endParaRPr lang="en-US" dirty="0">
              <a:latin typeface="Poppins"/>
            </a:endParaRPr>
          </a:p>
          <a:p>
            <a:pPr algn="ctr"/>
            <a:r>
              <a:rPr lang="en-US" dirty="0"/>
              <a:t/>
            </a:r>
            <a:br>
              <a:rPr lang="en-US" dirty="0"/>
            </a:br>
            <a:r>
              <a:rPr lang="ar-EG" dirty="0"/>
              <a:t>إذا كان احتمال وقوع حدث يساوي 0.3 </a:t>
            </a:r>
          </a:p>
          <a:p>
            <a:pPr algn="ctr"/>
            <a:r>
              <a:rPr lang="ar-EG" dirty="0"/>
              <a:t>أوجد احتمال الحدث المكمل له</a:t>
            </a:r>
            <a:endParaRPr lang="en-US" dirty="0"/>
          </a:p>
        </p:txBody>
      </p:sp>
    </p:spTree>
    <p:extLst>
      <p:ext uri="{BB962C8B-B14F-4D97-AF65-F5344CB8AC3E}">
        <p14:creationId xmlns:p14="http://schemas.microsoft.com/office/powerpoint/2010/main" val="1124533805"/>
      </p:ext>
    </p:extLst>
  </p:cSld>
  <p:clrMapOvr>
    <a:masterClrMapping/>
  </p:clrMapOvr>
  <mc:AlternateContent xmlns:mc="http://schemas.openxmlformats.org/markup-compatibility/2006" xmlns:p14="http://schemas.microsoft.com/office/powerpoint/2010/main">
    <mc:Choice Requires="p14">
      <p:transition p14:dur="10" advTm="46009"/>
    </mc:Choice>
    <mc:Fallback xmlns="">
      <p:transition advTm="46009"/>
    </mc:Fallback>
  </mc:AlternateContent>
  <p:timing>
    <p:tnLst>
      <p:par>
        <p:cTn id="1" dur="indefinite" restart="never" nodeType="tmRoot"/>
      </p:par>
    </p:tnLst>
  </p:timing>
  <p:extLst mod="1">
    <p:ext uri="{3A86A75C-4F4B-4683-9AE1-C65F6400EC91}">
      <p14:laserTraceLst xmlns:p14="http://schemas.microsoft.com/office/powerpoint/2010/main">
        <p14:tracePtLst>
          <p14:tracePt t="1240" x="3603625" y="4694238"/>
          <p14:tracePt t="1249" x="3603625" y="4267200"/>
          <p14:tracePt t="1256" x="3603625" y="3978275"/>
          <p14:tracePt t="1264" x="3603625" y="3848100"/>
          <p14:tracePt t="1279" x="3603625" y="3749675"/>
          <p14:tracePt t="1295" x="3635375" y="3497263"/>
          <p14:tracePt t="1312" x="3641725" y="3390900"/>
          <p14:tracePt t="1329" x="3641725" y="3292475"/>
          <p14:tracePt t="1345" x="3641725" y="3192463"/>
          <p14:tracePt t="1362" x="3641725" y="3140075"/>
          <p14:tracePt t="1380" x="3641725" y="3132138"/>
          <p14:tracePt t="1568" x="3627438" y="3116263"/>
          <p14:tracePt t="1576" x="3559175" y="3108325"/>
          <p14:tracePt t="1584" x="3475038" y="3086100"/>
          <p14:tracePt t="1596" x="3429000" y="3063875"/>
          <p14:tracePt t="1612" x="3375025" y="3055938"/>
          <p14:tracePt t="1646" x="3360738" y="3048000"/>
          <p14:tracePt t="1663" x="3314700" y="3040063"/>
          <p14:tracePt t="1679" x="3292475" y="3025775"/>
          <p14:tracePt t="1720" x="3276600" y="3017838"/>
          <p14:tracePt t="1729" x="3254375" y="3009900"/>
          <p14:tracePt t="1746" x="3238500" y="3009900"/>
          <p14:tracePt t="1768" x="3238500" y="3001963"/>
          <p14:tracePt t="1779" x="3230563" y="2994025"/>
          <p14:tracePt t="1796" x="3200400" y="2917825"/>
          <p14:tracePt t="1812" x="3192463" y="2879725"/>
          <p14:tracePt t="1829" x="3178175" y="2835275"/>
          <p14:tracePt t="1846" x="3140075" y="2751138"/>
          <p14:tracePt t="1863" x="3094038" y="2682875"/>
          <p14:tracePt t="1880" x="3086100" y="2682875"/>
          <p14:tracePt t="1896" x="3086100" y="2674938"/>
          <p14:tracePt t="2608" x="3108325" y="2674938"/>
          <p14:tracePt t="2615" x="3140075" y="2674938"/>
          <p14:tracePt t="2629" x="3200400" y="2697163"/>
          <p14:tracePt t="2646" x="3421063" y="2697163"/>
          <p14:tracePt t="2663" x="3573463" y="2713038"/>
          <p14:tracePt t="2679" x="3771900" y="2735263"/>
          <p14:tracePt t="2696" x="3810000" y="2743200"/>
          <p14:tracePt t="2760" x="3832225" y="2743200"/>
          <p14:tracePt t="2768" x="3870325" y="2743200"/>
          <p14:tracePt t="2779" x="3940175" y="2735263"/>
          <p14:tracePt t="2796" x="4076700" y="2713038"/>
          <p14:tracePt t="2813" x="4267200" y="2674938"/>
          <p14:tracePt t="2829" x="4487863" y="2644775"/>
          <p14:tracePt t="2846" x="4670425" y="2644775"/>
          <p14:tracePt t="2863" x="4808538" y="2644775"/>
          <p14:tracePt t="2879" x="4906963" y="2644775"/>
          <p14:tracePt t="2896" x="4930775" y="2644775"/>
          <p14:tracePt t="2952" x="4953000" y="2644775"/>
          <p14:tracePt t="2960" x="4960938" y="2644775"/>
          <p14:tracePt t="2968" x="4983163" y="2644775"/>
          <p14:tracePt t="2979" x="5059363" y="2636838"/>
          <p14:tracePt t="2996" x="5189538" y="2628900"/>
          <p14:tracePt t="3013" x="5349875" y="2628900"/>
          <p14:tracePt t="3029" x="5524500" y="2628900"/>
          <p14:tracePt t="3047" x="5699125" y="2628900"/>
          <p14:tracePt t="3063" x="5722938" y="2628900"/>
          <p14:tracePt t="3079" x="5745163" y="2628900"/>
          <p14:tracePt t="3096" x="5753100" y="2628900"/>
          <p14:tracePt t="3168" x="5768975" y="2628900"/>
          <p14:tracePt t="3176" x="5775325" y="2628900"/>
          <p14:tracePt t="3193" x="5791200" y="2628900"/>
          <p14:tracePt t="3264" x="5799138" y="2628900"/>
          <p14:tracePt t="3272" x="5845175" y="2628900"/>
          <p14:tracePt t="3281" x="5883275" y="2628900"/>
          <p14:tracePt t="3296" x="5927725" y="2620963"/>
          <p14:tracePt t="3313" x="6011863" y="2613025"/>
          <p14:tracePt t="3330" x="6049963" y="2613025"/>
          <p14:tracePt t="3346" x="6065838" y="2613025"/>
          <p14:tracePt t="3432" x="6080125" y="2613025"/>
          <p14:tracePt t="3448" x="6096000" y="2613025"/>
          <p14:tracePt t="3456" x="6103938" y="2613025"/>
          <p14:tracePt t="3464" x="6103938" y="2620963"/>
          <p14:tracePt t="3480" x="6126163" y="2620963"/>
          <p14:tracePt t="3496" x="6172200" y="2644775"/>
          <p14:tracePt t="3513" x="6308725" y="2682875"/>
          <p14:tracePt t="3530" x="6332538" y="2689225"/>
          <p14:tracePt t="3546" x="6340475" y="2689225"/>
          <p14:tracePt t="3657" x="6346825" y="2689225"/>
          <p14:tracePt t="3672" x="6354763" y="2689225"/>
          <p14:tracePt t="3680" x="6384925" y="2689225"/>
          <p14:tracePt t="3688" x="6430963" y="2689225"/>
          <p14:tracePt t="3696" x="6438900" y="2682875"/>
          <p14:tracePt t="3713" x="6454775" y="2682875"/>
          <p14:tracePt t="3730" x="6515100" y="2667000"/>
          <p14:tracePt t="3746" x="6523038" y="2667000"/>
          <p14:tracePt t="3800" x="6537325" y="2659063"/>
          <p14:tracePt t="3816" x="6575425" y="2644775"/>
          <p14:tracePt t="3824" x="6629400" y="2644775"/>
          <p14:tracePt t="3832" x="6645275" y="2636838"/>
          <p14:tracePt t="3847" x="6743700" y="2620963"/>
          <p14:tracePt t="3863" x="6850063" y="2620963"/>
          <p14:tracePt t="3880" x="6918325" y="2620963"/>
          <p14:tracePt t="3896" x="7010400" y="2620963"/>
          <p14:tracePt t="3913" x="7026275" y="2628900"/>
          <p14:tracePt t="3930" x="7040563" y="2628900"/>
          <p14:tracePt t="4104" x="7064375" y="2620963"/>
          <p14:tracePt t="4112" x="7094538" y="2590800"/>
          <p14:tracePt t="4120" x="7102475" y="2574925"/>
          <p14:tracePt t="4144" x="7108825" y="2568575"/>
          <p14:tracePt t="4151" x="7124700" y="2544763"/>
          <p14:tracePt t="4163" x="7132638" y="2530475"/>
          <p14:tracePt t="4192" x="7132638" y="2506663"/>
          <p14:tracePt t="4199" x="7132638" y="2476500"/>
          <p14:tracePt t="4213" x="7132638" y="2468563"/>
          <p14:tracePt t="4240" x="7132638" y="2460625"/>
          <p14:tracePt t="4248" x="7132638" y="2446338"/>
          <p14:tracePt t="4263" x="7132638" y="2422525"/>
          <p14:tracePt t="4280" x="7132638" y="2416175"/>
          <p14:tracePt t="4297" x="7102475" y="2416175"/>
          <p14:tracePt t="4313" x="7078663" y="2400300"/>
          <p14:tracePt t="4330" x="7064375" y="2400300"/>
          <p14:tracePt t="4347" x="7048500" y="2392363"/>
          <p14:tracePt t="4363" x="7032625" y="2384425"/>
          <p14:tracePt t="4380" x="7002463" y="2384425"/>
          <p14:tracePt t="4397" x="6994525" y="2378075"/>
          <p14:tracePt t="4413" x="6964363" y="2378075"/>
          <p14:tracePt t="4430" x="6950075" y="2378075"/>
          <p14:tracePt t="4447" x="6934200" y="2378075"/>
          <p14:tracePt t="4463" x="6904038" y="2370138"/>
          <p14:tracePt t="4480" x="6880225" y="2370138"/>
          <p14:tracePt t="4497" x="6819900" y="2370138"/>
          <p14:tracePt t="4513" x="6721475" y="2370138"/>
          <p14:tracePt t="4530" x="6683375" y="2370138"/>
          <p14:tracePt t="4547" x="6607175" y="2384425"/>
          <p14:tracePt t="4563" x="6515100" y="2416175"/>
          <p14:tracePt t="4580" x="6492875" y="2422525"/>
          <p14:tracePt t="4597" x="6446838" y="2454275"/>
          <p14:tracePt t="4600" x="6430963" y="2460625"/>
          <p14:tracePt t="4632" x="6423025" y="2468563"/>
          <p14:tracePt t="4664" x="6416675" y="2522538"/>
          <p14:tracePt t="4672" x="6392863" y="2590800"/>
          <p14:tracePt t="4680" x="6392863" y="2620963"/>
          <p14:tracePt t="4697" x="6384925" y="2682875"/>
          <p14:tracePt t="4713" x="6384925" y="2697163"/>
          <p14:tracePt t="4730" x="6384925" y="2705100"/>
          <p14:tracePt t="4747" x="6423025" y="2803525"/>
          <p14:tracePt t="4763" x="6469063" y="2857500"/>
          <p14:tracePt t="4780" x="6515100" y="2895600"/>
          <p14:tracePt t="4797" x="6561138" y="2903538"/>
          <p14:tracePt t="4813" x="6621463" y="2911475"/>
          <p14:tracePt t="4831" x="6743700" y="2911475"/>
          <p14:tracePt t="4847" x="6819900" y="2895600"/>
          <p14:tracePt t="4863" x="6904038" y="2803525"/>
          <p14:tracePt t="4880" x="6942138" y="2720975"/>
          <p14:tracePt t="4898" x="6956425" y="2659063"/>
          <p14:tracePt t="4913" x="6956425" y="2606675"/>
          <p14:tracePt t="4930" x="6956425" y="2582863"/>
          <p14:tracePt t="4947" x="6956425" y="2568575"/>
          <p14:tracePt t="4963" x="6950075" y="2498725"/>
          <p14:tracePt t="5232" x="6942138" y="2498725"/>
          <p14:tracePt t="5240" x="6926263" y="2498725"/>
          <p14:tracePt t="5249" x="6896100" y="2498725"/>
          <p14:tracePt t="5264" x="6645275" y="2628900"/>
          <p14:tracePt t="5280" x="6256338" y="2811463"/>
          <p14:tracePt t="5297" x="5837238" y="2933700"/>
          <p14:tracePt t="5314" x="5394325" y="3025775"/>
          <p14:tracePt t="5331" x="5037138" y="3078163"/>
          <p14:tracePt t="5347" x="4822825" y="3108325"/>
          <p14:tracePt t="5364" x="4702175" y="3124200"/>
          <p14:tracePt t="5380" x="4640263" y="3124200"/>
          <p14:tracePt t="5399" x="4441825" y="3124200"/>
          <p14:tracePt t="5414" x="4351338" y="3124200"/>
          <p14:tracePt t="5431" x="3932238" y="3124200"/>
          <p14:tracePt t="5447" x="3787775" y="3124200"/>
          <p14:tracePt t="5464" x="3306763" y="3124200"/>
          <p14:tracePt t="5480" x="3094038" y="3124200"/>
          <p14:tracePt t="5497" x="2941638" y="3124200"/>
          <p14:tracePt t="5514" x="2873375" y="3140075"/>
          <p14:tracePt t="5531" x="2835275" y="3146425"/>
          <p14:tracePt t="5547" x="2819400" y="3154363"/>
          <p14:tracePt t="5564" x="2803525" y="3162300"/>
          <p14:tracePt t="5703" x="2803525" y="3146425"/>
          <p14:tracePt t="5711" x="2803525" y="3124200"/>
          <p14:tracePt t="5719" x="2803525" y="3108325"/>
          <p14:tracePt t="5735" x="2803525" y="3094038"/>
          <p14:tracePt t="5747" x="2819400" y="3070225"/>
          <p14:tracePt t="5763" x="2857500" y="3025775"/>
          <p14:tracePt t="5780" x="2903538" y="3001963"/>
          <p14:tracePt t="5797" x="2949575" y="2971800"/>
          <p14:tracePt t="5814" x="2979738" y="2955925"/>
          <p14:tracePt t="5831" x="3001963" y="2955925"/>
          <p14:tracePt t="5847" x="3032125" y="2941638"/>
          <p14:tracePt t="5864" x="3078163" y="2941638"/>
          <p14:tracePt t="5880" x="3146425" y="2941638"/>
          <p14:tracePt t="5898" x="3254375" y="2941638"/>
          <p14:tracePt t="5914" x="3375025" y="2941638"/>
          <p14:tracePt t="5930" x="3475038" y="2941638"/>
          <p14:tracePt t="5947" x="3513138" y="2941638"/>
          <p14:tracePt t="5964" x="3527425" y="2941638"/>
          <p14:tracePt t="6023" x="3535363" y="2941638"/>
          <p14:tracePt t="6031" x="3559175" y="2941638"/>
          <p14:tracePt t="6039" x="3597275" y="2941638"/>
          <p14:tracePt t="6047" x="3679825" y="2925763"/>
          <p14:tracePt t="6064" x="3840163" y="2925763"/>
          <p14:tracePt t="6080" x="4030663" y="2917825"/>
          <p14:tracePt t="6097" x="4213225" y="2903538"/>
          <p14:tracePt t="6114" x="4327525" y="2887663"/>
          <p14:tracePt t="6130" x="4397375" y="2879725"/>
          <p14:tracePt t="6147" x="4411663" y="2865438"/>
          <p14:tracePt t="6208" x="4427538" y="2865438"/>
          <p14:tracePt t="6216" x="4449763" y="2841625"/>
          <p14:tracePt t="6224" x="4457700" y="2835275"/>
          <p14:tracePt t="6232" x="4479925" y="2835275"/>
          <p14:tracePt t="6247" x="4533900" y="2827338"/>
          <p14:tracePt t="6265" x="4618038" y="2827338"/>
          <p14:tracePt t="6281" x="4678363" y="2827338"/>
          <p14:tracePt t="6297" x="4740275" y="2827338"/>
          <p14:tracePt t="6314" x="4762500" y="2827338"/>
          <p14:tracePt t="6331" x="4784725" y="2827338"/>
          <p14:tracePt t="6384" x="4792663" y="2835275"/>
          <p14:tracePt t="6392" x="4808538" y="2835275"/>
          <p14:tracePt t="6400" x="4822825" y="2841625"/>
          <p14:tracePt t="6414" x="4868863" y="2879725"/>
          <p14:tracePt t="6431" x="5013325" y="2941638"/>
          <p14:tracePt t="6447" x="5059363" y="2955925"/>
          <p14:tracePt t="6464" x="5083175" y="2963863"/>
          <p14:tracePt t="6600" x="5089525" y="2963863"/>
          <p14:tracePt t="6640" x="5089525" y="2955925"/>
          <p14:tracePt t="6648" x="5089525" y="2949575"/>
          <p14:tracePt t="6656" x="5089525" y="2941638"/>
          <p14:tracePt t="6696" x="5089525" y="2933700"/>
          <p14:tracePt t="6712" x="5097463" y="2925763"/>
          <p14:tracePt t="6760" x="5097463" y="2917825"/>
          <p14:tracePt t="6769" x="5105400" y="2917825"/>
          <p14:tracePt t="6781" x="5113338" y="2917825"/>
          <p14:tracePt t="6797" x="5135563" y="2917825"/>
          <p14:tracePt t="6815" x="5165725" y="2917825"/>
          <p14:tracePt t="6831" x="5181600" y="2925763"/>
          <p14:tracePt t="6847" x="5219700" y="2933700"/>
          <p14:tracePt t="6864" x="5303838" y="2994025"/>
          <p14:tracePt t="6881" x="5356225" y="3009900"/>
          <p14:tracePt t="6898" x="5364163" y="3017838"/>
          <p14:tracePt t="6914" x="5372100" y="3017838"/>
          <p14:tracePt t="6976" x="5402263" y="3017838"/>
          <p14:tracePt t="6984" x="5432425" y="3009900"/>
          <p14:tracePt t="6992" x="5464175" y="3009900"/>
          <p14:tracePt t="6999" x="5486400" y="2987675"/>
          <p14:tracePt t="7015" x="5540375" y="2963863"/>
          <p14:tracePt t="7031" x="5592763" y="2955925"/>
          <p14:tracePt t="7048" x="5646738" y="2925763"/>
          <p14:tracePt t="7064" x="5661025" y="2911475"/>
          <p14:tracePt t="7104" x="5668963" y="2911475"/>
          <p14:tracePt t="7120" x="5676900" y="2903538"/>
          <p14:tracePt t="7136" x="5684838" y="2903538"/>
          <p14:tracePt t="7148" x="5699125" y="2903538"/>
          <p14:tracePt t="7164" x="5715000" y="2903538"/>
          <p14:tracePt t="7181" x="5745163" y="2903538"/>
          <p14:tracePt t="7198" x="5768975" y="2903538"/>
          <p14:tracePt t="7215" x="5821363" y="2903538"/>
          <p14:tracePt t="7231" x="5837238" y="2903538"/>
          <p14:tracePt t="7248" x="5845175" y="2903538"/>
          <p14:tracePt t="7264" x="5851525" y="2903538"/>
          <p14:tracePt t="7281" x="5859463" y="2903538"/>
          <p14:tracePt t="7314" x="5867400" y="2903538"/>
          <p14:tracePt t="7331" x="5883275" y="2903538"/>
          <p14:tracePt t="7348" x="5981700" y="2903538"/>
          <p14:tracePt t="7364" x="6049963" y="2903538"/>
          <p14:tracePt t="7381" x="6118225" y="2903538"/>
          <p14:tracePt t="7398" x="6232525" y="2903538"/>
          <p14:tracePt t="7415" x="6346825" y="2903538"/>
          <p14:tracePt t="7431" x="6400800" y="2903538"/>
          <p14:tracePt t="7448" x="6515100" y="2887663"/>
          <p14:tracePt t="7464" x="6569075" y="2879725"/>
          <p14:tracePt t="7481" x="6637338" y="2873375"/>
          <p14:tracePt t="7498" x="6697663" y="2865438"/>
          <p14:tracePt t="7514" x="6773863" y="2865438"/>
          <p14:tracePt t="7531" x="6880225" y="2865438"/>
          <p14:tracePt t="7548" x="6950075" y="2865438"/>
          <p14:tracePt t="7564" x="7002463" y="2865438"/>
          <p14:tracePt t="7581" x="7070725" y="2865438"/>
          <p14:tracePt t="7598" x="7086600" y="2865438"/>
          <p14:tracePt t="7680" x="7094538" y="2865438"/>
          <p14:tracePt t="7696" x="7102475" y="2873375"/>
          <p14:tracePt t="7712" x="7116763" y="2879725"/>
          <p14:tracePt t="7720" x="7146925" y="2933700"/>
          <p14:tracePt t="7731" x="7192963" y="2987675"/>
          <p14:tracePt t="7748" x="7216775" y="3009900"/>
          <p14:tracePt t="7801" x="7216775" y="3032125"/>
          <p14:tracePt t="7808" x="7216775" y="3070225"/>
          <p14:tracePt t="7816" x="7216775" y="3101975"/>
          <p14:tracePt t="7831" x="7146925" y="3184525"/>
          <p14:tracePt t="7848" x="7040563" y="3254375"/>
          <p14:tracePt t="7865" x="6888163" y="3330575"/>
          <p14:tracePt t="7881" x="6721475" y="3413125"/>
          <p14:tracePt t="7898" x="6530975" y="3505200"/>
          <p14:tracePt t="7915" x="6346825" y="3559175"/>
          <p14:tracePt t="7931" x="6194425" y="3627438"/>
          <p14:tracePt t="7948" x="6065838" y="3665538"/>
          <p14:tracePt t="7965" x="5989638" y="3679825"/>
          <p14:tracePt t="7981" x="5951538" y="3703638"/>
          <p14:tracePt t="8032" x="5935663" y="3717925"/>
          <p14:tracePt t="8041" x="5921375" y="3733800"/>
          <p14:tracePt t="8048" x="5883275" y="3771900"/>
          <p14:tracePt t="8065" x="5775325" y="3832225"/>
          <p14:tracePt t="8081" x="5646738" y="3916363"/>
          <p14:tracePt t="8098" x="5402263" y="4030663"/>
          <p14:tracePt t="8115" x="4999038" y="4168775"/>
          <p14:tracePt t="8131" x="4632325" y="4259263"/>
          <p14:tracePt t="8148" x="4397375" y="4313238"/>
          <p14:tracePt t="8165" x="4267200" y="4389438"/>
          <p14:tracePt t="8181" x="4244975" y="4389438"/>
          <p14:tracePt t="8504" x="4259263" y="4389438"/>
          <p14:tracePt t="8512" x="4275138" y="4389438"/>
          <p14:tracePt t="8520" x="4283075" y="4389438"/>
          <p14:tracePt t="8532" x="4289425" y="4389438"/>
          <p14:tracePt t="8548" x="4313238" y="4365625"/>
          <p14:tracePt t="8565" x="4351338" y="4359275"/>
          <p14:tracePt t="8624" x="4351338" y="4351338"/>
        </p14:tracePtLst>
      </p14:laserTraceLst>
    </p:ext>
  </p:extLs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Chapter </a:t>
            </a:r>
            <a:r>
              <a:rPr lang="en-US" sz="2800" b="1" dirty="0">
                <a:latin typeface="Times New Roman" panose="02020603050405020304" pitchFamily="18" charset="0"/>
                <a:cs typeface="Times New Roman" panose="02020603050405020304" pitchFamily="18" charset="0"/>
              </a:rPr>
              <a:t>Summary </a:t>
            </a:r>
          </a:p>
        </p:txBody>
      </p:sp>
      <p:sp>
        <p:nvSpPr>
          <p:cNvPr id="8" name="Rectangle 7"/>
          <p:cNvSpPr/>
          <p:nvPr/>
        </p:nvSpPr>
        <p:spPr>
          <a:xfrm>
            <a:off x="651740" y="2415032"/>
            <a:ext cx="3347605" cy="1218966"/>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200000"/>
              </a:lnSpc>
            </a:pPr>
            <a:r>
              <a:rPr lang="en-US" sz="2000" b="1" dirty="0">
                <a:solidFill>
                  <a:schemeClr val="tx1"/>
                </a:solidFill>
                <a:latin typeface="Times New Roman" panose="02020603050405020304" pitchFamily="18" charset="0"/>
                <a:cs typeface="Times New Roman" panose="02020603050405020304" pitchFamily="18" charset="0"/>
              </a:rPr>
              <a:t>Basic Concepts of Probability and Counting</a:t>
            </a:r>
          </a:p>
        </p:txBody>
      </p:sp>
      <p:sp>
        <p:nvSpPr>
          <p:cNvPr id="10" name="Rectangle 9"/>
          <p:cNvSpPr/>
          <p:nvPr/>
        </p:nvSpPr>
        <p:spPr>
          <a:xfrm>
            <a:off x="1745673" y="4444232"/>
            <a:ext cx="4543475" cy="1595327"/>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200000"/>
              </a:lnSpc>
            </a:pPr>
            <a:r>
              <a:rPr lang="en-US" sz="2000" b="1" dirty="0">
                <a:solidFill>
                  <a:schemeClr val="tx1"/>
                </a:solidFill>
                <a:latin typeface="Times New Roman" panose="02020603050405020304" pitchFamily="18" charset="0"/>
                <a:cs typeface="Times New Roman" panose="02020603050405020304" pitchFamily="18" charset="0"/>
              </a:rPr>
              <a:t>Multiplication </a:t>
            </a:r>
            <a:r>
              <a:rPr lang="en-US" sz="2000" b="1" dirty="0" smtClean="0">
                <a:solidFill>
                  <a:schemeClr val="tx1"/>
                </a:solidFill>
                <a:latin typeface="Times New Roman" panose="02020603050405020304" pitchFamily="18" charset="0"/>
                <a:cs typeface="Times New Roman" panose="02020603050405020304" pitchFamily="18" charset="0"/>
              </a:rPr>
              <a:t>Rule: </a:t>
            </a:r>
            <a:r>
              <a:rPr lang="en-US" sz="2800" b="1" dirty="0" smtClean="0">
                <a:solidFill>
                  <a:schemeClr val="accent5">
                    <a:lumMod val="75000"/>
                  </a:schemeClr>
                </a:solidFill>
                <a:latin typeface="Times New Roman" panose="02020603050405020304" pitchFamily="18" charset="0"/>
                <a:cs typeface="Times New Roman" panose="02020603050405020304" pitchFamily="18" charset="0"/>
              </a:rPr>
              <a:t>( and ) </a:t>
            </a:r>
          </a:p>
          <a:p>
            <a:pPr>
              <a:lnSpc>
                <a:spcPct val="200000"/>
              </a:lnSpc>
            </a:pPr>
            <a:r>
              <a:rPr lang="en-US" altLang="en-US" sz="2000" b="1" dirty="0">
                <a:solidFill>
                  <a:srgbClr val="FF0000"/>
                </a:solidFill>
                <a:latin typeface="Times New Roman" panose="02020603050405020304" pitchFamily="18" charset="0"/>
                <a:cs typeface="Times New Roman" panose="02020603050405020304" pitchFamily="18" charset="0"/>
              </a:rPr>
              <a:t>P(A and B) = P(A) x P(B|A) </a:t>
            </a:r>
            <a:endParaRPr lang="en-US" sz="2000" b="1" dirty="0">
              <a:solidFill>
                <a:srgbClr val="FF0000"/>
              </a:solidFill>
              <a:latin typeface="Times New Roman" panose="02020603050405020304" pitchFamily="18" charset="0"/>
              <a:cs typeface="Times New Roman" panose="02020603050405020304" pitchFamily="18" charset="0"/>
            </a:endParaRPr>
          </a:p>
          <a:p>
            <a:pPr>
              <a:lnSpc>
                <a:spcPct val="200000"/>
              </a:lnSpc>
            </a:pPr>
            <a:endParaRPr lang="en-US" sz="2000" dirty="0">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12" name="Rectangle 11"/>
              <p:cNvSpPr/>
              <p:nvPr/>
            </p:nvSpPr>
            <p:spPr>
              <a:xfrm>
                <a:off x="4594620" y="1926421"/>
                <a:ext cx="3587405" cy="2097365"/>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b="1" dirty="0" smtClean="0">
                  <a:solidFill>
                    <a:schemeClr val="tx1"/>
                  </a:solidFill>
                  <a:latin typeface="Times New Roman" panose="02020603050405020304" pitchFamily="18" charset="0"/>
                  <a:cs typeface="Times New Roman" panose="02020603050405020304" pitchFamily="18" charset="0"/>
                </a:endParaRPr>
              </a:p>
              <a:p>
                <a:endParaRPr lang="en-US" sz="2000" b="1" dirty="0">
                  <a:solidFill>
                    <a:schemeClr val="tx1"/>
                  </a:solidFill>
                  <a:latin typeface="Times New Roman" panose="02020603050405020304" pitchFamily="18" charset="0"/>
                  <a:cs typeface="Times New Roman" panose="02020603050405020304" pitchFamily="18" charset="0"/>
                </a:endParaRPr>
              </a:p>
              <a:p>
                <a:endParaRPr lang="en-US" sz="2000" b="1" dirty="0" smtClean="0">
                  <a:solidFill>
                    <a:schemeClr val="tx1"/>
                  </a:solidFill>
                  <a:latin typeface="Times New Roman" panose="02020603050405020304" pitchFamily="18" charset="0"/>
                  <a:cs typeface="Times New Roman" panose="02020603050405020304" pitchFamily="18" charset="0"/>
                </a:endParaRPr>
              </a:p>
              <a:p>
                <a:endParaRPr lang="en-US" sz="2000" b="1" dirty="0">
                  <a:solidFill>
                    <a:schemeClr val="tx1"/>
                  </a:solidFill>
                  <a:latin typeface="Times New Roman" panose="02020603050405020304" pitchFamily="18" charset="0"/>
                  <a:cs typeface="Times New Roman" panose="02020603050405020304" pitchFamily="18" charset="0"/>
                </a:endParaRPr>
              </a:p>
              <a:p>
                <a:r>
                  <a:rPr lang="en-US" sz="2000" b="1" dirty="0" smtClean="0">
                    <a:solidFill>
                      <a:schemeClr val="tx1"/>
                    </a:solidFill>
                    <a:latin typeface="Times New Roman" panose="02020603050405020304" pitchFamily="18" charset="0"/>
                    <a:cs typeface="Times New Roman" panose="02020603050405020304" pitchFamily="18" charset="0"/>
                  </a:rPr>
                  <a:t>    Conditional Probability:</a:t>
                </a:r>
              </a:p>
              <a:p>
                <a:endParaRPr lang="en-US" sz="2000" b="1" dirty="0" smtClean="0">
                  <a:solidFill>
                    <a:schemeClr val="tx1"/>
                  </a:solidFill>
                  <a:latin typeface="Times New Roman" panose="02020603050405020304" pitchFamily="18" charset="0"/>
                  <a:cs typeface="Times New Roman" panose="02020603050405020304" pitchFamily="18" charset="0"/>
                </a:endParaRPr>
              </a:p>
              <a:p>
                <a:pPr/>
                <a14:m>
                  <m:oMathPara xmlns:m="http://schemas.openxmlformats.org/officeDocument/2006/math">
                    <m:oMathParaPr>
                      <m:jc m:val="centerGroup"/>
                    </m:oMathParaPr>
                    <m:oMath xmlns:m="http://schemas.openxmlformats.org/officeDocument/2006/math">
                      <m:r>
                        <a:rPr lang="en-US" sz="2000" b="1" i="1" smtClean="0">
                          <a:solidFill>
                            <a:srgbClr val="FF0000"/>
                          </a:solidFill>
                          <a:latin typeface="Cambria Math" panose="02040503050406030204" pitchFamily="18" charset="0"/>
                        </a:rPr>
                        <m:t>𝑷</m:t>
                      </m:r>
                      <m:d>
                        <m:dPr>
                          <m:ctrlPr>
                            <a:rPr lang="en-US" sz="2000" b="1" i="1">
                              <a:solidFill>
                                <a:srgbClr val="FF0000"/>
                              </a:solidFill>
                              <a:latin typeface="Cambria Math" panose="02040503050406030204" pitchFamily="18" charset="0"/>
                            </a:rPr>
                          </m:ctrlPr>
                        </m:dPr>
                        <m:e>
                          <m:r>
                            <a:rPr lang="en-US" sz="2000" b="1" i="1">
                              <a:solidFill>
                                <a:srgbClr val="FF0000"/>
                              </a:solidFill>
                              <a:latin typeface="Cambria Math" panose="02040503050406030204" pitchFamily="18" charset="0"/>
                            </a:rPr>
                            <m:t> </m:t>
                          </m:r>
                          <m:r>
                            <a:rPr lang="en-US" sz="2000" b="1" i="1">
                              <a:solidFill>
                                <a:srgbClr val="FF0000"/>
                              </a:solidFill>
                              <a:latin typeface="Cambria Math" panose="02040503050406030204" pitchFamily="18" charset="0"/>
                            </a:rPr>
                            <m:t>𝑩</m:t>
                          </m:r>
                        </m:e>
                        <m:e>
                          <m:r>
                            <a:rPr lang="en-US" sz="2000" b="1" i="1">
                              <a:solidFill>
                                <a:srgbClr val="FF0000"/>
                              </a:solidFill>
                              <a:latin typeface="Cambria Math" panose="02040503050406030204" pitchFamily="18" charset="0"/>
                            </a:rPr>
                            <m:t>𝑨</m:t>
                          </m:r>
                        </m:e>
                      </m:d>
                      <m:r>
                        <a:rPr lang="en-US" sz="2000" b="1" i="1">
                          <a:solidFill>
                            <a:srgbClr val="FF0000"/>
                          </a:solidFill>
                          <a:latin typeface="Cambria Math" panose="02040503050406030204" pitchFamily="18" charset="0"/>
                        </a:rPr>
                        <m:t>= </m:t>
                      </m:r>
                      <m:f>
                        <m:fPr>
                          <m:ctrlPr>
                            <a:rPr lang="en-US" sz="2000" b="1" i="1">
                              <a:solidFill>
                                <a:srgbClr val="FF0000"/>
                              </a:solidFill>
                              <a:latin typeface="Cambria Math" panose="02040503050406030204" pitchFamily="18" charset="0"/>
                            </a:rPr>
                          </m:ctrlPr>
                        </m:fPr>
                        <m:num>
                          <m:r>
                            <a:rPr lang="en-US" sz="2000" b="1" i="1">
                              <a:solidFill>
                                <a:srgbClr val="FF0000"/>
                              </a:solidFill>
                              <a:latin typeface="Cambria Math" panose="02040503050406030204" pitchFamily="18" charset="0"/>
                            </a:rPr>
                            <m:t>𝑷</m:t>
                          </m:r>
                          <m:r>
                            <a:rPr lang="en-US" sz="2000" b="1" i="1">
                              <a:solidFill>
                                <a:srgbClr val="FF0000"/>
                              </a:solidFill>
                              <a:latin typeface="Cambria Math" panose="02040503050406030204" pitchFamily="18" charset="0"/>
                            </a:rPr>
                            <m:t>(</m:t>
                          </m:r>
                          <m:r>
                            <a:rPr lang="en-US" sz="2000" b="1" i="1">
                              <a:solidFill>
                                <a:srgbClr val="FF0000"/>
                              </a:solidFill>
                              <a:latin typeface="Cambria Math" panose="02040503050406030204" pitchFamily="18" charset="0"/>
                            </a:rPr>
                            <m:t>𝑩</m:t>
                          </m:r>
                          <m:r>
                            <a:rPr lang="en-US" sz="2000" b="1" i="1">
                              <a:solidFill>
                                <a:srgbClr val="FF0000"/>
                              </a:solidFill>
                              <a:latin typeface="Cambria Math" panose="02040503050406030204" pitchFamily="18" charset="0"/>
                            </a:rPr>
                            <m:t> </m:t>
                          </m:r>
                          <m:r>
                            <a:rPr lang="en-US" sz="2000" b="1" i="1">
                              <a:solidFill>
                                <a:srgbClr val="FF0000"/>
                              </a:solidFill>
                              <a:latin typeface="Cambria Math" panose="02040503050406030204" pitchFamily="18" charset="0"/>
                            </a:rPr>
                            <m:t>𝒂𝒏𝒅</m:t>
                          </m:r>
                          <m:r>
                            <a:rPr lang="en-US" sz="2000" b="1" i="1" smtClean="0">
                              <a:solidFill>
                                <a:srgbClr val="FF0000"/>
                              </a:solidFill>
                              <a:latin typeface="Cambria Math" panose="02040503050406030204" pitchFamily="18" charset="0"/>
                            </a:rPr>
                            <m:t> </m:t>
                          </m:r>
                          <m:r>
                            <a:rPr lang="en-US" sz="2000" b="1" i="1">
                              <a:solidFill>
                                <a:srgbClr val="FF0000"/>
                              </a:solidFill>
                              <a:latin typeface="Cambria Math" panose="02040503050406030204" pitchFamily="18" charset="0"/>
                            </a:rPr>
                            <m:t>𝑨</m:t>
                          </m:r>
                          <m:r>
                            <a:rPr lang="en-US" sz="2000" b="1" i="1">
                              <a:solidFill>
                                <a:srgbClr val="FF0000"/>
                              </a:solidFill>
                              <a:latin typeface="Cambria Math" panose="02040503050406030204" pitchFamily="18" charset="0"/>
                            </a:rPr>
                            <m:t>)</m:t>
                          </m:r>
                        </m:num>
                        <m:den>
                          <m:r>
                            <a:rPr lang="en-US" sz="2000" b="1" i="1">
                              <a:solidFill>
                                <a:srgbClr val="FF0000"/>
                              </a:solidFill>
                              <a:latin typeface="Cambria Math" panose="02040503050406030204" pitchFamily="18" charset="0"/>
                            </a:rPr>
                            <m:t>𝑷</m:t>
                          </m:r>
                          <m:r>
                            <a:rPr lang="en-US" sz="2000" b="1" i="1">
                              <a:solidFill>
                                <a:srgbClr val="FF0000"/>
                              </a:solidFill>
                              <a:latin typeface="Cambria Math" panose="02040503050406030204" pitchFamily="18" charset="0"/>
                            </a:rPr>
                            <m:t>(</m:t>
                          </m:r>
                          <m:r>
                            <a:rPr lang="en-US" sz="2000" b="1" i="1">
                              <a:solidFill>
                                <a:srgbClr val="FF0000"/>
                              </a:solidFill>
                              <a:latin typeface="Cambria Math" panose="02040503050406030204" pitchFamily="18" charset="0"/>
                            </a:rPr>
                            <m:t>𝑨</m:t>
                          </m:r>
                          <m:r>
                            <a:rPr lang="en-US" sz="2000" b="1" i="1">
                              <a:solidFill>
                                <a:srgbClr val="FF0000"/>
                              </a:solidFill>
                              <a:latin typeface="Cambria Math" panose="02040503050406030204" pitchFamily="18" charset="0"/>
                            </a:rPr>
                            <m:t>)</m:t>
                          </m:r>
                        </m:den>
                      </m:f>
                    </m:oMath>
                  </m:oMathPara>
                </a14:m>
                <a:endParaRPr lang="en-US" sz="2000" b="1" dirty="0">
                  <a:solidFill>
                    <a:schemeClr val="tx1"/>
                  </a:solidFill>
                  <a:latin typeface="Times New Roman" panose="02020603050405020304" pitchFamily="18" charset="0"/>
                  <a:cs typeface="Times New Roman" panose="02020603050405020304" pitchFamily="18" charset="0"/>
                </a:endParaRPr>
              </a:p>
              <a:p>
                <a:endParaRPr lang="en-US" sz="2000" b="1" dirty="0" smtClean="0">
                  <a:solidFill>
                    <a:schemeClr val="tx1"/>
                  </a:solidFill>
                  <a:latin typeface="Times New Roman" panose="02020603050405020304" pitchFamily="18" charset="0"/>
                  <a:cs typeface="Times New Roman" panose="02020603050405020304" pitchFamily="18" charset="0"/>
                </a:endParaRPr>
              </a:p>
              <a:p>
                <a:endParaRPr lang="en-US" sz="2000" b="1" dirty="0">
                  <a:solidFill>
                    <a:schemeClr val="tx1"/>
                  </a:solidFill>
                  <a:latin typeface="Times New Roman" panose="02020603050405020304" pitchFamily="18" charset="0"/>
                  <a:cs typeface="Times New Roman" panose="02020603050405020304" pitchFamily="18" charset="0"/>
                </a:endParaRPr>
              </a:p>
              <a:p>
                <a:endParaRPr lang="en-US" sz="2000" b="1" dirty="0" smtClean="0">
                  <a:solidFill>
                    <a:schemeClr val="tx1"/>
                  </a:solidFill>
                  <a:latin typeface="Times New Roman" panose="02020603050405020304" pitchFamily="18" charset="0"/>
                  <a:cs typeface="Times New Roman" panose="02020603050405020304" pitchFamily="18" charset="0"/>
                </a:endParaRPr>
              </a:p>
              <a:p>
                <a:endParaRPr lang="en-US" sz="2000" b="1" dirty="0" smtClean="0">
                  <a:solidFill>
                    <a:schemeClr val="tx1"/>
                  </a:solidFill>
                  <a:latin typeface="Times New Roman" panose="02020603050405020304" pitchFamily="18" charset="0"/>
                  <a:cs typeface="Times New Roman" panose="02020603050405020304" pitchFamily="18" charset="0"/>
                </a:endParaRPr>
              </a:p>
            </p:txBody>
          </p:sp>
        </mc:Choice>
        <mc:Fallback xmlns="">
          <p:sp>
            <p:nvSpPr>
              <p:cNvPr id="12" name="Rectangle 11"/>
              <p:cNvSpPr>
                <a:spLocks noRot="1" noChangeAspect="1" noMove="1" noResize="1" noEditPoints="1" noAdjustHandles="1" noChangeArrowheads="1" noChangeShapeType="1" noTextEdit="1"/>
              </p:cNvSpPr>
              <p:nvPr/>
            </p:nvSpPr>
            <p:spPr>
              <a:xfrm>
                <a:off x="4594620" y="1926421"/>
                <a:ext cx="3587405" cy="2097365"/>
              </a:xfrm>
              <a:prstGeom prst="rect">
                <a:avLst/>
              </a:prstGeom>
              <a:blipFill>
                <a:blip r:embed="rId5"/>
                <a:stretch>
                  <a:fillRect/>
                </a:stretch>
              </a:blipFill>
            </p:spPr>
            <p:txBody>
              <a:bodyPr/>
              <a:lstStyle/>
              <a:p>
                <a:r>
                  <a:rPr lang="en-US">
                    <a:noFill/>
                  </a:rPr>
                  <a:t> </a:t>
                </a:r>
              </a:p>
            </p:txBody>
          </p:sp>
        </mc:Fallback>
      </mc:AlternateContent>
      <p:sp>
        <p:nvSpPr>
          <p:cNvPr id="13" name="Rectangle 12"/>
          <p:cNvSpPr/>
          <p:nvPr/>
        </p:nvSpPr>
        <p:spPr>
          <a:xfrm>
            <a:off x="6662593" y="4469397"/>
            <a:ext cx="4727525" cy="1616337"/>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b="1" dirty="0" smtClean="0">
              <a:solidFill>
                <a:schemeClr val="tx1"/>
              </a:solidFill>
              <a:latin typeface="Times New Roman" panose="02020603050405020304" pitchFamily="18" charset="0"/>
              <a:cs typeface="Times New Roman" panose="02020603050405020304" pitchFamily="18" charset="0"/>
            </a:endParaRPr>
          </a:p>
          <a:p>
            <a:endParaRPr lang="en-US" sz="2000" b="1" dirty="0">
              <a:solidFill>
                <a:schemeClr val="tx1"/>
              </a:solidFill>
              <a:latin typeface="Times New Roman" panose="02020603050405020304" pitchFamily="18" charset="0"/>
              <a:cs typeface="Times New Roman" panose="02020603050405020304" pitchFamily="18" charset="0"/>
            </a:endParaRPr>
          </a:p>
          <a:p>
            <a:endParaRPr lang="en-US" sz="2000" b="1" dirty="0" smtClean="0">
              <a:solidFill>
                <a:schemeClr val="tx1"/>
              </a:solidFill>
              <a:latin typeface="Times New Roman" panose="02020603050405020304" pitchFamily="18" charset="0"/>
              <a:cs typeface="Times New Roman" panose="02020603050405020304" pitchFamily="18" charset="0"/>
            </a:endParaRPr>
          </a:p>
          <a:p>
            <a:pPr>
              <a:lnSpc>
                <a:spcPct val="200000"/>
              </a:lnSpc>
            </a:pPr>
            <a:r>
              <a:rPr lang="en-US" sz="2000" b="1" dirty="0" smtClean="0">
                <a:solidFill>
                  <a:schemeClr val="tx1"/>
                </a:solidFill>
                <a:latin typeface="Times New Roman" panose="02020603050405020304" pitchFamily="18" charset="0"/>
                <a:cs typeface="Times New Roman" panose="02020603050405020304" pitchFamily="18" charset="0"/>
              </a:rPr>
              <a:t>The </a:t>
            </a:r>
            <a:r>
              <a:rPr lang="en-US" sz="2000" b="1" dirty="0">
                <a:solidFill>
                  <a:schemeClr val="tx1"/>
                </a:solidFill>
                <a:latin typeface="Times New Roman" panose="02020603050405020304" pitchFamily="18" charset="0"/>
                <a:cs typeface="Times New Roman" panose="02020603050405020304" pitchFamily="18" charset="0"/>
              </a:rPr>
              <a:t>Addition </a:t>
            </a:r>
            <a:r>
              <a:rPr lang="en-US" sz="2000" b="1" dirty="0" smtClean="0">
                <a:solidFill>
                  <a:schemeClr val="tx1"/>
                </a:solidFill>
                <a:latin typeface="Times New Roman" panose="02020603050405020304" pitchFamily="18" charset="0"/>
                <a:cs typeface="Times New Roman" panose="02020603050405020304" pitchFamily="18" charset="0"/>
              </a:rPr>
              <a:t>Rule: </a:t>
            </a:r>
            <a:r>
              <a:rPr lang="en-US" sz="2800" b="1" dirty="0">
                <a:solidFill>
                  <a:schemeClr val="accent5">
                    <a:lumMod val="75000"/>
                  </a:schemeClr>
                </a:solidFill>
                <a:latin typeface="Times New Roman" panose="02020603050405020304" pitchFamily="18" charset="0"/>
                <a:cs typeface="Times New Roman" panose="02020603050405020304" pitchFamily="18" charset="0"/>
              </a:rPr>
              <a:t>(or)</a:t>
            </a:r>
          </a:p>
          <a:p>
            <a:endParaRPr lang="en-US" sz="2000" b="1" dirty="0" smtClean="0">
              <a:solidFill>
                <a:schemeClr val="tx1"/>
              </a:solidFill>
              <a:latin typeface="Times New Roman" panose="02020603050405020304" pitchFamily="18" charset="0"/>
              <a:cs typeface="Times New Roman" panose="02020603050405020304" pitchFamily="18" charset="0"/>
            </a:endParaRPr>
          </a:p>
          <a:p>
            <a:r>
              <a:rPr lang="en-US" altLang="en-US" sz="2000" b="1" dirty="0">
                <a:solidFill>
                  <a:srgbClr val="FF0000"/>
                </a:solidFill>
                <a:latin typeface="Times New Roman" panose="02020603050405020304" pitchFamily="18" charset="0"/>
                <a:cs typeface="Times New Roman" panose="02020603050405020304" pitchFamily="18" charset="0"/>
              </a:rPr>
              <a:t>P(A </a:t>
            </a:r>
            <a:r>
              <a:rPr lang="en-US" altLang="en-US" sz="2000" b="1" dirty="0" smtClean="0">
                <a:solidFill>
                  <a:srgbClr val="FF0000"/>
                </a:solidFill>
                <a:latin typeface="Times New Roman" panose="02020603050405020304" pitchFamily="18" charset="0"/>
                <a:cs typeface="Times New Roman" panose="02020603050405020304" pitchFamily="18" charset="0"/>
              </a:rPr>
              <a:t>or </a:t>
            </a:r>
            <a:r>
              <a:rPr lang="en-US" altLang="en-US" sz="2000" b="1" dirty="0">
                <a:solidFill>
                  <a:srgbClr val="FF0000"/>
                </a:solidFill>
                <a:latin typeface="Times New Roman" panose="02020603050405020304" pitchFamily="18" charset="0"/>
                <a:cs typeface="Times New Roman" panose="02020603050405020304" pitchFamily="18" charset="0"/>
              </a:rPr>
              <a:t>B) = P(A) + P(B) – </a:t>
            </a:r>
            <a:r>
              <a:rPr lang="en-US" altLang="en-US" sz="2000" b="1" dirty="0">
                <a:solidFill>
                  <a:srgbClr val="00B050"/>
                </a:solidFill>
                <a:latin typeface="Times New Roman" panose="02020603050405020304" pitchFamily="18" charset="0"/>
                <a:cs typeface="Times New Roman" panose="02020603050405020304" pitchFamily="18" charset="0"/>
              </a:rPr>
              <a:t>P(A and B)</a:t>
            </a:r>
          </a:p>
          <a:p>
            <a:endParaRPr lang="en-US" sz="2000" b="1" dirty="0" smtClean="0">
              <a:solidFill>
                <a:schemeClr val="tx1"/>
              </a:solidFill>
              <a:latin typeface="Times New Roman" panose="02020603050405020304" pitchFamily="18" charset="0"/>
              <a:cs typeface="Times New Roman" panose="02020603050405020304" pitchFamily="18" charset="0"/>
            </a:endParaRPr>
          </a:p>
          <a:p>
            <a:endParaRPr lang="en-US" sz="2000" b="1" dirty="0" smtClean="0">
              <a:solidFill>
                <a:schemeClr val="tx1"/>
              </a:solidFill>
              <a:latin typeface="Times New Roman" panose="02020603050405020304" pitchFamily="18" charset="0"/>
              <a:cs typeface="Times New Roman" panose="02020603050405020304" pitchFamily="18" charset="0"/>
            </a:endParaRPr>
          </a:p>
          <a:p>
            <a:endParaRPr lang="en-US" sz="2000" b="1" dirty="0">
              <a:solidFill>
                <a:schemeClr val="tx1"/>
              </a:solidFill>
              <a:latin typeface="Times New Roman" panose="02020603050405020304" pitchFamily="18" charset="0"/>
              <a:cs typeface="Times New Roman" panose="02020603050405020304" pitchFamily="18" charset="0"/>
            </a:endParaRPr>
          </a:p>
          <a:p>
            <a:endParaRPr lang="en-US" sz="2000" b="1" dirty="0" smtClean="0">
              <a:solidFill>
                <a:schemeClr val="tx1"/>
              </a:solidFill>
              <a:latin typeface="Times New Roman" panose="02020603050405020304" pitchFamily="18" charset="0"/>
              <a:cs typeface="Times New Roman" panose="02020603050405020304" pitchFamily="18" charset="0"/>
            </a:endParaRPr>
          </a:p>
          <a:p>
            <a:endParaRPr lang="en-US" sz="2000" b="1" dirty="0">
              <a:solidFill>
                <a:schemeClr val="tx1"/>
              </a:solidFill>
              <a:latin typeface="Times New Roman" panose="02020603050405020304" pitchFamily="18" charset="0"/>
              <a:cs typeface="Times New Roman" panose="02020603050405020304" pitchFamily="18" charset="0"/>
            </a:endParaRPr>
          </a:p>
        </p:txBody>
      </p:sp>
      <p:sp>
        <p:nvSpPr>
          <p:cNvPr id="14" name="Rectangle 13"/>
          <p:cNvSpPr/>
          <p:nvPr/>
        </p:nvSpPr>
        <p:spPr>
          <a:xfrm>
            <a:off x="8601805" y="1926421"/>
            <a:ext cx="2788313" cy="2213845"/>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200000"/>
              </a:lnSpc>
            </a:pPr>
            <a:r>
              <a:rPr lang="en-US" b="1" dirty="0">
                <a:solidFill>
                  <a:schemeClr val="tx1"/>
                </a:solidFill>
                <a:latin typeface="Times New Roman" panose="02020603050405020304" pitchFamily="18" charset="0"/>
                <a:cs typeface="Times New Roman" panose="02020603050405020304" pitchFamily="18" charset="0"/>
              </a:rPr>
              <a:t>Additional Topics in Probability and Counting</a:t>
            </a:r>
            <a:endParaRPr lang="en-US" sz="2000" b="1" dirty="0">
              <a:solidFill>
                <a:schemeClr val="tx1"/>
              </a:solidFill>
              <a:latin typeface="Times New Roman" panose="02020603050405020304" pitchFamily="18" charset="0"/>
              <a:cs typeface="Times New Roman" panose="02020603050405020304" pitchFamily="18" charset="0"/>
            </a:endParaRPr>
          </a:p>
          <a:p>
            <a:pPr>
              <a:buFont typeface="Arial" charset="0"/>
              <a:buNone/>
            </a:pPr>
            <a:r>
              <a:rPr lang="en-US" sz="2000" b="1" dirty="0" smtClean="0">
                <a:solidFill>
                  <a:srgbClr val="FF0000"/>
                </a:solidFill>
                <a:latin typeface="Times New Roman" panose="02020603050405020304" pitchFamily="18" charset="0"/>
                <a:cs typeface="Times New Roman" panose="02020603050405020304" pitchFamily="18" charset="0"/>
              </a:rPr>
              <a:t>1- </a:t>
            </a:r>
            <a:r>
              <a:rPr lang="en-US" sz="2000" b="1" dirty="0">
                <a:solidFill>
                  <a:srgbClr val="FF0000"/>
                </a:solidFill>
                <a:latin typeface="Times New Roman" panose="02020603050405020304" pitchFamily="18" charset="0"/>
                <a:cs typeface="Times New Roman" panose="02020603050405020304" pitchFamily="18" charset="0"/>
              </a:rPr>
              <a:t>Permutation</a:t>
            </a:r>
          </a:p>
          <a:p>
            <a:pPr>
              <a:buFont typeface="Arial" charset="0"/>
              <a:buNone/>
            </a:pPr>
            <a:endParaRPr lang="en-US" sz="2000" b="1" dirty="0">
              <a:solidFill>
                <a:srgbClr val="FF0000"/>
              </a:solidFill>
              <a:latin typeface="Times New Roman" panose="02020603050405020304" pitchFamily="18" charset="0"/>
              <a:cs typeface="Times New Roman" panose="02020603050405020304" pitchFamily="18" charset="0"/>
            </a:endParaRPr>
          </a:p>
          <a:p>
            <a:pPr>
              <a:buFont typeface="Arial" charset="0"/>
              <a:buNone/>
            </a:pPr>
            <a:r>
              <a:rPr lang="en-US" sz="2000" b="1" dirty="0">
                <a:solidFill>
                  <a:srgbClr val="FF0000"/>
                </a:solidFill>
                <a:latin typeface="Times New Roman" panose="02020603050405020304" pitchFamily="18" charset="0"/>
                <a:cs typeface="Times New Roman" panose="02020603050405020304" pitchFamily="18" charset="0"/>
              </a:rPr>
              <a:t>2- Combination </a:t>
            </a:r>
          </a:p>
          <a:p>
            <a:endParaRPr lang="en-US" sz="20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1521762"/>
      </p:ext>
    </p:extLst>
  </p:cSld>
  <p:clrMapOvr>
    <a:masterClrMapping/>
  </p:clrMapOvr>
  <mc:AlternateContent xmlns:mc="http://schemas.openxmlformats.org/markup-compatibility/2006" xmlns:p14="http://schemas.microsoft.com/office/powerpoint/2010/main">
    <mc:Choice Requires="p14">
      <p:transition p14:dur="10" advTm="332463"/>
    </mc:Choice>
    <mc:Fallback xmlns="">
      <p:transition advTm="332463"/>
    </mc:Fallback>
  </mc:AlternateContent>
  <p:timing>
    <p:tnLst>
      <p:par>
        <p:cTn id="1" dur="indefinite" restart="never" nodeType="tmRoot"/>
      </p:par>
    </p:tnLst>
  </p:timing>
  <p:extLst mod="1">
    <p:ext uri="{3A86A75C-4F4B-4683-9AE1-C65F6400EC91}">
      <p14:laserTraceLst xmlns:p14="http://schemas.microsoft.com/office/powerpoint/2010/main">
        <p14:tracePtLst>
          <p14:tracePt t="1327" x="4221163" y="4327525"/>
          <p14:tracePt t="1334" x="3856038" y="4237038"/>
          <p14:tracePt t="1342" x="3398838" y="4221163"/>
          <p14:tracePt t="1352" x="2925763" y="4221163"/>
          <p14:tracePt t="1369" x="1905000" y="4297363"/>
          <p14:tracePt t="1386" x="1082675" y="4381500"/>
          <p14:tracePt t="1402" x="457200" y="4479925"/>
          <p14:tracePt t="1419" x="46038" y="4479925"/>
          <p14:tracePt t="1436" x="0" y="4479925"/>
          <p14:tracePt t="1452" x="0" y="4473575"/>
          <p14:tracePt t="1510" x="0" y="4457700"/>
          <p14:tracePt t="1518" x="46038" y="4389438"/>
          <p14:tracePt t="1527" x="106363" y="4305300"/>
          <p14:tracePt t="1536" x="130175" y="4251325"/>
          <p14:tracePt t="1552" x="130175" y="4237038"/>
          <p14:tracePt t="2038" x="130175" y="4229100"/>
          <p14:tracePt t="2046" x="182563" y="4213225"/>
          <p14:tracePt t="2054" x="365125" y="3962400"/>
          <p14:tracePt t="2069" x="898525" y="3140075"/>
          <p14:tracePt t="2086" x="1265238" y="2620963"/>
          <p14:tracePt t="2103" x="1485900" y="2255838"/>
          <p14:tracePt t="2119" x="1638300" y="1882775"/>
          <p14:tracePt t="2136" x="1736725" y="1584325"/>
          <p14:tracePt t="2153" x="1774825" y="1417638"/>
          <p14:tracePt t="2169" x="1782763" y="1303338"/>
          <p14:tracePt t="2186" x="1790700" y="1287463"/>
          <p14:tracePt t="2903" x="1851025" y="1241425"/>
          <p14:tracePt t="2910" x="2019300" y="1189038"/>
          <p14:tracePt t="2920" x="2125663" y="1181100"/>
          <p14:tracePt t="2936" x="2346325" y="1143000"/>
          <p14:tracePt t="2953" x="2552700" y="1082675"/>
          <p14:tracePt t="2970" x="2743200" y="1044575"/>
          <p14:tracePt t="2987" x="2895600" y="1028700"/>
          <p14:tracePt t="3003" x="2955925" y="1020763"/>
          <p14:tracePt t="3020" x="2979738" y="1020763"/>
          <p14:tracePt t="3078" x="2987675" y="1020763"/>
          <p14:tracePt t="3086" x="3001963" y="1020763"/>
          <p14:tracePt t="3094" x="3032125" y="1020763"/>
          <p14:tracePt t="3103" x="3055938" y="1020763"/>
          <p14:tracePt t="3120" x="3116263" y="1036638"/>
          <p14:tracePt t="3136" x="3170238" y="1050925"/>
          <p14:tracePt t="3153" x="3260725" y="1074738"/>
          <p14:tracePt t="3170" x="3368675" y="1150938"/>
          <p14:tracePt t="3186" x="3543300" y="1265238"/>
          <p14:tracePt t="3203" x="3641725" y="1349375"/>
          <p14:tracePt t="3220" x="3717925" y="1425575"/>
          <p14:tracePt t="3236" x="3763963" y="1493838"/>
          <p14:tracePt t="3294" x="3749675" y="1501775"/>
          <p14:tracePt t="3303" x="3695700" y="1493838"/>
          <p14:tracePt t="3310" x="3619500" y="1477963"/>
          <p14:tracePt t="3320" x="3543300" y="1447800"/>
          <p14:tracePt t="3336" x="3398838" y="1409700"/>
          <p14:tracePt t="3353" x="3276600" y="1355725"/>
          <p14:tracePt t="3370" x="3200400" y="1295400"/>
          <p14:tracePt t="3386" x="3192463" y="1287463"/>
          <p14:tracePt t="3422" x="3192463" y="1249363"/>
          <p14:tracePt t="3437" x="3238500" y="1143000"/>
          <p14:tracePt t="3453" x="3284538" y="1089025"/>
          <p14:tracePt t="3470" x="3344863" y="1020763"/>
          <p14:tracePt t="3487" x="3352800" y="1012825"/>
          <p14:tracePt t="3950" x="3360738" y="1006475"/>
          <p14:tracePt t="3958" x="3406775" y="1074738"/>
          <p14:tracePt t="3970" x="3513138" y="1333500"/>
          <p14:tracePt t="3987" x="3717925" y="1752600"/>
          <p14:tracePt t="4003" x="3924300" y="2187575"/>
          <p14:tracePt t="4021" x="4237038" y="2781300"/>
          <p14:tracePt t="4037" x="4289425" y="2933700"/>
          <p14:tracePt t="4053" x="4327525" y="3170238"/>
          <p14:tracePt t="4070" x="4327525" y="3246438"/>
          <p14:tracePt t="4087" x="4283075" y="3322638"/>
          <p14:tracePt t="4103" x="4122738" y="3406775"/>
          <p14:tracePt t="4120" x="3825875" y="3451225"/>
          <p14:tracePt t="4137" x="3368675" y="3451225"/>
          <p14:tracePt t="4153" x="2971800" y="3398838"/>
          <p14:tracePt t="4170" x="2682875" y="3314700"/>
          <p14:tracePt t="4187" x="2552700" y="3276600"/>
          <p14:tracePt t="4204" x="2530475" y="3260725"/>
          <p14:tracePt t="4294" x="2522538" y="3260725"/>
          <p14:tracePt t="4302" x="2522538" y="3254375"/>
          <p14:tracePt t="4310" x="2522538" y="3222625"/>
          <p14:tracePt t="4320" x="2492375" y="3192463"/>
          <p14:tracePt t="4337" x="2468563" y="3178175"/>
          <p14:tracePt t="4354" x="2454275" y="3162300"/>
          <p14:tracePt t="4370" x="2416175" y="3154363"/>
          <p14:tracePt t="4387" x="2378075" y="3140075"/>
          <p14:tracePt t="4404" x="2301875" y="3124200"/>
          <p14:tracePt t="4421" x="2179638" y="3094038"/>
          <p14:tracePt t="4438" x="2133600" y="3094038"/>
          <p14:tracePt t="4486" x="2125663" y="3094038"/>
          <p14:tracePt t="4854" x="2125663" y="3124200"/>
          <p14:tracePt t="4862" x="2125663" y="3208338"/>
          <p14:tracePt t="4871" x="2125663" y="3268663"/>
          <p14:tracePt t="4887" x="2133600" y="3375025"/>
          <p14:tracePt t="4904" x="2179638" y="3467100"/>
          <p14:tracePt t="4920" x="2263775" y="3513138"/>
          <p14:tracePt t="4937" x="2384425" y="3527425"/>
          <p14:tracePt t="4953" x="2713038" y="3527425"/>
          <p14:tracePt t="4970" x="3162300" y="3489325"/>
          <p14:tracePt t="4986" x="3459163" y="3390900"/>
          <p14:tracePt t="5003" x="3711575" y="3284538"/>
          <p14:tracePt t="5020" x="3825875" y="3200400"/>
          <p14:tracePt t="5036" x="3878263" y="3124200"/>
          <p14:tracePt t="5053" x="3886200" y="3078163"/>
          <p14:tracePt t="5070" x="3894138" y="2971800"/>
          <p14:tracePt t="5087" x="3894138" y="2873375"/>
          <p14:tracePt t="5103" x="3916363" y="2773363"/>
          <p14:tracePt t="5120" x="3940175" y="2667000"/>
          <p14:tracePt t="5137" x="3970338" y="2590800"/>
          <p14:tracePt t="5153" x="3984625" y="2522538"/>
          <p14:tracePt t="5213" x="3984625" y="2514600"/>
          <p14:tracePt t="5229" x="3984625" y="2498725"/>
          <p14:tracePt t="5237" x="3962400" y="2498725"/>
          <p14:tracePt t="5245" x="3924300" y="2492375"/>
          <p14:tracePt t="5253" x="3863975" y="2492375"/>
          <p14:tracePt t="5270" x="3771900" y="2476500"/>
          <p14:tracePt t="5287" x="3444875" y="2582863"/>
          <p14:tracePt t="5304" x="3094038" y="2720975"/>
          <p14:tracePt t="5320" x="2789238" y="2857500"/>
          <p14:tracePt t="5337" x="2552700" y="2941638"/>
          <p14:tracePt t="5354" x="2416175" y="2971800"/>
          <p14:tracePt t="5370" x="2346325" y="2971800"/>
          <p14:tracePt t="5387" x="2316163" y="2971800"/>
          <p14:tracePt t="5404" x="2278063" y="2971800"/>
          <p14:tracePt t="5420" x="2239963" y="2963863"/>
          <p14:tracePt t="5437" x="2155825" y="2941638"/>
          <p14:tracePt t="5454" x="2111375" y="2925763"/>
          <p14:tracePt t="5470" x="2049463" y="2911475"/>
          <p14:tracePt t="5487" x="1935163" y="2895600"/>
          <p14:tracePt t="5504" x="1889125" y="2887663"/>
          <p14:tracePt t="5520" x="1866900" y="2887663"/>
          <p14:tracePt t="5537" x="1836738" y="2887663"/>
          <p14:tracePt t="5554" x="1774825" y="2911475"/>
          <p14:tracePt t="5570" x="1768475" y="2917825"/>
          <p14:tracePt t="5587" x="1760538" y="2917825"/>
          <p14:tracePt t="5620" x="1760538" y="2925763"/>
          <p14:tracePt t="5669" x="1752600" y="2925763"/>
          <p14:tracePt t="5701" x="1744663" y="2917825"/>
          <p14:tracePt t="5709" x="1730375" y="2903538"/>
          <p14:tracePt t="5733" x="1722438" y="2903538"/>
          <p14:tracePt t="5862" x="1714500" y="2903538"/>
          <p14:tracePt t="5870" x="1722438" y="2903538"/>
          <p14:tracePt t="5878" x="1736725" y="2903538"/>
          <p14:tracePt t="5887" x="1752600" y="2911475"/>
          <p14:tracePt t="5904" x="1798638" y="2917825"/>
          <p14:tracePt t="5921" x="1836738" y="2925763"/>
          <p14:tracePt t="5937" x="1858963" y="2925763"/>
          <p14:tracePt t="5954" x="1882775" y="2925763"/>
          <p14:tracePt t="5971" x="1889125" y="2925763"/>
          <p14:tracePt t="6004" x="1897063" y="2925763"/>
          <p14:tracePt t="6021" x="1927225" y="2933700"/>
          <p14:tracePt t="6037" x="2073275" y="2933700"/>
          <p14:tracePt t="6054" x="2239963" y="2933700"/>
          <p14:tracePt t="6071" x="2430463" y="2933700"/>
          <p14:tracePt t="6088" x="2613025" y="2933700"/>
          <p14:tracePt t="6105" x="2720975" y="2933700"/>
          <p14:tracePt t="6121" x="2759075" y="2933700"/>
          <p14:tracePt t="6214" x="2803525" y="2925763"/>
          <p14:tracePt t="6222" x="2865438" y="2887663"/>
          <p14:tracePt t="6230" x="2903538" y="2887663"/>
          <p14:tracePt t="6238" x="2941638" y="2879725"/>
          <p14:tracePt t="6254" x="3086100" y="2849563"/>
          <p14:tracePt t="6271" x="3254375" y="2849563"/>
          <p14:tracePt t="6288" x="3314700" y="2849563"/>
          <p14:tracePt t="6304" x="3336925" y="2857500"/>
          <p14:tracePt t="6321" x="3344863" y="2857500"/>
          <p14:tracePt t="6354" x="3360738" y="2865438"/>
          <p14:tracePt t="6371" x="3368675" y="2865438"/>
          <p14:tracePt t="6406" x="3382963" y="2873375"/>
          <p14:tracePt t="6415" x="3398838" y="2879725"/>
          <p14:tracePt t="6422" x="3413125" y="2887663"/>
          <p14:tracePt t="6438" x="3436938" y="2887663"/>
          <p14:tracePt t="6471" x="3444875" y="2887663"/>
          <p14:tracePt t="6488" x="3459163" y="2903538"/>
          <p14:tracePt t="6506" x="3475038" y="2903538"/>
          <p14:tracePt t="6521" x="3482975" y="2917825"/>
          <p14:tracePt t="6538" x="3543300" y="2994025"/>
          <p14:tracePt t="6571" x="3543300" y="3025775"/>
          <p14:tracePt t="6588" x="3513138" y="3140075"/>
          <p14:tracePt t="6605" x="3238500" y="3314700"/>
          <p14:tracePt t="6621" x="2849563" y="3406775"/>
          <p14:tracePt t="6638" x="2492375" y="3459163"/>
          <p14:tracePt t="6654" x="2201863" y="3497263"/>
          <p14:tracePt t="6671" x="2003425" y="3497263"/>
          <p14:tracePt t="6688" x="1897063" y="3497263"/>
          <p14:tracePt t="6704" x="1851025" y="3497263"/>
          <p14:tracePt t="6721" x="1812925" y="3497263"/>
          <p14:tracePt t="6738" x="1768475" y="3505200"/>
          <p14:tracePt t="6754" x="1676400" y="3535363"/>
          <p14:tracePt t="6771" x="1546225" y="3543300"/>
          <p14:tracePt t="6775" x="1493838" y="3559175"/>
          <p14:tracePt t="6788" x="1431925" y="3565525"/>
          <p14:tracePt t="6805" x="1325563" y="3597275"/>
          <p14:tracePt t="6821" x="1295400" y="3611563"/>
          <p14:tracePt t="6838" x="1265238" y="3641725"/>
          <p14:tracePt t="6854" x="1265238" y="3679825"/>
          <p14:tracePt t="6871" x="1265238" y="3687763"/>
          <p14:tracePt t="6888" x="1265238" y="3695700"/>
          <p14:tracePt t="6966" x="1273175" y="3673475"/>
          <p14:tracePt t="6974" x="1279525" y="3635375"/>
          <p14:tracePt t="6982" x="1295400" y="3597275"/>
          <p14:tracePt t="6990" x="1311275" y="3543300"/>
          <p14:tracePt t="7006" x="1333500" y="3459163"/>
          <p14:tracePt t="7021" x="1341438" y="3429000"/>
          <p14:tracePt t="7038" x="1355725" y="3398838"/>
          <p14:tracePt t="7055" x="1371600" y="3382963"/>
          <p14:tracePt t="7071" x="1417638" y="3368675"/>
          <p14:tracePt t="7088" x="1508125" y="3352800"/>
          <p14:tracePt t="7105" x="1660525" y="3352800"/>
          <p14:tracePt t="7121" x="1866900" y="3360738"/>
          <p14:tracePt t="7138" x="2019300" y="3382963"/>
          <p14:tracePt t="7155" x="2133600" y="3398838"/>
          <p14:tracePt t="7171" x="2193925" y="3421063"/>
          <p14:tracePt t="7188" x="2225675" y="3429000"/>
          <p14:tracePt t="7205" x="2232025" y="3429000"/>
          <p14:tracePt t="7246" x="2247900" y="3429000"/>
          <p14:tracePt t="7254" x="2293938" y="3436938"/>
          <p14:tracePt t="7262" x="2416175" y="3436938"/>
          <p14:tracePt t="7271" x="2544763" y="3436938"/>
          <p14:tracePt t="7288" x="2773363" y="3436938"/>
          <p14:tracePt t="7304" x="3017838" y="3475038"/>
          <p14:tracePt t="7321" x="3230563" y="3513138"/>
          <p14:tracePt t="7338" x="3314700" y="3535363"/>
          <p14:tracePt t="7354" x="3330575" y="3543300"/>
          <p14:tracePt t="7494" x="3344863" y="3551238"/>
          <p14:tracePt t="7504" x="3360738" y="3551238"/>
          <p14:tracePt t="7510" x="3390900" y="3565525"/>
          <p14:tracePt t="7521" x="3413125" y="3573463"/>
          <p14:tracePt t="7538" x="3475038" y="3589338"/>
          <p14:tracePt t="7555" x="3551238" y="3619500"/>
          <p14:tracePt t="7571" x="3559175" y="3619500"/>
          <p14:tracePt t="7598" x="3559175" y="3627438"/>
          <p14:tracePt t="7614" x="3559175" y="3635375"/>
          <p14:tracePt t="7622" x="3527425" y="3635375"/>
          <p14:tracePt t="7638" x="3451225" y="3619500"/>
          <p14:tracePt t="7655" x="3368675" y="3589338"/>
          <p14:tracePt t="7671" x="3322638" y="3573463"/>
          <p14:tracePt t="7870" x="3306763" y="3573463"/>
          <p14:tracePt t="7878" x="3276600" y="3573463"/>
          <p14:tracePt t="7888" x="3246438" y="3573463"/>
          <p14:tracePt t="7905" x="3192463" y="3573463"/>
          <p14:tracePt t="7921" x="3170238" y="3573463"/>
          <p14:tracePt t="7938" x="3162300" y="3573463"/>
          <p14:tracePt t="7972" x="3162300" y="3565525"/>
          <p14:tracePt t="8142" x="3154363" y="3565525"/>
          <p14:tracePt t="8151" x="3146425" y="3559175"/>
          <p14:tracePt t="8157" x="3132138" y="3543300"/>
          <p14:tracePt t="8172" x="3101975" y="3535363"/>
          <p14:tracePt t="8189" x="2925763" y="3444875"/>
          <p14:tracePt t="8206" x="2811463" y="3406775"/>
          <p14:tracePt t="8222" x="2743200" y="3390900"/>
          <p14:tracePt t="8238" x="2743200" y="3382963"/>
          <p14:tracePt t="8286" x="2765425" y="3390900"/>
          <p14:tracePt t="8294" x="2797175" y="3398838"/>
          <p14:tracePt t="8305" x="2819400" y="3406775"/>
          <p14:tracePt t="8322" x="2911475" y="3429000"/>
          <p14:tracePt t="8338" x="3017838" y="3459163"/>
          <p14:tracePt t="8355" x="3086100" y="3482975"/>
          <p14:tracePt t="8372" x="3124200" y="3497263"/>
          <p14:tracePt t="8388" x="3146425" y="3505200"/>
          <p14:tracePt t="8478" x="3162300" y="3505200"/>
          <p14:tracePt t="8486" x="3170238" y="3505200"/>
          <p14:tracePt t="8494" x="3184525" y="3505200"/>
          <p14:tracePt t="8505" x="3216275" y="3505200"/>
          <p14:tracePt t="8522" x="3292475" y="3505200"/>
          <p14:tracePt t="8538" x="3390900" y="3505200"/>
          <p14:tracePt t="8555" x="3475038" y="3505200"/>
          <p14:tracePt t="8572" x="3551238" y="3513138"/>
          <p14:tracePt t="8589" x="3679825" y="3559175"/>
          <p14:tracePt t="9087" x="3657600" y="3559175"/>
          <p14:tracePt t="9094" x="3619500" y="3559175"/>
          <p14:tracePt t="9105" x="3489325" y="3619500"/>
          <p14:tracePt t="9122" x="3094038" y="3817938"/>
          <p14:tracePt t="9138" x="2644775" y="3940175"/>
          <p14:tracePt t="9155" x="2217738" y="4016375"/>
          <p14:tracePt t="9172" x="1828800" y="4106863"/>
          <p14:tracePt t="9188" x="1584325" y="4144963"/>
          <p14:tracePt t="9205" x="1349375" y="4144963"/>
          <p14:tracePt t="9222" x="1333500" y="4137025"/>
          <p14:tracePt t="9238" x="1317625" y="4122738"/>
          <p14:tracePt t="9518" x="1311275" y="4114800"/>
          <p14:tracePt t="9526" x="1303338" y="4114800"/>
          <p14:tracePt t="9534" x="1287463" y="4114800"/>
          <p14:tracePt t="9542" x="1279525" y="4114800"/>
          <p14:tracePt t="9566" x="1273175" y="4114800"/>
          <p14:tracePt t="9654" x="1279525" y="4098925"/>
          <p14:tracePt t="9662" x="1287463" y="4098925"/>
          <p14:tracePt t="9672" x="1303338" y="4092575"/>
          <p14:tracePt t="9694" x="1311275" y="4076700"/>
          <p14:tracePt t="9709" x="1317625" y="4076700"/>
          <p14:tracePt t="9722" x="1325563" y="4068763"/>
          <p14:tracePt t="9738" x="1349375" y="4038600"/>
          <p14:tracePt t="9756" x="1363663" y="4016375"/>
          <p14:tracePt t="9781" x="1371600" y="4008438"/>
          <p14:tracePt t="10918" x="1379538" y="4008438"/>
          <p14:tracePt t="10934" x="1379538" y="3992563"/>
          <p14:tracePt t="10942" x="1379538" y="3886200"/>
          <p14:tracePt t="10950" x="1379538" y="3695700"/>
          <p14:tracePt t="10958" x="1379538" y="3573463"/>
          <p14:tracePt t="10973" x="1363663" y="3497263"/>
          <p14:tracePt t="10989" x="1363663" y="3482975"/>
          <p14:tracePt t="11006" x="1363663" y="3475038"/>
          <p14:tracePt t="11023" x="1363663" y="3406775"/>
          <p14:tracePt t="11039" x="1333500" y="3260725"/>
          <p14:tracePt t="11056" x="1325563" y="3238500"/>
          <p14:tracePt t="11073" x="1325563" y="3230563"/>
          <p14:tracePt t="11279" x="1333500" y="3230563"/>
          <p14:tracePt t="11286" x="1371600" y="3230563"/>
          <p14:tracePt t="11294" x="1401763" y="3238500"/>
          <p14:tracePt t="11306" x="1447800" y="3260725"/>
          <p14:tracePt t="11323" x="1501775" y="3268663"/>
          <p14:tracePt t="11339" x="1546225" y="3284538"/>
          <p14:tracePt t="11357" x="1616075" y="3292475"/>
          <p14:tracePt t="11373" x="1654175" y="3292475"/>
          <p14:tracePt t="31310" x="1660525" y="3292475"/>
          <p14:tracePt t="31318" x="1714500" y="3284538"/>
          <p14:tracePt t="31330" x="1943100" y="3208338"/>
          <p14:tracePt t="31347" x="2713038" y="2933700"/>
          <p14:tracePt t="31363" x="3208338" y="2865438"/>
          <p14:tracePt t="31380" x="3421063" y="2835275"/>
          <p14:tracePt t="31398" x="3817938" y="2713038"/>
          <p14:tracePt t="31413" x="4144963" y="2568575"/>
          <p14:tracePt t="31430" x="4359275" y="2476500"/>
          <p14:tracePt t="31447" x="4487863" y="2400300"/>
          <p14:tracePt t="31464" x="4549775" y="2362200"/>
          <p14:tracePt t="31480" x="4594225" y="2339975"/>
          <p14:tracePt t="31497" x="4602163" y="2339975"/>
          <p14:tracePt t="31542" x="4640263" y="2339975"/>
          <p14:tracePt t="31550" x="4670425" y="2339975"/>
          <p14:tracePt t="31564" x="4732338" y="2339975"/>
          <p14:tracePt t="31581" x="4892675" y="2384425"/>
          <p14:tracePt t="31599" x="5707063" y="2682875"/>
          <p14:tracePt t="31613" x="6362700" y="2849563"/>
          <p14:tracePt t="31630" x="6964363" y="2949575"/>
          <p14:tracePt t="31647" x="7383463" y="2949575"/>
          <p14:tracePt t="31664" x="7597775" y="2949575"/>
          <p14:tracePt t="31680" x="7627938" y="2949575"/>
          <p14:tracePt t="31718" x="7635875" y="2949575"/>
          <p14:tracePt t="31734" x="7627938" y="2949575"/>
          <p14:tracePt t="31798" x="7620000" y="2949575"/>
          <p14:tracePt t="31807" x="7612063" y="2949575"/>
          <p14:tracePt t="31814" x="7589838" y="2949575"/>
          <p14:tracePt t="31830" x="7489825" y="3009900"/>
          <p14:tracePt t="31847" x="7353300" y="3070225"/>
          <p14:tracePt t="31864" x="7178675" y="3086100"/>
          <p14:tracePt t="31880" x="6964363" y="3086100"/>
          <p14:tracePt t="31898" x="6743700" y="3063875"/>
          <p14:tracePt t="31914" x="6545263" y="2979738"/>
          <p14:tracePt t="31930" x="6461125" y="2949575"/>
          <p14:tracePt t="32030" x="6461125" y="2941638"/>
          <p14:tracePt t="32470" x="6469063" y="2941638"/>
          <p14:tracePt t="32478" x="6530975" y="2903538"/>
          <p14:tracePt t="32486" x="6599238" y="2873375"/>
          <p14:tracePt t="32497" x="6659563" y="2857500"/>
          <p14:tracePt t="32514" x="6765925" y="2827338"/>
          <p14:tracePt t="32531" x="6896100" y="2797175"/>
          <p14:tracePt t="32547" x="7010400" y="2765425"/>
          <p14:tracePt t="32564" x="7056438" y="2743200"/>
          <p14:tracePt t="32581" x="7070725" y="2727325"/>
          <p14:tracePt t="32646" x="7086600" y="2720975"/>
          <p14:tracePt t="32654" x="7108825" y="2697163"/>
          <p14:tracePt t="32664" x="7162800" y="2682875"/>
          <p14:tracePt t="32681" x="7216775" y="2674938"/>
          <p14:tracePt t="32697" x="7246938" y="2674938"/>
          <p14:tracePt t="32714" x="7277100" y="2674938"/>
          <p14:tracePt t="32731" x="7323138" y="2682875"/>
          <p14:tracePt t="32747" x="7361238" y="2697163"/>
          <p14:tracePt t="32764" x="7361238" y="2705100"/>
          <p14:tracePt t="32943" x="7345363" y="2705100"/>
          <p14:tracePt t="32950" x="7315200" y="2705100"/>
          <p14:tracePt t="32958" x="7269163" y="2751138"/>
          <p14:tracePt t="32966" x="7200900" y="2789238"/>
          <p14:tracePt t="32981" x="7140575" y="2835275"/>
          <p14:tracePt t="32997" x="6804025" y="3009900"/>
          <p14:tracePt t="33014" x="6484938" y="3192463"/>
          <p14:tracePt t="33031" x="6156325" y="3390900"/>
          <p14:tracePt t="33047" x="5875338" y="3559175"/>
          <p14:tracePt t="33064" x="5684838" y="3665538"/>
          <p14:tracePt t="33081" x="5570538" y="3725863"/>
          <p14:tracePt t="33098" x="5554663" y="3733800"/>
          <p14:tracePt t="33166" x="5546725" y="3733800"/>
          <p14:tracePt t="33214" x="5532438" y="3733800"/>
          <p14:tracePt t="33222" x="5524500" y="3733800"/>
          <p14:tracePt t="33231" x="5516563" y="3733800"/>
          <p14:tracePt t="33247" x="5502275" y="3733800"/>
          <p14:tracePt t="33264" x="5478463" y="3733800"/>
          <p14:tracePt t="33281" x="5440363" y="3733800"/>
          <p14:tracePt t="33298" x="5372100" y="3763963"/>
          <p14:tracePt t="33314" x="5295900" y="3771900"/>
          <p14:tracePt t="33331" x="5181600" y="3771900"/>
          <p14:tracePt t="33348" x="5075238" y="3771900"/>
          <p14:tracePt t="33365" x="4792663" y="3725863"/>
          <p14:tracePt t="33381" x="4664075" y="3703638"/>
          <p14:tracePt t="33397" x="4038600" y="3635375"/>
          <p14:tracePt t="33414" x="3581400" y="3513138"/>
          <p14:tracePt t="33431" x="3146425" y="3368675"/>
          <p14:tracePt t="33448" x="2925763" y="3260725"/>
          <p14:tracePt t="33464" x="2797175" y="3170238"/>
          <p14:tracePt t="33481" x="2751138" y="3116263"/>
          <p14:tracePt t="33499" x="2727325" y="3070225"/>
          <p14:tracePt t="33514" x="2713038" y="3017838"/>
          <p14:tracePt t="33531" x="2682875" y="2933700"/>
          <p14:tracePt t="33548" x="2644775" y="2841625"/>
          <p14:tracePt t="33565" x="2606675" y="2743200"/>
          <p14:tracePt t="33581" x="2568575" y="2674938"/>
          <p14:tracePt t="33598" x="2544763" y="2636838"/>
          <p14:tracePt t="33614" x="2536825" y="2636838"/>
          <p14:tracePt t="33648" x="2530475" y="2628900"/>
          <p14:tracePt t="33664" x="2430463" y="2620963"/>
          <p14:tracePt t="33681" x="2270125" y="2705100"/>
          <p14:tracePt t="33698" x="2171700" y="2879725"/>
          <p14:tracePt t="33714" x="2133600" y="3086100"/>
          <p14:tracePt t="33731" x="2155825" y="3254375"/>
          <p14:tracePt t="33748" x="2278063" y="3322638"/>
          <p14:tracePt t="33765" x="2911475" y="3306763"/>
          <p14:tracePt t="33781" x="3116263" y="3230563"/>
          <p14:tracePt t="33798" x="3482975" y="2955925"/>
          <p14:tracePt t="33814" x="3513138" y="2773363"/>
          <p14:tracePt t="33831" x="3451225" y="2590800"/>
          <p14:tracePt t="33848" x="3116263" y="2370138"/>
          <p14:tracePt t="33864" x="2544763" y="2217738"/>
          <p14:tracePt t="33881" x="1889125" y="2179638"/>
          <p14:tracePt t="33898" x="1379538" y="2232025"/>
          <p14:tracePt t="33914" x="1066800" y="2438400"/>
          <p14:tracePt t="33931" x="884238" y="2743200"/>
          <p14:tracePt t="33948" x="846138" y="3009900"/>
          <p14:tracePt t="33965" x="990600" y="3260725"/>
          <p14:tracePt t="33981" x="1135063" y="3268663"/>
          <p14:tracePt t="33998" x="1812925" y="3162300"/>
          <p14:tracePt t="34015" x="2163763" y="3001963"/>
          <p14:tracePt t="34031" x="2301875" y="2879725"/>
          <p14:tracePt t="34048" x="2324100" y="2849563"/>
          <p14:tracePt t="34064" x="2293938" y="2835275"/>
          <p14:tracePt t="34081" x="2133600" y="2811463"/>
          <p14:tracePt t="34098" x="1989138" y="2849563"/>
          <p14:tracePt t="34115" x="1897063" y="2979738"/>
          <p14:tracePt t="34131" x="1844675" y="3170238"/>
          <p14:tracePt t="34148" x="1836738" y="3344863"/>
          <p14:tracePt t="34165" x="1935163" y="3482975"/>
          <p14:tracePt t="34181" x="2270125" y="3497263"/>
          <p14:tracePt t="34198" x="2759075" y="3459163"/>
          <p14:tracePt t="34215" x="2849563" y="3398838"/>
          <p14:tracePt t="34248" x="2827338" y="3368675"/>
          <p14:tracePt t="34265" x="2705100" y="3322638"/>
          <p14:tracePt t="34281" x="2636838" y="3322638"/>
          <p14:tracePt t="34298" x="2552700" y="3382963"/>
          <p14:tracePt t="34315" x="2544763" y="3482975"/>
          <p14:tracePt t="34319" x="2568575" y="3535363"/>
          <p14:tracePt t="34331" x="2598738" y="3573463"/>
          <p14:tracePt t="34348" x="2720975" y="3611563"/>
          <p14:tracePt t="34365" x="3017838" y="3641725"/>
          <p14:tracePt t="34381" x="3170238" y="3627438"/>
          <p14:tracePt t="34398" x="3178175" y="3619500"/>
          <p14:tracePt t="34438" x="3170238" y="3603625"/>
          <p14:tracePt t="34448" x="3146425" y="3589338"/>
          <p14:tracePt t="34465" x="3132138" y="3581400"/>
          <p14:tracePt t="34934" x="3132138" y="3565525"/>
          <p14:tracePt t="34942" x="3124200" y="3505200"/>
          <p14:tracePt t="34950" x="3101975" y="3467100"/>
          <p14:tracePt t="34965" x="3094038" y="3459163"/>
          <p14:tracePt t="34990" x="3086100" y="3459163"/>
          <p14:tracePt t="34998" x="3078163" y="3451225"/>
          <p14:tracePt t="56791" x="3101975" y="3451225"/>
          <p14:tracePt t="56798" x="3254375" y="3482975"/>
          <p14:tracePt t="56806" x="3398838" y="3521075"/>
          <p14:tracePt t="56823" x="3741738" y="3559175"/>
          <p14:tracePt t="56840" x="4137025" y="3559175"/>
          <p14:tracePt t="56856" x="4321175" y="3559175"/>
          <p14:tracePt t="56873" x="4373563" y="3559175"/>
          <p14:tracePt t="56950" x="4351338" y="3559175"/>
          <p14:tracePt t="56958" x="4327525" y="3559175"/>
          <p14:tracePt t="56966" x="4289425" y="3559175"/>
          <p14:tracePt t="56974" x="4251325" y="3565525"/>
          <p14:tracePt t="56990" x="4175125" y="3603625"/>
          <p14:tracePt t="57006" x="4084638" y="3665538"/>
          <p14:tracePt t="57023" x="3978275" y="3741738"/>
          <p14:tracePt t="57040" x="3863975" y="3817938"/>
          <p14:tracePt t="57056" x="3756025" y="3886200"/>
          <p14:tracePt t="57073" x="3641725" y="3946525"/>
          <p14:tracePt t="57090" x="3573463" y="3970338"/>
          <p14:tracePt t="57106" x="3543300" y="3984625"/>
          <p14:tracePt t="58286" x="3527425" y="3984625"/>
          <p14:tracePt t="58294" x="3489325" y="3978275"/>
          <p14:tracePt t="58302" x="3459163" y="3970338"/>
          <p14:tracePt t="58310" x="3436938" y="3962400"/>
          <p14:tracePt t="58323" x="3406775" y="3962400"/>
          <p14:tracePt t="58340" x="3352800" y="3940175"/>
          <p14:tracePt t="58357" x="3322638" y="3940175"/>
          <p14:tracePt t="59758" x="3398838" y="3932238"/>
          <p14:tracePt t="59766" x="3551238" y="3886200"/>
          <p14:tracePt t="59775" x="3717925" y="3840163"/>
          <p14:tracePt t="59791" x="4022725" y="3779838"/>
          <p14:tracePt t="59809" x="4289425" y="3695700"/>
          <p14:tracePt t="59824" x="4678363" y="3603625"/>
          <p14:tracePt t="59841" x="5045075" y="3459163"/>
          <p14:tracePt t="59858" x="5318125" y="3336925"/>
          <p14:tracePt t="59874" x="5448300" y="3260725"/>
          <p14:tracePt t="59891" x="5502275" y="3208338"/>
          <p14:tracePt t="59907" x="5524500" y="3162300"/>
          <p14:tracePt t="59924" x="5532438" y="3162300"/>
          <p14:tracePt t="59950" x="5532438" y="3154363"/>
          <p14:tracePt t="59959" x="5562600" y="3116263"/>
          <p14:tracePt t="59974" x="5684838" y="3009900"/>
          <p14:tracePt t="59991" x="5807075" y="2963863"/>
          <p14:tracePt t="60007" x="6073775" y="2941638"/>
          <p14:tracePt t="60024" x="6469063" y="2941638"/>
          <p14:tracePt t="60041" x="6926263" y="2941638"/>
          <p14:tracePt t="60059" x="7292975" y="2917825"/>
          <p14:tracePt t="60074" x="7445375" y="2887663"/>
          <p14:tracePt t="60091" x="7467600" y="2879725"/>
          <p14:tracePt t="60126" x="7437438" y="2857500"/>
          <p14:tracePt t="60141" x="7345363" y="2849563"/>
          <p14:tracePt t="60157" x="6926263" y="2811463"/>
          <p14:tracePt t="60174" x="6438900" y="2857500"/>
          <p14:tracePt t="60191" x="6232525" y="2903538"/>
          <p14:tracePt t="60207" x="6218238" y="2903538"/>
          <p14:tracePt t="60241" x="6324600" y="2933700"/>
          <p14:tracePt t="60257" x="6499225" y="2971800"/>
          <p14:tracePt t="60274" x="6667500" y="2979738"/>
          <p14:tracePt t="60291" x="6713538" y="2979738"/>
          <p14:tracePt t="60326" x="6683375" y="2979738"/>
          <p14:tracePt t="60341" x="6621463" y="2979738"/>
          <p14:tracePt t="60357" x="6515100" y="2955925"/>
          <p14:tracePt t="60429" x="6530975" y="2955925"/>
          <p14:tracePt t="60437" x="6545263" y="2955925"/>
          <p14:tracePt t="60534" x="6530975" y="2955925"/>
          <p14:tracePt t="60542" x="6523038" y="2955925"/>
          <p14:tracePt t="60558" x="6507163" y="2955925"/>
          <p14:tracePt t="60566" x="6446838" y="2971800"/>
          <p14:tracePt t="60574" x="6378575" y="3025775"/>
          <p14:tracePt t="60591" x="6256338" y="3094038"/>
          <p14:tracePt t="60608" x="6126163" y="3184525"/>
          <p14:tracePt t="60624" x="5927725" y="3306763"/>
          <p14:tracePt t="60641" x="5775325" y="3398838"/>
          <p14:tracePt t="60658" x="5715000" y="3444875"/>
          <p14:tracePt t="60799" x="5699125" y="3444875"/>
          <p14:tracePt t="60806" x="5676900" y="3444875"/>
          <p14:tracePt t="60814" x="5661025" y="3444875"/>
          <p14:tracePt t="60824" x="5630863" y="3436938"/>
          <p14:tracePt t="60841" x="5584825" y="3436938"/>
          <p14:tracePt t="60858" x="5570538" y="3436938"/>
          <p14:tracePt t="61118" x="5570538" y="3444875"/>
          <p14:tracePt t="61126" x="5554663" y="3459163"/>
          <p14:tracePt t="61134" x="5546725" y="3482975"/>
          <p14:tracePt t="61143" x="5524500" y="3505200"/>
          <p14:tracePt t="61158" x="5524500" y="3513138"/>
          <p14:tracePt t="61174" x="5516563" y="3527425"/>
          <p14:tracePt t="61263" x="5508625" y="3497263"/>
          <p14:tracePt t="61270" x="5494338" y="3444875"/>
          <p14:tracePt t="61278" x="5494338" y="3436938"/>
          <p14:tracePt t="61295" x="5494338" y="3429000"/>
          <p14:tracePt t="61310" x="5494338" y="3406775"/>
          <p14:tracePt t="61326" x="5494338" y="3398838"/>
          <p14:tracePt t="61350" x="5486400" y="3390900"/>
          <p14:tracePt t="61358" x="5478463" y="3390900"/>
          <p14:tracePt t="61374" x="5448300" y="3390900"/>
          <p14:tracePt t="61391" x="5410200" y="3413125"/>
          <p14:tracePt t="61408" x="5364163" y="3489325"/>
          <p14:tracePt t="61425" x="5341938" y="3535363"/>
          <p14:tracePt t="61511" x="5341938" y="3521075"/>
          <p14:tracePt t="61518" x="5341938" y="3505200"/>
          <p14:tracePt t="61526" x="5341938" y="3497263"/>
          <p14:tracePt t="61543" x="5341938" y="3482975"/>
          <p14:tracePt t="61558" x="5341938" y="3459163"/>
          <p14:tracePt t="61670" x="5341938" y="3467100"/>
          <p14:tracePt t="61678" x="5356225" y="3482975"/>
          <p14:tracePt t="61686" x="5394325" y="3482975"/>
          <p14:tracePt t="61693" x="5426075" y="3489325"/>
          <p14:tracePt t="61708" x="5486400" y="3489325"/>
          <p14:tracePt t="61725" x="5676900" y="3482975"/>
          <p14:tracePt t="61741" x="5875338" y="3398838"/>
          <p14:tracePt t="61758" x="5889625" y="3390900"/>
          <p14:tracePt t="61814" x="5883275" y="3390900"/>
          <p14:tracePt t="61822" x="5859463" y="3382963"/>
          <p14:tracePt t="61830" x="5845175" y="3382963"/>
          <p14:tracePt t="61841" x="5829300" y="3382963"/>
          <p14:tracePt t="61858" x="5761038" y="3444875"/>
          <p14:tracePt t="61875" x="5699125" y="3521075"/>
          <p14:tracePt t="61891" x="5668963" y="3543300"/>
          <p14:tracePt t="61908" x="5661025" y="3543300"/>
          <p14:tracePt t="61951" x="5661025" y="3527425"/>
          <p14:tracePt t="61958" x="5661025" y="3497263"/>
          <p14:tracePt t="61966" x="5661025" y="3482975"/>
          <p14:tracePt t="61975" x="5661025" y="3451225"/>
          <p14:tracePt t="61991" x="5661025" y="3398838"/>
          <p14:tracePt t="62069" x="5654675" y="3398838"/>
          <p14:tracePt t="62077" x="5622925" y="3451225"/>
          <p14:tracePt t="62085" x="5608638" y="3489325"/>
          <p14:tracePt t="62093" x="5584825" y="3527425"/>
          <p14:tracePt t="62108" x="5578475" y="3543300"/>
          <p14:tracePt t="62125" x="5570538" y="3543300"/>
          <p14:tracePt t="62166" x="5570538" y="3535363"/>
          <p14:tracePt t="62173" x="5570538" y="3489325"/>
          <p14:tracePt t="62182" x="5570538" y="3451225"/>
          <p14:tracePt t="62191" x="5562600" y="3406775"/>
          <p14:tracePt t="62208" x="5562600" y="3314700"/>
          <p14:tracePt t="62225" x="5554663" y="3276600"/>
          <p14:tracePt t="62241" x="5554663" y="3268663"/>
          <p14:tracePt t="62275" x="5546725" y="3268663"/>
          <p14:tracePt t="62293" x="5524500" y="3336925"/>
          <p14:tracePt t="62308" x="5502275" y="3390900"/>
          <p14:tracePt t="62325" x="5478463" y="3444875"/>
          <p14:tracePt t="62341" x="5464175" y="3459163"/>
          <p14:tracePt t="62375" x="5464175" y="3451225"/>
          <p14:tracePt t="62391" x="5456238" y="3330575"/>
          <p14:tracePt t="62408" x="5456238" y="3222625"/>
          <p14:tracePt t="62425" x="5456238" y="3140075"/>
          <p14:tracePt t="62441" x="5456238" y="3108325"/>
          <p14:tracePt t="62502" x="5456238" y="3200400"/>
          <p14:tracePt t="62509" x="5456238" y="3284538"/>
          <p14:tracePt t="62517" x="5456238" y="3344863"/>
          <p14:tracePt t="62526" x="5456238" y="3413125"/>
          <p14:tracePt t="62541" x="5456238" y="3444875"/>
          <p14:tracePt t="62606" x="5456238" y="3398838"/>
          <p14:tracePt t="62614" x="5456238" y="3368675"/>
          <p14:tracePt t="62625" x="5456238" y="3360738"/>
          <p14:tracePt t="62642" x="5456238" y="3330575"/>
          <p14:tracePt t="62702" x="5456238" y="3382963"/>
          <p14:tracePt t="62710" x="5456238" y="3429000"/>
          <p14:tracePt t="62718" x="5478463" y="3475038"/>
          <p14:tracePt t="62725" x="5486400" y="3482975"/>
          <p14:tracePt t="62806" x="5486400" y="3467100"/>
          <p14:tracePt t="62823" x="5486400" y="3451225"/>
          <p14:tracePt t="62830" x="5486400" y="3444875"/>
          <p14:tracePt t="62902" x="5502275" y="3444875"/>
          <p14:tracePt t="62910" x="5508625" y="3444875"/>
          <p14:tracePt t="62918" x="5516563" y="3451225"/>
          <p14:tracePt t="62934" x="5524500" y="3451225"/>
          <p14:tracePt t="62958" x="5540375" y="3451225"/>
          <p14:tracePt t="62966" x="5562600" y="3413125"/>
          <p14:tracePt t="62975" x="5562600" y="3375025"/>
          <p14:tracePt t="62992" x="5562600" y="3292475"/>
          <p14:tracePt t="63008" x="5562600" y="3170238"/>
          <p14:tracePt t="63025" x="5562600" y="3124200"/>
          <p14:tracePt t="63042" x="5554663" y="3070225"/>
          <p14:tracePt t="63119" x="5554663" y="3116263"/>
          <p14:tracePt t="63126" x="5554663" y="3170238"/>
          <p14:tracePt t="63134" x="5570538" y="3230563"/>
          <p14:tracePt t="63142" x="5592763" y="3298825"/>
          <p14:tracePt t="63158" x="5616575" y="3390900"/>
          <p14:tracePt t="63175" x="5630863" y="3421063"/>
          <p14:tracePt t="63239" x="5630863" y="3368675"/>
          <p14:tracePt t="63246" x="5616575" y="3322638"/>
          <p14:tracePt t="63259" x="5600700" y="3254375"/>
          <p14:tracePt t="63275" x="5578475" y="3154363"/>
          <p14:tracePt t="63292" x="5570538" y="3108325"/>
          <p14:tracePt t="63342" x="5570538" y="3184525"/>
          <p14:tracePt t="63350" x="5570538" y="3276600"/>
          <p14:tracePt t="63359" x="5570538" y="3360738"/>
          <p14:tracePt t="63375" x="5600700" y="3482975"/>
          <p14:tracePt t="63392" x="5622925" y="3543300"/>
          <p14:tracePt t="63409" x="5630863" y="3551238"/>
          <p14:tracePt t="63438" x="5630863" y="3543300"/>
          <p14:tracePt t="63445" x="5630863" y="3475038"/>
          <p14:tracePt t="63459" x="5630863" y="3398838"/>
          <p14:tracePt t="63475" x="5616575" y="3284538"/>
          <p14:tracePt t="63492" x="5608638" y="3184525"/>
          <p14:tracePt t="63509" x="5608638" y="3178175"/>
          <p14:tracePt t="63550" x="5608638" y="3208338"/>
          <p14:tracePt t="63558" x="5608638" y="3336925"/>
          <p14:tracePt t="63566" x="5608638" y="3413125"/>
          <p14:tracePt t="63575" x="5608638" y="3505200"/>
          <p14:tracePt t="63592" x="5616575" y="3603625"/>
          <p14:tracePt t="63630" x="5622925" y="3611563"/>
          <p14:tracePt t="63642" x="5630863" y="3565525"/>
          <p14:tracePt t="63659" x="5638800" y="3413125"/>
          <p14:tracePt t="63675" x="5638800" y="3268663"/>
          <p14:tracePt t="63692" x="5638800" y="3184525"/>
          <p14:tracePt t="63709" x="5638800" y="3178175"/>
          <p14:tracePt t="63758" x="5638800" y="3222625"/>
          <p14:tracePt t="63766" x="5638800" y="3254375"/>
          <p14:tracePt t="63775" x="5638800" y="3284538"/>
          <p14:tracePt t="63792" x="5646738" y="3298825"/>
          <p14:tracePt t="63838" x="5646738" y="3246438"/>
          <p14:tracePt t="63845" x="5646738" y="3208338"/>
          <p14:tracePt t="63854" x="5646738" y="3184525"/>
          <p14:tracePt t="63862" x="5646738" y="3162300"/>
          <p14:tracePt t="63875" x="5646738" y="3140075"/>
          <p14:tracePt t="63892" x="5646738" y="3124200"/>
          <p14:tracePt t="63958" x="5646738" y="3140075"/>
          <p14:tracePt t="63966" x="5646738" y="3146425"/>
          <p14:tracePt t="64054" x="5646738" y="3170238"/>
          <p14:tracePt t="64061" x="5646738" y="3222625"/>
          <p14:tracePt t="64070" x="5646738" y="3276600"/>
          <p14:tracePt t="64078" x="5646738" y="3314700"/>
          <p14:tracePt t="64093" x="5646738" y="3444875"/>
          <p14:tracePt t="64109" x="5646738" y="3475038"/>
          <p14:tracePt t="64126" x="5646738" y="3505200"/>
          <p14:tracePt t="64198" x="5646738" y="3459163"/>
          <p14:tracePt t="64206" x="5646738" y="3406775"/>
          <p14:tracePt t="64214" x="5622925" y="3344863"/>
          <p14:tracePt t="64226" x="5608638" y="3284538"/>
          <p14:tracePt t="64242" x="5578475" y="3170238"/>
          <p14:tracePt t="64259" x="5578475" y="3140075"/>
          <p14:tracePt t="64327" x="5578475" y="3162300"/>
          <p14:tracePt t="64334" x="5578475" y="3246438"/>
          <p14:tracePt t="64343" x="5592763" y="3322638"/>
          <p14:tracePt t="64359" x="5622925" y="3459163"/>
          <p14:tracePt t="64376" x="5638800" y="3551238"/>
          <p14:tracePt t="64392" x="5654675" y="3565525"/>
          <p14:tracePt t="64446" x="5654675" y="3543300"/>
          <p14:tracePt t="64454" x="5654675" y="3475038"/>
          <p14:tracePt t="64462" x="5654675" y="3436938"/>
          <p14:tracePt t="64476" x="5654675" y="3382963"/>
          <p14:tracePt t="64493" x="5646738" y="3260725"/>
          <p14:tracePt t="64526" x="5638800" y="3254375"/>
          <p14:tracePt t="64559" x="5638800" y="3292475"/>
          <p14:tracePt t="64566" x="5638800" y="3352800"/>
          <p14:tracePt t="64576" x="5638800" y="3406775"/>
          <p14:tracePt t="64592" x="5654675" y="3489325"/>
          <p14:tracePt t="64609" x="5661025" y="3505200"/>
          <p14:tracePt t="64662" x="5661025" y="3475038"/>
          <p14:tracePt t="64670" x="5661025" y="3444875"/>
          <p14:tracePt t="64678" x="5661025" y="3421063"/>
          <p14:tracePt t="64782" x="5661025" y="3429000"/>
          <p14:tracePt t="64790" x="5661025" y="3444875"/>
          <p14:tracePt t="64798" x="5668963" y="3451225"/>
          <p14:tracePt t="64809" x="5668963" y="3459163"/>
          <p14:tracePt t="64862" x="5668963" y="3467100"/>
          <p14:tracePt t="64894" x="5668963" y="3459163"/>
          <p14:tracePt t="64902" x="5668963" y="3413125"/>
          <p14:tracePt t="64910" x="5668963" y="3382963"/>
          <p14:tracePt t="64926" x="5668963" y="3260725"/>
          <p14:tracePt t="64942" x="5654675" y="3154363"/>
          <p14:tracePt t="64959" x="5638800" y="3086100"/>
          <p14:tracePt t="64975" x="5638800" y="3070225"/>
          <p14:tracePt t="65070" x="5638800" y="3116263"/>
          <p14:tracePt t="65078" x="5638800" y="3184525"/>
          <p14:tracePt t="65086" x="5638800" y="3254375"/>
          <p14:tracePt t="65094" x="5638800" y="3314700"/>
          <p14:tracePt t="65109" x="5654675" y="3451225"/>
          <p14:tracePt t="65126" x="5661025" y="3513138"/>
          <p14:tracePt t="65143" x="5661025" y="3521075"/>
          <p14:tracePt t="65206" x="5661025" y="3467100"/>
          <p14:tracePt t="65214" x="5646738" y="3421063"/>
          <p14:tracePt t="65226" x="5646738" y="3375025"/>
          <p14:tracePt t="65243" x="5616575" y="3238500"/>
          <p14:tracePt t="65259" x="5608638" y="3222625"/>
          <p14:tracePt t="65334" x="5608638" y="3254375"/>
          <p14:tracePt t="65342" x="5608638" y="3298825"/>
          <p14:tracePt t="65350" x="5616575" y="3336925"/>
          <p14:tracePt t="65359" x="5616575" y="3382963"/>
          <p14:tracePt t="65376" x="5622925" y="3398838"/>
          <p14:tracePt t="65431" x="5622925" y="3375025"/>
          <p14:tracePt t="65438" x="5622925" y="3336925"/>
          <p14:tracePt t="65446" x="5622925" y="3306763"/>
          <p14:tracePt t="65459" x="5622925" y="3284538"/>
          <p14:tracePt t="65476" x="5622925" y="3216275"/>
          <p14:tracePt t="65614" x="5638800" y="3222625"/>
          <p14:tracePt t="65622" x="5638800" y="3246438"/>
          <p14:tracePt t="65629" x="5646738" y="3260725"/>
          <p14:tracePt t="65643" x="5646738" y="3268663"/>
          <p14:tracePt t="65659" x="5654675" y="3306763"/>
          <p14:tracePt t="65676" x="5676900" y="3344863"/>
          <p14:tracePt t="65693" x="5676900" y="3382963"/>
          <p14:tracePt t="65870" x="5684838" y="3390900"/>
          <p14:tracePt t="65894" x="5692775" y="3390900"/>
          <p14:tracePt t="65902" x="5699125" y="3390900"/>
          <p14:tracePt t="65918" x="5707063" y="3406775"/>
          <p14:tracePt t="65926" x="5722938" y="3406775"/>
          <p14:tracePt t="65943" x="5737225" y="3406775"/>
          <p14:tracePt t="66070" x="5745163" y="3406775"/>
          <p14:tracePt t="66078" x="5761038" y="3398838"/>
          <p14:tracePt t="66086" x="5768975" y="3382963"/>
          <p14:tracePt t="66102" x="5775325" y="3382963"/>
          <p14:tracePt t="66223" x="5775325" y="3413125"/>
          <p14:tracePt t="66238" x="5775325" y="3429000"/>
          <p14:tracePt t="68631" x="5768975" y="3421063"/>
          <p14:tracePt t="68638" x="5737225" y="3413125"/>
          <p14:tracePt t="68645" x="5730875" y="3406775"/>
          <p14:tracePt t="68661" x="5715000" y="3406775"/>
          <p14:tracePt t="68677" x="5668963" y="3390900"/>
          <p14:tracePt t="68694" x="5654675" y="3390900"/>
          <p14:tracePt t="68711" x="5638800" y="3390900"/>
          <p14:tracePt t="68758" x="5630863" y="3390900"/>
          <p14:tracePt t="68766" x="5622925" y="3382963"/>
          <p14:tracePt t="68782" x="5616575" y="3382963"/>
          <p14:tracePt t="68794" x="5608638" y="3382963"/>
          <p14:tracePt t="68811" x="5608638" y="3375025"/>
          <p14:tracePt t="68827" x="5592763" y="3375025"/>
          <p14:tracePt t="68844" x="5584825" y="3368675"/>
          <p14:tracePt t="68861" x="5578475" y="3368675"/>
          <p14:tracePt t="68877" x="5570538" y="3368675"/>
          <p14:tracePt t="68894" x="5562600" y="3360738"/>
          <p14:tracePt t="69070" x="5546725" y="3360738"/>
          <p14:tracePt t="69078" x="5540375" y="3352800"/>
          <p14:tracePt t="69102" x="5532438" y="3352800"/>
          <p14:tracePt t="69398" x="5532438" y="3360738"/>
          <p14:tracePt t="69406" x="5540375" y="3360738"/>
          <p14:tracePt t="69414" x="5554663" y="3360738"/>
          <p14:tracePt t="69427" x="5578475" y="3352800"/>
          <p14:tracePt t="69445" x="5630863" y="3314700"/>
          <p14:tracePt t="69461" x="5707063" y="3260725"/>
          <p14:tracePt t="69477" x="5745163" y="3200400"/>
          <p14:tracePt t="69494" x="5745163" y="3162300"/>
          <p14:tracePt t="69511" x="5745163" y="3132138"/>
          <p14:tracePt t="69528" x="5745163" y="3108325"/>
          <p14:tracePt t="69544" x="5745163" y="3094038"/>
          <p14:tracePt t="69670" x="5745163" y="3116263"/>
          <p14:tracePt t="69679" x="5745163" y="3208338"/>
          <p14:tracePt t="69686" x="5745163" y="3246438"/>
          <p14:tracePt t="69695" x="5745163" y="3322638"/>
          <p14:tracePt t="69711" x="5745163" y="3475038"/>
          <p14:tracePt t="69728" x="5745163" y="3597275"/>
          <p14:tracePt t="69744" x="5745163" y="3649663"/>
          <p14:tracePt t="69854" x="5768975" y="3619500"/>
          <p14:tracePt t="69864" x="5775325" y="3597275"/>
          <p14:tracePt t="69870" x="5791200" y="3559175"/>
          <p14:tracePt t="69878" x="5807075" y="3535363"/>
          <p14:tracePt t="69894" x="5845175" y="3467100"/>
          <p14:tracePt t="69911" x="5845175" y="3444875"/>
          <p14:tracePt t="70086" x="5851525" y="3436938"/>
          <p14:tracePt t="70118" x="5859463" y="3429000"/>
          <p14:tracePt t="70126" x="5859463" y="3421063"/>
          <p14:tracePt t="70150" x="5859463" y="3413125"/>
          <p14:tracePt t="70422" x="5859463" y="3406775"/>
          <p14:tracePt t="70741" x="5845175" y="3406775"/>
          <p14:tracePt t="70749" x="5829300" y="3406775"/>
          <p14:tracePt t="70757" x="5799138" y="3406775"/>
          <p14:tracePt t="70765" x="5761038" y="3421063"/>
          <p14:tracePt t="70778" x="5737225" y="3429000"/>
          <p14:tracePt t="70794" x="5654675" y="3467100"/>
          <p14:tracePt t="70811" x="5562600" y="3467100"/>
          <p14:tracePt t="70828" x="5532438" y="3467100"/>
          <p14:tracePt t="70844" x="5524500" y="3467100"/>
          <p14:tracePt t="70877" x="5524500" y="3459163"/>
          <p14:tracePt t="70885" x="5524500" y="3444875"/>
          <p14:tracePt t="70894" x="5524500" y="3436938"/>
          <p14:tracePt t="70911" x="5524500" y="3406775"/>
          <p14:tracePt t="70928" x="5508625" y="3360738"/>
          <p14:tracePt t="70945" x="5508625" y="3336925"/>
          <p14:tracePt t="70961" x="5508625" y="3314700"/>
          <p14:tracePt t="70978" x="5508625" y="3284538"/>
          <p14:tracePt t="71054" x="5508625" y="3276600"/>
          <p14:tracePt t="71094" x="5494338" y="3276600"/>
          <p14:tracePt t="71102" x="5494338" y="3284538"/>
          <p14:tracePt t="71111" x="5494338" y="3306763"/>
          <p14:tracePt t="71128" x="5494338" y="3368675"/>
          <p14:tracePt t="71145" x="5494338" y="3398838"/>
          <p14:tracePt t="71161" x="5494338" y="3406775"/>
          <p14:tracePt t="71199" x="5494338" y="3413125"/>
          <p14:tracePt t="71239" x="5494338" y="3406775"/>
          <p14:tracePt t="71246" x="5494338" y="3390900"/>
          <p14:tracePt t="71254" x="5494338" y="3382963"/>
          <p14:tracePt t="71262" x="5494338" y="3368675"/>
          <p14:tracePt t="71278" x="5494338" y="3330575"/>
          <p14:tracePt t="71295" x="5494338" y="3314700"/>
          <p14:tracePt t="71406" x="5502275" y="3314700"/>
          <p14:tracePt t="71414" x="5508625" y="3314700"/>
          <p14:tracePt t="71422" x="5508625" y="3322638"/>
          <p14:tracePt t="71431" x="5516563" y="3330575"/>
          <p14:tracePt t="71447" x="5524500" y="3330575"/>
          <p14:tracePt t="71462" x="5532438" y="3336925"/>
          <p14:tracePt t="71478" x="5546725" y="3360738"/>
          <p14:tracePt t="71495" x="5562600" y="3368675"/>
          <p14:tracePt t="71622" x="5570538" y="3368675"/>
          <p14:tracePt t="71630" x="5578475" y="3368675"/>
          <p14:tracePt t="71638" x="5584825" y="3352800"/>
          <p14:tracePt t="71646" x="5592763" y="3322638"/>
          <p14:tracePt t="71662" x="5600700" y="3268663"/>
          <p14:tracePt t="71678" x="5616575" y="3230563"/>
          <p14:tracePt t="71695" x="5622925" y="3200400"/>
          <p14:tracePt t="71712" x="5638800" y="3154363"/>
          <p14:tracePt t="71728" x="5638800" y="3132138"/>
          <p14:tracePt t="71745" x="5638800" y="3116263"/>
          <p14:tracePt t="71762" x="5638800" y="3108325"/>
          <p14:tracePt t="71778" x="5638800" y="3101975"/>
          <p14:tracePt t="72006" x="5638800" y="3116263"/>
          <p14:tracePt t="72014" x="5638800" y="3162300"/>
          <p14:tracePt t="72022" x="5638800" y="3200400"/>
          <p14:tracePt t="72030" x="5638800" y="3246438"/>
          <p14:tracePt t="72045" x="5638800" y="3298825"/>
          <p14:tracePt t="72062" x="5638800" y="3451225"/>
          <p14:tracePt t="72078" x="5646738" y="3551238"/>
          <p14:tracePt t="72095" x="5654675" y="3597275"/>
          <p14:tracePt t="72112" x="5654675" y="3603625"/>
          <p14:tracePt t="72271" x="5668963" y="3597275"/>
          <p14:tracePt t="72278" x="5684838" y="3559175"/>
          <p14:tracePt t="72286" x="5699125" y="3527425"/>
          <p14:tracePt t="72295" x="5707063" y="3489325"/>
          <p14:tracePt t="72312" x="5753100" y="3390900"/>
          <p14:tracePt t="72329" x="5775325" y="3352800"/>
          <p14:tracePt t="72345" x="5783263" y="3322638"/>
          <p14:tracePt t="72362" x="5799138" y="3306763"/>
          <p14:tracePt t="72494" x="5807075" y="3306763"/>
          <p14:tracePt t="72526" x="5813425" y="3306763"/>
          <p14:tracePt t="72550" x="5821363" y="3306763"/>
          <p14:tracePt t="72662" x="5829300" y="3306763"/>
          <p14:tracePt t="72974" x="5807075" y="3322638"/>
          <p14:tracePt t="72982" x="5761038" y="3352800"/>
          <p14:tracePt t="72991" x="5722938" y="3382963"/>
          <p14:tracePt t="72998" x="5676900" y="3406775"/>
          <p14:tracePt t="73012" x="5630863" y="3429000"/>
          <p14:tracePt t="73029" x="5600700" y="3436938"/>
          <p14:tracePt t="73045" x="5584825" y="3436938"/>
          <p14:tracePt t="73134" x="5578475" y="3436938"/>
          <p14:tracePt t="73391" x="5570538" y="3436938"/>
          <p14:tracePt t="73398" x="5554663" y="3451225"/>
          <p14:tracePt t="73408" x="5546725" y="3459163"/>
          <p14:tracePt t="73414" x="5546725" y="3467100"/>
          <p14:tracePt t="73429" x="5546725" y="3482975"/>
          <p14:tracePt t="73446" x="5546725" y="3521075"/>
          <p14:tracePt t="73462" x="5532438" y="3565525"/>
          <p14:tracePt t="73496" x="5532438" y="3573463"/>
          <p14:tracePt t="80214" x="5562600" y="3573463"/>
          <p14:tracePt t="80222" x="5616575" y="3551238"/>
          <p14:tracePt t="80232" x="5630863" y="3543300"/>
          <p14:tracePt t="80248" x="5676900" y="3521075"/>
          <p14:tracePt t="80265" x="5745163" y="3505200"/>
          <p14:tracePt t="80281" x="5783263" y="3482975"/>
          <p14:tracePt t="80414" x="5791200" y="3467100"/>
          <p14:tracePt t="80422" x="5791200" y="3451225"/>
          <p14:tracePt t="80432" x="5799138" y="3429000"/>
          <p14:tracePt t="80471" x="5813425" y="3398838"/>
          <p14:tracePt t="80478" x="5813425" y="3390900"/>
          <p14:tracePt t="80486" x="5821363" y="3382963"/>
          <p14:tracePt t="80518" x="5821363" y="3360738"/>
          <p14:tracePt t="80782" x="5821363" y="3368675"/>
          <p14:tracePt t="80790" x="5821363" y="3406775"/>
          <p14:tracePt t="80798" x="5821363" y="3429000"/>
          <p14:tracePt t="80894" x="5813425" y="3429000"/>
          <p14:tracePt t="81887" x="5845175" y="3429000"/>
          <p14:tracePt t="81894" x="5927725" y="3406775"/>
          <p14:tracePt t="81902" x="6065838" y="3375025"/>
          <p14:tracePt t="81915" x="6210300" y="3336925"/>
          <p14:tracePt t="81932" x="6484938" y="3238500"/>
          <p14:tracePt t="81949" x="6773863" y="3170238"/>
          <p14:tracePt t="81965" x="7018338" y="3086100"/>
          <p14:tracePt t="81982" x="7032625" y="3078163"/>
          <p14:tracePt t="82087" x="7026275" y="3070225"/>
          <p14:tracePt t="82094" x="7002463" y="3070225"/>
          <p14:tracePt t="82102" x="6994525" y="3070225"/>
          <p14:tracePt t="82115" x="6988175" y="3070225"/>
          <p14:tracePt t="82132" x="6980238" y="3070225"/>
          <p14:tracePt t="82174" x="6972300" y="3070225"/>
          <p14:tracePt t="82190" x="6964363" y="3094038"/>
          <p14:tracePt t="82198" x="6956425" y="3101975"/>
          <p14:tracePt t="82214" x="6942138" y="3101975"/>
          <p14:tracePt t="82222" x="6926263" y="3101975"/>
          <p14:tracePt t="82232" x="6880225" y="3116263"/>
          <p14:tracePt t="82249" x="6804025" y="3140075"/>
          <p14:tracePt t="82266" x="6773863" y="3140075"/>
          <p14:tracePt t="82282" x="6751638" y="3140075"/>
          <p14:tracePt t="82438" x="6743700" y="3140075"/>
          <p14:tracePt t="82446" x="6735763" y="3140075"/>
          <p14:tracePt t="82454" x="6721475" y="3140075"/>
          <p14:tracePt t="82466" x="6713538" y="3140075"/>
          <p14:tracePt t="82482" x="6697663" y="3140075"/>
          <p14:tracePt t="82499" x="6689725" y="3140075"/>
          <p14:tracePt t="82518" x="6675438" y="3140075"/>
          <p14:tracePt t="82558" x="6667500" y="3154363"/>
          <p14:tracePt t="82566" x="6659563" y="3154363"/>
          <p14:tracePt t="83310" x="6659563" y="3162300"/>
          <p14:tracePt t="83318" x="6667500" y="3162300"/>
          <p14:tracePt t="83326" x="6689725" y="3162300"/>
          <p14:tracePt t="83334" x="6721475" y="3162300"/>
          <p14:tracePt t="83349" x="6773863" y="3162300"/>
          <p14:tracePt t="83366" x="6964363" y="3162300"/>
          <p14:tracePt t="83383" x="7102475" y="3162300"/>
          <p14:tracePt t="83399" x="7239000" y="3162300"/>
          <p14:tracePt t="83416" x="7261225" y="3162300"/>
          <p14:tracePt t="83509" x="7269163" y="3162300"/>
          <p14:tracePt t="83517" x="7292975" y="3162300"/>
          <p14:tracePt t="83525" x="7315200" y="3162300"/>
          <p14:tracePt t="83533" x="7361238" y="3162300"/>
          <p14:tracePt t="83549" x="7413625" y="3162300"/>
          <p14:tracePt t="83677" x="7383463" y="3162300"/>
          <p14:tracePt t="83685" x="7323138" y="3162300"/>
          <p14:tracePt t="83692" x="7231063" y="3146425"/>
          <p14:tracePt t="83701" x="7146925" y="3101975"/>
          <p14:tracePt t="83715" x="6972300" y="3101975"/>
          <p14:tracePt t="83732" x="6477000" y="3101975"/>
          <p14:tracePt t="83749" x="6232525" y="3101975"/>
          <p14:tracePt t="83797" x="6264275" y="3101975"/>
          <p14:tracePt t="83804" x="6302375" y="3116263"/>
          <p14:tracePt t="83815" x="6340475" y="3124200"/>
          <p14:tracePt t="83832" x="6416675" y="3132138"/>
          <p14:tracePt t="83849" x="6530975" y="3146425"/>
          <p14:tracePt t="83865" x="6667500" y="3146425"/>
          <p14:tracePt t="83882" x="6697663" y="3146425"/>
          <p14:tracePt t="83899" x="6751638" y="3146425"/>
          <p14:tracePt t="84013" x="6759575" y="3146425"/>
          <p14:tracePt t="84022" x="6759575" y="3140075"/>
          <p14:tracePt t="84033" x="6797675" y="3140075"/>
          <p14:tracePt t="84049" x="6911975" y="3116263"/>
          <p14:tracePt t="84066" x="7026275" y="3116263"/>
          <p14:tracePt t="84083" x="7132638" y="3108325"/>
          <p14:tracePt t="84099" x="7178675" y="3108325"/>
          <p14:tracePt t="84231" x="7154863" y="3108325"/>
          <p14:tracePt t="84238" x="7070725" y="3078163"/>
          <p14:tracePt t="84250" x="6980238" y="3078163"/>
          <p14:tracePt t="84266" x="6659563" y="3094038"/>
          <p14:tracePt t="84283" x="6477000" y="3094038"/>
          <p14:tracePt t="84300" x="6461125" y="3094038"/>
          <p14:tracePt t="84326" x="6477000" y="3094038"/>
          <p14:tracePt t="84334" x="6523038" y="3116263"/>
          <p14:tracePt t="84350" x="6621463" y="3132138"/>
          <p14:tracePt t="84366" x="6804025" y="3146425"/>
          <p14:tracePt t="84383" x="7026275" y="3146425"/>
          <p14:tracePt t="84400" x="7132638" y="3154363"/>
          <p14:tracePt t="84416" x="7170738" y="3154363"/>
          <p14:tracePt t="84494" x="7132638" y="3154363"/>
          <p14:tracePt t="84502" x="7064375" y="3154363"/>
          <p14:tracePt t="84510" x="7002463" y="3154363"/>
          <p14:tracePt t="84518" x="6942138" y="3132138"/>
          <p14:tracePt t="84533" x="6827838" y="3116263"/>
          <p14:tracePt t="84550" x="6569075" y="3116263"/>
          <p14:tracePt t="84566" x="6561138" y="3116263"/>
          <p14:tracePt t="84601" x="6675438" y="3116263"/>
          <p14:tracePt t="84616" x="6956425" y="3116263"/>
          <p14:tracePt t="84633" x="7437438" y="3116263"/>
          <p14:tracePt t="84650" x="7750175" y="3116263"/>
          <p14:tracePt t="84666" x="7856538" y="3116263"/>
          <p14:tracePt t="84702" x="7788275" y="3101975"/>
          <p14:tracePt t="84717" x="7604125" y="3048000"/>
          <p14:tracePt t="84733" x="7124700" y="3032125"/>
          <p14:tracePt t="84750" x="6484938" y="3032125"/>
          <p14:tracePt t="84766" x="6149975" y="3032125"/>
          <p14:tracePt t="84783" x="6049963" y="3032125"/>
          <p14:tracePt t="84817" x="6180138" y="3078163"/>
          <p14:tracePt t="84833" x="6621463" y="3132138"/>
          <p14:tracePt t="84850" x="7437438" y="3208338"/>
          <p14:tracePt t="84866" x="7916863" y="3208338"/>
          <p14:tracePt t="84883" x="8123238" y="3208338"/>
          <p14:tracePt t="84900" x="8131175" y="3208338"/>
          <p14:tracePt t="84917" x="8039100" y="3184525"/>
          <p14:tracePt t="84933" x="7635875" y="3086100"/>
          <p14:tracePt t="84950" x="6781800" y="3055938"/>
          <p14:tracePt t="84967" x="6042025" y="3055938"/>
          <p14:tracePt t="84983" x="5684838" y="3055938"/>
          <p14:tracePt t="85000" x="5630863" y="3070225"/>
          <p14:tracePt t="85017" x="5630863" y="3094038"/>
          <p14:tracePt t="85033" x="5965825" y="3154363"/>
          <p14:tracePt t="85050" x="7064375" y="3184525"/>
          <p14:tracePt t="85067" x="7886700" y="3184525"/>
          <p14:tracePt t="85083" x="8297863" y="3184525"/>
          <p14:tracePt t="85100" x="8351838" y="3184525"/>
          <p14:tracePt t="85117" x="8229600" y="3184525"/>
          <p14:tracePt t="85134" x="7635875" y="3154363"/>
          <p14:tracePt t="85150" x="6850063" y="3154363"/>
          <p14:tracePt t="85167" x="6561138" y="3154363"/>
          <p14:tracePt t="85183" x="6537325" y="3154363"/>
          <p14:tracePt t="85202" x="6530975" y="3162300"/>
          <p14:tracePt t="85217" x="6599238" y="3192463"/>
          <p14:tracePt t="85233" x="6765925" y="3230563"/>
          <p14:tracePt t="85250" x="6950075" y="3276600"/>
          <p14:tracePt t="85302" x="6950075" y="3284538"/>
          <p14:tracePt t="85319" x="6918325" y="3344863"/>
          <p14:tracePt t="85326" x="6850063" y="3413125"/>
          <p14:tracePt t="85334" x="6773863" y="3467100"/>
          <p14:tracePt t="85350" x="6621463" y="3611563"/>
          <p14:tracePt t="85367" x="6469063" y="3703638"/>
          <p14:tracePt t="85383" x="6370638" y="3749675"/>
          <p14:tracePt t="85400" x="6354763" y="3749675"/>
          <p14:tracePt t="85438" x="6346825" y="3749675"/>
          <p14:tracePt t="85450" x="6346825" y="3733800"/>
          <p14:tracePt t="85467" x="6346825" y="3717925"/>
          <p14:tracePt t="85483" x="6346825" y="3687763"/>
          <p14:tracePt t="85500" x="6346825" y="3673475"/>
          <p14:tracePt t="85517" x="6332538" y="3641725"/>
          <p14:tracePt t="85533" x="6270625" y="3581400"/>
          <p14:tracePt t="85550" x="6210300" y="3543300"/>
          <p14:tracePt t="85567" x="6164263" y="3513138"/>
          <p14:tracePt t="85583" x="6164263" y="3505200"/>
          <p14:tracePt t="85622" x="6164263" y="3497263"/>
          <p14:tracePt t="85646" x="6164263" y="3482975"/>
          <p14:tracePt t="85654" x="6164263" y="3467100"/>
          <p14:tracePt t="85667" x="6149975" y="3444875"/>
          <p14:tracePt t="85683" x="6142038" y="3429000"/>
          <p14:tracePt t="85702" x="6111875" y="3398838"/>
          <p14:tracePt t="85717" x="6096000" y="3398838"/>
          <p14:tracePt t="85733" x="6065838" y="3390900"/>
          <p14:tracePt t="85750" x="6042025" y="3390900"/>
          <p14:tracePt t="85783" x="6035675" y="3382963"/>
          <p14:tracePt t="85800" x="6019800" y="3382963"/>
          <p14:tracePt t="85817" x="5973763" y="3360738"/>
          <p14:tracePt t="85834" x="5837238" y="3336925"/>
          <p14:tracePt t="85850" x="5699125" y="3298825"/>
          <p14:tracePt t="85867" x="5638800" y="3276600"/>
          <p14:tracePt t="85884" x="5630863" y="3276600"/>
          <p14:tracePt t="85918" x="5630863" y="3268663"/>
          <p14:tracePt t="85934" x="5630863" y="3260725"/>
          <p14:tracePt t="85990" x="5638800" y="3260725"/>
          <p14:tracePt t="85998" x="5661025" y="3260725"/>
          <p14:tracePt t="86008" x="5684838" y="3260725"/>
          <p14:tracePt t="86017" x="5730875" y="3284538"/>
          <p14:tracePt t="86034" x="5845175" y="3390900"/>
          <p14:tracePt t="86050" x="6088063" y="3535363"/>
          <p14:tracePt t="86067" x="6569075" y="3717925"/>
          <p14:tracePt t="86084" x="7154863" y="3810000"/>
          <p14:tracePt t="86101" x="7718425" y="3810000"/>
          <p14:tracePt t="86117" x="7788275" y="3810000"/>
          <p14:tracePt t="86134" x="7810500" y="3802063"/>
          <p14:tracePt t="86150" x="7818438" y="3794125"/>
          <p14:tracePt t="86167" x="7772400" y="3687763"/>
          <p14:tracePt t="86184" x="7696200" y="3619500"/>
          <p14:tracePt t="86202" x="7627938" y="3573463"/>
          <p14:tracePt t="86217" x="7566025" y="3551238"/>
          <p14:tracePt t="86234" x="7451725" y="3551238"/>
          <p14:tracePt t="86250" x="7337425" y="3551238"/>
          <p14:tracePt t="86267" x="7323138" y="3551238"/>
          <p14:tracePt t="86350" x="7307263" y="3551238"/>
          <p14:tracePt t="86358" x="7285038" y="3543300"/>
          <p14:tracePt t="86367" x="7231063" y="3543300"/>
          <p14:tracePt t="86384" x="7086600" y="3543300"/>
          <p14:tracePt t="86400" x="6988175" y="3543300"/>
          <p14:tracePt t="86417" x="6964363" y="3543300"/>
          <p14:tracePt t="86678" x="6964363" y="3551238"/>
          <p14:tracePt t="86687" x="6964363" y="3559175"/>
          <p14:tracePt t="86694" x="6972300" y="3559175"/>
          <p14:tracePt t="86702" x="7002463" y="3589338"/>
          <p14:tracePt t="86717" x="7040563" y="3627438"/>
          <p14:tracePt t="86734" x="7094538" y="3649663"/>
          <p14:tracePt t="86751" x="7140575" y="3673475"/>
          <p14:tracePt t="88438" x="7178675" y="3679825"/>
          <p14:tracePt t="88447" x="7216775" y="3687763"/>
          <p14:tracePt t="88453" x="7292975" y="3687763"/>
          <p14:tracePt t="88468" x="7375525" y="3679825"/>
          <p14:tracePt t="88485" x="7573963" y="3573463"/>
          <p14:tracePt t="88502" x="7673975" y="3467100"/>
          <p14:tracePt t="88518" x="7742238" y="3368675"/>
          <p14:tracePt t="88535" x="7780338" y="3238500"/>
          <p14:tracePt t="88551" x="7794625" y="3086100"/>
          <p14:tracePt t="88568" x="7794625" y="2949575"/>
          <p14:tracePt t="88585" x="7764463" y="2803525"/>
          <p14:tracePt t="88601" x="7718425" y="2682875"/>
          <p14:tracePt t="88618" x="7650163" y="2590800"/>
          <p14:tracePt t="88635" x="7589838" y="2544763"/>
          <p14:tracePt t="88651" x="7513638" y="2522538"/>
          <p14:tracePt t="88668" x="7437438" y="2498725"/>
          <p14:tracePt t="88685" x="7369175" y="2498725"/>
          <p14:tracePt t="88701" x="7094538" y="2568575"/>
          <p14:tracePt t="88718" x="6797675" y="2789238"/>
          <p14:tracePt t="88735" x="6523038" y="3078163"/>
          <p14:tracePt t="88751" x="6248400" y="3406775"/>
          <p14:tracePt t="88768" x="6080125" y="3649663"/>
          <p14:tracePt t="88785" x="6042025" y="3794125"/>
          <p14:tracePt t="88802" x="6035675" y="3902075"/>
          <p14:tracePt t="88818" x="6088063" y="3992563"/>
          <p14:tracePt t="88835" x="6218238" y="4030663"/>
          <p14:tracePt t="88851" x="6438900" y="4068763"/>
          <p14:tracePt t="88868" x="7010400" y="4046538"/>
          <p14:tracePt t="88885" x="7467600" y="3894138"/>
          <p14:tracePt t="88901" x="7856538" y="3619500"/>
          <p14:tracePt t="88918" x="7908925" y="3444875"/>
          <p14:tracePt t="88935" x="7908925" y="3268663"/>
          <p14:tracePt t="88951" x="7788275" y="3070225"/>
          <p14:tracePt t="88968" x="7559675" y="2835275"/>
          <p14:tracePt t="88985" x="7216775" y="2644775"/>
          <p14:tracePt t="89002" x="6850063" y="2568575"/>
          <p14:tracePt t="89018" x="6461125" y="2530475"/>
          <p14:tracePt t="89035" x="6096000" y="2552700"/>
          <p14:tracePt t="89051" x="5883275" y="2659063"/>
          <p14:tracePt t="89068" x="5722938" y="2819400"/>
          <p14:tracePt t="89085" x="5646738" y="3009900"/>
          <p14:tracePt t="89101" x="5646738" y="3322638"/>
          <p14:tracePt t="89118" x="5715000" y="3489325"/>
          <p14:tracePt t="89135" x="5845175" y="3589338"/>
          <p14:tracePt t="89151" x="6049963" y="3627438"/>
          <p14:tracePt t="89168" x="6477000" y="3589338"/>
          <p14:tracePt t="89185" x="6842125" y="3467100"/>
          <p14:tracePt t="89202" x="7064375" y="3284538"/>
          <p14:tracePt t="89218" x="7140575" y="3124200"/>
          <p14:tracePt t="89235" x="7154863" y="2994025"/>
          <p14:tracePt t="89251" x="7086600" y="2835275"/>
          <p14:tracePt t="89268" x="6896100" y="2682875"/>
          <p14:tracePt t="89285" x="6705600" y="2598738"/>
          <p14:tracePt t="89301" x="6545263" y="2590800"/>
          <p14:tracePt t="89318" x="6537325" y="2590800"/>
          <p14:tracePt t="89351" x="6537325" y="2598738"/>
          <p14:tracePt t="89368" x="6537325" y="2773363"/>
          <p14:tracePt t="89385" x="6537325" y="2933700"/>
          <p14:tracePt t="89401" x="6583363" y="3078163"/>
          <p14:tracePt t="89418" x="6675438" y="3200400"/>
          <p14:tracePt t="89421" x="6713538" y="3222625"/>
          <p14:tracePt t="89435" x="6765925" y="3246438"/>
          <p14:tracePt t="89452" x="6842125" y="3260725"/>
          <p14:tracePt t="89468" x="6873875" y="3276600"/>
          <p14:tracePt t="89534" x="6880225" y="3268663"/>
          <p14:tracePt t="89542" x="6880225" y="3260725"/>
          <p14:tracePt t="89622" x="6873875" y="3260725"/>
          <p14:tracePt t="89630" x="6842125" y="3284538"/>
          <p14:tracePt t="89638" x="6827838" y="3322638"/>
          <p14:tracePt t="89652" x="6804025" y="3360738"/>
          <p14:tracePt t="89669" x="6789738" y="3444875"/>
          <p14:tracePt t="89685" x="6789738" y="3475038"/>
          <p14:tracePt t="89702" x="6789738" y="3535363"/>
          <p14:tracePt t="90309" x="6789738" y="3551238"/>
          <p14:tracePt t="90316" x="6811963" y="3551238"/>
          <p14:tracePt t="90324" x="6842125" y="3573463"/>
          <p14:tracePt t="90334" x="6896100" y="3581400"/>
          <p14:tracePt t="90351" x="7064375" y="3603625"/>
          <p14:tracePt t="90368" x="7299325" y="3603625"/>
          <p14:tracePt t="90385" x="7459663" y="3603625"/>
          <p14:tracePt t="90402" x="7635875" y="3589338"/>
          <p14:tracePt t="90419" x="7772400" y="3535363"/>
          <p14:tracePt t="90436" x="7818438" y="3497263"/>
          <p14:tracePt t="90438" x="7832725" y="3467100"/>
          <p14:tracePt t="90452" x="7840663" y="3444875"/>
          <p14:tracePt t="90469" x="7840663" y="3375025"/>
          <p14:tracePt t="90485" x="7840663" y="3222625"/>
          <p14:tracePt t="90502" x="7810500" y="3132138"/>
          <p14:tracePt t="90518" x="7802563" y="3048000"/>
          <p14:tracePt t="90535" x="7794625" y="3009900"/>
          <p14:tracePt t="90552" x="7794625" y="2963863"/>
          <p14:tracePt t="90568" x="7794625" y="2933700"/>
          <p14:tracePt t="90585" x="7788275" y="2917825"/>
          <p14:tracePt t="90602" x="7788275" y="2895600"/>
          <p14:tracePt t="90618" x="7780338" y="2879725"/>
          <p14:tracePt t="90966" x="7772400" y="2873375"/>
          <p14:tracePt t="91126" x="7750175" y="2887663"/>
          <p14:tracePt t="91134" x="7704138" y="2963863"/>
          <p14:tracePt t="91142" x="7658100" y="3025775"/>
          <p14:tracePt t="91152" x="7612063" y="3116263"/>
          <p14:tracePt t="91169" x="7437438" y="3330575"/>
          <p14:tracePt t="91185" x="7154863" y="3535363"/>
          <p14:tracePt t="91202" x="6918325" y="3665538"/>
          <p14:tracePt t="91219" x="6713538" y="3733800"/>
          <p14:tracePt t="91236" x="6599238" y="3741738"/>
          <p14:tracePt t="91252" x="6569075" y="3741738"/>
          <p14:tracePt t="91269" x="6569075" y="3733800"/>
          <p14:tracePt t="91286" x="6591300" y="3665538"/>
          <p14:tracePt t="91302" x="6613525" y="3597275"/>
          <p14:tracePt t="91319" x="6659563" y="3513138"/>
          <p14:tracePt t="91336" x="6683375" y="3475038"/>
          <p14:tracePt t="91352" x="6705600" y="3436938"/>
          <p14:tracePt t="91438" x="6705600" y="3444875"/>
          <p14:tracePt t="91446" x="6705600" y="3467100"/>
          <p14:tracePt t="91462" x="6697663" y="3482975"/>
          <p14:tracePt t="91854" x="6659563" y="3497263"/>
          <p14:tracePt t="91862" x="6523038" y="3657600"/>
          <p14:tracePt t="91870" x="6384925" y="3848100"/>
          <p14:tracePt t="91886" x="5973763" y="4321175"/>
          <p14:tracePt t="91902" x="5418138" y="4800600"/>
          <p14:tracePt t="91919" x="4846638" y="5265738"/>
          <p14:tracePt t="91936" x="4495800" y="5570538"/>
          <p14:tracePt t="91952" x="4175125" y="5829300"/>
          <p14:tracePt t="91969" x="4000500" y="5973763"/>
          <p14:tracePt t="91986" x="3940175" y="6035675"/>
          <p14:tracePt t="92002" x="3932238" y="6035675"/>
          <p14:tracePt t="92062" x="3902075" y="6035675"/>
          <p14:tracePt t="92070" x="3870325" y="6011863"/>
          <p14:tracePt t="92078" x="3840163" y="5973763"/>
          <p14:tracePt t="92086" x="3817938" y="5959475"/>
          <p14:tracePt t="92102" x="3802063" y="5921375"/>
          <p14:tracePt t="92120" x="3794125" y="5905500"/>
          <p14:tracePt t="92359" x="3771900" y="5889625"/>
          <p14:tracePt t="92366" x="3717925" y="5875338"/>
          <p14:tracePt t="92374" x="3687763" y="5875338"/>
          <p14:tracePt t="92386" x="3619500" y="5867400"/>
          <p14:tracePt t="92403" x="3382963" y="5851525"/>
          <p14:tracePt t="92419" x="3222625" y="5821363"/>
          <p14:tracePt t="92436" x="3208338" y="5821363"/>
          <p14:tracePt t="92462" x="3230563" y="5821363"/>
          <p14:tracePt t="92470" x="3276600" y="5821363"/>
          <p14:tracePt t="92486" x="3298825" y="5821363"/>
          <p14:tracePt t="92526" x="3298825" y="5813425"/>
          <p14:tracePt t="92536" x="3238500" y="5791200"/>
          <p14:tracePt t="92553" x="3108325" y="5791200"/>
          <p14:tracePt t="92569" x="2963863" y="5783263"/>
          <p14:tracePt t="92586" x="2941638" y="5783263"/>
          <p14:tracePt t="92622" x="2933700" y="5775325"/>
          <p14:tracePt t="92636" x="2933700" y="5768975"/>
          <p14:tracePt t="92653" x="2933700" y="5761038"/>
          <p14:tracePt t="94702" x="2941638" y="5761038"/>
          <p14:tracePt t="94710" x="2941638" y="5592763"/>
          <p14:tracePt t="94721" x="2941638" y="5402263"/>
          <p14:tracePt t="94737" x="2941638" y="5280025"/>
          <p14:tracePt t="94753" x="2925763" y="5165725"/>
          <p14:tracePt t="94770" x="2903538" y="5051425"/>
          <p14:tracePt t="94787" x="2895600" y="5013325"/>
          <p14:tracePt t="94822" x="2887663" y="4983163"/>
          <p14:tracePt t="94837" x="2873375" y="4930775"/>
          <p14:tracePt t="94854" x="2857500" y="4914900"/>
          <p14:tracePt t="94934" x="2857500" y="4906963"/>
          <p14:tracePt t="94942" x="2857500" y="4899025"/>
          <p14:tracePt t="94953" x="2857500" y="4860925"/>
          <p14:tracePt t="94970" x="2873375" y="4830763"/>
          <p14:tracePt t="94987" x="2887663" y="4816475"/>
          <p14:tracePt t="95004" x="2911475" y="4800600"/>
          <p14:tracePt t="95039" x="2925763" y="4800600"/>
          <p14:tracePt t="95054" x="2955925" y="4808538"/>
          <p14:tracePt t="95070" x="2994025" y="4816475"/>
          <p14:tracePt t="95087" x="3070225" y="4838700"/>
          <p14:tracePt t="95104" x="3162300" y="4860925"/>
          <p14:tracePt t="95120" x="3238500" y="4884738"/>
          <p14:tracePt t="95137" x="3413125" y="4914900"/>
          <p14:tracePt t="95154" x="3573463" y="4914900"/>
          <p14:tracePt t="95170" x="3794125" y="4922838"/>
          <p14:tracePt t="95187" x="4130675" y="4922838"/>
          <p14:tracePt t="95204" x="4587875" y="4922838"/>
          <p14:tracePt t="95221" x="5143500" y="4922838"/>
          <p14:tracePt t="95238" x="5372100" y="4892675"/>
          <p14:tracePt t="95254" x="5478463" y="4860925"/>
          <p14:tracePt t="95374" x="5440363" y="4860925"/>
          <p14:tracePt t="95382" x="5326063" y="4876800"/>
          <p14:tracePt t="95389" x="5235575" y="4892675"/>
          <p14:tracePt t="95404" x="5105400" y="4914900"/>
          <p14:tracePt t="95421" x="4587875" y="4960938"/>
          <p14:tracePt t="95437" x="4457700" y="4960938"/>
          <p14:tracePt t="95454" x="4365625" y="4960938"/>
          <p14:tracePt t="95494" x="4403725" y="4960938"/>
          <p14:tracePt t="95503" x="4479925" y="4937125"/>
          <p14:tracePt t="95510" x="4556125" y="4930775"/>
          <p14:tracePt t="95521" x="4640263" y="4914900"/>
          <p14:tracePt t="95537" x="4754563" y="4914900"/>
          <p14:tracePt t="95554" x="4762500" y="4914900"/>
          <p14:tracePt t="95587" x="4678363" y="4899025"/>
          <p14:tracePt t="95604" x="4297363" y="4930775"/>
          <p14:tracePt t="95621" x="3603625" y="4953000"/>
          <p14:tracePt t="95639" x="3375025" y="4953000"/>
          <p14:tracePt t="95678" x="3406775" y="4953000"/>
          <p14:tracePt t="95687" x="3527425" y="4953000"/>
          <p14:tracePt t="95704" x="4092575" y="4953000"/>
          <p14:tracePt t="95720" x="4541838" y="4953000"/>
          <p14:tracePt t="95737" x="4648200" y="4953000"/>
          <p14:tracePt t="95771" x="4632325" y="4953000"/>
          <p14:tracePt t="95787" x="4457700" y="4953000"/>
          <p14:tracePt t="95804" x="4183063" y="4968875"/>
          <p14:tracePt t="95821" x="4114800" y="4968875"/>
          <p14:tracePt t="95854" x="4251325" y="5006975"/>
          <p14:tracePt t="95871" x="4618038" y="5037138"/>
          <p14:tracePt t="95887" x="5051425" y="5037138"/>
          <p14:tracePt t="95904" x="5097463" y="5045075"/>
          <p14:tracePt t="95950" x="5075238" y="5045075"/>
          <p14:tracePt t="95958" x="5037138" y="5045075"/>
          <p14:tracePt t="95971" x="5006975" y="5045075"/>
          <p14:tracePt t="96014" x="4999038" y="5037138"/>
          <p14:tracePt t="96710" x="4975225" y="5029200"/>
          <p14:tracePt t="96718" x="4930775" y="5013325"/>
          <p14:tracePt t="96726" x="4914900" y="5013325"/>
          <p14:tracePt t="96862" x="4937125" y="5013325"/>
          <p14:tracePt t="96870" x="4960938" y="5013325"/>
          <p14:tracePt t="96878" x="4991100" y="5013325"/>
          <p14:tracePt t="96888" x="5013325" y="5021263"/>
          <p14:tracePt t="96904" x="5045075" y="5029200"/>
          <p14:tracePt t="97070" x="5037138" y="5029200"/>
          <p14:tracePt t="97078" x="5029200" y="5029200"/>
          <p14:tracePt t="97088" x="5021263" y="5029200"/>
          <p14:tracePt t="97206" x="5021263" y="5021263"/>
          <p14:tracePt t="97214" x="5021263" y="4991100"/>
          <p14:tracePt t="97222" x="5059363" y="4937125"/>
          <p14:tracePt t="97238" x="5287963" y="4724400"/>
          <p14:tracePt t="97254" x="5715000" y="4381500"/>
          <p14:tracePt t="97271" x="6142038" y="3924300"/>
          <p14:tracePt t="97288" x="6446838" y="3482975"/>
          <p14:tracePt t="97304" x="6599238" y="3208338"/>
          <p14:tracePt t="97321" x="6651625" y="3048000"/>
          <p14:tracePt t="97339" x="6659563" y="2971800"/>
          <p14:tracePt t="97354" x="6675438" y="2911475"/>
          <p14:tracePt t="97371" x="6675438" y="2879725"/>
          <p14:tracePt t="97388" x="6683375" y="2873375"/>
          <p14:tracePt t="97638" x="6697663" y="2873375"/>
          <p14:tracePt t="97647" x="6713538" y="2873375"/>
          <p14:tracePt t="97654" x="6735763" y="2873375"/>
          <p14:tracePt t="97671" x="6765925" y="2887663"/>
          <p14:tracePt t="97688" x="6804025" y="2895600"/>
          <p14:tracePt t="97705" x="6835775" y="2895600"/>
          <p14:tracePt t="97721" x="6842125" y="2911475"/>
          <p14:tracePt t="97790" x="6842125" y="2903538"/>
          <p14:tracePt t="97798" x="6850063" y="2865438"/>
          <p14:tracePt t="97806" x="6858000" y="2849563"/>
          <p14:tracePt t="98014" x="6850063" y="2841625"/>
          <p14:tracePt t="98022" x="6827838" y="2841625"/>
          <p14:tracePt t="98030" x="6789738" y="2895600"/>
          <p14:tracePt t="98038" x="6759575" y="2933700"/>
          <p14:tracePt t="98055" x="6697663" y="2987675"/>
          <p14:tracePt t="98071" x="6629400" y="3032125"/>
          <p14:tracePt t="98088" x="6575425" y="3070225"/>
          <p14:tracePt t="98105" x="6507163" y="3108325"/>
          <p14:tracePt t="98121" x="6408738" y="3184525"/>
          <p14:tracePt t="98138" x="6286500" y="3246438"/>
          <p14:tracePt t="98155" x="6126163" y="3330575"/>
          <p14:tracePt t="98171" x="5943600" y="3444875"/>
          <p14:tracePt t="98188" x="5745163" y="3573463"/>
          <p14:tracePt t="98205" x="5584825" y="3679825"/>
          <p14:tracePt t="98221" x="5440363" y="3794125"/>
          <p14:tracePt t="98239" x="5402263" y="3832225"/>
          <p14:tracePt t="98255" x="5402263" y="3840163"/>
          <p14:tracePt t="98358" x="5426075" y="3802063"/>
          <p14:tracePt t="98366" x="5486400" y="3717925"/>
          <p14:tracePt t="98374" x="5516563" y="3673475"/>
          <p14:tracePt t="98388" x="5562600" y="3603625"/>
          <p14:tracePt t="98405" x="5646738" y="3475038"/>
          <p14:tracePt t="98421" x="5707063" y="3284538"/>
          <p14:tracePt t="98438" x="5722938" y="3184525"/>
          <p14:tracePt t="98455" x="5722938" y="3101975"/>
          <p14:tracePt t="98471" x="5692775" y="3009900"/>
          <p14:tracePt t="98488" x="5654675" y="2941638"/>
          <p14:tracePt t="98505" x="5616575" y="2903538"/>
          <p14:tracePt t="98522" x="5600700" y="2887663"/>
          <p14:tracePt t="98670" x="5622925" y="2887663"/>
          <p14:tracePt t="98678" x="5661025" y="2887663"/>
          <p14:tracePt t="98688" x="5715000" y="2903538"/>
          <p14:tracePt t="98705" x="5813425" y="2925763"/>
          <p14:tracePt t="98722" x="5921375" y="2963863"/>
          <p14:tracePt t="98740" x="6149975" y="3055938"/>
          <p14:tracePt t="98755" x="6499225" y="3222625"/>
          <p14:tracePt t="98771" x="6705600" y="3314700"/>
          <p14:tracePt t="98789" x="7026275" y="3436938"/>
          <p14:tracePt t="98805" x="7178675" y="3489325"/>
          <p14:tracePt t="98822" x="7261225" y="3521075"/>
          <p14:tracePt t="98838" x="7277100" y="3521075"/>
          <p14:tracePt t="98952" x="7285038" y="3527425"/>
          <p14:tracePt t="98967" x="7315200" y="3543300"/>
          <p14:tracePt t="98974" x="7337425" y="3551238"/>
          <p14:tracePt t="98989" x="7369175" y="3559175"/>
          <p14:tracePt t="99390" x="7353300" y="3535363"/>
          <p14:tracePt t="99398" x="7323138" y="3467100"/>
          <p14:tracePt t="99406" x="7285038" y="3398838"/>
          <p14:tracePt t="99422" x="7246938" y="3306763"/>
          <p14:tracePt t="99440" x="7239000" y="3222625"/>
          <p14:tracePt t="99455" x="7239000" y="3154363"/>
          <p14:tracePt t="99472" x="7239000" y="3078163"/>
          <p14:tracePt t="99489" x="7239000" y="3055938"/>
          <p14:tracePt t="99505" x="7239000" y="3048000"/>
          <p14:tracePt t="99539" x="7239000" y="3017838"/>
          <p14:tracePt t="99614" x="7239000" y="3009900"/>
          <p14:tracePt t="99710" x="7231063" y="3009900"/>
          <p14:tracePt t="99726" x="7216775" y="3032125"/>
          <p14:tracePt t="99734" x="7200900" y="3078163"/>
          <p14:tracePt t="99741" x="7185025" y="3108325"/>
          <p14:tracePt t="99755" x="7170738" y="3124200"/>
          <p14:tracePt t="99772" x="7140575" y="3184525"/>
          <p14:tracePt t="99788" x="7124700" y="3184525"/>
          <p14:tracePt t="99805" x="7094538" y="3200400"/>
          <p14:tracePt t="99822" x="7064375" y="3200400"/>
          <p14:tracePt t="99838" x="7026275" y="3200400"/>
          <p14:tracePt t="99855" x="7018338" y="3200400"/>
          <p14:tracePt t="99990" x="7002463" y="3200400"/>
          <p14:tracePt t="100014" x="6988175" y="3184525"/>
          <p14:tracePt t="100030" x="6980238" y="3184525"/>
          <p14:tracePt t="100038" x="6972300" y="3184525"/>
          <p14:tracePt t="100046" x="6956425" y="3184525"/>
          <p14:tracePt t="100055" x="6942138" y="3178175"/>
          <p14:tracePt t="100072" x="6896100" y="3178175"/>
          <p14:tracePt t="100089" x="6850063" y="3162300"/>
          <p14:tracePt t="100105" x="6651625" y="3178175"/>
          <p14:tracePt t="100122" x="6416675" y="3276600"/>
          <p14:tracePt t="100141" x="5791200" y="3603625"/>
          <p14:tracePt t="100155" x="5570538" y="3733800"/>
          <p14:tracePt t="100172" x="5197475" y="3970338"/>
          <p14:tracePt t="100189" x="4838700" y="4229100"/>
          <p14:tracePt t="100205" x="4152900" y="4732338"/>
          <p14:tracePt t="100222" x="3749675" y="5021263"/>
          <p14:tracePt t="100239" x="3451225" y="5241925"/>
          <p14:tracePt t="100255" x="3222625" y="5349875"/>
          <p14:tracePt t="100272" x="3070225" y="5410200"/>
          <p14:tracePt t="100289" x="2994025" y="5440363"/>
          <p14:tracePt t="100305" x="2963863" y="5448300"/>
          <p14:tracePt t="100322" x="2941638" y="5448300"/>
          <p14:tracePt t="100339" x="2925763" y="5448300"/>
          <p14:tracePt t="100356" x="2903538" y="5440363"/>
          <p14:tracePt t="100372" x="2873375" y="5426075"/>
          <p14:tracePt t="100430" x="2865438" y="5426075"/>
          <p14:tracePt t="100438" x="2849563" y="5426075"/>
          <p14:tracePt t="100446" x="2811463" y="5426075"/>
          <p14:tracePt t="100456" x="2751138" y="5432425"/>
          <p14:tracePt t="100472" x="2606675" y="5486400"/>
          <p14:tracePt t="100489" x="2492375" y="5554663"/>
          <p14:tracePt t="100506" x="2438400" y="5584825"/>
          <p14:tracePt t="100522" x="2422525" y="5592763"/>
          <p14:tracePt t="100539" x="2422525" y="5600700"/>
          <p14:tracePt t="100647" x="2422525" y="5584825"/>
          <p14:tracePt t="100654" x="2422525" y="5578475"/>
          <p14:tracePt t="100670" x="2422525" y="5570538"/>
          <p14:tracePt t="100686" x="2422525" y="5562600"/>
          <p14:tracePt t="100694" x="2416175" y="5562600"/>
          <p14:tracePt t="100806" x="2400300" y="5562600"/>
          <p14:tracePt t="100894" x="2392363" y="5562600"/>
          <p14:tracePt t="101046" x="2416175" y="5562600"/>
          <p14:tracePt t="101054" x="2422525" y="5570538"/>
          <p14:tracePt t="101062" x="2438400" y="5570538"/>
          <p14:tracePt t="101072" x="2454275" y="5570538"/>
          <p14:tracePt t="101090" x="2514600" y="5570538"/>
          <p14:tracePt t="101106" x="2606675" y="5570538"/>
          <p14:tracePt t="101122" x="2682875" y="5570538"/>
          <p14:tracePt t="101139" x="2735263" y="5570538"/>
          <p14:tracePt t="101157" x="2751138" y="5570538"/>
          <p14:tracePt t="101855" x="2759075" y="5570538"/>
          <p14:tracePt t="101862" x="2803525" y="5570538"/>
          <p14:tracePt t="101873" x="2941638" y="5570538"/>
          <p14:tracePt t="101889" x="3467100" y="5478463"/>
          <p14:tracePt t="101906" x="4114800" y="5334000"/>
          <p14:tracePt t="101923" x="4838700" y="5143500"/>
          <p14:tracePt t="101939" x="5440363" y="4830763"/>
          <p14:tracePt t="101956" x="5753100" y="4625975"/>
          <p14:tracePt t="101973" x="5875338" y="4465638"/>
          <p14:tracePt t="101975" x="5897563" y="4397375"/>
          <p14:tracePt t="101989" x="5905500" y="4275138"/>
          <p14:tracePt t="102006" x="5905500" y="4130675"/>
          <p14:tracePt t="102023" x="5883275" y="4008438"/>
          <p14:tracePt t="102040" x="5851525" y="3916363"/>
          <p14:tracePt t="102057" x="5845175" y="3878263"/>
          <p14:tracePt t="102073" x="5845175" y="3856038"/>
          <p14:tracePt t="102089" x="5821363" y="3817938"/>
          <p14:tracePt t="102174" x="5821363" y="3810000"/>
          <p14:tracePt t="102182" x="5821363" y="3771900"/>
          <p14:tracePt t="102190" x="5821363" y="3733800"/>
          <p14:tracePt t="102206" x="5813425" y="3679825"/>
          <p14:tracePt t="102223" x="5799138" y="3603625"/>
          <p14:tracePt t="102240" x="5783263" y="3551238"/>
          <p14:tracePt t="102257" x="5768975" y="3513138"/>
          <p14:tracePt t="102398" x="5768975" y="3497263"/>
          <p14:tracePt t="102406" x="5813425" y="3459163"/>
          <p14:tracePt t="102414" x="5859463" y="3444875"/>
          <p14:tracePt t="102423" x="5905500" y="3421063"/>
          <p14:tracePt t="102440" x="6011863" y="3352800"/>
          <p14:tracePt t="102456" x="6049963" y="3330575"/>
          <p14:tracePt t="102490" x="6049963" y="3292475"/>
          <p14:tracePt t="102506" x="6049963" y="3246438"/>
          <p14:tracePt t="102523" x="6035675" y="3162300"/>
          <p14:tracePt t="102540" x="5935663" y="3032125"/>
          <p14:tracePt t="102558" x="5684838" y="2827338"/>
          <p14:tracePt t="102573" x="5562600" y="2743200"/>
          <p14:tracePt t="102590" x="5051425" y="2530475"/>
          <p14:tracePt t="102606" x="4778375" y="2476500"/>
          <p14:tracePt t="102623" x="4556125" y="2468563"/>
          <p14:tracePt t="102640" x="4373563" y="2492375"/>
          <p14:tracePt t="102656" x="4229100" y="2613025"/>
          <p14:tracePt t="102673" x="4092575" y="2803525"/>
          <p14:tracePt t="102690" x="4016375" y="3040063"/>
          <p14:tracePt t="102706" x="3992563" y="3238500"/>
          <p14:tracePt t="102723" x="3992563" y="3413125"/>
          <p14:tracePt t="102740" x="4054475" y="3573463"/>
          <p14:tracePt t="102758" x="4275138" y="3703638"/>
          <p14:tracePt t="102773" x="4465638" y="3711575"/>
          <p14:tracePt t="102790" x="5257800" y="3695700"/>
          <p14:tracePt t="102806" x="5737225" y="3543300"/>
          <p14:tracePt t="102823" x="6057900" y="3306763"/>
          <p14:tracePt t="102840" x="6149975" y="3154363"/>
          <p14:tracePt t="102856" x="6164263" y="3040063"/>
          <p14:tracePt t="102873" x="6156325" y="2949575"/>
          <p14:tracePt t="102890" x="6065838" y="2865438"/>
          <p14:tracePt t="102906" x="5913438" y="2789238"/>
          <p14:tracePt t="102923" x="5768975" y="2759075"/>
          <p14:tracePt t="102940" x="5608638" y="2765425"/>
          <p14:tracePt t="102957" x="5372100" y="2933700"/>
          <p14:tracePt t="102973" x="5249863" y="3178175"/>
          <p14:tracePt t="102990" x="5241925" y="3459163"/>
          <p14:tracePt t="103006" x="5356225" y="3665538"/>
          <p14:tracePt t="103023" x="5707063" y="3802063"/>
          <p14:tracePt t="103040" x="6286500" y="3802063"/>
          <p14:tracePt t="103057" x="6689725" y="3711575"/>
          <p14:tracePt t="103073" x="6873875" y="3543300"/>
          <p14:tracePt t="103090" x="6896100" y="3375025"/>
          <p14:tracePt t="103107" x="6759575" y="3162300"/>
          <p14:tracePt t="103123" x="6180138" y="2911475"/>
          <p14:tracePt t="103140" x="5532438" y="2789238"/>
          <p14:tracePt t="103157" x="4702175" y="2773363"/>
          <p14:tracePt t="103173" x="4473575" y="2911475"/>
          <p14:tracePt t="103190" x="4435475" y="3048000"/>
          <p14:tracePt t="103207" x="4495800" y="3230563"/>
          <p14:tracePt t="103223" x="4860925" y="3421063"/>
          <p14:tracePt t="103240" x="5502275" y="3505200"/>
          <p14:tracePt t="103257" x="5913438" y="3505200"/>
          <p14:tracePt t="103273" x="6088063" y="3444875"/>
          <p14:tracePt t="103290" x="6111875" y="3406775"/>
          <p14:tracePt t="103307" x="6096000" y="3322638"/>
          <p14:tracePt t="103323" x="5813425" y="3200400"/>
          <p14:tracePt t="103340" x="5334000" y="3140075"/>
          <p14:tracePt t="103357" x="4784725" y="3200400"/>
          <p14:tracePt t="103373" x="4618038" y="3330575"/>
          <p14:tracePt t="103390" x="4602163" y="3459163"/>
          <p14:tracePt t="103407" x="4686300" y="3589338"/>
          <p14:tracePt t="103423" x="5135563" y="3717925"/>
          <p14:tracePt t="103440" x="5775325" y="3741738"/>
          <p14:tracePt t="103457" x="6180138" y="3687763"/>
          <p14:tracePt t="103473" x="6308725" y="3611563"/>
          <p14:tracePt t="103490" x="6308725" y="3551238"/>
          <p14:tracePt t="103507" x="6232525" y="3444875"/>
          <p14:tracePt t="103523" x="5799138" y="3352800"/>
          <p14:tracePt t="103540" x="5211763" y="3322638"/>
          <p14:tracePt t="103557" x="4746625" y="3336925"/>
          <p14:tracePt t="103573" x="4503738" y="3459163"/>
          <p14:tracePt t="103590" x="4503738" y="3505200"/>
          <p14:tracePt t="103607" x="4587875" y="3527425"/>
          <p14:tracePt t="103623" x="4983163" y="3535363"/>
          <p14:tracePt t="103640" x="5448300" y="3521075"/>
          <p14:tracePt t="103657" x="5578475" y="3444875"/>
          <p14:tracePt t="103673" x="5592763" y="3413125"/>
          <p14:tracePt t="103690" x="5592763" y="3398838"/>
          <p14:tracePt t="103707" x="5464175" y="3352800"/>
          <p14:tracePt t="103723" x="5219700" y="3344863"/>
          <p14:tracePt t="103740" x="4830763" y="3382963"/>
          <p14:tracePt t="103758" x="4664075" y="3467100"/>
          <p14:tracePt t="103773" x="4664075" y="3475038"/>
          <p14:tracePt t="103790" x="4740275" y="3505200"/>
          <p14:tracePt t="103807" x="4953000" y="3505200"/>
          <p14:tracePt t="103823" x="5211763" y="3467100"/>
          <p14:tracePt t="103840" x="5249863" y="3444875"/>
          <p14:tracePt t="103873" x="5249863" y="3436938"/>
          <p14:tracePt t="103890" x="5165725" y="3406775"/>
          <p14:tracePt t="103907" x="5121275" y="3406775"/>
          <p14:tracePt t="103923" x="5083175" y="3413125"/>
          <p14:tracePt t="103940" x="5067300" y="3413125"/>
          <p14:tracePt t="103957" x="5135563" y="3429000"/>
          <p14:tracePt t="103973" x="5227638" y="3436938"/>
          <p14:tracePt t="103990" x="5356225" y="3413125"/>
          <p14:tracePt t="104007" x="5402263" y="3368675"/>
          <p14:tracePt t="104024" x="5410200" y="3352800"/>
          <p14:tracePt t="104062" x="5402263" y="3344863"/>
          <p14:tracePt t="104074" x="5394325" y="3336925"/>
          <p14:tracePt t="104094" x="5387975" y="3336925"/>
          <p14:tracePt t="104134" x="5394325" y="3336925"/>
          <p14:tracePt t="104142" x="5418138" y="3344863"/>
          <p14:tracePt t="104166" x="5440363" y="3314700"/>
          <p14:tracePt t="104174" x="5440363" y="3292475"/>
          <p14:tracePt t="104198" x="5448300" y="3276600"/>
          <p14:tracePt t="104262" x="5456238" y="3336925"/>
          <p14:tracePt t="104271" x="5456238" y="3398838"/>
          <p14:tracePt t="104277" x="5486400" y="3475038"/>
          <p14:tracePt t="104290" x="5494338" y="3497263"/>
          <p14:tracePt t="104307" x="5502275" y="3513138"/>
          <p14:tracePt t="104350" x="5516563" y="3505200"/>
          <p14:tracePt t="104358" x="5524500" y="3467100"/>
          <p14:tracePt t="104366" x="5524500" y="3451225"/>
          <p14:tracePt t="104374" x="5524500" y="3421063"/>
          <p14:tracePt t="104390" x="5524500" y="3360738"/>
          <p14:tracePt t="104558" x="5532438" y="3360738"/>
          <p14:tracePt t="104566" x="5540375" y="3360738"/>
          <p14:tracePt t="104574" x="5562600" y="3368675"/>
          <p14:tracePt t="104590" x="5616575" y="3390900"/>
          <p14:tracePt t="104607" x="5715000" y="3421063"/>
          <p14:tracePt t="104624" x="6011863" y="3521075"/>
          <p14:tracePt t="104640" x="6232525" y="3573463"/>
          <p14:tracePt t="104658" x="6392863" y="3581400"/>
          <p14:tracePt t="104674" x="6492875" y="3581400"/>
          <p14:tracePt t="104690" x="6499225" y="3581400"/>
          <p14:tracePt t="104726" x="6499225" y="3551238"/>
          <p14:tracePt t="104751" x="6499225" y="3527425"/>
          <p14:tracePt t="104758" x="6515100" y="3489325"/>
          <p14:tracePt t="104774" x="6523038" y="3482975"/>
          <p14:tracePt t="104791" x="6599238" y="3451225"/>
          <p14:tracePt t="104807" x="6689725" y="3444875"/>
          <p14:tracePt t="104824" x="6827838" y="3421063"/>
          <p14:tracePt t="104841" x="6988175" y="3421063"/>
          <p14:tracePt t="104857" x="7102475" y="3421063"/>
          <p14:tracePt t="104874" x="7140575" y="3421063"/>
          <p14:tracePt t="104907" x="7140575" y="3429000"/>
          <p14:tracePt t="104924" x="7140575" y="3436938"/>
          <p14:tracePt t="104941" x="7140575" y="3527425"/>
          <p14:tracePt t="104957" x="7140575" y="3581400"/>
          <p14:tracePt t="104974" x="7140575" y="3589338"/>
          <p14:tracePt t="104991" x="7146925" y="3597275"/>
          <p14:tracePt t="105046" x="7146925" y="3573463"/>
          <p14:tracePt t="105062" x="7146925" y="3565525"/>
          <p14:tracePt t="105070" x="7132638" y="3551238"/>
          <p14:tracePt t="105078" x="7094538" y="3543300"/>
          <p14:tracePt t="105091" x="7040563" y="3535363"/>
          <p14:tracePt t="105107" x="6956425" y="3513138"/>
          <p14:tracePt t="105124" x="6911975" y="3513138"/>
          <p14:tracePt t="105141" x="6873875" y="3521075"/>
          <p14:tracePt t="105182" x="6880225" y="3535363"/>
          <p14:tracePt t="105190" x="6888163" y="3535363"/>
          <p14:tracePt t="105198" x="6904038" y="3535363"/>
          <p14:tracePt t="105318" x="6911975" y="3535363"/>
          <p14:tracePt t="105342" x="6926263" y="3543300"/>
          <p14:tracePt t="105350" x="6972300" y="3565525"/>
          <p14:tracePt t="105358" x="6994525" y="3573463"/>
          <p14:tracePt t="105374" x="7010400" y="3573463"/>
          <p14:tracePt t="105438" x="6972300" y="3573463"/>
          <p14:tracePt t="105446" x="6904038" y="3565525"/>
          <p14:tracePt t="105457" x="6858000" y="3559175"/>
          <p14:tracePt t="105474" x="6751638" y="3551238"/>
          <p14:tracePt t="105478" x="6651625" y="3551238"/>
          <p14:tracePt t="105491" x="6591300" y="3551238"/>
          <p14:tracePt t="105507" x="6583363" y="3551238"/>
          <p14:tracePt t="105526" x="6583363" y="3559175"/>
          <p14:tracePt t="105541" x="6651625" y="3573463"/>
          <p14:tracePt t="105557" x="6980238" y="3619500"/>
          <p14:tracePt t="105574" x="7292975" y="3641725"/>
          <p14:tracePt t="105591" x="7315200" y="3649663"/>
          <p14:tracePt t="105624" x="7261225" y="3649663"/>
          <p14:tracePt t="105641" x="7040563" y="3627438"/>
          <p14:tracePt t="105657" x="6651625" y="3627438"/>
          <p14:tracePt t="105674" x="6461125" y="3627438"/>
          <p14:tracePt t="105691" x="6454775" y="3627438"/>
          <p14:tracePt t="105725" x="6561138" y="3627438"/>
          <p14:tracePt t="105740" x="6637338" y="3649663"/>
          <p14:tracePt t="105757" x="6797675" y="3649663"/>
          <p14:tracePt t="105774" x="6811963" y="3649663"/>
          <p14:tracePt t="106046" x="6819900" y="3649663"/>
          <p14:tracePt t="106054" x="6858000" y="3635375"/>
          <p14:tracePt t="106063" x="6926263" y="3611563"/>
          <p14:tracePt t="106074" x="6950075" y="3611563"/>
          <p14:tracePt t="106093" x="7018338" y="3581400"/>
          <p14:tracePt t="106614" x="7026275" y="3581400"/>
          <p14:tracePt t="106638" x="7056438" y="3627438"/>
          <p14:tracePt t="106646" x="7078663" y="3657600"/>
          <p14:tracePt t="106658" x="7086600" y="3665538"/>
          <p14:tracePt t="106694" x="7094538" y="3673475"/>
          <p14:tracePt t="107262" x="7086600" y="3673475"/>
          <p14:tracePt t="107270" x="7040563" y="3665538"/>
          <p14:tracePt t="107278" x="6972300" y="3657600"/>
          <p14:tracePt t="107291" x="6865938" y="3657600"/>
          <p14:tracePt t="107308" x="6515100" y="3679825"/>
          <p14:tracePt t="107325" x="6164263" y="3725863"/>
          <p14:tracePt t="107341" x="5829300" y="3787775"/>
          <p14:tracePt t="107359" x="5722938" y="3832225"/>
          <p14:tracePt t="107375" x="5692775" y="3863975"/>
          <p14:tracePt t="107391" x="5661025" y="3962400"/>
          <p14:tracePt t="107408" x="5630863" y="4130675"/>
          <p14:tracePt t="107425" x="5578475" y="4403725"/>
          <p14:tracePt t="107441" x="5432425" y="4784725"/>
          <p14:tracePt t="107459" x="5227638" y="5241925"/>
          <p14:tracePt t="107477" x="4876800" y="5783263"/>
          <p14:tracePt t="107491" x="4778375" y="5913438"/>
          <p14:tracePt t="107508" x="4640263" y="6035675"/>
          <p14:tracePt t="107525" x="4495800" y="6118225"/>
          <p14:tracePt t="107541" x="4297363" y="6156325"/>
          <p14:tracePt t="107558" x="4130675" y="6134100"/>
          <p14:tracePt t="107575" x="3924300" y="6080125"/>
          <p14:tracePt t="107591" x="3725863" y="6003925"/>
          <p14:tracePt t="107608" x="3551238" y="5951538"/>
          <p14:tracePt t="107625" x="3436938" y="5921375"/>
          <p14:tracePt t="107641" x="3406775" y="5913438"/>
          <p14:tracePt t="107658" x="3398838" y="5905500"/>
          <p14:tracePt t="107694" x="3421063" y="5905500"/>
          <p14:tracePt t="107708" x="3497263" y="5921375"/>
          <p14:tracePt t="107725" x="3679825" y="5935663"/>
          <p14:tracePt t="107741" x="3787775" y="5935663"/>
          <p14:tracePt t="107783" x="3763963" y="5935663"/>
          <p14:tracePt t="107792" x="3565525" y="5935663"/>
          <p14:tracePt t="107808" x="2841625" y="5935663"/>
          <p14:tracePt t="107825" x="2103438" y="5935663"/>
          <p14:tracePt t="107842" x="1463675" y="5935663"/>
          <p14:tracePt t="107858" x="1265238" y="5935663"/>
          <p14:tracePt t="107875" x="1257300" y="5935663"/>
          <p14:tracePt t="107892" x="1317625" y="5921375"/>
          <p14:tracePt t="107909" x="2378075" y="5753100"/>
          <p14:tracePt t="107925" x="2797175" y="5707063"/>
          <p14:tracePt t="107942" x="3390900" y="5622925"/>
          <p14:tracePt t="107983" x="3314700" y="5616575"/>
          <p14:tracePt t="107992" x="3170238" y="5608638"/>
          <p14:tracePt t="108008" x="2674938" y="5608638"/>
          <p14:tracePt t="108025" x="2378075" y="5608638"/>
          <p14:tracePt t="108042" x="2346325" y="5608638"/>
          <p14:tracePt t="108075" x="2362200" y="5608638"/>
          <p14:tracePt t="108092" x="2689225" y="5584825"/>
          <p14:tracePt t="108109" x="3260725" y="5578475"/>
          <p14:tracePt t="108125" x="3352800" y="5562600"/>
          <p14:tracePt t="108142" x="3619500" y="5494338"/>
          <p14:tracePt t="108158" x="3810000" y="5426075"/>
          <p14:tracePt t="108175" x="4060825" y="5280025"/>
          <p14:tracePt t="108192" x="4449763" y="5029200"/>
          <p14:tracePt t="108208" x="4930775" y="4686300"/>
          <p14:tracePt t="108225" x="5380038" y="4335463"/>
          <p14:tracePt t="108242" x="5715000" y="4016375"/>
          <p14:tracePt t="108258" x="5867400" y="3802063"/>
          <p14:tracePt t="108276" x="5913438" y="3649663"/>
          <p14:tracePt t="108292" x="5921375" y="3581400"/>
          <p14:tracePt t="108309" x="5921375" y="3527425"/>
          <p14:tracePt t="108325" x="5921375" y="3513138"/>
          <p14:tracePt t="108342" x="5921375" y="3467100"/>
          <p14:tracePt t="108358" x="5927725" y="3436938"/>
          <p14:tracePt t="108375" x="5935663" y="3429000"/>
          <p14:tracePt t="108392" x="5935663" y="3413125"/>
          <p14:tracePt t="108408" x="5935663" y="3398838"/>
          <p14:tracePt t="108734" x="5943600" y="3398838"/>
          <p14:tracePt t="108742" x="5959475" y="3398838"/>
          <p14:tracePt t="108750" x="5965825" y="3436938"/>
          <p14:tracePt t="108758" x="5965825" y="3459163"/>
          <p14:tracePt t="108775" x="5981700" y="3475038"/>
          <p14:tracePt t="108792" x="5981700" y="3497263"/>
          <p14:tracePt t="108809" x="5989638" y="3535363"/>
          <p14:tracePt t="108825" x="5997575" y="3543300"/>
          <p14:tracePt t="108859" x="5997575" y="3551238"/>
          <p14:tracePt t="108983" x="6003925" y="3551238"/>
          <p14:tracePt t="109246" x="6011863" y="3551238"/>
          <p14:tracePt t="109254" x="6065838" y="3497263"/>
          <p14:tracePt t="109262" x="6080125" y="3497263"/>
          <p14:tracePt t="109275" x="6088063" y="3489325"/>
          <p14:tracePt t="109292" x="6096000" y="3482975"/>
          <p14:tracePt t="109309" x="6103938" y="3467100"/>
          <p14:tracePt t="110486" x="6088063" y="3482975"/>
          <p14:tracePt t="110494" x="6049963" y="3543300"/>
          <p14:tracePt t="110502" x="6019800" y="3597275"/>
          <p14:tracePt t="110510" x="5989638" y="3641725"/>
          <p14:tracePt t="110526" x="5897563" y="3756025"/>
          <p14:tracePt t="110543" x="5783263" y="3878263"/>
          <p14:tracePt t="110559" x="5646738" y="4016375"/>
          <p14:tracePt t="110576" x="5464175" y="4175125"/>
          <p14:tracePt t="110593" x="5105400" y="4435475"/>
          <p14:tracePt t="110609" x="4656138" y="4716463"/>
          <p14:tracePt t="110626" x="4068763" y="5029200"/>
          <p14:tracePt t="110643" x="3603625" y="5295900"/>
          <p14:tracePt t="110659" x="3284538" y="5478463"/>
          <p14:tracePt t="110676" x="3116263" y="5578475"/>
          <p14:tracePt t="110693" x="2925763" y="5692775"/>
          <p14:tracePt t="110709" x="2835275" y="5722938"/>
          <p14:tracePt t="110726" x="2735263" y="5761038"/>
          <p14:tracePt t="110743" x="2613025" y="5783263"/>
          <p14:tracePt t="110759" x="2484438" y="5799138"/>
          <p14:tracePt t="110776" x="2400300" y="5799138"/>
          <p14:tracePt t="110793" x="2370138" y="5791200"/>
          <p14:tracePt t="110809" x="2362200" y="5791200"/>
          <p14:tracePt t="110895" x="2362200" y="5859463"/>
          <p14:tracePt t="110902" x="2362200" y="5905500"/>
          <p14:tracePt t="110911" x="2362200" y="5935663"/>
          <p14:tracePt t="110926" x="2370138" y="5989638"/>
          <p14:tracePt t="110943" x="2400300" y="6011863"/>
          <p14:tracePt t="110959" x="2408238" y="6019800"/>
          <p14:tracePt t="111014" x="2416175" y="6019800"/>
          <p14:tracePt t="111022" x="2446338" y="5989638"/>
          <p14:tracePt t="111030" x="2492375" y="5905500"/>
          <p14:tracePt t="111043" x="2514600" y="5829300"/>
          <p14:tracePt t="111059" x="2522538" y="5761038"/>
          <p14:tracePt t="111076" x="2544763" y="5737225"/>
          <p14:tracePt t="111958" x="2544763" y="5730875"/>
          <p14:tracePt t="111966" x="2506663" y="5722938"/>
          <p14:tracePt t="111976" x="2438400" y="5707063"/>
          <p14:tracePt t="111993" x="2384425" y="5699125"/>
          <p14:tracePt t="112010" x="2346325" y="5684838"/>
          <p14:tracePt t="112026" x="2332038" y="5676900"/>
          <p14:tracePt t="112086" x="2316163" y="5668963"/>
          <p14:tracePt t="112094" x="2286000" y="5661025"/>
          <p14:tracePt t="112102" x="2255838" y="5654675"/>
          <p14:tracePt t="112110" x="2247900" y="5638800"/>
          <p14:tracePt t="112126" x="2171700" y="5630863"/>
          <p14:tracePt t="112143" x="2049463" y="5630863"/>
          <p14:tracePt t="112160" x="1951038" y="5630863"/>
          <p14:tracePt t="112177" x="1905000" y="5630863"/>
          <p14:tracePt t="112193" x="1889125" y="5630863"/>
          <p14:tracePt t="114166" x="1997075" y="5584825"/>
          <p14:tracePt t="114174" x="2217738" y="5532438"/>
          <p14:tracePt t="114182" x="2422525" y="5486400"/>
          <p14:tracePt t="114195" x="2644775" y="5448300"/>
          <p14:tracePt t="114211" x="3200400" y="5380038"/>
          <p14:tracePt t="114227" x="3741738" y="5303838"/>
          <p14:tracePt t="114244" x="4137025" y="5241925"/>
          <p14:tracePt t="114261" x="4343400" y="5189538"/>
          <p14:tracePt t="114277" x="4479925" y="5127625"/>
          <p14:tracePt t="114311" x="4487863" y="5127625"/>
          <p14:tracePt t="114327" x="4579938" y="5089525"/>
          <p14:tracePt t="114344" x="4784725" y="5051425"/>
          <p14:tracePt t="114361" x="5121275" y="5029200"/>
          <p14:tracePt t="114377" x="5578475" y="5029200"/>
          <p14:tracePt t="114394" x="5965825" y="5029200"/>
          <p14:tracePt t="114411" x="6226175" y="5029200"/>
          <p14:tracePt t="114427" x="6270625" y="5029200"/>
          <p14:tracePt t="114478" x="6232525" y="5029200"/>
          <p14:tracePt t="114486" x="6164263" y="4999038"/>
          <p14:tracePt t="114494" x="6111875" y="4983163"/>
          <p14:tracePt t="114511" x="5981700" y="4953000"/>
          <p14:tracePt t="114527" x="5562600" y="4945063"/>
          <p14:tracePt t="114544" x="5241925" y="4922838"/>
          <p14:tracePt t="114561" x="5143500" y="4914900"/>
          <p14:tracePt t="114718" x="5121275" y="4914900"/>
          <p14:tracePt t="114726" x="5067300" y="4906963"/>
          <p14:tracePt t="114734" x="4983163" y="4906963"/>
          <p14:tracePt t="114744" x="4860925" y="4906963"/>
          <p14:tracePt t="114761" x="4702175" y="4922838"/>
          <p14:tracePt t="114778" x="4678363" y="4922838"/>
          <p14:tracePt t="114918" x="4670425" y="4922838"/>
          <p14:tracePt t="114926" x="4678363" y="4922838"/>
          <p14:tracePt t="114934" x="4708525" y="4922838"/>
          <p14:tracePt t="114944" x="4754563" y="4922838"/>
          <p14:tracePt t="114961" x="4892675" y="4922838"/>
          <p14:tracePt t="114978" x="5045075" y="4922838"/>
          <p14:tracePt t="114994" x="5067300" y="4922838"/>
          <p14:tracePt t="115078" x="5029200" y="4922838"/>
          <p14:tracePt t="115086" x="4968875" y="4914900"/>
          <p14:tracePt t="115096" x="4914900" y="4899025"/>
          <p14:tracePt t="115111" x="4740275" y="4899025"/>
          <p14:tracePt t="115128" x="4610100" y="4899025"/>
          <p14:tracePt t="115144" x="4579938" y="4899025"/>
          <p14:tracePt t="115161" x="4572000" y="4899025"/>
          <p14:tracePt t="116246" x="4572000" y="4968875"/>
          <p14:tracePt t="116254" x="4587875" y="5006975"/>
          <p14:tracePt t="116262" x="4594225" y="5045075"/>
          <p14:tracePt t="116278" x="4602163" y="5083175"/>
          <p14:tracePt t="116295" x="4602163" y="5089525"/>
          <p14:tracePt t="116934" x="4656138" y="5089525"/>
          <p14:tracePt t="116942" x="4754563" y="5189538"/>
          <p14:tracePt t="116950" x="4930775" y="5334000"/>
          <p14:tracePt t="116962" x="5089525" y="5418138"/>
          <p14:tracePt t="116978" x="5478463" y="5502275"/>
          <p14:tracePt t="116995" x="6065838" y="5540375"/>
          <p14:tracePt t="117012" x="6667500" y="5540375"/>
          <p14:tracePt t="117028" x="7162800" y="5532438"/>
          <p14:tracePt t="117030" x="7399338" y="5508625"/>
          <p14:tracePt t="117045" x="7589838" y="5464175"/>
          <p14:tracePt t="117061" x="7894638" y="5341938"/>
          <p14:tracePt t="117078" x="7970838" y="5287963"/>
          <p14:tracePt t="117095" x="7978775" y="5273675"/>
          <p14:tracePt t="117238" x="7985125" y="5265738"/>
          <p14:tracePt t="117246" x="8001000" y="5227638"/>
          <p14:tracePt t="117254" x="8031163" y="5197475"/>
          <p14:tracePt t="117262" x="8031163" y="5189538"/>
          <p14:tracePt t="117333" x="8023225" y="5165725"/>
          <p14:tracePt t="117342" x="7993063" y="5151438"/>
          <p14:tracePt t="117350" x="7940675" y="5135563"/>
          <p14:tracePt t="117361" x="7894638" y="5121275"/>
          <p14:tracePt t="117378" x="7826375" y="5105400"/>
          <p14:tracePt t="117395" x="7726363" y="5105400"/>
          <p14:tracePt t="117412" x="7612063" y="5105400"/>
          <p14:tracePt t="117428" x="7581900" y="5105400"/>
          <p14:tracePt t="117622" x="7581900" y="5113338"/>
          <p14:tracePt t="117654" x="7559675" y="5121275"/>
          <p14:tracePt t="117662" x="7543800" y="5121275"/>
          <p14:tracePt t="118014" x="7543800" y="5127625"/>
          <p14:tracePt t="118054" x="7535863" y="5127625"/>
          <p14:tracePt t="118086" x="7535863" y="5121275"/>
          <p14:tracePt t="118094" x="7535863" y="5105400"/>
          <p14:tracePt t="118102" x="7535863" y="5097463"/>
          <p14:tracePt t="118118" x="7535863" y="5089525"/>
          <p14:tracePt t="118129" x="7521575" y="5075238"/>
          <p14:tracePt t="118145" x="7497763" y="5051425"/>
          <p14:tracePt t="118162" x="7475538" y="5029200"/>
          <p14:tracePt t="118179" x="7437438" y="4999038"/>
          <p14:tracePt t="118195" x="7399338" y="4983163"/>
          <p14:tracePt t="118214" x="7345363" y="4968875"/>
          <p14:tracePt t="118229" x="7331075" y="4960938"/>
          <p14:tracePt t="118245" x="7269163" y="4960938"/>
          <p14:tracePt t="118262" x="7223125" y="4960938"/>
          <p14:tracePt t="118279" x="7216775" y="4960938"/>
          <p14:tracePt t="118333" x="7216775" y="4968875"/>
          <p14:tracePt t="118341" x="7223125" y="4983163"/>
          <p14:tracePt t="118349" x="7223125" y="4991100"/>
          <p14:tracePt t="118362" x="7239000" y="4999038"/>
          <p14:tracePt t="118378" x="7269163" y="5006975"/>
          <p14:tracePt t="118395" x="7299325" y="5013325"/>
          <p14:tracePt t="118413" x="7361238" y="5029200"/>
          <p14:tracePt t="118429" x="7391400" y="5029200"/>
          <p14:tracePt t="118445" x="7527925" y="5013325"/>
          <p14:tracePt t="118462" x="7650163" y="4983163"/>
          <p14:tracePt t="118479" x="7802563" y="4937125"/>
          <p14:tracePt t="118495" x="7924800" y="4914900"/>
          <p14:tracePt t="118512" x="8039100" y="4899025"/>
          <p14:tracePt t="118529" x="8115300" y="4892675"/>
          <p14:tracePt t="118545" x="8169275" y="4884738"/>
          <p14:tracePt t="118562" x="8245475" y="4884738"/>
          <p14:tracePt t="118579" x="8343900" y="4884738"/>
          <p14:tracePt t="118595" x="8488363" y="4884738"/>
          <p14:tracePt t="118614" x="8732838" y="4884738"/>
          <p14:tracePt t="118629" x="8809038" y="4884738"/>
          <p14:tracePt t="118646" x="8953500" y="4884738"/>
          <p14:tracePt t="118662" x="8991600" y="4884738"/>
          <p14:tracePt t="118798" x="9021763" y="4892675"/>
          <p14:tracePt t="118806" x="9051925" y="4899025"/>
          <p14:tracePt t="118814" x="9075738" y="4906963"/>
          <p14:tracePt t="118829" x="9151938" y="4906963"/>
          <p14:tracePt t="118846" x="9464675" y="4914900"/>
          <p14:tracePt t="118862" x="9677400" y="4914900"/>
          <p14:tracePt t="118879" x="9821863" y="4914900"/>
          <p14:tracePt t="119214" x="9837738" y="4884738"/>
          <p14:tracePt t="119222" x="9837738" y="4868863"/>
          <p14:tracePt t="119238" x="9852025" y="4822825"/>
          <p14:tracePt t="119246" x="9859963" y="4740275"/>
          <p14:tracePt t="119262" x="9859963" y="4648200"/>
          <p14:tracePt t="119279" x="9845675" y="4564063"/>
          <p14:tracePt t="119296" x="9753600" y="4457700"/>
          <p14:tracePt t="119312" x="9647238" y="4397375"/>
          <p14:tracePt t="119329" x="9593263" y="4389438"/>
          <p14:tracePt t="119346" x="9517063" y="4365625"/>
          <p14:tracePt t="119363" x="9464675" y="4359275"/>
          <p14:tracePt t="119379" x="9356725" y="4359275"/>
          <p14:tracePt t="119396" x="9121775" y="4403725"/>
          <p14:tracePt t="119414" x="8626475" y="4572000"/>
          <p14:tracePt t="119429" x="8297863" y="4708525"/>
          <p14:tracePt t="119446" x="8099425" y="4816475"/>
          <p14:tracePt t="119463" x="8023225" y="4892675"/>
          <p14:tracePt t="119479" x="8008938" y="4937125"/>
          <p14:tracePt t="119496" x="8008938" y="5006975"/>
          <p14:tracePt t="119513" x="8077200" y="5097463"/>
          <p14:tracePt t="119529" x="8175625" y="5189538"/>
          <p14:tracePt t="119546" x="8275638" y="5249863"/>
          <p14:tracePt t="119563" x="8404225" y="5303838"/>
          <p14:tracePt t="119579" x="8580438" y="5326063"/>
          <p14:tracePt t="119596" x="8732838" y="5326063"/>
          <p14:tracePt t="119613" x="8931275" y="5287963"/>
          <p14:tracePt t="119629" x="8991600" y="5227638"/>
          <p14:tracePt t="119646" x="9037638" y="5159375"/>
          <p14:tracePt t="119663" x="9051925" y="5045075"/>
          <p14:tracePt t="119679" x="9051925" y="4937125"/>
          <p14:tracePt t="119696" x="9051925" y="4854575"/>
          <p14:tracePt t="119713" x="9029700" y="4770438"/>
          <p14:tracePt t="119729" x="8961438" y="4702175"/>
          <p14:tracePt t="119746" x="8877300" y="4640263"/>
          <p14:tracePt t="119763" x="8801100" y="4625975"/>
          <p14:tracePt t="119779" x="8763000" y="4618038"/>
          <p14:tracePt t="119796" x="8740775" y="4618038"/>
          <p14:tracePt t="119814" x="8632825" y="4670425"/>
          <p14:tracePt t="119829" x="8572500" y="4762500"/>
          <p14:tracePt t="119846" x="8542338" y="4884738"/>
          <p14:tracePt t="119863" x="8534400" y="5006975"/>
          <p14:tracePt t="119879" x="8564563" y="5121275"/>
          <p14:tracePt t="119896" x="8678863" y="5197475"/>
          <p14:tracePt t="119913" x="8931275" y="5241925"/>
          <p14:tracePt t="119929" x="9280525" y="5241925"/>
          <p14:tracePt t="119946" x="9547225" y="5181600"/>
          <p14:tracePt t="119963" x="9693275" y="5089525"/>
          <p14:tracePt t="119979" x="9745663" y="4983163"/>
          <p14:tracePt t="119996" x="9745663" y="4868863"/>
          <p14:tracePt t="120013" x="9669463" y="4740275"/>
          <p14:tracePt t="120029" x="9464675" y="4572000"/>
          <p14:tracePt t="120046" x="9296400" y="4495800"/>
          <p14:tracePt t="120063" x="9136063" y="4457700"/>
          <p14:tracePt t="120079" x="8975725" y="4449763"/>
          <p14:tracePt t="120096" x="8855075" y="4449763"/>
          <p14:tracePt t="120113" x="8793163" y="4465638"/>
          <p14:tracePt t="120129" x="8755063" y="4511675"/>
          <p14:tracePt t="120146" x="8747125" y="4625975"/>
          <p14:tracePt t="120163" x="8747125" y="4754563"/>
          <p14:tracePt t="120179" x="8747125" y="4884738"/>
          <p14:tracePt t="120197" x="8831263" y="5006975"/>
          <p14:tracePt t="120213" x="8931275" y="5029200"/>
          <p14:tracePt t="120229" x="9266238" y="5067300"/>
          <p14:tracePt t="120246" x="9525000" y="5013325"/>
          <p14:tracePt t="120263" x="9647238" y="4930775"/>
          <p14:tracePt t="120280" x="9699625" y="4816475"/>
          <p14:tracePt t="120296" x="9699625" y="4724400"/>
          <p14:tracePt t="120314" x="9685338" y="4648200"/>
          <p14:tracePt t="120330" x="9609138" y="4572000"/>
          <p14:tracePt t="120346" x="9578975" y="4541838"/>
          <p14:tracePt t="121006" x="9571038" y="4541838"/>
          <p14:tracePt t="121016" x="9563100" y="4541838"/>
          <p14:tracePt t="121022" x="9547225" y="4541838"/>
          <p14:tracePt t="121030" x="9532938" y="4541838"/>
          <p14:tracePt t="121046" x="9464675" y="4541838"/>
          <p14:tracePt t="121063" x="9364663" y="4549775"/>
          <p14:tracePt t="121302" x="9356725" y="4549775"/>
          <p14:tracePt t="121310" x="9342438" y="4549775"/>
          <p14:tracePt t="121318" x="9318625" y="4549775"/>
          <p14:tracePt t="121330" x="9266238" y="4549775"/>
          <p14:tracePt t="121347" x="9013825" y="4549775"/>
          <p14:tracePt t="121363" x="8488363" y="4587875"/>
          <p14:tracePt t="121380" x="7924800" y="4602163"/>
          <p14:tracePt t="121397" x="6888163" y="4602163"/>
          <p14:tracePt t="121413" x="6126163" y="4602163"/>
          <p14:tracePt t="121430" x="5426075" y="4602163"/>
          <p14:tracePt t="121447" x="4822825" y="4602163"/>
          <p14:tracePt t="121464" x="4327525" y="4602163"/>
          <p14:tracePt t="121480" x="4060825" y="4602163"/>
          <p14:tracePt t="121497" x="3908425" y="4602163"/>
          <p14:tracePt t="121513" x="3825875" y="4587875"/>
          <p14:tracePt t="121530" x="3810000" y="4579938"/>
          <p14:tracePt t="121606" x="3802063" y="4572000"/>
          <p14:tracePt t="121614" x="3787775" y="4549775"/>
          <p14:tracePt t="121758" x="3794125" y="4579938"/>
          <p14:tracePt t="121766" x="3817938" y="4610100"/>
          <p14:tracePt t="121774" x="3856038" y="4648200"/>
          <p14:tracePt t="121782" x="3894138" y="4678363"/>
          <p14:tracePt t="121797" x="3954463" y="4716463"/>
          <p14:tracePt t="121813" x="4168775" y="4800600"/>
          <p14:tracePt t="121830" x="4321175" y="4860925"/>
          <p14:tracePt t="121847" x="4479925" y="4876800"/>
          <p14:tracePt t="121863" x="4594225" y="4876800"/>
          <p14:tracePt t="121880" x="4702175" y="4868863"/>
          <p14:tracePt t="121897" x="4770438" y="4830763"/>
          <p14:tracePt t="121913" x="4816475" y="4792663"/>
          <p14:tracePt t="121930" x="4846638" y="4746625"/>
          <p14:tracePt t="121947" x="4860925" y="4732338"/>
          <p14:tracePt t="121963" x="4876800" y="4686300"/>
          <p14:tracePt t="121981" x="4876800" y="4656138"/>
          <p14:tracePt t="121997" x="4876800" y="4640263"/>
          <p14:tracePt t="122014" x="4876800" y="4594225"/>
          <p14:tracePt t="122031" x="4876800" y="4572000"/>
          <p14:tracePt t="122047" x="4854575" y="4533900"/>
          <p14:tracePt t="122064" x="4822825" y="4518025"/>
          <p14:tracePt t="122080" x="4762500" y="4487863"/>
          <p14:tracePt t="122097" x="4694238" y="4473575"/>
          <p14:tracePt t="122113" x="4602163" y="4465638"/>
          <p14:tracePt t="122130" x="4449763" y="4465638"/>
          <p14:tracePt t="122147" x="4313238" y="4473575"/>
          <p14:tracePt t="122164" x="4229100" y="4503738"/>
          <p14:tracePt t="122180" x="4144963" y="4541838"/>
          <p14:tracePt t="122197" x="4114800" y="4564063"/>
          <p14:tracePt t="122213" x="4098925" y="4602163"/>
          <p14:tracePt t="122230" x="4098925" y="4632325"/>
          <p14:tracePt t="122247" x="4098925" y="4670425"/>
          <p14:tracePt t="122264" x="4098925" y="4694238"/>
          <p14:tracePt t="122280" x="4098925" y="4732338"/>
          <p14:tracePt t="122297" x="4122738" y="4816475"/>
          <p14:tracePt t="122314" x="4198938" y="4914900"/>
          <p14:tracePt t="122330" x="4289425" y="4999038"/>
          <p14:tracePt t="122347" x="4373563" y="5051425"/>
          <p14:tracePt t="122364" x="4465638" y="5089525"/>
          <p14:tracePt t="122381" x="4549775" y="5105400"/>
          <p14:tracePt t="122398" x="4648200" y="5113338"/>
          <p14:tracePt t="122414" x="4754563" y="5113338"/>
          <p14:tracePt t="122431" x="4884738" y="5089525"/>
          <p14:tracePt t="122447" x="5021263" y="5029200"/>
          <p14:tracePt t="122464" x="5113338" y="4968875"/>
          <p14:tracePt t="122480" x="5203825" y="4876800"/>
          <p14:tracePt t="122497" x="5227638" y="4808538"/>
          <p14:tracePt t="122514" x="5227638" y="4732338"/>
          <p14:tracePt t="122530" x="5227638" y="4664075"/>
          <p14:tracePt t="122547" x="5219700" y="4587875"/>
          <p14:tracePt t="122550" x="5219700" y="4572000"/>
          <p14:tracePt t="122564" x="5189538" y="4533900"/>
          <p14:tracePt t="122581" x="5127625" y="4465638"/>
          <p14:tracePt t="122597" x="5089525" y="4435475"/>
          <p14:tracePt t="122614" x="5045075" y="4419600"/>
          <p14:tracePt t="122630" x="5013325" y="4411663"/>
          <p14:tracePt t="122647" x="4983163" y="4403725"/>
          <p14:tracePt t="122664" x="4953000" y="4403725"/>
          <p14:tracePt t="122680" x="4822825" y="4403725"/>
          <p14:tracePt t="122697" x="4678363" y="4457700"/>
          <p14:tracePt t="122715" x="4556125" y="4511675"/>
          <p14:tracePt t="122730" x="4465638" y="4587875"/>
          <p14:tracePt t="122747" x="4419600" y="4656138"/>
          <p14:tracePt t="122764" x="4419600" y="4702175"/>
          <p14:tracePt t="122781" x="4419600" y="4770438"/>
          <p14:tracePt t="122797" x="4435475" y="4846638"/>
          <p14:tracePt t="122814" x="4441825" y="4868863"/>
          <p14:tracePt t="122847" x="4457700" y="4868863"/>
          <p14:tracePt t="122864" x="4465638" y="4868863"/>
          <p14:tracePt t="122886" x="4479925" y="4868863"/>
          <p14:tracePt t="122897" x="4503738" y="4868863"/>
          <p14:tracePt t="122914" x="4556125" y="4838700"/>
          <p14:tracePt t="122931" x="4564063" y="4816475"/>
          <p14:tracePt t="122947" x="4572000" y="4792663"/>
          <p14:tracePt t="122964" x="4572000" y="4784725"/>
          <p14:tracePt t="122998" x="4572000" y="4778375"/>
          <p14:tracePt t="123358" x="4564063" y="4778375"/>
          <p14:tracePt t="123366" x="4533900" y="4784725"/>
          <p14:tracePt t="123374" x="4487863" y="4816475"/>
          <p14:tracePt t="123382" x="4465638" y="4822825"/>
          <p14:tracePt t="123397" x="4389438" y="4876800"/>
          <p14:tracePt t="123414" x="4297363" y="4937125"/>
          <p14:tracePt t="123431" x="4191000" y="5013325"/>
          <p14:tracePt t="123447" x="4076700" y="5097463"/>
          <p14:tracePt t="123464" x="3946525" y="5173663"/>
          <p14:tracePt t="123481" x="3802063" y="5249863"/>
          <p14:tracePt t="123497" x="3665538" y="5334000"/>
          <p14:tracePt t="123514" x="3581400" y="5380038"/>
          <p14:tracePt t="123531" x="3527425" y="5402263"/>
          <p14:tracePt t="123547" x="3482975" y="5426075"/>
          <p14:tracePt t="123551" x="3475038" y="5426075"/>
          <p14:tracePt t="123564" x="3467100" y="5426075"/>
          <p14:tracePt t="123581" x="3436938" y="5432425"/>
          <p14:tracePt t="123597" x="3344863" y="5432425"/>
          <p14:tracePt t="123614" x="3254375" y="5432425"/>
          <p14:tracePt t="123631" x="3132138" y="5402263"/>
          <p14:tracePt t="123647" x="3040063" y="5349875"/>
          <p14:tracePt t="123664" x="2949575" y="5273675"/>
          <p14:tracePt t="123681" x="2903538" y="5227638"/>
          <p14:tracePt t="123697" x="2879725" y="5203825"/>
          <p14:tracePt t="123714" x="2879725" y="5189538"/>
          <p14:tracePt t="123731" x="2873375" y="5173663"/>
          <p14:tracePt t="123764" x="2865438" y="5159375"/>
          <p14:tracePt t="123781" x="2849563" y="5127625"/>
          <p14:tracePt t="123797" x="2835275" y="5097463"/>
          <p14:tracePt t="123814" x="2811463" y="5067300"/>
          <p14:tracePt t="123832" x="2773363" y="5045075"/>
          <p14:tracePt t="123847" x="2751138" y="5021263"/>
          <p14:tracePt t="123864" x="2743200" y="5006975"/>
          <p14:tracePt t="123909" x="2735263" y="5006975"/>
          <p14:tracePt t="123917" x="2727325" y="4999038"/>
          <p14:tracePt t="123931" x="2720975" y="4991100"/>
          <p14:tracePt t="123947" x="2720975" y="4983163"/>
          <p14:tracePt t="123973" x="2705100" y="4983163"/>
          <p14:tracePt t="124230" x="2697163" y="4975225"/>
          <p14:tracePt t="124254" x="2674938" y="4975225"/>
          <p14:tracePt t="124262" x="2651125" y="4975225"/>
          <p14:tracePt t="124270" x="2636838" y="4975225"/>
          <p14:tracePt t="124281" x="2582863" y="4975225"/>
          <p14:tracePt t="124298" x="2468563" y="4975225"/>
          <p14:tracePt t="124314" x="2416175" y="4975225"/>
          <p14:tracePt t="124332" x="2408238" y="4975225"/>
          <p14:tracePt t="124392" x="2422525" y="4975225"/>
          <p14:tracePt t="124398" x="2430463" y="4975225"/>
          <p14:tracePt t="124406" x="2460625" y="4975225"/>
          <p14:tracePt t="124414" x="2498725" y="4983163"/>
          <p14:tracePt t="124431" x="2574925" y="5006975"/>
          <p14:tracePt t="124447" x="2727325" y="5013325"/>
          <p14:tracePt t="124464" x="2971800" y="5013325"/>
          <p14:tracePt t="124481" x="3192463" y="5013325"/>
          <p14:tracePt t="124497" x="3406775" y="5013325"/>
          <p14:tracePt t="124514" x="3535363" y="5013325"/>
          <p14:tracePt t="124531" x="3597275" y="5013325"/>
          <p14:tracePt t="124547" x="3611563" y="5013325"/>
          <p14:tracePt t="125326" x="3635375" y="5013325"/>
          <p14:tracePt t="125333" x="3687763" y="5013325"/>
          <p14:tracePt t="125342" x="3763963" y="5029200"/>
          <p14:tracePt t="125349" x="3802063" y="5045075"/>
          <p14:tracePt t="125365" x="3908425" y="5051425"/>
          <p14:tracePt t="125381" x="4656138" y="5051425"/>
          <p14:tracePt t="125398" x="5295900" y="5051425"/>
          <p14:tracePt t="125415" x="5973763" y="5051425"/>
          <p14:tracePt t="125431" x="6667500" y="5021263"/>
          <p14:tracePt t="125448" x="7185025" y="4953000"/>
          <p14:tracePt t="125465" x="7451725" y="4860925"/>
          <p14:tracePt t="125481" x="7573963" y="4784725"/>
          <p14:tracePt t="125498" x="7612063" y="4754563"/>
          <p14:tracePt t="125515" x="7612063" y="4746625"/>
          <p14:tracePt t="125549" x="7642225" y="4640263"/>
          <p14:tracePt t="125551" x="7673975" y="4572000"/>
          <p14:tracePt t="125565" x="7680325" y="4541838"/>
          <p14:tracePt t="125581" x="7704138" y="4511675"/>
          <p14:tracePt t="125598" x="7726363" y="4479925"/>
          <p14:tracePt t="125615" x="7734300" y="4473575"/>
          <p14:tracePt t="125631" x="7742238" y="4473575"/>
          <p14:tracePt t="125648" x="7794625" y="4449763"/>
          <p14:tracePt t="125665" x="7848600" y="4449763"/>
          <p14:tracePt t="125681" x="7970838" y="4441825"/>
          <p14:tracePt t="125698" x="8131175" y="4435475"/>
          <p14:tracePt t="125715" x="8328025" y="4411663"/>
          <p14:tracePt t="125733" x="8686800" y="4359275"/>
          <p14:tracePt t="125749" x="8778875" y="4351338"/>
          <p14:tracePt t="125765" x="8945563" y="4313238"/>
          <p14:tracePt t="125781" x="9075738" y="4297363"/>
          <p14:tracePt t="125798" x="9097963" y="4283075"/>
          <p14:tracePt t="125854" x="9105900" y="4283075"/>
          <p14:tracePt t="125862" x="9136063" y="4259263"/>
          <p14:tracePt t="125870" x="9182100" y="4229100"/>
          <p14:tracePt t="125881" x="9197975" y="4221163"/>
          <p14:tracePt t="125898" x="9250363" y="4206875"/>
          <p14:tracePt t="125915" x="9334500" y="4191000"/>
          <p14:tracePt t="125932" x="9364663" y="4191000"/>
          <p14:tracePt t="125948" x="9372600" y="4191000"/>
          <p14:tracePt t="125966" x="9380538" y="4191000"/>
          <p14:tracePt t="125982" x="9410700" y="4259263"/>
          <p14:tracePt t="125998" x="9486900" y="4411663"/>
          <p14:tracePt t="126015" x="9517063" y="4525963"/>
          <p14:tracePt t="126032" x="9532938" y="4579938"/>
          <p14:tracePt t="126111" x="9532938" y="4587875"/>
          <p14:tracePt t="126182" x="9517063" y="4587875"/>
          <p14:tracePt t="126190" x="9478963" y="4579938"/>
          <p14:tracePt t="126198" x="9448800" y="4579938"/>
          <p14:tracePt t="126215" x="9342438" y="4549775"/>
          <p14:tracePt t="126232" x="9220200" y="4518025"/>
          <p14:tracePt t="126248" x="9097963" y="4511675"/>
          <p14:tracePt t="126265" x="8893175" y="4518025"/>
          <p14:tracePt t="126282" x="8755063" y="4594225"/>
          <p14:tracePt t="126298" x="8640763" y="4708525"/>
          <p14:tracePt t="126315" x="8556625" y="4860925"/>
          <p14:tracePt t="126332" x="8526463" y="5051425"/>
          <p14:tracePt t="126350" x="8580438" y="5280025"/>
          <p14:tracePt t="126366" x="8686800" y="5380038"/>
          <p14:tracePt t="126382" x="8839200" y="5402263"/>
          <p14:tracePt t="126398" x="9029700" y="5402263"/>
          <p14:tracePt t="126415" x="9212263" y="5326063"/>
          <p14:tracePt t="126432" x="9350375" y="5189538"/>
          <p14:tracePt t="126448" x="9418638" y="5013325"/>
          <p14:tracePt t="126465" x="9426575" y="4838700"/>
          <p14:tracePt t="126482" x="9364663" y="4694238"/>
          <p14:tracePt t="126498" x="9266238" y="4579938"/>
          <p14:tracePt t="126515" x="9105900" y="4503738"/>
          <p14:tracePt t="126532" x="8953500" y="4465638"/>
          <p14:tracePt t="126549" x="8869363" y="4465638"/>
          <p14:tracePt t="126553" x="8855075" y="4465638"/>
          <p14:tracePt t="126565" x="8847138" y="4465638"/>
          <p14:tracePt t="126582" x="8809038" y="4533900"/>
          <p14:tracePt t="126599" x="8809038" y="4594225"/>
          <p14:tracePt t="126615" x="8855075" y="4632325"/>
          <p14:tracePt t="126632" x="8923338" y="4664075"/>
          <p14:tracePt t="126649" x="8953500" y="4670425"/>
          <p14:tracePt t="126702" x="8869363" y="4678363"/>
          <p14:tracePt t="126710" x="8747125" y="4724400"/>
          <p14:tracePt t="126718" x="8580438" y="4770438"/>
          <p14:tracePt t="126732" x="8397875" y="4822825"/>
          <p14:tracePt t="126750" x="7750175" y="5089525"/>
          <p14:tracePt t="126765" x="7505700" y="5165725"/>
          <p14:tracePt t="126782" x="7437438" y="5181600"/>
          <p14:tracePt t="126815" x="7437438" y="5173663"/>
          <p14:tracePt t="126832" x="7559675" y="5135563"/>
          <p14:tracePt t="126849" x="7826375" y="5113338"/>
          <p14:tracePt t="126865" x="8145463" y="5059363"/>
          <p14:tracePt t="126882" x="8221663" y="5059363"/>
          <p14:tracePt t="126915" x="8183563" y="5045075"/>
          <p14:tracePt t="126932" x="7924800" y="5045075"/>
          <p14:tracePt t="126949" x="7489825" y="5045075"/>
          <p14:tracePt t="126965" x="6926263" y="5045075"/>
          <p14:tracePt t="126983" x="6873875" y="5045075"/>
          <p14:tracePt t="126999" x="6888163" y="5051425"/>
          <p14:tracePt t="127015" x="7064375" y="5051425"/>
          <p14:tracePt t="127032" x="7451725" y="5037138"/>
          <p14:tracePt t="127049" x="7886700" y="5037138"/>
          <p14:tracePt t="127065" x="8039100" y="5037138"/>
          <p14:tracePt t="127086" x="8031163" y="5037138"/>
          <p14:tracePt t="127099" x="7962900" y="5037138"/>
          <p14:tracePt t="127115" x="7505700" y="5037138"/>
          <p14:tracePt t="127132" x="7010400" y="5037138"/>
          <p14:tracePt t="127149" x="6811963" y="5037138"/>
          <p14:tracePt t="127165" x="6804025" y="5037138"/>
          <p14:tracePt t="127182" x="6918325" y="5045075"/>
          <p14:tracePt t="127199" x="7337425" y="5045075"/>
          <p14:tracePt t="127215" x="7794625" y="5045075"/>
          <p14:tracePt t="127232" x="7916863" y="5045075"/>
          <p14:tracePt t="127265" x="7902575" y="5045075"/>
          <p14:tracePt t="127282" x="7794625" y="5045075"/>
          <p14:tracePt t="127300" x="7688263" y="5013325"/>
          <p14:tracePt t="127315" x="7666038" y="5013325"/>
          <p14:tracePt t="127358" x="7688263" y="5013325"/>
          <p14:tracePt t="127366" x="7726363" y="5021263"/>
          <p14:tracePt t="127382" x="7764463" y="5037138"/>
          <p14:tracePt t="127966" x="7764463" y="5045075"/>
          <p14:tracePt t="127974" x="7764463" y="5059363"/>
          <p14:tracePt t="127982" x="7764463" y="5151438"/>
          <p14:tracePt t="127999" x="7764463" y="5380038"/>
          <p14:tracePt t="128016" x="7764463" y="5546725"/>
          <p14:tracePt t="128033" x="7742238" y="5707063"/>
          <p14:tracePt t="128049" x="7696200" y="5813425"/>
          <p14:tracePt t="128066" x="7658100" y="5883275"/>
          <p14:tracePt t="128082" x="7627938" y="5927725"/>
          <p14:tracePt t="128158" x="7620000" y="5927725"/>
          <p14:tracePt t="128206" x="7612063" y="5921375"/>
          <p14:tracePt t="128214" x="7627938" y="5889625"/>
          <p14:tracePt t="128222" x="7658100" y="5883275"/>
          <p14:tracePt t="128232" x="7726363" y="5859463"/>
          <p14:tracePt t="128249" x="7840663" y="5837238"/>
          <p14:tracePt t="128266" x="7962900" y="5799138"/>
          <p14:tracePt t="128282" x="8031163" y="5783263"/>
          <p14:tracePt t="128299" x="8054975" y="5768975"/>
          <p14:tracePt t="128333" x="8061325" y="5753100"/>
          <p14:tracePt t="128350" x="8008938" y="5699125"/>
          <p14:tracePt t="128366" x="7940675" y="5676900"/>
          <p14:tracePt t="128382" x="7902575" y="5668963"/>
          <p14:tracePt t="128399" x="7894638" y="5668963"/>
          <p14:tracePt t="128454" x="7902575" y="5668963"/>
          <p14:tracePt t="128510" x="7864475" y="5684838"/>
          <p14:tracePt t="128518" x="7832725" y="5692775"/>
          <p14:tracePt t="128526" x="7788275" y="5692775"/>
          <p14:tracePt t="128535" x="7750175" y="5692775"/>
          <p14:tracePt t="128549" x="7635875" y="5692775"/>
          <p14:tracePt t="128566" x="7581900" y="5692775"/>
          <p14:tracePt t="128670" x="7566025" y="5692775"/>
          <p14:tracePt t="128678" x="7551738" y="5692775"/>
          <p14:tracePt t="128685" x="7521575" y="5692775"/>
          <p14:tracePt t="128699" x="7483475" y="5692775"/>
          <p14:tracePt t="128716" x="7292975" y="5692775"/>
          <p14:tracePt t="128733" x="7070725" y="5684838"/>
          <p14:tracePt t="128749" x="7010400" y="5668963"/>
          <p14:tracePt t="128942" x="6972300" y="5654675"/>
          <p14:tracePt t="128959" x="6942138" y="5654675"/>
          <p14:tracePt t="128966" x="6918325" y="5654675"/>
          <p14:tracePt t="128974" x="6896100" y="5654675"/>
          <p14:tracePt t="129302" x="6926263" y="5654675"/>
          <p14:tracePt t="129310" x="6964363" y="5661025"/>
          <p14:tracePt t="129318" x="7002463" y="5661025"/>
          <p14:tracePt t="129333" x="7040563" y="5676900"/>
          <p14:tracePt t="129351" x="7064375" y="5676900"/>
          <p14:tracePt t="129470" x="7070725" y="5676900"/>
          <p14:tracePt t="129478" x="7078663" y="5638800"/>
          <p14:tracePt t="129502" x="7078663" y="5630863"/>
          <p14:tracePt t="129510" x="7078663" y="5622925"/>
          <p14:tracePt t="129518" x="7078663" y="5584825"/>
          <p14:tracePt t="129533" x="7078663" y="5578475"/>
          <p14:tracePt t="129614" x="7086600" y="5578475"/>
          <p14:tracePt t="129622" x="7086600" y="5600700"/>
          <p14:tracePt t="129633" x="7124700" y="5668963"/>
          <p14:tracePt t="129650" x="7162800" y="5737225"/>
          <p14:tracePt t="129666" x="7200900" y="5783263"/>
          <p14:tracePt t="129683" x="7216775" y="5783263"/>
          <p14:tracePt t="129742" x="7239000" y="5775325"/>
          <p14:tracePt t="129750" x="7254875" y="5745163"/>
          <p14:tracePt t="129758" x="7269163" y="5715000"/>
          <p14:tracePt t="129774" x="7277100" y="5707063"/>
          <p14:tracePt t="129783" x="7292975" y="5684838"/>
          <p14:tracePt t="129814" x="7299325" y="5676900"/>
          <p14:tracePt t="129822" x="7323138" y="5676900"/>
          <p14:tracePt t="129833" x="7361238" y="5676900"/>
          <p14:tracePt t="129851" x="7475538" y="5661025"/>
          <p14:tracePt t="129866" x="7604125" y="5646738"/>
          <p14:tracePt t="129883" x="7688263" y="5646738"/>
          <p14:tracePt t="129900" x="7696200" y="5646738"/>
          <p14:tracePt t="130047" x="7704138" y="5646738"/>
          <p14:tracePt t="130054" x="7712075" y="5646738"/>
          <p14:tracePt t="130066" x="7726363" y="5646738"/>
          <p14:tracePt t="130083" x="7772400" y="5646738"/>
          <p14:tracePt t="130100" x="7794625" y="5654675"/>
          <p14:tracePt t="130117" x="7848600" y="5684838"/>
          <p14:tracePt t="130133" x="7856538" y="5684838"/>
          <p14:tracePt t="130198" x="7826375" y="5684838"/>
          <p14:tracePt t="130206" x="7802563" y="5684838"/>
          <p14:tracePt t="130216" x="7772400" y="5684838"/>
          <p14:tracePt t="130233" x="7764463" y="5684838"/>
          <p14:tracePt t="130478" x="7750175" y="5684838"/>
          <p14:tracePt t="130486" x="7696200" y="5676900"/>
          <p14:tracePt t="130500" x="7620000" y="5676900"/>
          <p14:tracePt t="130517" x="7429500" y="5692775"/>
          <p14:tracePt t="130533" x="7170738" y="5699125"/>
          <p14:tracePt t="130551" x="7086600" y="5699125"/>
          <p14:tracePt t="131014" x="7094538" y="5699125"/>
          <p14:tracePt t="131022" x="7140575" y="5699125"/>
          <p14:tracePt t="131033" x="7162800" y="5684838"/>
          <p14:tracePt t="131050" x="7223125" y="5668963"/>
          <p14:tracePt t="131067" x="7277100" y="5638800"/>
          <p14:tracePt t="131083" x="7292975" y="5630863"/>
          <p14:tracePt t="131100" x="7299325" y="5630863"/>
          <p14:tracePt t="131166" x="7307263" y="5630863"/>
          <p14:tracePt t="131174" x="7315200" y="5630863"/>
          <p14:tracePt t="131183" x="7331075" y="5630863"/>
          <p14:tracePt t="131200" x="7391400" y="5638800"/>
          <p14:tracePt t="131217" x="7459663" y="5661025"/>
          <p14:tracePt t="131234" x="7489825" y="5668963"/>
          <p14:tracePt t="131250" x="7513638" y="5684838"/>
          <p14:tracePt t="131846" x="7597775" y="5684838"/>
          <p14:tracePt t="131854" x="7734300" y="5684838"/>
          <p14:tracePt t="131867" x="7832725" y="5684838"/>
          <p14:tracePt t="131884" x="8054975" y="5684838"/>
          <p14:tracePt t="131901" x="8251825" y="5684838"/>
          <p14:tracePt t="131917" x="8343900" y="5668963"/>
          <p14:tracePt t="132238" x="8351838" y="5722938"/>
          <p14:tracePt t="132246" x="8366125" y="5761038"/>
          <p14:tracePt t="132335" x="8366125" y="5768975"/>
          <p14:tracePt t="132342" x="8359775" y="5768975"/>
          <p14:tracePt t="132351" x="8335963" y="5761038"/>
          <p14:tracePt t="132367" x="8275638" y="5630863"/>
          <p14:tracePt t="132384" x="8213725" y="5502275"/>
          <p14:tracePt t="132401" x="8169275" y="5387975"/>
          <p14:tracePt t="132418" x="8137525" y="5287963"/>
          <p14:tracePt t="132434" x="8137525" y="5280025"/>
          <p14:tracePt t="132519" x="8137525" y="5334000"/>
          <p14:tracePt t="132526" x="8137525" y="5432425"/>
          <p14:tracePt t="132534" x="8137525" y="5486400"/>
          <p14:tracePt t="132551" x="8153400" y="5616575"/>
          <p14:tracePt t="132567" x="8153400" y="5630863"/>
          <p14:tracePt t="132630" x="8153400" y="5578475"/>
          <p14:tracePt t="132638" x="8153400" y="5554663"/>
          <p14:tracePt t="132651" x="8153400" y="5532438"/>
          <p14:tracePt t="132667" x="8153400" y="5470525"/>
          <p14:tracePt t="132735" x="8153400" y="5516563"/>
          <p14:tracePt t="132742" x="8153400" y="5546725"/>
          <p14:tracePt t="132750" x="8161338" y="5570538"/>
          <p14:tracePt t="132767" x="8183563" y="5630863"/>
          <p14:tracePt t="132821" x="8183563" y="5616575"/>
          <p14:tracePt t="132829" x="8183563" y="5578475"/>
          <p14:tracePt t="132837" x="8183563" y="5562600"/>
          <p14:tracePt t="132850" x="8183563" y="5554663"/>
          <p14:tracePt t="132867" x="8183563" y="5524500"/>
          <p14:tracePt t="132934" x="8183563" y="5532438"/>
          <p14:tracePt t="132942" x="8191500" y="5562600"/>
          <p14:tracePt t="132951" x="8199438" y="5578475"/>
          <p14:tracePt t="132968" x="8213725" y="5608638"/>
          <p14:tracePt t="132984" x="8221663" y="5608638"/>
          <p14:tracePt t="133030" x="8221663" y="5584825"/>
          <p14:tracePt t="133038" x="8221663" y="5562600"/>
          <p14:tracePt t="133051" x="8221663" y="5554663"/>
          <p14:tracePt t="133068" x="8221663" y="5540375"/>
          <p14:tracePt t="133084" x="8221663" y="5532438"/>
          <p14:tracePt t="133134" x="8221663" y="5578475"/>
          <p14:tracePt t="133142" x="8221663" y="5592763"/>
          <p14:tracePt t="133151" x="8221663" y="5600700"/>
          <p14:tracePt t="133168" x="8221663" y="5616575"/>
          <p14:tracePt t="133214" x="8221663" y="5584825"/>
          <p14:tracePt t="133222" x="8221663" y="5540375"/>
          <p14:tracePt t="133234" x="8221663" y="5516563"/>
          <p14:tracePt t="133251" x="8221663" y="5470525"/>
          <p14:tracePt t="133268" x="8221663" y="5456238"/>
          <p14:tracePt t="133310" x="8221663" y="5494338"/>
          <p14:tracePt t="133318" x="8221663" y="5532438"/>
          <p14:tracePt t="133326" x="8221663" y="5546725"/>
          <p14:tracePt t="133974" x="8237538" y="5578475"/>
          <p14:tracePt t="133982" x="8259763" y="5630863"/>
          <p14:tracePt t="133990" x="8267700" y="5646738"/>
          <p14:tracePt t="134001" x="8289925" y="5684838"/>
          <p14:tracePt t="134018" x="8321675" y="5722938"/>
          <p14:tracePt t="134035" x="8335963" y="5737225"/>
          <p14:tracePt t="134051" x="8351838" y="5753100"/>
          <p14:tracePt t="134070" x="8366125" y="5761038"/>
          <p14:tracePt t="134085" x="8389938" y="5768975"/>
          <p14:tracePt t="134101" x="8496300" y="5783263"/>
          <p14:tracePt t="134118" x="8594725" y="5783263"/>
          <p14:tracePt t="134135" x="8724900" y="5783263"/>
          <p14:tracePt t="134151" x="8877300" y="5783263"/>
          <p14:tracePt t="134168" x="9029700" y="5783263"/>
          <p14:tracePt t="134185" x="9182100" y="5783263"/>
          <p14:tracePt t="134201" x="9228138" y="5783263"/>
          <p14:tracePt t="134218" x="9274175" y="5783263"/>
          <p14:tracePt t="134279" x="9274175" y="5775325"/>
          <p14:tracePt t="134286" x="9266238" y="5775325"/>
          <p14:tracePt t="134294" x="9250363" y="5768975"/>
          <p14:tracePt t="134302" x="9228138" y="5768975"/>
          <p14:tracePt t="134318" x="9190038" y="5768975"/>
          <p14:tracePt t="134334" x="9075738" y="5761038"/>
          <p14:tracePt t="134351" x="8915400" y="5761038"/>
          <p14:tracePt t="134368" x="8809038" y="5783263"/>
          <p14:tracePt t="134384" x="8785225" y="5791200"/>
          <p14:tracePt t="134429" x="8778875" y="5791200"/>
          <p14:tracePt t="134437" x="8785225" y="5799138"/>
          <p14:tracePt t="134451" x="8793163" y="5799138"/>
          <p14:tracePt t="134468" x="8839200" y="5799138"/>
          <p14:tracePt t="134485" x="8893175" y="5799138"/>
          <p14:tracePt t="134533" x="8885238" y="5799138"/>
          <p14:tracePt t="134541" x="8861425" y="5799138"/>
          <p14:tracePt t="134551" x="8847138" y="5791200"/>
          <p14:tracePt t="134613" x="8877300" y="5791200"/>
          <p14:tracePt t="134621" x="8931275" y="5791200"/>
          <p14:tracePt t="134629" x="8999538" y="5791200"/>
          <p14:tracePt t="134637" x="9083675" y="5791200"/>
          <p14:tracePt t="134651" x="9136063" y="5791200"/>
          <p14:tracePt t="134710" x="9090025" y="5783263"/>
          <p14:tracePt t="134717" x="9013825" y="5783263"/>
          <p14:tracePt t="134726" x="8945563" y="5783263"/>
          <p14:tracePt t="134734" x="8877300" y="5783263"/>
          <p14:tracePt t="134751" x="8847138" y="5783263"/>
          <p14:tracePt t="134789" x="8855075" y="5783263"/>
          <p14:tracePt t="134801" x="8885238" y="5783263"/>
          <p14:tracePt t="134818" x="8945563" y="5783263"/>
          <p14:tracePt t="134835" x="8961438" y="5783263"/>
          <p14:tracePt t="134868" x="8953500" y="5783263"/>
          <p14:tracePt t="134885" x="8855075" y="5761038"/>
          <p14:tracePt t="134901" x="8763000" y="5761038"/>
          <p14:tracePt t="134942" x="8755063" y="5761038"/>
          <p14:tracePt t="134951" x="8770938" y="5768975"/>
          <p14:tracePt t="134968" x="8869363" y="5783263"/>
          <p14:tracePt t="134985" x="8961438" y="5799138"/>
          <p14:tracePt t="135001" x="8975725" y="5799138"/>
          <p14:tracePt t="135035" x="8969375" y="5799138"/>
          <p14:tracePt t="135051" x="8869363" y="5783263"/>
          <p14:tracePt t="135069" x="8831263" y="5775325"/>
          <p14:tracePt t="135101" x="8823325" y="5768975"/>
          <p14:tracePt t="135118" x="8839200" y="5768975"/>
          <p14:tracePt t="135135" x="8893175" y="5775325"/>
          <p14:tracePt t="135151" x="8931275" y="5775325"/>
          <p14:tracePt t="135926" x="8953500" y="5775325"/>
          <p14:tracePt t="135934" x="9021763" y="5791200"/>
          <p14:tracePt t="135942" x="9166225" y="5791200"/>
          <p14:tracePt t="135952" x="9350375" y="5791200"/>
          <p14:tracePt t="135969" x="9707563" y="5791200"/>
          <p14:tracePt t="135985" x="10036175" y="5791200"/>
          <p14:tracePt t="136002" x="10264775" y="5768975"/>
          <p14:tracePt t="136019" x="10333038" y="5761038"/>
          <p14:tracePt t="136035" x="10340975" y="5761038"/>
          <p14:tracePt t="136134" x="10347325" y="5761038"/>
          <p14:tracePt t="136142" x="10340975" y="5753100"/>
          <p14:tracePt t="136152" x="10309225" y="5737225"/>
          <p14:tracePt t="136170" x="10264775" y="5730875"/>
          <p14:tracePt t="136185" x="10180638" y="5730875"/>
          <p14:tracePt t="136202" x="10036175" y="5737225"/>
          <p14:tracePt t="136219" x="9952038" y="5753100"/>
          <p14:tracePt t="136235" x="9898063" y="5761038"/>
          <p14:tracePt t="136334" x="9913938" y="5761038"/>
          <p14:tracePt t="136342" x="9928225" y="5761038"/>
          <p14:tracePt t="136352" x="9944100" y="5761038"/>
          <p14:tracePt t="136406" x="9921875" y="5761038"/>
          <p14:tracePt t="136414" x="9875838" y="5745163"/>
          <p14:tracePt t="136422" x="9845675" y="5737225"/>
          <p14:tracePt t="136435" x="9775825" y="5730875"/>
          <p14:tracePt t="136453" x="9623425" y="5730875"/>
          <p14:tracePt t="136679" x="9617075" y="5730875"/>
          <p14:tracePt t="136710" x="9609138" y="5730875"/>
          <p14:tracePt t="136726" x="9601200" y="5722938"/>
          <p14:tracePt t="136750" x="9593263" y="5707063"/>
          <p14:tracePt t="136758" x="9578975" y="5684838"/>
          <p14:tracePt t="136769" x="9578975" y="5676900"/>
          <p14:tracePt t="136786" x="9578975" y="5638800"/>
          <p14:tracePt t="136803" x="9571038" y="5592763"/>
          <p14:tracePt t="136819" x="9571038" y="5546725"/>
          <p14:tracePt t="136836" x="9578975" y="5508625"/>
          <p14:tracePt t="136869" x="9585325" y="5508625"/>
          <p14:tracePt t="136886" x="9593263" y="5508625"/>
          <p14:tracePt t="136910" x="9609138" y="5508625"/>
          <p14:tracePt t="136926" x="9623425" y="5562600"/>
          <p14:tracePt t="136936" x="9631363" y="5578475"/>
          <p14:tracePt t="136952" x="9655175" y="5608638"/>
          <p14:tracePt t="136969" x="9655175" y="5630863"/>
          <p14:tracePt t="136986" x="9661525" y="5630863"/>
          <p14:tracePt t="137003" x="9669463" y="5630863"/>
          <p14:tracePt t="137036" x="9677400" y="5630863"/>
          <p14:tracePt t="137053" x="9699625" y="5584825"/>
          <p14:tracePt t="137086" x="9707563" y="5570538"/>
          <p14:tracePt t="137158" x="9723438" y="5570538"/>
          <p14:tracePt t="137175" x="9731375" y="5570538"/>
          <p14:tracePt t="137182" x="9745663" y="5570538"/>
          <p14:tracePt t="137190" x="9769475" y="5570538"/>
          <p14:tracePt t="137202" x="9775825" y="5570538"/>
          <p14:tracePt t="137219" x="9837738" y="5592763"/>
          <p14:tracePt t="137236" x="9928225" y="5616575"/>
          <p14:tracePt t="137253" x="9966325" y="5616575"/>
          <p14:tracePt t="137269" x="9974263" y="5616575"/>
          <p14:tracePt t="137326" x="9959975" y="5608638"/>
          <p14:tracePt t="137334" x="9944100" y="5608638"/>
          <p14:tracePt t="137350" x="9936163" y="5608638"/>
          <p14:tracePt t="137422" x="9936163" y="5616575"/>
          <p14:tracePt t="137430" x="9952038" y="5638800"/>
          <p14:tracePt t="137438" x="9959975" y="5646738"/>
          <p14:tracePt t="137453" x="9982200" y="5668963"/>
          <p14:tracePt t="137469" x="10004425" y="5676900"/>
          <p14:tracePt t="137526" x="10004425" y="5668963"/>
          <p14:tracePt t="137534" x="9998075" y="5661025"/>
          <p14:tracePt t="137542" x="9998075" y="5646738"/>
          <p14:tracePt t="137553" x="9974263" y="5622925"/>
          <p14:tracePt t="137569" x="9974263" y="5616575"/>
          <p14:tracePt t="137586" x="9974263" y="5600700"/>
          <p14:tracePt t="137646" x="9990138" y="5600700"/>
          <p14:tracePt t="137654" x="10004425" y="5600700"/>
          <p14:tracePt t="137662" x="10028238" y="5600700"/>
          <p14:tracePt t="137670" x="10074275" y="5616575"/>
          <p14:tracePt t="137686" x="10202863" y="5692775"/>
          <p14:tracePt t="137703" x="10248900" y="5699125"/>
          <p14:tracePt t="137719" x="10256838" y="5699125"/>
          <p14:tracePt t="137758" x="10264775" y="5692775"/>
          <p14:tracePt t="137769" x="10264775" y="5684838"/>
          <p14:tracePt t="137786" x="10271125" y="5668963"/>
          <p14:tracePt t="137803" x="10271125" y="5654675"/>
          <p14:tracePt t="137836" x="10279063" y="5654675"/>
          <p14:tracePt t="137854" x="10294938" y="5654675"/>
          <p14:tracePt t="137869" x="10333038" y="5661025"/>
          <p14:tracePt t="137886" x="10431463" y="5661025"/>
          <p14:tracePt t="137903" x="10583863" y="5668963"/>
          <p14:tracePt t="137919" x="10690225" y="5676900"/>
          <p14:tracePt t="137936" x="10812463" y="5676900"/>
          <p14:tracePt t="137953" x="10836275" y="5676900"/>
          <p14:tracePt t="138080" x="10804525" y="5692775"/>
          <p14:tracePt t="138086" x="10790238" y="5707063"/>
          <p14:tracePt t="138094" x="10766425" y="5722938"/>
          <p14:tracePt t="138103" x="10714038" y="5753100"/>
          <p14:tracePt t="138119" x="10591800" y="5775325"/>
          <p14:tracePt t="138136" x="10461625" y="5775325"/>
          <p14:tracePt t="138153" x="10309225" y="5775325"/>
          <p14:tracePt t="138170" x="10188575" y="5775325"/>
          <p14:tracePt t="138186" x="10074275" y="5761038"/>
          <p14:tracePt t="138203" x="10012363" y="5753100"/>
          <p14:tracePt t="138219" x="9998075" y="5745163"/>
          <p14:tracePt t="138237" x="9982200" y="5745163"/>
          <p14:tracePt t="138253" x="9974263" y="5737225"/>
          <p14:tracePt t="138270" x="9921875" y="5737225"/>
          <p14:tracePt t="138286" x="9783763" y="5737225"/>
          <p14:tracePt t="138303" x="9661525" y="5730875"/>
          <p14:tracePt t="138319" x="9555163" y="5722938"/>
          <p14:tracePt t="138336" x="9517063" y="5699125"/>
          <p14:tracePt t="138353" x="9486900" y="5676900"/>
          <p14:tracePt t="138370" x="9486900" y="5661025"/>
          <p14:tracePt t="138386" x="9478963" y="5616575"/>
          <p14:tracePt t="138403" x="9471025" y="5578475"/>
          <p14:tracePt t="138420" x="9464675" y="5524500"/>
          <p14:tracePt t="138437" x="9464675" y="5470525"/>
          <p14:tracePt t="138453" x="9464675" y="5456238"/>
          <p14:tracePt t="138469" x="9464675" y="5394325"/>
          <p14:tracePt t="138486" x="9494838" y="5341938"/>
          <p14:tracePt t="138503" x="9532938" y="5318125"/>
          <p14:tracePt t="138520" x="9593263" y="5280025"/>
          <p14:tracePt t="138536" x="9669463" y="5249863"/>
          <p14:tracePt t="138553" x="9783763" y="5219700"/>
          <p14:tracePt t="138570" x="9921875" y="5181600"/>
          <p14:tracePt t="138587" x="10088563" y="5165725"/>
          <p14:tracePt t="138590" x="10164763" y="5159375"/>
          <p14:tracePt t="138603" x="10248900" y="5143500"/>
          <p14:tracePt t="138620" x="10401300" y="5143500"/>
          <p14:tracePt t="138637" x="10537825" y="5143500"/>
          <p14:tracePt t="138653" x="10545763" y="5143500"/>
          <p14:tracePt t="138670" x="10744200" y="5189538"/>
          <p14:tracePt t="138686" x="10774363" y="5197475"/>
          <p14:tracePt t="138703" x="10798175" y="5211763"/>
          <p14:tracePt t="138720" x="10880725" y="5326063"/>
          <p14:tracePt t="138736" x="10926763" y="5426075"/>
          <p14:tracePt t="138753" x="10980738" y="5570538"/>
          <p14:tracePt t="138770" x="10988675" y="5715000"/>
          <p14:tracePt t="138786" x="10988675" y="5837238"/>
          <p14:tracePt t="138803" x="10956925" y="5943600"/>
          <p14:tracePt t="138820" x="10858500" y="6027738"/>
          <p14:tracePt t="138837" x="10599738" y="6103938"/>
          <p14:tracePt t="138853" x="10477500" y="6103938"/>
          <p14:tracePt t="138870" x="9906000" y="6088063"/>
          <p14:tracePt t="138886" x="9494838" y="6027738"/>
          <p14:tracePt t="138903" x="9083675" y="5921375"/>
          <p14:tracePt t="138920" x="8877300" y="5829300"/>
          <p14:tracePt t="138936" x="8770938" y="5761038"/>
          <p14:tracePt t="138953" x="8740775" y="5692775"/>
          <p14:tracePt t="138970" x="8724900" y="5578475"/>
          <p14:tracePt t="138986" x="8724900" y="5456238"/>
          <p14:tracePt t="139003" x="8747125" y="5318125"/>
          <p14:tracePt t="139020" x="8801100" y="5227638"/>
          <p14:tracePt t="139037" x="8975725" y="5105400"/>
          <p14:tracePt t="139053" x="9059863" y="5083175"/>
          <p14:tracePt t="139070" x="9312275" y="5037138"/>
          <p14:tracePt t="139087" x="9555163" y="5013325"/>
          <p14:tracePt t="139103" x="9829800" y="5013325"/>
          <p14:tracePt t="139120" x="10150475" y="5075238"/>
          <p14:tracePt t="139136" x="10363200" y="5165725"/>
          <p14:tracePt t="139153" x="10545763" y="5303838"/>
          <p14:tracePt t="139170" x="10637838" y="5470525"/>
          <p14:tracePt t="139186" x="10683875" y="5654675"/>
          <p14:tracePt t="139203" x="10683875" y="5859463"/>
          <p14:tracePt t="139220" x="10629900" y="6011863"/>
          <p14:tracePt t="139237" x="10477500" y="6149975"/>
          <p14:tracePt t="139253" x="10302875" y="6172200"/>
          <p14:tracePt t="139270" x="10004425" y="6164263"/>
          <p14:tracePt t="139286" x="9593263" y="6042025"/>
          <p14:tracePt t="139303" x="9204325" y="5883275"/>
          <p14:tracePt t="139320" x="8975725" y="5722938"/>
          <p14:tracePt t="139337" x="8885238" y="5608638"/>
          <p14:tracePt t="139353" x="8885238" y="5516563"/>
          <p14:tracePt t="139370" x="8907463" y="5387975"/>
          <p14:tracePt t="139387" x="9021763" y="5287963"/>
          <p14:tracePt t="139403" x="9166225" y="5235575"/>
          <p14:tracePt t="139420" x="9228138" y="5219700"/>
          <p14:tracePt t="139437" x="9242425" y="5219700"/>
          <p14:tracePt t="139670" x="9258300" y="5219700"/>
          <p14:tracePt t="139678" x="9266238" y="5219700"/>
          <p14:tracePt t="139687" x="9312275" y="5219700"/>
          <p14:tracePt t="139703" x="9350375" y="5227638"/>
          <p14:tracePt t="139720" x="9517063" y="5235575"/>
          <p14:tracePt t="139736" x="9593263" y="5249863"/>
          <p14:tracePt t="139753" x="9669463" y="5257800"/>
          <p14:tracePt t="139770" x="9693275" y="5257800"/>
          <p14:tracePt t="139803" x="9699625" y="5257800"/>
          <p14:tracePt t="139845" x="9693275" y="5257800"/>
          <p14:tracePt t="139853" x="9685338" y="5257800"/>
          <p14:tracePt t="139861" x="9661525" y="5273675"/>
          <p14:tracePt t="139870" x="9631363" y="5311775"/>
          <p14:tracePt t="139886" x="9623425" y="5318125"/>
          <p14:tracePt t="140070" x="9623425" y="5311775"/>
          <p14:tracePt t="140078" x="9639300" y="5303838"/>
          <p14:tracePt t="140087" x="9661525" y="5287963"/>
          <p14:tracePt t="140103" x="9761538" y="5257800"/>
          <p14:tracePt t="140120" x="9845675" y="5241925"/>
          <p14:tracePt t="140137" x="9936163" y="5211763"/>
          <p14:tracePt t="140154" x="9966325" y="5203825"/>
          <p14:tracePt t="140170" x="9974263" y="5203825"/>
          <p14:tracePt t="140231" x="9998075" y="5203825"/>
          <p14:tracePt t="140238" x="10020300" y="5203825"/>
          <p14:tracePt t="140246" x="10050463" y="5203825"/>
          <p14:tracePt t="140254" x="10074275" y="5203825"/>
          <p14:tracePt t="140270" x="10126663" y="5203825"/>
          <p14:tracePt t="140288" x="10233025" y="5219700"/>
          <p14:tracePt t="140304" x="10279063" y="5227638"/>
          <p14:tracePt t="140320" x="10309225" y="5235575"/>
          <p14:tracePt t="140337" x="10379075" y="5249863"/>
          <p14:tracePt t="140354" x="10401300" y="5249863"/>
          <p14:tracePt t="140370" x="10431463" y="5249863"/>
          <p14:tracePt t="140387" x="10515600" y="5265738"/>
          <p14:tracePt t="140404" x="10569575" y="5280025"/>
          <p14:tracePt t="140421" x="10621963" y="5287963"/>
          <p14:tracePt t="140437" x="10668000" y="5295900"/>
          <p14:tracePt t="140454" x="10668000" y="5303838"/>
          <p14:tracePt t="140487" x="10675938" y="5303838"/>
          <p14:tracePt t="140518" x="10683875" y="5311775"/>
          <p14:tracePt t="140526" x="10706100" y="5318125"/>
          <p14:tracePt t="140542" x="10714038" y="5318125"/>
          <p14:tracePt t="140566" x="10752138" y="5356225"/>
          <p14:tracePt t="140574" x="10790238" y="5402263"/>
          <p14:tracePt t="140587" x="10798175" y="5410200"/>
          <p14:tracePt t="140622" x="10804525" y="5432425"/>
          <p14:tracePt t="140630" x="10842625" y="5516563"/>
          <p14:tracePt t="140638" x="10850563" y="5532438"/>
          <p14:tracePt t="140654" x="10850563" y="5540375"/>
          <p14:tracePt t="140710" x="10850563" y="5546725"/>
          <p14:tracePt t="140718" x="10858500" y="5592763"/>
          <p14:tracePt t="140726" x="10858500" y="5630863"/>
          <p14:tracePt t="140737" x="10866438" y="5646738"/>
          <p14:tracePt t="140782" x="10866438" y="5676900"/>
          <p14:tracePt t="140790" x="10866438" y="5730875"/>
          <p14:tracePt t="140798" x="10866438" y="5737225"/>
          <p14:tracePt t="140806" x="10836275" y="5768975"/>
          <p14:tracePt t="140820" x="10812463" y="5807075"/>
          <p14:tracePt t="140837" x="10798175" y="5821363"/>
          <p14:tracePt t="140853" x="10782300" y="5837238"/>
          <p14:tracePt t="140870" x="10721975" y="5851525"/>
          <p14:tracePt t="140887" x="10652125" y="5867400"/>
          <p14:tracePt t="140903" x="10545763" y="5889625"/>
          <p14:tracePt t="140920" x="10499725" y="5897563"/>
          <p14:tracePt t="140937" x="10431463" y="5897563"/>
          <p14:tracePt t="140953" x="10355263" y="5897563"/>
          <p14:tracePt t="140970" x="10248900" y="5897563"/>
          <p14:tracePt t="140987" x="10126663" y="5897563"/>
          <p14:tracePt t="141004" x="9998075" y="5897563"/>
          <p14:tracePt t="141021" x="9921875" y="5897563"/>
          <p14:tracePt t="141037" x="9913938" y="5897563"/>
          <p14:tracePt t="141085" x="9898063" y="5889625"/>
          <p14:tracePt t="141093" x="9859963" y="5867400"/>
          <p14:tracePt t="141104" x="9845675" y="5851525"/>
          <p14:tracePt t="141120" x="9807575" y="5829300"/>
          <p14:tracePt t="141137" x="9761538" y="5791200"/>
          <p14:tracePt t="141154" x="9707563" y="5753100"/>
          <p14:tracePt t="141170" x="9677400" y="5730875"/>
          <p14:tracePt t="141187" x="9669463" y="5730875"/>
          <p14:tracePt t="141204" x="9655175" y="5715000"/>
          <p14:tracePt t="141220" x="9647238" y="5707063"/>
          <p14:tracePt t="141237" x="9623425" y="5661025"/>
          <p14:tracePt t="141254" x="9609138" y="5622925"/>
          <p14:tracePt t="141270" x="9585325" y="5592763"/>
          <p14:tracePt t="141287" x="9555163" y="5554663"/>
          <p14:tracePt t="141304" x="9547225" y="5524500"/>
          <p14:tracePt t="141320" x="9532938" y="5494338"/>
          <p14:tracePt t="141337" x="9532938" y="5464175"/>
          <p14:tracePt t="141354" x="9532938" y="5448300"/>
          <p14:tracePt t="141370" x="9532938" y="5426075"/>
          <p14:tracePt t="141388" x="9532938" y="5402263"/>
          <p14:tracePt t="141404" x="9532938" y="5380038"/>
          <p14:tracePt t="141421" x="9532938" y="5356225"/>
          <p14:tracePt t="141437" x="9540875" y="5334000"/>
          <p14:tracePt t="141454" x="9555163" y="5311775"/>
          <p14:tracePt t="141470" x="9571038" y="5311775"/>
          <p14:tracePt t="141487" x="9601200" y="5303838"/>
          <p14:tracePt t="141504" x="9639300" y="5295900"/>
          <p14:tracePt t="141520" x="9699625" y="5287963"/>
          <p14:tracePt t="141537" x="9799638" y="5265738"/>
          <p14:tracePt t="141554" x="9913938" y="5257800"/>
          <p14:tracePt t="141570" x="10012363" y="5257800"/>
          <p14:tracePt t="141587" x="10074275" y="5257800"/>
          <p14:tracePt t="141604" x="10126663" y="5257800"/>
          <p14:tracePt t="141606" x="10142538" y="5257800"/>
          <p14:tracePt t="141621" x="10150475" y="5257800"/>
          <p14:tracePt t="141637" x="10172700" y="5257800"/>
          <p14:tracePt t="141654" x="10210800" y="5265738"/>
          <p14:tracePt t="141670" x="10325100" y="5280025"/>
          <p14:tracePt t="141687" x="10469563" y="5303838"/>
          <p14:tracePt t="141704" x="10637838" y="5326063"/>
          <p14:tracePt t="141720" x="10721975" y="5349875"/>
          <p14:tracePt t="141737" x="10736263" y="5356225"/>
          <p14:tracePt t="141806" x="10744200" y="5356225"/>
          <p14:tracePt t="141814" x="10744200" y="5364163"/>
          <p14:tracePt t="141822" x="10760075" y="5394325"/>
          <p14:tracePt t="141837" x="10812463" y="5486400"/>
          <p14:tracePt t="141854" x="10836275" y="5554663"/>
          <p14:tracePt t="141871" x="10858500" y="5616575"/>
          <p14:tracePt t="141887" x="10880725" y="5668963"/>
          <p14:tracePt t="141904" x="10880725" y="5692775"/>
          <p14:tracePt t="141921" x="10880725" y="5730875"/>
          <p14:tracePt t="141938" x="10880725" y="5753100"/>
          <p14:tracePt t="141971" x="10880725" y="5783263"/>
          <p14:tracePt t="141988" x="10842625" y="5821363"/>
          <p14:tracePt t="142005" x="10774363" y="5859463"/>
          <p14:tracePt t="142021" x="10591800" y="5921375"/>
          <p14:tracePt t="142038" x="10485438" y="5943600"/>
          <p14:tracePt t="142054" x="10385425" y="5965825"/>
          <p14:tracePt t="142071" x="10309225" y="5973763"/>
          <p14:tracePt t="142088" x="10256838" y="5981700"/>
          <p14:tracePt t="142104" x="10218738" y="5981700"/>
          <p14:tracePt t="142121" x="10156825" y="5981700"/>
          <p14:tracePt t="142138" x="10066338" y="5981700"/>
          <p14:tracePt t="142154" x="9952038" y="5981700"/>
          <p14:tracePt t="142171" x="9807575" y="5935663"/>
          <p14:tracePt t="142188" x="9669463" y="5905500"/>
          <p14:tracePt t="142205" x="9502775" y="5845175"/>
          <p14:tracePt t="142222" x="9471025" y="5829300"/>
          <p14:tracePt t="142238" x="9448800" y="5807075"/>
          <p14:tracePt t="142254" x="9418638" y="5768975"/>
          <p14:tracePt t="142271" x="9410700" y="5745163"/>
          <p14:tracePt t="142288" x="9388475" y="5707063"/>
          <p14:tracePt t="142304" x="9388475" y="5676900"/>
          <p14:tracePt t="142321" x="9372600" y="5630863"/>
          <p14:tracePt t="142338" x="9364663" y="5592763"/>
          <p14:tracePt t="142354" x="9350375" y="5562600"/>
          <p14:tracePt t="142371" x="9350375" y="5532438"/>
          <p14:tracePt t="142388" x="9350375" y="5516563"/>
          <p14:tracePt t="142406" x="9350375" y="5470525"/>
          <p14:tracePt t="142422" x="9364663" y="5432425"/>
          <p14:tracePt t="142438" x="9380538" y="5410200"/>
          <p14:tracePt t="142454" x="9410700" y="5380038"/>
          <p14:tracePt t="142471" x="9432925" y="5356225"/>
          <p14:tracePt t="142488" x="9471025" y="5326063"/>
          <p14:tracePt t="142504" x="9517063" y="5303838"/>
          <p14:tracePt t="142521" x="9585325" y="5280025"/>
          <p14:tracePt t="142538" x="9647238" y="5257800"/>
          <p14:tracePt t="142554" x="9707563" y="5241925"/>
          <p14:tracePt t="142571" x="9761538" y="5235575"/>
          <p14:tracePt t="142588" x="9783763" y="5235575"/>
          <p14:tracePt t="142605" x="9807575" y="5219700"/>
          <p14:tracePt t="142621" x="9875838" y="5211763"/>
          <p14:tracePt t="142639" x="9974263" y="5203825"/>
          <p14:tracePt t="142654" x="10118725" y="5203825"/>
          <p14:tracePt t="142671" x="10264775" y="5203825"/>
          <p14:tracePt t="142688" x="10333038" y="5203825"/>
          <p14:tracePt t="142704" x="10355263" y="5203825"/>
          <p14:tracePt t="142742" x="10371138" y="5203825"/>
          <p14:tracePt t="142754" x="10379075" y="5203825"/>
          <p14:tracePt t="142771" x="10401300" y="5211763"/>
          <p14:tracePt t="142788" x="10431463" y="5219700"/>
          <p14:tracePt t="142805" x="10553700" y="5287963"/>
          <p14:tracePt t="142821" x="10561638" y="5287963"/>
          <p14:tracePt t="142838" x="10614025" y="5326063"/>
          <p14:tracePt t="142855" x="10629900" y="5341938"/>
          <p14:tracePt t="142896" x="10645775" y="5380038"/>
          <p14:tracePt t="142905" x="10668000" y="5410200"/>
          <p14:tracePt t="142921" x="10668000" y="5426075"/>
          <p14:tracePt t="142938" x="10675938" y="5502275"/>
          <p14:tracePt t="142955" x="10698163" y="5562600"/>
          <p14:tracePt t="142971" x="10706100" y="5638800"/>
          <p14:tracePt t="142988" x="10706100" y="5668963"/>
          <p14:tracePt t="143005" x="10714038" y="5707063"/>
          <p14:tracePt t="143021" x="10714038" y="5715000"/>
          <p14:tracePt t="143038" x="10714038" y="5722938"/>
          <p14:tracePt t="143055" x="10714038" y="5745163"/>
          <p14:tracePt t="143071" x="10714038" y="5775325"/>
          <p14:tracePt t="143088" x="10668000" y="5807075"/>
          <p14:tracePt t="143105" x="10599738" y="5837238"/>
          <p14:tracePt t="143121" x="10553700" y="5845175"/>
          <p14:tracePt t="143138" x="10485438" y="5867400"/>
          <p14:tracePt t="143155" x="10423525" y="5875338"/>
          <p14:tracePt t="143171" x="10347325" y="5875338"/>
          <p14:tracePt t="143188" x="10256838" y="5875338"/>
          <p14:tracePt t="143205" x="10164763" y="5875338"/>
          <p14:tracePt t="143221" x="9990138" y="5875338"/>
          <p14:tracePt t="143238" x="9890125" y="5875338"/>
          <p14:tracePt t="143255" x="9791700" y="5867400"/>
          <p14:tracePt t="143272" x="9685338" y="5845175"/>
          <p14:tracePt t="143288" x="9609138" y="5813425"/>
          <p14:tracePt t="143306" x="9555163" y="5799138"/>
          <p14:tracePt t="143321" x="9509125" y="5775325"/>
          <p14:tracePt t="143338" x="9448800" y="5745163"/>
          <p14:tracePt t="143355" x="9418638" y="5722938"/>
          <p14:tracePt t="143371" x="9394825" y="5692775"/>
          <p14:tracePt t="143388" x="9364663" y="5661025"/>
          <p14:tracePt t="143405" x="9356725" y="5638800"/>
          <p14:tracePt t="143421" x="9356725" y="5584825"/>
          <p14:tracePt t="143438" x="9356725" y="5554663"/>
          <p14:tracePt t="143455" x="9356725" y="5524500"/>
          <p14:tracePt t="143471" x="9356725" y="5478463"/>
          <p14:tracePt t="143488" x="9356725" y="5448300"/>
          <p14:tracePt t="143505" x="9364663" y="5402263"/>
          <p14:tracePt t="143521" x="9380538" y="5372100"/>
          <p14:tracePt t="143538" x="9402763" y="5334000"/>
          <p14:tracePt t="143555" x="9418638" y="5311775"/>
          <p14:tracePt t="143571" x="9448800" y="5280025"/>
          <p14:tracePt t="143589" x="9502775" y="5249863"/>
          <p14:tracePt t="143605" x="9517063" y="5241925"/>
          <p14:tracePt t="143621" x="9563100" y="5227638"/>
          <p14:tracePt t="143638" x="9593263" y="5219700"/>
          <p14:tracePt t="143655" x="9609138" y="5219700"/>
          <p14:tracePt t="143671" x="9655175" y="5211763"/>
          <p14:tracePt t="143688" x="9699625" y="5211763"/>
          <p14:tracePt t="143705" x="9761538" y="5197475"/>
          <p14:tracePt t="143721" x="9813925" y="5197475"/>
          <p14:tracePt t="143738" x="9898063" y="5197475"/>
          <p14:tracePt t="143755" x="9998075" y="5197475"/>
          <p14:tracePt t="143771" x="10050463" y="5197475"/>
          <p14:tracePt t="143788" x="10104438" y="5197475"/>
          <p14:tracePt t="143806" x="10150475" y="5197475"/>
          <p14:tracePt t="143821" x="10156825" y="5197475"/>
          <p14:tracePt t="143838" x="10172700" y="5197475"/>
          <p14:tracePt t="143855" x="10233025" y="5203825"/>
          <p14:tracePt t="143871" x="10371138" y="5235575"/>
          <p14:tracePt t="143888" x="10493375" y="5257800"/>
          <p14:tracePt t="143905" x="10629900" y="5280025"/>
          <p14:tracePt t="143922" x="10706100" y="5318125"/>
          <p14:tracePt t="143938" x="10714038" y="5318125"/>
          <p14:tracePt t="143955" x="10714038" y="5326063"/>
          <p14:tracePt t="143989" x="10714038" y="5341938"/>
          <p14:tracePt t="144005" x="10752138" y="5448300"/>
          <p14:tracePt t="144022" x="10774363" y="5578475"/>
          <p14:tracePt t="144038" x="10774363" y="5616575"/>
          <p14:tracePt t="144055" x="10774363" y="5622925"/>
          <p14:tracePt t="144072" x="10774363" y="5630863"/>
          <p14:tracePt t="144088" x="10774363" y="5699125"/>
          <p14:tracePt t="144105" x="10774363" y="5730875"/>
          <p14:tracePt t="144122" x="10766425" y="5761038"/>
          <p14:tracePt t="144138" x="10760075" y="5768975"/>
          <p14:tracePt t="144155" x="10744200" y="5791200"/>
          <p14:tracePt t="144172" x="10683875" y="5813425"/>
          <p14:tracePt t="144189" x="10583863" y="5829300"/>
          <p14:tracePt t="144205" x="10545763" y="5837238"/>
          <p14:tracePt t="144222" x="10371138" y="5837238"/>
          <p14:tracePt t="144238" x="10256838" y="5837238"/>
          <p14:tracePt t="144255" x="10134600" y="5837238"/>
          <p14:tracePt t="144272" x="9990138" y="5829300"/>
          <p14:tracePt t="144288" x="9913938" y="5813425"/>
          <p14:tracePt t="144306" x="9883775" y="5813425"/>
          <p14:tracePt t="144322" x="9875838" y="5813425"/>
          <p14:tracePt t="144338" x="9859963" y="5807075"/>
          <p14:tracePt t="144355" x="9837738" y="5775325"/>
          <p14:tracePt t="144372" x="9799638" y="5753100"/>
          <p14:tracePt t="144389" x="9707563" y="5692775"/>
          <p14:tracePt t="144405" x="9693275" y="5676900"/>
          <p14:tracePt t="144422" x="9585325" y="5600700"/>
          <p14:tracePt t="144438" x="9578975" y="5600700"/>
          <p14:tracePt t="144455" x="9578975" y="5584825"/>
          <p14:tracePt t="144472" x="9563100" y="5540375"/>
          <p14:tracePt t="144488" x="9563100" y="5508625"/>
          <p14:tracePt t="144505" x="9563100" y="5456238"/>
          <p14:tracePt t="144522" x="9563100" y="5410200"/>
          <p14:tracePt t="144538" x="9563100" y="5349875"/>
          <p14:tracePt t="144555" x="9578975" y="5303838"/>
          <p14:tracePt t="144572" x="9601200" y="5265738"/>
          <p14:tracePt t="144589" x="9639300" y="5219700"/>
          <p14:tracePt t="144605" x="9647238" y="5203825"/>
          <p14:tracePt t="144622" x="9677400" y="5165725"/>
          <p14:tracePt t="144638" x="9715500" y="5143500"/>
          <p14:tracePt t="144655" x="9769475" y="5127625"/>
          <p14:tracePt t="144672" x="9875838" y="5089525"/>
          <p14:tracePt t="144688" x="9982200" y="5083175"/>
          <p14:tracePt t="144705" x="10066338" y="5083175"/>
          <p14:tracePt t="144722" x="10134600" y="5083175"/>
          <p14:tracePt t="144739" x="10233025" y="5083175"/>
          <p14:tracePt t="144755" x="10264775" y="5083175"/>
          <p14:tracePt t="144772" x="10333038" y="5083175"/>
          <p14:tracePt t="144789" x="10469563" y="5105400"/>
          <p14:tracePt t="144806" x="10599738" y="5113338"/>
          <p14:tracePt t="144822" x="10690225" y="5143500"/>
          <p14:tracePt t="144839" x="10721975" y="5151438"/>
          <p14:tracePt t="144855" x="10728325" y="5159375"/>
          <p14:tracePt t="144889" x="10736263" y="5159375"/>
          <p14:tracePt t="144905" x="10752138" y="5165725"/>
          <p14:tracePt t="144922" x="10812463" y="5249863"/>
          <p14:tracePt t="144939" x="10820400" y="5265738"/>
          <p14:tracePt t="144955" x="10858500" y="5334000"/>
          <p14:tracePt t="144972" x="10880725" y="5372100"/>
          <p14:tracePt t="145006" x="10888663" y="5402263"/>
          <p14:tracePt t="145022" x="10904538" y="5478463"/>
          <p14:tracePt t="145039" x="10904538" y="5486400"/>
          <p14:tracePt t="145072" x="10904538" y="5494338"/>
          <p14:tracePt t="145089" x="10904538" y="5600700"/>
          <p14:tracePt t="145105" x="10896600" y="5668963"/>
          <p14:tracePt t="145122" x="10858500" y="5737225"/>
          <p14:tracePt t="145139" x="10828338" y="5799138"/>
          <p14:tracePt t="145155" x="10798175" y="5845175"/>
          <p14:tracePt t="145172" x="10782300" y="5859463"/>
          <p14:tracePt t="145189" x="10744200" y="5883275"/>
          <p14:tracePt t="145207" x="10652125" y="5921375"/>
          <p14:tracePt t="145222" x="10591800" y="5935663"/>
          <p14:tracePt t="145239" x="10507663" y="5951538"/>
          <p14:tracePt t="145255" x="10393363" y="5951538"/>
          <p14:tracePt t="145272" x="10294938" y="5951538"/>
          <p14:tracePt t="145289" x="10172700" y="5951538"/>
          <p14:tracePt t="145305" x="10042525" y="5951538"/>
          <p14:tracePt t="145322" x="9921875" y="5935663"/>
          <p14:tracePt t="145339" x="9875838" y="5927725"/>
          <p14:tracePt t="145355" x="9859963" y="5921375"/>
          <p14:tracePt t="145382" x="9845675" y="5905500"/>
          <p14:tracePt t="145390" x="9829800" y="5883275"/>
          <p14:tracePt t="145405" x="9807575" y="5845175"/>
          <p14:tracePt t="145422" x="9783763" y="5799138"/>
          <p14:tracePt t="145439" x="9723438" y="5722938"/>
          <p14:tracePt t="145455" x="9677400" y="5661025"/>
          <p14:tracePt t="145472" x="9655175" y="5622925"/>
          <p14:tracePt t="145489" x="9639300" y="5592763"/>
          <p14:tracePt t="145505" x="9631363" y="5584825"/>
          <p14:tracePt t="145522" x="9623425" y="5562600"/>
          <p14:tracePt t="145539" x="9623425" y="5540375"/>
          <p14:tracePt t="145555" x="9609138" y="5502275"/>
          <p14:tracePt t="145572" x="9609138" y="5478463"/>
          <p14:tracePt t="145589" x="9609138" y="5456238"/>
          <p14:tracePt t="145605" x="9609138" y="5387975"/>
          <p14:tracePt t="145622" x="9609138" y="5364163"/>
          <p14:tracePt t="145639" x="9609138" y="5334000"/>
          <p14:tracePt t="145656" x="9631363" y="5295900"/>
          <p14:tracePt t="145672" x="9647238" y="5280025"/>
          <p14:tracePt t="145689" x="9661525" y="5265738"/>
          <p14:tracePt t="145707" x="9699625" y="5241925"/>
          <p14:tracePt t="145722" x="9753600" y="5211763"/>
          <p14:tracePt t="145739" x="9845675" y="5189538"/>
          <p14:tracePt t="145756" x="9928225" y="5189538"/>
          <p14:tracePt t="145773" x="10042525" y="5173663"/>
          <p14:tracePt t="145789" x="10104438" y="5173663"/>
          <p14:tracePt t="145806" x="10134600" y="5173663"/>
          <p14:tracePt t="145822" x="10150475" y="5173663"/>
          <p14:tracePt t="145839" x="10156825" y="5173663"/>
          <p14:tracePt t="145856" x="10180638" y="5181600"/>
          <p14:tracePt t="145872" x="10210800" y="5189538"/>
          <p14:tracePt t="145889" x="10317163" y="5203825"/>
          <p14:tracePt t="145906" x="10409238" y="5219700"/>
          <p14:tracePt t="145922" x="10447338" y="5235575"/>
          <p14:tracePt t="145939" x="10553700" y="5257800"/>
          <p14:tracePt t="145956" x="10575925" y="5265738"/>
          <p14:tracePt t="145973" x="10599738" y="5273675"/>
          <p14:tracePt t="145989" x="10607675" y="5273675"/>
          <p14:tracePt t="146006" x="10621963" y="5287963"/>
          <p14:tracePt t="146039" x="10629900" y="5287963"/>
          <p14:tracePt t="146056" x="10690225" y="5334000"/>
          <p14:tracePt t="146072" x="10774363" y="5440363"/>
          <p14:tracePt t="146089" x="10842625" y="5486400"/>
          <p14:tracePt t="146106" x="10918825" y="5592763"/>
          <p14:tracePt t="146122" x="10950575" y="5646738"/>
          <p14:tracePt t="146125" x="10956925" y="5668963"/>
          <p14:tracePt t="146174" x="10956925" y="5676900"/>
          <p14:tracePt t="146183" x="10956925" y="5707063"/>
          <p14:tracePt t="146191" x="10956925" y="5730875"/>
          <p14:tracePt t="146207" x="10950575" y="5761038"/>
          <p14:tracePt t="146222" x="10904538" y="5821363"/>
          <p14:tracePt t="146239" x="10858500" y="5867400"/>
          <p14:tracePt t="146256" x="10790238" y="5905500"/>
          <p14:tracePt t="146272" x="10714038" y="5935663"/>
          <p14:tracePt t="146289" x="10637838" y="5965825"/>
          <p14:tracePt t="146306" x="10545763" y="5981700"/>
          <p14:tracePt t="146322" x="10455275" y="5981700"/>
          <p14:tracePt t="146339" x="10340975" y="5981700"/>
          <p14:tracePt t="146356" x="10202863" y="5981700"/>
          <p14:tracePt t="146373" x="9990138" y="5981700"/>
          <p14:tracePt t="146389" x="9852025" y="5981700"/>
          <p14:tracePt t="146406" x="9761538" y="5965825"/>
          <p14:tracePt t="146422" x="9699625" y="5943600"/>
          <p14:tracePt t="146439" x="9677400" y="5921375"/>
          <p14:tracePt t="146456" x="9647238" y="5897563"/>
          <p14:tracePt t="146472" x="9623425" y="5867400"/>
          <p14:tracePt t="146489" x="9609138" y="5845175"/>
          <p14:tracePt t="146506" x="9585325" y="5821363"/>
          <p14:tracePt t="146522" x="9571038" y="5791200"/>
          <p14:tracePt t="146539" x="9563100" y="5768975"/>
          <p14:tracePt t="146556" x="9555163" y="5753100"/>
          <p14:tracePt t="146573" x="9540875" y="5722938"/>
          <p14:tracePt t="146589" x="9540875" y="5684838"/>
          <p14:tracePt t="146606" x="9540875" y="5646738"/>
          <p14:tracePt t="146623" x="9532938" y="5600700"/>
          <p14:tracePt t="146639" x="9532938" y="5570538"/>
          <p14:tracePt t="146656" x="9532938" y="5508625"/>
          <p14:tracePt t="146673" x="9532938" y="5456238"/>
          <p14:tracePt t="146689" x="9540875" y="5418138"/>
          <p14:tracePt t="146707" x="9563100" y="5387975"/>
          <p14:tracePt t="146723" x="9578975" y="5364163"/>
          <p14:tracePt t="146739" x="9609138" y="5334000"/>
          <p14:tracePt t="146756" x="9647238" y="5303838"/>
          <p14:tracePt t="146773" x="9685338" y="5273675"/>
          <p14:tracePt t="146789" x="9715500" y="5249863"/>
          <p14:tracePt t="146806" x="9731375" y="5241925"/>
          <p14:tracePt t="146823" x="9745663" y="5235575"/>
          <p14:tracePt t="146839" x="9769475" y="5227638"/>
          <p14:tracePt t="146856" x="9799638" y="5219700"/>
          <p14:tracePt t="146873" x="9845675" y="5219700"/>
          <p14:tracePt t="146889" x="9898063" y="5219700"/>
          <p14:tracePt t="146906" x="9974263" y="5219700"/>
          <p14:tracePt t="146923" x="10004425" y="5219700"/>
          <p14:tracePt t="146939" x="10020300" y="5219700"/>
          <p14:tracePt t="146956" x="10028238" y="5219700"/>
          <p14:tracePt t="146974" x="10042525" y="5219700"/>
          <p14:tracePt t="146989" x="10066338" y="5219700"/>
          <p14:tracePt t="147006" x="10150475" y="5227638"/>
          <p14:tracePt t="147023" x="10294938" y="5249863"/>
          <p14:tracePt t="147039" x="10379075" y="5265738"/>
          <p14:tracePt t="147056" x="10493375" y="5273675"/>
          <p14:tracePt t="147073" x="10515600" y="5273675"/>
          <p14:tracePt t="147089" x="10515600" y="5280025"/>
          <p14:tracePt t="147123" x="10531475" y="5280025"/>
          <p14:tracePt t="147139" x="10545763" y="5280025"/>
          <p14:tracePt t="147156" x="10569575" y="5295900"/>
          <p14:tracePt t="147173" x="10599738" y="5303838"/>
          <p14:tracePt t="147189" x="10637838" y="5318125"/>
          <p14:tracePt t="147206" x="10637838" y="5326063"/>
          <p14:tracePt t="147223" x="10652125" y="5326063"/>
          <p14:tracePt t="147239" x="10660063" y="5334000"/>
          <p14:tracePt t="147256" x="10721975" y="5394325"/>
          <p14:tracePt t="147273" x="10782300" y="5440363"/>
          <p14:tracePt t="147289" x="10790238" y="5448300"/>
          <p14:tracePt t="147306" x="10820400" y="5494338"/>
          <p14:tracePt t="147323" x="10820400" y="5502275"/>
          <p14:tracePt t="147339" x="10820400" y="5508625"/>
          <p14:tracePt t="147390" x="10820400" y="5516563"/>
          <p14:tracePt t="147398" x="10820400" y="5524500"/>
          <p14:tracePt t="147406" x="10820400" y="5540375"/>
          <p14:tracePt t="147423" x="10812463" y="5554663"/>
          <p14:tracePt t="147439" x="10798175" y="5584825"/>
          <p14:tracePt t="147456" x="10782300" y="5608638"/>
          <p14:tracePt t="147473" x="10744200" y="5646738"/>
          <p14:tracePt t="147489" x="10728325" y="5661025"/>
          <p14:tracePt t="147506" x="10721975" y="5676900"/>
          <p14:tracePt t="147523" x="10683875" y="5684838"/>
          <p14:tracePt t="147539" x="10645775" y="5692775"/>
          <p14:tracePt t="147556" x="10591800" y="5699125"/>
          <p14:tracePt t="147573" x="10515600" y="5715000"/>
          <p14:tracePt t="147589" x="10409238" y="5722938"/>
          <p14:tracePt t="147606" x="10340975" y="5722938"/>
          <p14:tracePt t="147623" x="10279063" y="5722938"/>
          <p14:tracePt t="147640" x="10194925" y="5722938"/>
          <p14:tracePt t="147656" x="10164763" y="5722938"/>
          <p14:tracePt t="147673" x="10058400" y="5722938"/>
          <p14:tracePt t="147689" x="9982200" y="5707063"/>
          <p14:tracePt t="147706" x="9921875" y="5699125"/>
          <p14:tracePt t="147723" x="9859963" y="5684838"/>
          <p14:tracePt t="147740" x="9845675" y="5676900"/>
          <p14:tracePt t="147756" x="9821863" y="5668963"/>
          <p14:tracePt t="147773" x="9769475" y="5661025"/>
          <p14:tracePt t="147789" x="9699625" y="5630863"/>
          <p14:tracePt t="147806" x="9631363" y="5592763"/>
          <p14:tracePt t="147823" x="9601200" y="5570538"/>
          <p14:tracePt t="147839" x="9585325" y="5554663"/>
          <p14:tracePt t="147856" x="9578975" y="5554663"/>
          <p14:tracePt t="147873" x="9571038" y="5524500"/>
          <p14:tracePt t="147889" x="9571038" y="5508625"/>
          <p14:tracePt t="147906" x="9571038" y="5470525"/>
          <p14:tracePt t="147923" x="9571038" y="5418138"/>
          <p14:tracePt t="147939" x="9571038" y="5372100"/>
          <p14:tracePt t="147957" x="9601200" y="5295900"/>
          <p14:tracePt t="147973" x="9631363" y="5265738"/>
          <p14:tracePt t="147989" x="9715500" y="5219700"/>
          <p14:tracePt t="148006" x="9775825" y="5197475"/>
          <p14:tracePt t="148023" x="9852025" y="5181600"/>
          <p14:tracePt t="148040" x="9913938" y="5159375"/>
          <p14:tracePt t="148057" x="9982200" y="5159375"/>
          <p14:tracePt t="148073" x="10096500" y="5151438"/>
          <p14:tracePt t="148090" x="10218738" y="5151438"/>
          <p14:tracePt t="148106" x="10363200" y="5151438"/>
          <p14:tracePt t="148123" x="10409238" y="5151438"/>
          <p14:tracePt t="148126" x="10423525" y="5151438"/>
          <p14:tracePt t="148140" x="10431463" y="5151438"/>
          <p14:tracePt t="148157" x="10447338" y="5151438"/>
          <p14:tracePt t="148173" x="10485438" y="5159375"/>
          <p14:tracePt t="148190" x="10493375" y="5159375"/>
          <p14:tracePt t="148206" x="10531475" y="5165725"/>
          <p14:tracePt t="148223" x="10621963" y="5235575"/>
          <p14:tracePt t="148240" x="10637838" y="5235575"/>
          <p14:tracePt t="148273" x="10637838" y="5241925"/>
          <p14:tracePt t="148290" x="10668000" y="5410200"/>
          <p14:tracePt t="148306" x="10668000" y="5494338"/>
          <p14:tracePt t="148323" x="10668000" y="5592763"/>
          <p14:tracePt t="148340" x="10668000" y="5668963"/>
          <p14:tracePt t="148357" x="10668000" y="5707063"/>
          <p14:tracePt t="148373" x="10637838" y="5745163"/>
          <p14:tracePt t="148390" x="10607675" y="5768975"/>
          <p14:tracePt t="148406" x="10537825" y="5791200"/>
          <p14:tracePt t="148423" x="10439400" y="5807075"/>
          <p14:tracePt t="148440" x="10333038" y="5813425"/>
          <p14:tracePt t="148456" x="10202863" y="5813425"/>
          <p14:tracePt t="148473" x="10096500" y="5813425"/>
          <p14:tracePt t="148490" x="10004425" y="5813425"/>
          <p14:tracePt t="148506" x="9928225" y="5813425"/>
          <p14:tracePt t="148523" x="9898063" y="5813425"/>
          <p14:tracePt t="148540" x="9867900" y="5807075"/>
          <p14:tracePt t="148557" x="9813925" y="5768975"/>
          <p14:tracePt t="148573" x="9775825" y="5722938"/>
          <p14:tracePt t="148590" x="9737725" y="5668963"/>
          <p14:tracePt t="148606" x="9707563" y="5600700"/>
          <p14:tracePt t="148623" x="9685338" y="5546725"/>
          <p14:tracePt t="148640" x="9677400" y="5494338"/>
          <p14:tracePt t="148656" x="9661525" y="5448300"/>
          <p14:tracePt t="148673" x="9661525" y="5418138"/>
          <p14:tracePt t="148690" x="9661525" y="5380038"/>
          <p14:tracePt t="148706" x="9661525" y="5364163"/>
          <p14:tracePt t="148723" x="9661525" y="5349875"/>
          <p14:tracePt t="148740" x="9685338" y="5326063"/>
          <p14:tracePt t="148757" x="9769475" y="5295900"/>
          <p14:tracePt t="148773" x="9821863" y="5273675"/>
          <p14:tracePt t="148790" x="9883775" y="5257800"/>
          <p14:tracePt t="148806" x="9936163" y="5249863"/>
          <p14:tracePt t="148823" x="9982200" y="5235575"/>
          <p14:tracePt t="148840" x="10012363" y="5235575"/>
          <p14:tracePt t="148856" x="10058400" y="5235575"/>
          <p14:tracePt t="148873" x="10118725" y="5235575"/>
          <p14:tracePt t="148890" x="10264775" y="5235575"/>
          <p14:tracePt t="148907" x="10325100" y="5235575"/>
          <p14:tracePt t="148923" x="10469563" y="5235575"/>
          <p14:tracePt t="148940" x="10515600" y="5249863"/>
          <p14:tracePt t="148957" x="10531475" y="5249863"/>
          <p14:tracePt t="148973" x="10545763" y="5265738"/>
          <p14:tracePt t="148990" x="10553700" y="5265738"/>
          <p14:tracePt t="149007" x="10575925" y="5280025"/>
          <p14:tracePt t="149024" x="10660063" y="5341938"/>
          <p14:tracePt t="149040" x="10736263" y="5410200"/>
          <p14:tracePt t="149073" x="10744200" y="5418138"/>
          <p14:tracePt t="149090" x="10744200" y="5432425"/>
          <p14:tracePt t="149107" x="10766425" y="5524500"/>
          <p14:tracePt t="149123" x="10766425" y="5554663"/>
          <p14:tracePt t="149140" x="10766425" y="5616575"/>
          <p14:tracePt t="149157" x="10766425" y="5692775"/>
          <p14:tracePt t="149173" x="10698163" y="5783263"/>
          <p14:tracePt t="149190" x="10637838" y="5829300"/>
          <p14:tracePt t="149207" x="10553700" y="5875338"/>
          <p14:tracePt t="149223" x="10447338" y="5905500"/>
          <p14:tracePt t="149240" x="10317163" y="5935663"/>
          <p14:tracePt t="149257" x="10194925" y="5935663"/>
          <p14:tracePt t="149273" x="10042525" y="5935663"/>
          <p14:tracePt t="149290" x="9883775" y="5935663"/>
          <p14:tracePt t="149307" x="9737725" y="5935663"/>
          <p14:tracePt t="149323" x="9601200" y="5913438"/>
          <p14:tracePt t="149340" x="9456738" y="5845175"/>
          <p14:tracePt t="149357" x="9304338" y="5768975"/>
          <p14:tracePt t="149373" x="9097963" y="5600700"/>
          <p14:tracePt t="149390" x="8991600" y="5508625"/>
          <p14:tracePt t="149407" x="8931275" y="5410200"/>
          <p14:tracePt t="149423" x="8899525" y="5341938"/>
          <p14:tracePt t="149440" x="8899525" y="5265738"/>
          <p14:tracePt t="149457" x="8899525" y="5203825"/>
          <p14:tracePt t="149473" x="8945563" y="5127625"/>
          <p14:tracePt t="149490" x="8991600" y="5083175"/>
          <p14:tracePt t="149507" x="9051925" y="5037138"/>
          <p14:tracePt t="149525" x="9159875" y="4983163"/>
          <p14:tracePt t="149540" x="9212263" y="4953000"/>
          <p14:tracePt t="149557" x="9288463" y="4937125"/>
          <p14:tracePt t="149573" x="9456738" y="4922838"/>
          <p14:tracePt t="149590" x="9578975" y="4922838"/>
          <p14:tracePt t="149607" x="9731375" y="4922838"/>
          <p14:tracePt t="149623" x="9852025" y="4922838"/>
          <p14:tracePt t="149640" x="9913938" y="4922838"/>
          <p14:tracePt t="149657" x="9944100" y="4930775"/>
          <p14:tracePt t="149673" x="9966325" y="4930775"/>
          <p14:tracePt t="149690" x="9966325" y="4937125"/>
          <p14:tracePt t="149707" x="9974263" y="4945063"/>
          <p14:tracePt t="149723" x="10012363" y="5006975"/>
          <p14:tracePt t="149740" x="10080625" y="5127625"/>
          <p14:tracePt t="149757" x="10118725" y="5227638"/>
          <p14:tracePt t="149774" x="10142538" y="5380038"/>
          <p14:tracePt t="149790" x="10142538" y="5486400"/>
          <p14:tracePt t="149807" x="10142538" y="5546725"/>
          <p14:tracePt t="149824" x="10134600" y="5592763"/>
          <p14:tracePt t="149840" x="10118725" y="5622925"/>
          <p14:tracePt t="149857" x="10088563" y="5661025"/>
          <p14:tracePt t="149874" x="10050463" y="5684838"/>
          <p14:tracePt t="149890" x="9974263" y="5699125"/>
          <p14:tracePt t="149907" x="9875838" y="5699125"/>
          <p14:tracePt t="149924" x="9769475" y="5699125"/>
          <p14:tracePt t="149941" x="9685338" y="5699125"/>
          <p14:tracePt t="149957" x="9639300" y="5676900"/>
          <p14:tracePt t="149974" x="9631363" y="5654675"/>
          <p14:tracePt t="149990" x="9623425" y="5616575"/>
          <p14:tracePt t="150007" x="9617075" y="5554663"/>
          <p14:tracePt t="150025" x="9601200" y="5494338"/>
          <p14:tracePt t="150040" x="9601200" y="5432425"/>
          <p14:tracePt t="150057" x="9601200" y="5380038"/>
          <p14:tracePt t="150074" x="9623425" y="5341938"/>
          <p14:tracePt t="150090" x="9677400" y="5295900"/>
          <p14:tracePt t="150107" x="9761538" y="5249863"/>
          <p14:tracePt t="150124" x="9859963" y="5227638"/>
          <p14:tracePt t="150127" x="9906000" y="5211763"/>
          <p14:tracePt t="150141" x="9959975" y="5203825"/>
          <p14:tracePt t="150157" x="9990138" y="5197475"/>
          <p14:tracePt t="150174" x="10012363" y="5197475"/>
          <p14:tracePt t="150207" x="10036175" y="5197475"/>
          <p14:tracePt t="150241" x="10050463" y="5203825"/>
          <p14:tracePt t="150326" x="10028238" y="5203825"/>
          <p14:tracePt t="150336" x="9998075" y="5203825"/>
          <p14:tracePt t="150342" x="9944100" y="5197475"/>
          <p14:tracePt t="150357" x="9867900" y="5165725"/>
          <p14:tracePt t="150374" x="9669463" y="5121275"/>
          <p14:tracePt t="150391" x="9426575" y="5051425"/>
          <p14:tracePt t="150407" x="9144000" y="4968875"/>
          <p14:tracePt t="150424" x="8823325" y="4868863"/>
          <p14:tracePt t="150441" x="8602663" y="4808538"/>
          <p14:tracePt t="150457" x="8480425" y="4778375"/>
          <p14:tracePt t="150474" x="8420100" y="4762500"/>
          <p14:tracePt t="152358" x="8442325" y="4762500"/>
          <p14:tracePt t="152366" x="8488363" y="4762500"/>
          <p14:tracePt t="152375" x="8512175" y="4778375"/>
          <p14:tracePt t="152391" x="8556625" y="4792663"/>
          <p14:tracePt t="152408" x="8618538" y="4808538"/>
          <p14:tracePt t="152425" x="8664575" y="4822825"/>
          <p14:tracePt t="152441" x="8724900" y="4846638"/>
          <p14:tracePt t="152458" x="8839200" y="4968875"/>
          <p14:tracePt t="152475" x="8945563" y="5083175"/>
          <p14:tracePt t="152491" x="9013825" y="5173663"/>
          <p14:tracePt t="152508" x="9075738" y="5241925"/>
          <p14:tracePt t="152525" x="9144000" y="5349875"/>
          <p14:tracePt t="152542" x="9236075" y="5464175"/>
          <p14:tracePt t="152558" x="9280525" y="5540375"/>
          <p14:tracePt t="152575" x="9318625" y="5616575"/>
          <p14:tracePt t="152591" x="9372600" y="5661025"/>
          <p14:tracePt t="152608" x="9432925" y="5676900"/>
          <p14:tracePt t="152625" x="9471025" y="5676900"/>
          <p14:tracePt t="152641" x="9502775" y="5676900"/>
          <p14:tracePt t="152658" x="9532938" y="5668963"/>
          <p14:tracePt t="152661" x="9540875" y="5661025"/>
          <p14:tracePt t="152675" x="9555163" y="5661025"/>
          <p14:tracePt t="152691" x="9571038" y="5654675"/>
          <p14:tracePt t="152708" x="9585325" y="5646738"/>
          <p14:tracePt t="152750" x="9601200" y="5646738"/>
          <p14:tracePt t="152759" x="9609138" y="5646738"/>
          <p14:tracePt t="152775" x="9723438" y="5646738"/>
          <p14:tracePt t="152791" x="9859963" y="5646738"/>
          <p14:tracePt t="152808" x="9998075" y="5668963"/>
          <p14:tracePt t="152825" x="10126663" y="5668963"/>
          <p14:tracePt t="152841" x="10194925" y="5668963"/>
          <p14:tracePt t="152926" x="10202863" y="5668963"/>
          <p14:tracePt t="152934" x="10202863" y="5661025"/>
          <p14:tracePt t="152943" x="10202863" y="5646738"/>
          <p14:tracePt t="152958" x="10164763" y="5600700"/>
          <p14:tracePt t="152975" x="10134600" y="5584825"/>
          <p14:tracePt t="153438" x="10126663" y="5584825"/>
          <p14:tracePt t="153543" x="10126663" y="5570538"/>
          <p14:tracePt t="154606" x="10118725" y="5562600"/>
          <p14:tracePt t="154614" x="10112375" y="5562600"/>
          <p14:tracePt t="154646" x="10104438" y="5562600"/>
          <p14:tracePt t="154654" x="10088563" y="5592763"/>
          <p14:tracePt t="154662" x="10080625" y="5646738"/>
          <p14:tracePt t="154676" x="10074275" y="5661025"/>
          <p14:tracePt t="154692" x="10058400" y="5668963"/>
          <p14:tracePt t="154709" x="10050463" y="5699125"/>
          <p14:tracePt t="154726" x="10042525" y="5699125"/>
          <p14:tracePt t="155478" x="10042525" y="5676900"/>
          <p14:tracePt t="156270" x="10020300" y="5676900"/>
          <p14:tracePt t="156278" x="9944100" y="5699125"/>
          <p14:tracePt t="156286" x="9883775" y="5737225"/>
          <p14:tracePt t="156294" x="9821863" y="5783263"/>
          <p14:tracePt t="156309" x="9775825" y="5807075"/>
          <p14:tracePt t="156326" x="9699625" y="5845175"/>
          <p14:tracePt t="156344" x="9547225" y="5913438"/>
          <p14:tracePt t="156359" x="9418638" y="5927725"/>
          <p14:tracePt t="156376" x="9312275" y="5927725"/>
          <p14:tracePt t="156393" x="9288463" y="5927725"/>
          <p14:tracePt t="156470" x="9280525" y="5927725"/>
          <p14:tracePt t="156477" x="9274175" y="5921375"/>
          <p14:tracePt t="156486" x="9250363" y="5883275"/>
          <p14:tracePt t="156494" x="9236075" y="5851525"/>
          <p14:tracePt t="156509" x="9212263" y="5821363"/>
          <p14:tracePt t="156526" x="9182100" y="5775325"/>
          <p14:tracePt t="156543" x="9174163" y="5761038"/>
          <p14:tracePt t="156559" x="9166225" y="5761038"/>
          <p14:tracePt t="156576" x="9159875" y="5753100"/>
          <p14:tracePt t="156609" x="9136063" y="5745163"/>
          <p14:tracePt t="156626" x="9090025" y="5745163"/>
          <p14:tracePt t="156643" x="9021763" y="5737225"/>
          <p14:tracePt t="156659" x="8793163" y="5737225"/>
          <p14:tracePt t="156661" x="8670925" y="5775325"/>
          <p14:tracePt t="156676" x="8580438" y="5807075"/>
          <p14:tracePt t="156693" x="8321675" y="5883275"/>
          <p14:tracePt t="156709" x="8031163" y="5943600"/>
          <p14:tracePt t="156726" x="7970838" y="5943600"/>
          <p14:tracePt t="156743" x="7962900" y="5943600"/>
          <p14:tracePt t="156813" x="7947025" y="5943600"/>
          <p14:tracePt t="156821" x="7940675" y="5943600"/>
          <p14:tracePt t="156829" x="7924800" y="5943600"/>
          <p14:tracePt t="156844" x="7902575" y="5935663"/>
          <p14:tracePt t="156859" x="7864475" y="5913438"/>
          <p14:tracePt t="156876" x="7788275" y="5897563"/>
          <p14:tracePt t="156893" x="7612063" y="5875338"/>
          <p14:tracePt t="156909" x="7421563" y="5875338"/>
          <p14:tracePt t="156926" x="7345363" y="5875338"/>
          <p14:tracePt t="156943" x="7337425" y="5875338"/>
          <p14:tracePt t="157142" x="7331075" y="5875338"/>
          <p14:tracePt t="157182" x="7323138" y="5867400"/>
          <p14:tracePt t="157191" x="7315200" y="5859463"/>
          <p14:tracePt t="157198" x="7307263" y="5859463"/>
          <p14:tracePt t="157230" x="7299325" y="5851525"/>
          <p14:tracePt t="157798" x="7323138" y="5851525"/>
          <p14:tracePt t="157806" x="7361238" y="5851525"/>
          <p14:tracePt t="157813" x="7391400" y="5851525"/>
          <p14:tracePt t="157827" x="7451725" y="5859463"/>
          <p14:tracePt t="157843" x="7673975" y="5867400"/>
          <p14:tracePt t="157860" x="7962900" y="5867400"/>
          <p14:tracePt t="157878" x="8321675" y="5867400"/>
          <p14:tracePt t="157893" x="8526463" y="5867400"/>
          <p14:tracePt t="157910" x="8678863" y="5867400"/>
          <p14:tracePt t="157927" x="8724900" y="5867400"/>
          <p14:tracePt t="158342" x="8755063" y="5867400"/>
          <p14:tracePt t="158350" x="8793163" y="5867400"/>
          <p14:tracePt t="158360" x="8923338" y="5867400"/>
          <p14:tracePt t="158377" x="9266238" y="5845175"/>
          <p14:tracePt t="158394" x="9623425" y="5837238"/>
          <p14:tracePt t="158410" x="10036175" y="5783263"/>
          <p14:tracePt t="158427" x="10240963" y="5761038"/>
          <p14:tracePt t="158444" x="10333038" y="5745163"/>
          <p14:tracePt t="158527" x="10340975" y="5737225"/>
          <p14:tracePt t="158670" x="10363200" y="5715000"/>
          <p14:tracePt t="158678" x="10401300" y="5684838"/>
          <p14:tracePt t="158686" x="10417175" y="5668963"/>
          <p14:tracePt t="158694" x="10455275" y="5646738"/>
          <p14:tracePt t="158711" x="10515600" y="5630863"/>
          <p14:tracePt t="158727" x="10599738" y="5592763"/>
          <p14:tracePt t="158744" x="10690225" y="5562600"/>
          <p14:tracePt t="158761" x="10744200" y="5540375"/>
          <p14:tracePt t="158777" x="10760075" y="5524500"/>
          <p14:tracePt t="158822" x="10766425" y="5524500"/>
          <p14:tracePt t="158830" x="10782300" y="5502275"/>
          <p14:tracePt t="158844" x="10812463" y="5470525"/>
          <p14:tracePt t="158861" x="10904538" y="5410200"/>
          <p14:tracePt t="158877" x="10926763" y="5394325"/>
          <p14:tracePt t="158894" x="11026775" y="5341938"/>
          <p14:tracePt t="158910" x="11056938" y="5318125"/>
          <p14:tracePt t="158951" x="11056938" y="5303838"/>
          <p14:tracePt t="158960" x="11056938" y="5265738"/>
          <p14:tracePt t="158977" x="11056938" y="5227638"/>
          <p14:tracePt t="158994" x="11018838" y="5203825"/>
          <p14:tracePt t="159010" x="10956925" y="5165725"/>
          <p14:tracePt t="159027" x="10918825" y="5159375"/>
          <p14:tracePt t="159044" x="10880725" y="5151438"/>
          <p14:tracePt t="159061" x="10820400" y="5135563"/>
          <p14:tracePt t="159077" x="10782300" y="5135563"/>
          <p14:tracePt t="159094" x="10637838" y="5159375"/>
          <p14:tracePt t="159111" x="10455275" y="5280025"/>
          <p14:tracePt t="159127" x="10248900" y="5448300"/>
          <p14:tracePt t="159144" x="10088563" y="5622925"/>
          <p14:tracePt t="159161" x="10036175" y="5753100"/>
          <p14:tracePt t="159177" x="10012363" y="5859463"/>
          <p14:tracePt t="159194" x="10020300" y="5905500"/>
          <p14:tracePt t="159211" x="10104438" y="5913438"/>
          <p14:tracePt t="159227" x="10256838" y="5959475"/>
          <p14:tracePt t="159244" x="10698163" y="5959475"/>
          <p14:tracePt t="159262" x="11141075" y="5783263"/>
          <p14:tracePt t="159277" x="11293475" y="5638800"/>
          <p14:tracePt t="159294" x="11331575" y="5508625"/>
          <p14:tracePt t="159311" x="11331575" y="5410200"/>
          <p14:tracePt t="159327" x="11209338" y="5265738"/>
          <p14:tracePt t="159345" x="10964863" y="5135563"/>
          <p14:tracePt t="159361" x="10591800" y="5029200"/>
          <p14:tracePt t="159377" x="10248900" y="4999038"/>
          <p14:tracePt t="159394" x="10028238" y="4999038"/>
          <p14:tracePt t="159411" x="9859963" y="5067300"/>
          <p14:tracePt t="159427" x="9807575" y="5135563"/>
          <p14:tracePt t="159444" x="9799638" y="5211763"/>
          <p14:tracePt t="159462" x="9982200" y="5356225"/>
          <p14:tracePt t="159477" x="10233025" y="5402263"/>
          <p14:tracePt t="159494" x="10477500" y="5418138"/>
          <p14:tracePt t="159511" x="10621963" y="5418138"/>
          <p14:tracePt t="159527" x="10629900" y="5410200"/>
          <p14:tracePt t="159561" x="10599738" y="5387975"/>
          <p14:tracePt t="159577" x="10447338" y="5349875"/>
          <p14:tracePt t="159594" x="10333038" y="5341938"/>
          <p14:tracePt t="159611" x="10188575" y="5364163"/>
          <p14:tracePt t="159627" x="10134600" y="5418138"/>
          <p14:tracePt t="159644" x="10126663" y="5470525"/>
          <p14:tracePt t="159661" x="10126663" y="5494338"/>
          <p14:tracePt t="159677" x="10233025" y="5516563"/>
          <p14:tracePt t="159694" x="10333038" y="5532438"/>
          <p14:tracePt t="159711" x="10431463" y="5532438"/>
          <p14:tracePt t="159759" x="10423525" y="5524500"/>
          <p14:tracePt t="159766" x="10363200" y="5508625"/>
          <p14:tracePt t="159777" x="10309225" y="5494338"/>
          <p14:tracePt t="159794" x="10156825" y="5494338"/>
          <p14:tracePt t="159811" x="10036175" y="5516563"/>
          <p14:tracePt t="159827" x="9998075" y="5540375"/>
          <p14:tracePt t="159861" x="10004425" y="5562600"/>
          <p14:tracePt t="159877" x="10150475" y="5584825"/>
          <p14:tracePt t="159894" x="10210800" y="5608638"/>
          <p14:tracePt t="159911" x="10218738" y="5608638"/>
          <p14:tracePt t="159944" x="10194925" y="5608638"/>
          <p14:tracePt t="159962" x="10074275" y="5584825"/>
          <p14:tracePt t="159977" x="9952038" y="5562600"/>
          <p14:tracePt t="159994" x="9799638" y="5570538"/>
          <p14:tracePt t="160011" x="9769475" y="5578475"/>
          <p14:tracePt t="160582" x="9813925" y="5592763"/>
          <p14:tracePt t="160590" x="9906000" y="5600700"/>
          <p14:tracePt t="160598" x="10074275" y="5600700"/>
          <p14:tracePt t="160611" x="10302875" y="5600700"/>
          <p14:tracePt t="160628" x="10537825" y="5570538"/>
          <p14:tracePt t="160645" x="10760075" y="5540375"/>
          <p14:tracePt t="160663" x="10760075" y="5532438"/>
          <p14:tracePt t="160702" x="10736263" y="5516563"/>
          <p14:tracePt t="160711" x="10690225" y="5508625"/>
          <p14:tracePt t="160728" x="10561638" y="5502275"/>
          <p14:tracePt t="160744" x="10385425" y="5502275"/>
          <p14:tracePt t="160761" x="10256838" y="5540375"/>
          <p14:tracePt t="160778" x="10210800" y="5562600"/>
          <p14:tracePt t="160830" x="10248900" y="5570538"/>
          <p14:tracePt t="160838" x="10309225" y="5570538"/>
          <p14:tracePt t="160846" x="10379075" y="5570538"/>
          <p14:tracePt t="160861" x="10469563" y="5562600"/>
          <p14:tracePt t="160878" x="10583863" y="5524500"/>
          <p14:tracePt t="160926" x="10583863" y="5508625"/>
          <p14:tracePt t="160935" x="10537825" y="5508625"/>
          <p14:tracePt t="160944" x="10461625" y="5502275"/>
          <p14:tracePt t="160961" x="10287000" y="5486400"/>
          <p14:tracePt t="160978" x="10134600" y="5494338"/>
          <p14:tracePt t="160994" x="10112375" y="5494338"/>
          <p14:tracePt t="161028" x="10164763" y="5426075"/>
          <p14:tracePt t="161045" x="10417175" y="5235575"/>
          <p14:tracePt t="161061" x="10561638" y="5121275"/>
          <p14:tracePt t="161078" x="10599738" y="5059363"/>
          <p14:tracePt t="161111" x="10599738" y="5051425"/>
          <p14:tracePt t="161128" x="10599738" y="5045075"/>
          <p14:tracePt t="161145" x="10561638" y="5051425"/>
          <p14:tracePt t="161163" x="10515600" y="5211763"/>
          <p14:tracePt t="161178" x="10447338" y="5387975"/>
          <p14:tracePt t="161195" x="10393363" y="5532438"/>
          <p14:tracePt t="161197" x="10363200" y="5578475"/>
          <p14:tracePt t="161211" x="10355263" y="5600700"/>
          <p14:tracePt t="161228" x="10340975" y="5616575"/>
          <p14:tracePt t="161254" x="10340975" y="5608638"/>
          <p14:tracePt t="161262" x="10355263" y="5546725"/>
          <p14:tracePt t="161278" x="10385425" y="5440363"/>
          <p14:tracePt t="161295" x="10417175" y="5311775"/>
          <p14:tracePt t="161311" x="10423525" y="5241925"/>
          <p14:tracePt t="161375" x="10423525" y="5265738"/>
          <p14:tracePt t="161382" x="10423525" y="5334000"/>
          <p14:tracePt t="161395" x="10423525" y="5394325"/>
          <p14:tracePt t="161411" x="10401300" y="5524500"/>
          <p14:tracePt t="161428" x="10379075" y="5570538"/>
          <p14:tracePt t="161462" x="10379075" y="5562600"/>
          <p14:tracePt t="161478" x="10379075" y="5418138"/>
          <p14:tracePt t="161495" x="10379075" y="5257800"/>
          <p14:tracePt t="161511" x="10379075" y="5113338"/>
          <p14:tracePt t="161528" x="10385425" y="5067300"/>
          <p14:tracePt t="161574" x="10385425" y="5105400"/>
          <p14:tracePt t="161582" x="10371138" y="5203825"/>
          <p14:tracePt t="161595" x="10363200" y="5334000"/>
          <p14:tracePt t="161611" x="10317163" y="5562600"/>
          <p14:tracePt t="161628" x="10271125" y="5715000"/>
          <p14:tracePt t="161645" x="10256838" y="5722938"/>
          <p14:tracePt t="161670" x="10256838" y="5692775"/>
          <p14:tracePt t="161678" x="10256838" y="5600700"/>
          <p14:tracePt t="161695" x="10279063" y="5426075"/>
          <p14:tracePt t="161711" x="10309225" y="5265738"/>
          <p14:tracePt t="161728" x="10317163" y="5189538"/>
          <p14:tracePt t="161745" x="10325100" y="5181600"/>
          <p14:tracePt t="161778" x="10309225" y="5303838"/>
          <p14:tracePt t="161795" x="10271125" y="5540375"/>
          <p14:tracePt t="161811" x="10240963" y="5761038"/>
          <p14:tracePt t="161828" x="10233025" y="5837238"/>
          <p14:tracePt t="161861" x="10233025" y="5753100"/>
          <p14:tracePt t="161878" x="10248900" y="5554663"/>
          <p14:tracePt t="161895" x="10287000" y="5334000"/>
          <p14:tracePt t="161911" x="10309225" y="5181600"/>
          <p14:tracePt t="161928" x="10317163" y="5151438"/>
          <p14:tracePt t="161966" x="10317163" y="5219700"/>
          <p14:tracePt t="161978" x="10309225" y="5349875"/>
          <p14:tracePt t="161995" x="10264775" y="5684838"/>
          <p14:tracePt t="162012" x="10233025" y="5905500"/>
          <p14:tracePt t="162028" x="10226675" y="5951538"/>
          <p14:tracePt t="162062" x="10248900" y="5821363"/>
          <p14:tracePt t="162078" x="10279063" y="5638800"/>
          <p14:tracePt t="162095" x="10309225" y="5456238"/>
          <p14:tracePt t="162112" x="10317163" y="5387975"/>
          <p14:tracePt t="162158" x="10317163" y="5410200"/>
          <p14:tracePt t="162166" x="10294938" y="5508625"/>
          <p14:tracePt t="162178" x="10287000" y="5616575"/>
          <p14:tracePt t="162195" x="10226675" y="5799138"/>
          <p14:tracePt t="162197" x="10226675" y="5845175"/>
          <p14:tracePt t="162212" x="10218738" y="5851525"/>
          <p14:tracePt t="162228" x="10218738" y="5859463"/>
          <p14:tracePt t="162246" x="10218738" y="5851525"/>
          <p14:tracePt t="162262" x="10218738" y="5775325"/>
          <p14:tracePt t="162278" x="10218738" y="5707063"/>
          <p14:tracePt t="162295" x="10218738" y="5676900"/>
          <p14:tracePt t="162766" x="10210800" y="5692775"/>
          <p14:tracePt t="162774" x="10202863" y="5699125"/>
          <p14:tracePt t="162782" x="10194925" y="5715000"/>
          <p14:tracePt t="162795" x="10188575" y="5730875"/>
          <p14:tracePt t="162812" x="10156825" y="5783263"/>
          <p14:tracePt t="162829" x="10126663" y="5837238"/>
          <p14:tracePt t="162845" x="10126663" y="5867400"/>
          <p14:tracePt t="162862" x="10112375" y="5875338"/>
          <p14:tracePt t="162879" x="10112375" y="5883275"/>
          <p14:tracePt t="162895" x="10112375" y="5889625"/>
          <p14:tracePt t="162912" x="10112375" y="5913438"/>
          <p14:tracePt t="162929" x="10112375" y="5943600"/>
          <p14:tracePt t="162945" x="10104438" y="5951538"/>
          <p14:tracePt t="162962" x="10104438" y="5959475"/>
          <p14:tracePt t="163102" x="10104438" y="5927725"/>
          <p14:tracePt t="163110" x="10104438" y="5897563"/>
          <p14:tracePt t="163118" x="10096500" y="5883275"/>
          <p14:tracePt t="163158" x="10096500" y="5867400"/>
          <p14:tracePt t="163166" x="10096500" y="5821363"/>
          <p14:tracePt t="163179" x="10096500" y="5783263"/>
          <p14:tracePt t="163195" x="10096500" y="5707063"/>
          <p14:tracePt t="167502" x="10096500" y="5699125"/>
          <p14:tracePt t="167510" x="10058400" y="5699125"/>
          <p14:tracePt t="167518" x="10020300" y="5676900"/>
          <p14:tracePt t="167530" x="9998075" y="5668963"/>
          <p14:tracePt t="167547" x="9928225" y="5654675"/>
          <p14:tracePt t="167564" x="9852025" y="5638800"/>
          <p14:tracePt t="167581" x="9753600" y="5638800"/>
          <p14:tracePt t="168014" x="9685338" y="5638800"/>
          <p14:tracePt t="168022" x="9609138" y="5622925"/>
          <p14:tracePt t="168031" x="9593263" y="5622925"/>
          <p14:tracePt t="168063" x="9585325" y="5616575"/>
          <p14:tracePt t="168190" x="9585325" y="5608638"/>
          <p14:tracePt t="168200" x="9578975" y="5608638"/>
          <p14:tracePt t="168206" x="9578975" y="5600700"/>
          <p14:tracePt t="168231" x="9571038" y="5600700"/>
          <p14:tracePt t="168838" x="9555163" y="5516563"/>
          <p14:tracePt t="168846" x="9555163" y="5432425"/>
          <p14:tracePt t="168854" x="9555163" y="5394325"/>
          <p14:tracePt t="168864" x="9555163" y="5387975"/>
          <p14:tracePt t="168999" x="9571038" y="5456238"/>
          <p14:tracePt t="169006" x="9593263" y="5516563"/>
          <p14:tracePt t="169014" x="9601200" y="5562600"/>
          <p14:tracePt t="169031" x="9609138" y="5715000"/>
          <p14:tracePt t="169294" x="9617075" y="5707063"/>
          <p14:tracePt t="169302" x="9617075" y="5684838"/>
          <p14:tracePt t="169314" x="9631363" y="5646738"/>
          <p14:tracePt t="169331" x="9761538" y="5470525"/>
          <p14:tracePt t="169348" x="9761538" y="5394325"/>
          <p14:tracePt t="169365" x="9807575" y="5075238"/>
          <p14:tracePt t="169381" x="9807575" y="4830763"/>
          <p14:tracePt t="169399" x="9807575" y="4572000"/>
          <p14:tracePt t="169414" x="9807575" y="4152900"/>
          <p14:tracePt t="169431" x="9745663" y="3756025"/>
          <p14:tracePt t="169448" x="9655175" y="3421063"/>
          <p14:tracePt t="169464" x="9571038" y="3178175"/>
          <p14:tracePt t="169481" x="9494838" y="3009900"/>
          <p14:tracePt t="169498" x="9456738" y="2933700"/>
          <p14:tracePt t="169514" x="9456738" y="2917825"/>
          <p14:tracePt t="170207" x="9456738" y="2911475"/>
          <p14:tracePt t="170230" x="9448800" y="2911475"/>
          <p14:tracePt t="170239" x="9432925" y="2911475"/>
          <p14:tracePt t="170248" x="9418638" y="2911475"/>
          <p14:tracePt t="170265" x="9326563" y="2955925"/>
          <p14:tracePt t="170281" x="9266238" y="2994025"/>
          <p14:tracePt t="170298" x="9250363" y="3001963"/>
          <p14:tracePt t="170315" x="9197975" y="3032125"/>
          <p14:tracePt t="170331" x="9190038" y="3040063"/>
          <p14:tracePt t="170471" x="9212263" y="3048000"/>
          <p14:tracePt t="170478" x="9242425" y="3063875"/>
          <p14:tracePt t="170487" x="9258300" y="3070225"/>
          <p14:tracePt t="170498" x="9296400" y="3078163"/>
          <p14:tracePt t="170515" x="9350375" y="3094038"/>
          <p14:tracePt t="170531" x="9394825" y="3108325"/>
          <p14:tracePt t="170548" x="9426575" y="3132138"/>
          <p14:tracePt t="170565" x="9432925" y="3132138"/>
          <p14:tracePt t="170582" x="9432925" y="3140075"/>
          <p14:tracePt t="170599" x="9410700" y="3208338"/>
          <p14:tracePt t="170615" x="9296400" y="3268663"/>
          <p14:tracePt t="170631" x="9174163" y="3314700"/>
          <p14:tracePt t="170648" x="9037638" y="3352800"/>
          <p14:tracePt t="170665" x="8999538" y="3368675"/>
          <p14:tracePt t="170726" x="9021763" y="3368675"/>
          <p14:tracePt t="170734" x="9067800" y="3352800"/>
          <p14:tracePt t="170748" x="9105900" y="3336925"/>
          <p14:tracePt t="170765" x="9159875" y="3298825"/>
          <p14:tracePt t="170781" x="9190038" y="3284538"/>
          <p14:tracePt t="170846" x="9190038" y="3268663"/>
          <p14:tracePt t="170854" x="9159875" y="3260725"/>
          <p14:tracePt t="170865" x="9136063" y="3254375"/>
          <p14:tracePt t="170881" x="9097963" y="3246438"/>
          <p14:tracePt t="170899" x="9083675" y="3238500"/>
          <p14:tracePt t="170966" x="9083675" y="3230563"/>
          <p14:tracePt t="170974" x="9090025" y="3216275"/>
          <p14:tracePt t="170990" x="9090025" y="3208338"/>
          <p14:tracePt t="170998" x="9105900" y="3200400"/>
          <p14:tracePt t="171015" x="9113838" y="3192463"/>
          <p14:tracePt t="171304" x="9128125" y="3192463"/>
          <p14:tracePt t="171310" x="9144000" y="3200400"/>
          <p14:tracePt t="171317" x="9166225" y="3238500"/>
          <p14:tracePt t="171332" x="9174163" y="3246438"/>
          <p14:tracePt t="171349" x="9304338" y="3292475"/>
          <p14:tracePt t="171365" x="9380538" y="3314700"/>
          <p14:tracePt t="171382" x="9693275" y="3322638"/>
          <p14:tracePt t="171398" x="9845675" y="3314700"/>
          <p14:tracePt t="171415" x="10012363" y="3260725"/>
          <p14:tracePt t="171432" x="10142538" y="3222625"/>
          <p14:tracePt t="171448" x="10164763" y="3216275"/>
          <p14:tracePt t="171574" x="10172700" y="3276600"/>
          <p14:tracePt t="171582" x="10172700" y="3344863"/>
          <p14:tracePt t="171591" x="10156825" y="3429000"/>
          <p14:tracePt t="171598" x="10118725" y="3489325"/>
          <p14:tracePt t="171615" x="10004425" y="3627438"/>
          <p14:tracePt t="171632" x="9845675" y="3717925"/>
          <p14:tracePt t="171648" x="9655175" y="3771900"/>
          <p14:tracePt t="171665" x="9471025" y="3810000"/>
          <p14:tracePt t="171682" x="9364663" y="3810000"/>
          <p14:tracePt t="171698" x="9356725" y="3810000"/>
          <p14:tracePt t="171715" x="9350375" y="3810000"/>
          <p14:tracePt t="171846" x="9342438" y="3817938"/>
          <p14:tracePt t="171854" x="9342438" y="3832225"/>
          <p14:tracePt t="171865" x="9342438" y="3863975"/>
          <p14:tracePt t="171882" x="9342438" y="3886200"/>
          <p14:tracePt t="171899" x="9342438" y="3902075"/>
          <p14:tracePt t="171934" x="9342438" y="3908425"/>
          <p14:tracePt t="171949" x="9380538" y="3908425"/>
          <p14:tracePt t="171965" x="9418638" y="3908425"/>
          <p14:tracePt t="171982" x="9494838" y="3902075"/>
          <p14:tracePt t="172000" x="9593263" y="3863975"/>
          <p14:tracePt t="172015" x="9623425" y="3848100"/>
          <p14:tracePt t="172032" x="9639300" y="3840163"/>
          <p14:tracePt t="183647" x="9647238" y="3832225"/>
          <p14:tracePt t="183742" x="9647238" y="3817938"/>
          <p14:tracePt t="183750" x="9685338" y="3687763"/>
          <p14:tracePt t="183760" x="9745663" y="3497263"/>
          <p14:tracePt t="183769" x="9761538" y="3413125"/>
          <p14:tracePt t="183786" x="9791700" y="3322638"/>
          <p14:tracePt t="183803" x="9799638" y="3230563"/>
          <p14:tracePt t="183820" x="9799638" y="3192463"/>
          <p14:tracePt t="183894" x="9799638" y="3184525"/>
          <p14:tracePt t="183910" x="9791700" y="3184525"/>
          <p14:tracePt t="183918" x="9783763" y="3184525"/>
          <p14:tracePt t="183926" x="9769475" y="3178175"/>
          <p14:tracePt t="184574" x="9761538" y="3184525"/>
          <p14:tracePt t="184582" x="9761538" y="3306763"/>
          <p14:tracePt t="184589" x="9761538" y="3497263"/>
          <p14:tracePt t="184603" x="9799638" y="3657600"/>
          <p14:tracePt t="184620" x="9875838" y="3878263"/>
          <p14:tracePt t="184637" x="9913938" y="4092575"/>
          <p14:tracePt t="184653" x="9913938" y="4137025"/>
          <p14:tracePt t="184839" x="9898063" y="4137025"/>
          <p14:tracePt t="184846" x="9890125" y="4137025"/>
          <p14:tracePt t="184854" x="9875838" y="4137025"/>
          <p14:tracePt t="184870" x="9852025" y="4130675"/>
          <p14:tracePt t="184887" x="9829800" y="4098925"/>
          <p14:tracePt t="184903" x="9791700" y="3984625"/>
          <p14:tracePt t="184920" x="9761538" y="3878263"/>
          <p14:tracePt t="184937" x="9761538" y="3856038"/>
          <p14:tracePt t="184970" x="9753600" y="3840163"/>
          <p14:tracePt t="185614" x="9753600" y="3832225"/>
          <p14:tracePt t="185622" x="9753600" y="3749675"/>
          <p14:tracePt t="185630" x="9769475" y="3649663"/>
          <p14:tracePt t="185638" x="9775825" y="3589338"/>
          <p14:tracePt t="185654" x="9775825" y="3581400"/>
          <p14:tracePt t="185670" x="9783763" y="3513138"/>
          <p14:tracePt t="185687" x="9783763" y="3451225"/>
          <p14:tracePt t="185720" x="9783763" y="3398838"/>
          <p14:tracePt t="185737" x="9783763" y="3330575"/>
          <p14:tracePt t="185754" x="9783763" y="3314700"/>
          <p14:tracePt t="185770" x="9761538" y="3284538"/>
          <p14:tracePt t="185787" x="9723438" y="3246438"/>
          <p14:tracePt t="185804" x="9699625" y="3238500"/>
          <p14:tracePt t="185821" x="9647238" y="3222625"/>
          <p14:tracePt t="185854" x="9639300" y="3222625"/>
          <p14:tracePt t="185870" x="9631363" y="3222625"/>
          <p14:tracePt t="185887" x="9617075" y="3222625"/>
          <p14:tracePt t="185904" x="9571038" y="3254375"/>
          <p14:tracePt t="185920" x="9547225" y="3268663"/>
          <p14:tracePt t="185937" x="9532938" y="3268663"/>
          <p14:tracePt t="185954" x="9525000" y="3268663"/>
          <p14:tracePt t="186014" x="9532938" y="3268663"/>
          <p14:tracePt t="186022" x="9555163" y="3268663"/>
          <p14:tracePt t="186030" x="9571038" y="3268663"/>
          <p14:tracePt t="186038" x="9585325" y="3268663"/>
          <p14:tracePt t="186102" x="9571038" y="3260725"/>
          <p14:tracePt t="186110" x="9517063" y="3254375"/>
          <p14:tracePt t="186120" x="9464675" y="3254375"/>
          <p14:tracePt t="186137" x="9159875" y="3254375"/>
          <p14:tracePt t="186154" x="8907463" y="3254375"/>
          <p14:tracePt t="186171" x="8831263" y="3254375"/>
          <p14:tracePt t="186187" x="8823325" y="3260725"/>
          <p14:tracePt t="186204" x="8869363" y="3276600"/>
          <p14:tracePt t="186221" x="8953500" y="3306763"/>
          <p14:tracePt t="186237" x="9105900" y="3322638"/>
          <p14:tracePt t="186255" x="9296400" y="3336925"/>
          <p14:tracePt t="186310" x="9274175" y="3336925"/>
          <p14:tracePt t="186318" x="9236075" y="3330575"/>
          <p14:tracePt t="186326" x="9204325" y="3314700"/>
          <p14:tracePt t="186337" x="9182100" y="3306763"/>
          <p14:tracePt t="186354" x="9174163" y="3306763"/>
          <p14:tracePt t="186494" x="9159875" y="3306763"/>
          <p14:tracePt t="186502" x="9144000" y="3306763"/>
          <p14:tracePt t="186510" x="9121775" y="3306763"/>
          <p14:tracePt t="186521" x="9105900" y="3306763"/>
          <p14:tracePt t="186537" x="9067800" y="3292475"/>
          <p14:tracePt t="186554" x="9051925" y="3284538"/>
          <p14:tracePt t="186571" x="9045575" y="3276600"/>
          <p14:tracePt t="186587" x="9029700" y="3268663"/>
          <p14:tracePt t="186604" x="9021763" y="3260725"/>
          <p14:tracePt t="186621" x="9013825" y="3238500"/>
          <p14:tracePt t="186637" x="9013825" y="3170238"/>
          <p14:tracePt t="186654" x="9007475" y="3116263"/>
          <p14:tracePt t="186671" x="8991600" y="3078163"/>
          <p14:tracePt t="186687" x="8991600" y="3070225"/>
          <p14:tracePt t="186704" x="8991600" y="3063875"/>
          <p14:tracePt t="186721" x="8991600" y="3055938"/>
          <p14:tracePt t="186755" x="8983663" y="3040063"/>
          <p14:tracePt t="186771" x="8975725" y="3017838"/>
          <p14:tracePt t="186787" x="8961438" y="2994025"/>
          <p14:tracePt t="186791" x="8961438" y="2987675"/>
          <p14:tracePt t="186804" x="8961438" y="2979738"/>
          <p14:tracePt t="186821" x="8953500" y="2949575"/>
          <p14:tracePt t="186837" x="8931275" y="2873375"/>
          <p14:tracePt t="186854" x="8899525" y="2819400"/>
          <p14:tracePt t="186871" x="8877300" y="2773363"/>
          <p14:tracePt t="186887" x="8869363" y="2751138"/>
          <p14:tracePt t="186904" x="8847138" y="2720975"/>
          <p14:tracePt t="186937" x="8839200" y="2705100"/>
          <p14:tracePt t="187230" x="8823325" y="2705100"/>
          <p14:tracePt t="187262" x="8809038" y="2705100"/>
          <p14:tracePt t="187278" x="8793163" y="2689225"/>
          <p14:tracePt t="187287" x="8755063" y="2651125"/>
          <p14:tracePt t="187294" x="8709025" y="2613025"/>
          <p14:tracePt t="187304" x="8664575" y="2582863"/>
          <p14:tracePt t="187321" x="8602663" y="2530475"/>
          <p14:tracePt t="187338" x="8580438" y="2498725"/>
          <p14:tracePt t="187354" x="8580438" y="2484438"/>
          <p14:tracePt t="187371" x="8556625" y="2446338"/>
          <p14:tracePt t="187388" x="8556625" y="2438400"/>
          <p14:tracePt t="187870" x="8580438" y="2438400"/>
          <p14:tracePt t="187878" x="8602663" y="2446338"/>
          <p14:tracePt t="187888" x="8626475" y="2446338"/>
          <p14:tracePt t="187904" x="8694738" y="2468563"/>
          <p14:tracePt t="187921" x="8770938" y="2492375"/>
          <p14:tracePt t="187938" x="8809038" y="2498725"/>
          <p14:tracePt t="187954" x="8823325" y="2498725"/>
          <p14:tracePt t="188175" x="8823325" y="2506663"/>
          <p14:tracePt t="188182" x="8831263" y="2506663"/>
          <p14:tracePt t="188190" x="8839200" y="2544763"/>
          <p14:tracePt t="188206" x="8893175" y="2765425"/>
          <p14:tracePt t="188221" x="8915400" y="2865438"/>
          <p14:tracePt t="188238" x="8991600" y="3094038"/>
          <p14:tracePt t="188254" x="9045575" y="3178175"/>
          <p14:tracePt t="188271" x="9090025" y="3230563"/>
          <p14:tracePt t="188288" x="9113838" y="3246438"/>
          <p14:tracePt t="188430" x="9121775" y="3254375"/>
          <p14:tracePt t="188454" x="9128125" y="3254375"/>
          <p14:tracePt t="188470" x="9144000" y="3260725"/>
          <p14:tracePt t="188558" x="9113838" y="3260725"/>
          <p14:tracePt t="188566" x="9090025" y="3260725"/>
          <p14:tracePt t="188573" x="9051925" y="3246438"/>
          <p14:tracePt t="188588" x="9021763" y="3238500"/>
          <p14:tracePt t="188604" x="8999538" y="3230563"/>
          <p14:tracePt t="188621" x="8991600" y="3230563"/>
          <p14:tracePt t="188685" x="8999538" y="3230563"/>
          <p14:tracePt t="188693" x="9037638" y="3230563"/>
          <p14:tracePt t="188704" x="9067800" y="3246438"/>
          <p14:tracePt t="188722" x="9090025" y="3254375"/>
          <p14:tracePt t="188738" x="9097963" y="3254375"/>
          <p14:tracePt t="188789" x="9090025" y="3254375"/>
          <p14:tracePt t="188806" x="9083675" y="3254375"/>
          <p14:tracePt t="188878" x="9097963" y="3254375"/>
          <p14:tracePt t="188886" x="9113838" y="3254375"/>
          <p14:tracePt t="188950" x="9090025" y="3254375"/>
          <p14:tracePt t="188958" x="9067800" y="3254375"/>
          <p14:tracePt t="188971" x="9051925" y="3246438"/>
          <p14:tracePt t="189030" x="9067800" y="3246438"/>
          <p14:tracePt t="189039" x="9090025" y="3246438"/>
          <p14:tracePt t="189046" x="9113838" y="3254375"/>
          <p14:tracePt t="189102" x="9083675" y="3254375"/>
          <p14:tracePt t="189110" x="9059863" y="3254375"/>
          <p14:tracePt t="189158" x="9051925" y="3260725"/>
          <p14:tracePt t="189166" x="9051925" y="3268663"/>
          <p14:tracePt t="189174" x="9090025" y="3276600"/>
          <p14:tracePt t="189188" x="9151938" y="3298825"/>
          <p14:tracePt t="189205" x="9190038" y="3306763"/>
          <p14:tracePt t="189254" x="9166225" y="3306763"/>
          <p14:tracePt t="189262" x="9144000" y="3298825"/>
          <p14:tracePt t="189272" x="9136063" y="3298825"/>
          <p14:tracePt t="189518" x="9128125" y="3298825"/>
          <p14:tracePt t="189527" x="9121775" y="3298825"/>
          <p14:tracePt t="190206" x="9105900" y="3298825"/>
          <p14:tracePt t="190214" x="9097963" y="3292475"/>
          <p14:tracePt t="191334" x="9090025" y="3336925"/>
          <p14:tracePt t="191342" x="9090025" y="3382963"/>
          <p14:tracePt t="191356" x="9097963" y="3451225"/>
          <p14:tracePt t="191373" x="9105900" y="3635375"/>
          <p14:tracePt t="191389" x="9128125" y="3771900"/>
          <p14:tracePt t="191406" x="9151938" y="3886200"/>
          <p14:tracePt t="191422" x="9166225" y="3978275"/>
          <p14:tracePt t="191439" x="9174163" y="4016375"/>
          <p14:tracePt t="191574" x="9174163" y="4008438"/>
          <p14:tracePt t="191582" x="9174163" y="3954463"/>
          <p14:tracePt t="191590" x="9174163" y="3932238"/>
          <p14:tracePt t="191606" x="9159875" y="3916363"/>
          <p14:tracePt t="191622" x="9151938" y="3878263"/>
          <p14:tracePt t="191639" x="9136063" y="3863975"/>
          <p14:tracePt t="191702" x="9136063" y="3848100"/>
          <p14:tracePt t="191710" x="9136063" y="3840163"/>
          <p14:tracePt t="191722" x="9128125" y="3832225"/>
          <p14:tracePt t="191758" x="9121775" y="3832225"/>
          <p14:tracePt t="191806" x="9097963" y="3840163"/>
          <p14:tracePt t="191814" x="9090025" y="3848100"/>
          <p14:tracePt t="191830" x="9090025" y="3863975"/>
          <p14:tracePt t="191839" x="9090025" y="3870325"/>
          <p14:tracePt t="192078" x="9090025" y="3878263"/>
          <p14:tracePt t="192086" x="9097963" y="3886200"/>
          <p14:tracePt t="192102" x="9121775" y="3894138"/>
          <p14:tracePt t="192109" x="9144000" y="3902075"/>
          <p14:tracePt t="192123" x="9151938" y="3902075"/>
          <p14:tracePt t="192139" x="9174163" y="3908425"/>
          <p14:tracePt t="192156" x="9190038" y="3916363"/>
          <p14:tracePt t="192246" x="9182100" y="3916363"/>
          <p14:tracePt t="192398" x="9166225" y="3916363"/>
          <p14:tracePt t="192406" x="9121775" y="3916363"/>
          <p14:tracePt t="192414" x="9075738" y="3924300"/>
          <p14:tracePt t="192423" x="9037638" y="3932238"/>
          <p14:tracePt t="192486" x="9059863" y="3946525"/>
          <p14:tracePt t="192494" x="9075738" y="3954463"/>
          <p14:tracePt t="192506" x="9090025" y="3954463"/>
          <p14:tracePt t="192542" x="9097963" y="3954463"/>
          <p14:tracePt t="192558" x="9075738" y="3954463"/>
          <p14:tracePt t="192566" x="9021763" y="3946525"/>
          <p14:tracePt t="192574" x="8999538" y="3940175"/>
          <p14:tracePt t="192590" x="8991600" y="3940175"/>
          <p14:tracePt t="192646" x="9029700" y="3946525"/>
          <p14:tracePt t="192654" x="9067800" y="3954463"/>
          <p14:tracePt t="192662" x="9090025" y="3954463"/>
          <p14:tracePt t="192679" x="9097963" y="3954463"/>
          <p14:tracePt t="192998" x="9090025" y="3954463"/>
          <p14:tracePt t="193006" x="9075738" y="3954463"/>
          <p14:tracePt t="195598" x="9067800" y="3946525"/>
          <p14:tracePt t="195606" x="9067800" y="3924300"/>
          <p14:tracePt t="195614" x="9090025" y="3756025"/>
          <p14:tracePt t="195624" x="9128125" y="3597275"/>
          <p14:tracePt t="195640" x="9166225" y="3398838"/>
          <p14:tracePt t="195657" x="9236075" y="3146425"/>
          <p14:tracePt t="195674" x="9266238" y="2994025"/>
          <p14:tracePt t="195691" x="9274175" y="2911475"/>
          <p14:tracePt t="195707" x="9274175" y="2895600"/>
          <p14:tracePt t="195838" x="9274175" y="2925763"/>
          <p14:tracePt t="195846" x="9258300" y="2987675"/>
          <p14:tracePt t="195857" x="9236075" y="3032125"/>
          <p14:tracePt t="195874" x="9174163" y="3116263"/>
          <p14:tracePt t="195891" x="9144000" y="3154363"/>
          <p14:tracePt t="195926" x="9136063" y="3154363"/>
          <p14:tracePt t="195941" x="9128125" y="3154363"/>
          <p14:tracePt t="195957" x="9097963" y="3140075"/>
          <p14:tracePt t="195974" x="9045575" y="3025775"/>
          <p14:tracePt t="195991" x="8983663" y="2925763"/>
          <p14:tracePt t="196007" x="8937625" y="2835275"/>
          <p14:tracePt t="196024" x="8907463" y="2765425"/>
          <p14:tracePt t="196041" x="8885238" y="2720975"/>
          <p14:tracePt t="196057" x="8877300" y="2667000"/>
          <p14:tracePt t="196074" x="8855075" y="2644775"/>
          <p14:tracePt t="196091" x="8847138" y="2628900"/>
          <p14:tracePt t="196107" x="8823325" y="2598738"/>
          <p14:tracePt t="196124" x="8816975" y="2590800"/>
          <p14:tracePt t="196358" x="8823325" y="2590800"/>
          <p14:tracePt t="196367" x="8869363" y="2606675"/>
          <p14:tracePt t="196374" x="8945563" y="2620963"/>
          <p14:tracePt t="196392" x="9083675" y="2667000"/>
          <p14:tracePt t="196408" x="9159875" y="2682875"/>
          <p14:tracePt t="196424" x="9190038" y="2689225"/>
          <p14:tracePt t="196870" x="9197975" y="2689225"/>
          <p14:tracePt t="196878" x="9258300" y="2644775"/>
          <p14:tracePt t="196893" x="9364663" y="2522538"/>
          <p14:tracePt t="196908" x="9432925" y="2446338"/>
          <p14:tracePt t="196925" x="9639300" y="2179638"/>
          <p14:tracePt t="196941" x="9693275" y="2087563"/>
          <p14:tracePt t="196958" x="9707563" y="2027238"/>
          <p14:tracePt t="197750" x="9677400" y="2065338"/>
          <p14:tracePt t="197758" x="9655175" y="2193925"/>
          <p14:tracePt t="197766" x="9647238" y="2286000"/>
          <p14:tracePt t="197775" x="9647238" y="2392363"/>
          <p14:tracePt t="197791" x="9647238" y="2574925"/>
          <p14:tracePt t="197809" x="9647238" y="2682875"/>
          <p14:tracePt t="197813" x="9661525" y="2727325"/>
          <p14:tracePt t="197825" x="9685338" y="2773363"/>
          <p14:tracePt t="197950" x="9685338" y="2781300"/>
          <p14:tracePt t="197974" x="9685338" y="2797175"/>
          <p14:tracePt t="197982" x="9685338" y="2827338"/>
          <p14:tracePt t="198006" x="9685338" y="2841625"/>
          <p14:tracePt t="198014" x="9685338" y="2849563"/>
          <p14:tracePt t="198638" x="9685338" y="2857500"/>
          <p14:tracePt t="198646" x="9699625" y="2857500"/>
          <p14:tracePt t="198658" x="9723438" y="2865438"/>
          <p14:tracePt t="198675" x="9775825" y="2873375"/>
          <p14:tracePt t="198692" x="9883775" y="2873375"/>
          <p14:tracePt t="198709" x="10012363" y="2873375"/>
          <p14:tracePt t="198742" x="10020300" y="2873375"/>
          <p14:tracePt t="199102" x="10020300" y="2887663"/>
          <p14:tracePt t="199110" x="9966325" y="3040063"/>
          <p14:tracePt t="199118" x="9921875" y="3170238"/>
          <p14:tracePt t="199126" x="9829800" y="3368675"/>
          <p14:tracePt t="199142" x="9647238" y="3763963"/>
          <p14:tracePt t="199159" x="9432925" y="4092575"/>
          <p14:tracePt t="199176" x="9312275" y="4297363"/>
          <p14:tracePt t="199192" x="9242425" y="4411663"/>
          <p14:tracePt t="199209" x="9228138" y="4441825"/>
          <p14:tracePt t="199294" x="9212263" y="4441825"/>
          <p14:tracePt t="199310" x="9204325" y="4441825"/>
          <p14:tracePt t="199318" x="9204325" y="4427538"/>
          <p14:tracePt t="199326" x="9204325" y="4403725"/>
          <p14:tracePt t="199342" x="9197975" y="4373563"/>
          <p14:tracePt t="199359" x="9197975" y="4343400"/>
          <p14:tracePt t="199375" x="9197975" y="4327525"/>
          <p14:tracePt t="199393" x="9190038" y="4313238"/>
          <p14:tracePt t="199425" x="9182100" y="4297363"/>
          <p14:tracePt t="199442" x="9174163" y="4289425"/>
          <p14:tracePt t="199459" x="9166225" y="4283075"/>
          <p14:tracePt t="199475" x="9166225" y="4251325"/>
          <p14:tracePt t="199494" x="9151938" y="4183063"/>
          <p14:tracePt t="199509" x="9151938" y="4152900"/>
          <p14:tracePt t="199525" x="9151938" y="4060825"/>
          <p14:tracePt t="199542" x="9151938" y="4022725"/>
          <p14:tracePt t="199559" x="9151938" y="4000500"/>
          <p14:tracePt t="199575" x="9151938" y="3978275"/>
          <p14:tracePt t="199592" x="9159875" y="3954463"/>
          <p14:tracePt t="199609" x="9159875" y="3946525"/>
          <p14:tracePt t="199625" x="9174163" y="3924300"/>
          <p14:tracePt t="199659" x="9174163" y="3908425"/>
          <p14:tracePt t="199998" x="9174163" y="3902075"/>
          <p14:tracePt t="200030" x="9166225" y="3902075"/>
          <p14:tracePt t="200038" x="9159875" y="3902075"/>
          <p14:tracePt t="200054" x="9151938" y="3902075"/>
          <p14:tracePt t="200254" x="9144000" y="3894138"/>
          <p14:tracePt t="200486" x="9121775" y="3886200"/>
          <p14:tracePt t="200494" x="9105900" y="3886200"/>
          <p14:tracePt t="200503" x="9097963" y="3886200"/>
          <p14:tracePt t="200510" x="9083675" y="3886200"/>
          <p14:tracePt t="200525" x="9051925" y="3878263"/>
          <p14:tracePt t="200542" x="9037638" y="3878263"/>
          <p14:tracePt t="200894" x="9045575" y="3848100"/>
          <p14:tracePt t="200902" x="9067800" y="3817938"/>
          <p14:tracePt t="200911" x="9113838" y="3771900"/>
          <p14:tracePt t="200926" x="9220200" y="3649663"/>
          <p14:tracePt t="200943" x="9318625" y="3513138"/>
          <p14:tracePt t="200959" x="9418638" y="3382963"/>
          <p14:tracePt t="200976" x="9471025" y="3298825"/>
          <p14:tracePt t="200993" x="9494838" y="3276600"/>
          <p14:tracePt t="201026" x="9494838" y="3268663"/>
          <p14:tracePt t="201407" x="9494838" y="3292475"/>
          <p14:tracePt t="201414" x="9478963" y="3360738"/>
          <p14:tracePt t="201426" x="9464675" y="3406775"/>
          <p14:tracePt t="201443" x="9440863" y="3505200"/>
          <p14:tracePt t="201459" x="9410700" y="3589338"/>
          <p14:tracePt t="201476" x="9402763" y="3665538"/>
          <p14:tracePt t="201493" x="9388475" y="3717925"/>
          <p14:tracePt t="201509" x="9388475" y="3779838"/>
          <p14:tracePt t="201526" x="9380538" y="3802063"/>
          <p14:tracePt t="201543" x="9380538" y="3817938"/>
          <p14:tracePt t="201559" x="9364663" y="3856038"/>
          <p14:tracePt t="201576" x="9356725" y="3886200"/>
          <p14:tracePt t="201593" x="9342438" y="3916363"/>
          <p14:tracePt t="201609" x="9342438" y="3924300"/>
          <p14:tracePt t="201626" x="9334500" y="3932238"/>
          <p14:tracePt t="201643" x="9326563" y="3940175"/>
          <p14:tracePt t="201659" x="9318625" y="3954463"/>
          <p14:tracePt t="201677" x="9304338" y="3970338"/>
          <p14:tracePt t="201693" x="9280525" y="3984625"/>
          <p14:tracePt t="201709" x="9274175" y="3992563"/>
          <p14:tracePt t="201726" x="9258300" y="4000500"/>
          <p14:tracePt t="201911" x="9274175" y="4000500"/>
          <p14:tracePt t="201918" x="9296400" y="3978275"/>
          <p14:tracePt t="201926" x="9312275" y="3978275"/>
          <p14:tracePt t="201943" x="9380538" y="3940175"/>
          <p14:tracePt t="201960" x="9464675" y="3902075"/>
          <p14:tracePt t="201976" x="9525000" y="3878263"/>
          <p14:tracePt t="201993" x="9532938" y="3870325"/>
          <p14:tracePt t="202110" x="9540875" y="3870325"/>
          <p14:tracePt t="202118" x="9547225" y="3870325"/>
          <p14:tracePt t="202126" x="9555163" y="3870325"/>
          <p14:tracePt t="202143" x="9571038" y="3878263"/>
          <p14:tracePt t="202160" x="9578975" y="3886200"/>
          <p14:tracePt t="202176" x="9585325" y="3886200"/>
          <p14:tracePt t="202566" x="9647238" y="3908425"/>
          <p14:tracePt t="202574" x="9699625" y="3924300"/>
          <p14:tracePt t="202582" x="9769475" y="3940175"/>
          <p14:tracePt t="202593" x="9928225" y="3940175"/>
          <p14:tracePt t="202610" x="10194925" y="3940175"/>
          <p14:tracePt t="202626" x="10355263" y="3940175"/>
          <p14:tracePt t="202643" x="10447338" y="3940175"/>
          <p14:tracePt t="202982" x="10431463" y="3940175"/>
          <p14:tracePt t="202991" x="10409238" y="3940175"/>
          <p14:tracePt t="202998" x="10385425" y="3940175"/>
          <p14:tracePt t="203010" x="10379075" y="3940175"/>
          <p14:tracePt t="203027" x="10333038" y="3924300"/>
          <p14:tracePt t="203044" x="10325100" y="3924300"/>
          <p14:tracePt t="208382" x="10309225" y="3916363"/>
          <p14:tracePt t="208390" x="10180638" y="3878263"/>
          <p14:tracePt t="208398" x="9959975" y="3817938"/>
          <p14:tracePt t="208412" x="9661525" y="3717925"/>
          <p14:tracePt t="208429" x="8488363" y="3352800"/>
          <p14:tracePt t="208445" x="7413625" y="3048000"/>
          <p14:tracePt t="208462" x="6248400" y="2751138"/>
          <p14:tracePt t="208480" x="5203825" y="2460625"/>
          <p14:tracePt t="208495" x="4283075" y="2270125"/>
          <p14:tracePt t="208512" x="3489325" y="2087563"/>
          <p14:tracePt t="208529" x="2811463" y="1905000"/>
          <p14:tracePt t="208546" x="2255838" y="1768475"/>
          <p14:tracePt t="208562" x="1866900" y="1676400"/>
          <p14:tracePt t="208579" x="1638300" y="1638300"/>
          <p14:tracePt t="208596" x="1516063" y="1622425"/>
          <p14:tracePt t="208612" x="1470025" y="1616075"/>
          <p14:tracePt t="208629" x="1425575" y="1608138"/>
          <p14:tracePt t="208645" x="1158875" y="1622425"/>
          <p14:tracePt t="208662" x="898525" y="1676400"/>
          <p14:tracePt t="208679" x="685800" y="1736725"/>
          <p14:tracePt t="208696" x="495300" y="1812925"/>
          <p14:tracePt t="208712" x="327025" y="1882775"/>
          <p14:tracePt t="208729" x="182563" y="1958975"/>
          <p14:tracePt t="208745" x="160338" y="1981200"/>
          <p14:tracePt t="208779" x="152400" y="1981200"/>
          <p14:tracePt t="209086" x="244475" y="1989138"/>
          <p14:tracePt t="209094" x="419100" y="1997075"/>
          <p14:tracePt t="209102" x="655638" y="1965325"/>
          <p14:tracePt t="209113" x="884238" y="1905000"/>
          <p14:tracePt t="209129" x="1501775" y="1820863"/>
          <p14:tracePt t="209146" x="2079625" y="1660525"/>
          <p14:tracePt t="209162" x="2841625" y="1447800"/>
          <p14:tracePt t="209179" x="3581400" y="1257300"/>
          <p14:tracePt t="209196" x="4259263" y="1089025"/>
          <p14:tracePt t="209213" x="4838700" y="936625"/>
          <p14:tracePt t="209229" x="5494338" y="762000"/>
          <p14:tracePt t="209246" x="6469063" y="549275"/>
          <p14:tracePt t="209262" x="7040563" y="396875"/>
          <p14:tracePt t="209279" x="7604125" y="236538"/>
          <p14:tracePt t="209296" x="8229600" y="122238"/>
          <p14:tracePt t="209312" x="8732838" y="30163"/>
          <p14:tracePt t="209329" x="9151938" y="0"/>
          <p14:tracePt t="209346" x="9478963" y="0"/>
          <p14:tracePt t="209362" x="9723438" y="0"/>
          <p14:tracePt t="209365" x="9813925" y="0"/>
          <p14:tracePt t="209379" x="9898063" y="0"/>
          <p14:tracePt t="209396" x="10050463" y="0"/>
          <p14:tracePt t="209413" x="10142538" y="7938"/>
          <p14:tracePt t="209430" x="10218738" y="30163"/>
          <p14:tracePt t="209446" x="10363200" y="152400"/>
          <p14:tracePt t="209462" x="10660063" y="549275"/>
          <p14:tracePt t="209479" x="10918825" y="998538"/>
          <p14:tracePt t="209496" x="11155363" y="1570038"/>
          <p14:tracePt t="209512" x="11414125" y="2187575"/>
          <p14:tracePt t="209529" x="11598275" y="2841625"/>
          <p14:tracePt t="209546" x="11780838" y="3444875"/>
          <p14:tracePt t="209562" x="11925300" y="3902075"/>
          <p14:tracePt t="209579" x="12047538" y="4335463"/>
          <p14:tracePt t="209596" x="12099925" y="4632325"/>
          <p14:tracePt t="209613" x="12138025" y="4899025"/>
          <p14:tracePt t="209629" x="12138025" y="4983163"/>
          <p14:tracePt t="209646" x="12123738" y="5265738"/>
          <p14:tracePt t="209662" x="12047538" y="5432425"/>
          <p14:tracePt t="209679" x="11933238" y="5608638"/>
          <p14:tracePt t="209696" x="11788775" y="5745163"/>
          <p14:tracePt t="209712" x="11566525" y="5883275"/>
          <p14:tracePt t="209729" x="11307763" y="5981700"/>
          <p14:tracePt t="209746" x="11010900" y="6073775"/>
          <p14:tracePt t="209762" x="10629900" y="6156325"/>
          <p14:tracePt t="209779" x="10233025" y="6202363"/>
          <p14:tracePt t="209796" x="9799638" y="6264275"/>
          <p14:tracePt t="209813" x="9136063" y="6378575"/>
          <p14:tracePt t="209829" x="8923338" y="6400800"/>
          <p14:tracePt t="209846" x="8245475" y="6499225"/>
          <p14:tracePt t="209862" x="7726363" y="6575425"/>
          <p14:tracePt t="209879" x="7208838" y="6591300"/>
          <p14:tracePt t="209896" x="6751638" y="6591300"/>
          <p14:tracePt t="209913" x="6210300" y="6591300"/>
          <p14:tracePt t="209929" x="5616575" y="6591300"/>
          <p14:tracePt t="209946" x="4945063" y="6553200"/>
          <p14:tracePt t="209963" x="4244975" y="6469063"/>
          <p14:tracePt t="209979" x="3657600" y="6362700"/>
          <p14:tracePt t="209996" x="3055938" y="6278563"/>
          <p14:tracePt t="210013" x="2582863" y="6218238"/>
          <p14:tracePt t="210029" x="2057400" y="6103938"/>
          <p14:tracePt t="210046" x="1828800" y="6049963"/>
          <p14:tracePt t="210063" x="1654175" y="5973763"/>
          <p14:tracePt t="210079" x="1508125" y="5897563"/>
          <p14:tracePt t="210095" x="1417638" y="5837238"/>
          <p14:tracePt t="210112" x="1295400" y="5745163"/>
          <p14:tracePt t="210129" x="1173163" y="5668963"/>
          <p14:tracePt t="210147" x="1096963" y="5570538"/>
          <p14:tracePt t="210163" x="1020763" y="5440363"/>
          <p14:tracePt t="210179" x="952500" y="5303838"/>
          <p14:tracePt t="210196" x="884238" y="5143500"/>
          <p14:tracePt t="210213" x="769938" y="4892675"/>
          <p14:tracePt t="210229" x="669925" y="4441825"/>
          <p14:tracePt t="210246" x="625475" y="4130675"/>
          <p14:tracePt t="210263" x="563563" y="3863975"/>
          <p14:tracePt t="210279" x="533400" y="3673475"/>
          <p14:tracePt t="210296" x="511175" y="3467100"/>
          <p14:tracePt t="210313" x="511175" y="3276600"/>
          <p14:tracePt t="210329" x="511175" y="3184525"/>
          <p14:tracePt t="210346" x="511175" y="3116263"/>
          <p14:tracePt t="210363" x="541338" y="3009900"/>
          <p14:tracePt t="210365" x="563563" y="2949575"/>
          <p14:tracePt t="210379" x="593725" y="2895600"/>
          <p14:tracePt t="210396" x="701675" y="2765425"/>
          <p14:tracePt t="210413" x="860425" y="2674938"/>
          <p14:tracePt t="210429" x="1135063" y="2544763"/>
          <p14:tracePt t="210446" x="1341438" y="2492375"/>
          <p14:tracePt t="210463" x="1570038" y="2460625"/>
          <p14:tracePt t="210479" x="1866900" y="2416175"/>
          <p14:tracePt t="210496" x="2255838" y="2416175"/>
          <p14:tracePt t="210513" x="2697163" y="2416175"/>
          <p14:tracePt t="210529" x="3276600" y="2416175"/>
          <p14:tracePt t="210546" x="3856038" y="2416175"/>
          <p14:tracePt t="210563" x="4351338" y="2416175"/>
          <p14:tracePt t="210579" x="4808538" y="2416175"/>
          <p14:tracePt t="210596" x="5181600" y="2416175"/>
          <p14:tracePt t="210613" x="5380038" y="2416175"/>
          <p14:tracePt t="210629" x="5630863" y="2378075"/>
          <p14:tracePt t="210647" x="5821363" y="2362200"/>
          <p14:tracePt t="210663" x="6003925" y="2316163"/>
          <p14:tracePt t="210679" x="6248400" y="2239963"/>
          <p14:tracePt t="210696" x="6621463" y="2141538"/>
          <p14:tracePt t="210713" x="7102475" y="2011363"/>
          <p14:tracePt t="210729" x="7734300" y="1851025"/>
          <p14:tracePt t="210746" x="8389938" y="1768475"/>
          <p14:tracePt t="210763" x="8991600" y="1768475"/>
          <p14:tracePt t="210779" x="9532938" y="1768475"/>
          <p14:tracePt t="210797" x="10134600" y="1768475"/>
          <p14:tracePt t="210813" x="10363200" y="1768475"/>
          <p14:tracePt t="210829" x="10874375" y="1836738"/>
          <p14:tracePt t="210846" x="11117263" y="1866900"/>
          <p14:tracePt t="210863" x="11361738" y="1943100"/>
          <p14:tracePt t="210880" x="11498263" y="1973263"/>
          <p14:tracePt t="210896" x="11620500" y="2011363"/>
          <p14:tracePt t="210913" x="11712575" y="2035175"/>
          <p14:tracePt t="210930" x="11811000" y="2065338"/>
          <p14:tracePt t="210946" x="12009438" y="2201863"/>
          <p14:tracePt t="210963" x="12184063" y="2324100"/>
          <p14:tracePt t="210980" x="12184063" y="2422525"/>
          <p14:tracePt t="210997" x="12184063" y="2636838"/>
          <p14:tracePt t="211013" x="12184063" y="2705100"/>
          <p14:tracePt t="211030" x="12184063" y="3009900"/>
          <p14:tracePt t="211046" x="12184063" y="3200400"/>
          <p14:tracePt t="211063" x="12184063" y="3375025"/>
          <p14:tracePt t="211080" x="12099925" y="3543300"/>
          <p14:tracePt t="211096" x="11947525" y="3687763"/>
          <p14:tracePt t="211113" x="11658600" y="3870325"/>
          <p14:tracePt t="211130" x="11261725" y="4000500"/>
          <p14:tracePt t="211148" x="10706100" y="4152900"/>
          <p14:tracePt t="211163" x="10080625" y="4237038"/>
          <p14:tracePt t="211180" x="9464675" y="4327525"/>
          <p14:tracePt t="211197" x="8656638" y="4397375"/>
          <p14:tracePt t="211213" x="8359775" y="4403725"/>
          <p14:tracePt t="211230" x="7718425" y="4457700"/>
          <p14:tracePt t="211246" x="7331075" y="4457700"/>
          <p14:tracePt t="211263" x="6934200" y="4457700"/>
          <p14:tracePt t="211280" x="6575425" y="4457700"/>
          <p14:tracePt t="211296" x="6226175" y="4457700"/>
          <p14:tracePt t="211313" x="5791200" y="4457700"/>
          <p14:tracePt t="211330" x="5280025" y="4427538"/>
          <p14:tracePt t="211346" x="4778375" y="4321175"/>
          <p14:tracePt t="211363" x="4237038" y="4160838"/>
          <p14:tracePt t="211366" x="3962400" y="4046538"/>
          <p14:tracePt t="211380" x="3763963" y="3962400"/>
          <p14:tracePt t="211397" x="3101975" y="3627438"/>
          <p14:tracePt t="211413" x="2903538" y="3513138"/>
          <p14:tracePt t="211430" x="2392363" y="3208338"/>
          <p14:tracePt t="211446" x="2111375" y="3040063"/>
          <p14:tracePt t="211463" x="1935163" y="2933700"/>
          <p14:tracePt t="211480" x="1820863" y="2865438"/>
          <p14:tracePt t="211496" x="1744663" y="2803525"/>
          <p14:tracePt t="211513" x="1684338" y="2743200"/>
          <p14:tracePt t="211530" x="1654175" y="2705100"/>
          <p14:tracePt t="211546" x="1646238" y="2705100"/>
          <p14:tracePt t="211563" x="1616075" y="2682875"/>
          <p14:tracePt t="211580" x="1516063" y="2636838"/>
          <p14:tracePt t="211597" x="1257300" y="2574925"/>
          <p14:tracePt t="211613" x="1158875" y="2568575"/>
          <p14:tracePt t="211630" x="784225" y="2568575"/>
          <p14:tracePt t="211648" x="555625" y="2590800"/>
          <p14:tracePt t="211663" x="381000" y="2667000"/>
          <p14:tracePt t="211680" x="274638" y="2743200"/>
          <p14:tracePt t="211696" x="244475" y="2797175"/>
          <p14:tracePt t="211713" x="228600" y="2819400"/>
          <p14:tracePt t="211730" x="228600" y="2827338"/>
          <p14:tracePt t="211746" x="236538" y="2841625"/>
          <p14:tracePt t="211763" x="288925" y="2849563"/>
          <p14:tracePt t="211780" x="327025" y="2857500"/>
          <p14:tracePt t="211797" x="365125" y="2857500"/>
          <p14:tracePt t="211813" x="419100" y="2849563"/>
          <p14:tracePt t="211830" x="449263" y="2841625"/>
          <p14:tracePt t="211847" x="511175" y="2811463"/>
          <p14:tracePt t="211863" x="609600" y="2773363"/>
          <p14:tracePt t="211880" x="731838" y="2743200"/>
          <p14:tracePt t="211897" x="876300" y="2713038"/>
          <p14:tracePt t="211913" x="990600" y="2705100"/>
          <p14:tracePt t="211930" x="1028700" y="2697163"/>
          <p14:tracePt t="212055" x="1036638" y="2697163"/>
          <p14:tracePt t="212086" x="1044575" y="2705100"/>
          <p14:tracePt t="212094" x="1050925" y="2713038"/>
          <p14:tracePt t="212102" x="1089025" y="2751138"/>
          <p14:tracePt t="212113" x="1120775" y="2781300"/>
          <p14:tracePt t="212130" x="1150938" y="2819400"/>
          <p14:tracePt t="212147" x="1165225" y="2827338"/>
          <p14:tracePt t="212182" x="1173163" y="2827338"/>
          <p14:tracePt t="212197" x="1189038" y="2835275"/>
          <p14:tracePt t="212213" x="1249363" y="2841625"/>
          <p14:tracePt t="212230" x="1393825" y="2865438"/>
          <p14:tracePt t="212247" x="1455738" y="2865438"/>
          <p14:tracePt t="212495" x="1470025" y="2865438"/>
          <p14:tracePt t="212502" x="1508125" y="2865438"/>
          <p14:tracePt t="212513" x="1592263" y="2865438"/>
          <p14:tracePt t="212530" x="1744663" y="2865438"/>
          <p14:tracePt t="212548" x="1889125" y="2865438"/>
          <p14:tracePt t="212563" x="2079625" y="2865438"/>
          <p14:tracePt t="212580" x="2247900" y="2865438"/>
          <p14:tracePt t="212597" x="2392363" y="2865438"/>
          <p14:tracePt t="212613" x="2416175" y="2865438"/>
          <p14:tracePt t="212630" x="2422525" y="2873375"/>
          <p14:tracePt t="212679" x="2430463" y="2873375"/>
          <p14:tracePt t="212686" x="2460625" y="2879725"/>
          <p14:tracePt t="212697" x="2498725" y="2895600"/>
          <p14:tracePt t="212714" x="2582863" y="2911475"/>
          <p14:tracePt t="212730" x="2803525" y="2941638"/>
          <p14:tracePt t="212747" x="3025775" y="2941638"/>
          <p14:tracePt t="212764" x="3178175" y="2941638"/>
          <p14:tracePt t="212780" x="3298825" y="2941638"/>
          <p14:tracePt t="212796" x="3322638" y="2941638"/>
          <p14:tracePt t="212942" x="3344863" y="2941638"/>
          <p14:tracePt t="212958" x="3398838" y="2963863"/>
          <p14:tracePt t="212966" x="3436938" y="2971800"/>
          <p14:tracePt t="212974" x="3497263" y="2987675"/>
          <p14:tracePt t="212982" x="3527425" y="3001963"/>
          <p14:tracePt t="212997" x="3611563" y="3009900"/>
          <p14:tracePt t="213014" x="3802063" y="3040063"/>
          <p14:tracePt t="213086" x="3787775" y="3040063"/>
          <p14:tracePt t="213094" x="3741738" y="3025775"/>
          <p14:tracePt t="213102" x="3695700" y="3009900"/>
          <p14:tracePt t="213114" x="3635375" y="3001963"/>
          <p14:tracePt t="213130" x="3429000" y="3032125"/>
          <p14:tracePt t="213147" x="3116263" y="3124200"/>
          <p14:tracePt t="213164" x="2697163" y="3246438"/>
          <p14:tracePt t="213181" x="2171700" y="3360738"/>
          <p14:tracePt t="213197" x="1920875" y="3398838"/>
          <p14:tracePt t="213214" x="1714500" y="3413125"/>
          <p14:tracePt t="213230" x="1600200" y="3436938"/>
          <p14:tracePt t="213247" x="1531938" y="3444875"/>
          <p14:tracePt t="213264" x="1463675" y="3459163"/>
          <p14:tracePt t="213281" x="1431925" y="3467100"/>
          <p14:tracePt t="213297" x="1417638" y="3467100"/>
          <p14:tracePt t="213314" x="1409700" y="3475038"/>
          <p14:tracePt t="213390" x="1401763" y="3475038"/>
          <p14:tracePt t="213399" x="1401763" y="3482975"/>
          <p14:tracePt t="213406" x="1401763" y="3497263"/>
          <p14:tracePt t="213414" x="1401763" y="3521075"/>
          <p14:tracePt t="213430" x="1401763" y="3565525"/>
          <p14:tracePt t="213447" x="1431925" y="3597275"/>
          <p14:tracePt t="213464" x="1470025" y="3627438"/>
          <p14:tracePt t="213481" x="1516063" y="3649663"/>
          <p14:tracePt t="213497" x="1584325" y="3657600"/>
          <p14:tracePt t="213514" x="1638300" y="3665538"/>
          <p14:tracePt t="213531" x="1692275" y="3665538"/>
          <p14:tracePt t="213547" x="1752600" y="3649663"/>
          <p14:tracePt t="213564" x="1820863" y="3597275"/>
          <p14:tracePt t="213582" x="1905000" y="3551238"/>
          <p14:tracePt t="213598" x="1973263" y="3521075"/>
          <p14:tracePt t="213614" x="2035175" y="3497263"/>
          <p14:tracePt t="213631" x="2111375" y="3467100"/>
          <p14:tracePt t="213647" x="2209800" y="3451225"/>
          <p14:tracePt t="213664" x="2339975" y="3429000"/>
          <p14:tracePt t="213681" x="2484438" y="3413125"/>
          <p14:tracePt t="213698" x="2651125" y="3382963"/>
          <p14:tracePt t="213714" x="2819400" y="3382963"/>
          <p14:tracePt t="213731" x="2994025" y="3382963"/>
          <p14:tracePt t="213747" x="3184525" y="3382963"/>
          <p14:tracePt t="213766" x="3336925" y="3421063"/>
          <p14:tracePt t="213781" x="3344863" y="3429000"/>
          <p14:tracePt t="213798" x="3382963" y="3436938"/>
          <p14:tracePt t="213894" x="3390900" y="3436938"/>
          <p14:tracePt t="213926" x="3398838" y="3444875"/>
          <p14:tracePt t="213934" x="3406775" y="3451225"/>
          <p14:tracePt t="213942" x="3421063" y="3451225"/>
          <p14:tracePt t="213950" x="3444875" y="3459163"/>
          <p14:tracePt t="213964" x="3451225" y="3459163"/>
          <p14:tracePt t="213981" x="3482975" y="3475038"/>
          <p14:tracePt t="213997" x="3505200" y="3475038"/>
          <p14:tracePt t="214774" x="3505200" y="3482975"/>
          <p14:tracePt t="214790" x="3505200" y="3505200"/>
          <p14:tracePt t="214798" x="3505200" y="3589338"/>
          <p14:tracePt t="214805" x="3505200" y="3649663"/>
          <p14:tracePt t="214814" x="3505200" y="3673475"/>
          <p14:tracePt t="214831" x="3505200" y="3679825"/>
          <p14:tracePt t="214877" x="3521075" y="3679825"/>
          <p14:tracePt t="214885" x="3559175" y="3687763"/>
          <p14:tracePt t="214893" x="3597275" y="3695700"/>
          <p14:tracePt t="214902" x="3673475" y="3695700"/>
          <p14:tracePt t="214914" x="3749675" y="3695700"/>
          <p14:tracePt t="214931" x="3984625" y="3627438"/>
          <p14:tracePt t="214947" x="4144963" y="3543300"/>
          <p14:tracePt t="214966" x="4327525" y="3398838"/>
          <p14:tracePt t="214981" x="4403725" y="3322638"/>
          <p14:tracePt t="214998" x="4403725" y="3306763"/>
          <p14:tracePt t="215014" x="4411663" y="3292475"/>
          <p14:tracePt t="215031" x="4435475" y="3184525"/>
          <p14:tracePt t="215048" x="4465638" y="3101975"/>
          <p14:tracePt t="215064" x="4525963" y="2994025"/>
          <p14:tracePt t="215081" x="4618038" y="2887663"/>
          <p14:tracePt t="215098" x="4740275" y="2803525"/>
          <p14:tracePt t="215114" x="4830763" y="2735263"/>
          <p14:tracePt t="215131" x="4922838" y="2689225"/>
          <p14:tracePt t="215148" x="4945063" y="2674938"/>
          <p14:tracePt t="215222" x="4953000" y="2674938"/>
          <p14:tracePt t="215230" x="4968875" y="2674938"/>
          <p14:tracePt t="215238" x="4991100" y="2674938"/>
          <p14:tracePt t="215248" x="5013325" y="2674938"/>
          <p14:tracePt t="215264" x="5105400" y="2759075"/>
          <p14:tracePt t="215281" x="5197475" y="2879725"/>
          <p14:tracePt t="215298" x="5280025" y="2895600"/>
          <p14:tracePt t="215314" x="5303838" y="2911475"/>
          <p14:tracePt t="215518" x="5326063" y="2903538"/>
          <p14:tracePt t="215526" x="5387975" y="2873375"/>
          <p14:tracePt t="215534" x="5448300" y="2857500"/>
          <p14:tracePt t="215548" x="5478463" y="2835275"/>
          <p14:tracePt t="215565" x="5600700" y="2797175"/>
          <p14:tracePt t="215581" x="5761038" y="2759075"/>
          <p14:tracePt t="215598" x="5965825" y="2743200"/>
          <p14:tracePt t="215615" x="6088063" y="2720975"/>
          <p14:tracePt t="215631" x="6210300" y="2720975"/>
          <p14:tracePt t="215648" x="6316663" y="2720975"/>
          <p14:tracePt t="215666" x="6446838" y="2705100"/>
          <p14:tracePt t="215681" x="6545263" y="2705100"/>
          <p14:tracePt t="215698" x="6659563" y="2697163"/>
          <p14:tracePt t="215715" x="6773863" y="2682875"/>
          <p14:tracePt t="215731" x="6827838" y="2682875"/>
          <p14:tracePt t="215748" x="6888163" y="2674938"/>
          <p14:tracePt t="215765" x="7002463" y="2674938"/>
          <p14:tracePt t="215781" x="7026275" y="2674938"/>
          <p14:tracePt t="215798" x="7132638" y="2674938"/>
          <p14:tracePt t="215815" x="7178675" y="2674938"/>
          <p14:tracePt t="215831" x="7223125" y="2659063"/>
          <p14:tracePt t="215848" x="7277100" y="2644775"/>
          <p14:tracePt t="215998" x="7285038" y="2651125"/>
          <p14:tracePt t="216007" x="7285038" y="2751138"/>
          <p14:tracePt t="216015" x="7285038" y="2841625"/>
          <p14:tracePt t="216031" x="7285038" y="2949575"/>
          <p14:tracePt t="216048" x="7285038" y="2994025"/>
          <p14:tracePt t="216118" x="7277100" y="2994025"/>
          <p14:tracePt t="216126" x="7239000" y="2994025"/>
          <p14:tracePt t="216134" x="7192963" y="2994025"/>
          <p14:tracePt t="216148" x="7162800" y="2994025"/>
          <p14:tracePt t="216165" x="7056438" y="2963863"/>
          <p14:tracePt t="216181" x="6765925" y="2941638"/>
          <p14:tracePt t="216198" x="6561138" y="2941638"/>
          <p14:tracePt t="216215" x="6362700" y="2941638"/>
          <p14:tracePt t="216231" x="6057900" y="2979738"/>
          <p14:tracePt t="216248" x="5600700" y="3108325"/>
          <p14:tracePt t="216265" x="5219700" y="3306763"/>
          <p14:tracePt t="216281" x="4830763" y="3559175"/>
          <p14:tracePt t="216298" x="4473575" y="3817938"/>
          <p14:tracePt t="216315" x="3992563" y="4144963"/>
          <p14:tracePt t="216332" x="3641725" y="4389438"/>
          <p14:tracePt t="216348" x="3336925" y="4572000"/>
          <p14:tracePt t="216365" x="3055938" y="4732338"/>
          <p14:tracePt t="216382" x="2751138" y="4899025"/>
          <p14:tracePt t="216398" x="2582863" y="4991100"/>
          <p14:tracePt t="216415" x="2416175" y="5059363"/>
          <p14:tracePt t="216432" x="2286000" y="5083175"/>
          <p14:tracePt t="216448" x="2201863" y="5113338"/>
          <p14:tracePt t="216465" x="2133600" y="5135563"/>
          <p14:tracePt t="216482" x="2103438" y="5143500"/>
          <p14:tracePt t="216568" x="2095500" y="5143500"/>
          <p14:tracePt t="216574" x="2065338" y="5135563"/>
          <p14:tracePt t="216582" x="2049463" y="5127625"/>
          <p14:tracePt t="216598" x="2011363" y="5097463"/>
          <p14:tracePt t="216615" x="1973263" y="5083175"/>
          <p14:tracePt t="216632" x="1965325" y="5075238"/>
          <p14:tracePt t="216734" x="1958975" y="5075238"/>
          <p14:tracePt t="217238" x="2003425" y="5075238"/>
          <p14:tracePt t="217246" x="2073275" y="5083175"/>
          <p14:tracePt t="217254" x="2141538" y="5097463"/>
          <p14:tracePt t="217267" x="2225675" y="5121275"/>
          <p14:tracePt t="217282" x="2568575" y="5173663"/>
          <p14:tracePt t="217299" x="2841625" y="5173663"/>
          <p14:tracePt t="217315" x="2994025" y="5173663"/>
          <p14:tracePt t="217332" x="3124200" y="5173663"/>
          <p14:tracePt t="217349" x="3146425" y="5165725"/>
          <p14:tracePt t="217365" x="3162300" y="5165725"/>
          <p14:tracePt t="217382" x="3192463" y="5127625"/>
          <p14:tracePt t="217399" x="3276600" y="5045075"/>
          <p14:tracePt t="217415" x="3375025" y="4991100"/>
          <p14:tracePt t="217432" x="3505200" y="4914900"/>
          <p14:tracePt t="217449" x="3573463" y="4892675"/>
          <p14:tracePt t="217465" x="3603625" y="4876800"/>
          <p14:tracePt t="217518" x="3611563" y="4876800"/>
          <p14:tracePt t="217526" x="3635375" y="4876800"/>
          <p14:tracePt t="217533" x="3665538" y="4876800"/>
          <p14:tracePt t="217549" x="3717925" y="4876800"/>
          <p14:tracePt t="217565" x="3970338" y="4876800"/>
          <p14:tracePt t="217582" x="4122738" y="4892675"/>
          <p14:tracePt t="217599" x="4259263" y="4906963"/>
          <p14:tracePt t="217615" x="4321175" y="4930775"/>
          <p14:tracePt t="217632" x="4335463" y="4930775"/>
          <p14:tracePt t="217649" x="4335463" y="4937125"/>
          <p14:tracePt t="217838" x="4359275" y="4945063"/>
          <p14:tracePt t="217846" x="4411663" y="4968875"/>
          <p14:tracePt t="217854" x="4479925" y="4975225"/>
          <p14:tracePt t="217865" x="4656138" y="4983163"/>
          <p14:tracePt t="217882" x="5051425" y="4983163"/>
          <p14:tracePt t="217885" x="5235575" y="4983163"/>
          <p14:tracePt t="217899" x="5464175" y="4983163"/>
          <p14:tracePt t="217915" x="5981700" y="4983163"/>
          <p14:tracePt t="217932" x="6378575" y="4983163"/>
          <p14:tracePt t="217949" x="6591300" y="4983163"/>
          <p14:tracePt t="217965" x="6721475" y="4983163"/>
          <p14:tracePt t="218086" x="6743700" y="4968875"/>
          <p14:tracePt t="218094" x="6751638" y="4922838"/>
          <p14:tracePt t="218102" x="6773863" y="4899025"/>
          <p14:tracePt t="218115" x="6781800" y="4868863"/>
          <p14:tracePt t="218133" x="6842125" y="4822825"/>
          <p14:tracePt t="218149" x="6865938" y="4808538"/>
          <p14:tracePt t="218165" x="6896100" y="4808538"/>
          <p14:tracePt t="218182" x="6934200" y="4800600"/>
          <p14:tracePt t="218199" x="6942138" y="4800600"/>
          <p14:tracePt t="218216" x="6956425" y="4800600"/>
          <p14:tracePt t="218249" x="6964363" y="4800600"/>
          <p14:tracePt t="218266" x="6988175" y="4808538"/>
          <p14:tracePt t="218284" x="7056438" y="4899025"/>
          <p14:tracePt t="218299" x="7140575" y="5021263"/>
          <p14:tracePt t="218316" x="7200900" y="5089525"/>
          <p14:tracePt t="218333" x="7223125" y="5121275"/>
          <p14:tracePt t="218349" x="7231063" y="5121275"/>
          <p14:tracePt t="218374" x="7246938" y="5121275"/>
          <p14:tracePt t="218382" x="7254875" y="5121275"/>
          <p14:tracePt t="218399" x="7299325" y="5121275"/>
          <p14:tracePt t="218416" x="7407275" y="5121275"/>
          <p14:tracePt t="218432" x="7527925" y="5089525"/>
          <p14:tracePt t="218449" x="7696200" y="5051425"/>
          <p14:tracePt t="218466" x="7794625" y="5021263"/>
          <p14:tracePt t="218482" x="7810500" y="5013325"/>
          <p14:tracePt t="218499" x="7818438" y="5013325"/>
          <p14:tracePt t="218550" x="7840663" y="5013325"/>
          <p14:tracePt t="218558" x="7870825" y="5013325"/>
          <p14:tracePt t="218566" x="7902575" y="5013325"/>
          <p14:tracePt t="218582" x="7947025" y="5013325"/>
          <p14:tracePt t="218600" x="7978775" y="5013325"/>
          <p14:tracePt t="218926" x="8001000" y="5013325"/>
          <p14:tracePt t="218934" x="8031163" y="4991100"/>
          <p14:tracePt t="218942" x="8085138" y="4975225"/>
          <p14:tracePt t="218950" x="8123238" y="4960938"/>
          <p14:tracePt t="218966" x="8145463" y="4960938"/>
          <p14:tracePt t="218984" x="8175625" y="4945063"/>
          <p14:tracePt t="218999" x="8213725" y="4930775"/>
          <p14:tracePt t="219016" x="8259763" y="4914900"/>
          <p14:tracePt t="219032" x="8305800" y="4892675"/>
          <p14:tracePt t="219049" x="8382000" y="4868863"/>
          <p14:tracePt t="219066" x="8504238" y="4846638"/>
          <p14:tracePt t="219083" x="8618538" y="4830763"/>
          <p14:tracePt t="219099" x="8716963" y="4816475"/>
          <p14:tracePt t="219116" x="8793163" y="4808538"/>
          <p14:tracePt t="219133" x="8893175" y="4808538"/>
          <p14:tracePt t="219149" x="8937625" y="4808538"/>
          <p14:tracePt t="219166" x="8945563" y="4808538"/>
          <p14:tracePt t="219183" x="8953500" y="4808538"/>
          <p14:tracePt t="219222" x="8961438" y="4808538"/>
          <p14:tracePt t="219233" x="9007475" y="4800600"/>
          <p14:tracePt t="219249" x="9083675" y="4716463"/>
          <p14:tracePt t="219266" x="9151938" y="4556125"/>
          <p14:tracePt t="219283" x="9204325" y="4365625"/>
          <p14:tracePt t="219299" x="9236075" y="4160838"/>
          <p14:tracePt t="219316" x="9236075" y="3992563"/>
          <p14:tracePt t="219333" x="9174163" y="3733800"/>
          <p14:tracePt t="219350" x="9083675" y="3436938"/>
          <p14:tracePt t="219366" x="9059863" y="3314700"/>
          <p14:tracePt t="219383" x="9059863" y="3238500"/>
          <p14:tracePt t="219399" x="9051925" y="3154363"/>
          <p14:tracePt t="219416" x="9051925" y="3101975"/>
          <p14:tracePt t="219433" x="9051925" y="3040063"/>
          <p14:tracePt t="219449" x="9051925" y="3017838"/>
          <p14:tracePt t="219466" x="9051925" y="3009900"/>
          <p14:tracePt t="219485" x="9051925" y="3001963"/>
          <p14:tracePt t="219499" x="9059863" y="2963863"/>
          <p14:tracePt t="219516" x="9067800" y="2925763"/>
          <p14:tracePt t="219549" x="9075738" y="2841625"/>
          <p14:tracePt t="219566" x="9075738" y="2827338"/>
          <p14:tracePt t="219583" x="9075738" y="2819400"/>
          <p14:tracePt t="219599" x="9083675" y="2773363"/>
          <p14:tracePt t="219616" x="9083675" y="2743200"/>
          <p14:tracePt t="219633" x="9083675" y="2735263"/>
          <p14:tracePt t="219650" x="9083675" y="2674938"/>
          <p14:tracePt t="219666" x="9083675" y="2620963"/>
          <p14:tracePt t="219683" x="9083675" y="2606675"/>
          <p14:tracePt t="219699" x="9083675" y="2522538"/>
          <p14:tracePt t="219716" x="9083675" y="2506663"/>
          <p14:tracePt t="219774" x="9083675" y="2498725"/>
          <p14:tracePt t="219790" x="9090025" y="2484438"/>
          <p14:tracePt t="219814" x="9097963" y="2476500"/>
          <p14:tracePt t="219974" x="9105900" y="2476500"/>
          <p14:tracePt t="219982" x="9105900" y="2484438"/>
          <p14:tracePt t="219991" x="9121775" y="2506663"/>
          <p14:tracePt t="220000" x="9159875" y="2628900"/>
          <p14:tracePt t="220016" x="9197975" y="2857500"/>
          <p14:tracePt t="220033" x="9212263" y="3063875"/>
          <p14:tracePt t="220050" x="9212263" y="3192463"/>
          <p14:tracePt t="220066" x="9212263" y="3246438"/>
          <p14:tracePt t="220198" x="9212263" y="3222625"/>
          <p14:tracePt t="220206" x="9212263" y="3184525"/>
          <p14:tracePt t="220216" x="9212263" y="3170238"/>
          <p14:tracePt t="220238" x="9212263" y="3162300"/>
          <p14:tracePt t="220250" x="9212263" y="3124200"/>
          <p14:tracePt t="220266" x="9182100" y="3070225"/>
          <p14:tracePt t="220283" x="9151938" y="3040063"/>
          <p14:tracePt t="220300" x="9121775" y="3017838"/>
          <p14:tracePt t="220317" x="9067800" y="2971800"/>
          <p14:tracePt t="220333" x="9051925" y="2963863"/>
          <p14:tracePt t="220350" x="9021763" y="2955925"/>
          <p14:tracePt t="220384" x="9007475" y="2955925"/>
          <p14:tracePt t="220422" x="8999538" y="2955925"/>
          <p14:tracePt t="220470" x="8975725" y="2979738"/>
          <p14:tracePt t="220478" x="8953500" y="3025775"/>
          <p14:tracePt t="220502" x="8953500" y="3040063"/>
          <p14:tracePt t="220510" x="8969375" y="3055938"/>
          <p14:tracePt t="220518" x="8991600" y="3055938"/>
          <p14:tracePt t="220533" x="9013825" y="3063875"/>
          <p14:tracePt t="220550" x="9037638" y="3063875"/>
          <p14:tracePt t="220982" x="9045575" y="3132138"/>
          <p14:tracePt t="220990" x="9059863" y="3246438"/>
          <p14:tracePt t="221000" x="9067800" y="3306763"/>
          <p14:tracePt t="221017" x="9067800" y="3368675"/>
          <p14:tracePt t="221033" x="9067800" y="3375025"/>
          <p14:tracePt t="221158" x="9067800" y="3368675"/>
          <p14:tracePt t="221166" x="9051925" y="3344863"/>
          <p14:tracePt t="221174" x="9045575" y="3298825"/>
          <p14:tracePt t="221183" x="9037638" y="3276600"/>
          <p14:tracePt t="221200" x="9029700" y="3268663"/>
          <p14:tracePt t="221216" x="9021763" y="3254375"/>
          <p14:tracePt t="221233" x="9021763" y="3246438"/>
          <p14:tracePt t="221250" x="9021763" y="3238500"/>
          <p14:tracePt t="221266" x="9021763" y="3216275"/>
          <p14:tracePt t="221283" x="9029700" y="3200400"/>
          <p14:tracePt t="221300" x="9045575" y="3192463"/>
          <p14:tracePt t="221317" x="9105900" y="3192463"/>
          <p14:tracePt t="221333" x="9159875" y="3192463"/>
          <p14:tracePt t="221350" x="9212263" y="3192463"/>
          <p14:tracePt t="221366" x="9250363" y="3192463"/>
          <p14:tracePt t="221383" x="9296400" y="3216275"/>
          <p14:tracePt t="221400" x="9334500" y="3222625"/>
          <p14:tracePt t="221416" x="9410700" y="3246438"/>
          <p14:tracePt t="221433" x="9578975" y="3260725"/>
          <p14:tracePt t="221450" x="9737725" y="3260725"/>
          <p14:tracePt t="221466" x="9921875" y="3260725"/>
          <p14:tracePt t="221483" x="10088563" y="3260725"/>
          <p14:tracePt t="221500" x="10226675" y="3260725"/>
          <p14:tracePt t="221517" x="10363200" y="3260725"/>
          <p14:tracePt t="221533" x="10461625" y="3260725"/>
          <p14:tracePt t="221550" x="10477500" y="3268663"/>
          <p14:tracePt t="221686" x="10477500" y="3276600"/>
          <p14:tracePt t="221695" x="10439400" y="3322638"/>
          <p14:tracePt t="221702" x="10355263" y="3368675"/>
          <p14:tracePt t="221717" x="10240963" y="3436938"/>
          <p14:tracePt t="221733" x="9617075" y="3695700"/>
          <p14:tracePt t="221750" x="9159875" y="3825875"/>
          <p14:tracePt t="221767" x="8747125" y="3946525"/>
          <p14:tracePt t="221784" x="8480425" y="4016375"/>
          <p14:tracePt t="221800" x="8366125" y="4030663"/>
          <p14:tracePt t="221817" x="8351838" y="4030663"/>
          <p14:tracePt t="222006" x="8359775" y="4030663"/>
          <p14:tracePt t="222014" x="8366125" y="4022725"/>
          <p14:tracePt t="222030" x="8374063" y="4016375"/>
          <p14:tracePt t="222038" x="8382000" y="4008438"/>
          <p14:tracePt t="222050" x="8389938" y="4000500"/>
          <p14:tracePt t="222067" x="8428038" y="3978275"/>
          <p14:tracePt t="222085" x="8588375" y="3946525"/>
          <p14:tracePt t="222101" x="8755063" y="3932238"/>
          <p14:tracePt t="222117" x="8961438" y="3908425"/>
          <p14:tracePt t="222134" x="9166225" y="3902075"/>
          <p14:tracePt t="222150" x="9326563" y="3902075"/>
          <p14:tracePt t="222167" x="9410700" y="3902075"/>
          <p14:tracePt t="222184" x="9432925" y="3902075"/>
          <p14:tracePt t="222200" x="9440863" y="3902075"/>
          <p14:tracePt t="222246" x="9448800" y="3902075"/>
          <p14:tracePt t="222254" x="9478963" y="3902075"/>
          <p14:tracePt t="222267" x="9525000" y="3908425"/>
          <p14:tracePt t="222285" x="9928225" y="3978275"/>
          <p14:tracePt t="222301" x="10240963" y="4022725"/>
          <p14:tracePt t="222317" x="10325100" y="4030663"/>
          <p14:tracePt t="222334" x="10690225" y="4092575"/>
          <p14:tracePt t="222350" x="10790238" y="4098925"/>
          <p14:tracePt t="222367" x="10804525" y="4106863"/>
          <p14:tracePt t="222438" x="10804525" y="4060825"/>
          <p14:tracePt t="222446" x="10804525" y="4046538"/>
          <p14:tracePt t="222454" x="10804525" y="4038600"/>
          <p14:tracePt t="222467" x="10804525" y="4008438"/>
          <p14:tracePt t="222486" x="10812463" y="3946525"/>
          <p14:tracePt t="222501" x="10820400" y="3946525"/>
          <p14:tracePt t="222517" x="10820400" y="3908425"/>
          <p14:tracePt t="222534" x="10836275" y="3863975"/>
          <p14:tracePt t="222550" x="10836275" y="3848100"/>
          <p14:tracePt t="222567" x="10836275" y="3825875"/>
          <p14:tracePt t="222584" x="10836275" y="3802063"/>
          <p14:tracePt t="222601" x="10836275" y="3763963"/>
          <p14:tracePt t="222617" x="10744200" y="3687763"/>
          <p14:tracePt t="222634" x="10599738" y="3611563"/>
          <p14:tracePt t="222651" x="10371138" y="3543300"/>
          <p14:tracePt t="222667" x="9982200" y="3436938"/>
          <p14:tracePt t="222684" x="9655175" y="3375025"/>
          <p14:tracePt t="222701" x="9220200" y="3298825"/>
          <p14:tracePt t="222717" x="9128125" y="3292475"/>
          <p14:tracePt t="222734" x="9113838" y="3292475"/>
          <p14:tracePt t="222767" x="9105900" y="3292475"/>
          <p14:tracePt t="222798" x="9090025" y="3292475"/>
          <p14:tracePt t="222805" x="9051925" y="3292475"/>
          <p14:tracePt t="222817" x="8961438" y="3344863"/>
          <p14:tracePt t="222834" x="8763000" y="3406775"/>
          <p14:tracePt t="222851" x="8496300" y="3482975"/>
          <p14:tracePt t="222867" x="8251825" y="3527425"/>
          <p14:tracePt t="222884" x="8023225" y="3559175"/>
          <p14:tracePt t="222901" x="7864475" y="3573463"/>
          <p14:tracePt t="222917" x="7696200" y="3573463"/>
          <p14:tracePt t="222934" x="7666038" y="3573463"/>
          <p14:tracePt t="222951" x="7635875" y="3565525"/>
          <p14:tracePt t="222967" x="7604125" y="3551238"/>
          <p14:tracePt t="222985" x="7551738" y="3535363"/>
          <p14:tracePt t="223001" x="7361238" y="3482975"/>
          <p14:tracePt t="223017" x="7170738" y="3459163"/>
          <p14:tracePt t="223034" x="6942138" y="3451225"/>
          <p14:tracePt t="223051" x="6613525" y="3451225"/>
          <p14:tracePt t="223067" x="6278563" y="3451225"/>
          <p14:tracePt t="223084" x="5859463" y="3513138"/>
          <p14:tracePt t="223101" x="5418138" y="3665538"/>
          <p14:tracePt t="223117" x="4694238" y="3970338"/>
          <p14:tracePt t="223134" x="4046538" y="4183063"/>
          <p14:tracePt t="223151" x="3467100" y="4351338"/>
          <p14:tracePt t="223167" x="2895600" y="4389438"/>
          <p14:tracePt t="223184" x="2378075" y="4389438"/>
          <p14:tracePt t="223201" x="1958975" y="4327525"/>
          <p14:tracePt t="223217" x="1616075" y="4191000"/>
          <p14:tracePt t="223234" x="1409700" y="4084638"/>
          <p14:tracePt t="223251" x="1273175" y="4000500"/>
          <p14:tracePt t="223267" x="1227138" y="3962400"/>
          <p14:tracePt t="223284" x="1211263" y="3954463"/>
          <p14:tracePt t="223303" x="1203325" y="3954463"/>
          <p14:tracePt t="223317" x="1120775" y="3954463"/>
          <p14:tracePt t="223334" x="1044575" y="3978275"/>
          <p14:tracePt t="223351" x="960438" y="4060825"/>
          <p14:tracePt t="223367" x="930275" y="4137025"/>
          <p14:tracePt t="223638" x="914400" y="4092575"/>
          <p14:tracePt t="223646" x="876300" y="4022725"/>
          <p14:tracePt t="223654" x="830263" y="3962400"/>
          <p14:tracePt t="223668" x="769938" y="3894138"/>
          <p14:tracePt t="223685" x="609600" y="3665538"/>
          <p14:tracePt t="223701" x="555625" y="3611563"/>
          <p14:tracePt t="223718" x="441325" y="3444875"/>
          <p14:tracePt t="223734" x="403225" y="3360738"/>
          <p14:tracePt t="223751" x="396875" y="3306763"/>
          <p14:tracePt t="223768" x="396875" y="3268663"/>
          <p14:tracePt t="223784" x="396875" y="3238500"/>
          <p14:tracePt t="223801" x="396875" y="3170238"/>
          <p14:tracePt t="223818" x="396875" y="3094038"/>
          <p14:tracePt t="223834" x="396875" y="3040063"/>
          <p14:tracePt t="223851" x="396875" y="2994025"/>
          <p14:tracePt t="223868" x="396875" y="2955925"/>
          <p14:tracePt t="223885" x="457200" y="2811463"/>
          <p14:tracePt t="223901" x="541338" y="2682875"/>
          <p14:tracePt t="223918" x="587375" y="2613025"/>
          <p14:tracePt t="223934" x="625475" y="2568575"/>
          <p14:tracePt t="223951" x="639763" y="2544763"/>
          <p14:tracePt t="223968" x="647700" y="2530475"/>
          <p14:tracePt t="224014" x="655638" y="2530475"/>
          <p14:tracePt t="224022" x="669925" y="2492375"/>
          <p14:tracePt t="224035" x="731838" y="2408238"/>
          <p14:tracePt t="224051" x="838200" y="2263775"/>
          <p14:tracePt t="224068" x="952500" y="2193925"/>
          <p14:tracePt t="224085" x="1150938" y="2117725"/>
          <p14:tracePt t="224101" x="1257300" y="2079625"/>
          <p14:tracePt t="224118" x="1577975" y="2011363"/>
          <p14:tracePt t="224135" x="1820863" y="1989138"/>
          <p14:tracePt t="224151" x="2209800" y="1951038"/>
          <p14:tracePt t="224168" x="2751138" y="1935163"/>
          <p14:tracePt t="224184" x="3352800" y="1935163"/>
          <p14:tracePt t="224202" x="3992563" y="1935163"/>
          <p14:tracePt t="224218" x="4610100" y="1935163"/>
          <p14:tracePt t="224235" x="5287963" y="1935163"/>
          <p14:tracePt t="224251" x="6011863" y="1935163"/>
          <p14:tracePt t="224268" x="6773863" y="1935163"/>
          <p14:tracePt t="224285" x="7870825" y="1920875"/>
          <p14:tracePt t="224301" x="8267700" y="1920875"/>
          <p14:tracePt t="224318" x="9258300" y="1920875"/>
          <p14:tracePt t="224335" x="9859963" y="1920875"/>
          <p14:tracePt t="224351" x="10355263" y="1920875"/>
          <p14:tracePt t="224368" x="10728325" y="1920875"/>
          <p14:tracePt t="224384" x="10988675" y="1920875"/>
          <p14:tracePt t="224401" x="11133138" y="1943100"/>
          <p14:tracePt t="224418" x="11193463" y="1958975"/>
          <p14:tracePt t="224435" x="11201400" y="1965325"/>
          <p14:tracePt t="224451" x="11217275" y="1981200"/>
          <p14:tracePt t="224468" x="11307763" y="2247900"/>
          <p14:tracePt t="224485" x="11452225" y="2727325"/>
          <p14:tracePt t="224501" x="11506200" y="3268663"/>
          <p14:tracePt t="224518" x="11506200" y="3482975"/>
          <p14:tracePt t="224535" x="11506200" y="3635375"/>
          <p14:tracePt t="224551" x="11506200" y="3756025"/>
          <p14:tracePt t="224568" x="11437938" y="3924300"/>
          <p14:tracePt t="224585" x="11299825" y="4175125"/>
          <p14:tracePt t="224601" x="11010900" y="4541838"/>
          <p14:tracePt t="224618" x="10637838" y="4892675"/>
          <p14:tracePt t="224635" x="10202863" y="5197475"/>
          <p14:tracePt t="224651" x="9829800" y="5440363"/>
          <p14:tracePt t="224668" x="9540875" y="5616575"/>
          <p14:tracePt t="224685" x="9326563" y="5707063"/>
          <p14:tracePt t="224702" x="9059863" y="5829300"/>
          <p14:tracePt t="224718" x="8885238" y="5875338"/>
          <p14:tracePt t="224735" x="8678863" y="5913438"/>
          <p14:tracePt t="224751" x="8474075" y="5927725"/>
          <p14:tracePt t="224768" x="8259763" y="5927725"/>
          <p14:tracePt t="224785" x="8099425" y="5927725"/>
          <p14:tracePt t="224801" x="7954963" y="5921375"/>
          <p14:tracePt t="224818" x="7856538" y="5905500"/>
          <p14:tracePt t="224835" x="7726363" y="5897563"/>
          <p14:tracePt t="224851" x="7627938" y="5875338"/>
          <p14:tracePt t="224868" x="7535863" y="5845175"/>
          <p14:tracePt t="224885" x="7315200" y="5791200"/>
          <p14:tracePt t="224901" x="6950075" y="5730875"/>
          <p14:tracePt t="224918" x="6583363" y="5684838"/>
          <p14:tracePt t="224935" x="6286500" y="5638800"/>
          <p14:tracePt t="224951" x="5981700" y="5584825"/>
          <p14:tracePt t="224970" x="5775325" y="5540375"/>
          <p14:tracePt t="224985" x="5554663" y="5494338"/>
          <p14:tracePt t="225001" x="5380038" y="5456238"/>
          <p14:tracePt t="225018" x="5227638" y="5440363"/>
          <p14:tracePt t="225035" x="5089525" y="5418138"/>
          <p14:tracePt t="225051" x="4975225" y="5410200"/>
          <p14:tracePt t="225068" x="4930775" y="5402263"/>
          <p14:tracePt t="225085" x="4906963" y="5394325"/>
          <p14:tracePt t="225103" x="4899025" y="5387975"/>
          <p14:tracePt t="225118" x="4884738" y="5387975"/>
          <p14:tracePt t="225158" x="4876800" y="5387975"/>
          <p14:tracePt t="225168" x="4846638" y="5394325"/>
          <p14:tracePt t="225185" x="4792663" y="5426075"/>
          <p14:tracePt t="225201" x="4762500" y="5432425"/>
          <p14:tracePt t="225302" x="4754563" y="5432425"/>
          <p14:tracePt t="225310" x="4732338" y="5432425"/>
          <p14:tracePt t="225318" x="4694238" y="5432425"/>
          <p14:tracePt t="225335" x="4572000" y="5508625"/>
          <p14:tracePt t="225351" x="4441825" y="5578475"/>
          <p14:tracePt t="225368" x="4283075" y="5638800"/>
          <p14:tracePt t="225385" x="4098925" y="5722938"/>
          <p14:tracePt t="225401" x="3894138" y="5799138"/>
          <p14:tracePt t="225418" x="3733800" y="5845175"/>
          <p14:tracePt t="225421" x="3673475" y="5859463"/>
          <p14:tracePt t="225435" x="3619500" y="5875338"/>
          <p14:tracePt t="225452" x="3521075" y="5889625"/>
          <p14:tracePt t="225469" x="3406775" y="5889625"/>
          <p14:tracePt t="225485" x="3368675" y="5889625"/>
          <p14:tracePt t="225502" x="3192463" y="5867400"/>
          <p14:tracePt t="225518" x="3108325" y="5859463"/>
          <p14:tracePt t="225535" x="3048000" y="5845175"/>
          <p14:tracePt t="225552" x="3017838" y="5837238"/>
          <p14:tracePt t="225568" x="3017838" y="5829300"/>
          <p14:tracePt t="225585" x="3009900" y="5829300"/>
          <p14:tracePt t="225603" x="2987675" y="5829300"/>
          <p14:tracePt t="225618" x="2917825" y="5807075"/>
          <p14:tracePt t="225635" x="2819400" y="5791200"/>
          <p14:tracePt t="225652" x="2644775" y="5768975"/>
          <p14:tracePt t="225669" x="2293938" y="5676900"/>
          <p14:tracePt t="225685" x="2125663" y="5630863"/>
          <p14:tracePt t="225702" x="1692275" y="5502275"/>
          <p14:tracePt t="225718" x="1387475" y="5440363"/>
          <p14:tracePt t="225735" x="1196975" y="5410200"/>
          <p14:tracePt t="225752" x="1112838" y="5410200"/>
          <p14:tracePt t="225768" x="1089025" y="5410200"/>
          <p14:tracePt t="226230" x="1082675" y="5410200"/>
          <p14:tracePt t="226238" x="1050925" y="5387975"/>
          <p14:tracePt t="226246" x="1044575" y="5380038"/>
          <p14:tracePt t="226262" x="1028700" y="5372100"/>
          <p14:tracePt t="226270" x="1028700" y="5364163"/>
          <p14:tracePt t="226312" x="1020763" y="5356225"/>
          <p14:tracePt t="226318" x="1020763" y="5341938"/>
          <p14:tracePt t="226327" x="1012825" y="5334000"/>
          <p14:tracePt t="226335" x="1012825" y="5311775"/>
          <p14:tracePt t="226352" x="998538" y="5265738"/>
          <p14:tracePt t="226369" x="982663" y="5173663"/>
          <p14:tracePt t="226385" x="968375" y="5059363"/>
          <p14:tracePt t="226402" x="952500" y="4922838"/>
          <p14:tracePt t="226419" x="930275" y="4778375"/>
          <p14:tracePt t="226422" x="922338" y="4708525"/>
          <p14:tracePt t="226435" x="914400" y="4656138"/>
          <p14:tracePt t="226452" x="892175" y="4549775"/>
          <p14:tracePt t="226469" x="892175" y="4465638"/>
          <p14:tracePt t="226485" x="892175" y="4441825"/>
          <p14:tracePt t="227582" x="892175" y="4427538"/>
          <p14:tracePt t="227590" x="906463" y="4373563"/>
          <p14:tracePt t="227598" x="1006475" y="4297363"/>
          <p14:tracePt t="227606" x="1082675" y="4275138"/>
          <p14:tracePt t="227619" x="1150938" y="4259263"/>
          <p14:tracePt t="227636" x="1249363" y="4237038"/>
          <p14:tracePt t="227653" x="1371600" y="4206875"/>
          <p14:tracePt t="232558" x="1371600" y="4198938"/>
          <p14:tracePt t="232735" x="1371600" y="4183063"/>
          <p14:tracePt t="232742" x="1371600" y="4152900"/>
          <p14:tracePt t="232754" x="1363663" y="4152900"/>
          <p14:tracePt t="232771" x="1349375" y="4152900"/>
          <p14:tracePt t="232788" x="1333500" y="4144963"/>
          <p14:tracePt t="233134" x="1311275" y="4122738"/>
          <p14:tracePt t="233150" x="1311275" y="4114800"/>
          <p14:tracePt t="233166" x="1311275" y="4092575"/>
          <p14:tracePt t="324446" x="1387475" y="4084638"/>
          <p14:tracePt t="324493" x="2065338" y="3832225"/>
          <p14:tracePt t="324504" x="2155825" y="3794125"/>
          <p14:tracePt t="324521" x="2400300" y="3717925"/>
          <p14:tracePt t="324538" x="2598738" y="3635375"/>
          <p14:tracePt t="324554" x="2735263" y="3565525"/>
          <p14:tracePt t="324571" x="2789238" y="3543300"/>
          <p14:tracePt t="324679" x="2797175" y="3543300"/>
          <p14:tracePt t="324686" x="2811463" y="3543300"/>
          <p14:tracePt t="324695" x="2849563" y="3559175"/>
          <p14:tracePt t="324705" x="2887663" y="3619500"/>
          <p14:tracePt t="324721" x="2979738" y="3756025"/>
          <p14:tracePt t="324738" x="3048000" y="3794125"/>
          <p14:tracePt t="324755" x="3124200" y="3817938"/>
          <p14:tracePt t="324774" x="3178175" y="3832225"/>
          <p14:tracePt t="324788" x="3192463" y="3832225"/>
          <p14:tracePt t="324910" x="3184525" y="3832225"/>
          <p14:tracePt t="324918" x="3178175" y="3832225"/>
          <p14:tracePt t="324943" x="3170238" y="3832225"/>
          <p14:tracePt t="324966" x="3162300" y="3832225"/>
          <p14:tracePt t="324990" x="3154363" y="3832225"/>
          <p14:tracePt t="325006" x="3132138" y="3848100"/>
          <p14:tracePt t="325014" x="3116263" y="3863975"/>
          <p14:tracePt t="325022" x="3101975" y="3886200"/>
          <p14:tracePt t="325038" x="3086100" y="3908425"/>
          <p14:tracePt t="325055" x="3078163" y="3916363"/>
          <p14:tracePt t="325750" x="3032125" y="3916363"/>
          <p14:tracePt t="325758" x="2955925" y="3908425"/>
          <p14:tracePt t="325767" x="2887663" y="3902075"/>
          <p14:tracePt t="325774" x="2835275" y="3878263"/>
          <p14:tracePt t="325789" x="2789238" y="3863975"/>
          <p14:tracePt t="325805" x="2743200" y="3832225"/>
          <p14:tracePt t="325822" x="2400300" y="3589338"/>
          <p14:tracePt t="325838" x="2133600" y="3406775"/>
          <p14:tracePt t="325855" x="2041525" y="3314700"/>
          <p14:tracePt t="325871" x="2035175" y="3268663"/>
          <p14:tracePt t="325888" x="2011363" y="3162300"/>
          <p14:tracePt t="325905" x="2003425" y="3009900"/>
          <p14:tracePt t="325922" x="2003425" y="2887663"/>
          <p14:tracePt t="325938" x="2027238" y="2727325"/>
          <p14:tracePt t="325955" x="2125663" y="2536825"/>
          <p14:tracePt t="325972" x="2255838" y="2339975"/>
          <p14:tracePt t="325989" x="2446338" y="2073275"/>
          <p14:tracePt t="326005" x="2560638" y="1905000"/>
          <p14:tracePt t="326022" x="2651125" y="1752600"/>
          <p14:tracePt t="326038" x="2765425" y="1600200"/>
          <p14:tracePt t="326055" x="2841625" y="1470025"/>
          <p14:tracePt t="326072" x="2903538" y="1387475"/>
          <p14:tracePt t="326088" x="2971800" y="1303338"/>
          <p14:tracePt t="326105" x="3017838" y="1265238"/>
          <p14:tracePt t="326122" x="3032125" y="1257300"/>
          <p14:tracePt t="326198" x="3017838" y="1241425"/>
          <p14:tracePt t="326206" x="2971800" y="1219200"/>
          <p14:tracePt t="326215" x="2917825" y="1211263"/>
          <p14:tracePt t="326222" x="2887663" y="1203325"/>
          <p14:tracePt t="326239" x="2819400" y="1189038"/>
          <p14:tracePt t="326255" x="2743200" y="1181100"/>
          <p14:tracePt t="326272" x="2606675" y="1173163"/>
          <p14:tracePt t="326289" x="2247900" y="1257300"/>
          <p14:tracePt t="326305" x="1958975" y="1287463"/>
          <p14:tracePt t="326322" x="1774825" y="1303338"/>
          <p14:tracePt t="326339" x="1616075" y="1303338"/>
          <p14:tracePt t="326355" x="1417638" y="1303338"/>
          <p14:tracePt t="326372" x="1265238" y="1295400"/>
          <p14:tracePt t="326389" x="1211263" y="1287463"/>
          <p14:tracePt t="326446" x="1211263" y="1273175"/>
          <p14:tracePt t="326454" x="1235075" y="1273175"/>
          <p14:tracePt t="326463" x="1311275" y="1265238"/>
          <p14:tracePt t="326472" x="1417638" y="1257300"/>
          <p14:tracePt t="326488" x="1706563" y="1257300"/>
          <p14:tracePt t="326505" x="2125663" y="1257300"/>
          <p14:tracePt t="326522" x="2498725" y="1257300"/>
          <p14:tracePt t="326538" x="2689225" y="1257300"/>
          <p14:tracePt t="326555" x="2751138" y="1265238"/>
          <p14:tracePt t="326597" x="2727325" y="1273175"/>
          <p14:tracePt t="326605" x="2582863" y="1355725"/>
          <p14:tracePt t="326622" x="2263775" y="1463675"/>
          <p14:tracePt t="326638" x="1889125" y="1524000"/>
          <p14:tracePt t="326655" x="1622425" y="1554163"/>
          <p14:tracePt t="326673" x="1531938" y="1570038"/>
          <p14:tracePt t="326705" x="1570038" y="1577975"/>
          <p14:tracePt t="326722" x="1774825" y="1584325"/>
          <p14:tracePt t="326738" x="2370138" y="1539875"/>
          <p14:tracePt t="326755" x="3009900" y="1524000"/>
          <p14:tracePt t="326772" x="3352800" y="1516063"/>
          <p14:tracePt t="326788" x="3406775" y="1501775"/>
          <p14:tracePt t="326813" x="3368675" y="1485900"/>
          <p14:tracePt t="326822" x="3276600" y="1447800"/>
          <p14:tracePt t="326839" x="2979738" y="1439863"/>
          <p14:tracePt t="326855" x="2498725" y="1508125"/>
          <p14:tracePt t="326872" x="2187575" y="1562100"/>
          <p14:tracePt t="326889" x="2035175" y="1608138"/>
          <p14:tracePt t="326906" x="2027238" y="1616075"/>
          <p14:tracePt t="326939" x="2163763" y="1638300"/>
          <p14:tracePt t="326956" x="2316163" y="1668463"/>
          <p14:tracePt t="326973" x="2446338" y="1668463"/>
          <p14:tracePt t="327014" x="2446338" y="1660525"/>
          <p14:tracePt t="327022" x="2400300" y="1654175"/>
          <p14:tracePt t="327039" x="2247900" y="1608138"/>
          <p14:tracePt t="327056" x="2187575" y="1584325"/>
          <p14:tracePt t="327119" x="2225675" y="1592263"/>
          <p14:tracePt t="327126" x="2332038" y="1630363"/>
          <p14:tracePt t="327139" x="2422525" y="1638300"/>
          <p14:tracePt t="327156" x="2574925" y="1684338"/>
          <p14:tracePt t="327174" x="2689225" y="1722438"/>
          <p14:tracePt t="327189" x="2697163" y="1722438"/>
          <p14:tracePt t="327206" x="2705100" y="1722438"/>
          <p14:tracePt t="327222" x="2705100" y="1730375"/>
          <p14:tracePt t="327239" x="2705100" y="1768475"/>
          <p14:tracePt t="327256" x="2667000" y="1882775"/>
          <p14:tracePt t="327272" x="2628900" y="1981200"/>
          <p14:tracePt t="327289" x="2606675" y="2079625"/>
          <p14:tracePt t="327306" x="2598738" y="2187575"/>
          <p14:tracePt t="327322" x="2606675" y="2278063"/>
          <p14:tracePt t="327339" x="2773363" y="2384425"/>
          <p14:tracePt t="327356" x="3001963" y="2468563"/>
          <p14:tracePt t="327373" x="3482975" y="2606675"/>
          <p14:tracePt t="327390" x="3695700" y="2667000"/>
          <p14:tracePt t="327405" x="4098925" y="2827338"/>
          <p14:tracePt t="327422" x="4305300" y="2903538"/>
          <p14:tracePt t="327439" x="4327525" y="2911475"/>
          <p14:tracePt t="327455" x="4335463" y="2917825"/>
          <p14:tracePt t="327472" x="4244975" y="2994025"/>
          <p14:tracePt t="327489" x="4030663" y="3108325"/>
          <p14:tracePt t="327505" x="3810000" y="3162300"/>
          <p14:tracePt t="327522" x="3673475" y="3184525"/>
          <p14:tracePt t="327539" x="3665538" y="3184525"/>
          <p14:tracePt t="327573" x="3794125" y="3025775"/>
          <p14:tracePt t="327589" x="4427538" y="2765425"/>
          <p14:tracePt t="327605" x="5165725" y="2574925"/>
          <p14:tracePt t="327622" x="5959475" y="2422525"/>
          <p14:tracePt t="327639" x="6918325" y="2346325"/>
          <p14:tracePt t="327656" x="7947025" y="2346325"/>
          <p14:tracePt t="327672" x="8983663" y="2384425"/>
          <p14:tracePt t="327689" x="10074275" y="2544763"/>
          <p14:tracePt t="327706" x="11018838" y="2811463"/>
          <p14:tracePt t="327722" x="11818938" y="3116263"/>
          <p14:tracePt t="327739" x="12184063" y="3505200"/>
          <p14:tracePt t="327756" x="12184063" y="3992563"/>
          <p14:tracePt t="327773" x="12184063" y="4746625"/>
          <p14:tracePt t="327789" x="12184063" y="5211763"/>
          <p14:tracePt t="327806" x="12184063" y="5608638"/>
          <p14:tracePt t="327822" x="12085638" y="6019800"/>
          <p14:tracePt t="327839" x="11871325" y="6438900"/>
          <p14:tracePt t="327856" x="11566525" y="6789738"/>
          <p14:tracePt t="327872" x="11056938" y="6850063"/>
          <p14:tracePt t="327889" x="10340975" y="6850063"/>
          <p14:tracePt t="327906" x="9540875" y="6850063"/>
          <p14:tracePt t="327922" x="8648700" y="6850063"/>
          <p14:tracePt t="327939" x="7750175" y="6850063"/>
          <p14:tracePt t="327956" x="6842125" y="6850063"/>
          <p14:tracePt t="327973" x="5562600" y="6850063"/>
          <p14:tracePt t="327990" x="4892675" y="6713538"/>
          <p14:tracePt t="328006" x="4365625" y="6530975"/>
          <p14:tracePt t="328022" x="4060825" y="6362700"/>
          <p14:tracePt t="328039" x="3902075" y="6194425"/>
          <p14:tracePt t="328056" x="3825875" y="6019800"/>
          <p14:tracePt t="328072" x="3794125" y="5837238"/>
          <p14:tracePt t="328089" x="3794125" y="5622925"/>
          <p14:tracePt t="328106" x="3870325" y="5341938"/>
          <p14:tracePt t="328122" x="4060825" y="4945063"/>
          <p14:tracePt t="328139" x="4251325" y="4587875"/>
          <p14:tracePt t="328156" x="4419600" y="4321175"/>
          <p14:tracePt t="328173" x="4678363" y="3962400"/>
          <p14:tracePt t="328190" x="4830763" y="3749675"/>
          <p14:tracePt t="328206" x="4968875" y="3603625"/>
          <p14:tracePt t="328222" x="5089525" y="3505200"/>
          <p14:tracePt t="328239" x="5189538" y="3436938"/>
          <p14:tracePt t="328256" x="5265738" y="3382963"/>
          <p14:tracePt t="328623" x="5181600" y="3375025"/>
          <p14:tracePt t="328630" x="4914900" y="3489325"/>
          <p14:tracePt t="328639" x="4495800" y="3657600"/>
          <p14:tracePt t="328656" x="3695700" y="3916363"/>
          <p14:tracePt t="328673" x="2925763" y="4054475"/>
          <p14:tracePt t="328690" x="2301875" y="4137025"/>
          <p14:tracePt t="328706" x="1912938" y="4137025"/>
          <p14:tracePt t="328724" x="1730375" y="4092575"/>
          <p14:tracePt t="328739" x="1646238" y="3962400"/>
          <p14:tracePt t="328757" x="1660525" y="3527425"/>
          <p14:tracePt t="328773" x="1752600" y="3314700"/>
          <p14:tracePt t="328789" x="2362200" y="2636838"/>
          <p14:tracePt t="328806" x="3078163" y="2232025"/>
          <p14:tracePt t="328823" x="3932238" y="1920875"/>
          <p14:tracePt t="328840" x="4846638" y="1752600"/>
          <p14:tracePt t="328856" x="5661025" y="1660525"/>
          <p14:tracePt t="328873" x="6553200" y="1660525"/>
          <p14:tracePt t="328890" x="7459663" y="1660525"/>
          <p14:tracePt t="328906" x="8359775" y="1760538"/>
          <p14:tracePt t="328923" x="9228138" y="2041525"/>
          <p14:tracePt t="328940" x="9974263" y="2422525"/>
          <p14:tracePt t="328957" x="10531475" y="2903538"/>
          <p14:tracePt t="328973" x="10888663" y="3497263"/>
          <p14:tracePt t="328990" x="11095038" y="4289425"/>
          <p14:tracePt t="329006" x="11095038" y="4686300"/>
          <p14:tracePt t="329023" x="10858500" y="5037138"/>
          <p14:tracePt t="329040" x="10469563" y="5356225"/>
          <p14:tracePt t="329056" x="9737725" y="5638800"/>
          <p14:tracePt t="329073" x="8831263" y="5761038"/>
          <p14:tracePt t="329090" x="7802563" y="5761038"/>
          <p14:tracePt t="329106" x="6697663" y="5692775"/>
          <p14:tracePt t="329123" x="5730875" y="5546725"/>
          <p14:tracePt t="329141" x="4686300" y="5387975"/>
          <p14:tracePt t="329157" x="4441825" y="5341938"/>
          <p14:tracePt t="329173" x="4381500" y="5311775"/>
          <p14:tracePt t="329190" x="4373563" y="5303838"/>
          <p14:tracePt t="329206" x="4365625" y="5303838"/>
          <p14:tracePt t="329223" x="4365625" y="5280025"/>
          <p14:tracePt t="329240" x="4525963" y="5067300"/>
          <p14:tracePt t="329257" x="4816475" y="4876800"/>
          <p14:tracePt t="329273" x="5067300" y="4716463"/>
          <p14:tracePt t="329290" x="5249863" y="4625975"/>
          <p14:tracePt t="329306" x="5410200" y="4541838"/>
          <p14:tracePt t="329323" x="5508625" y="4479925"/>
          <p14:tracePt t="329340" x="5524500" y="4473575"/>
          <p14:tracePt t="329359" x="5532438" y="4473575"/>
          <p14:tracePt t="329390" x="5524500" y="4473575"/>
          <p14:tracePt t="329398" x="5486400" y="4473575"/>
          <p14:tracePt t="329406" x="5402263" y="4473575"/>
          <p14:tracePt t="329423" x="5097463" y="4579938"/>
          <p14:tracePt t="329440" x="4716463" y="4778375"/>
          <p14:tracePt t="329457" x="4435475" y="4892675"/>
          <p14:tracePt t="329473" x="4259263" y="4960938"/>
          <p14:tracePt t="329490" x="4206875" y="4968875"/>
          <p14:tracePt t="330863" x="4183063" y="4914900"/>
          <p14:tracePt t="330870" x="4144963" y="4664075"/>
          <p14:tracePt t="330878" x="4046538" y="4327525"/>
          <p14:tracePt t="330890" x="3978275" y="4137025"/>
          <p14:tracePt t="330907" x="3902075" y="3810000"/>
          <p14:tracePt t="330923" x="3878263" y="3603625"/>
          <p14:tracePt t="330940" x="3878263" y="3482975"/>
          <p14:tracePt t="330957" x="3908425" y="3390900"/>
          <p14:tracePt t="330973" x="3908425" y="3382963"/>
          <p14:tracePt t="331270" x="3916363" y="3375025"/>
          <p14:tracePt t="331350" x="3932238" y="3375025"/>
          <p14:tracePt t="331358" x="3978275" y="3368675"/>
          <p14:tracePt t="331366" x="4098925" y="3336925"/>
          <p14:tracePt t="331374" x="4221163" y="3298825"/>
          <p14:tracePt t="331391" x="4397375" y="3260725"/>
          <p14:tracePt t="331407" x="4594225" y="3200400"/>
          <p14:tracePt t="331424" x="4822825" y="3146425"/>
          <p14:tracePt t="331441" x="5006975" y="3124200"/>
          <p14:tracePt t="331457" x="5083175" y="3094038"/>
          <p14:tracePt t="331526" x="5089525" y="3094038"/>
          <p14:tracePt t="331534" x="5083175" y="3086100"/>
          <p14:tracePt t="331542" x="5067300" y="3086100"/>
          <p14:tracePt t="331557" x="5067300" y="3078163"/>
          <p14:tracePt t="331574" x="5059363" y="3078163"/>
          <p14:tracePt t="331590" x="5045075" y="3078163"/>
          <p14:tracePt t="331607" x="4983163" y="3070225"/>
          <p14:tracePt t="331624" x="4945063" y="3063875"/>
          <p14:tracePt t="331641" x="4854575" y="3063875"/>
          <p14:tracePt t="331657" x="4762500" y="3116263"/>
          <p14:tracePt t="331674" x="4670425" y="3146425"/>
          <p14:tracePt t="331691" x="4618038" y="3170238"/>
          <p14:tracePt t="331707" x="4610100" y="3170238"/>
          <p14:tracePt t="331790" x="4594225" y="3170238"/>
          <p14:tracePt t="331798" x="4572000" y="3170238"/>
          <p14:tracePt t="331808" x="4541838" y="3162300"/>
          <p14:tracePt t="331824" x="4511675" y="3146425"/>
          <p14:tracePt t="331841" x="4495800" y="3146425"/>
          <p14:tracePt t="331874" x="4487863" y="3140075"/>
        </p14:tracePtLst>
      </p14:laserTraceLst>
    </p:ext>
  </p:extLs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93623"/>
    </mc:Choice>
    <mc:Fallback xmlns="">
      <p:transition spd="slow" advTm="93623"/>
    </mc:Fallback>
  </mc:AlternateContent>
  <p:timing>
    <p:tnLst>
      <p:par>
        <p:cTn id="1" dur="indefinite" restart="never" nodeType="tmRoot"/>
      </p:par>
    </p:tnLst>
  </p:timing>
  <p:extLst mod="1">
    <p:ext uri="{3A86A75C-4F4B-4683-9AE1-C65F6400EC91}">
      <p14:laserTraceLst xmlns:p14="http://schemas.microsoft.com/office/powerpoint/2010/main">
        <p14:tracePtLst>
          <p14:tracePt t="50111" x="4473575" y="3140075"/>
          <p14:tracePt t="50431" x="4359275" y="1706563"/>
          <p14:tracePt t="90727" x="0" y="0"/>
        </p14:tracePtLst>
      </p14:laserTrace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35EA885-0C91-45E2-97CB-249B4F314C70}"/>
</file>

<file path=customXml/itemProps2.xml><?xml version="1.0" encoding="utf-8"?>
<ds:datastoreItem xmlns:ds="http://schemas.openxmlformats.org/officeDocument/2006/customXml" ds:itemID="{5F7543DC-0461-4A4B-838C-A205F9B656BF}"/>
</file>

<file path=customXml/itemProps3.xml><?xml version="1.0" encoding="utf-8"?>
<ds:datastoreItem xmlns:ds="http://schemas.openxmlformats.org/officeDocument/2006/customXml" ds:itemID="{838584B8-B689-47A4-9A43-4D03B1D171D7}"/>
</file>

<file path=docProps/app.xml><?xml version="1.0" encoding="utf-8"?>
<Properties xmlns="http://schemas.openxmlformats.org/officeDocument/2006/extended-properties" xmlns:vt="http://schemas.openxmlformats.org/officeDocument/2006/docPropsVTypes">
  <TotalTime>1073</TotalTime>
  <Words>1224</Words>
  <Application>Microsoft Office PowerPoint</Application>
  <PresentationFormat>Widescreen</PresentationFormat>
  <Paragraphs>287</Paragraphs>
  <Slides>49</Slides>
  <Notes>3</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49</vt:i4>
      </vt:variant>
    </vt:vector>
  </HeadingPairs>
  <TitlesOfParts>
    <vt:vector size="59" baseType="lpstr">
      <vt:lpstr>Arial</vt:lpstr>
      <vt:lpstr>Arial Unicode MS</vt:lpstr>
      <vt:lpstr>Calibri</vt:lpstr>
      <vt:lpstr>Calibri Light</vt:lpstr>
      <vt:lpstr>Cambria Math</vt:lpstr>
      <vt:lpstr>Poppins</vt:lpstr>
      <vt:lpstr>Times New Roman</vt:lpstr>
      <vt:lpstr>Wingdings 2</vt:lpstr>
      <vt:lpstr>Office Theme</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 Faisal</cp:lastModifiedBy>
  <cp:revision>62</cp:revision>
  <dcterms:created xsi:type="dcterms:W3CDTF">2023-04-29T09:08:23Z</dcterms:created>
  <dcterms:modified xsi:type="dcterms:W3CDTF">2026-05-06T06:43:16Z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