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7" r:id="rId3"/>
  </p:sldMasterIdLst>
  <p:notesMasterIdLst>
    <p:notesMasterId r:id="rId40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48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8556072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ea793b0fe6_0_18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5" name="Google Shape;115;g1ea793b0fe6_0_1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1ea793b0fe6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8" name="Google Shape;128;g1ea793b0fe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1ea793b0fe6_0_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4" name="Google Shape;144;g1ea793b0fe6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91661b1fbd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1" name="Google Shape;161;g291661b1fb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1ea793b0fe6_0_2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5" name="Google Shape;185;g1ea793b0fe6_0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1ea793b0fe6_0_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2" name="Google Shape;202;g1ea793b0fe6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1ea793b0fe6_0_2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0" name="Google Shape;220;g1ea793b0fe6_0_2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ea793b0fe6_0_8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1" name="Google Shape;241;g1ea793b0fe6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1ea793b0fe6_0_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5" name="Google Shape;255;g1ea793b0fe6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1ea793b0fe6_0_1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8" name="Google Shape;268;g1ea793b0fe6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1ea793b0fe6_0_1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6" name="Google Shape;286;g1ea793b0fe6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1ea793b0fe6_0_1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6" name="Google Shape;306;g1ea793b0fe6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1ea793b0fe6_0_1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9" name="Google Shape;319;g1ea793b0fe6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1ea793b0fe6_0_1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2" name="Google Shape;332;g1ea793b0fe6_0_1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1ea793b0fe6_0_16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5" name="Google Shape;345;g1ea793b0fe6_0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1ea793b0fe6_0_17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3" name="Google Shape;363;g1ea793b0fe6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1ea793b0fe6_0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1" name="Google Shape;381;g1ea793b0fe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1ea793b0fe6_0_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1" name="Google Shape;401;g1ea793b0fe6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1ea793b0fe6_0_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9" name="Google Shape;419;g1ea793b0fe6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1ea793b0fe6_0_5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2" name="Google Shape;432;g1ea793b0fe6_0_5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1ea793b0fe6_0_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5" name="Google Shape;445;g1ea793b0fe6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g1ea793b0fe6_0_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8" name="Google Shape;458;g1ea793b0fe6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1ea793b0fe6_0_4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1" name="Google Shape;471;g1ea793b0fe6_0_4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1ea793b0fe6_0_50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4" name="Google Shape;484;g1ea793b0fe6_0_5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ea793b0fe6_0_3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7" name="Google Shape;497;g1ea793b0fe6_0_3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g1ea793b0fe6_0_37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1" name="Google Shape;521;g1ea793b0fe6_0_3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g1ea793b0fe6_0_38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4" name="Google Shape;534;g1ea793b0fe6_0_3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g1ea793b0fe6_0_3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7" name="Google Shape;547;g1ea793b0fe6_0_3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g1ea793b0fe6_0_40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7" name="Google Shape;567;g1ea793b0fe6_0_4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g1ea793b0fe6_0_4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5" name="Google Shape;585;g1ea793b0fe6_0_4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g1ea793b0fe6_0_4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9" name="Google Shape;609;g1ea793b0fe6_0_4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g1ea793b0fe6_0_4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2" name="Google Shape;622;g1ea793b0fe6_0_4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g1ea793b0fe6_0_4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5" name="Google Shape;635;g1ea793b0fe6_0_4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1ea793b0fe6_0_4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8" name="Google Shape;648;g1ea793b0fe6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61" name="Google Shape;661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2" name="Google Shape;662;p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الأيقونة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ar-SA" smtClean="0"/>
              <a:t>انقر فوق الأيقونة لإضافة صورة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 smtClean="0"/>
              <a:t>انقر فوق الأيقونة لإضافة صورة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oogle Shape;118;p23"/>
          <p:cNvPicPr>
            <a:picLocks noChangeAspect="1" noChangeArrowheads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7"/>
          <a:stretch>
            <a:fillRect/>
          </a:stretch>
        </p:blipFill>
        <p:spPr bwMode="auto">
          <a:xfrm>
            <a:off x="9886950" y="3189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  <p:sldLayoutId id="2147483686" r:id="rId19"/>
    <p:sldLayoutId id="2147483687" r:id="rId20"/>
    <p:sldLayoutId id="2147483688" r:id="rId2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94BOlPtMZkq24c-sJBeO5kgNskwLjzIm/vie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94BOlPtMZkq24c-sJBeO5kgNskwLjzIm/view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0ExMgymzDkUPypph_qSc0URGBcLPFV8F/view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oZPSZljIfpC77yotaPcKpgaic7n6VTtJ/view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7B5O961k2Bs-acbAn0O7VwmkymSnZEXT/view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KQKGOorNPUd8XG5XDLZYo1Kh-upZ6gtN/view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1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zUL5hpw3RrFECtfc4RyG4D5XQ9kodoI5/view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zUL5hpw3RrFECtfc4RyG4D5XQ9kodoI5/view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lang="en-US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oogle Shape;118;p2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7"/>
          <a:stretch>
            <a:fillRect/>
          </a:stretch>
        </p:blipFill>
        <p:spPr bwMode="auto">
          <a:xfrm>
            <a:off x="9782175" y="5873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5" name="Google Shape;125;p21"/>
          <p:cNvPicPr preferRelativeResize="0"/>
          <p:nvPr/>
        </p:nvPicPr>
        <p:blipFill rotWithShape="1">
          <a:blip r:embed="rId3">
            <a:alphaModFix/>
          </a:blip>
          <a:srcRect l="23213" t="20483" r="22103" b="6958"/>
          <a:stretch/>
        </p:blipFill>
        <p:spPr>
          <a:xfrm>
            <a:off x="617275" y="1231800"/>
            <a:ext cx="10736227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2"/>
          <p:cNvSpPr txBox="1"/>
          <p:nvPr/>
        </p:nvSpPr>
        <p:spPr>
          <a:xfrm>
            <a:off x="2485175" y="86512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2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8" name="Google Shape;138;p22"/>
          <p:cNvPicPr preferRelativeResize="0"/>
          <p:nvPr/>
        </p:nvPicPr>
        <p:blipFill rotWithShape="1">
          <a:blip r:embed="rId3">
            <a:alphaModFix/>
          </a:blip>
          <a:srcRect l="29982" t="22874" r="24903" b="61346"/>
          <a:stretch/>
        </p:blipFill>
        <p:spPr>
          <a:xfrm>
            <a:off x="617275" y="1231800"/>
            <a:ext cx="10708224" cy="358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2"/>
          <p:cNvSpPr txBox="1"/>
          <p:nvPr/>
        </p:nvSpPr>
        <p:spPr>
          <a:xfrm>
            <a:off x="3229025" y="4327575"/>
            <a:ext cx="3372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don’t like Russian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0" name="Google Shape;140;p22"/>
          <p:cNvSpPr txBox="1"/>
          <p:nvPr/>
        </p:nvSpPr>
        <p:spPr>
          <a:xfrm>
            <a:off x="3229025" y="4820188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like Mexican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1" name="Google Shape;141;p22"/>
          <p:cNvSpPr txBox="1"/>
          <p:nvPr/>
        </p:nvSpPr>
        <p:spPr>
          <a:xfrm>
            <a:off x="3229025" y="536417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love Japanese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2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4" name="Google Shape;154;p23"/>
          <p:cNvPicPr preferRelativeResize="0"/>
          <p:nvPr/>
        </p:nvPicPr>
        <p:blipFill rotWithShape="1">
          <a:blip r:embed="rId3">
            <a:alphaModFix/>
          </a:blip>
          <a:srcRect l="29413" t="17959" r="21111" b="54613"/>
          <a:stretch/>
        </p:blipFill>
        <p:spPr>
          <a:xfrm>
            <a:off x="688600" y="1231800"/>
            <a:ext cx="10741277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155" name="Google Shape;155;p23"/>
          <p:cNvSpPr txBox="1"/>
          <p:nvPr/>
        </p:nvSpPr>
        <p:spPr>
          <a:xfrm>
            <a:off x="7515800" y="3680950"/>
            <a:ext cx="3306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apple: It’s a kind of fruit</a:t>
            </a:r>
            <a:endParaRPr/>
          </a:p>
        </p:txBody>
      </p:sp>
      <p:sp>
        <p:nvSpPr>
          <p:cNvPr id="156" name="Google Shape;156;p23"/>
          <p:cNvSpPr txBox="1"/>
          <p:nvPr/>
        </p:nvSpPr>
        <p:spPr>
          <a:xfrm>
            <a:off x="7515800" y="4268300"/>
            <a:ext cx="3615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trout: It’s a kind of fish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57" name="Google Shape;157;p23"/>
          <p:cNvSpPr txBox="1"/>
          <p:nvPr/>
        </p:nvSpPr>
        <p:spPr>
          <a:xfrm>
            <a:off x="7584825" y="485565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veal: It’s a kind of meat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58" name="Google Shape;158;p23"/>
          <p:cNvSpPr txBox="1"/>
          <p:nvPr/>
        </p:nvSpPr>
        <p:spPr>
          <a:xfrm>
            <a:off x="7685575" y="5443000"/>
            <a:ext cx="3744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prawns: It’s a kind of seafood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grilled fish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64" name="Google Shape;16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7" name="Google Shape;16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" name="Google Shape;16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1" name="Google Shape;171;p24"/>
          <p:cNvPicPr preferRelativeResize="0"/>
          <p:nvPr/>
        </p:nvPicPr>
        <p:blipFill rotWithShape="1">
          <a:blip r:embed="rId3">
            <a:alphaModFix/>
          </a:blip>
          <a:srcRect l="37791" t="42731" r="22102" b="39876"/>
          <a:stretch/>
        </p:blipFill>
        <p:spPr>
          <a:xfrm>
            <a:off x="3529775" y="1231800"/>
            <a:ext cx="7900099" cy="3854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/>
          <p:cNvPicPr preferRelativeResize="0"/>
          <p:nvPr/>
        </p:nvPicPr>
        <p:blipFill rotWithShape="1">
          <a:blip r:embed="rId3">
            <a:alphaModFix/>
          </a:blip>
          <a:srcRect l="26540" t="45792" r="63013" b="24000"/>
          <a:stretch/>
        </p:blipFill>
        <p:spPr>
          <a:xfrm>
            <a:off x="716575" y="2101500"/>
            <a:ext cx="2813198" cy="4299275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4"/>
          <p:cNvSpPr txBox="1"/>
          <p:nvPr/>
        </p:nvSpPr>
        <p:spPr>
          <a:xfrm>
            <a:off x="4054175" y="4767638"/>
            <a:ext cx="15423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stuffed mushrooms</a:t>
            </a:r>
            <a:endParaRPr/>
          </a:p>
        </p:txBody>
      </p:sp>
      <p:sp>
        <p:nvSpPr>
          <p:cNvPr id="174" name="Google Shape;174;p24"/>
          <p:cNvSpPr txBox="1"/>
          <p:nvPr/>
        </p:nvSpPr>
        <p:spPr>
          <a:xfrm>
            <a:off x="6366600" y="47335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grilled fish</a:t>
            </a:r>
            <a:endParaRPr/>
          </a:p>
        </p:txBody>
      </p:sp>
      <p:sp>
        <p:nvSpPr>
          <p:cNvPr id="175" name="Google Shape;175;p24"/>
          <p:cNvSpPr txBox="1"/>
          <p:nvPr/>
        </p:nvSpPr>
        <p:spPr>
          <a:xfrm>
            <a:off x="6310600" y="42409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roast duck</a:t>
            </a:r>
            <a:endParaRPr/>
          </a:p>
        </p:txBody>
      </p:sp>
      <p:sp>
        <p:nvSpPr>
          <p:cNvPr id="176" name="Google Shape;176;p24"/>
          <p:cNvSpPr txBox="1"/>
          <p:nvPr/>
        </p:nvSpPr>
        <p:spPr>
          <a:xfrm>
            <a:off x="6310600" y="3690250"/>
            <a:ext cx="126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steak</a:t>
            </a:r>
            <a:endParaRPr/>
          </a:p>
        </p:txBody>
      </p:sp>
      <p:sp>
        <p:nvSpPr>
          <p:cNvPr id="177" name="Google Shape;177;p24"/>
          <p:cNvSpPr txBox="1"/>
          <p:nvPr/>
        </p:nvSpPr>
        <p:spPr>
          <a:xfrm>
            <a:off x="6366600" y="5226125"/>
            <a:ext cx="1614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beef stew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78" name="Google Shape;178;p24"/>
          <p:cNvSpPr txBox="1"/>
          <p:nvPr/>
        </p:nvSpPr>
        <p:spPr>
          <a:xfrm>
            <a:off x="8336400" y="3748325"/>
            <a:ext cx="1741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ice cream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79" name="Google Shape;179;p24"/>
          <p:cNvSpPr txBox="1"/>
          <p:nvPr/>
        </p:nvSpPr>
        <p:spPr>
          <a:xfrm>
            <a:off x="8436000" y="4275038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 pie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0" name="Google Shape;180;p24"/>
          <p:cNvSpPr txBox="1"/>
          <p:nvPr/>
        </p:nvSpPr>
        <p:spPr>
          <a:xfrm>
            <a:off x="8436000" y="47335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tiramisu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1" name="Google Shape;181;p24"/>
          <p:cNvSpPr txBox="1"/>
          <p:nvPr/>
        </p:nvSpPr>
        <p:spPr>
          <a:xfrm>
            <a:off x="8436000" y="522612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chocolate mousse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2" name="Google Shape;182;p24"/>
          <p:cNvSpPr txBox="1"/>
          <p:nvPr/>
        </p:nvSpPr>
        <p:spPr>
          <a:xfrm>
            <a:off x="4054175" y="4351113"/>
            <a:ext cx="907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salad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5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95" name="Google Shape;195;p25"/>
          <p:cNvPicPr preferRelativeResize="0"/>
          <p:nvPr/>
        </p:nvPicPr>
        <p:blipFill rotWithShape="1">
          <a:blip r:embed="rId3">
            <a:alphaModFix/>
          </a:blip>
          <a:srcRect l="38133" t="66530" r="31215" b="16419"/>
          <a:stretch/>
        </p:blipFill>
        <p:spPr>
          <a:xfrm>
            <a:off x="674600" y="1231800"/>
            <a:ext cx="10755274" cy="5168975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pic>
      <p:cxnSp>
        <p:nvCxnSpPr>
          <p:cNvPr id="196" name="Google Shape;196;p25"/>
          <p:cNvCxnSpPr/>
          <p:nvPr/>
        </p:nvCxnSpPr>
        <p:spPr>
          <a:xfrm rot="10800000" flipH="1">
            <a:off x="5195275" y="3308525"/>
            <a:ext cx="7977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7" name="Google Shape;197;p25"/>
          <p:cNvCxnSpPr/>
          <p:nvPr/>
        </p:nvCxnSpPr>
        <p:spPr>
          <a:xfrm>
            <a:off x="4985350" y="4218375"/>
            <a:ext cx="5739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8" name="Google Shape;198;p25"/>
          <p:cNvCxnSpPr/>
          <p:nvPr/>
        </p:nvCxnSpPr>
        <p:spPr>
          <a:xfrm>
            <a:off x="4033625" y="5170100"/>
            <a:ext cx="9516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9" name="Google Shape;199;p25"/>
          <p:cNvCxnSpPr/>
          <p:nvPr/>
        </p:nvCxnSpPr>
        <p:spPr>
          <a:xfrm>
            <a:off x="4579475" y="6121825"/>
            <a:ext cx="1063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8" name="Google Shape;208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2" name="Google Shape;212;p26"/>
          <p:cNvPicPr preferRelativeResize="0"/>
          <p:nvPr/>
        </p:nvPicPr>
        <p:blipFill rotWithShape="1">
          <a:blip r:embed="rId3">
            <a:alphaModFix/>
          </a:blip>
          <a:srcRect l="37677" t="29677" r="24783" b="54608"/>
          <a:stretch/>
        </p:blipFill>
        <p:spPr>
          <a:xfrm>
            <a:off x="674600" y="1349200"/>
            <a:ext cx="10692874" cy="47861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13" name="Google Shape;213;p26"/>
          <p:cNvSpPr txBox="1"/>
          <p:nvPr/>
        </p:nvSpPr>
        <p:spPr>
          <a:xfrm>
            <a:off x="7207875" y="3275050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sp>
        <p:nvSpPr>
          <p:cNvPr id="214" name="Google Shape;214;p26"/>
          <p:cNvSpPr txBox="1"/>
          <p:nvPr/>
        </p:nvSpPr>
        <p:spPr>
          <a:xfrm>
            <a:off x="4673075" y="4183225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sp>
        <p:nvSpPr>
          <p:cNvPr id="215" name="Google Shape;215;p26"/>
          <p:cNvSpPr txBox="1"/>
          <p:nvPr/>
        </p:nvSpPr>
        <p:spPr>
          <a:xfrm>
            <a:off x="7207875" y="4183225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endParaRPr/>
          </a:p>
        </p:txBody>
      </p:sp>
      <p:sp>
        <p:nvSpPr>
          <p:cNvPr id="216" name="Google Shape;216;p26"/>
          <p:cNvSpPr txBox="1"/>
          <p:nvPr/>
        </p:nvSpPr>
        <p:spPr>
          <a:xfrm>
            <a:off x="9427125" y="5103850"/>
            <a:ext cx="485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pic>
        <p:nvPicPr>
          <p:cNvPr id="217" name="Google Shape;217;p26" title="1_64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6" name="Google Shape;226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7" name="Google Shape;227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0" name="Google Shape;230;p27"/>
          <p:cNvPicPr preferRelativeResize="0"/>
          <p:nvPr/>
        </p:nvPicPr>
        <p:blipFill rotWithShape="1">
          <a:blip r:embed="rId3">
            <a:alphaModFix/>
          </a:blip>
          <a:srcRect l="38135" t="45588" r="26622" b="24614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31" name="Google Shape;231;p27"/>
          <p:cNvSpPr txBox="1"/>
          <p:nvPr/>
        </p:nvSpPr>
        <p:spPr>
          <a:xfrm>
            <a:off x="10021075" y="210150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/>
          </a:p>
        </p:txBody>
      </p:sp>
      <p:sp>
        <p:nvSpPr>
          <p:cNvPr id="232" name="Google Shape;232;p27"/>
          <p:cNvSpPr txBox="1"/>
          <p:nvPr/>
        </p:nvSpPr>
        <p:spPr>
          <a:xfrm>
            <a:off x="10021075" y="259410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/>
          </a:p>
        </p:txBody>
      </p:sp>
      <p:sp>
        <p:nvSpPr>
          <p:cNvPr id="233" name="Google Shape;233;p27"/>
          <p:cNvSpPr txBox="1"/>
          <p:nvPr/>
        </p:nvSpPr>
        <p:spPr>
          <a:xfrm>
            <a:off x="10021075" y="3612325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7</a:t>
            </a:r>
            <a:endParaRPr/>
          </a:p>
        </p:txBody>
      </p:sp>
      <p:sp>
        <p:nvSpPr>
          <p:cNvPr id="234" name="Google Shape;234;p27"/>
          <p:cNvSpPr txBox="1"/>
          <p:nvPr/>
        </p:nvSpPr>
        <p:spPr>
          <a:xfrm>
            <a:off x="10021075" y="41003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/>
          </a:p>
        </p:txBody>
      </p:sp>
      <p:sp>
        <p:nvSpPr>
          <p:cNvPr id="235" name="Google Shape;235;p27"/>
          <p:cNvSpPr txBox="1"/>
          <p:nvPr/>
        </p:nvSpPr>
        <p:spPr>
          <a:xfrm>
            <a:off x="10021075" y="46305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/>
          </a:p>
        </p:txBody>
      </p:sp>
      <p:sp>
        <p:nvSpPr>
          <p:cNvPr id="236" name="Google Shape;236;p27"/>
          <p:cNvSpPr txBox="1"/>
          <p:nvPr/>
        </p:nvSpPr>
        <p:spPr>
          <a:xfrm>
            <a:off x="10021075" y="51231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/>
          </a:p>
        </p:txBody>
      </p:sp>
      <p:sp>
        <p:nvSpPr>
          <p:cNvPr id="237" name="Google Shape;237;p27"/>
          <p:cNvSpPr txBox="1"/>
          <p:nvPr/>
        </p:nvSpPr>
        <p:spPr>
          <a:xfrm>
            <a:off x="10021075" y="5648775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8</a:t>
            </a:r>
            <a:endParaRPr/>
          </a:p>
        </p:txBody>
      </p:sp>
      <p:pic>
        <p:nvPicPr>
          <p:cNvPr id="238" name="Google Shape;238;p27" title="1_64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44" name="Google Shape;244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7" name="Google Shape;247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8" name="Google Shape;248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1" name="Google Shape;251;p28"/>
          <p:cNvPicPr preferRelativeResize="0"/>
          <p:nvPr/>
        </p:nvPicPr>
        <p:blipFill rotWithShape="1">
          <a:blip r:embed="rId3">
            <a:alphaModFix/>
          </a:blip>
          <a:srcRect l="40663" t="33075" r="26391" b="58327"/>
          <a:stretch/>
        </p:blipFill>
        <p:spPr>
          <a:xfrm>
            <a:off x="1000950" y="2235725"/>
            <a:ext cx="8770973" cy="243052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52" name="Google Shape;252;p28"/>
          <p:cNvSpPr txBox="1"/>
          <p:nvPr/>
        </p:nvSpPr>
        <p:spPr>
          <a:xfrm>
            <a:off x="2346900" y="1272150"/>
            <a:ext cx="58995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FF0000"/>
                </a:solidFill>
              </a:rPr>
              <a:t>Reading: Fast Food in India</a:t>
            </a:r>
            <a:endParaRPr sz="2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5" name="Google Shape;265;p29"/>
          <p:cNvPicPr preferRelativeResize="0"/>
          <p:nvPr/>
        </p:nvPicPr>
        <p:blipFill rotWithShape="1">
          <a:blip r:embed="rId3">
            <a:alphaModFix/>
          </a:blip>
          <a:srcRect l="26658" t="41106" r="25125" b="11547"/>
          <a:stretch/>
        </p:blipFill>
        <p:spPr>
          <a:xfrm>
            <a:off x="674600" y="1231800"/>
            <a:ext cx="10678901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4" name="Google Shape;274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5" name="Google Shape;275;p3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78" name="Google Shape;278;p30"/>
          <p:cNvPicPr preferRelativeResize="0"/>
          <p:nvPr/>
        </p:nvPicPr>
        <p:blipFill rotWithShape="1">
          <a:blip r:embed="rId3">
            <a:alphaModFix/>
          </a:blip>
          <a:srcRect l="40431" t="44308" r="28113" b="35031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pic>
      <p:cxnSp>
        <p:nvCxnSpPr>
          <p:cNvPr id="279" name="Google Shape;279;p30"/>
          <p:cNvCxnSpPr/>
          <p:nvPr/>
        </p:nvCxnSpPr>
        <p:spPr>
          <a:xfrm>
            <a:off x="2424100" y="2594850"/>
            <a:ext cx="3513000" cy="1497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0" name="Google Shape;280;p30"/>
          <p:cNvCxnSpPr/>
          <p:nvPr/>
        </p:nvCxnSpPr>
        <p:spPr>
          <a:xfrm>
            <a:off x="2410100" y="3294650"/>
            <a:ext cx="3540900" cy="1567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1" name="Google Shape;281;p30"/>
          <p:cNvCxnSpPr/>
          <p:nvPr/>
        </p:nvCxnSpPr>
        <p:spPr>
          <a:xfrm>
            <a:off x="2116175" y="4148400"/>
            <a:ext cx="3792900" cy="1469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2" name="Google Shape;282;p30"/>
          <p:cNvCxnSpPr/>
          <p:nvPr/>
        </p:nvCxnSpPr>
        <p:spPr>
          <a:xfrm rot="10800000" flipH="1">
            <a:off x="2186150" y="3364575"/>
            <a:ext cx="3750900" cy="1539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3" name="Google Shape;283;p30"/>
          <p:cNvCxnSpPr/>
          <p:nvPr/>
        </p:nvCxnSpPr>
        <p:spPr>
          <a:xfrm rot="10800000" flipH="1">
            <a:off x="2046200" y="2636750"/>
            <a:ext cx="3876900" cy="29952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2" name="Google Shape;292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3" name="Google Shape;293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6" name="Google Shape;296;p31"/>
          <p:cNvPicPr preferRelativeResize="0"/>
          <p:nvPr/>
        </p:nvPicPr>
        <p:blipFill rotWithShape="1">
          <a:blip r:embed="rId3">
            <a:alphaModFix/>
          </a:blip>
          <a:srcRect l="40660" t="65591" r="24670" b="8488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297" name="Google Shape;297;p31"/>
          <p:cNvSpPr txBox="1"/>
          <p:nvPr/>
        </p:nvSpPr>
        <p:spPr>
          <a:xfrm>
            <a:off x="1287625" y="2183350"/>
            <a:ext cx="5895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college students, mothers, and office workers</a:t>
            </a:r>
            <a:endParaRPr/>
          </a:p>
        </p:txBody>
      </p:sp>
      <p:sp>
        <p:nvSpPr>
          <p:cNvPr id="298" name="Google Shape;298;p31"/>
          <p:cNvSpPr txBox="1"/>
          <p:nvPr/>
        </p:nvSpPr>
        <p:spPr>
          <a:xfrm>
            <a:off x="1287625" y="275780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once a week</a:t>
            </a:r>
            <a:endParaRPr/>
          </a:p>
        </p:txBody>
      </p:sp>
      <p:sp>
        <p:nvSpPr>
          <p:cNvPr id="299" name="Google Shape;299;p31"/>
          <p:cNvSpPr txBox="1"/>
          <p:nvPr/>
        </p:nvSpPr>
        <p:spPr>
          <a:xfrm>
            <a:off x="1303550" y="3416225"/>
            <a:ext cx="1209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$6.60</a:t>
            </a:r>
            <a:endParaRPr/>
          </a:p>
        </p:txBody>
      </p:sp>
      <p:sp>
        <p:nvSpPr>
          <p:cNvPr id="300" name="Google Shape;300;p31"/>
          <p:cNvSpPr txBox="1"/>
          <p:nvPr/>
        </p:nvSpPr>
        <p:spPr>
          <a:xfrm>
            <a:off x="1063700" y="499302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vegetarian dishes</a:t>
            </a:r>
            <a:endParaRPr/>
          </a:p>
        </p:txBody>
      </p:sp>
      <p:sp>
        <p:nvSpPr>
          <p:cNvPr id="301" name="Google Shape;301;p31"/>
          <p:cNvSpPr txBox="1"/>
          <p:nvPr/>
        </p:nvSpPr>
        <p:spPr>
          <a:xfrm>
            <a:off x="4133650" y="5004263"/>
            <a:ext cx="454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Indian spices and cooking techniques</a:t>
            </a:r>
            <a:endParaRPr/>
          </a:p>
        </p:txBody>
      </p:sp>
      <p:sp>
        <p:nvSpPr>
          <p:cNvPr id="302" name="Google Shape;302;p31"/>
          <p:cNvSpPr txBox="1"/>
          <p:nvPr/>
        </p:nvSpPr>
        <p:spPr>
          <a:xfrm>
            <a:off x="8747400" y="5063000"/>
            <a:ext cx="25194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mix of Indian and international dishes</a:t>
            </a:r>
            <a:endParaRPr/>
          </a:p>
        </p:txBody>
      </p:sp>
      <p:sp>
        <p:nvSpPr>
          <p:cNvPr id="303" name="Google Shape;303;p31"/>
          <p:cNvSpPr txBox="1"/>
          <p:nvPr/>
        </p:nvSpPr>
        <p:spPr>
          <a:xfrm>
            <a:off x="1063700" y="5696900"/>
            <a:ext cx="7052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there is a lot of demand in India for fast food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2" name="Google Shape;312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3" name="Google Shape;313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6" name="Google Shape;316;p32"/>
          <p:cNvPicPr preferRelativeResize="0"/>
          <p:nvPr/>
        </p:nvPicPr>
        <p:blipFill rotWithShape="1">
          <a:blip r:embed="rId3">
            <a:alphaModFix/>
          </a:blip>
          <a:srcRect l="26309" t="20081" r="32823" b="56653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5" name="Google Shape;325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6" name="Google Shape;326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9" name="Google Shape;329;p33"/>
          <p:cNvPicPr preferRelativeResize="0"/>
          <p:nvPr/>
        </p:nvPicPr>
        <p:blipFill rotWithShape="1">
          <a:blip r:embed="rId3">
            <a:alphaModFix/>
          </a:blip>
          <a:srcRect l="23922" t="18855" r="39268" b="53184"/>
          <a:stretch/>
        </p:blipFill>
        <p:spPr>
          <a:xfrm>
            <a:off x="688600" y="1293225"/>
            <a:ext cx="10741277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8" name="Google Shape;338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2" name="Google Shape;342;p34"/>
          <p:cNvPicPr preferRelativeResize="0"/>
          <p:nvPr/>
        </p:nvPicPr>
        <p:blipFill rotWithShape="1">
          <a:blip r:embed="rId3">
            <a:alphaModFix/>
          </a:blip>
          <a:srcRect l="23784" t="47224" r="47057" b="35772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1" name="Google Shape;351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2" name="Google Shape;352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5" name="Google Shape;355;p35"/>
          <p:cNvPicPr preferRelativeResize="0"/>
          <p:nvPr/>
        </p:nvPicPr>
        <p:blipFill rotWithShape="1">
          <a:blip r:embed="rId3">
            <a:alphaModFix/>
          </a:blip>
          <a:srcRect l="40199" t="41510" r="22107" b="4021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35"/>
          <p:cNvSpPr txBox="1"/>
          <p:nvPr/>
        </p:nvSpPr>
        <p:spPr>
          <a:xfrm>
            <a:off x="942300" y="4660650"/>
            <a:ext cx="5041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 I have some more coffee, please?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57" name="Google Shape;357;p35"/>
          <p:cNvSpPr txBox="1"/>
          <p:nvPr/>
        </p:nvSpPr>
        <p:spPr>
          <a:xfrm>
            <a:off x="6800475" y="2999800"/>
            <a:ext cx="3209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isn’t any wine left.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58" name="Google Shape;358;p35"/>
          <p:cNvSpPr txBox="1"/>
          <p:nvPr/>
        </p:nvSpPr>
        <p:spPr>
          <a:xfrm>
            <a:off x="5252775" y="5153250"/>
            <a:ext cx="436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359" name="Google Shape;359;p35"/>
          <p:cNvSpPr txBox="1"/>
          <p:nvPr/>
        </p:nvSpPr>
        <p:spPr>
          <a:xfrm>
            <a:off x="10009875" y="3492400"/>
            <a:ext cx="536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360" name="Google Shape;360;p35"/>
          <p:cNvSpPr txBox="1"/>
          <p:nvPr/>
        </p:nvSpPr>
        <p:spPr>
          <a:xfrm>
            <a:off x="10009875" y="4363600"/>
            <a:ext cx="637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9" name="Google Shape;369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0" name="Google Shape;370;p36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73" name="Google Shape;373;p36"/>
          <p:cNvPicPr preferRelativeResize="0"/>
          <p:nvPr/>
        </p:nvPicPr>
        <p:blipFill rotWithShape="1">
          <a:blip r:embed="rId3">
            <a:alphaModFix/>
          </a:blip>
          <a:srcRect l="39973" t="58246" r="25242" b="16841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pic>
      <p:cxnSp>
        <p:nvCxnSpPr>
          <p:cNvPr id="374" name="Google Shape;374;p36"/>
          <p:cNvCxnSpPr/>
          <p:nvPr/>
        </p:nvCxnSpPr>
        <p:spPr>
          <a:xfrm>
            <a:off x="2871950" y="2860750"/>
            <a:ext cx="7137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5" name="Google Shape;375;p36"/>
          <p:cNvCxnSpPr/>
          <p:nvPr/>
        </p:nvCxnSpPr>
        <p:spPr>
          <a:xfrm>
            <a:off x="4789400" y="3518575"/>
            <a:ext cx="685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6" name="Google Shape;376;p36"/>
          <p:cNvCxnSpPr/>
          <p:nvPr/>
        </p:nvCxnSpPr>
        <p:spPr>
          <a:xfrm>
            <a:off x="4173575" y="4470300"/>
            <a:ext cx="643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7" name="Google Shape;377;p36"/>
          <p:cNvCxnSpPr/>
          <p:nvPr/>
        </p:nvCxnSpPr>
        <p:spPr>
          <a:xfrm>
            <a:off x="7378650" y="5072125"/>
            <a:ext cx="5319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8" name="Google Shape;378;p36"/>
          <p:cNvCxnSpPr/>
          <p:nvPr/>
        </p:nvCxnSpPr>
        <p:spPr>
          <a:xfrm>
            <a:off x="3417800" y="5492000"/>
            <a:ext cx="6159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5" name="Google Shape;385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7" name="Google Shape;387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8" name="Google Shape;388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1" name="Google Shape;391;p37"/>
          <p:cNvPicPr preferRelativeResize="0"/>
          <p:nvPr/>
        </p:nvPicPr>
        <p:blipFill rotWithShape="1">
          <a:blip r:embed="rId3">
            <a:alphaModFix/>
          </a:blip>
          <a:srcRect l="27572" t="28244" r="25591" b="41550"/>
          <a:stretch/>
        </p:blipFill>
        <p:spPr>
          <a:xfrm>
            <a:off x="617275" y="1293225"/>
            <a:ext cx="10750200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392" name="Google Shape;392;p37"/>
          <p:cNvSpPr txBox="1"/>
          <p:nvPr/>
        </p:nvSpPr>
        <p:spPr>
          <a:xfrm>
            <a:off x="5192500" y="286915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know</a:t>
            </a:r>
            <a:endParaRPr/>
          </a:p>
        </p:txBody>
      </p:sp>
      <p:sp>
        <p:nvSpPr>
          <p:cNvPr id="393" name="Google Shape;393;p37"/>
          <p:cNvSpPr txBox="1"/>
          <p:nvPr/>
        </p:nvSpPr>
        <p:spPr>
          <a:xfrm>
            <a:off x="5946700" y="3455425"/>
            <a:ext cx="736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tell</a:t>
            </a:r>
            <a:endParaRPr/>
          </a:p>
        </p:txBody>
      </p:sp>
      <p:sp>
        <p:nvSpPr>
          <p:cNvPr id="394" name="Google Shape;394;p37"/>
          <p:cNvSpPr txBox="1"/>
          <p:nvPr/>
        </p:nvSpPr>
        <p:spPr>
          <a:xfrm>
            <a:off x="6556675" y="39480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talk</a:t>
            </a:r>
            <a:endParaRPr/>
          </a:p>
        </p:txBody>
      </p:sp>
      <p:sp>
        <p:nvSpPr>
          <p:cNvPr id="395" name="Google Shape;395;p37"/>
          <p:cNvSpPr txBox="1"/>
          <p:nvPr/>
        </p:nvSpPr>
        <p:spPr>
          <a:xfrm>
            <a:off x="5727600" y="4382238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park</a:t>
            </a:r>
            <a:endParaRPr/>
          </a:p>
        </p:txBody>
      </p:sp>
      <p:sp>
        <p:nvSpPr>
          <p:cNvPr id="396" name="Google Shape;396;p37"/>
          <p:cNvSpPr txBox="1"/>
          <p:nvPr/>
        </p:nvSpPr>
        <p:spPr>
          <a:xfrm>
            <a:off x="5736550" y="4928100"/>
            <a:ext cx="1156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talked</a:t>
            </a:r>
            <a:endParaRPr/>
          </a:p>
        </p:txBody>
      </p:sp>
      <p:sp>
        <p:nvSpPr>
          <p:cNvPr id="397" name="Google Shape;397;p37"/>
          <p:cNvSpPr txBox="1"/>
          <p:nvPr/>
        </p:nvSpPr>
        <p:spPr>
          <a:xfrm>
            <a:off x="8081875" y="5420700"/>
            <a:ext cx="1970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important</a:t>
            </a:r>
            <a:endParaRPr/>
          </a:p>
        </p:txBody>
      </p:sp>
      <p:pic>
        <p:nvPicPr>
          <p:cNvPr id="398" name="Google Shape;398;p37" title="1_66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7" name="Google Shape;407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1" name="Google Shape;411;p38"/>
          <p:cNvPicPr preferRelativeResize="0"/>
          <p:nvPr/>
        </p:nvPicPr>
        <p:blipFill rotWithShape="1">
          <a:blip r:embed="rId3">
            <a:alphaModFix/>
          </a:blip>
          <a:srcRect l="37906" t="58042" r="27425" b="22977"/>
          <a:stretch/>
        </p:blipFill>
        <p:spPr>
          <a:xfrm>
            <a:off x="617275" y="1321225"/>
            <a:ext cx="10812600" cy="51365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412" name="Google Shape;412;p38"/>
          <p:cNvSpPr txBox="1"/>
          <p:nvPr/>
        </p:nvSpPr>
        <p:spPr>
          <a:xfrm>
            <a:off x="7711750" y="2999800"/>
            <a:ext cx="61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413" name="Google Shape;413;p38"/>
          <p:cNvSpPr txBox="1"/>
          <p:nvPr/>
        </p:nvSpPr>
        <p:spPr>
          <a:xfrm>
            <a:off x="7404200" y="4673075"/>
            <a:ext cx="52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414" name="Google Shape;414;p38"/>
          <p:cNvSpPr txBox="1"/>
          <p:nvPr/>
        </p:nvSpPr>
        <p:spPr>
          <a:xfrm>
            <a:off x="1774375" y="4180475"/>
            <a:ext cx="4568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Don’t take a client you don’t like</a:t>
            </a:r>
            <a:endParaRPr/>
          </a:p>
        </p:txBody>
      </p:sp>
      <p:sp>
        <p:nvSpPr>
          <p:cNvPr id="415" name="Google Shape;415;p38"/>
          <p:cNvSpPr txBox="1"/>
          <p:nvPr/>
        </p:nvSpPr>
        <p:spPr>
          <a:xfrm>
            <a:off x="2052750" y="5775650"/>
            <a:ext cx="3870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Don’t spend too much money</a:t>
            </a:r>
            <a:endParaRPr/>
          </a:p>
        </p:txBody>
      </p:sp>
      <p:pic>
        <p:nvPicPr>
          <p:cNvPr id="416" name="Google Shape;416;p38" title="1_67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vv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" name="Google Shape;422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" name="Google Shape;424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5" name="Google Shape;425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6" name="Google Shape;426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9" name="Google Shape;429;p39" title="05a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321225"/>
            <a:ext cx="10638250" cy="5079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vv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6" name="Google Shape;436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437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8" name="Google Shape;438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9" name="Google Shape;439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2" name="Google Shape;442;p40" title="05b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9" name="Google Shape;449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1" name="Google Shape;451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2" name="Google Shape;452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5" name="Google Shape;455;p41"/>
          <p:cNvPicPr preferRelativeResize="0"/>
          <p:nvPr/>
        </p:nvPicPr>
        <p:blipFill rotWithShape="1">
          <a:blip r:embed="rId3">
            <a:alphaModFix/>
          </a:blip>
          <a:srcRect l="23900" t="24778" r="32476" b="3726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4" name="Google Shape;464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8" name="Google Shape;468;p42"/>
          <p:cNvPicPr preferRelativeResize="0"/>
          <p:nvPr/>
        </p:nvPicPr>
        <p:blipFill rotWithShape="1">
          <a:blip r:embed="rId3">
            <a:alphaModFix/>
          </a:blip>
          <a:srcRect l="24015" t="65182" r="43381" b="12419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5" name="Google Shape;475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" name="Google Shape;476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7" name="Google Shape;477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8" name="Google Shape;478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1" name="Google Shape;481;p43"/>
          <p:cNvPicPr preferRelativeResize="0"/>
          <p:nvPr/>
        </p:nvPicPr>
        <p:blipFill rotWithShape="1">
          <a:blip r:embed="rId3">
            <a:alphaModFix/>
          </a:blip>
          <a:srcRect l="23899" t="40289" r="43382" b="33290"/>
          <a:stretch/>
        </p:blipFill>
        <p:spPr>
          <a:xfrm>
            <a:off x="617275" y="1321225"/>
            <a:ext cx="10750200" cy="513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8" name="Google Shape;488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0" name="Google Shape;490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1" name="Google Shape;491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4" name="Google Shape;494;p44"/>
          <p:cNvPicPr preferRelativeResize="0"/>
          <p:nvPr/>
        </p:nvPicPr>
        <p:blipFill rotWithShape="1">
          <a:blip r:embed="rId3">
            <a:alphaModFix/>
          </a:blip>
          <a:srcRect l="23669" t="66406" r="42579" b="1323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1" name="Google Shape;501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Google Shape;502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3" name="Google Shape;503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7" name="Google Shape;507;p45"/>
          <p:cNvPicPr preferRelativeResize="0"/>
          <p:nvPr/>
        </p:nvPicPr>
        <p:blipFill rotWithShape="1">
          <a:blip r:embed="rId3">
            <a:alphaModFix/>
          </a:blip>
          <a:srcRect l="37030" t="43144" r="26160" b="34617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sp>
        <p:nvSpPr>
          <p:cNvPr id="508" name="Google Shape;508;p45"/>
          <p:cNvSpPr txBox="1"/>
          <p:nvPr/>
        </p:nvSpPr>
        <p:spPr>
          <a:xfrm>
            <a:off x="2407300" y="4030800"/>
            <a:ext cx="366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09" name="Google Shape;509;p45"/>
          <p:cNvSpPr txBox="1"/>
          <p:nvPr/>
        </p:nvSpPr>
        <p:spPr>
          <a:xfrm>
            <a:off x="2346900" y="4575100"/>
            <a:ext cx="366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0" name="Google Shape;510;p45"/>
          <p:cNvSpPr txBox="1"/>
          <p:nvPr/>
        </p:nvSpPr>
        <p:spPr>
          <a:xfrm>
            <a:off x="2513150" y="5119400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1" name="Google Shape;511;p45"/>
          <p:cNvSpPr txBox="1"/>
          <p:nvPr/>
        </p:nvSpPr>
        <p:spPr>
          <a:xfrm>
            <a:off x="4977875" y="511940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2" name="Google Shape;512;p45"/>
          <p:cNvSpPr txBox="1"/>
          <p:nvPr/>
        </p:nvSpPr>
        <p:spPr>
          <a:xfrm>
            <a:off x="4977875" y="286295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3" name="Google Shape;513;p45"/>
          <p:cNvSpPr txBox="1"/>
          <p:nvPr/>
        </p:nvSpPr>
        <p:spPr>
          <a:xfrm>
            <a:off x="4787900" y="3991175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4" name="Google Shape;514;p45"/>
          <p:cNvSpPr txBox="1"/>
          <p:nvPr/>
        </p:nvSpPr>
        <p:spPr>
          <a:xfrm>
            <a:off x="7660425" y="239185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5" name="Google Shape;515;p45"/>
          <p:cNvSpPr txBox="1"/>
          <p:nvPr/>
        </p:nvSpPr>
        <p:spPr>
          <a:xfrm>
            <a:off x="7488175" y="457510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6" name="Google Shape;516;p45"/>
          <p:cNvSpPr txBox="1"/>
          <p:nvPr/>
        </p:nvSpPr>
        <p:spPr>
          <a:xfrm>
            <a:off x="7727325" y="3991175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7" name="Google Shape;517;p45"/>
          <p:cNvSpPr txBox="1"/>
          <p:nvPr/>
        </p:nvSpPr>
        <p:spPr>
          <a:xfrm>
            <a:off x="7301625" y="5195975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8" name="Google Shape;518;p45"/>
          <p:cNvSpPr txBox="1"/>
          <p:nvPr/>
        </p:nvSpPr>
        <p:spPr>
          <a:xfrm>
            <a:off x="10523375" y="457510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7" name="Google Shape;527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46"/>
          <p:cNvSpPr txBox="1"/>
          <p:nvPr/>
        </p:nvSpPr>
        <p:spPr>
          <a:xfrm>
            <a:off x="889000" y="2391850"/>
            <a:ext cx="9862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1" name="Google Shape;531;p46"/>
          <p:cNvPicPr preferRelativeResize="0"/>
          <p:nvPr/>
        </p:nvPicPr>
        <p:blipFill rotWithShape="1">
          <a:blip r:embed="rId3">
            <a:alphaModFix/>
          </a:blip>
          <a:srcRect l="36757" t="42736" r="30641" b="34931"/>
          <a:stretch/>
        </p:blipFill>
        <p:spPr>
          <a:xfrm>
            <a:off x="617275" y="1231800"/>
            <a:ext cx="10812600" cy="4330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1" name="Google Shape;541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44" name="Google Shape;544;p47"/>
          <p:cNvPicPr preferRelativeResize="0"/>
          <p:nvPr/>
        </p:nvPicPr>
        <p:blipFill rotWithShape="1">
          <a:blip r:embed="rId3">
            <a:alphaModFix/>
          </a:blip>
          <a:srcRect l="50201" t="63164" r="30742" b="17219"/>
          <a:stretch/>
        </p:blipFill>
        <p:spPr>
          <a:xfrm>
            <a:off x="674600" y="1755100"/>
            <a:ext cx="7627776" cy="3666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1" name="Google Shape;551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3" name="Google Shape;553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4" name="Google Shape;554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7" name="Google Shape;557;p48"/>
          <p:cNvPicPr preferRelativeResize="0"/>
          <p:nvPr/>
        </p:nvPicPr>
        <p:blipFill rotWithShape="1">
          <a:blip r:embed="rId3">
            <a:alphaModFix/>
          </a:blip>
          <a:srcRect l="37213" t="44164" r="30185" b="19747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  <p:sp>
        <p:nvSpPr>
          <p:cNvPr id="558" name="Google Shape;558;p48"/>
          <p:cNvSpPr txBox="1"/>
          <p:nvPr/>
        </p:nvSpPr>
        <p:spPr>
          <a:xfrm>
            <a:off x="1987400" y="3112725"/>
            <a:ext cx="800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59" name="Google Shape;559;p48"/>
          <p:cNvSpPr txBox="1"/>
          <p:nvPr/>
        </p:nvSpPr>
        <p:spPr>
          <a:xfrm>
            <a:off x="1937750" y="398727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  <p:sp>
        <p:nvSpPr>
          <p:cNvPr id="560" name="Google Shape;560;p48"/>
          <p:cNvSpPr txBox="1"/>
          <p:nvPr/>
        </p:nvSpPr>
        <p:spPr>
          <a:xfrm>
            <a:off x="1987400" y="3598500"/>
            <a:ext cx="800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1" name="Google Shape;561;p48"/>
          <p:cNvSpPr txBox="1"/>
          <p:nvPr/>
        </p:nvSpPr>
        <p:spPr>
          <a:xfrm>
            <a:off x="1937750" y="439070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  <p:sp>
        <p:nvSpPr>
          <p:cNvPr id="562" name="Google Shape;562;p48"/>
          <p:cNvSpPr txBox="1"/>
          <p:nvPr/>
        </p:nvSpPr>
        <p:spPr>
          <a:xfrm>
            <a:off x="1937750" y="486182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3" name="Google Shape;563;p48"/>
          <p:cNvSpPr txBox="1"/>
          <p:nvPr/>
        </p:nvSpPr>
        <p:spPr>
          <a:xfrm>
            <a:off x="1888100" y="529667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4" name="Google Shape;564;p48"/>
          <p:cNvSpPr txBox="1"/>
          <p:nvPr/>
        </p:nvSpPr>
        <p:spPr>
          <a:xfrm>
            <a:off x="1888100" y="5736375"/>
            <a:ext cx="1266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1" name="Google Shape;571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" name="Google Shape;572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3" name="Google Shape;573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4" name="Google Shape;574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7" name="Google Shape;577;p49"/>
          <p:cNvPicPr preferRelativeResize="0"/>
          <p:nvPr/>
        </p:nvPicPr>
        <p:blipFill rotWithShape="1">
          <a:blip r:embed="rId3">
            <a:alphaModFix/>
          </a:blip>
          <a:srcRect l="38705" t="44483" r="25591" b="3327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78" name="Google Shape;578;p49" title="1_6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79" name="Google Shape;579;p49"/>
          <p:cNvSpPr txBox="1"/>
          <p:nvPr/>
        </p:nvSpPr>
        <p:spPr>
          <a:xfrm>
            <a:off x="6508100" y="3369775"/>
            <a:ext cx="3641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Alex thinks it’s a bad idea</a:t>
            </a:r>
            <a:endParaRPr/>
          </a:p>
        </p:txBody>
      </p:sp>
      <p:sp>
        <p:nvSpPr>
          <p:cNvPr id="580" name="Google Shape;580;p49"/>
          <p:cNvSpPr txBox="1"/>
          <p:nvPr/>
        </p:nvSpPr>
        <p:spPr>
          <a:xfrm>
            <a:off x="6478550" y="4043250"/>
            <a:ext cx="522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581" name="Google Shape;581;p49"/>
          <p:cNvSpPr txBox="1"/>
          <p:nvPr/>
        </p:nvSpPr>
        <p:spPr>
          <a:xfrm>
            <a:off x="6197100" y="4811500"/>
            <a:ext cx="584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582" name="Google Shape;582;p49"/>
          <p:cNvSpPr txBox="1"/>
          <p:nvPr/>
        </p:nvSpPr>
        <p:spPr>
          <a:xfrm>
            <a:off x="5621675" y="5498825"/>
            <a:ext cx="4612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It’s for 8 people on Wednesday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9" name="Google Shape;589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1" name="Google Shape;591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2" name="Google Shape;592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95" name="Google Shape;595;p50"/>
          <p:cNvPicPr preferRelativeResize="0"/>
          <p:nvPr/>
        </p:nvPicPr>
        <p:blipFill rotWithShape="1">
          <a:blip r:embed="rId3">
            <a:alphaModFix/>
          </a:blip>
          <a:srcRect l="38711" t="47634" r="28915" b="21345"/>
          <a:stretch/>
        </p:blipFill>
        <p:spPr>
          <a:xfrm>
            <a:off x="688600" y="1349200"/>
            <a:ext cx="10678877" cy="5051576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  <p:pic>
        <p:nvPicPr>
          <p:cNvPr id="596" name="Google Shape;596;p50" title="1_6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50"/>
          <p:cNvSpPr txBox="1"/>
          <p:nvPr/>
        </p:nvSpPr>
        <p:spPr>
          <a:xfrm>
            <a:off x="2253325" y="20434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know</a:t>
            </a:r>
            <a:endParaRPr/>
          </a:p>
        </p:txBody>
      </p:sp>
      <p:sp>
        <p:nvSpPr>
          <p:cNvPr id="598" name="Google Shape;598;p50"/>
          <p:cNvSpPr txBox="1"/>
          <p:nvPr/>
        </p:nvSpPr>
        <p:spPr>
          <a:xfrm>
            <a:off x="6198625" y="21015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</a:t>
            </a:r>
            <a:endParaRPr/>
          </a:p>
        </p:txBody>
      </p:sp>
      <p:sp>
        <p:nvSpPr>
          <p:cNvPr id="599" name="Google Shape;599;p50"/>
          <p:cNvSpPr txBox="1"/>
          <p:nvPr/>
        </p:nvSpPr>
        <p:spPr>
          <a:xfrm>
            <a:off x="2148925" y="2894050"/>
            <a:ext cx="1097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agree</a:t>
            </a:r>
            <a:endParaRPr/>
          </a:p>
        </p:txBody>
      </p:sp>
      <p:sp>
        <p:nvSpPr>
          <p:cNvPr id="600" name="Google Shape;600;p50"/>
          <p:cNvSpPr txBox="1"/>
          <p:nvPr/>
        </p:nvSpPr>
        <p:spPr>
          <a:xfrm>
            <a:off x="4096150" y="28940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think</a:t>
            </a:r>
            <a:endParaRPr/>
          </a:p>
        </p:txBody>
      </p:sp>
      <p:sp>
        <p:nvSpPr>
          <p:cNvPr id="601" name="Google Shape;601;p50"/>
          <p:cNvSpPr txBox="1"/>
          <p:nvPr/>
        </p:nvSpPr>
        <p:spPr>
          <a:xfrm>
            <a:off x="7943475" y="28940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don’t</a:t>
            </a:r>
            <a:endParaRPr/>
          </a:p>
        </p:txBody>
      </p:sp>
      <p:sp>
        <p:nvSpPr>
          <p:cNvPr id="602" name="Google Shape;602;p50"/>
          <p:cNvSpPr txBox="1"/>
          <p:nvPr/>
        </p:nvSpPr>
        <p:spPr>
          <a:xfrm>
            <a:off x="2253325" y="3744700"/>
            <a:ext cx="724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idea</a:t>
            </a:r>
            <a:endParaRPr/>
          </a:p>
        </p:txBody>
      </p:sp>
      <p:sp>
        <p:nvSpPr>
          <p:cNvPr id="603" name="Google Shape;603;p50"/>
          <p:cNvSpPr txBox="1"/>
          <p:nvPr/>
        </p:nvSpPr>
        <p:spPr>
          <a:xfrm>
            <a:off x="1908125" y="41792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</a:t>
            </a:r>
            <a:endParaRPr/>
          </a:p>
        </p:txBody>
      </p:sp>
      <p:sp>
        <p:nvSpPr>
          <p:cNvPr id="604" name="Google Shape;604;p50"/>
          <p:cNvSpPr txBox="1"/>
          <p:nvPr/>
        </p:nvSpPr>
        <p:spPr>
          <a:xfrm>
            <a:off x="3572050" y="4692225"/>
            <a:ext cx="724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</a:t>
            </a:r>
            <a:endParaRPr/>
          </a:p>
        </p:txBody>
      </p:sp>
      <p:sp>
        <p:nvSpPr>
          <p:cNvPr id="605" name="Google Shape;605;p50"/>
          <p:cNvSpPr txBox="1"/>
          <p:nvPr/>
        </p:nvSpPr>
        <p:spPr>
          <a:xfrm>
            <a:off x="2011525" y="51848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about</a:t>
            </a:r>
            <a:endParaRPr/>
          </a:p>
        </p:txBody>
      </p:sp>
      <p:sp>
        <p:nvSpPr>
          <p:cNvPr id="606" name="Google Shape;606;p50"/>
          <p:cNvSpPr txBox="1"/>
          <p:nvPr/>
        </p:nvSpPr>
        <p:spPr>
          <a:xfrm>
            <a:off x="3047075" y="5677425"/>
            <a:ext cx="839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great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9" name="Google Shape;619;p51"/>
          <p:cNvPicPr preferRelativeResize="0"/>
          <p:nvPr/>
        </p:nvPicPr>
        <p:blipFill rotWithShape="1">
          <a:blip r:embed="rId3">
            <a:alphaModFix/>
          </a:blip>
          <a:srcRect l="21595" t="15794" r="24212" b="6668"/>
          <a:stretch/>
        </p:blipFill>
        <p:spPr>
          <a:xfrm>
            <a:off x="688600" y="1083275"/>
            <a:ext cx="10741277" cy="53174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6" name="Google Shape;626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" name="Google Shape;627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8" name="Google Shape;628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9" name="Google Shape;629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2" name="Google Shape;632;p52"/>
          <p:cNvPicPr preferRelativeResize="0"/>
          <p:nvPr/>
        </p:nvPicPr>
        <p:blipFill rotWithShape="1">
          <a:blip r:embed="rId3">
            <a:alphaModFix/>
          </a:blip>
          <a:srcRect l="25276" t="32936" r="21000" b="1624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9" name="Google Shape;63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1" name="Google Shape;64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2" name="Google Shape;64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5" name="Google Shape;645;p53"/>
          <p:cNvPicPr preferRelativeResize="0"/>
          <p:nvPr/>
        </p:nvPicPr>
        <p:blipFill rotWithShape="1">
          <a:blip r:embed="rId3">
            <a:alphaModFix/>
          </a:blip>
          <a:srcRect l="20609" t="14264" r="22110" b="6181"/>
          <a:stretch/>
        </p:blipFill>
        <p:spPr>
          <a:xfrm>
            <a:off x="617275" y="1139275"/>
            <a:ext cx="10812600" cy="53185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" name="Google Shape;651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2" name="Google Shape;652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3" name="Google Shape;653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4" name="Google Shape;654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5" name="Google Shape;655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8" name="Google Shape;658;p54"/>
          <p:cNvPicPr preferRelativeResize="0"/>
          <p:nvPr/>
        </p:nvPicPr>
        <p:blipFill rotWithShape="1">
          <a:blip r:embed="rId3">
            <a:alphaModFix/>
          </a:blip>
          <a:srcRect l="30787" t="34873" r="27886" b="35634"/>
          <a:stretch/>
        </p:blipFill>
        <p:spPr>
          <a:xfrm>
            <a:off x="674600" y="1231800"/>
            <a:ext cx="10755274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4" name="Google Shape;664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67" name="Google Shape;667;p55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 dirty="0">
              <a:solidFill>
                <a:schemeClr val="tx1"/>
              </a:solidFill>
              <a:sym typeface="Arial"/>
            </a:endParaRPr>
          </a:p>
        </p:txBody>
      </p:sp>
      <p:sp>
        <p:nvSpPr>
          <p:cNvPr id="668" name="Google Shape;668;p55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" name="Google Shape;669;p55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2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0162EFB-BB88-40C3-A25E-B97DB9D497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A585FB-E84F-45D0-A4B7-3C880444259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2024</Template>
  <TotalTime>2</TotalTime>
  <Words>223</Words>
  <Application>Microsoft Office PowerPoint</Application>
  <PresentationFormat>مخصص</PresentationFormat>
  <Paragraphs>161</Paragraphs>
  <Slides>36</Slides>
  <Notes>36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36</vt:i4>
      </vt:variant>
    </vt:vector>
  </HeadingPairs>
  <TitlesOfParts>
    <vt:vector size="37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4</cp:revision>
  <dcterms:modified xsi:type="dcterms:W3CDTF">2024-10-31T17:41:07Z</dcterms:modified>
</cp:coreProperties>
</file>