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ar-EG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5E3CC0-D14A-460D-9D18-F6153A17B778}" type="datetimeFigureOut">
              <a:rPr lang="ar-EG" smtClean="0"/>
              <a:t>03/02/1446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E7AD47-5130-45C9-8CB4-BE73DA023C2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383335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ar-E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ar-E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5E3CC0-D14A-460D-9D18-F6153A17B778}" type="datetimeFigureOut">
              <a:rPr lang="ar-EG" smtClean="0"/>
              <a:t>03/02/1446</a:t>
            </a:fld>
            <a:endParaRPr lang="ar-EG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EG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E7AD47-5130-45C9-8CB4-BE73DA023C2A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1156239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E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881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382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smtClean="0"/>
              <a:t>Learning Objectives:</a:t>
            </a:r>
            <a:endParaRPr lang="en-US" b="1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346685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600" b="1" smtClean="0">
                <a:solidFill>
                  <a:srgbClr val="002060"/>
                </a:solidFill>
              </a:rPr>
              <a:t>Applications of Breadth First Search</a:t>
            </a:r>
            <a:endParaRPr lang="en-US" sz="4600" b="1" dirty="0">
              <a:solidFill>
                <a:srgbClr val="00206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63531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8731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36352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5587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98338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935190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135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156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62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2311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+mn-lt"/>
                <a:ea typeface="Lato Light"/>
                <a:cs typeface="Lato Light"/>
                <a:sym typeface="Lato Light"/>
              </a:rPr>
              <a:t>DEPTH-FIRST SEARCH</a:t>
            </a:r>
            <a:endParaRPr lang="en-US" sz="3600" dirty="0">
              <a:solidFill>
                <a:schemeClr val="accent5"/>
              </a:solidFill>
              <a:latin typeface="Lato Ligh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99055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latin typeface="+mn-lt"/>
                <a:ea typeface="Lato Light"/>
                <a:cs typeface="Lato Light"/>
                <a:sym typeface="Lato Light"/>
              </a:rPr>
              <a:t>BFS vs. DFS</a:t>
            </a:r>
            <a:endParaRPr lang="en-US" dirty="0">
              <a:latin typeface="+mn-lt"/>
              <a:ea typeface="Lato Light"/>
              <a:cs typeface="Lato Light"/>
              <a:sym typeface="Lato Light"/>
            </a:endParaRPr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7930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097311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144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92658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5471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71050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7194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7675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7167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397103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1273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18833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28138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8506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DFS stack example</a:t>
            </a:r>
            <a:endParaRPr lang="en-US" dirty="0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6901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9668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02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7564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11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0371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2720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1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28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700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5382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EG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0103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</Words>
  <Application>Microsoft Office PowerPoint</Application>
  <PresentationFormat>Widescreen</PresentationFormat>
  <Paragraphs>18</Paragraphs>
  <Slides>40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6" baseType="lpstr">
      <vt:lpstr>Arial</vt:lpstr>
      <vt:lpstr>Calibri</vt:lpstr>
      <vt:lpstr>Calibri Light</vt:lpstr>
      <vt:lpstr>Lato Light</vt:lpstr>
      <vt:lpstr>Times New Roman</vt:lpstr>
      <vt:lpstr>Office Theme</vt:lpstr>
      <vt:lpstr>PowerPoint Presentation</vt:lpstr>
      <vt:lpstr>PowerPoint Presentation</vt:lpstr>
      <vt:lpstr>Learning Objectives:</vt:lpstr>
      <vt:lpstr>Applications of Breadth First Search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DEPTH-FIRST SEARCH</vt:lpstr>
      <vt:lpstr>BFS vs. DFS</vt:lpstr>
      <vt:lpstr>DFS stack example</vt:lpstr>
      <vt:lpstr>DFS stack example</vt:lpstr>
      <vt:lpstr>DFS stack example</vt:lpstr>
      <vt:lpstr>DFS stack example</vt:lpstr>
      <vt:lpstr>DFS stack example</vt:lpstr>
      <vt:lpstr>DFS stack example</vt:lpstr>
      <vt:lpstr>DFS stack example</vt:lpstr>
      <vt:lpstr>DFS stack example</vt:lpstr>
      <vt:lpstr>DFS stack example</vt:lpstr>
      <vt:lpstr>DFS stack example</vt:lpstr>
      <vt:lpstr>DFS stack example</vt:lpstr>
      <vt:lpstr>DFS stack example</vt:lpstr>
      <vt:lpstr>DFS stack example</vt:lpstr>
      <vt:lpstr>DFS stack example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El-Wattaneya</dc:creator>
  <cp:lastModifiedBy>El-Wattaneya</cp:lastModifiedBy>
  <cp:revision>1</cp:revision>
  <dcterms:created xsi:type="dcterms:W3CDTF">2024-08-08T12:12:31Z</dcterms:created>
  <dcterms:modified xsi:type="dcterms:W3CDTF">2024-08-08T12:12:31Z</dcterms:modified>
</cp:coreProperties>
</file>