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480" r:id="rId2"/>
    <p:sldId id="303" r:id="rId3"/>
    <p:sldId id="271" r:id="rId4"/>
    <p:sldId id="256" r:id="rId5"/>
    <p:sldId id="482" r:id="rId6"/>
    <p:sldId id="483" r:id="rId7"/>
    <p:sldId id="505" r:id="rId8"/>
    <p:sldId id="484" r:id="rId9"/>
    <p:sldId id="485" r:id="rId10"/>
    <p:sldId id="506" r:id="rId11"/>
    <p:sldId id="508" r:id="rId12"/>
    <p:sldId id="498" r:id="rId13"/>
    <p:sldId id="529" r:id="rId14"/>
    <p:sldId id="499" r:id="rId15"/>
    <p:sldId id="500" r:id="rId16"/>
    <p:sldId id="487" r:id="rId17"/>
    <p:sldId id="488" r:id="rId18"/>
    <p:sldId id="306" r:id="rId19"/>
    <p:sldId id="489" r:id="rId20"/>
    <p:sldId id="507" r:id="rId21"/>
    <p:sldId id="492" r:id="rId22"/>
    <p:sldId id="494" r:id="rId23"/>
    <p:sldId id="493" r:id="rId24"/>
    <p:sldId id="531" r:id="rId25"/>
    <p:sldId id="481" r:id="rId26"/>
    <p:sldId id="486" r:id="rId27"/>
    <p:sldId id="490" r:id="rId28"/>
    <p:sldId id="491" r:id="rId29"/>
    <p:sldId id="533" r:id="rId30"/>
    <p:sldId id="495" r:id="rId31"/>
    <p:sldId id="496" r:id="rId32"/>
    <p:sldId id="497" r:id="rId33"/>
    <p:sldId id="501" r:id="rId34"/>
    <p:sldId id="502" r:id="rId35"/>
    <p:sldId id="504" r:id="rId36"/>
    <p:sldId id="512" r:id="rId37"/>
    <p:sldId id="513" r:id="rId38"/>
    <p:sldId id="514" r:id="rId39"/>
    <p:sldId id="517" r:id="rId40"/>
    <p:sldId id="518" r:id="rId41"/>
    <p:sldId id="516" r:id="rId42"/>
    <p:sldId id="520" r:id="rId43"/>
    <p:sldId id="521" r:id="rId44"/>
    <p:sldId id="522" r:id="rId45"/>
    <p:sldId id="523" r:id="rId46"/>
    <p:sldId id="525" r:id="rId47"/>
    <p:sldId id="527" r:id="rId48"/>
    <p:sldId id="510"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256"/>
            <p14:sldId id="482"/>
            <p14:sldId id="483"/>
            <p14:sldId id="505"/>
            <p14:sldId id="484"/>
            <p14:sldId id="485"/>
            <p14:sldId id="506"/>
            <p14:sldId id="508"/>
            <p14:sldId id="498"/>
            <p14:sldId id="529"/>
            <p14:sldId id="499"/>
            <p14:sldId id="500"/>
            <p14:sldId id="487"/>
            <p14:sldId id="488"/>
            <p14:sldId id="306"/>
            <p14:sldId id="489"/>
            <p14:sldId id="507"/>
            <p14:sldId id="492"/>
            <p14:sldId id="494"/>
            <p14:sldId id="493"/>
            <p14:sldId id="531"/>
            <p14:sldId id="481"/>
            <p14:sldId id="486"/>
            <p14:sldId id="490"/>
            <p14:sldId id="491"/>
            <p14:sldId id="533"/>
            <p14:sldId id="495"/>
            <p14:sldId id="496"/>
            <p14:sldId id="497"/>
            <p14:sldId id="501"/>
            <p14:sldId id="502"/>
            <p14:sldId id="504"/>
            <p14:sldId id="512"/>
            <p14:sldId id="513"/>
            <p14:sldId id="514"/>
            <p14:sldId id="517"/>
            <p14:sldId id="518"/>
            <p14:sldId id="516"/>
            <p14:sldId id="520"/>
            <p14:sldId id="521"/>
            <p14:sldId id="522"/>
            <p14:sldId id="523"/>
            <p14:sldId id="525"/>
            <p14:sldId id="527"/>
            <p14:sldId id="51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880F9D-E037-42F5-9381-420888BC6BCF}" v="107" dt="2023-10-20T23:11:12.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3738" autoAdjust="0"/>
  </p:normalViewPr>
  <p:slideViewPr>
    <p:cSldViewPr snapToGrid="0">
      <p:cViewPr varScale="1">
        <p:scale>
          <a:sx n="105" d="100"/>
          <a:sy n="105" d="100"/>
        </p:scale>
        <p:origin x="8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ek Alkholy" userId="b8ea5062cb0c2681" providerId="LiveId" clId="{33880F9D-E037-42F5-9381-420888BC6BCF}"/>
    <pc:docChg chg="undo redo custSel addSld delSld modSld sldOrd modSection">
      <pc:chgData name="Malek Alkholy" userId="b8ea5062cb0c2681" providerId="LiveId" clId="{33880F9D-E037-42F5-9381-420888BC6BCF}" dt="2023-10-20T23:11:16.397" v="2169" actId="167"/>
      <pc:docMkLst>
        <pc:docMk/>
      </pc:docMkLst>
      <pc:sldChg chg="modSp mod">
        <pc:chgData name="Malek Alkholy" userId="b8ea5062cb0c2681" providerId="LiveId" clId="{33880F9D-E037-42F5-9381-420888BC6BCF}" dt="2023-10-20T17:18:49.836" v="749" actId="167"/>
        <pc:sldMkLst>
          <pc:docMk/>
          <pc:sldMk cId="3434396648" sldId="256"/>
        </pc:sldMkLst>
        <pc:picChg chg="mod ord">
          <ac:chgData name="Malek Alkholy" userId="b8ea5062cb0c2681" providerId="LiveId" clId="{33880F9D-E037-42F5-9381-420888BC6BCF}" dt="2023-10-20T17:18:49.836" v="749" actId="167"/>
          <ac:picMkLst>
            <pc:docMk/>
            <pc:sldMk cId="3434396648" sldId="256"/>
            <ac:picMk id="6" creationId="{A9188027-D267-68EA-5EFA-21C4B6003DEB}"/>
          </ac:picMkLst>
        </pc:picChg>
      </pc:sldChg>
      <pc:sldChg chg="modSp mod">
        <pc:chgData name="Malek Alkholy" userId="b8ea5062cb0c2681" providerId="LiveId" clId="{33880F9D-E037-42F5-9381-420888BC6BCF}" dt="2023-10-20T17:14:53.369" v="747" actId="167"/>
        <pc:sldMkLst>
          <pc:docMk/>
          <pc:sldMk cId="2257388018" sldId="271"/>
        </pc:sldMkLst>
        <pc:spChg chg="mod">
          <ac:chgData name="Malek Alkholy" userId="b8ea5062cb0c2681" providerId="LiveId" clId="{33880F9D-E037-42F5-9381-420888BC6BCF}" dt="2023-10-20T16:24:49.266" v="337" actId="20577"/>
          <ac:spMkLst>
            <pc:docMk/>
            <pc:sldMk cId="2257388018" sldId="271"/>
            <ac:spMk id="34" creationId="{FFBC9732-D32E-DCF9-3982-D4B68F971747}"/>
          </ac:spMkLst>
        </pc:spChg>
        <pc:picChg chg="mod ord">
          <ac:chgData name="Malek Alkholy" userId="b8ea5062cb0c2681" providerId="LiveId" clId="{33880F9D-E037-42F5-9381-420888BC6BCF}" dt="2023-10-20T17:14:53.369" v="747" actId="167"/>
          <ac:picMkLst>
            <pc:docMk/>
            <pc:sldMk cId="2257388018" sldId="271"/>
            <ac:picMk id="2" creationId="{FFB3D8B7-F171-0975-EFD8-1ED16FB9A407}"/>
          </ac:picMkLst>
        </pc:picChg>
      </pc:sldChg>
      <pc:sldChg chg="modSp mod ord">
        <pc:chgData name="Malek Alkholy" userId="b8ea5062cb0c2681" providerId="LiveId" clId="{33880F9D-E037-42F5-9381-420888BC6BCF}" dt="2023-10-20T19:13:16.447" v="1409" actId="167"/>
        <pc:sldMkLst>
          <pc:docMk/>
          <pc:sldMk cId="1520784841" sldId="306"/>
        </pc:sldMkLst>
        <pc:spChg chg="mod">
          <ac:chgData name="Malek Alkholy" userId="b8ea5062cb0c2681" providerId="LiveId" clId="{33880F9D-E037-42F5-9381-420888BC6BCF}" dt="2023-10-20T19:06:05.947" v="1407" actId="20577"/>
          <ac:spMkLst>
            <pc:docMk/>
            <pc:sldMk cId="1520784841" sldId="306"/>
            <ac:spMk id="6" creationId="{0AC2650A-C51A-9ACB-723B-68D89C868D01}"/>
          </ac:spMkLst>
        </pc:spChg>
        <pc:picChg chg="mod ord">
          <ac:chgData name="Malek Alkholy" userId="b8ea5062cb0c2681" providerId="LiveId" clId="{33880F9D-E037-42F5-9381-420888BC6BCF}" dt="2023-10-20T19:13:16.447" v="1409" actId="167"/>
          <ac:picMkLst>
            <pc:docMk/>
            <pc:sldMk cId="1520784841" sldId="306"/>
            <ac:picMk id="3" creationId="{AD53CDE7-AAF2-764F-674E-0A20A5D5139D}"/>
          </ac:picMkLst>
        </pc:picChg>
      </pc:sldChg>
      <pc:sldChg chg="delSp modSp mod delAnim">
        <pc:chgData name="Malek Alkholy" userId="b8ea5062cb0c2681" providerId="LiveId" clId="{33880F9D-E037-42F5-9381-420888BC6BCF}" dt="2023-10-20T23:11:16.397" v="2169" actId="167"/>
        <pc:sldMkLst>
          <pc:docMk/>
          <pc:sldMk cId="2269687913" sldId="349"/>
        </pc:sldMkLst>
        <pc:spChg chg="mod">
          <ac:chgData name="Malek Alkholy" userId="b8ea5062cb0c2681" providerId="LiveId" clId="{33880F9D-E037-42F5-9381-420888BC6BCF}" dt="2023-10-20T23:10:25.456" v="2167" actId="1076"/>
          <ac:spMkLst>
            <pc:docMk/>
            <pc:sldMk cId="2269687913" sldId="349"/>
            <ac:spMk id="5" creationId="{121B20AF-04F0-22A2-15B6-B1C1AE520C9F}"/>
          </ac:spMkLst>
        </pc:spChg>
        <pc:picChg chg="del mod">
          <ac:chgData name="Malek Alkholy" userId="b8ea5062cb0c2681" providerId="LiveId" clId="{33880F9D-E037-42F5-9381-420888BC6BCF}" dt="2023-10-20T23:08:44.529" v="2165" actId="478"/>
          <ac:picMkLst>
            <pc:docMk/>
            <pc:sldMk cId="2269687913" sldId="349"/>
            <ac:picMk id="2" creationId="{0F91923E-C502-7A2E-3948-68DC683F434B}"/>
          </ac:picMkLst>
        </pc:picChg>
        <pc:picChg chg="mod ord">
          <ac:chgData name="Malek Alkholy" userId="b8ea5062cb0c2681" providerId="LiveId" clId="{33880F9D-E037-42F5-9381-420888BC6BCF}" dt="2023-10-20T23:11:16.397" v="2169" actId="167"/>
          <ac:picMkLst>
            <pc:docMk/>
            <pc:sldMk cId="2269687913" sldId="349"/>
            <ac:picMk id="3" creationId="{25AD83E8-159C-56DD-2796-546B51A9F0D9}"/>
          </ac:picMkLst>
        </pc:picChg>
      </pc:sldChg>
      <pc:sldChg chg="modSp mod">
        <pc:chgData name="Malek Alkholy" userId="b8ea5062cb0c2681" providerId="LiveId" clId="{33880F9D-E037-42F5-9381-420888BC6BCF}" dt="2023-10-20T17:13:01.389" v="745" actId="167"/>
        <pc:sldMkLst>
          <pc:docMk/>
          <pc:sldMk cId="3774984797" sldId="480"/>
        </pc:sldMkLst>
        <pc:picChg chg="mod ord">
          <ac:chgData name="Malek Alkholy" userId="b8ea5062cb0c2681" providerId="LiveId" clId="{33880F9D-E037-42F5-9381-420888BC6BCF}" dt="2023-10-20T17:13:01.389" v="745" actId="167"/>
          <ac:picMkLst>
            <pc:docMk/>
            <pc:sldMk cId="3774984797" sldId="480"/>
            <ac:picMk id="2" creationId="{38E9DE3E-23F3-558B-A175-E5A014D76BC7}"/>
          </ac:picMkLst>
        </pc:picChg>
      </pc:sldChg>
      <pc:sldChg chg="modSp mod">
        <pc:chgData name="Malek Alkholy" userId="b8ea5062cb0c2681" providerId="LiveId" clId="{33880F9D-E037-42F5-9381-420888BC6BCF}" dt="2023-10-20T21:37:10.219" v="1688" actId="20577"/>
        <pc:sldMkLst>
          <pc:docMk/>
          <pc:sldMk cId="1648037196" sldId="481"/>
        </pc:sldMkLst>
        <pc:spChg chg="mod">
          <ac:chgData name="Malek Alkholy" userId="b8ea5062cb0c2681" providerId="LiveId" clId="{33880F9D-E037-42F5-9381-420888BC6BCF}" dt="2023-10-20T21:37:10.219" v="1688" actId="20577"/>
          <ac:spMkLst>
            <pc:docMk/>
            <pc:sldMk cId="1648037196" sldId="481"/>
            <ac:spMk id="11" creationId="{F302B31E-7905-011C-84CF-EEAEA8E33539}"/>
          </ac:spMkLst>
        </pc:spChg>
        <pc:picChg chg="mod ord">
          <ac:chgData name="Malek Alkholy" userId="b8ea5062cb0c2681" providerId="LiveId" clId="{33880F9D-E037-42F5-9381-420888BC6BCF}" dt="2023-10-20T20:51:04.627" v="1550" actId="167"/>
          <ac:picMkLst>
            <pc:docMk/>
            <pc:sldMk cId="1648037196" sldId="481"/>
            <ac:picMk id="2" creationId="{91986E42-C6A4-EAFF-E094-9523014E56FF}"/>
          </ac:picMkLst>
        </pc:picChg>
        <pc:picChg chg="mod">
          <ac:chgData name="Malek Alkholy" userId="b8ea5062cb0c2681" providerId="LiveId" clId="{33880F9D-E037-42F5-9381-420888BC6BCF}" dt="2023-10-20T16:40:53.085" v="566" actId="1076"/>
          <ac:picMkLst>
            <pc:docMk/>
            <pc:sldMk cId="1648037196" sldId="481"/>
            <ac:picMk id="3" creationId="{00000000-0000-0000-0000-000000000000}"/>
          </ac:picMkLst>
        </pc:picChg>
      </pc:sldChg>
      <pc:sldChg chg="modSp mod">
        <pc:chgData name="Malek Alkholy" userId="b8ea5062cb0c2681" providerId="LiveId" clId="{33880F9D-E037-42F5-9381-420888BC6BCF}" dt="2023-10-20T17:29:40.571" v="955" actId="167"/>
        <pc:sldMkLst>
          <pc:docMk/>
          <pc:sldMk cId="2218371863" sldId="482"/>
        </pc:sldMkLst>
        <pc:spChg chg="mod">
          <ac:chgData name="Malek Alkholy" userId="b8ea5062cb0c2681" providerId="LiveId" clId="{33880F9D-E037-42F5-9381-420888BC6BCF}" dt="2023-10-20T17:25:56.302" v="950" actId="1076"/>
          <ac:spMkLst>
            <pc:docMk/>
            <pc:sldMk cId="2218371863" sldId="482"/>
            <ac:spMk id="2" creationId="{52297C4B-84D7-EDC8-F6F6-53F29890AA2A}"/>
          </ac:spMkLst>
        </pc:spChg>
        <pc:spChg chg="mod">
          <ac:chgData name="Malek Alkholy" userId="b8ea5062cb0c2681" providerId="LiveId" clId="{33880F9D-E037-42F5-9381-420888BC6BCF}" dt="2023-10-20T17:25:56.686" v="951" actId="1076"/>
          <ac:spMkLst>
            <pc:docMk/>
            <pc:sldMk cId="2218371863" sldId="482"/>
            <ac:spMk id="3" creationId="{FE1BA4EE-2B88-B99F-6A81-884E42CCA968}"/>
          </ac:spMkLst>
        </pc:spChg>
        <pc:spChg chg="mod">
          <ac:chgData name="Malek Alkholy" userId="b8ea5062cb0c2681" providerId="LiveId" clId="{33880F9D-E037-42F5-9381-420888BC6BCF}" dt="2023-10-20T17:25:57.789" v="953" actId="1076"/>
          <ac:spMkLst>
            <pc:docMk/>
            <pc:sldMk cId="2218371863" sldId="482"/>
            <ac:spMk id="4" creationId="{6083F8E2-699C-9C01-0329-7C9299434C08}"/>
          </ac:spMkLst>
        </pc:spChg>
        <pc:spChg chg="mod">
          <ac:chgData name="Malek Alkholy" userId="b8ea5062cb0c2681" providerId="LiveId" clId="{33880F9D-E037-42F5-9381-420888BC6BCF}" dt="2023-10-20T17:23:05.126" v="933" actId="1076"/>
          <ac:spMkLst>
            <pc:docMk/>
            <pc:sldMk cId="2218371863" sldId="482"/>
            <ac:spMk id="9" creationId="{5A075604-73CD-4507-8013-424F369DFDEB}"/>
          </ac:spMkLst>
        </pc:spChg>
        <pc:picChg chg="mod">
          <ac:chgData name="Malek Alkholy" userId="b8ea5062cb0c2681" providerId="LiveId" clId="{33880F9D-E037-42F5-9381-420888BC6BCF}" dt="2023-10-20T17:23:03.602" v="928" actId="1076"/>
          <ac:picMkLst>
            <pc:docMk/>
            <pc:sldMk cId="2218371863" sldId="482"/>
            <ac:picMk id="5" creationId="{BF267E06-EB1E-9B34-38B9-64519A68A913}"/>
          </ac:picMkLst>
        </pc:picChg>
        <pc:picChg chg="mod ord">
          <ac:chgData name="Malek Alkholy" userId="b8ea5062cb0c2681" providerId="LiveId" clId="{33880F9D-E037-42F5-9381-420888BC6BCF}" dt="2023-10-20T17:29:40.571" v="955" actId="167"/>
          <ac:picMkLst>
            <pc:docMk/>
            <pc:sldMk cId="2218371863" sldId="482"/>
            <ac:picMk id="8" creationId="{5F1BEB0A-F3C8-85B2-C06D-A9DBE43A5376}"/>
          </ac:picMkLst>
        </pc:picChg>
        <pc:picChg chg="mod">
          <ac:chgData name="Malek Alkholy" userId="b8ea5062cb0c2681" providerId="LiveId" clId="{33880F9D-E037-42F5-9381-420888BC6BCF}" dt="2023-10-20T17:25:57.263" v="952" actId="1076"/>
          <ac:picMkLst>
            <pc:docMk/>
            <pc:sldMk cId="2218371863" sldId="482"/>
            <ac:picMk id="10" creationId="{6D55B888-F8BD-5EB3-6729-EB35C2D27CA9}"/>
          </ac:picMkLst>
        </pc:picChg>
      </pc:sldChg>
      <pc:sldChg chg="modSp mod">
        <pc:chgData name="Malek Alkholy" userId="b8ea5062cb0c2681" providerId="LiveId" clId="{33880F9D-E037-42F5-9381-420888BC6BCF}" dt="2023-10-20T17:32:43.538" v="956" actId="167"/>
        <pc:sldMkLst>
          <pc:docMk/>
          <pc:sldMk cId="3350088185" sldId="483"/>
        </pc:sldMkLst>
        <pc:spChg chg="mod">
          <ac:chgData name="Malek Alkholy" userId="b8ea5062cb0c2681" providerId="LiveId" clId="{33880F9D-E037-42F5-9381-420888BC6BCF}" dt="2023-10-20T16:31:33.279" v="414" actId="20577"/>
          <ac:spMkLst>
            <pc:docMk/>
            <pc:sldMk cId="3350088185" sldId="483"/>
            <ac:spMk id="4" creationId="{6083F8E2-699C-9C01-0329-7C9299434C08}"/>
          </ac:spMkLst>
        </pc:spChg>
        <pc:picChg chg="ord">
          <ac:chgData name="Malek Alkholy" userId="b8ea5062cb0c2681" providerId="LiveId" clId="{33880F9D-E037-42F5-9381-420888BC6BCF}" dt="2023-10-20T17:32:43.538" v="956" actId="167"/>
          <ac:picMkLst>
            <pc:docMk/>
            <pc:sldMk cId="3350088185" sldId="483"/>
            <ac:picMk id="10" creationId="{A087DFCC-07AE-6146-2CEA-4B41AFE52511}"/>
          </ac:picMkLst>
        </pc:picChg>
      </pc:sldChg>
      <pc:sldChg chg="modSp mod">
        <pc:chgData name="Malek Alkholy" userId="b8ea5062cb0c2681" providerId="LiveId" clId="{33880F9D-E037-42F5-9381-420888BC6BCF}" dt="2023-10-20T17:49:37.400" v="972" actId="167"/>
        <pc:sldMkLst>
          <pc:docMk/>
          <pc:sldMk cId="926246895" sldId="484"/>
        </pc:sldMkLst>
        <pc:spChg chg="mod">
          <ac:chgData name="Malek Alkholy" userId="b8ea5062cb0c2681" providerId="LiveId" clId="{33880F9D-E037-42F5-9381-420888BC6BCF}" dt="2023-10-20T17:36:44.344" v="962" actId="20577"/>
          <ac:spMkLst>
            <pc:docMk/>
            <pc:sldMk cId="926246895" sldId="484"/>
            <ac:spMk id="4" creationId="{6083F8E2-699C-9C01-0329-7C9299434C08}"/>
          </ac:spMkLst>
        </pc:spChg>
        <pc:spChg chg="mod">
          <ac:chgData name="Malek Alkholy" userId="b8ea5062cb0c2681" providerId="LiveId" clId="{33880F9D-E037-42F5-9381-420888BC6BCF}" dt="2023-10-20T17:36:30.161" v="961" actId="20577"/>
          <ac:spMkLst>
            <pc:docMk/>
            <pc:sldMk cId="926246895" sldId="484"/>
            <ac:spMk id="10" creationId="{5A075604-73CD-4507-8013-424F369DFDEB}"/>
          </ac:spMkLst>
        </pc:spChg>
        <pc:picChg chg="mod ord">
          <ac:chgData name="Malek Alkholy" userId="b8ea5062cb0c2681" providerId="LiveId" clId="{33880F9D-E037-42F5-9381-420888BC6BCF}" dt="2023-10-20T17:49:37.400" v="972" actId="167"/>
          <ac:picMkLst>
            <pc:docMk/>
            <pc:sldMk cId="926246895" sldId="484"/>
            <ac:picMk id="8" creationId="{5A0165E6-3198-73F5-9227-72FC46531EA0}"/>
          </ac:picMkLst>
        </pc:picChg>
      </pc:sldChg>
      <pc:sldChg chg="modSp mod">
        <pc:chgData name="Malek Alkholy" userId="b8ea5062cb0c2681" providerId="LiveId" clId="{33880F9D-E037-42F5-9381-420888BC6BCF}" dt="2023-10-20T17:52:32.700" v="974" actId="167"/>
        <pc:sldMkLst>
          <pc:docMk/>
          <pc:sldMk cId="1647931790" sldId="485"/>
        </pc:sldMkLst>
        <pc:spChg chg="mod">
          <ac:chgData name="Malek Alkholy" userId="b8ea5062cb0c2681" providerId="LiveId" clId="{33880F9D-E037-42F5-9381-420888BC6BCF}" dt="2023-10-20T17:49:03.171" v="968" actId="1076"/>
          <ac:spMkLst>
            <pc:docMk/>
            <pc:sldMk cId="1647931790" sldId="485"/>
            <ac:spMk id="2" creationId="{52297C4B-84D7-EDC8-F6F6-53F29890AA2A}"/>
          </ac:spMkLst>
        </pc:spChg>
        <pc:spChg chg="mod">
          <ac:chgData name="Malek Alkholy" userId="b8ea5062cb0c2681" providerId="LiveId" clId="{33880F9D-E037-42F5-9381-420888BC6BCF}" dt="2023-10-20T17:49:03.927" v="969" actId="1076"/>
          <ac:spMkLst>
            <pc:docMk/>
            <pc:sldMk cId="1647931790" sldId="485"/>
            <ac:spMk id="3" creationId="{FE1BA4EE-2B88-B99F-6A81-884E42CCA968}"/>
          </ac:spMkLst>
        </pc:spChg>
        <pc:spChg chg="mod">
          <ac:chgData name="Malek Alkholy" userId="b8ea5062cb0c2681" providerId="LiveId" clId="{33880F9D-E037-42F5-9381-420888BC6BCF}" dt="2023-10-20T16:35:42.793" v="480" actId="20577"/>
          <ac:spMkLst>
            <pc:docMk/>
            <pc:sldMk cId="1647931790" sldId="485"/>
            <ac:spMk id="4" creationId="{6083F8E2-699C-9C01-0329-7C9299434C08}"/>
          </ac:spMkLst>
        </pc:spChg>
        <pc:picChg chg="mod">
          <ac:chgData name="Malek Alkholy" userId="b8ea5062cb0c2681" providerId="LiveId" clId="{33880F9D-E037-42F5-9381-420888BC6BCF}" dt="2023-10-20T17:49:04.666" v="970" actId="1076"/>
          <ac:picMkLst>
            <pc:docMk/>
            <pc:sldMk cId="1647931790" sldId="485"/>
            <ac:picMk id="8" creationId="{00000000-0000-0000-0000-000000000000}"/>
          </ac:picMkLst>
        </pc:picChg>
        <pc:picChg chg="mod ord">
          <ac:chgData name="Malek Alkholy" userId="b8ea5062cb0c2681" providerId="LiveId" clId="{33880F9D-E037-42F5-9381-420888BC6BCF}" dt="2023-10-20T17:52:32.700" v="974" actId="167"/>
          <ac:picMkLst>
            <pc:docMk/>
            <pc:sldMk cId="1647931790" sldId="485"/>
            <ac:picMk id="10" creationId="{2B04E539-637E-7D0D-4769-1932F0357040}"/>
          </ac:picMkLst>
        </pc:picChg>
      </pc:sldChg>
      <pc:sldChg chg="modSp mod">
        <pc:chgData name="Malek Alkholy" userId="b8ea5062cb0c2681" providerId="LiveId" clId="{33880F9D-E037-42F5-9381-420888BC6BCF}" dt="2023-10-20T20:52:56.711" v="1552" actId="167"/>
        <pc:sldMkLst>
          <pc:docMk/>
          <pc:sldMk cId="2188587745" sldId="486"/>
        </pc:sldMkLst>
        <pc:spChg chg="mod">
          <ac:chgData name="Malek Alkholy" userId="b8ea5062cb0c2681" providerId="LiveId" clId="{33880F9D-E037-42F5-9381-420888BC6BCF}" dt="2023-10-20T16:43:10.421" v="604" actId="20577"/>
          <ac:spMkLst>
            <pc:docMk/>
            <pc:sldMk cId="2188587745" sldId="486"/>
            <ac:spMk id="5" creationId="{F302B31E-7905-011C-84CF-EEAEA8E33539}"/>
          </ac:spMkLst>
        </pc:spChg>
        <pc:picChg chg="mod ord">
          <ac:chgData name="Malek Alkholy" userId="b8ea5062cb0c2681" providerId="LiveId" clId="{33880F9D-E037-42F5-9381-420888BC6BCF}" dt="2023-10-20T20:52:56.711" v="1552" actId="167"/>
          <ac:picMkLst>
            <pc:docMk/>
            <pc:sldMk cId="2188587745" sldId="486"/>
            <ac:picMk id="6" creationId="{FD7CF52B-DE57-040E-E056-90638E20DA34}"/>
          </ac:picMkLst>
        </pc:picChg>
      </pc:sldChg>
      <pc:sldChg chg="modSp mod ord">
        <pc:chgData name="Malek Alkholy" userId="b8ea5062cb0c2681" providerId="LiveId" clId="{33880F9D-E037-42F5-9381-420888BC6BCF}" dt="2023-10-20T19:04:17.475" v="1405" actId="20577"/>
        <pc:sldMkLst>
          <pc:docMk/>
          <pc:sldMk cId="3490926656" sldId="487"/>
        </pc:sldMkLst>
        <pc:spChg chg="mod">
          <ac:chgData name="Malek Alkholy" userId="b8ea5062cb0c2681" providerId="LiveId" clId="{33880F9D-E037-42F5-9381-420888BC6BCF}" dt="2023-10-20T18:53:02.666" v="1397" actId="1076"/>
          <ac:spMkLst>
            <pc:docMk/>
            <pc:sldMk cId="3490926656" sldId="487"/>
            <ac:spMk id="2" creationId="{995E94FF-98B8-EC32-6A4F-5A7B41A22586}"/>
          </ac:spMkLst>
        </pc:spChg>
        <pc:spChg chg="mod">
          <ac:chgData name="Malek Alkholy" userId="b8ea5062cb0c2681" providerId="LiveId" clId="{33880F9D-E037-42F5-9381-420888BC6BCF}" dt="2023-10-20T19:04:17.475" v="1405" actId="20577"/>
          <ac:spMkLst>
            <pc:docMk/>
            <pc:sldMk cId="3490926656" sldId="487"/>
            <ac:spMk id="5" creationId="{F302B31E-7905-011C-84CF-EEAEA8E33539}"/>
          </ac:spMkLst>
        </pc:spChg>
        <pc:picChg chg="mod ord">
          <ac:chgData name="Malek Alkholy" userId="b8ea5062cb0c2681" providerId="LiveId" clId="{33880F9D-E037-42F5-9381-420888BC6BCF}" dt="2023-10-20T19:03:38.322" v="1400" actId="167"/>
          <ac:picMkLst>
            <pc:docMk/>
            <pc:sldMk cId="3490926656" sldId="487"/>
            <ac:picMk id="6" creationId="{6D50947A-121E-3C64-7695-CF01D80C3ADD}"/>
          </ac:picMkLst>
        </pc:picChg>
      </pc:sldChg>
      <pc:sldChg chg="modSp mod ord">
        <pc:chgData name="Malek Alkholy" userId="b8ea5062cb0c2681" providerId="LiveId" clId="{33880F9D-E037-42F5-9381-420888BC6BCF}" dt="2023-10-20T18:51:43.707" v="1388"/>
        <pc:sldMkLst>
          <pc:docMk/>
          <pc:sldMk cId="1146370412" sldId="488"/>
        </pc:sldMkLst>
        <pc:spChg chg="mod">
          <ac:chgData name="Malek Alkholy" userId="b8ea5062cb0c2681" providerId="LiveId" clId="{33880F9D-E037-42F5-9381-420888BC6BCF}" dt="2023-10-20T17:05:58.557" v="637" actId="20577"/>
          <ac:spMkLst>
            <pc:docMk/>
            <pc:sldMk cId="1146370412" sldId="488"/>
            <ac:spMk id="5" creationId="{F302B31E-7905-011C-84CF-EEAEA8E33539}"/>
          </ac:spMkLst>
        </pc:spChg>
      </pc:sldChg>
      <pc:sldChg chg="modSp mod ord">
        <pc:chgData name="Malek Alkholy" userId="b8ea5062cb0c2681" providerId="LiveId" clId="{33880F9D-E037-42F5-9381-420888BC6BCF}" dt="2023-10-20T19:16:42.053" v="1413" actId="167"/>
        <pc:sldMkLst>
          <pc:docMk/>
          <pc:sldMk cId="3936226827" sldId="489"/>
        </pc:sldMkLst>
        <pc:spChg chg="mod">
          <ac:chgData name="Malek Alkholy" userId="b8ea5062cb0c2681" providerId="LiveId" clId="{33880F9D-E037-42F5-9381-420888BC6BCF}" dt="2023-10-20T19:13:31.025" v="1411" actId="20577"/>
          <ac:spMkLst>
            <pc:docMk/>
            <pc:sldMk cId="3936226827" sldId="489"/>
            <ac:spMk id="4" creationId="{0AC2650A-C51A-9ACB-723B-68D89C868D01}"/>
          </ac:spMkLst>
        </pc:spChg>
        <pc:picChg chg="mod ord">
          <ac:chgData name="Malek Alkholy" userId="b8ea5062cb0c2681" providerId="LiveId" clId="{33880F9D-E037-42F5-9381-420888BC6BCF}" dt="2023-10-20T19:16:42.053" v="1413" actId="167"/>
          <ac:picMkLst>
            <pc:docMk/>
            <pc:sldMk cId="3936226827" sldId="489"/>
            <ac:picMk id="9" creationId="{017BDC3C-A66F-94A4-AA3C-60C374534FDE}"/>
          </ac:picMkLst>
        </pc:picChg>
      </pc:sldChg>
      <pc:sldChg chg="modSp mod">
        <pc:chgData name="Malek Alkholy" userId="b8ea5062cb0c2681" providerId="LiveId" clId="{33880F9D-E037-42F5-9381-420888BC6BCF}" dt="2023-10-20T21:37:16.992" v="1689" actId="20577"/>
        <pc:sldMkLst>
          <pc:docMk/>
          <pc:sldMk cId="225468114" sldId="490"/>
        </pc:sldMkLst>
        <pc:spChg chg="mod">
          <ac:chgData name="Malek Alkholy" userId="b8ea5062cb0c2681" providerId="LiveId" clId="{33880F9D-E037-42F5-9381-420888BC6BCF}" dt="2023-10-20T21:37:16.992" v="1689" actId="20577"/>
          <ac:spMkLst>
            <pc:docMk/>
            <pc:sldMk cId="225468114" sldId="490"/>
            <ac:spMk id="4" creationId="{6083F8E2-699C-9C01-0329-7C9299434C08}"/>
          </ac:spMkLst>
        </pc:spChg>
        <pc:picChg chg="mod ord">
          <ac:chgData name="Malek Alkholy" userId="b8ea5062cb0c2681" providerId="LiveId" clId="{33880F9D-E037-42F5-9381-420888BC6BCF}" dt="2023-10-20T21:16:57.560" v="1659" actId="167"/>
          <ac:picMkLst>
            <pc:docMk/>
            <pc:sldMk cId="225468114" sldId="490"/>
            <ac:picMk id="8" creationId="{F0CE2254-0FE4-2BEC-5221-C68D37AB9266}"/>
          </ac:picMkLst>
        </pc:picChg>
      </pc:sldChg>
      <pc:sldChg chg="modSp mod">
        <pc:chgData name="Malek Alkholy" userId="b8ea5062cb0c2681" providerId="LiveId" clId="{33880F9D-E037-42F5-9381-420888BC6BCF}" dt="2023-10-20T21:33:09.922" v="1678" actId="20577"/>
        <pc:sldMkLst>
          <pc:docMk/>
          <pc:sldMk cId="820075902" sldId="491"/>
        </pc:sldMkLst>
        <pc:spChg chg="mod">
          <ac:chgData name="Malek Alkholy" userId="b8ea5062cb0c2681" providerId="LiveId" clId="{33880F9D-E037-42F5-9381-420888BC6BCF}" dt="2023-10-20T21:33:09.922" v="1678" actId="20577"/>
          <ac:spMkLst>
            <pc:docMk/>
            <pc:sldMk cId="820075902" sldId="491"/>
            <ac:spMk id="4" creationId="{6083F8E2-699C-9C01-0329-7C9299434C08}"/>
          </ac:spMkLst>
        </pc:spChg>
        <pc:picChg chg="mod ord">
          <ac:chgData name="Malek Alkholy" userId="b8ea5062cb0c2681" providerId="LiveId" clId="{33880F9D-E037-42F5-9381-420888BC6BCF}" dt="2023-10-20T21:33:04.028" v="1677" actId="167"/>
          <ac:picMkLst>
            <pc:docMk/>
            <pc:sldMk cId="820075902" sldId="491"/>
            <ac:picMk id="8" creationId="{EC15DDDD-1B41-AC4D-C2D8-97A4D8ADC110}"/>
          </ac:picMkLst>
        </pc:picChg>
      </pc:sldChg>
      <pc:sldChg chg="modSp mod ord">
        <pc:chgData name="Malek Alkholy" userId="b8ea5062cb0c2681" providerId="LiveId" clId="{33880F9D-E037-42F5-9381-420888BC6BCF}" dt="2023-10-20T20:13:46.573" v="1434" actId="167"/>
        <pc:sldMkLst>
          <pc:docMk/>
          <pc:sldMk cId="3381632412" sldId="492"/>
        </pc:sldMkLst>
        <pc:spChg chg="mod">
          <ac:chgData name="Malek Alkholy" userId="b8ea5062cb0c2681" providerId="LiveId" clId="{33880F9D-E037-42F5-9381-420888BC6BCF}" dt="2023-10-20T20:07:08.344" v="1432" actId="20577"/>
          <ac:spMkLst>
            <pc:docMk/>
            <pc:sldMk cId="3381632412" sldId="492"/>
            <ac:spMk id="4" creationId="{6083F8E2-699C-9C01-0329-7C9299434C08}"/>
          </ac:spMkLst>
        </pc:spChg>
        <pc:picChg chg="mod ord">
          <ac:chgData name="Malek Alkholy" userId="b8ea5062cb0c2681" providerId="LiveId" clId="{33880F9D-E037-42F5-9381-420888BC6BCF}" dt="2023-10-20T20:13:46.573" v="1434" actId="167"/>
          <ac:picMkLst>
            <pc:docMk/>
            <pc:sldMk cId="3381632412" sldId="492"/>
            <ac:picMk id="8" creationId="{75781AFA-13EE-B2F3-42C7-12E51775BA96}"/>
          </ac:picMkLst>
        </pc:picChg>
      </pc:sldChg>
      <pc:sldChg chg="modSp mod ord">
        <pc:chgData name="Malek Alkholy" userId="b8ea5062cb0c2681" providerId="LiveId" clId="{33880F9D-E037-42F5-9381-420888BC6BCF}" dt="2023-10-20T20:33:29.518" v="1502" actId="167"/>
        <pc:sldMkLst>
          <pc:docMk/>
          <pc:sldMk cId="1625788725" sldId="493"/>
        </pc:sldMkLst>
        <pc:spChg chg="mod">
          <ac:chgData name="Malek Alkholy" userId="b8ea5062cb0c2681" providerId="LiveId" clId="{33880F9D-E037-42F5-9381-420888BC6BCF}" dt="2023-10-20T20:23:50.831" v="1500" actId="20577"/>
          <ac:spMkLst>
            <pc:docMk/>
            <pc:sldMk cId="1625788725" sldId="493"/>
            <ac:spMk id="4" creationId="{6083F8E2-699C-9C01-0329-7C9299434C08}"/>
          </ac:spMkLst>
        </pc:spChg>
        <pc:picChg chg="mod ord">
          <ac:chgData name="Malek Alkholy" userId="b8ea5062cb0c2681" providerId="LiveId" clId="{33880F9D-E037-42F5-9381-420888BC6BCF}" dt="2023-10-20T20:33:29.518" v="1502" actId="167"/>
          <ac:picMkLst>
            <pc:docMk/>
            <pc:sldMk cId="1625788725" sldId="493"/>
            <ac:picMk id="8" creationId="{80D3DD09-C79B-D0F7-880F-D681565507D1}"/>
          </ac:picMkLst>
        </pc:picChg>
      </pc:sldChg>
      <pc:sldChg chg="modSp mod ord">
        <pc:chgData name="Malek Alkholy" userId="b8ea5062cb0c2681" providerId="LiveId" clId="{33880F9D-E037-42F5-9381-420888BC6BCF}" dt="2023-10-20T20:21:25.226" v="1442" actId="167"/>
        <pc:sldMkLst>
          <pc:docMk/>
          <pc:sldMk cId="1731417350" sldId="494"/>
        </pc:sldMkLst>
        <pc:spChg chg="mod">
          <ac:chgData name="Malek Alkholy" userId="b8ea5062cb0c2681" providerId="LiveId" clId="{33880F9D-E037-42F5-9381-420888BC6BCF}" dt="2023-10-20T20:14:25.614" v="1440" actId="20577"/>
          <ac:spMkLst>
            <pc:docMk/>
            <pc:sldMk cId="1731417350" sldId="494"/>
            <ac:spMk id="4" creationId="{6083F8E2-699C-9C01-0329-7C9299434C08}"/>
          </ac:spMkLst>
        </pc:spChg>
        <pc:picChg chg="mod ord">
          <ac:chgData name="Malek Alkholy" userId="b8ea5062cb0c2681" providerId="LiveId" clId="{33880F9D-E037-42F5-9381-420888BC6BCF}" dt="2023-10-20T20:21:25.226" v="1442" actId="167"/>
          <ac:picMkLst>
            <pc:docMk/>
            <pc:sldMk cId="1731417350" sldId="494"/>
            <ac:picMk id="8" creationId="{D62F812B-898C-3FB9-9279-16B07A7A85BE}"/>
          </ac:picMkLst>
        </pc:picChg>
      </pc:sldChg>
      <pc:sldChg chg="modSp mod">
        <pc:chgData name="Malek Alkholy" userId="b8ea5062cb0c2681" providerId="LiveId" clId="{33880F9D-E037-42F5-9381-420888BC6BCF}" dt="2023-10-20T21:45:27.179" v="1742" actId="20577"/>
        <pc:sldMkLst>
          <pc:docMk/>
          <pc:sldMk cId="118891585" sldId="495"/>
        </pc:sldMkLst>
        <pc:spChg chg="mod">
          <ac:chgData name="Malek Alkholy" userId="b8ea5062cb0c2681" providerId="LiveId" clId="{33880F9D-E037-42F5-9381-420888BC6BCF}" dt="2023-10-20T21:45:27.179" v="1742" actId="20577"/>
          <ac:spMkLst>
            <pc:docMk/>
            <pc:sldMk cId="118891585" sldId="495"/>
            <ac:spMk id="5" creationId="{F302B31E-7905-011C-84CF-EEAEA8E33539}"/>
          </ac:spMkLst>
        </pc:spChg>
        <pc:picChg chg="mod ord">
          <ac:chgData name="Malek Alkholy" userId="b8ea5062cb0c2681" providerId="LiveId" clId="{33880F9D-E037-42F5-9381-420888BC6BCF}" dt="2023-10-20T21:45:21.813" v="1740" actId="167"/>
          <ac:picMkLst>
            <pc:docMk/>
            <pc:sldMk cId="118891585" sldId="495"/>
            <ac:picMk id="8" creationId="{51D5DA67-5506-F312-4BC1-9E7B8C60E25F}"/>
          </ac:picMkLst>
        </pc:picChg>
      </pc:sldChg>
      <pc:sldChg chg="modSp mod">
        <pc:chgData name="Malek Alkholy" userId="b8ea5062cb0c2681" providerId="LiveId" clId="{33880F9D-E037-42F5-9381-420888BC6BCF}" dt="2023-10-20T21:54:01.968" v="1751" actId="167"/>
        <pc:sldMkLst>
          <pc:docMk/>
          <pc:sldMk cId="2299929994" sldId="496"/>
        </pc:sldMkLst>
        <pc:spChg chg="mod">
          <ac:chgData name="Malek Alkholy" userId="b8ea5062cb0c2681" providerId="LiveId" clId="{33880F9D-E037-42F5-9381-420888BC6BCF}" dt="2023-10-20T21:47:55.481" v="1749" actId="20577"/>
          <ac:spMkLst>
            <pc:docMk/>
            <pc:sldMk cId="2299929994" sldId="496"/>
            <ac:spMk id="5" creationId="{F302B31E-7905-011C-84CF-EEAEA8E33539}"/>
          </ac:spMkLst>
        </pc:spChg>
        <pc:picChg chg="mod ord">
          <ac:chgData name="Malek Alkholy" userId="b8ea5062cb0c2681" providerId="LiveId" clId="{33880F9D-E037-42F5-9381-420888BC6BCF}" dt="2023-10-20T21:54:01.968" v="1751" actId="167"/>
          <ac:picMkLst>
            <pc:docMk/>
            <pc:sldMk cId="2299929994" sldId="496"/>
            <ac:picMk id="8" creationId="{450901F6-B00A-456A-A450-3996B9429C61}"/>
          </ac:picMkLst>
        </pc:picChg>
      </pc:sldChg>
      <pc:sldChg chg="modSp mod">
        <pc:chgData name="Malek Alkholy" userId="b8ea5062cb0c2681" providerId="LiveId" clId="{33880F9D-E037-42F5-9381-420888BC6BCF}" dt="2023-10-20T21:57:11.394" v="1761" actId="167"/>
        <pc:sldMkLst>
          <pc:docMk/>
          <pc:sldMk cId="829788733" sldId="497"/>
        </pc:sldMkLst>
        <pc:spChg chg="mod">
          <ac:chgData name="Malek Alkholy" userId="b8ea5062cb0c2681" providerId="LiveId" clId="{33880F9D-E037-42F5-9381-420888BC6BCF}" dt="2023-10-20T21:54:55.109" v="1758" actId="20577"/>
          <ac:spMkLst>
            <pc:docMk/>
            <pc:sldMk cId="829788733" sldId="497"/>
            <ac:spMk id="4" creationId="{0AC2650A-C51A-9ACB-723B-68D89C868D01}"/>
          </ac:spMkLst>
        </pc:spChg>
        <pc:picChg chg="mod ord">
          <ac:chgData name="Malek Alkholy" userId="b8ea5062cb0c2681" providerId="LiveId" clId="{33880F9D-E037-42F5-9381-420888BC6BCF}" dt="2023-10-20T21:57:11.394" v="1761" actId="167"/>
          <ac:picMkLst>
            <pc:docMk/>
            <pc:sldMk cId="829788733" sldId="497"/>
            <ac:picMk id="9" creationId="{E2CC68F7-B08E-669B-D28C-39116C71C3E7}"/>
          </ac:picMkLst>
        </pc:picChg>
      </pc:sldChg>
      <pc:sldChg chg="modSp add mod ord">
        <pc:chgData name="Malek Alkholy" userId="b8ea5062cb0c2681" providerId="LiveId" clId="{33880F9D-E037-42F5-9381-420888BC6BCF}" dt="2023-10-20T18:12:45.458" v="1050" actId="167"/>
        <pc:sldMkLst>
          <pc:docMk/>
          <pc:sldMk cId="1381445263" sldId="498"/>
        </pc:sldMkLst>
        <pc:spChg chg="mod">
          <ac:chgData name="Malek Alkholy" userId="b8ea5062cb0c2681" providerId="LiveId" clId="{33880F9D-E037-42F5-9381-420888BC6BCF}" dt="2023-10-20T18:09:54.654" v="1048" actId="20577"/>
          <ac:spMkLst>
            <pc:docMk/>
            <pc:sldMk cId="1381445263" sldId="498"/>
            <ac:spMk id="4" creationId="{6083F8E2-699C-9C01-0329-7C9299434C08}"/>
          </ac:spMkLst>
        </pc:spChg>
        <pc:picChg chg="mod ord">
          <ac:chgData name="Malek Alkholy" userId="b8ea5062cb0c2681" providerId="LiveId" clId="{33880F9D-E037-42F5-9381-420888BC6BCF}" dt="2023-10-20T18:12:45.458" v="1050" actId="167"/>
          <ac:picMkLst>
            <pc:docMk/>
            <pc:sldMk cId="1381445263" sldId="498"/>
            <ac:picMk id="10" creationId="{28E4ACFF-D431-8D1A-3F60-B7D6610A3A75}"/>
          </ac:picMkLst>
        </pc:picChg>
      </pc:sldChg>
      <pc:sldChg chg="del">
        <pc:chgData name="Malek Alkholy" userId="b8ea5062cb0c2681" providerId="LiveId" clId="{33880F9D-E037-42F5-9381-420888BC6BCF}" dt="2023-10-20T18:01:17.596" v="982" actId="2696"/>
        <pc:sldMkLst>
          <pc:docMk/>
          <pc:sldMk cId="2340841470" sldId="498"/>
        </pc:sldMkLst>
      </pc:sldChg>
      <pc:sldChg chg="modSp add mod">
        <pc:chgData name="Malek Alkholy" userId="b8ea5062cb0c2681" providerId="LiveId" clId="{33880F9D-E037-42F5-9381-420888BC6BCF}" dt="2023-10-20T18:43:24.694" v="1377" actId="167"/>
        <pc:sldMkLst>
          <pc:docMk/>
          <pc:sldMk cId="2808304883" sldId="499"/>
        </pc:sldMkLst>
        <pc:spChg chg="mod">
          <ac:chgData name="Malek Alkholy" userId="b8ea5062cb0c2681" providerId="LiveId" clId="{33880F9D-E037-42F5-9381-420888BC6BCF}" dt="2023-10-20T18:40:46.712" v="1375" actId="20577"/>
          <ac:spMkLst>
            <pc:docMk/>
            <pc:sldMk cId="2808304883" sldId="499"/>
            <ac:spMk id="4" creationId="{6083F8E2-699C-9C01-0329-7C9299434C08}"/>
          </ac:spMkLst>
        </pc:spChg>
        <pc:picChg chg="mod ord">
          <ac:chgData name="Malek Alkholy" userId="b8ea5062cb0c2681" providerId="LiveId" clId="{33880F9D-E037-42F5-9381-420888BC6BCF}" dt="2023-10-20T18:43:24.694" v="1377" actId="167"/>
          <ac:picMkLst>
            <pc:docMk/>
            <pc:sldMk cId="2808304883" sldId="499"/>
            <ac:picMk id="8" creationId="{306E52D2-CD2F-8DD6-0042-B2FCE1ACF0F6}"/>
          </ac:picMkLst>
        </pc:picChg>
      </pc:sldChg>
      <pc:sldChg chg="modSp del mod">
        <pc:chgData name="Malek Alkholy" userId="b8ea5062cb0c2681" providerId="LiveId" clId="{33880F9D-E037-42F5-9381-420888BC6BCF}" dt="2023-10-20T18:01:39.390" v="986" actId="2696"/>
        <pc:sldMkLst>
          <pc:docMk/>
          <pc:sldMk cId="4069559947" sldId="499"/>
        </pc:sldMkLst>
        <pc:spChg chg="mod">
          <ac:chgData name="Malek Alkholy" userId="b8ea5062cb0c2681" providerId="LiveId" clId="{33880F9D-E037-42F5-9381-420888BC6BCF}" dt="2023-10-20T13:38:48.714" v="79" actId="21"/>
          <ac:spMkLst>
            <pc:docMk/>
            <pc:sldMk cId="4069559947" sldId="499"/>
            <ac:spMk id="4" creationId="{6083F8E2-699C-9C01-0329-7C9299434C08}"/>
          </ac:spMkLst>
        </pc:spChg>
        <pc:spChg chg="mod">
          <ac:chgData name="Malek Alkholy" userId="b8ea5062cb0c2681" providerId="LiveId" clId="{33880F9D-E037-42F5-9381-420888BC6BCF}" dt="2023-10-20T12:58:45.382" v="4" actId="20577"/>
          <ac:spMkLst>
            <pc:docMk/>
            <pc:sldMk cId="4069559947" sldId="499"/>
            <ac:spMk id="10" creationId="{5A075604-73CD-4507-8013-424F369DFDEB}"/>
          </ac:spMkLst>
        </pc:spChg>
      </pc:sldChg>
      <pc:sldChg chg="modSp del mod">
        <pc:chgData name="Malek Alkholy" userId="b8ea5062cb0c2681" providerId="LiveId" clId="{33880F9D-E037-42F5-9381-420888BC6BCF}" dt="2023-10-20T18:02:01.949" v="988" actId="2696"/>
        <pc:sldMkLst>
          <pc:docMk/>
          <pc:sldMk cId="83796466" sldId="500"/>
        </pc:sldMkLst>
        <pc:spChg chg="mod">
          <ac:chgData name="Malek Alkholy" userId="b8ea5062cb0c2681" providerId="LiveId" clId="{33880F9D-E037-42F5-9381-420888BC6BCF}" dt="2023-10-20T13:38:57.816" v="80"/>
          <ac:spMkLst>
            <pc:docMk/>
            <pc:sldMk cId="83796466" sldId="500"/>
            <ac:spMk id="4" creationId="{6083F8E2-699C-9C01-0329-7C9299434C08}"/>
          </ac:spMkLst>
        </pc:spChg>
        <pc:spChg chg="mod">
          <ac:chgData name="Malek Alkholy" userId="b8ea5062cb0c2681" providerId="LiveId" clId="{33880F9D-E037-42F5-9381-420888BC6BCF}" dt="2023-10-20T13:39:01.644" v="82" actId="20577"/>
          <ac:spMkLst>
            <pc:docMk/>
            <pc:sldMk cId="83796466" sldId="500"/>
            <ac:spMk id="9" creationId="{5A075604-73CD-4507-8013-424F369DFDEB}"/>
          </ac:spMkLst>
        </pc:spChg>
      </pc:sldChg>
      <pc:sldChg chg="modSp add mod">
        <pc:chgData name="Malek Alkholy" userId="b8ea5062cb0c2681" providerId="LiveId" clId="{33880F9D-E037-42F5-9381-420888BC6BCF}" dt="2023-10-20T18:51:16.985" v="1384" actId="167"/>
        <pc:sldMkLst>
          <pc:docMk/>
          <pc:sldMk cId="3764953534" sldId="500"/>
        </pc:sldMkLst>
        <pc:spChg chg="mod">
          <ac:chgData name="Malek Alkholy" userId="b8ea5062cb0c2681" providerId="LiveId" clId="{33880F9D-E037-42F5-9381-420888BC6BCF}" dt="2023-10-20T18:44:03.984" v="1382" actId="20577"/>
          <ac:spMkLst>
            <pc:docMk/>
            <pc:sldMk cId="3764953534" sldId="500"/>
            <ac:spMk id="4" creationId="{6083F8E2-699C-9C01-0329-7C9299434C08}"/>
          </ac:spMkLst>
        </pc:spChg>
        <pc:picChg chg="mod ord">
          <ac:chgData name="Malek Alkholy" userId="b8ea5062cb0c2681" providerId="LiveId" clId="{33880F9D-E037-42F5-9381-420888BC6BCF}" dt="2023-10-20T18:51:16.985" v="1384" actId="167"/>
          <ac:picMkLst>
            <pc:docMk/>
            <pc:sldMk cId="3764953534" sldId="500"/>
            <ac:picMk id="10" creationId="{F281549D-6633-4028-AA49-015DB87E200D}"/>
          </ac:picMkLst>
        </pc:picChg>
      </pc:sldChg>
      <pc:sldChg chg="modSp mod">
        <pc:chgData name="Malek Alkholy" userId="b8ea5062cb0c2681" providerId="LiveId" clId="{33880F9D-E037-42F5-9381-420888BC6BCF}" dt="2023-10-20T22:07:23.494" v="1773" actId="167"/>
        <pc:sldMkLst>
          <pc:docMk/>
          <pc:sldMk cId="2812487320" sldId="501"/>
        </pc:sldMkLst>
        <pc:spChg chg="mod">
          <ac:chgData name="Malek Alkholy" userId="b8ea5062cb0c2681" providerId="LiveId" clId="{33880F9D-E037-42F5-9381-420888BC6BCF}" dt="2023-10-20T22:03:09.025" v="1771" actId="20577"/>
          <ac:spMkLst>
            <pc:docMk/>
            <pc:sldMk cId="2812487320" sldId="501"/>
            <ac:spMk id="4" creationId="{6083F8E2-699C-9C01-0329-7C9299434C08}"/>
          </ac:spMkLst>
        </pc:spChg>
        <pc:spChg chg="mod">
          <ac:chgData name="Malek Alkholy" userId="b8ea5062cb0c2681" providerId="LiveId" clId="{33880F9D-E037-42F5-9381-420888BC6BCF}" dt="2023-10-20T13:43:27.501" v="84" actId="20577"/>
          <ac:spMkLst>
            <pc:docMk/>
            <pc:sldMk cId="2812487320" sldId="501"/>
            <ac:spMk id="10" creationId="{5A075604-73CD-4507-8013-424F369DFDEB}"/>
          </ac:spMkLst>
        </pc:spChg>
        <pc:picChg chg="mod ord">
          <ac:chgData name="Malek Alkholy" userId="b8ea5062cb0c2681" providerId="LiveId" clId="{33880F9D-E037-42F5-9381-420888BC6BCF}" dt="2023-10-20T22:07:23.494" v="1773" actId="167"/>
          <ac:picMkLst>
            <pc:docMk/>
            <pc:sldMk cId="2812487320" sldId="501"/>
            <ac:picMk id="8" creationId="{56A11B19-D03B-58F7-8940-E80CAB01C1EA}"/>
          </ac:picMkLst>
        </pc:picChg>
      </pc:sldChg>
      <pc:sldChg chg="modSp mod">
        <pc:chgData name="Malek Alkholy" userId="b8ea5062cb0c2681" providerId="LiveId" clId="{33880F9D-E037-42F5-9381-420888BC6BCF}" dt="2023-10-20T22:08:18.671" v="1782" actId="20577"/>
        <pc:sldMkLst>
          <pc:docMk/>
          <pc:sldMk cId="4255942986" sldId="502"/>
        </pc:sldMkLst>
        <pc:spChg chg="mod">
          <ac:chgData name="Malek Alkholy" userId="b8ea5062cb0c2681" providerId="LiveId" clId="{33880F9D-E037-42F5-9381-420888BC6BCF}" dt="2023-10-20T22:08:18.671" v="1782" actId="20577"/>
          <ac:spMkLst>
            <pc:docMk/>
            <pc:sldMk cId="4255942986" sldId="502"/>
            <ac:spMk id="5" creationId="{F302B31E-7905-011C-84CF-EEAEA8E33539}"/>
          </ac:spMkLst>
        </pc:spChg>
        <pc:spChg chg="mod">
          <ac:chgData name="Malek Alkholy" userId="b8ea5062cb0c2681" providerId="LiveId" clId="{33880F9D-E037-42F5-9381-420888BC6BCF}" dt="2023-10-20T14:14:26.762" v="159" actId="20577"/>
          <ac:spMkLst>
            <pc:docMk/>
            <pc:sldMk cId="4255942986" sldId="502"/>
            <ac:spMk id="7" creationId="{5A075604-73CD-4507-8013-424F369DFDEB}"/>
          </ac:spMkLst>
        </pc:spChg>
      </pc:sldChg>
      <pc:sldChg chg="modSp del mod">
        <pc:chgData name="Malek Alkholy" userId="b8ea5062cb0c2681" providerId="LiveId" clId="{33880F9D-E037-42F5-9381-420888BC6BCF}" dt="2023-10-20T22:10:11.222" v="1783" actId="47"/>
        <pc:sldMkLst>
          <pc:docMk/>
          <pc:sldMk cId="2833516222" sldId="503"/>
        </pc:sldMkLst>
        <pc:spChg chg="mod">
          <ac:chgData name="Malek Alkholy" userId="b8ea5062cb0c2681" providerId="LiveId" clId="{33880F9D-E037-42F5-9381-420888BC6BCF}" dt="2023-10-20T14:16:39.399" v="163" actId="20577"/>
          <ac:spMkLst>
            <pc:docMk/>
            <pc:sldMk cId="2833516222" sldId="503"/>
            <ac:spMk id="5" creationId="{F302B31E-7905-011C-84CF-EEAEA8E33539}"/>
          </ac:spMkLst>
        </pc:spChg>
        <pc:spChg chg="mod">
          <ac:chgData name="Malek Alkholy" userId="b8ea5062cb0c2681" providerId="LiveId" clId="{33880F9D-E037-42F5-9381-420888BC6BCF}" dt="2023-10-20T14:15:52.513" v="161" actId="20577"/>
          <ac:spMkLst>
            <pc:docMk/>
            <pc:sldMk cId="2833516222" sldId="503"/>
            <ac:spMk id="8" creationId="{5A075604-73CD-4507-8013-424F369DFDEB}"/>
          </ac:spMkLst>
        </pc:spChg>
      </pc:sldChg>
      <pc:sldChg chg="modSp mod">
        <pc:chgData name="Malek Alkholy" userId="b8ea5062cb0c2681" providerId="LiveId" clId="{33880F9D-E037-42F5-9381-420888BC6BCF}" dt="2023-10-20T22:20:21.146" v="1813" actId="167"/>
        <pc:sldMkLst>
          <pc:docMk/>
          <pc:sldMk cId="3390075118" sldId="504"/>
        </pc:sldMkLst>
        <pc:spChg chg="mod">
          <ac:chgData name="Malek Alkholy" userId="b8ea5062cb0c2681" providerId="LiveId" clId="{33880F9D-E037-42F5-9381-420888BC6BCF}" dt="2023-10-20T22:16:21.613" v="1806" actId="20577"/>
          <ac:spMkLst>
            <pc:docMk/>
            <pc:sldMk cId="3390075118" sldId="504"/>
            <ac:spMk id="5" creationId="{F302B31E-7905-011C-84CF-EEAEA8E33539}"/>
          </ac:spMkLst>
        </pc:spChg>
        <pc:spChg chg="mod">
          <ac:chgData name="Malek Alkholy" userId="b8ea5062cb0c2681" providerId="LiveId" clId="{33880F9D-E037-42F5-9381-420888BC6BCF}" dt="2023-10-20T22:18:30.234" v="1811" actId="1076"/>
          <ac:spMkLst>
            <pc:docMk/>
            <pc:sldMk cId="3390075118" sldId="504"/>
            <ac:spMk id="9" creationId="{5A075604-73CD-4507-8013-424F369DFDEB}"/>
          </ac:spMkLst>
        </pc:spChg>
        <pc:picChg chg="mod ord">
          <ac:chgData name="Malek Alkholy" userId="b8ea5062cb0c2681" providerId="LiveId" clId="{33880F9D-E037-42F5-9381-420888BC6BCF}" dt="2023-10-20T22:14:58.677" v="1801" actId="167"/>
          <ac:picMkLst>
            <pc:docMk/>
            <pc:sldMk cId="3390075118" sldId="504"/>
            <ac:picMk id="6" creationId="{B4D9DE90-C71A-B85F-0B4B-65075B8594C2}"/>
          </ac:picMkLst>
        </pc:picChg>
        <pc:picChg chg="mod ord">
          <ac:chgData name="Malek Alkholy" userId="b8ea5062cb0c2681" providerId="LiveId" clId="{33880F9D-E037-42F5-9381-420888BC6BCF}" dt="2023-10-20T22:20:21.146" v="1813" actId="167"/>
          <ac:picMkLst>
            <pc:docMk/>
            <pc:sldMk cId="3390075118" sldId="504"/>
            <ac:picMk id="7" creationId="{1DF7BC3C-DFA1-9121-2448-B80740F18FE8}"/>
          </ac:picMkLst>
        </pc:picChg>
        <pc:picChg chg="mod ord">
          <ac:chgData name="Malek Alkholy" userId="b8ea5062cb0c2681" providerId="LiveId" clId="{33880F9D-E037-42F5-9381-420888BC6BCF}" dt="2023-10-20T22:18:21.138" v="1810" actId="1076"/>
          <ac:picMkLst>
            <pc:docMk/>
            <pc:sldMk cId="3390075118" sldId="504"/>
            <ac:picMk id="8" creationId="{00000000-0000-0000-0000-000000000000}"/>
          </ac:picMkLst>
        </pc:picChg>
      </pc:sldChg>
      <pc:sldChg chg="modSp mod">
        <pc:chgData name="Malek Alkholy" userId="b8ea5062cb0c2681" providerId="LiveId" clId="{33880F9D-E037-42F5-9381-420888BC6BCF}" dt="2023-10-20T17:36:20.287" v="959" actId="167"/>
        <pc:sldMkLst>
          <pc:docMk/>
          <pc:sldMk cId="2239280177" sldId="505"/>
        </pc:sldMkLst>
        <pc:spChg chg="mod">
          <ac:chgData name="Malek Alkholy" userId="b8ea5062cb0c2681" providerId="LiveId" clId="{33880F9D-E037-42F5-9381-420888BC6BCF}" dt="2023-10-20T17:33:07.420" v="957" actId="20577"/>
          <ac:spMkLst>
            <pc:docMk/>
            <pc:sldMk cId="2239280177" sldId="505"/>
            <ac:spMk id="4" creationId="{6083F8E2-699C-9C01-0329-7C9299434C08}"/>
          </ac:spMkLst>
        </pc:spChg>
        <pc:picChg chg="mod ord">
          <ac:chgData name="Malek Alkholy" userId="b8ea5062cb0c2681" providerId="LiveId" clId="{33880F9D-E037-42F5-9381-420888BC6BCF}" dt="2023-10-20T17:36:20.287" v="959" actId="167"/>
          <ac:picMkLst>
            <pc:docMk/>
            <pc:sldMk cId="2239280177" sldId="505"/>
            <ac:picMk id="8" creationId="{DB02EE00-1CFD-06EB-B06C-DD21AAB6E04C}"/>
          </ac:picMkLst>
        </pc:picChg>
      </pc:sldChg>
      <pc:sldChg chg="modSp mod">
        <pc:chgData name="Malek Alkholy" userId="b8ea5062cb0c2681" providerId="LiveId" clId="{33880F9D-E037-42F5-9381-420888BC6BCF}" dt="2023-10-20T17:57:14.339" v="977" actId="20577"/>
        <pc:sldMkLst>
          <pc:docMk/>
          <pc:sldMk cId="1594087972" sldId="506"/>
        </pc:sldMkLst>
        <pc:spChg chg="mod">
          <ac:chgData name="Malek Alkholy" userId="b8ea5062cb0c2681" providerId="LiveId" clId="{33880F9D-E037-42F5-9381-420888BC6BCF}" dt="2023-10-20T17:57:14.339" v="977" actId="20577"/>
          <ac:spMkLst>
            <pc:docMk/>
            <pc:sldMk cId="1594087972" sldId="506"/>
            <ac:spMk id="4" creationId="{6083F8E2-699C-9C01-0329-7C9299434C08}"/>
          </ac:spMkLst>
        </pc:spChg>
        <pc:picChg chg="mod ord">
          <ac:chgData name="Malek Alkholy" userId="b8ea5062cb0c2681" providerId="LiveId" clId="{33880F9D-E037-42F5-9381-420888BC6BCF}" dt="2023-10-20T17:56:29.237" v="976" actId="167"/>
          <ac:picMkLst>
            <pc:docMk/>
            <pc:sldMk cId="1594087972" sldId="506"/>
            <ac:picMk id="8" creationId="{63064BCC-DFCC-C9F2-E2F6-31F4EA41AF7D}"/>
          </ac:picMkLst>
        </pc:picChg>
      </pc:sldChg>
      <pc:sldChg chg="modSp mod ord">
        <pc:chgData name="Malek Alkholy" userId="b8ea5062cb0c2681" providerId="LiveId" clId="{33880F9D-E037-42F5-9381-420888BC6BCF}" dt="2023-10-20T19:18:21.766" v="1415" actId="167"/>
        <pc:sldMkLst>
          <pc:docMk/>
          <pc:sldMk cId="2085539413" sldId="507"/>
        </pc:sldMkLst>
        <pc:spChg chg="mod">
          <ac:chgData name="Malek Alkholy" userId="b8ea5062cb0c2681" providerId="LiveId" clId="{33880F9D-E037-42F5-9381-420888BC6BCF}" dt="2023-10-20T17:09:51.635" v="738" actId="20577"/>
          <ac:spMkLst>
            <pc:docMk/>
            <pc:sldMk cId="2085539413" sldId="507"/>
            <ac:spMk id="4" creationId="{0AC2650A-C51A-9ACB-723B-68D89C868D01}"/>
          </ac:spMkLst>
        </pc:spChg>
        <pc:picChg chg="mod ord">
          <ac:chgData name="Malek Alkholy" userId="b8ea5062cb0c2681" providerId="LiveId" clId="{33880F9D-E037-42F5-9381-420888BC6BCF}" dt="2023-10-20T19:18:21.766" v="1415" actId="167"/>
          <ac:picMkLst>
            <pc:docMk/>
            <pc:sldMk cId="2085539413" sldId="507"/>
            <ac:picMk id="9" creationId="{6EAB2FF1-AB7B-0242-95DB-E595EF7879F4}"/>
          </ac:picMkLst>
        </pc:picChg>
      </pc:sldChg>
      <pc:sldChg chg="modSp add mod ord">
        <pc:chgData name="Malek Alkholy" userId="b8ea5062cb0c2681" providerId="LiveId" clId="{33880F9D-E037-42F5-9381-420888BC6BCF}" dt="2023-10-20T18:16:39.081" v="1066" actId="20577"/>
        <pc:sldMkLst>
          <pc:docMk/>
          <pc:sldMk cId="1181733414" sldId="508"/>
        </pc:sldMkLst>
        <pc:spChg chg="mod">
          <ac:chgData name="Malek Alkholy" userId="b8ea5062cb0c2681" providerId="LiveId" clId="{33880F9D-E037-42F5-9381-420888BC6BCF}" dt="2023-10-20T18:16:39.081" v="1066" actId="20577"/>
          <ac:spMkLst>
            <pc:docMk/>
            <pc:sldMk cId="1181733414" sldId="508"/>
            <ac:spMk id="4" creationId="{0AC2650A-C51A-9ACB-723B-68D89C868D01}"/>
          </ac:spMkLst>
        </pc:spChg>
        <pc:picChg chg="mod ord">
          <ac:chgData name="Malek Alkholy" userId="b8ea5062cb0c2681" providerId="LiveId" clId="{33880F9D-E037-42F5-9381-420888BC6BCF}" dt="2023-10-20T18:07:55.450" v="1041" actId="167"/>
          <ac:picMkLst>
            <pc:docMk/>
            <pc:sldMk cId="1181733414" sldId="508"/>
            <ac:picMk id="9" creationId="{E9EBECB9-B550-8676-2E9C-0F39572CE4D8}"/>
          </ac:picMkLst>
        </pc:picChg>
      </pc:sldChg>
      <pc:sldChg chg="modSp del mod">
        <pc:chgData name="Malek Alkholy" userId="b8ea5062cb0c2681" providerId="LiveId" clId="{33880F9D-E037-42F5-9381-420888BC6BCF}" dt="2023-10-20T18:00:35.577" v="978" actId="2696"/>
        <pc:sldMkLst>
          <pc:docMk/>
          <pc:sldMk cId="2059654575" sldId="508"/>
        </pc:sldMkLst>
        <pc:spChg chg="mod">
          <ac:chgData name="Malek Alkholy" userId="b8ea5062cb0c2681" providerId="LiveId" clId="{33880F9D-E037-42F5-9381-420888BC6BCF}" dt="2023-10-20T12:44:26.301" v="1" actId="207"/>
          <ac:spMkLst>
            <pc:docMk/>
            <pc:sldMk cId="2059654575" sldId="508"/>
            <ac:spMk id="4" creationId="{0AC2650A-C51A-9ACB-723B-68D89C868D01}"/>
          </ac:spMkLst>
        </pc:spChg>
      </pc:sldChg>
      <pc:sldChg chg="new del">
        <pc:chgData name="Malek Alkholy" userId="b8ea5062cb0c2681" providerId="LiveId" clId="{33880F9D-E037-42F5-9381-420888BC6BCF}" dt="2023-10-20T14:30:49.619" v="195" actId="47"/>
        <pc:sldMkLst>
          <pc:docMk/>
          <pc:sldMk cId="1511325629" sldId="511"/>
        </pc:sldMkLst>
      </pc:sldChg>
      <pc:sldChg chg="modSp add mod">
        <pc:chgData name="Malek Alkholy" userId="b8ea5062cb0c2681" providerId="LiveId" clId="{33880F9D-E037-42F5-9381-420888BC6BCF}" dt="2023-10-20T22:26:49.929" v="1840" actId="1076"/>
        <pc:sldMkLst>
          <pc:docMk/>
          <pc:sldMk cId="3301742338" sldId="512"/>
        </pc:sldMkLst>
        <pc:spChg chg="mod">
          <ac:chgData name="Malek Alkholy" userId="b8ea5062cb0c2681" providerId="LiveId" clId="{33880F9D-E037-42F5-9381-420888BC6BCF}" dt="2023-10-20T22:26:49.130" v="1839" actId="1076"/>
          <ac:spMkLst>
            <pc:docMk/>
            <pc:sldMk cId="3301742338" sldId="512"/>
            <ac:spMk id="3" creationId="{FE1BA4EE-2B88-B99F-6A81-884E42CCA968}"/>
          </ac:spMkLst>
        </pc:spChg>
        <pc:spChg chg="mod">
          <ac:chgData name="Malek Alkholy" userId="b8ea5062cb0c2681" providerId="LiveId" clId="{33880F9D-E037-42F5-9381-420888BC6BCF}" dt="2023-10-20T22:25:10.720" v="1835" actId="20577"/>
          <ac:spMkLst>
            <pc:docMk/>
            <pc:sldMk cId="3301742338" sldId="512"/>
            <ac:spMk id="4" creationId="{6083F8E2-699C-9C01-0329-7C9299434C08}"/>
          </ac:spMkLst>
        </pc:spChg>
        <pc:picChg chg="mod ord">
          <ac:chgData name="Malek Alkholy" userId="b8ea5062cb0c2681" providerId="LiveId" clId="{33880F9D-E037-42F5-9381-420888BC6BCF}" dt="2023-10-20T22:25:04.321" v="1830" actId="167"/>
          <ac:picMkLst>
            <pc:docMk/>
            <pc:sldMk cId="3301742338" sldId="512"/>
            <ac:picMk id="8" creationId="{E3E17828-D66C-A42E-5476-6120D358171C}"/>
          </ac:picMkLst>
        </pc:picChg>
        <pc:picChg chg="mod">
          <ac:chgData name="Malek Alkholy" userId="b8ea5062cb0c2681" providerId="LiveId" clId="{33880F9D-E037-42F5-9381-420888BC6BCF}" dt="2023-10-20T22:26:49.929" v="1840" actId="1076"/>
          <ac:picMkLst>
            <pc:docMk/>
            <pc:sldMk cId="3301742338" sldId="512"/>
            <ac:picMk id="9" creationId="{00000000-0000-0000-0000-000000000000}"/>
          </ac:picMkLst>
        </pc:picChg>
      </pc:sldChg>
      <pc:sldChg chg="modSp add mod">
        <pc:chgData name="Malek Alkholy" userId="b8ea5062cb0c2681" providerId="LiveId" clId="{33880F9D-E037-42F5-9381-420888BC6BCF}" dt="2023-10-20T22:29:29.338" v="1854" actId="167"/>
        <pc:sldMkLst>
          <pc:docMk/>
          <pc:sldMk cId="2736064926" sldId="513"/>
        </pc:sldMkLst>
        <pc:spChg chg="mod">
          <ac:chgData name="Malek Alkholy" userId="b8ea5062cb0c2681" providerId="LiveId" clId="{33880F9D-E037-42F5-9381-420888BC6BCF}" dt="2023-10-20T22:27:40.582" v="1852" actId="20577"/>
          <ac:spMkLst>
            <pc:docMk/>
            <pc:sldMk cId="2736064926" sldId="513"/>
            <ac:spMk id="4" creationId="{6083F8E2-699C-9C01-0329-7C9299434C08}"/>
          </ac:spMkLst>
        </pc:spChg>
        <pc:picChg chg="mod ord">
          <ac:chgData name="Malek Alkholy" userId="b8ea5062cb0c2681" providerId="LiveId" clId="{33880F9D-E037-42F5-9381-420888BC6BCF}" dt="2023-10-20T22:29:29.338" v="1854" actId="167"/>
          <ac:picMkLst>
            <pc:docMk/>
            <pc:sldMk cId="2736064926" sldId="513"/>
            <ac:picMk id="8" creationId="{560E980D-D41E-36FC-FB7B-BE45B575DDCC}"/>
          </ac:picMkLst>
        </pc:picChg>
      </pc:sldChg>
      <pc:sldChg chg="modSp add mod">
        <pc:chgData name="Malek Alkholy" userId="b8ea5062cb0c2681" providerId="LiveId" clId="{33880F9D-E037-42F5-9381-420888BC6BCF}" dt="2023-10-20T22:33:35.096" v="1910" actId="167"/>
        <pc:sldMkLst>
          <pc:docMk/>
          <pc:sldMk cId="4133204534" sldId="514"/>
        </pc:sldMkLst>
        <pc:spChg chg="mod">
          <ac:chgData name="Malek Alkholy" userId="b8ea5062cb0c2681" providerId="LiveId" clId="{33880F9D-E037-42F5-9381-420888BC6BCF}" dt="2023-10-20T22:31:39.811" v="1908" actId="20577"/>
          <ac:spMkLst>
            <pc:docMk/>
            <pc:sldMk cId="4133204534" sldId="514"/>
            <ac:spMk id="4" creationId="{6083F8E2-699C-9C01-0329-7C9299434C08}"/>
          </ac:spMkLst>
        </pc:spChg>
        <pc:picChg chg="mod ord">
          <ac:chgData name="Malek Alkholy" userId="b8ea5062cb0c2681" providerId="LiveId" clId="{33880F9D-E037-42F5-9381-420888BC6BCF}" dt="2023-10-20T22:33:35.096" v="1910" actId="167"/>
          <ac:picMkLst>
            <pc:docMk/>
            <pc:sldMk cId="4133204534" sldId="514"/>
            <ac:picMk id="8" creationId="{7A32231D-79F2-A307-A440-8F81C212BF0C}"/>
          </ac:picMkLst>
        </pc:picChg>
      </pc:sldChg>
      <pc:sldChg chg="new del">
        <pc:chgData name="Malek Alkholy" userId="b8ea5062cb0c2681" providerId="LiveId" clId="{33880F9D-E037-42F5-9381-420888BC6BCF}" dt="2023-10-20T14:49:06.498" v="219" actId="47"/>
        <pc:sldMkLst>
          <pc:docMk/>
          <pc:sldMk cId="1858061076" sldId="515"/>
        </pc:sldMkLst>
      </pc:sldChg>
      <pc:sldChg chg="modSp add mod">
        <pc:chgData name="Malek Alkholy" userId="b8ea5062cb0c2681" providerId="LiveId" clId="{33880F9D-E037-42F5-9381-420888BC6BCF}" dt="2023-10-20T22:48:36.200" v="1990" actId="1076"/>
        <pc:sldMkLst>
          <pc:docMk/>
          <pc:sldMk cId="1063747980" sldId="516"/>
        </pc:sldMkLst>
        <pc:spChg chg="mod">
          <ac:chgData name="Malek Alkholy" userId="b8ea5062cb0c2681" providerId="LiveId" clId="{33880F9D-E037-42F5-9381-420888BC6BCF}" dt="2023-10-20T22:48:35.541" v="1989" actId="1076"/>
          <ac:spMkLst>
            <pc:docMk/>
            <pc:sldMk cId="1063747980" sldId="516"/>
            <ac:spMk id="2" creationId="{995E94FF-98B8-EC32-6A4F-5A7B41A22586}"/>
          </ac:spMkLst>
        </pc:spChg>
        <pc:spChg chg="mod">
          <ac:chgData name="Malek Alkholy" userId="b8ea5062cb0c2681" providerId="LiveId" clId="{33880F9D-E037-42F5-9381-420888BC6BCF}" dt="2023-10-20T22:48:09.945" v="1986" actId="20577"/>
          <ac:spMkLst>
            <pc:docMk/>
            <pc:sldMk cId="1063747980" sldId="516"/>
            <ac:spMk id="5" creationId="{F302B31E-7905-011C-84CF-EEAEA8E33539}"/>
          </ac:spMkLst>
        </pc:spChg>
        <pc:picChg chg="mod ord">
          <ac:chgData name="Malek Alkholy" userId="b8ea5062cb0c2681" providerId="LiveId" clId="{33880F9D-E037-42F5-9381-420888BC6BCF}" dt="2023-10-20T22:46:33.300" v="1982" actId="167"/>
          <ac:picMkLst>
            <pc:docMk/>
            <pc:sldMk cId="1063747980" sldId="516"/>
            <ac:picMk id="6" creationId="{F47D963D-FA86-681A-2216-3644A4789A28}"/>
          </ac:picMkLst>
        </pc:picChg>
        <pc:picChg chg="mod">
          <ac:chgData name="Malek Alkholy" userId="b8ea5062cb0c2681" providerId="LiveId" clId="{33880F9D-E037-42F5-9381-420888BC6BCF}" dt="2023-10-20T22:48:36.200" v="1990" actId="1076"/>
          <ac:picMkLst>
            <pc:docMk/>
            <pc:sldMk cId="1063747980" sldId="516"/>
            <ac:picMk id="7" creationId="{00000000-0000-0000-0000-000000000000}"/>
          </ac:picMkLst>
        </pc:picChg>
      </pc:sldChg>
      <pc:sldChg chg="add del">
        <pc:chgData name="Malek Alkholy" userId="b8ea5062cb0c2681" providerId="LiveId" clId="{33880F9D-E037-42F5-9381-420888BC6BCF}" dt="2023-10-20T14:48:39.013" v="215"/>
        <pc:sldMkLst>
          <pc:docMk/>
          <pc:sldMk cId="4152858124" sldId="516"/>
        </pc:sldMkLst>
      </pc:sldChg>
      <pc:sldChg chg="add del">
        <pc:chgData name="Malek Alkholy" userId="b8ea5062cb0c2681" providerId="LiveId" clId="{33880F9D-E037-42F5-9381-420888BC6BCF}" dt="2023-10-20T14:48:38.144" v="214"/>
        <pc:sldMkLst>
          <pc:docMk/>
          <pc:sldMk cId="2797519832" sldId="517"/>
        </pc:sldMkLst>
      </pc:sldChg>
      <pc:sldChg chg="modSp add mod">
        <pc:chgData name="Malek Alkholy" userId="b8ea5062cb0c2681" providerId="LiveId" clId="{33880F9D-E037-42F5-9381-420888BC6BCF}" dt="2023-10-20T22:37:15.302" v="1928" actId="20577"/>
        <pc:sldMkLst>
          <pc:docMk/>
          <pc:sldMk cId="3904666633" sldId="517"/>
        </pc:sldMkLst>
        <pc:spChg chg="mod">
          <ac:chgData name="Malek Alkholy" userId="b8ea5062cb0c2681" providerId="LiveId" clId="{33880F9D-E037-42F5-9381-420888BC6BCF}" dt="2023-10-20T22:37:15.302" v="1928" actId="20577"/>
          <ac:spMkLst>
            <pc:docMk/>
            <pc:sldMk cId="3904666633" sldId="517"/>
            <ac:spMk id="5" creationId="{F302B31E-7905-011C-84CF-EEAEA8E33539}"/>
          </ac:spMkLst>
        </pc:spChg>
        <pc:picChg chg="mod">
          <ac:chgData name="Malek Alkholy" userId="b8ea5062cb0c2681" providerId="LiveId" clId="{33880F9D-E037-42F5-9381-420888BC6BCF}" dt="2023-10-20T14:52:25.598" v="232" actId="1076"/>
          <ac:picMkLst>
            <pc:docMk/>
            <pc:sldMk cId="3904666633" sldId="517"/>
            <ac:picMk id="7" creationId="{00000000-0000-0000-0000-000000000000}"/>
          </ac:picMkLst>
        </pc:picChg>
      </pc:sldChg>
      <pc:sldChg chg="add del">
        <pc:chgData name="Malek Alkholy" userId="b8ea5062cb0c2681" providerId="LiveId" clId="{33880F9D-E037-42F5-9381-420888BC6BCF}" dt="2023-10-20T14:48:37.358" v="213"/>
        <pc:sldMkLst>
          <pc:docMk/>
          <pc:sldMk cId="2734109836" sldId="518"/>
        </pc:sldMkLst>
      </pc:sldChg>
      <pc:sldChg chg="modSp add mod">
        <pc:chgData name="Malek Alkholy" userId="b8ea5062cb0c2681" providerId="LiveId" clId="{33880F9D-E037-42F5-9381-420888BC6BCF}" dt="2023-10-20T22:42:07.332" v="1949" actId="167"/>
        <pc:sldMkLst>
          <pc:docMk/>
          <pc:sldMk cId="3130341909" sldId="518"/>
        </pc:sldMkLst>
        <pc:spChg chg="mod">
          <ac:chgData name="Malek Alkholy" userId="b8ea5062cb0c2681" providerId="LiveId" clId="{33880F9D-E037-42F5-9381-420888BC6BCF}" dt="2023-10-20T22:39:01.563" v="1947" actId="20577"/>
          <ac:spMkLst>
            <pc:docMk/>
            <pc:sldMk cId="3130341909" sldId="518"/>
            <ac:spMk id="5" creationId="{F302B31E-7905-011C-84CF-EEAEA8E33539}"/>
          </ac:spMkLst>
        </pc:spChg>
        <pc:picChg chg="mod ord">
          <ac:chgData name="Malek Alkholy" userId="b8ea5062cb0c2681" providerId="LiveId" clId="{33880F9D-E037-42F5-9381-420888BC6BCF}" dt="2023-10-20T22:42:07.332" v="1949" actId="167"/>
          <ac:picMkLst>
            <pc:docMk/>
            <pc:sldMk cId="3130341909" sldId="518"/>
            <ac:picMk id="6" creationId="{048E359F-F282-4DA7-E7BA-A626EA269279}"/>
          </ac:picMkLst>
        </pc:picChg>
      </pc:sldChg>
      <pc:sldChg chg="new del">
        <pc:chgData name="Malek Alkholy" userId="b8ea5062cb0c2681" providerId="LiveId" clId="{33880F9D-E037-42F5-9381-420888BC6BCF}" dt="2023-10-20T16:11:56.566" v="279" actId="47"/>
        <pc:sldMkLst>
          <pc:docMk/>
          <pc:sldMk cId="563171968" sldId="519"/>
        </pc:sldMkLst>
      </pc:sldChg>
      <pc:sldChg chg="modSp add mod">
        <pc:chgData name="Malek Alkholy" userId="b8ea5062cb0c2681" providerId="LiveId" clId="{33880F9D-E037-42F5-9381-420888BC6BCF}" dt="2023-10-20T22:53:26.100" v="2015" actId="167"/>
        <pc:sldMkLst>
          <pc:docMk/>
          <pc:sldMk cId="1217591394" sldId="520"/>
        </pc:sldMkLst>
        <pc:spChg chg="mod">
          <ac:chgData name="Malek Alkholy" userId="b8ea5062cb0c2681" providerId="LiveId" clId="{33880F9D-E037-42F5-9381-420888BC6BCF}" dt="2023-10-20T22:51:30.150" v="2013" actId="20577"/>
          <ac:spMkLst>
            <pc:docMk/>
            <pc:sldMk cId="1217591394" sldId="520"/>
            <ac:spMk id="4" creationId="{6083F8E2-699C-9C01-0329-7C9299434C08}"/>
          </ac:spMkLst>
        </pc:spChg>
        <pc:picChg chg="mod ord">
          <ac:chgData name="Malek Alkholy" userId="b8ea5062cb0c2681" providerId="LiveId" clId="{33880F9D-E037-42F5-9381-420888BC6BCF}" dt="2023-10-20T22:53:26.100" v="2015" actId="167"/>
          <ac:picMkLst>
            <pc:docMk/>
            <pc:sldMk cId="1217591394" sldId="520"/>
            <ac:picMk id="8" creationId="{B526C1F0-1FA0-B0D3-013E-1361E36F677D}"/>
          </ac:picMkLst>
        </pc:picChg>
        <pc:picChg chg="mod">
          <ac:chgData name="Malek Alkholy" userId="b8ea5062cb0c2681" providerId="LiveId" clId="{33880F9D-E037-42F5-9381-420888BC6BCF}" dt="2023-10-20T16:18:11.808" v="283" actId="1076"/>
          <ac:picMkLst>
            <pc:docMk/>
            <pc:sldMk cId="1217591394" sldId="520"/>
            <ac:picMk id="9" creationId="{00000000-0000-0000-0000-000000000000}"/>
          </ac:picMkLst>
        </pc:picChg>
      </pc:sldChg>
      <pc:sldChg chg="modSp add mod">
        <pc:chgData name="Malek Alkholy" userId="b8ea5062cb0c2681" providerId="LiveId" clId="{33880F9D-E037-42F5-9381-420888BC6BCF}" dt="2023-10-20T22:55:14.816" v="2034" actId="20577"/>
        <pc:sldMkLst>
          <pc:docMk/>
          <pc:sldMk cId="754949084" sldId="521"/>
        </pc:sldMkLst>
        <pc:spChg chg="mod">
          <ac:chgData name="Malek Alkholy" userId="b8ea5062cb0c2681" providerId="LiveId" clId="{33880F9D-E037-42F5-9381-420888BC6BCF}" dt="2023-10-20T22:55:14.816" v="2034" actId="20577"/>
          <ac:spMkLst>
            <pc:docMk/>
            <pc:sldMk cId="754949084" sldId="521"/>
            <ac:spMk id="4" creationId="{6083F8E2-699C-9C01-0329-7C9299434C08}"/>
          </ac:spMkLst>
        </pc:spChg>
      </pc:sldChg>
      <pc:sldChg chg="modSp add mod">
        <pc:chgData name="Malek Alkholy" userId="b8ea5062cb0c2681" providerId="LiveId" clId="{33880F9D-E037-42F5-9381-420888BC6BCF}" dt="2023-10-20T22:59:29.156" v="2074" actId="167"/>
        <pc:sldMkLst>
          <pc:docMk/>
          <pc:sldMk cId="928049520" sldId="522"/>
        </pc:sldMkLst>
        <pc:spChg chg="mod">
          <ac:chgData name="Malek Alkholy" userId="b8ea5062cb0c2681" providerId="LiveId" clId="{33880F9D-E037-42F5-9381-420888BC6BCF}" dt="2023-10-20T22:57:33.770" v="2072" actId="20577"/>
          <ac:spMkLst>
            <pc:docMk/>
            <pc:sldMk cId="928049520" sldId="522"/>
            <ac:spMk id="4" creationId="{6083F8E2-699C-9C01-0329-7C9299434C08}"/>
          </ac:spMkLst>
        </pc:spChg>
        <pc:picChg chg="mod ord">
          <ac:chgData name="Malek Alkholy" userId="b8ea5062cb0c2681" providerId="LiveId" clId="{33880F9D-E037-42F5-9381-420888BC6BCF}" dt="2023-10-20T22:59:29.156" v="2074" actId="167"/>
          <ac:picMkLst>
            <pc:docMk/>
            <pc:sldMk cId="928049520" sldId="522"/>
            <ac:picMk id="8" creationId="{C2AFA462-FBD2-CE20-782F-145E57F75D6C}"/>
          </ac:picMkLst>
        </pc:picChg>
        <pc:picChg chg="mod">
          <ac:chgData name="Malek Alkholy" userId="b8ea5062cb0c2681" providerId="LiveId" clId="{33880F9D-E037-42F5-9381-420888BC6BCF}" dt="2023-10-20T22:56:56.336" v="2064" actId="1076"/>
          <ac:picMkLst>
            <pc:docMk/>
            <pc:sldMk cId="928049520" sldId="522"/>
            <ac:picMk id="9" creationId="{00000000-0000-0000-0000-000000000000}"/>
          </ac:picMkLst>
        </pc:picChg>
      </pc:sldChg>
      <pc:sldChg chg="modSp add mod">
        <pc:chgData name="Malek Alkholy" userId="b8ea5062cb0c2681" providerId="LiveId" clId="{33880F9D-E037-42F5-9381-420888BC6BCF}" dt="2023-10-20T23:01:32.970" v="2095" actId="20577"/>
        <pc:sldMkLst>
          <pc:docMk/>
          <pc:sldMk cId="219669330" sldId="523"/>
        </pc:sldMkLst>
        <pc:spChg chg="mod">
          <ac:chgData name="Malek Alkholy" userId="b8ea5062cb0c2681" providerId="LiveId" clId="{33880F9D-E037-42F5-9381-420888BC6BCF}" dt="2023-10-20T23:01:32.970" v="2095" actId="20577"/>
          <ac:spMkLst>
            <pc:docMk/>
            <pc:sldMk cId="219669330" sldId="523"/>
            <ac:spMk id="4" creationId="{6083F8E2-699C-9C01-0329-7C9299434C08}"/>
          </ac:spMkLst>
        </pc:spChg>
      </pc:sldChg>
      <pc:sldChg chg="new del">
        <pc:chgData name="Malek Alkholy" userId="b8ea5062cb0c2681" providerId="LiveId" clId="{33880F9D-E037-42F5-9381-420888BC6BCF}" dt="2023-10-20T16:25:12.979" v="340" actId="47"/>
        <pc:sldMkLst>
          <pc:docMk/>
          <pc:sldMk cId="100853459" sldId="524"/>
        </pc:sldMkLst>
      </pc:sldChg>
      <pc:sldChg chg="new del">
        <pc:chgData name="Malek Alkholy" userId="b8ea5062cb0c2681" providerId="LiveId" clId="{33880F9D-E037-42F5-9381-420888BC6BCF}" dt="2023-10-20T16:11:54.393" v="278" actId="47"/>
        <pc:sldMkLst>
          <pc:docMk/>
          <pc:sldMk cId="1584710321" sldId="524"/>
        </pc:sldMkLst>
      </pc:sldChg>
      <pc:sldChg chg="modSp add mod">
        <pc:chgData name="Malek Alkholy" userId="b8ea5062cb0c2681" providerId="LiveId" clId="{33880F9D-E037-42F5-9381-420888BC6BCF}" dt="2023-10-20T23:05:32.488" v="2152" actId="167"/>
        <pc:sldMkLst>
          <pc:docMk/>
          <pc:sldMk cId="1715119516" sldId="525"/>
        </pc:sldMkLst>
        <pc:spChg chg="mod">
          <ac:chgData name="Malek Alkholy" userId="b8ea5062cb0c2681" providerId="LiveId" clId="{33880F9D-E037-42F5-9381-420888BC6BCF}" dt="2023-10-20T23:03:53.857" v="2150" actId="20577"/>
          <ac:spMkLst>
            <pc:docMk/>
            <pc:sldMk cId="1715119516" sldId="525"/>
            <ac:spMk id="5" creationId="{F302B31E-7905-011C-84CF-EEAEA8E33539}"/>
          </ac:spMkLst>
        </pc:spChg>
        <pc:picChg chg="mod ord">
          <ac:chgData name="Malek Alkholy" userId="b8ea5062cb0c2681" providerId="LiveId" clId="{33880F9D-E037-42F5-9381-420888BC6BCF}" dt="2023-10-20T23:05:32.488" v="2152" actId="167"/>
          <ac:picMkLst>
            <pc:docMk/>
            <pc:sldMk cId="1715119516" sldId="525"/>
            <ac:picMk id="6" creationId="{90E4F9E0-4EFC-57FB-24CC-8C8D1073C104}"/>
          </ac:picMkLst>
        </pc:picChg>
      </pc:sldChg>
      <pc:sldChg chg="addSp delSp new del mod">
        <pc:chgData name="Malek Alkholy" userId="b8ea5062cb0c2681" providerId="LiveId" clId="{33880F9D-E037-42F5-9381-420888BC6BCF}" dt="2023-10-20T16:29:25.486" v="361" actId="47"/>
        <pc:sldMkLst>
          <pc:docMk/>
          <pc:sldMk cId="944145735" sldId="526"/>
        </pc:sldMkLst>
        <pc:spChg chg="add del">
          <ac:chgData name="Malek Alkholy" userId="b8ea5062cb0c2681" providerId="LiveId" clId="{33880F9D-E037-42F5-9381-420888BC6BCF}" dt="2023-10-20T16:29:17.123" v="359" actId="22"/>
          <ac:spMkLst>
            <pc:docMk/>
            <pc:sldMk cId="944145735" sldId="526"/>
            <ac:spMk id="3" creationId="{82BC221F-7B0B-914C-4C15-3336541D96CB}"/>
          </ac:spMkLst>
        </pc:spChg>
      </pc:sldChg>
      <pc:sldChg chg="modSp add mod">
        <pc:chgData name="Malek Alkholy" userId="b8ea5062cb0c2681" providerId="LiveId" clId="{33880F9D-E037-42F5-9381-420888BC6BCF}" dt="2023-10-20T23:06:47.855" v="2163" actId="167"/>
        <pc:sldMkLst>
          <pc:docMk/>
          <pc:sldMk cId="745151522" sldId="527"/>
        </pc:sldMkLst>
        <pc:spChg chg="mod">
          <ac:chgData name="Malek Alkholy" userId="b8ea5062cb0c2681" providerId="LiveId" clId="{33880F9D-E037-42F5-9381-420888BC6BCF}" dt="2023-10-20T23:05:55.342" v="2161" actId="20577"/>
          <ac:spMkLst>
            <pc:docMk/>
            <pc:sldMk cId="745151522" sldId="527"/>
            <ac:spMk id="5" creationId="{F302B31E-7905-011C-84CF-EEAEA8E33539}"/>
          </ac:spMkLst>
        </pc:spChg>
        <pc:picChg chg="mod ord">
          <ac:chgData name="Malek Alkholy" userId="b8ea5062cb0c2681" providerId="LiveId" clId="{33880F9D-E037-42F5-9381-420888BC6BCF}" dt="2023-10-20T23:06:47.855" v="2163" actId="167"/>
          <ac:picMkLst>
            <pc:docMk/>
            <pc:sldMk cId="745151522" sldId="527"/>
            <ac:picMk id="6" creationId="{5F73963A-5487-84E3-AE70-9BCA345E051B}"/>
          </ac:picMkLst>
        </pc:picChg>
      </pc:sldChg>
      <pc:sldChg chg="new del ord">
        <pc:chgData name="Malek Alkholy" userId="b8ea5062cb0c2681" providerId="LiveId" clId="{33880F9D-E037-42F5-9381-420888BC6BCF}" dt="2023-10-20T18:26:37.349" v="1073" actId="47"/>
        <pc:sldMkLst>
          <pc:docMk/>
          <pc:sldMk cId="44519630" sldId="528"/>
        </pc:sldMkLst>
      </pc:sldChg>
      <pc:sldChg chg="modSp add del mod ord">
        <pc:chgData name="Malek Alkholy" userId="b8ea5062cb0c2681" providerId="LiveId" clId="{33880F9D-E037-42F5-9381-420888BC6BCF}" dt="2023-10-20T18:39:33.690" v="1371" actId="167"/>
        <pc:sldMkLst>
          <pc:docMk/>
          <pc:sldMk cId="1784479865" sldId="529"/>
        </pc:sldMkLst>
        <pc:spChg chg="mod">
          <ac:chgData name="Malek Alkholy" userId="b8ea5062cb0c2681" providerId="LiveId" clId="{33880F9D-E037-42F5-9381-420888BC6BCF}" dt="2023-10-20T18:30:43.493" v="1369" actId="20578"/>
          <ac:spMkLst>
            <pc:docMk/>
            <pc:sldMk cId="1784479865" sldId="529"/>
            <ac:spMk id="4" creationId="{6083F8E2-699C-9C01-0329-7C9299434C08}"/>
          </ac:spMkLst>
        </pc:spChg>
        <pc:picChg chg="mod ord">
          <ac:chgData name="Malek Alkholy" userId="b8ea5062cb0c2681" providerId="LiveId" clId="{33880F9D-E037-42F5-9381-420888BC6BCF}" dt="2023-10-20T18:39:33.690" v="1371" actId="167"/>
          <ac:picMkLst>
            <pc:docMk/>
            <pc:sldMk cId="1784479865" sldId="529"/>
            <ac:picMk id="11" creationId="{F5BF4EE0-9531-D6D9-CD7E-B2393E8E4516}"/>
          </ac:picMkLst>
        </pc:picChg>
      </pc:sldChg>
      <pc:sldChg chg="new del">
        <pc:chgData name="Malek Alkholy" userId="b8ea5062cb0c2681" providerId="LiveId" clId="{33880F9D-E037-42F5-9381-420888BC6BCF}" dt="2023-10-20T20:36:47.605" v="1505" actId="47"/>
        <pc:sldMkLst>
          <pc:docMk/>
          <pc:sldMk cId="2652039886" sldId="530"/>
        </pc:sldMkLst>
      </pc:sldChg>
      <pc:sldChg chg="modSp add mod">
        <pc:chgData name="Malek Alkholy" userId="b8ea5062cb0c2681" providerId="LiveId" clId="{33880F9D-E037-42F5-9381-420888BC6BCF}" dt="2023-10-20T20:45:20.530" v="1545" actId="20577"/>
        <pc:sldMkLst>
          <pc:docMk/>
          <pc:sldMk cId="2626190520" sldId="531"/>
        </pc:sldMkLst>
        <pc:spChg chg="mod">
          <ac:chgData name="Malek Alkholy" userId="b8ea5062cb0c2681" providerId="LiveId" clId="{33880F9D-E037-42F5-9381-420888BC6BCF}" dt="2023-10-20T20:45:20.530" v="1545" actId="20577"/>
          <ac:spMkLst>
            <pc:docMk/>
            <pc:sldMk cId="2626190520" sldId="531"/>
            <ac:spMk id="4" creationId="{6083F8E2-699C-9C01-0329-7C9299434C08}"/>
          </ac:spMkLst>
        </pc:spChg>
        <pc:picChg chg="mod ord">
          <ac:chgData name="Malek Alkholy" userId="b8ea5062cb0c2681" providerId="LiveId" clId="{33880F9D-E037-42F5-9381-420888BC6BCF}" dt="2023-10-20T20:44:23.431" v="1539" actId="167"/>
          <ac:picMkLst>
            <pc:docMk/>
            <pc:sldMk cId="2626190520" sldId="531"/>
            <ac:picMk id="12" creationId="{E7283362-BB3D-EEBC-05F2-561FEEF18281}"/>
          </ac:picMkLst>
        </pc:picChg>
      </pc:sldChg>
      <pc:sldChg chg="new del">
        <pc:chgData name="Malek Alkholy" userId="b8ea5062cb0c2681" providerId="LiveId" clId="{33880F9D-E037-42F5-9381-420888BC6BCF}" dt="2023-10-20T21:07:35.730" v="1579" actId="47"/>
        <pc:sldMkLst>
          <pc:docMk/>
          <pc:sldMk cId="2864222392" sldId="532"/>
        </pc:sldMkLst>
      </pc:sldChg>
      <pc:sldChg chg="modSp add mod">
        <pc:chgData name="Malek Alkholy" userId="b8ea5062cb0c2681" providerId="LiveId" clId="{33880F9D-E037-42F5-9381-420888BC6BCF}" dt="2023-10-20T21:36:39.711" v="1687" actId="167"/>
        <pc:sldMkLst>
          <pc:docMk/>
          <pc:sldMk cId="2465388386" sldId="533"/>
        </pc:sldMkLst>
        <pc:spChg chg="mod">
          <ac:chgData name="Malek Alkholy" userId="b8ea5062cb0c2681" providerId="LiveId" clId="{33880F9D-E037-42F5-9381-420888BC6BCF}" dt="2023-10-20T21:33:56.208" v="1684" actId="20577"/>
          <ac:spMkLst>
            <pc:docMk/>
            <pc:sldMk cId="2465388386" sldId="533"/>
            <ac:spMk id="4" creationId="{6083F8E2-699C-9C01-0329-7C9299434C08}"/>
          </ac:spMkLst>
        </pc:spChg>
        <pc:picChg chg="mod ord">
          <ac:chgData name="Malek Alkholy" userId="b8ea5062cb0c2681" providerId="LiveId" clId="{33880F9D-E037-42F5-9381-420888BC6BCF}" dt="2023-10-20T21:36:39.711" v="1687" actId="167"/>
          <ac:picMkLst>
            <pc:docMk/>
            <pc:sldMk cId="2465388386" sldId="533"/>
            <ac:picMk id="8" creationId="{2F5D00E3-E6F7-2DBA-2019-91764502D84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989827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21/10/2023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2.jpeg"/><Relationship Id="rId5" Type="http://schemas.openxmlformats.org/officeDocument/2006/relationships/image" Target="../media/image9.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5.jpeg"/><Relationship Id="rId5" Type="http://schemas.openxmlformats.org/officeDocument/2006/relationships/image" Target="../media/image9.png"/><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8.jpg"/><Relationship Id="rId7" Type="http://schemas.openxmlformats.org/officeDocument/2006/relationships/image" Target="../media/image6.sv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5.png"/><Relationship Id="rId5" Type="http://schemas.openxmlformats.org/officeDocument/2006/relationships/image" Target="../media/image30.sv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Ahmed </a:t>
            </a:r>
            <a:r>
              <a:rPr lang="en-US" sz="2400" dirty="0" err="1">
                <a:solidFill>
                  <a:schemeClr val="bg1"/>
                </a:solidFill>
                <a:latin typeface="Times New Roman" panose="02020603050405020304" pitchFamily="18" charset="0"/>
                <a:cs typeface="Times New Roman" panose="02020603050405020304" pitchFamily="18" charset="0"/>
              </a:rPr>
              <a:t>Elkhouly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4677884"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ماجستير القانون الرقمي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7170" y="5795658"/>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Third Lecture</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431893" y="465320"/>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880273" y="4856979"/>
            <a:ext cx="1601721" cy="830997"/>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LAW 623</a:t>
            </a:r>
          </a:p>
          <a:p>
            <a:r>
              <a:rPr lang="ar-EG" sz="2400" dirty="0">
                <a:solidFill>
                  <a:schemeClr val="bg1"/>
                </a:solidFill>
                <a:latin typeface="Times New Roman" panose="02020603050405020304" pitchFamily="18" charset="0"/>
                <a:cs typeface="Times New Roman" panose="02020603050405020304" pitchFamily="18" charset="0"/>
              </a:rPr>
              <a:t>قانون الأعمال </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264123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536819"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ماجستير القانون الرقمي</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7" y="3699625"/>
            <a:ext cx="4241221" cy="106180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rgbClr val="00B0F0"/>
                </a:solidFill>
                <a:latin typeface="Times New Roman" panose="02020603050405020304" pitchFamily="18" charset="0"/>
                <a:cs typeface="Times New Roman" panose="02020603050405020304" pitchFamily="18" charset="0"/>
              </a:rPr>
              <a:t>المحاضرة الثالثة </a:t>
            </a:r>
          </a:p>
          <a:p>
            <a:pPr algn="ctr"/>
            <a:r>
              <a:rPr lang="ar-EG" sz="2800" b="1" dirty="0">
                <a:solidFill>
                  <a:srgbClr val="00B0F0"/>
                </a:solidFill>
                <a:latin typeface="Times New Roman" panose="02020603050405020304" pitchFamily="18" charset="0"/>
                <a:cs typeface="Times New Roman" panose="02020603050405020304" pitchFamily="18" charset="0"/>
              </a:rPr>
              <a:t>الأعمال التجارية- الجزء الثاني</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61614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LAW 623</a:t>
            </a:r>
          </a:p>
          <a:p>
            <a:r>
              <a:rPr lang="en-US" sz="2000" dirty="0">
                <a:latin typeface="Times New Roman" panose="02020603050405020304" pitchFamily="18" charset="0"/>
                <a:cs typeface="Times New Roman" panose="02020603050405020304" pitchFamily="18" charset="0"/>
              </a:rPr>
              <a:t>Business Law</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Ahmed </a:t>
            </a:r>
            <a:r>
              <a:rPr lang="en-US" sz="2800" b="1" dirty="0" err="1">
                <a:solidFill>
                  <a:srgbClr val="00B0F0"/>
                </a:solidFill>
                <a:latin typeface="Times New Roman" panose="02020603050405020304" pitchFamily="18" charset="0"/>
                <a:cs typeface="Times New Roman" panose="02020603050405020304" pitchFamily="18" charset="0"/>
              </a:rPr>
              <a:t>Elkhouly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9EB14D2-E346-45AF-85E7-47BD70DC3AAA}"/>
              </a:ext>
            </a:extLst>
          </p:cNvPr>
          <p:cNvSpPr/>
          <p:nvPr/>
        </p:nvSpPr>
        <p:spPr>
          <a:xfrm>
            <a:off x="900752" y="1184269"/>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014257" y="1164502"/>
            <a:ext cx="9936480" cy="4610100"/>
          </a:xfrm>
        </p:spPr>
      </p:pic>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bg1"/>
                </a:solidFill>
                <a:ea typeface="Roboto Light" panose="02000000000000000000" pitchFamily="2" charset="0"/>
              </a:rPr>
              <a:t>03</a:t>
            </a:r>
            <a:endParaRPr lang="en-US" sz="2400" b="1" dirty="0">
              <a:solidFill>
                <a:schemeClr val="bg1"/>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34" name="Rectangle 33">
            <a:extLst>
              <a:ext uri="{FF2B5EF4-FFF2-40B4-BE49-F238E27FC236}">
                <a16:creationId xmlns:a16="http://schemas.microsoft.com/office/drawing/2014/main" id="{FFBC9732-D32E-DCF9-3982-D4B68F971747}"/>
              </a:ext>
            </a:extLst>
          </p:cNvPr>
          <p:cNvSpPr/>
          <p:nvPr/>
        </p:nvSpPr>
        <p:spPr>
          <a:xfrm>
            <a:off x="900752" y="4858842"/>
            <a:ext cx="5167136" cy="3021212"/>
          </a:xfrm>
          <a:prstGeom prst="rect">
            <a:avLst/>
          </a:prstGeom>
          <a:noFill/>
        </p:spPr>
        <p:txBody>
          <a:bodyPr wrap="square">
            <a:spAutoFit/>
          </a:bodyPr>
          <a:lstStyle/>
          <a:p>
            <a:pPr algn="r">
              <a:lnSpc>
                <a:spcPct val="120000"/>
              </a:lnSpc>
            </a:pPr>
            <a:r>
              <a:rPr lang="ar-EG" sz="2400" b="1" dirty="0">
                <a:solidFill>
                  <a:srgbClr val="00B0F0"/>
                </a:solidFill>
                <a:latin typeface="Times New Roman" panose="02020603050405020304" pitchFamily="18" charset="0"/>
                <a:cs typeface="Times New Roman" panose="02020603050405020304" pitchFamily="18" charset="0"/>
              </a:rPr>
              <a:t>1-الأعمال التجارية على سبيل الاحتراف   . 2-الأعمال التجارية بالتبعية .3 - الأعمال التجارية المختلطة .</a:t>
            </a:r>
          </a:p>
          <a:p>
            <a:pPr algn="r">
              <a:lnSpc>
                <a:spcPct val="120000"/>
              </a:lnSpc>
            </a:pPr>
            <a:endParaRPr lang="ar-EG" sz="2400" b="1" dirty="0">
              <a:solidFill>
                <a:srgbClr val="00B0F0"/>
              </a:solidFill>
              <a:latin typeface="Times New Roman" panose="02020603050405020304" pitchFamily="18" charset="0"/>
              <a:cs typeface="Times New Roman" panose="02020603050405020304" pitchFamily="18" charset="0"/>
            </a:endParaRPr>
          </a:p>
          <a:p>
            <a:pPr algn="r">
              <a:lnSpc>
                <a:spcPct val="120000"/>
              </a:lnSpc>
            </a:pPr>
            <a:endParaRPr lang="ar-EG" sz="2400" b="1" dirty="0">
              <a:solidFill>
                <a:srgbClr val="00B0F0"/>
              </a:solidFill>
              <a:latin typeface="Times New Roman" panose="02020603050405020304" pitchFamily="18" charset="0"/>
              <a:cs typeface="Times New Roman" panose="02020603050405020304" pitchFamily="18" charset="0"/>
            </a:endParaRPr>
          </a:p>
          <a:p>
            <a:pPr algn="r">
              <a:lnSpc>
                <a:spcPct val="120000"/>
              </a:lnSpc>
            </a:pPr>
            <a:endParaRPr lang="en-US" sz="2400" b="1" dirty="0">
              <a:solidFill>
                <a:srgbClr val="00B0F0"/>
              </a:solidFill>
              <a:latin typeface="Times New Roman" panose="02020603050405020304" pitchFamily="18" charset="0"/>
              <a:cs typeface="Times New Roman" panose="02020603050405020304" pitchFamily="18" charset="0"/>
            </a:endParaRPr>
          </a:p>
          <a:p>
            <a:pPr>
              <a:lnSpc>
                <a:spcPct val="120000"/>
              </a:lnSpc>
            </a:pP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2435282" cy="584775"/>
          </a:xfrm>
          <a:prstGeom prst="rect">
            <a:avLst/>
          </a:prstGeom>
          <a:noFill/>
        </p:spPr>
        <p:txBody>
          <a:bodyPr wrap="none" rtlCol="0">
            <a:spAutoFit/>
          </a:bodyPr>
          <a:lstStyle/>
          <a:p>
            <a:r>
              <a:rPr lang="ar-EG" sz="3200" b="1" dirty="0">
                <a:solidFill>
                  <a:srgbClr val="00B0F0"/>
                </a:solidFill>
                <a:latin typeface="Times New Roman" panose="02020603050405020304" pitchFamily="18" charset="0"/>
                <a:cs typeface="Times New Roman" panose="02020603050405020304" pitchFamily="18" charset="0"/>
              </a:rPr>
              <a:t>محاور المحاضرة</a:t>
            </a:r>
            <a:endParaRPr lang="en-US" sz="3200" b="1" dirty="0">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129050" y="1678675"/>
            <a:ext cx="7964245" cy="2985433"/>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أولاً : الأعمال التجارية على سبيل الاحتراف  :</a:t>
            </a:r>
          </a:p>
          <a:p>
            <a:pPr marL="457200" indent="-457200" algn="justLow" rtl="1">
              <a:buAutoNum type="arabic1Minus"/>
            </a:pPr>
            <a:r>
              <a:rPr lang="ar-EG" sz="2400" b="1" dirty="0">
                <a:solidFill>
                  <a:srgbClr val="FF0000"/>
                </a:solidFill>
                <a:latin typeface="Times New Roman" panose="02020603050405020304" pitchFamily="18" charset="0"/>
                <a:cs typeface="Times New Roman" panose="02020603050405020304" pitchFamily="18" charset="0"/>
              </a:rPr>
              <a:t>تمهيد و تقسيم :</a:t>
            </a:r>
          </a:p>
          <a:p>
            <a:pPr algn="justLow" rtl="1"/>
            <a:r>
              <a:rPr lang="ar-EG" sz="2000" b="1" dirty="0">
                <a:solidFill>
                  <a:srgbClr val="2D3956"/>
                </a:solidFill>
                <a:latin typeface="Times New Roman" panose="02020603050405020304" pitchFamily="18" charset="0"/>
                <a:cs typeface="Times New Roman" panose="02020603050405020304" pitchFamily="18" charset="0"/>
              </a:rPr>
              <a:t>الأعمال التجارية على سبيل الاحتراف هي الأعمال التي يلزم لتجاريتها، مزاولتهـا فـي صـورة احتراف، اي بشكل منتظم ومستمر،باعتبارها موردا للرزق، وذلك على وجه الاستقلال وليس لحساب الغير ". وبمفهوم المخالفة، لا تعد أعمالاً تجارية على سبيل الاحتراف، الأعمال التي تتم على نحوعابر أو في صورة عرضية أو على أوقات متناثرة متفرقة غير منتظمة.</a:t>
            </a:r>
          </a:p>
          <a:p>
            <a:pPr algn="justLow" rtl="1"/>
            <a:r>
              <a:rPr lang="ar-EG" sz="2000" b="1" dirty="0">
                <a:solidFill>
                  <a:srgbClr val="2D3956"/>
                </a:solidFill>
                <a:latin typeface="Times New Roman" panose="02020603050405020304" pitchFamily="18" charset="0"/>
                <a:cs typeface="Times New Roman" panose="02020603050405020304" pitchFamily="18" charset="0"/>
              </a:rPr>
              <a:t>ولتسهيل العرض، فانه يمكن رد هذه الأعمال إلى ثلاثة طوائف : طائفة الأعمال المتعلقة بالإنتاج، طائفة الأعمال المتعلقة بتداول الثروات، وأخيرا طائفة الأعمال المتعلقة بالخدمات، هذا وسوف نتناول على التوالى دراسة هذه الطوائف.</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544" y="832827"/>
            <a:ext cx="2857500" cy="1600200"/>
          </a:xfrm>
          <a:prstGeom prst="rect">
            <a:avLst/>
          </a:prstGeom>
        </p:spPr>
      </p:pic>
      <p:sp>
        <p:nvSpPr>
          <p:cNvPr id="9" name="Rectangle 8">
            <a:extLst>
              <a:ext uri="{FF2B5EF4-FFF2-40B4-BE49-F238E27FC236}">
                <a16:creationId xmlns:a16="http://schemas.microsoft.com/office/drawing/2014/main" id="{5A075604-73CD-4507-8013-424F369DFDEB}"/>
              </a:ext>
            </a:extLst>
          </p:cNvPr>
          <p:cNvSpPr/>
          <p:nvPr/>
        </p:nvSpPr>
        <p:spPr>
          <a:xfrm>
            <a:off x="3402425" y="8955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434396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Recorded Sound">
            <a:hlinkClick r:id="" action="ppaction://media"/>
            <a:extLst>
              <a:ext uri="{FF2B5EF4-FFF2-40B4-BE49-F238E27FC236}">
                <a16:creationId xmlns:a16="http://schemas.microsoft.com/office/drawing/2014/main" id="{5F1BEB0A-F3C8-85B2-C06D-A9DBE43A53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78760" y="3688999"/>
            <a:ext cx="487363" cy="487363"/>
          </a:xfrm>
          <a:prstGeom prst="rect">
            <a:avLst/>
          </a:prstGeom>
        </p:spPr>
      </p:pic>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083F8E2-699C-9C01-0329-7C9299434C08}"/>
              </a:ext>
            </a:extLst>
          </p:cNvPr>
          <p:cNvSpPr txBox="1"/>
          <p:nvPr/>
        </p:nvSpPr>
        <p:spPr>
          <a:xfrm>
            <a:off x="3878316" y="1635121"/>
            <a:ext cx="6214977" cy="5693866"/>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1- الأعمال المتعلقة بالإنتاج :</a:t>
            </a:r>
          </a:p>
          <a:p>
            <a:pPr algn="justLow" rtl="1"/>
            <a:r>
              <a:rPr lang="ar-EG" sz="2000" b="1" dirty="0">
                <a:solidFill>
                  <a:srgbClr val="2D3956"/>
                </a:solidFill>
                <a:latin typeface="Times New Roman" panose="02020603050405020304" pitchFamily="18" charset="0"/>
                <a:cs typeface="Times New Roman" panose="02020603050405020304" pitchFamily="18" charset="0"/>
              </a:rPr>
              <a:t>وتضم طائفة الأعمال المتعلقة بالإنتاج :</a:t>
            </a: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احتراف الصناعة </a:t>
            </a:r>
          </a:p>
          <a:p>
            <a:pPr marL="457200" indent="-457200" algn="justLow" rtl="1">
              <a:buAutoNum type="arabic1Minus"/>
            </a:pPr>
            <a:endParaRPr lang="ar-EG" sz="2000" b="1" dirty="0">
              <a:solidFill>
                <a:srgbClr val="2D3956"/>
              </a:solidFill>
              <a:latin typeface="Times New Roman" panose="02020603050405020304" pitchFamily="18" charset="0"/>
              <a:cs typeface="Times New Roman" panose="02020603050405020304" pitchFamily="18" charset="0"/>
            </a:endParaRP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المقاولات العقارية و مقاولات الأشغال العامة .</a:t>
            </a:r>
          </a:p>
          <a:p>
            <a:pPr marL="457200" indent="-457200" algn="justLow" rtl="1">
              <a:buAutoNum type="arabic1Minus"/>
            </a:pPr>
            <a:endParaRPr lang="ar-EG" sz="2000" b="1" dirty="0">
              <a:solidFill>
                <a:srgbClr val="2D3956"/>
              </a:solidFill>
              <a:latin typeface="Times New Roman" panose="02020603050405020304" pitchFamily="18" charset="0"/>
              <a:cs typeface="Times New Roman" panose="02020603050405020304" pitchFamily="18" charset="0"/>
            </a:endParaRPr>
          </a:p>
          <a:p>
            <a:pPr marL="457200" indent="-457200" algn="justLow" rtl="1">
              <a:buAutoNum type="arabic1Minus"/>
            </a:pPr>
            <a:endParaRPr lang="ar-EG" sz="2000" b="1" dirty="0">
              <a:solidFill>
                <a:srgbClr val="2D3956"/>
              </a:solidFill>
              <a:latin typeface="Times New Roman" panose="02020603050405020304" pitchFamily="18" charset="0"/>
              <a:cs typeface="Times New Roman" panose="02020603050405020304" pitchFamily="18" charset="0"/>
            </a:endParaRP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العمليات الاستخراجية لموارد الثروة الطبيعية .</a:t>
            </a:r>
          </a:p>
          <a:p>
            <a:pPr marL="457200" indent="-457200" algn="justLow" rtl="1">
              <a:buAutoNum type="arabic1Minus"/>
            </a:pPr>
            <a:endParaRPr lang="ar-EG" sz="2000" b="1" dirty="0">
              <a:solidFill>
                <a:srgbClr val="2D3956"/>
              </a:solidFill>
              <a:latin typeface="Times New Roman" panose="02020603050405020304" pitchFamily="18" charset="0"/>
              <a:cs typeface="Times New Roman" panose="02020603050405020304" pitchFamily="18" charset="0"/>
            </a:endParaRPr>
          </a:p>
          <a:p>
            <a:pPr marL="457200" indent="-457200" algn="justLow" rtl="1">
              <a:buAutoNum type="arabic1Minus"/>
            </a:pPr>
            <a:endParaRPr lang="ar-EG" sz="2000" b="1" dirty="0">
              <a:solidFill>
                <a:srgbClr val="2D3956"/>
              </a:solidFill>
              <a:latin typeface="Times New Roman" panose="02020603050405020304" pitchFamily="18" charset="0"/>
              <a:cs typeface="Times New Roman" panose="02020603050405020304" pitchFamily="18" charset="0"/>
            </a:endParaRP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مشروعات تربية الدواجن و المواشي و غيرها بقصد بيعها . </a:t>
            </a:r>
          </a:p>
          <a:p>
            <a:pPr algn="justLow" rtl="1"/>
            <a:endParaRPr lang="ar-EG" sz="2000" b="1" dirty="0">
              <a:solidFill>
                <a:srgbClr val="2D3956"/>
              </a:solidFill>
              <a:highlight>
                <a:srgbClr val="FFFF00"/>
              </a:highlight>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322442" y="63816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pic>
        <p:nvPicPr>
          <p:cNvPr id="10" name="Picture 9">
            <a:extLst>
              <a:ext uri="{FF2B5EF4-FFF2-40B4-BE49-F238E27FC236}">
                <a16:creationId xmlns:a16="http://schemas.microsoft.com/office/drawing/2014/main" id="{6D55B888-F8BD-5EB3-6729-EB35C2D27C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81062" y="1635121"/>
            <a:ext cx="2590800" cy="4059200"/>
          </a:xfrm>
          <a:prstGeom prst="rect">
            <a:avLst/>
          </a:prstGeom>
        </p:spPr>
      </p:pic>
    </p:spTree>
    <p:extLst>
      <p:ext uri="{BB962C8B-B14F-4D97-AF65-F5344CB8AC3E}">
        <p14:creationId xmlns:p14="http://schemas.microsoft.com/office/powerpoint/2010/main" val="2218371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86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083F8E2-699C-9C01-0329-7C9299434C08}"/>
              </a:ext>
            </a:extLst>
          </p:cNvPr>
          <p:cNvSpPr txBox="1"/>
          <p:nvPr/>
        </p:nvSpPr>
        <p:spPr>
          <a:xfrm>
            <a:off x="3905211" y="1545191"/>
            <a:ext cx="6412495" cy="3539430"/>
          </a:xfrm>
          <a:prstGeom prst="rect">
            <a:avLst/>
          </a:prstGeom>
          <a:noFill/>
        </p:spPr>
        <p:txBody>
          <a:bodyPr wrap="square" rtlCol="0">
            <a:spAutoFit/>
          </a:bodyPr>
          <a:lstStyle/>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r>
              <a:rPr lang="ar-EG" sz="2400" b="1" dirty="0">
                <a:solidFill>
                  <a:srgbClr val="FF0000"/>
                </a:solidFill>
                <a:latin typeface="Times New Roman" panose="02020603050405020304" pitchFamily="18" charset="0"/>
                <a:cs typeface="Times New Roman" panose="02020603050405020304" pitchFamily="18" charset="0"/>
              </a:rPr>
              <a:t>1- احتراف الصناعة : </a:t>
            </a:r>
            <a:endParaRPr lang="en-US" sz="2400" b="1" dirty="0">
              <a:solidFill>
                <a:srgbClr val="FF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يقصد بالصناعة تحويل المواد الأولية إلى نصف مصنوعة أوسلع كاملة الصنع بحيث تكون صالحة لإشباع حاجات الأفراد، مثل صناعة قصب السكر او الزيت من بذرة القطن أو صناعة طحن الغلال أو صناعة النسيج والأثاث ، والآلات بجميع أنواعها . ويتوسع القضاء في مدلول الصناعة ويعتبرها تشمل عدة أعمال أخري إلى جانب تحويل المواد الأولية كالأعمال التي يترتب عليها تعديلا لأشياء أو إضافة ترفع من قيمتها أو تزيد استخداماتها . ومن أمثلة ذلك صناعة دباغة للجلود وصناعة الصباغة وكي الملابس وتنظيفها بالأجهزةالمتطورة كالتنظيف بالبخار، وكذلك الصناعات المتعلقة بالطباعة</a:t>
            </a:r>
            <a:r>
              <a:rPr lang="en-US" sz="2000" b="1" dirty="0">
                <a:solidFill>
                  <a:srgbClr val="2D3956"/>
                </a:solidFill>
                <a:latin typeface="Times New Roman" panose="02020603050405020304" pitchFamily="18" charset="0"/>
                <a:cs typeface="Times New Roman" panose="02020603050405020304" pitchFamily="18" charset="0"/>
              </a:rPr>
              <a:t> .</a:t>
            </a:r>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8983" y="1770231"/>
            <a:ext cx="2724150" cy="3823649"/>
          </a:xfrm>
          <a:prstGeom prst="rect">
            <a:avLst/>
          </a:prstGeom>
        </p:spPr>
      </p:pic>
      <p:sp>
        <p:nvSpPr>
          <p:cNvPr id="9" name="Rectangle 8">
            <a:extLst>
              <a:ext uri="{FF2B5EF4-FFF2-40B4-BE49-F238E27FC236}">
                <a16:creationId xmlns:a16="http://schemas.microsoft.com/office/drawing/2014/main" id="{5A075604-73CD-4507-8013-424F369DFDEB}"/>
              </a:ext>
            </a:extLst>
          </p:cNvPr>
          <p:cNvSpPr/>
          <p:nvPr/>
        </p:nvSpPr>
        <p:spPr>
          <a:xfrm>
            <a:off x="2391058" y="62662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3350088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411" y="1643822"/>
            <a:ext cx="2590800" cy="3550807"/>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38560" y="1643821"/>
            <a:ext cx="6279146" cy="3170099"/>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وتعتبر مشروعات الصناعة تجارية سواء كان المشروع يقوم بشراء المواد الأولية المراد تحويلها أو يقدمها من عنده أو تقدم لـه من الغير لتحويلها . فإذا كان صاحب المحلج يقوم بحلج القطن الخاص بمزارعه أو يقوم بصناعة المواد التي تنتجها ماشيته فإن هذا لا يغير من طبيعة الأعمال التجارية. كذلك إذا كان الغير يتقدم للمشروع بالمواد الأولية لتحويلها أو صنعها فإن ذلك يعتبر عملا تجاريا . </a:t>
            </a:r>
          </a:p>
          <a:p>
            <a:pPr algn="justLow" rtl="1"/>
            <a:r>
              <a:rPr lang="ar-EG" sz="2000" b="1" dirty="0">
                <a:solidFill>
                  <a:srgbClr val="FF0000"/>
                </a:solidFill>
                <a:latin typeface="Times New Roman" panose="02020603050405020304" pitchFamily="18" charset="0"/>
                <a:cs typeface="Times New Roman" panose="02020603050405020304" pitchFamily="18" charset="0"/>
              </a:rPr>
              <a:t>أصحاب الحرف :</a:t>
            </a:r>
          </a:p>
          <a:p>
            <a:pPr algn="justLow" rtl="1"/>
            <a:r>
              <a:rPr lang="ar-EG" sz="2000" b="1" dirty="0">
                <a:solidFill>
                  <a:srgbClr val="2D3956"/>
                </a:solidFill>
                <a:latin typeface="Times New Roman" panose="02020603050405020304" pitchFamily="18" charset="0"/>
                <a:cs typeface="Times New Roman" panose="02020603050405020304" pitchFamily="18" charset="0"/>
              </a:rPr>
              <a:t>يقصد بالحرفي العامل المستقل الذي يمارس حرفه يدوية متخذا شكل مشروع صغير نوعا . وهذا التعريف للحرفي متغير دائما حسب الحياة العملية وحسب موقف التشريعات منه .</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238249" y="63403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239280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499" y="1870721"/>
            <a:ext cx="2857500" cy="3913590"/>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16906" y="1780802"/>
            <a:ext cx="6176389" cy="3170099"/>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والواقع أن الحرفي يختلف عن كل من العامل والتاجر، فهو ليس بعامل رغم أنة يباشر عمله بيديه لأنه لا يرتبط بعلاقة تبعية برب عمل ،علاوة على أنه يبيع ما قام بصنعه على خلاف العامل الذي لا يبيع ما يقوم بإنتاجه . كما يختلف الحرفي عن التاجر أو الصانع رغم استقلال كل منهما في أنه يعمل بنفسه في صنع الشيء أو إصلاحه . فعمله اليدوى هو مصدر دخله ورزقه الرئيسي ، فالحرفي لا يضارب على عمل الغير .</a:t>
            </a:r>
          </a:p>
          <a:p>
            <a:pPr algn="justLow" rtl="1"/>
            <a:r>
              <a:rPr lang="ar-EG" sz="2000" b="1" dirty="0">
                <a:solidFill>
                  <a:srgbClr val="2D3956"/>
                </a:solidFill>
                <a:latin typeface="Times New Roman" panose="02020603050405020304" pitchFamily="18" charset="0"/>
                <a:cs typeface="Times New Roman" panose="02020603050405020304" pitchFamily="18" charset="0"/>
              </a:rPr>
              <a:t> وقضت محكمة النقض الفرنسية بان الحرفي أقرب إلى العامل منه إلى التاجر وبالتالي يستفيد من القوانين الإجتماعية ولا يخضع عند بيعه المحل الذي يباشر فيه عمله إلى قانون ۱۷ مارس 1909 الخاص بيبع المحال التجارية.</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3916906" y="6397450"/>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238249" y="67941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926246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5579" y="1800578"/>
            <a:ext cx="2258323" cy="377684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548418" y="1780803"/>
            <a:ext cx="6469039" cy="3477875"/>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ومن المستقر عليه فقها وقضاء أنه يشترط لاعتبار الصناعة عملا تجاريا ، أن تكون على قدر من الأهمية بحيث يمكن القول بوجود مضاربة على الآلات وعمل العمال . أما إذا إقتصرت أعمال الصناعة على الشخص نفسه أو بمعاونة عدد قليل من العمال أو أفراد أسرته فإن أعماله تخرج عن مجال القانون التجاري لأنه أقرب إلى طائفة الحرفيين منه إلى طائفة الصناع . ومثال هؤلاء الأشخاص النجار أو الحداد أو النقاش أوالمنجد أو الترزي ، فهؤلاء الأشخاص يعتمدون أساسا في تقديم أعمالهم على مهارتهم الشخصية أو فنهم أو ابتكاراتهم البسيطة أكثر من اعتمادهم على تحويل ما يقدم إليهم من مواد أولية . بل إن أعمالهم تظل مدنية حتى ولو استعان أحدهم بآلة أو أكثر في العمل أو بعض المعاونين له من الصبية من أسرته أو أقاربه في حدود السن القانوني للعمل، ومن الأمثلة على ذلك أصحاب الصناعات الصغيرة . </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238249" y="64948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647931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7371" y="1773691"/>
            <a:ext cx="2619375" cy="3617174"/>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378125" y="2006221"/>
            <a:ext cx="5639332" cy="3477875"/>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وقضت محكمة النقض الفرنسية باعتبار عمل سائق التاكسي الذي يستغل سيارته الوحيدة التي يملكها من قبيل أعمال الحرفيين لأن رزقه يعتمد على مهنته كسائق دون المضاربة على عمل الغير  . كما قضت محكمة باريس بأن من يقوم بالتوريد ، تحت الطلب ، للمحلات الكبرى ،لأعمال الإبرة والمفارش المشغولة يدويا ، حرفيا وليس تاجرا  .</a:t>
            </a:r>
          </a:p>
          <a:p>
            <a:pPr algn="justLow" rtl="1"/>
            <a:r>
              <a:rPr lang="ar-EG" sz="2000" b="1" dirty="0">
                <a:solidFill>
                  <a:srgbClr val="2D3956"/>
                </a:solidFill>
                <a:latin typeface="Times New Roman" panose="02020603050405020304" pitchFamily="18" charset="0"/>
                <a:cs typeface="Times New Roman" panose="02020603050405020304" pitchFamily="18" charset="0"/>
              </a:rPr>
              <a:t>أما إذا لجأ الحرفي إلى شراء المواد الأولية التي يستخدمها في عمله بكميات كبيرة كشراء الترزي للأقمشة وعرضها للبيع بحالتها أو بعد حياكتها ، فإن عمله يعد تجاريا على أساس أن الشراء بقصد البيع مع توافر نية المضاربة هو نشاطه الرئيسي وما حرفته الإ عاملا ثانويا .</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024001" y="58262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59408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D8874CC3-C908-C74E-416C-60682547F8C3}"/>
              </a:ext>
            </a:extLst>
          </p:cNvPr>
          <p:cNvPicPr>
            <a:picLocks noChangeAspect="1"/>
          </p:cNvPicPr>
          <p:nvPr/>
        </p:nvPicPr>
        <p:blipFill>
          <a:blip r:embed="rId2">
            <a:extLst>
              <a:ext uri="{28A0092B-C50C-407E-A947-70E740481C1C}">
                <a14:useLocalDpi xmlns:a14="http://schemas.microsoft.com/office/drawing/2010/main" val="0"/>
              </a:ext>
            </a:extLst>
          </a:blip>
          <a:srcRect t="12315" b="12315"/>
          <a:stretch/>
        </p:blipFill>
        <p:spPr>
          <a:xfrm>
            <a:off x="6619164" y="1435465"/>
            <a:ext cx="4962146" cy="249555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882671" y="1312635"/>
            <a:ext cx="5559496" cy="49653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Rectangle 3">
            <a:extLst>
              <a:ext uri="{FF2B5EF4-FFF2-40B4-BE49-F238E27FC236}">
                <a16:creationId xmlns:a16="http://schemas.microsoft.com/office/drawing/2014/main" id="{0AC2650A-C51A-9ACB-723B-68D89C868D01}"/>
              </a:ext>
            </a:extLst>
          </p:cNvPr>
          <p:cNvSpPr/>
          <p:nvPr/>
        </p:nvSpPr>
        <p:spPr>
          <a:xfrm>
            <a:off x="1021577" y="1435465"/>
            <a:ext cx="5281684" cy="3477875"/>
          </a:xfrm>
          <a:prstGeom prst="rect">
            <a:avLst/>
          </a:prstGeom>
        </p:spPr>
        <p:txBody>
          <a:bodyPr wrap="square">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2- تشييد العقارات :</a:t>
            </a:r>
          </a:p>
          <a:p>
            <a:pPr algn="justLow" rtl="1"/>
            <a:r>
              <a:rPr lang="ar-EG" sz="2000" b="1" dirty="0">
                <a:solidFill>
                  <a:srgbClr val="2D3956"/>
                </a:solidFill>
                <a:latin typeface="Times New Roman" panose="02020603050405020304" pitchFamily="18" charset="0"/>
                <a:cs typeface="Times New Roman" panose="02020603050405020304" pitchFamily="18" charset="0"/>
              </a:rPr>
              <a:t>  تعتبر أعمال تشييد العقارات أو ترميمها أو تعديلها أو هدمها أو طلائها تجارية وكذلك الاشغال العامة طالما تزاول علي سبيل الاحتراف . ويلحق بأعمال تشييد العقارات ترميم هذه العقارات او تعديلها أو هدمها أو طلائها وأعمال الأشغال العامة.</a:t>
            </a:r>
          </a:p>
          <a:p>
            <a:pPr algn="justLow" rtl="1"/>
            <a:r>
              <a:rPr lang="ar-EG" sz="2000" b="1" dirty="0">
                <a:solidFill>
                  <a:srgbClr val="2D3956"/>
                </a:solidFill>
                <a:latin typeface="Times New Roman" panose="02020603050405020304" pitchFamily="18" charset="0"/>
                <a:cs typeface="Times New Roman" panose="02020603050405020304" pitchFamily="18" charset="0"/>
              </a:rPr>
              <a:t>وتطبيقا لذلك تعتبر تجارية عمليات الترميم التي تباشرها المشروعات المتخصصة للعقارات التي تحتاج إلي ترميم كما هو الشأن لعمليات ترميم العقارات الأثرية مثل المساجد وغيرها، كذلك عمليات تعديل العقارات بالتعلية أو الإضافة أو التغير في كيانها. أيضا تعد تجارية عمليات الهدم والإزالة سواء لكل العقار أو جانب منه ، أو عمليات طلاء هذه العقارات. </a:t>
            </a:r>
          </a:p>
        </p:txBody>
      </p:sp>
      <p:sp>
        <p:nvSpPr>
          <p:cNvPr id="5" name="Rectangle 4">
            <a:extLst>
              <a:ext uri="{FF2B5EF4-FFF2-40B4-BE49-F238E27FC236}">
                <a16:creationId xmlns:a16="http://schemas.microsoft.com/office/drawing/2014/main" id="{9BFC32B8-BDEE-2CBC-DFF5-CD482608568C}"/>
              </a:ext>
            </a:extLst>
          </p:cNvPr>
          <p:cNvSpPr/>
          <p:nvPr/>
        </p:nvSpPr>
        <p:spPr>
          <a:xfrm>
            <a:off x="6583078" y="41536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ea typeface="Roboto Light" panose="02000000000000000000" pitchFamily="2" charset="0"/>
              </a:rPr>
              <a:t>03</a:t>
            </a:r>
            <a:endParaRPr lang="en-US" sz="1600" b="1" dirty="0">
              <a:ea typeface="Roboto Light" panose="02000000000000000000" pitchFamily="2" charset="0"/>
            </a:endParaRPr>
          </a:p>
        </p:txBody>
      </p:sp>
      <p:sp>
        <p:nvSpPr>
          <p:cNvPr id="6" name="Rectangle 5">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63AFD8-665B-42E5-D694-594CE30B4B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81733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062" y="1880700"/>
            <a:ext cx="2752673" cy="3616598"/>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67033" y="1686195"/>
            <a:ext cx="6149092" cy="5016758"/>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كما تعد تجارية أعمال الأشغال العامة التي تقام لصالح الدولة مثل أعمال رصف الطرق والكباري والمدارس والجامعات وغيرها. ونعتقد أن أعمال المباني والترميم في مثل الحالات السابقة لايشترط لاعتبارها تجارية أن يكون التشييد والبناء بقصد البيع أو التأجير حيث أن مشروعات إنشاء المباني أو هدمها أو ترميمها أو تعليتها يعد في ذاته عملا تجاريا علي وجه الاحتراف ولو لم يكن المقاول يهدف بيع هذه المباني ، كما لو كانت عمليات التشييد لحساب الغير.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816942" y="123166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381445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6D55B888-F8BD-5EB3-6729-EB35C2D27C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062" y="1635121"/>
            <a:ext cx="2590800" cy="4059200"/>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878316" y="1635121"/>
            <a:ext cx="6214977" cy="4770537"/>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2- الأعمال المتعلقة بتداول الثروات  :</a:t>
            </a:r>
          </a:p>
          <a:p>
            <a:pPr algn="justLow" rtl="1"/>
            <a:r>
              <a:rPr lang="ar-EG" sz="2000" b="1" dirty="0">
                <a:solidFill>
                  <a:srgbClr val="2D3956"/>
                </a:solidFill>
                <a:latin typeface="Times New Roman" panose="02020603050405020304" pitchFamily="18" charset="0"/>
                <a:cs typeface="Times New Roman" panose="02020603050405020304" pitchFamily="18" charset="0"/>
              </a:rPr>
              <a:t> و يقصد بالأعمال المتعلقة بتداول الثروات ، الأنشطة التي تهدف إلى تداول الأموال المنقولة أو العقارية و انتقالها من يد إلى يد ، و تضم طائفة الأعمال المتعلقة بتداول الثروات  :</a:t>
            </a:r>
          </a:p>
          <a:p>
            <a:pPr marL="457200" indent="-457200" algn="justLow" rtl="1">
              <a:buFontTx/>
              <a:buAutoNum type="arabic1Minus"/>
            </a:pPr>
            <a:r>
              <a:rPr lang="ar-EG" sz="2000" b="1" dirty="0">
                <a:solidFill>
                  <a:srgbClr val="2D3956"/>
                </a:solidFill>
                <a:latin typeface="Times New Roman" panose="02020603050405020304" pitchFamily="18" charset="0"/>
                <a:cs typeface="Times New Roman" panose="02020603050405020304" pitchFamily="18" charset="0"/>
              </a:rPr>
              <a:t>تشييد العقارات أو شراؤها أو استئجارها بقصد بيعها أو تأجيرها . </a:t>
            </a: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الوكالة التجارية </a:t>
            </a: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السمسرة .</a:t>
            </a:r>
          </a:p>
          <a:p>
            <a:pPr marL="457200" indent="-457200" algn="justLow" rtl="1">
              <a:buAutoNum type="arabic1Minus"/>
            </a:pPr>
            <a:r>
              <a:rPr lang="ar-EG" sz="2000" b="1" dirty="0">
                <a:solidFill>
                  <a:srgbClr val="2D3956"/>
                </a:solidFill>
                <a:latin typeface="Times New Roman" panose="02020603050405020304" pitchFamily="18" charset="0"/>
                <a:cs typeface="Times New Roman" panose="02020603050405020304" pitchFamily="18" charset="0"/>
              </a:rPr>
              <a:t>أعمال البنوك و الصرافة .</a:t>
            </a:r>
          </a:p>
          <a:p>
            <a:pPr algn="justLow" rtl="1"/>
            <a:endParaRPr lang="ar-EG" sz="2000" b="1" dirty="0">
              <a:solidFill>
                <a:srgbClr val="2D3956"/>
              </a:solidFill>
              <a:highlight>
                <a:srgbClr val="FFFF00"/>
              </a:highlight>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322442" y="63816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784479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360" y="1686195"/>
            <a:ext cx="2619375" cy="3435567"/>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589128"/>
            <a:ext cx="6372859" cy="4093428"/>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1- احتراف شراء العقارات أو استئجارها بقصد بيعها أو تأجيرها :</a:t>
            </a:r>
            <a:endParaRPr lang="en-US" sz="2000" b="1" dirty="0">
              <a:solidFill>
                <a:srgbClr val="FF0000"/>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  يعد تجاريا على سبيل الاحتراف · تشييد العقارات أو شراؤها أو استئجارها بقصد بيعها أو تأجيرها كاملة أو مجزأة علي شقق أو غرف أو وحدات إدارية أو تجارية سواء كانت مفروشة أو غير مفروشة" . وبهذا استجاب عدد من المشرعين لأراء الفقه من ضرورة معاملة المضاربة على العقار كالمضاربة على المنقول، خاصة وقد انتشرت المضاربة على العقار بجميع صوره منذ زمن طويل وقد استجابت تشريعات متعددة وعدلت تشريعاتها بما يجعل المضاربة على العقار من الأعمال التجارية بطريق الاحتراف.</a:t>
            </a:r>
          </a:p>
          <a:p>
            <a:pPr algn="justLow" rtl="1"/>
            <a:r>
              <a:rPr lang="ar-EG" sz="2000" b="1" dirty="0">
                <a:solidFill>
                  <a:srgbClr val="2D3956"/>
                </a:solidFill>
                <a:latin typeface="Times New Roman" panose="02020603050405020304" pitchFamily="18" charset="0"/>
                <a:cs typeface="Times New Roman" panose="02020603050405020304" pitchFamily="18" charset="0"/>
              </a:rPr>
              <a:t>وبناء على النص المشار إليه يعتبر بناء العقارات أو شراءها أواستنجارها بنية بيعها عملا تجاريا طالما زاولها القائم بها على سبيل الاحتراف.</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737380" y="79049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2808304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360" y="1686195"/>
            <a:ext cx="2619375" cy="3774079"/>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3785652"/>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 كذلك الشان إذا قصد الشخص من بناء العقارات و شرائه اواستئجاره تأجير هذه العقارات أو جزء منه كبيع أو تأجير بعض الشقق أوالغرف وأيا كانت طبيعة استخدام هذه العقارات أو الوحدات التي تمثل جزءاً منها أي سواء كانت وحدات إدارية كعيادة أو مكاتب او تجارية كتاجير او بيع محلات لاستغلال النشاط التجاري أو وحدات سكنية ، وسواء كان التأجير أو البيع للوحدات مفروشا أو غير مفروش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811633" y="7315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764953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459646"/>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3519" y="1543690"/>
            <a:ext cx="2695575" cy="3770619"/>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229503" y="1608728"/>
            <a:ext cx="6897877" cy="4462760"/>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2 - احتراف الوكالة التجارية :</a:t>
            </a:r>
            <a:endParaRPr lang="en-US" sz="2400" b="1" dirty="0">
              <a:solidFill>
                <a:srgbClr val="FF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 وبناء على ذلك تعد الوكالة التجارية بجميع أشكالها القانونية كوكالة التوزيع أو وكالة العقود أو التمثيل التجاري أوالوكالة بالعمولة من الأعمال التجارية بطريق الاحتراف . فالوكالة التجارية إحدى تطبيقات الأعمال التجارية بطريق الاحتراف والتي يشترط لخضوعها لأحكام القانون التجاري احتراف القائم بها .</a:t>
            </a:r>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والوكالة التجارية هي نوع من الوساطة في إتمام الصفقات تقوم على فكرة النيابة في التعاقد على خلاف السمسرة كما سنرى . فالتاجرغالبا ما يستعين بطائفة من الوكلاء لتصريف منتجاته وبضائعه والتوسط بينه وبين غيره من العملاء أو التجار أو أصحاب المصانع التي لها علاقة بطبيعة التجارة التي يباشرها . والوكيل التجاري لا يقتصر عمله عادة على تاجر معين ، بل يقوم بهذه المهمة لعدة تجار دون أن يرتبط مع أحدهم بعقد عمل معين . فعندما يتلقى الوكيل توكيلا من تاجر في مباشرة تصرف معين فهو لا يرتبط معه بتبعية ما ، بل يباشر هذا العمل على وجه الاستقلال ،كما لا تمنعه هذه الوكالة من مباشرة وكالة أخرى من تاجر آخر ما لم يتفق على غير ذلك .</a:t>
            </a:r>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A075604-73CD-4507-8013-424F369DFDEB}"/>
              </a:ext>
            </a:extLst>
          </p:cNvPr>
          <p:cNvSpPr/>
          <p:nvPr/>
        </p:nvSpPr>
        <p:spPr>
          <a:xfrm>
            <a:off x="3671107" y="746926"/>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490926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F302B31E-7905-011C-84CF-EEAEA8E33539}"/>
              </a:ext>
            </a:extLst>
          </p:cNvPr>
          <p:cNvSpPr txBox="1"/>
          <p:nvPr/>
        </p:nvSpPr>
        <p:spPr>
          <a:xfrm>
            <a:off x="4787900" y="2071589"/>
            <a:ext cx="6170590" cy="3139321"/>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والوكيل التجاري يتصرف باسم ولحساب موكله بصفة عامة على خلاف الوكيل بالعمولة ، الذي يعد وكيلا تجاريا يتعاقد بإسمه الشخصي ولحساب موكله . ويتضح من هذا التعريف أن الوكيل بالعمولة عندما يتعاقد مع الغير يعتبر أصيلا في التعاقد ويلتزم بكافة الالتزامات التي تنشأ عن العقد المبرم بينهما ويتلقى كافة الحقوق التي تترتب على هذا التعاقد . ولكن في علاقته بالموكل يعتبر وكيلا عنه في</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مباشرة التصرف ويلزم في مواجهته بتنفيذ أوامر الوكالة وبأن ينقل إليه كافة آثار التعاقد.</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r" rtl="1"/>
            <a:endParaRPr lang="en-US" dirty="0">
              <a:solidFill>
                <a:srgbClr val="2D3956"/>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4122" y="1209454"/>
            <a:ext cx="2772343" cy="3703740"/>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Rectangle 7">
            <a:extLst>
              <a:ext uri="{FF2B5EF4-FFF2-40B4-BE49-F238E27FC236}">
                <a16:creationId xmlns:a16="http://schemas.microsoft.com/office/drawing/2014/main" id="{5A075604-73CD-4507-8013-424F369DFDEB}"/>
              </a:ext>
            </a:extLst>
          </p:cNvPr>
          <p:cNvSpPr/>
          <p:nvPr/>
        </p:nvSpPr>
        <p:spPr>
          <a:xfrm>
            <a:off x="3671107" y="93974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1146370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023582" y="1212844"/>
            <a:ext cx="5595582" cy="5187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133853" y="1212843"/>
            <a:ext cx="5338954" cy="5632311"/>
          </a:xfrm>
          <a:prstGeom prst="rect">
            <a:avLst/>
          </a:prstGeom>
        </p:spPr>
        <p:txBody>
          <a:bodyPr wrap="square">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3 - السمسرة :</a:t>
            </a:r>
            <a:endParaRPr lang="en-US" sz="2000" b="1" dirty="0">
              <a:solidFill>
                <a:srgbClr val="FF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 يعتبر احتراف السمسرة من الأعمال التجارية أيا كانت طبيعة العمليات التي يمارسها السمسار. والسمسرة هي الوساطة في التعاقد ، فهي تقريب بين الراغبين في التعاقد حتى يتم هذا التعاقد فعلا مقابل عمولة ..وعرفت السمسرة في القانون التجاري المصري بأنها  " عقد يتعهد بمقتضاه السمسار لشخص بالبحث عن طرف ثان لإبرام عقد معين والتوسط في إبرامه  .</a:t>
            </a:r>
          </a:p>
          <a:p>
            <a:pPr algn="justLow" rtl="1"/>
            <a:r>
              <a:rPr lang="ar-EG" sz="2000" b="1" dirty="0">
                <a:solidFill>
                  <a:srgbClr val="2D3956"/>
                </a:solidFill>
                <a:latin typeface="Times New Roman" panose="02020603050405020304" pitchFamily="18" charset="0"/>
                <a:cs typeface="Times New Roman" panose="02020603050405020304" pitchFamily="18" charset="0"/>
              </a:rPr>
              <a:t>وينتهى عمل السمسار أو مهمته بمجرد تلاقي الإيجاب والقبول حتى يبدأ نشاطه للتوسط في عمل آخر . ويترتب على ذلك أن السمسار لا شأن له بمتابعة تنفيذ العقد أو تسلم الثمن أو تسليم المبيع إلى غير ذلك من الآثار التي تترتب على التعاقد ، ذلك لأن السمسار ليس وكيلا بالعمولة عن أطراف التعاقد أو أحدهم كما أنة لا يسأل عن حسن تنفيذ العقد أوضمانه بل إنه يستحق أجره إذا أدت وساطته إلى إبرام العقد ولو لم ينفذ كله أو بعضه  . كما يترتب على انتهاء عمل السمسار أو مهمته بمجرد</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تلاقى إرادة الطرفين في الصفقة الأصلية ، استحقاقه لأجره الكامل ما لم يتفق على غير ذلك .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6583078" y="41536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a typeface="Roboto Light" panose="02000000000000000000" pitchFamily="2" charset="0"/>
              </a:rPr>
              <a:t>03</a:t>
            </a:r>
            <a:endParaRPr lang="en-US" sz="1600" b="1" dirty="0">
              <a:ea typeface="Roboto Light" panose="02000000000000000000" pitchFamily="2"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2315" b="12315"/>
          <a:stretch/>
        </p:blipFill>
        <p:spPr>
          <a:xfrm>
            <a:off x="6472807" y="1616745"/>
            <a:ext cx="4962146" cy="2495550"/>
          </a:xfr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D8874CC3-C908-C74E-416C-60682547F8C3}"/>
              </a:ext>
            </a:extLst>
          </p:cNvPr>
          <p:cNvPicPr>
            <a:picLocks noChangeAspect="1"/>
          </p:cNvPicPr>
          <p:nvPr/>
        </p:nvPicPr>
        <p:blipFill>
          <a:blip r:embed="rId2">
            <a:extLst>
              <a:ext uri="{28A0092B-C50C-407E-A947-70E740481C1C}">
                <a14:useLocalDpi xmlns:a14="http://schemas.microsoft.com/office/drawing/2010/main" val="0"/>
              </a:ext>
            </a:extLst>
          </a:blip>
          <a:srcRect t="12315" b="12315"/>
          <a:stretch/>
        </p:blipFill>
        <p:spPr>
          <a:xfrm>
            <a:off x="6472807" y="1616745"/>
            <a:ext cx="4962146" cy="249555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1023582" y="1212844"/>
            <a:ext cx="5338954" cy="5187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Rectangle 3">
            <a:extLst>
              <a:ext uri="{FF2B5EF4-FFF2-40B4-BE49-F238E27FC236}">
                <a16:creationId xmlns:a16="http://schemas.microsoft.com/office/drawing/2014/main" id="{0AC2650A-C51A-9ACB-723B-68D89C868D01}"/>
              </a:ext>
            </a:extLst>
          </p:cNvPr>
          <p:cNvSpPr/>
          <p:nvPr/>
        </p:nvSpPr>
        <p:spPr>
          <a:xfrm>
            <a:off x="1182415" y="1616745"/>
            <a:ext cx="5021287" cy="4708981"/>
          </a:xfrm>
          <a:prstGeom prst="rect">
            <a:avLst/>
          </a:prstGeom>
        </p:spPr>
        <p:txBody>
          <a:bodyPr wrap="square">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ويختلف السمسار عن الوكيل التجاري بصفة عامة حيث أن وساطته تعد عملا ماديا على خلاف الوكيل الذي يقوم بتصرف قانونی فهذا الأخير وساطته قائمة على فكرة النيابة في التعاقد.</a:t>
            </a:r>
          </a:p>
          <a:p>
            <a:pPr algn="justLow" rtl="1"/>
            <a:r>
              <a:rPr lang="ar-EG" sz="2000" b="1" dirty="0">
                <a:solidFill>
                  <a:srgbClr val="2D3956"/>
                </a:solidFill>
                <a:latin typeface="Times New Roman" panose="02020603050405020304" pitchFamily="18" charset="0"/>
                <a:cs typeface="Times New Roman" panose="02020603050405020304" pitchFamily="18" charset="0"/>
              </a:rPr>
              <a:t>وطبقا لأحكام قانون التجارة تعتبر عمليات السمسرة عملا تجاريا بشرط مزاولتها على سبيل الاحتراف ، بمعنى أنة لا تخضع لأحكام القانون التجاري لو كان من توسط غير محترف السمسرة كما لو قام بعملية سمسرة مرة واحدة أو عرضا .</a:t>
            </a:r>
          </a:p>
          <a:p>
            <a:pPr algn="justLow" rtl="1"/>
            <a:r>
              <a:rPr lang="ar-EG" sz="2000" b="1" dirty="0">
                <a:solidFill>
                  <a:srgbClr val="2D3956"/>
                </a:solidFill>
                <a:latin typeface="Times New Roman" panose="02020603050405020304" pitchFamily="18" charset="0"/>
                <a:cs typeface="Times New Roman" panose="02020603050405020304" pitchFamily="18" charset="0"/>
              </a:rPr>
              <a:t>وتعتبر السمسرة عملا تجاريا بصرف النظر عن طبيعة العقد الذي يتوسط فيه السمسار . بمعنى أنه لا أهمية لمدنيه أو تجاريه العقد الأصلى المراد التوسط فيه . وتطبيقا لذلك تعتبر أعمال التوسط المتعلقة بعقود الزواج أو التخديم تجارية شأنها شأن أعمال التوسط في بيع وشراء الصكوك أو البضائع ..</a:t>
            </a:r>
          </a:p>
        </p:txBody>
      </p:sp>
      <p:sp>
        <p:nvSpPr>
          <p:cNvPr id="5" name="Rectangle 4">
            <a:extLst>
              <a:ext uri="{FF2B5EF4-FFF2-40B4-BE49-F238E27FC236}">
                <a16:creationId xmlns:a16="http://schemas.microsoft.com/office/drawing/2014/main" id="{9BFC32B8-BDEE-2CBC-DFF5-CD482608568C}"/>
              </a:ext>
            </a:extLst>
          </p:cNvPr>
          <p:cNvSpPr/>
          <p:nvPr/>
        </p:nvSpPr>
        <p:spPr>
          <a:xfrm>
            <a:off x="6583078" y="41536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a typeface="Roboto Light" panose="02000000000000000000" pitchFamily="2" charset="0"/>
              </a:rPr>
              <a:t>03</a:t>
            </a:r>
            <a:endParaRPr lang="en-US" sz="1600" b="1" dirty="0">
              <a:ea typeface="Roboto Light" panose="02000000000000000000" pitchFamily="2" charset="0"/>
            </a:endParaRPr>
          </a:p>
        </p:txBody>
      </p:sp>
      <p:sp>
        <p:nvSpPr>
          <p:cNvPr id="6" name="Rectangle 5">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63AFD8-665B-42E5-D694-594CE30B4B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36226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D8874CC3-C908-C74E-416C-60682547F8C3}"/>
              </a:ext>
            </a:extLst>
          </p:cNvPr>
          <p:cNvPicPr>
            <a:picLocks noChangeAspect="1"/>
          </p:cNvPicPr>
          <p:nvPr/>
        </p:nvPicPr>
        <p:blipFill>
          <a:blip r:embed="rId2">
            <a:extLst>
              <a:ext uri="{28A0092B-C50C-407E-A947-70E740481C1C}">
                <a14:useLocalDpi xmlns:a14="http://schemas.microsoft.com/office/drawing/2010/main" val="0"/>
              </a:ext>
            </a:extLst>
          </a:blip>
          <a:srcRect t="12315" b="12315"/>
          <a:stretch/>
        </p:blipFill>
        <p:spPr>
          <a:xfrm>
            <a:off x="6472807" y="1616745"/>
            <a:ext cx="4962146" cy="2495550"/>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1023582" y="1212844"/>
            <a:ext cx="5338954" cy="5187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Rectangle 3">
            <a:extLst>
              <a:ext uri="{FF2B5EF4-FFF2-40B4-BE49-F238E27FC236}">
                <a16:creationId xmlns:a16="http://schemas.microsoft.com/office/drawing/2014/main" id="{0AC2650A-C51A-9ACB-723B-68D89C868D01}"/>
              </a:ext>
            </a:extLst>
          </p:cNvPr>
          <p:cNvSpPr/>
          <p:nvPr/>
        </p:nvSpPr>
        <p:spPr>
          <a:xfrm>
            <a:off x="1133853" y="1860540"/>
            <a:ext cx="5021287" cy="1938992"/>
          </a:xfrm>
          <a:prstGeom prst="rect">
            <a:avLst/>
          </a:prstGeom>
        </p:spPr>
        <p:txBody>
          <a:bodyPr wrap="square">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وتعتبر السمسرة تجارية بالنسبة للسمسار وحده ، أما فيما يتعلق</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باطراف العقد المتوسط فيه ، فإن الأمر يتوقف على طبيعة هذا التعاقد  .ويتقاضى السمسار عمولة نظير توسطه في إبرام التعاقد  والتقريب بين أطرافه . وهذه العمولة تحسب عادة بنسبة معينة من قيمة الصفقة وهي تختلف عادة باختلاف العرف والعادات التجارية  .</a:t>
            </a:r>
          </a:p>
        </p:txBody>
      </p:sp>
      <p:sp>
        <p:nvSpPr>
          <p:cNvPr id="5" name="Rectangle 4">
            <a:extLst>
              <a:ext uri="{FF2B5EF4-FFF2-40B4-BE49-F238E27FC236}">
                <a16:creationId xmlns:a16="http://schemas.microsoft.com/office/drawing/2014/main" id="{9BFC32B8-BDEE-2CBC-DFF5-CD482608568C}"/>
              </a:ext>
            </a:extLst>
          </p:cNvPr>
          <p:cNvSpPr/>
          <p:nvPr/>
        </p:nvSpPr>
        <p:spPr>
          <a:xfrm>
            <a:off x="6583078" y="41536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a typeface="Roboto Light" panose="02000000000000000000" pitchFamily="2" charset="0"/>
              </a:rPr>
              <a:t>03</a:t>
            </a:r>
            <a:endParaRPr lang="en-US" sz="1600" b="1" dirty="0">
              <a:ea typeface="Roboto Light" panose="02000000000000000000" pitchFamily="2" charset="0"/>
            </a:endParaRPr>
          </a:p>
        </p:txBody>
      </p:sp>
      <p:sp>
        <p:nvSpPr>
          <p:cNvPr id="6" name="Rectangle 5">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63AFD8-665B-42E5-D694-594CE30B4B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855394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6260" y="2085350"/>
            <a:ext cx="2695575" cy="3506499"/>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67033" y="1686195"/>
            <a:ext cx="6149092" cy="3170099"/>
          </a:xfrm>
          <a:prstGeom prst="rect">
            <a:avLst/>
          </a:prstGeom>
          <a:noFill/>
        </p:spPr>
        <p:txBody>
          <a:bodyPr wrap="square" rtlCol="0">
            <a:spAutoFit/>
          </a:bodyPr>
          <a:lstStyle/>
          <a:p>
            <a:pPr algn="justLow" rtl="1"/>
            <a:r>
              <a:rPr lang="ar-EG" sz="2000" b="1" dirty="0">
                <a:solidFill>
                  <a:srgbClr val="C00000"/>
                </a:solidFill>
                <a:latin typeface="Times New Roman" panose="02020603050405020304" pitchFamily="18" charset="0"/>
                <a:cs typeface="Times New Roman" panose="02020603050405020304" pitchFamily="18" charset="0"/>
              </a:rPr>
              <a:t>4- عمليات البنوك :</a:t>
            </a:r>
            <a:endParaRPr lang="en-US" sz="2000" b="1" dirty="0">
              <a:solidFill>
                <a:srgbClr val="C0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يقصد بعمليات البنوك تلك التي تزاولهـا المـصارف سـواء</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عمليات إيداع أو ائتمان أو غيرها . فعقود ايداع النقود والصكوك وتـاجيرالخزائن وفتح حساب الودائع النقدية والنقل المصرفي والقـروض وفتح الإعتمادات بأنواعها وخصم الأوراق التجارية وإصدار خطابـات الـضمان وفتح الحساب الجاري وغير ذلك من الأعمال المصرفية المتنوعة تعد مـن الأعمال التجارية على سبيل الاحتراف .</a:t>
            </a:r>
          </a:p>
          <a:p>
            <a:pPr algn="justLow" rtl="1"/>
            <a:r>
              <a:rPr lang="ar-EG" sz="2000" b="1" dirty="0">
                <a:solidFill>
                  <a:srgbClr val="2D3956"/>
                </a:solidFill>
                <a:latin typeface="Times New Roman" panose="02020603050405020304" pitchFamily="18" charset="0"/>
                <a:cs typeface="Times New Roman" panose="02020603050405020304" pitchFamily="18" charset="0"/>
              </a:rPr>
              <a:t>والواقع أن عمليات البنوك تمارس بواسطة مشروعات متخصصة وعلى سبيل الاحتراف دائما ولذلك عددها المشرع ضمن الأعمال التجاريـة على سبيل الاحتراف .</a:t>
            </a: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855042" y="8527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381632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360" y="1880700"/>
            <a:ext cx="2752673" cy="3616598"/>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67033" y="1686195"/>
            <a:ext cx="6149092" cy="2862322"/>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وتعتبر عمليات البنوك تجارية من قبل البنك بصرف النظـر عـن</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طبيعة العمليات التي يتم التعامل عليها أو صفة من تتعامل معه ، أي سواء</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كانت هذه العمليات مدنية أو تجارية وسواء كان من يتعامل معها تاجراً أوغير تاجر </a:t>
            </a:r>
            <a:r>
              <a:rPr lang="en-US" sz="2000" b="1" dirty="0">
                <a:solidFill>
                  <a:srgbClr val="2D3956"/>
                </a:solidFill>
                <a:latin typeface="Times New Roman" panose="02020603050405020304" pitchFamily="18" charset="0"/>
                <a:cs typeface="Times New Roman" panose="02020603050405020304" pitchFamily="18" charset="0"/>
              </a:rPr>
              <a:t>.</a:t>
            </a:r>
          </a:p>
          <a:p>
            <a:pPr algn="justLow" rtl="1"/>
            <a:r>
              <a:rPr lang="ar-EG" sz="2000" b="1" dirty="0">
                <a:solidFill>
                  <a:srgbClr val="2D3956"/>
                </a:solidFill>
                <a:latin typeface="Times New Roman" panose="02020603050405020304" pitchFamily="18" charset="0"/>
                <a:cs typeface="Times New Roman" panose="02020603050405020304" pitchFamily="18" charset="0"/>
              </a:rPr>
              <a:t>وتعتبر عمليات البنوك تجارية دائما من جانب البنك ، أما من</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جانب العميل ، فالأمر يتوقف وفق طبيعة نشاطه وصفته فهي تكون تجارية</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إذا كان تاجرا أو تعلق العمل بأعماله التجارية .</a:t>
            </a:r>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773242" y="75037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1731417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Recorded Sound">
            <a:hlinkClick r:id="" action="ppaction://media"/>
            <a:extLst>
              <a:ext uri="{FF2B5EF4-FFF2-40B4-BE49-F238E27FC236}">
                <a16:creationId xmlns:a16="http://schemas.microsoft.com/office/drawing/2014/main" id="{80D3DD09-C79B-D0F7-880F-D681565507D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6684" y="3840507"/>
            <a:ext cx="487363" cy="487363"/>
          </a:xfrm>
          <a:prstGeom prst="rect">
            <a:avLst/>
          </a:prstGeom>
        </p:spPr>
      </p:pic>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083F8E2-699C-9C01-0329-7C9299434C08}"/>
              </a:ext>
            </a:extLst>
          </p:cNvPr>
          <p:cNvSpPr txBox="1"/>
          <p:nvPr/>
        </p:nvSpPr>
        <p:spPr>
          <a:xfrm>
            <a:off x="4067033" y="1686195"/>
            <a:ext cx="6149092" cy="3847207"/>
          </a:xfrm>
          <a:prstGeom prst="rect">
            <a:avLst/>
          </a:prstGeom>
          <a:noFill/>
        </p:spPr>
        <p:txBody>
          <a:bodyPr wrap="square" rtlCol="0">
            <a:spAutoFit/>
          </a:bodyPr>
          <a:lstStyle/>
          <a:p>
            <a:pPr algn="justLow" rtl="1"/>
            <a:r>
              <a:rPr lang="en-US" sz="2400" b="1" dirty="0">
                <a:solidFill>
                  <a:srgbClr val="FF0000"/>
                </a:solidFill>
                <a:latin typeface="Times New Roman" panose="02020603050405020304" pitchFamily="18" charset="0"/>
                <a:cs typeface="Times New Roman" panose="02020603050405020304" pitchFamily="18" charset="0"/>
              </a:rPr>
              <a:t>5</a:t>
            </a:r>
            <a:r>
              <a:rPr lang="ar-EG" sz="2400" b="1" dirty="0">
                <a:solidFill>
                  <a:srgbClr val="FF0000"/>
                </a:solidFill>
                <a:latin typeface="Times New Roman" panose="02020603050405020304" pitchFamily="18" charset="0"/>
                <a:cs typeface="Times New Roman" panose="02020603050405020304" pitchFamily="18" charset="0"/>
              </a:rPr>
              <a:t>- أعمال الصرافة :</a:t>
            </a:r>
            <a:endParaRPr lang="en-US" sz="2400" b="1" dirty="0">
              <a:solidFill>
                <a:srgbClr val="FF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 أعمال الصرافة نوع مـن</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أنواع عمليات البنوك يقوم بها شركات صرافة متخصصة . والصرف هو</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مبادلة نقود وطنية بنقود أجنبية مقابل عمولة . والصرف قد يكون يـدويا</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وهو الذي يتم بين المتعاقدين فورا وتسليم كل منهمـا العملـة التـى تـم استبدالها . وقد يكون الصرف مسحوبا يتم فيه إسـتلام المبـالغ المـراد</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استبدالها في مكان آخر . ويتم هذا النوع الأخير من الصرف بخطاب مـن</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المستلم الى مراسله في البلد الآخر بأمره فيه بتسليم شخص معين المبـالغ</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المحدده فيه . وتعتبر أعمال الصرافة بكافة أنواعها من الأعمال التجاريـة</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على وجه الاحتراف, ويعد عقد الصرف تجاريا دائما مـن جـانـب شـركة</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الصرافة على خلاف الطرف الراغب في الصرف حيث يتوقف في تجاريتـه</a:t>
            </a:r>
            <a:r>
              <a:rPr lang="en-US" sz="2000" b="1" dirty="0">
                <a:solidFill>
                  <a:srgbClr val="2D3956"/>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على صفة القائم به ومدى تعلقه باعماله التجارية أو المدنية .</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36406" y="1874501"/>
            <a:ext cx="2575284" cy="3628995"/>
          </a:xfrm>
          <a:prstGeom prst="rect">
            <a:avLst/>
          </a:prstGeom>
        </p:spPr>
      </p:pic>
      <p:sp>
        <p:nvSpPr>
          <p:cNvPr id="10" name="Rectangle 9">
            <a:extLst>
              <a:ext uri="{FF2B5EF4-FFF2-40B4-BE49-F238E27FC236}">
                <a16:creationId xmlns:a16="http://schemas.microsoft.com/office/drawing/2014/main" id="{5A075604-73CD-4507-8013-424F369DFDEB}"/>
              </a:ext>
            </a:extLst>
          </p:cNvPr>
          <p:cNvSpPr/>
          <p:nvPr/>
        </p:nvSpPr>
        <p:spPr>
          <a:xfrm>
            <a:off x="2624048" y="82525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62578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497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6D55B888-F8BD-5EB3-6729-EB35C2D27C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1062" y="1635121"/>
            <a:ext cx="2590800" cy="4059200"/>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878316" y="1635121"/>
            <a:ext cx="6214977" cy="5016758"/>
          </a:xfrm>
          <a:prstGeom prst="rect">
            <a:avLst/>
          </a:prstGeom>
          <a:noFill/>
        </p:spPr>
        <p:txBody>
          <a:bodyPr wrap="square" rtlCol="0">
            <a:spAutoFit/>
          </a:bodyPr>
          <a:lstStyle/>
          <a:p>
            <a:pPr algn="justLow" rtl="1"/>
            <a:r>
              <a:rPr lang="en-US" sz="2000" b="1" dirty="0">
                <a:solidFill>
                  <a:srgbClr val="FF0000"/>
                </a:solidFill>
                <a:latin typeface="Times New Roman" panose="02020603050405020304" pitchFamily="18" charset="0"/>
                <a:cs typeface="Times New Roman" panose="02020603050405020304" pitchFamily="18" charset="0"/>
              </a:rPr>
              <a:t>3</a:t>
            </a:r>
            <a:r>
              <a:rPr lang="ar-EG" sz="2000" b="1" dirty="0">
                <a:solidFill>
                  <a:srgbClr val="FF0000"/>
                </a:solidFill>
                <a:latin typeface="Times New Roman" panose="02020603050405020304" pitchFamily="18" charset="0"/>
                <a:cs typeface="Times New Roman" panose="02020603050405020304" pitchFamily="18" charset="0"/>
              </a:rPr>
              <a:t>- الأعمال المتعلقة بالخدمات :</a:t>
            </a:r>
          </a:p>
          <a:p>
            <a:pPr algn="justLow" rtl="1"/>
            <a:r>
              <a:rPr lang="ar-EG" sz="2000" b="1" dirty="0">
                <a:solidFill>
                  <a:srgbClr val="2D3956"/>
                </a:solidFill>
                <a:latin typeface="Times New Roman" panose="02020603050405020304" pitchFamily="18" charset="0"/>
                <a:cs typeface="Times New Roman" panose="02020603050405020304" pitchFamily="18" charset="0"/>
              </a:rPr>
              <a:t>٧٥- تعداد : والخدمات هي الأعمال التي تهدف إلى إشباع حاجات الجمهور المختلفة، كما تشمل الأعمال المرتبطة بالإنتاج السلعي  . </a:t>
            </a:r>
          </a:p>
          <a:p>
            <a:pPr algn="justLow" rtl="1"/>
            <a:r>
              <a:rPr lang="ar-EG" sz="2000" b="1" dirty="0">
                <a:solidFill>
                  <a:srgbClr val="2D3956"/>
                </a:solidFill>
                <a:latin typeface="Times New Roman" panose="02020603050405020304" pitchFamily="18" charset="0"/>
                <a:cs typeface="Times New Roman" panose="02020603050405020304" pitchFamily="18" charset="0"/>
              </a:rPr>
              <a:t>ويندرج تحت طائفة الأعمال المتعلقة بالخدمات :</a:t>
            </a:r>
          </a:p>
          <a:p>
            <a:pPr algn="justLow" rtl="1"/>
            <a:r>
              <a:rPr lang="ar-EG" sz="2000" b="1" dirty="0">
                <a:solidFill>
                  <a:srgbClr val="2D3956"/>
                </a:solidFill>
                <a:latin typeface="Times New Roman" panose="02020603050405020304" pitchFamily="18" charset="0"/>
                <a:cs typeface="Times New Roman" panose="02020603050405020304" pitchFamily="18" charset="0"/>
              </a:rPr>
              <a:t>ا-النقل البري والنقل في المياه الداخلية،ب-التامين.ج-استيداع البضائع ووسائط النقل والمحاصيل وغيرها.د- اعمال الدور والمكاتب التي تعمل في مجال النشر والطباعة والتصويروالكتابة والترجمـة والإعـلام ومكاتـب لقـل الأخبـار والبريد والاتصالات والإعلان.</a:t>
            </a:r>
          </a:p>
          <a:p>
            <a:pPr algn="justLow" rtl="1"/>
            <a:r>
              <a:rPr lang="ar-EG" sz="2000" b="1" dirty="0">
                <a:solidFill>
                  <a:srgbClr val="2D3956"/>
                </a:solidFill>
                <a:latin typeface="Times New Roman" panose="02020603050405020304" pitchFamily="18" charset="0"/>
                <a:cs typeface="Times New Roman" panose="02020603050405020304" pitchFamily="18" charset="0"/>
              </a:rPr>
              <a:t>ه الاستغلال التجاري لبرامج الحاسب الآلى والبـث الفضائي عبر الأقمـارالصناعية.واعمـال مكاتب السياحة ومكاتب التصدير والاستيراد والإفراج الجمركي ومكاتب الاستخدام. ل- أعمال الفنادق والمطاعم الملاهي العامة. ن توزيع المياه أو الغاز أو الكهرباء وغيرها من مصادر الطاقة.ی- وتوريد الخدمات.</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2322442" y="63816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6261905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2385" y="1751165"/>
            <a:ext cx="2619375" cy="2691479"/>
          </a:xfrm>
          <a:prstGeom prst="rect">
            <a:avLst/>
          </a:prstGeom>
        </p:spPr>
      </p:pic>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3921760" y="1764818"/>
            <a:ext cx="7036730" cy="4401205"/>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أ- مشروعات النقل البرى والنقل في المياه الداخلية:</a:t>
            </a:r>
          </a:p>
          <a:p>
            <a:pPr algn="justLow" rtl="1"/>
            <a:r>
              <a:rPr lang="ar-EG" sz="2000" b="1" dirty="0">
                <a:solidFill>
                  <a:srgbClr val="2D3956"/>
                </a:solidFill>
                <a:latin typeface="Times New Roman" panose="02020603050405020304" pitchFamily="18" charset="0"/>
                <a:cs typeface="Times New Roman" panose="02020603050405020304" pitchFamily="18" charset="0"/>
              </a:rPr>
              <a:t>عمليات النقل  لا تعتبر تجارية إلا إذا باشرها الشخص على سبيل الاحتراف . وترتيبا على ذلك إذا قام صاحب إحدى السيارات بنقل بعض أصدقائه أو أقاربه ، فإن عمله يعد مدنيا حتى ولو تقاضى عن هذا النقل أجرا ، ذلك أن الاحتراف وصفه القائم بالعمل هي أساس تجارية أعمال النقل . ولعل السبب في ذلك أن النقل لا يبدو من طبيعة تجارية إلا إذا تضمن مضاربة على عمل العمال والسيارات وانتظام سيرها بقصد تحقيق الربح .</a:t>
            </a:r>
            <a:endParaRPr lang="ar-EG" dirty="0">
              <a:solidFill>
                <a:srgbClr val="2D3956"/>
              </a:solidFill>
              <a:latin typeface="Times New Roman" panose="02020603050405020304" pitchFamily="18" charset="0"/>
              <a:cs typeface="Times New Roman" panose="02020603050405020304" pitchFamily="18" charset="0"/>
            </a:endParaRPr>
          </a:p>
          <a:p>
            <a:pPr algn="just" rtl="1"/>
            <a:r>
              <a:rPr lang="ar-EG" sz="2000" b="1" dirty="0">
                <a:solidFill>
                  <a:srgbClr val="2D3956"/>
                </a:solidFill>
                <a:latin typeface="Times New Roman" panose="02020603050405020304" pitchFamily="18" charset="0"/>
                <a:cs typeface="Times New Roman" panose="02020603050405020304" pitchFamily="18" charset="0"/>
              </a:rPr>
              <a:t>ومن التعريفات العربية لعقد النقل  " عقد النقل يلتزم بمقتضاه الناقل بأن يقوم بوسائله الخاصة بنقل شخص أو شيء إلى مكان معين مقابل أجرة .</a:t>
            </a:r>
          </a:p>
          <a:p>
            <a:pPr algn="just" rtl="1"/>
            <a:r>
              <a:rPr lang="ar-EG" sz="2000" b="1" dirty="0">
                <a:solidFill>
                  <a:srgbClr val="2D3956"/>
                </a:solidFill>
                <a:latin typeface="Times New Roman" panose="02020603050405020304" pitchFamily="18" charset="0"/>
                <a:cs typeface="Times New Roman" panose="02020603050405020304" pitchFamily="18" charset="0"/>
              </a:rPr>
              <a:t>ومشروعات النقل تجارية أيا كانت وسيلة النقل ، وأيا كان المكان المراد النقل إليه ، وأيا كان الشيء المراد نقله ، وأيا كانت طبيعة الطريق الذي يتم النقل علية . فالنقل برا يعتبر تجاريا أيا كان نوع وسيلة النقل كاسيارات او السكك الحديدية أو حتى عربات تجرها الحيوانات .</a:t>
            </a: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en-US" dirty="0">
              <a:solidFill>
                <a:srgbClr val="2D3956"/>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5A075604-73CD-4507-8013-424F369DFDEB}"/>
              </a:ext>
            </a:extLst>
          </p:cNvPr>
          <p:cNvSpPr/>
          <p:nvPr/>
        </p:nvSpPr>
        <p:spPr>
          <a:xfrm>
            <a:off x="3479281" y="680078"/>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648037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928" y="960497"/>
            <a:ext cx="2590800" cy="4444015"/>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183117" y="1924335"/>
            <a:ext cx="6884276" cy="3139321"/>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كذلك النقل النهري طالما يتم على سبيل الاحتراف .</a:t>
            </a:r>
          </a:p>
          <a:p>
            <a:pPr algn="justLow" rtl="1"/>
            <a:r>
              <a:rPr lang="ar-EG" sz="2000" b="1" dirty="0">
                <a:solidFill>
                  <a:srgbClr val="2D3956"/>
                </a:solidFill>
                <a:latin typeface="Times New Roman" panose="02020603050405020304" pitchFamily="18" charset="0"/>
                <a:cs typeface="Times New Roman" panose="02020603050405020304" pitchFamily="18" charset="0"/>
              </a:rPr>
              <a:t> والنقل البحري والجوي أيضا يعتبر عملا تجاريا طالما تعلق كل منها بالملاحة التجارية البحرية أو الجوية، وولا يشترط في الملاحة التجارية البحرية أوالجوية شرط الاحتراف وأن كانت هذه الأعمال التجارية تتم غالبا على سبيل الاحتراف .</a:t>
            </a:r>
          </a:p>
          <a:p>
            <a:pPr algn="justLow" rtl="1"/>
            <a:r>
              <a:rPr lang="ar-EG" sz="2000" b="1" dirty="0">
                <a:solidFill>
                  <a:srgbClr val="2D3956"/>
                </a:solidFill>
                <a:latin typeface="Times New Roman" panose="02020603050405020304" pitchFamily="18" charset="0"/>
                <a:cs typeface="Times New Roman" panose="02020603050405020304" pitchFamily="18" charset="0"/>
              </a:rPr>
              <a:t>وأخيرا فإن مشروعات النقل تجارية سواء كان النقل يتعلق بنقل الأشخاص أو البضائع وسواء قام بها شركة أو هيئة عامة أو مؤسسة فردية . وإذا كانت مقاولات النقل تجارية دائما من قبل وجانب الناقل فهي تختلف بالنسبة للطرف الآخر حسب طبيعة العمل بالنسبة له ، فإذا قام بها تاجر لأغراض تجارية اتخذت الصفة التجارية من جانبيها .</a:t>
            </a:r>
          </a:p>
          <a:p>
            <a:pPr algn="justLow" rtl="1"/>
            <a:endParaRPr lang="en-US"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651785" y="63616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188587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2945" y="1780803"/>
            <a:ext cx="2619375" cy="3691949"/>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44203" y="1780803"/>
            <a:ext cx="6149092" cy="3847207"/>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ب- أعمال التأمين </a:t>
            </a:r>
            <a:r>
              <a:rPr lang="en-US" sz="2400" b="1" dirty="0">
                <a:solidFill>
                  <a:srgbClr val="FF0000"/>
                </a:solidFill>
                <a:latin typeface="Times New Roman" panose="02020603050405020304" pitchFamily="18" charset="0"/>
                <a:cs typeface="Times New Roman" panose="02020603050405020304" pitchFamily="18" charset="0"/>
              </a:rPr>
              <a:t>:</a:t>
            </a:r>
          </a:p>
          <a:p>
            <a:pPr algn="justLow" rtl="1"/>
            <a:r>
              <a:rPr lang="ar-EG" sz="2000" b="1" dirty="0">
                <a:solidFill>
                  <a:srgbClr val="2D3956"/>
                </a:solidFill>
                <a:latin typeface="Times New Roman" panose="02020603050405020304" pitchFamily="18" charset="0"/>
                <a:cs typeface="Times New Roman" panose="02020603050405020304" pitchFamily="18" charset="0"/>
              </a:rPr>
              <a:t>"عقد يلتزم المؤمن بمقتضاه أن يؤدي إلى المؤمن له، أو إلى المستفيد الذي اشترط التامين لصالحه، مبلغا من المال أو إيرادا مرتبا او اى عوض مالي آخر في حالة وقوع الحادث أو تحقق الخطر المبين بالعقد، وذلك نظير قسط أو أية دفعة مالية أخرى يؤديها المؤمن له للمؤمن " .وللتأمين، بهذا المعنى، أنـواع تختلف باختلاف الزاوية التي ننظر إليـه مـن خلالها ..فمن زاوية الشكل، اى شكل الشخص أو الهيئة التي تتولى عمليـة التـامين،فهناك التأمين التعاوني  وهـو التـامين الذي يتخـذ شـكل مجموعة من الأشخاص تتفق فيما بينها على أن تعوض الضرر الذي قد يصيب احدهم بسبب خطر معين من الاشتراكات التي يجمعونها فيما بينهم، ومثاله التامين الـذي تقـوم بـه جمعيـات صـائدي الحيوانات البرية أو التـامين على المشروعات الصغيرة التي يمولهـا الـصندوق الاجتماعي. </a:t>
            </a: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3402425" y="895503"/>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225468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360" y="1999959"/>
            <a:ext cx="2619375" cy="3227133"/>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67033" y="1999960"/>
            <a:ext cx="6149092" cy="3477875"/>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وهنـاك أيـضـا التـامين بقسط ثابـت ، وهو التأمين الذي تكون فيه شخصية المؤمن مختلفة عن شخصية المؤمن له، على خلاف التأمين التعاوني، يلتزم فيه المؤمن بتعويض الضرر الذي قد يصيب المؤمن بسبب خطر معين، مقابل التزام الأخير بدفع اقساط دورية محددة لا تقبل التغيير، بعكس الحال بالنسبة للتأمين التعاوني الذي يكون فيه الاشتراك قابل للتغيير والتعديل في قيمته.</a:t>
            </a:r>
          </a:p>
          <a:p>
            <a:pPr algn="justLow" rtl="1"/>
            <a:r>
              <a:rPr lang="ar-EG" sz="2000" b="1" dirty="0">
                <a:solidFill>
                  <a:srgbClr val="2D3956"/>
                </a:solidFill>
                <a:latin typeface="Times New Roman" panose="02020603050405020304" pitchFamily="18" charset="0"/>
                <a:cs typeface="Times New Roman" panose="02020603050405020304" pitchFamily="18" charset="0"/>
              </a:rPr>
              <a:t>اما من زاوية الموضوع، فيوجد التأمين على الأشخاص (التامين على الحياة،التأمين ضد المرض، التأمين ضد العجز والشيخوخة والبطالة) والتأمين من الأضرار(التأمين ضد الحريق وضد السرقة)، والتامين البري والبحري والجوى، والتامين الخاص والتأمين الاجتماعي، والتأمين من المسئولية كالتأمين ضد المسئولية الناشئة عن حوادث السيارات.</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40875" y="9129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8200759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4360" y="1999959"/>
            <a:ext cx="2619375" cy="3227133"/>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4067033" y="1999960"/>
            <a:ext cx="6149092" cy="2246769"/>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وقد اشترط المشرع لتجارية التامين بكافة أنواعه، أن تتم ممارسته على وجه الاحتراف من خلال مشروع منظم يملك الأدوات المادية والبشرية اللازمة لمباشرة نشاطه. </a:t>
            </a:r>
          </a:p>
          <a:p>
            <a:pPr algn="justLow" rtl="1"/>
            <a:r>
              <a:rPr lang="ar-EG" sz="2000" b="1" dirty="0">
                <a:solidFill>
                  <a:srgbClr val="2D3956"/>
                </a:solidFill>
                <a:latin typeface="Times New Roman" panose="02020603050405020304" pitchFamily="18" charset="0"/>
                <a:cs typeface="Times New Roman" panose="02020603050405020304" pitchFamily="18" charset="0"/>
              </a:rPr>
              <a:t>يضاف إلى هذا الشرط شرط آخر يتمثل في ضرورة توافر قصد تحقيق الربح من وراء التامين، وعلى ذلك، لا يكون تجاريا التامين التعاوني الذي لايهدف إلى المضاربة وتحقيق الأرباح "، بل تغطية الخسائر التي قد يتعرض لها أعضاء جمعية أو فئة معينة .</a:t>
            </a:r>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40875" y="9129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spTree>
    <p:extLst>
      <p:ext uri="{BB962C8B-B14F-4D97-AF65-F5344CB8AC3E}">
        <p14:creationId xmlns:p14="http://schemas.microsoft.com/office/powerpoint/2010/main" val="2465388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5A075604-73CD-4507-8013-424F369DFDEB}"/>
              </a:ext>
            </a:extLst>
          </p:cNvPr>
          <p:cNvSpPr/>
          <p:nvPr/>
        </p:nvSpPr>
        <p:spPr>
          <a:xfrm>
            <a:off x="3605691"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ea typeface="Roboto Light" panose="02000000000000000000" pitchFamily="2" charset="0"/>
              </a:rPr>
              <a:t>03</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3140" y="1209454"/>
            <a:ext cx="3073928" cy="4075408"/>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787900" y="1894169"/>
            <a:ext cx="6170590" cy="2554545"/>
          </a:xfrm>
          <a:prstGeom prst="rect">
            <a:avLst/>
          </a:prstGeom>
          <a:noFill/>
        </p:spPr>
        <p:txBody>
          <a:bodyPr wrap="square" rtlCol="0">
            <a:spAutoFit/>
          </a:bodyPr>
          <a:lstStyle/>
          <a:p>
            <a:pPr algn="justLow" rtl="1"/>
            <a:r>
              <a:rPr lang="ar-EG" sz="2000" b="1" dirty="0">
                <a:solidFill>
                  <a:srgbClr val="C00000"/>
                </a:solidFill>
                <a:latin typeface="Times New Roman" panose="02020603050405020304" pitchFamily="18" charset="0"/>
                <a:cs typeface="Times New Roman" panose="02020603050405020304" pitchFamily="18" charset="0"/>
              </a:rPr>
              <a:t>ج- استيداع البضائع ووسائط النقل و المحاصيل وغيرها :</a:t>
            </a:r>
          </a:p>
          <a:p>
            <a:pPr algn="justLow" rtl="1"/>
            <a:r>
              <a:rPr lang="ar-EG" sz="2000" b="1" dirty="0">
                <a:latin typeface="Times New Roman" panose="02020603050405020304" pitchFamily="18" charset="0"/>
                <a:cs typeface="Times New Roman" panose="02020603050405020304" pitchFamily="18" charset="0"/>
              </a:rPr>
              <a:t>يقصد باستيداع البـضائع ووسـائط النقـل والمحاصـيـل وغيرها، عمليات الابداع بالمستودعات العامة التي يتعهد بمقتضاها مستغل او مستثمر المستودع بتسلم بضاعة أو وسائل النقل من السيارات وغيرها كالمحاصيل لحفظها لحساب من تؤول إليه ملكيتها أو حيازتهـا بمقتـضى الصكوك التي تمثلها .</a:t>
            </a:r>
          </a:p>
          <a:p>
            <a:pPr algn="justLow" rtl="1"/>
            <a:r>
              <a:rPr lang="ar-EG" sz="2000" b="1" dirty="0">
                <a:latin typeface="Times New Roman" panose="02020603050405020304" pitchFamily="18" charset="0"/>
                <a:cs typeface="Times New Roman" panose="02020603050405020304" pitchFamily="18" charset="0"/>
              </a:rPr>
              <a:t>واستيداع البضائع بكافة أنواعها لا يعد عملا تجاريـا إلا إذا باشـره الشخص على سبيل الاحتراف وذلك سواء كان المستودع عاما ام لا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891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5A075604-73CD-4507-8013-424F369DFDEB}"/>
              </a:ext>
            </a:extLst>
          </p:cNvPr>
          <p:cNvSpPr/>
          <p:nvPr/>
        </p:nvSpPr>
        <p:spPr>
          <a:xfrm>
            <a:off x="357860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3140" y="1209454"/>
            <a:ext cx="3073928" cy="4075408"/>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787900" y="1894169"/>
            <a:ext cx="6170590" cy="4370427"/>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د - دور النشر و الطباعة وغيرها :</a:t>
            </a:r>
          </a:p>
          <a:p>
            <a:pPr algn="justLow" rtl="1"/>
            <a:r>
              <a:rPr lang="ar-EG" sz="2000" b="1" dirty="0">
                <a:solidFill>
                  <a:srgbClr val="2D3956"/>
                </a:solidFill>
                <a:latin typeface="Times New Roman" panose="02020603050405020304" pitchFamily="18" charset="0"/>
                <a:cs typeface="Times New Roman" panose="02020603050405020304" pitchFamily="18" charset="0"/>
              </a:rPr>
              <a:t>  مجموعة أعمال لا تعد تجارية الا على سبيل الاحتراف وهـى أعمـال الدور والمكاتب التي تعمل في مجالات النشر ، والطباعة ، والكتابـة علـى الآلة الكاتبة وغيرها مثل الوسائل الحديثة وطرق الكتابة المتطورة كالكتابة على الكمبيوتر أو بطريق الإنترنت أو المحررات الإلكترونية وغيره من الأجهزة المتطورة وما يستجد منها من وسائل أخرى .</a:t>
            </a:r>
            <a:endParaRPr lang="ar-EG" dirty="0">
              <a:solidFill>
                <a:srgbClr val="2D3956"/>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كذلك تعد تجارية أعمال دور ومكاتب الترجمة التي تقدمها مؤسسات او شركات كذلك دور ومكاتب نقل الأخبار بطريق الإذاعة والتلفزيون ومـاتقدمه هذه المؤسسات من برامج بكافة أنواعها ، كذلك مكاتـب الـصحافة والبريد والاتصالات بكافة أنواعها سلكية أو لاسلكية ومؤسسات الإعلان . </a:t>
            </a: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en-US"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9929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882671" y="1312635"/>
            <a:ext cx="5559496" cy="49653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Rectangle 3">
            <a:extLst>
              <a:ext uri="{FF2B5EF4-FFF2-40B4-BE49-F238E27FC236}">
                <a16:creationId xmlns:a16="http://schemas.microsoft.com/office/drawing/2014/main" id="{0AC2650A-C51A-9ACB-723B-68D89C868D01}"/>
              </a:ext>
            </a:extLst>
          </p:cNvPr>
          <p:cNvSpPr/>
          <p:nvPr/>
        </p:nvSpPr>
        <p:spPr>
          <a:xfrm>
            <a:off x="1023582" y="1435465"/>
            <a:ext cx="5227093" cy="5632311"/>
          </a:xfrm>
          <a:prstGeom prst="rect">
            <a:avLst/>
          </a:prstGeom>
        </p:spPr>
        <p:txBody>
          <a:bodyPr wrap="square">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يضاف إلى ما سبق ، أعمال الاستغلال التجاري لبرامج الحاسب الآلي والبث الفضائي عبر الأقمار الصناعية طالما يتم مزاولة هذه الأعمال على سبيل الاحتراف . وهذا النوع من الاستغلال انتشر حديثا ويدر أرباحا طائلة نتيجة المضاربة على شراء هذه البرامج بكافة أنواعها سواء كان تعلمية أو ترفيهبة أو رياضية بقصد بيعها أو تأجيرها .</a:t>
            </a:r>
          </a:p>
          <a:p>
            <a:pPr algn="justLow" rtl="1"/>
            <a:r>
              <a:rPr lang="ar-EG" sz="2000" b="1" dirty="0">
                <a:solidFill>
                  <a:srgbClr val="2D3956"/>
                </a:solidFill>
                <a:latin typeface="Times New Roman" panose="02020603050405020304" pitchFamily="18" charset="0"/>
                <a:cs typeface="Times New Roman" panose="02020603050405020304" pitchFamily="18" charset="0"/>
              </a:rPr>
              <a:t>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p:txBody>
      </p:sp>
      <p:pic>
        <p:nvPicPr>
          <p:cNvPr id="3" name="Picture Placeholder 4">
            <a:extLst>
              <a:ext uri="{FF2B5EF4-FFF2-40B4-BE49-F238E27FC236}">
                <a16:creationId xmlns:a16="http://schemas.microsoft.com/office/drawing/2014/main" id="{D8874CC3-C908-C74E-416C-60682547F8C3}"/>
              </a:ext>
            </a:extLst>
          </p:cNvPr>
          <p:cNvPicPr>
            <a:picLocks noChangeAspect="1"/>
          </p:cNvPicPr>
          <p:nvPr/>
        </p:nvPicPr>
        <p:blipFill>
          <a:blip r:embed="rId2">
            <a:extLst>
              <a:ext uri="{28A0092B-C50C-407E-A947-70E740481C1C}">
                <a14:useLocalDpi xmlns:a14="http://schemas.microsoft.com/office/drawing/2010/main" val="0"/>
              </a:ext>
            </a:extLst>
          </a:blip>
          <a:srcRect t="12315" b="12315"/>
          <a:stretch/>
        </p:blipFill>
        <p:spPr>
          <a:xfrm>
            <a:off x="6619164" y="1435465"/>
            <a:ext cx="4962146" cy="2495550"/>
          </a:xfrm>
          <a:prstGeom prst="rect">
            <a:avLst/>
          </a:prstGeom>
        </p:spPr>
      </p:pic>
      <p:sp>
        <p:nvSpPr>
          <p:cNvPr id="5" name="Rectangle 4">
            <a:extLst>
              <a:ext uri="{FF2B5EF4-FFF2-40B4-BE49-F238E27FC236}">
                <a16:creationId xmlns:a16="http://schemas.microsoft.com/office/drawing/2014/main" id="{9BFC32B8-BDEE-2CBC-DFF5-CD482608568C}"/>
              </a:ext>
            </a:extLst>
          </p:cNvPr>
          <p:cNvSpPr/>
          <p:nvPr/>
        </p:nvSpPr>
        <p:spPr>
          <a:xfrm>
            <a:off x="6583078" y="415363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ea typeface="Roboto Light" panose="02000000000000000000" pitchFamily="2" charset="0"/>
              </a:rPr>
              <a:t>03</a:t>
            </a:r>
            <a:endParaRPr lang="en-US" sz="1600" b="1" dirty="0">
              <a:ea typeface="Roboto Light" panose="02000000000000000000" pitchFamily="2" charset="0"/>
            </a:endParaRPr>
          </a:p>
        </p:txBody>
      </p:sp>
      <p:sp>
        <p:nvSpPr>
          <p:cNvPr id="6" name="Rectangle 5">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463AFD8-665B-42E5-D694-594CE30B4B0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297887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9585" y="1775833"/>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5324535"/>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ه- أعمال مكاتب السياحة والتصدير والإستيراد والإفراج الجمركي :</a:t>
            </a:r>
          </a:p>
          <a:p>
            <a:pPr algn="justLow" rtl="1"/>
            <a:r>
              <a:rPr lang="ar-EG" sz="2000" b="1" dirty="0">
                <a:solidFill>
                  <a:srgbClr val="2D3956"/>
                </a:solidFill>
                <a:latin typeface="Times New Roman" panose="02020603050405020304" pitchFamily="18" charset="0"/>
                <a:cs typeface="Times New Roman" panose="02020603050405020304" pitchFamily="18" charset="0"/>
              </a:rPr>
              <a:t>- أن أعمال المكاتب في المجالات المشار إليها وغيرها مما تقوم به من أعمال مشابهة في الأوصاف والغايات ، تمثل في جوهرها أعمال ما يسمى بالمكاتب التجارية في بعض التشريعات .</a:t>
            </a:r>
          </a:p>
          <a:p>
            <a:pPr algn="justLow" rtl="1"/>
            <a:r>
              <a:rPr lang="ar-EG" sz="2000" b="1" dirty="0">
                <a:solidFill>
                  <a:srgbClr val="2D3956"/>
                </a:solidFill>
                <a:latin typeface="Times New Roman" panose="02020603050405020304" pitchFamily="18" charset="0"/>
                <a:cs typeface="Times New Roman" panose="02020603050405020304" pitchFamily="18" charset="0"/>
              </a:rPr>
              <a:t>وهي المكاتب المتخصصة في مجال السياحة بكافة أنواعها من تأجير السيارات السياحية والفنادق والقرى السياحية إلى مجموعات السائحين أو غيرهم كذلك مكاتب الحجز التذاكر السفر بكافة أنواعها لسائحين أو غيرهم ، وجميع خدمات السياحة بصفة عامة , كذلك مكاتب الاستيراد والتصدير والمكاتب المتخصصة في الإفراج عن الرسائل بكافة أنواعها وأيا كان مكانها سواء بالمناطق الحرة أو المطارات أوالمواني وكذلك أعمال التخليص الجمركي على الرسائل أيا كانت طبيعتها.</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8124873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3140" y="1209454"/>
            <a:ext cx="3073928" cy="4075408"/>
          </a:xfrm>
          <a:prstGeom prst="rect">
            <a:avLst/>
          </a:prstGeom>
        </p:spPr>
      </p:pic>
      <p:sp>
        <p:nvSpPr>
          <p:cNvPr id="7" name="Rectangle 6">
            <a:extLst>
              <a:ext uri="{FF2B5EF4-FFF2-40B4-BE49-F238E27FC236}">
                <a16:creationId xmlns:a16="http://schemas.microsoft.com/office/drawing/2014/main" id="{5A075604-73CD-4507-8013-424F369DFDEB}"/>
              </a:ext>
            </a:extLst>
          </p:cNvPr>
          <p:cNvSpPr/>
          <p:nvPr/>
        </p:nvSpPr>
        <p:spPr>
          <a:xfrm>
            <a:off x="3671107" y="876702"/>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787900" y="1894169"/>
            <a:ext cx="6170590" cy="2554545"/>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ويندرج أيضا تحت مفهوم النص المشار إلية مكاتب تقديم الخدمات للجمهور بمقابل سواء خدمات النقل أو التخديم للوظائف أو الوساطة فيإبرام العقود ومكاتب الإعلانات وإدارة أملاك الغير وتحصيل المبالغ التي يطلب منها تحصيلها لحساب الغير ومكاتب التوسط في البيع إلى غير ذلكمن الخدمات بمقابل ...وتعتبر أعمال المكاتب المشار إليها تجارية بشرط مزاولتها على سبيل الاحتراف وليس عرضا دون اعتبار لطبيعة الأعمال التي تتوسط فيها هذه المكاتب . ولذلك تعد أعمال هذه المكاتب تجارية ولو تخصصت في التوسط في إيجاد فرص عمل ووظائف للجمهور</a:t>
            </a:r>
          </a:p>
        </p:txBody>
      </p:sp>
    </p:spTree>
    <p:extLst>
      <p:ext uri="{BB962C8B-B14F-4D97-AF65-F5344CB8AC3E}">
        <p14:creationId xmlns:p14="http://schemas.microsoft.com/office/powerpoint/2010/main" val="42559429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9" name="Rectangle 8">
            <a:extLst>
              <a:ext uri="{FF2B5EF4-FFF2-40B4-BE49-F238E27FC236}">
                <a16:creationId xmlns:a16="http://schemas.microsoft.com/office/drawing/2014/main" id="{5A075604-73CD-4507-8013-424F369DFDEB}"/>
              </a:ext>
            </a:extLst>
          </p:cNvPr>
          <p:cNvSpPr/>
          <p:nvPr/>
        </p:nvSpPr>
        <p:spPr>
          <a:xfrm>
            <a:off x="3626102"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8490" y="1531961"/>
            <a:ext cx="2829400" cy="3794078"/>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787900" y="1894169"/>
            <a:ext cx="6170590" cy="4401205"/>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و- أعمال الفنادق والمطاعم والمقاهي والتمثيل والسينما والسيرك وغير ذلك من الملاهي العامة :</a:t>
            </a:r>
          </a:p>
          <a:p>
            <a:pPr algn="justLow" rtl="1"/>
            <a:r>
              <a:rPr lang="ar-EG" sz="2000" b="1" dirty="0">
                <a:solidFill>
                  <a:srgbClr val="FF0000"/>
                </a:solidFill>
                <a:latin typeface="Times New Roman" panose="02020603050405020304" pitchFamily="18" charset="0"/>
                <a:cs typeface="Times New Roman" panose="02020603050405020304" pitchFamily="18" charset="0"/>
              </a:rPr>
              <a:t>أ- أعمال الفنادق :</a:t>
            </a:r>
          </a:p>
          <a:p>
            <a:pPr algn="justLow" rtl="1"/>
            <a:r>
              <a:rPr lang="ar-EG" sz="2000" b="1" dirty="0">
                <a:solidFill>
                  <a:srgbClr val="2D3956"/>
                </a:solidFill>
                <a:latin typeface="Times New Roman" panose="02020603050405020304" pitchFamily="18" charset="0"/>
                <a:cs typeface="Times New Roman" panose="02020603050405020304" pitchFamily="18" charset="0"/>
              </a:rPr>
              <a:t>، ويقصد بهذه الأعمال ما تقوم به شركات إدارة الفنادق من أعمال إدارتها من تقديم للخدمات للنزلاء أيا كانت طبيعة هذه الخدمات مثل تقديمالوجبات والقيام على راحتهم من تأجير الغرف ونظافتها ، وتأجير الأجهزة الرياضية للنزلاء وتقديم المشروبات والعروض المسرحية والفنية وغيرذلك مما تقدمه الفنادق من خدمات لعملائها بمقابل هي ألما ويستوى في اعتبار احتراف أعمال الفنادق أن تكون شركة الإدارةهي المالكة للعقار من عدمه حيث أن تشيد العقارات بقصد تأجيرها كلها أومجزأة إلى شقق أو غرف أو وحدات إدارية أو تجارية مفروشة أو غيرمفروشة بعد أيضا من الأعمال التجارية على سبيل الاحتراف</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0075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1086" y="1728387"/>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5016758"/>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ب- ويندرج تحت الطبيعة التجارية على سبيل الاحتراف اعمال المطاعم بكافة أنواعها سواء المطاعم العائمة أو غير العائمة والتي تقدم الواجبات بمقابل وايا كان مكانها مثل المطاعم بالمطارات أو السكك الحديدية أو داخل الفنادق وغيرها.</a:t>
            </a:r>
          </a:p>
          <a:p>
            <a:pPr algn="justLow" rtl="1"/>
            <a:r>
              <a:rPr lang="ar-EG" sz="2000" b="1" dirty="0">
                <a:solidFill>
                  <a:srgbClr val="2D3956"/>
                </a:solidFill>
                <a:latin typeface="Times New Roman" panose="02020603050405020304" pitchFamily="18" charset="0"/>
                <a:cs typeface="Times New Roman" panose="02020603050405020304" pitchFamily="18" charset="0"/>
              </a:rPr>
              <a:t>ج- كذلك الشان بالنسبة لاحتراف أعمال المقاهي والتي تقدم المشروبات بكافة أنواعها للجمهور بصفة عامة بمقابل . وكذلك احتراف مايقدم من خدمات وأعمال من أصحاب دور الملاهي والسينما والمسرح والتمثيل ومحال الرقص والبالية والغناء والموسيقى وسباق الخيل ونوادي القمار المصرح لها وغير ذلك من أعمال التسلية للجمهور بمقابل .</a:t>
            </a:r>
          </a:p>
          <a:p>
            <a:pPr algn="justLow" rtl="1"/>
            <a:r>
              <a:rPr lang="ar-EG" sz="2000" b="1" dirty="0">
                <a:solidFill>
                  <a:srgbClr val="2D3956"/>
                </a:solidFill>
                <a:latin typeface="Times New Roman" panose="02020603050405020304" pitchFamily="18" charset="0"/>
                <a:cs typeface="Times New Roman" panose="02020603050405020304" pitchFamily="18" charset="0"/>
              </a:rPr>
              <a:t>وكما هو واضح فإن الصفة التجارية تلحق هذه الأعمال طالما تتم على وجه الاحتراف لأنها تكتسب صفتها التجارية من احتراف القائم بها وليس من طبيعتها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3017423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9585" y="1775833"/>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5016758"/>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ولا أثر على الصفة التجارية لهذه الأعمال أن تقوم بها الدولة أو إحدى شركاتها أو يقوم بها أحد أفراد القطاع العام أوقطاع الأعمال العام أو مشروعا خاصا . وبناء على ذلك تعد أعمال الفنادق أو الملاهي التي تملكها شركات الدولة أو مؤسساتها تجارية ، على خلاف تقديم بعض العروض المسرحية أو الأفلام بالمدارس أو الجامعات في مناسبات معينة كالاحتفالات بأعياد الخريجين او انتهاء العام الدراسي اوالأعياد الدينية بقصد الترفيه عن طلابها وللأعضاء العاملين بها ، كذلك لايعتبر تجاريا العروض التي تقوم بها فرق التمثيل بالمدارس في المناسبات،ذلك لأن هذا العمل لا يتم على سبيل الاحتراف وإنما لتقديم بعض المسرحيات في مناسبات معينة ، بل إنه يظل مدنيا ولو كان الدخول إلىهذه العروض بمقابل رمزي لتغطيه تكاليفها</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736064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9585" y="1775833"/>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4708981"/>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والواقع أن أعمال الفنادق ودور العرض تنطوي على مضاربة لتحقيق الربح ، فهم يضاربون على أعمال العاملين لديهم والممثلين والموسيقيين والأدوات والأجهزة المستخدمة . كما يضاربون على أعمال المؤلفات والمسرحيات والألحان التي يقومون بشرائها أو استنجارها وتأجيرها للجمهور . بل إن معظم مايقدمه هؤلاء الأشخاص ينطوى على شراء أو استئجار في المنقول المادي أو المعنوى وهو الفيلم أو المسرحية أو المؤلفات الموسيقية . ويلاحظ في هذا الخصوص ان العقود التي يبرمها هؤلاء الأشخاص مع الممثل أو الفنان عموما ليست تجارية بالنسبة لهذا الأخير كما سبق القول ، ذلك أن الفنان إنما يتعاقد ليقدم إنتاجه الذهني وملكاته الفنية أو الأدبية ، أما صاحب دورالعرض فالتعاقد يعتبر تجاريا من جانبه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41332045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9611" y="1304046"/>
            <a:ext cx="2590800" cy="3785627"/>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445877" y="1894169"/>
            <a:ext cx="6512614" cy="3477875"/>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ي- توزيع المياه أو الغاز أو الكهرباء وغيرها من مصادر الطاقة :</a:t>
            </a:r>
          </a:p>
          <a:p>
            <a:pPr algn="justLow" rtl="1"/>
            <a:r>
              <a:rPr lang="ar-EG" sz="2000" b="1" dirty="0">
                <a:solidFill>
                  <a:srgbClr val="2D3956"/>
                </a:solidFill>
                <a:latin typeface="Times New Roman" panose="02020603050405020304" pitchFamily="18" charset="0"/>
                <a:cs typeface="Times New Roman" panose="02020603050405020304" pitchFamily="18" charset="0"/>
              </a:rPr>
              <a:t>اعتبار كلما يتعلق بتوزيع المياه والغاز أو الكهرباء او اي مصدر آخر من مصادرالطاقة من الأعمال التجارية على سبيل الاحتراف . والواقع أن هذا النص جاء أيضا عاما شاملا الأمر الذي يمكن معه أن يمتد إلى مجال استخدام الطاقة مما لم يذكره النص صراحة ، حيث يترتب على التكنولوجيا المتطورة ابتكارات متجددة في مصادر الطاقة كالذرة أو غيرها . ولا أهمية لكون القائم بالأعمال المشار إليها من أشخاص القانون العام أو الخاص ، حيث تسري أحكام القانون التجاري على الأعمال التجارية التي تزاولها الدولة إلا ما استثنى بنص خاص .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54666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9046666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8218" y="1209453"/>
            <a:ext cx="2590800" cy="3785627"/>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663459" y="1782501"/>
            <a:ext cx="6295031" cy="4154984"/>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ثانياً : الأعمال التجارية بالتبعية : </a:t>
            </a:r>
            <a:endParaRPr lang="en-US" sz="2400" b="1" dirty="0">
              <a:solidFill>
                <a:srgbClr val="FF0000"/>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هذه الأعمال هي اعمال مدنية بحسب الأصل ولكنها تفقد هذه الصفة وتكتسب صفة جديدة هي اعتبارها تجارية إذا ما باشرها التاجر بمناسبة اعماله التجارية . وتسمى هذه الأعمال بالأعمال التجارية بالتبعية نظرا لأنها تستمد أساس التجارية من تبعيتها لصفة القائمبها . بمعنى أنة إذا ما باشر هذه الأعمال شخص مدنى ظلت محتفظة بطابعها وطبيعتها المدنية ، وإذا باشرها تاجر بمناسبة اعماله التجارية فهي تكتسب الصفة التجارية تبعاً لهذه الحرفة</a:t>
            </a:r>
            <a:r>
              <a:rPr lang="en-US" sz="2000" b="1" dirty="0">
                <a:solidFill>
                  <a:srgbClr val="2D3956"/>
                </a:solidFill>
                <a:latin typeface="Times New Roman" panose="02020603050405020304" pitchFamily="18" charset="0"/>
                <a:cs typeface="Times New Roman" panose="02020603050405020304" pitchFamily="18" charset="0"/>
              </a:rPr>
              <a:t>. </a:t>
            </a:r>
          </a:p>
          <a:p>
            <a:pPr algn="justLow" rtl="1"/>
            <a:r>
              <a:rPr lang="ar-EG" sz="2000" b="1" dirty="0">
                <a:solidFill>
                  <a:srgbClr val="2D3956"/>
                </a:solidFill>
                <a:latin typeface="Times New Roman" panose="02020603050405020304" pitchFamily="18" charset="0"/>
                <a:cs typeface="Times New Roman" panose="02020603050405020304" pitchFamily="18" charset="0"/>
              </a:rPr>
              <a:t> .فالتاجر يقوم إلى جوار أعماله التجارية باعمال أخرى مدنية شانه في ذلك شأن باقي الأفراد ، فله حياته الخاصة فهو يتزوج ويطلق ويرث ويورث ويشترى لوازم أسرته ويسافر ويعالج . هذه الأعمال تعتبر مدنيه بطبيعتها وتخرج عن نطاق الأعمال التجارية فتخضع لأحكام القانون المدنى شأنها في ذلك شأن الأعمال التي يباشرها أي فرد ، ولا أهمية لصفة القائم بها .</a:t>
            </a:r>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54666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31303419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7391" y="1412885"/>
            <a:ext cx="2590800" cy="3785627"/>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360411" y="1894169"/>
            <a:ext cx="6728003" cy="5940088"/>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وإلى جوار هذه الأعمال المدنية يقوم التاجر ببعض الأعمال التي تعتبر مدنيه بحسب الأصل ، علي أنه يقوم بها بقصد تسهيل وتكمله أعماله التجارية وزيادة ارباحه ، مثل قيامه بشراء سيارة النقل البضائع أو لتسليم المشتريات للعملاء ، أو توصيل عمال المحل أو شراء الاثاث اللازم استقبال العملاء والخزائن والآلات الكاتبة وإجراء عقود التأمين على المحل أو البضائع ، وتعاقده على توريد المياه والكهرباء لمحله وعوده مع شركات الإعلانات والقروض التي يعقدها لسهول اعماله التجارية . هذه الأعمال قد يقوم بها تاجر أو غير التاجر على السواء ، فإذا قام بها غيرالتاجر تظل مدنيه وتخضع لأحكام القانون المدني ، أما إذا قام بها التاجرلشئونه التجارية فإنها تفقد صفتها المدنية وتكتسب الصفة التجارية تبعا لحرفة القائم بها وتخضع بالتالي لأحكام القانون التجاري ويتضح من ذلك أن نظرية التبعية هي إحدى تطبيقات النظرية الذاتية أو الشخصية حيث أن صفة القائم بالعمل هي أساس اجتذابه إلى المجال التجاري</a:t>
            </a:r>
            <a:r>
              <a:rPr lang="en-US" sz="2000" b="1" dirty="0">
                <a:solidFill>
                  <a:srgbClr val="2D3956"/>
                </a:solidFill>
                <a:latin typeface="Times New Roman" panose="02020603050405020304" pitchFamily="18" charset="0"/>
                <a:cs typeface="Times New Roman" panose="02020603050405020304" pitchFamily="18" charset="0"/>
              </a:rPr>
              <a:t>.</a:t>
            </a: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54666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0637479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7182" y="1759490"/>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756736" y="1666754"/>
            <a:ext cx="6567881" cy="4093428"/>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ثانيا : تطبيقات نظرية الأعمال التجارية بالتبعية:</a:t>
            </a:r>
          </a:p>
          <a:p>
            <a:pPr algn="justLow" rtl="1"/>
            <a:r>
              <a:rPr lang="ar-EG" sz="2000" b="1" dirty="0">
                <a:solidFill>
                  <a:srgbClr val="FF0000"/>
                </a:solidFill>
                <a:latin typeface="Times New Roman" panose="02020603050405020304" pitchFamily="18" charset="0"/>
                <a:cs typeface="Times New Roman" panose="02020603050405020304" pitchFamily="18" charset="0"/>
              </a:rPr>
              <a:t>1- عقود التاجر وتعهداته :</a:t>
            </a:r>
          </a:p>
          <a:p>
            <a:pPr algn="justLow" rtl="1"/>
            <a:r>
              <a:rPr lang="ar-EG" sz="2000" b="1" dirty="0">
                <a:solidFill>
                  <a:srgbClr val="2D3956"/>
                </a:solidFill>
                <a:latin typeface="Times New Roman" panose="02020603050405020304" pitchFamily="18" charset="0"/>
                <a:cs typeface="Times New Roman" panose="02020603050405020304" pitchFamily="18" charset="0"/>
              </a:rPr>
              <a:t>تعتبر أعمالا تجارية عقود</a:t>
            </a:r>
            <a:r>
              <a:rPr lang="ar-EG" sz="2000" b="1" dirty="0">
                <a:solidFill>
                  <a:srgbClr val="FF0000"/>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التاجر بشراء سيارة لنقل البضائع إلى العملاء أو التزامه الناشيء عن أحد المقاولين لإجراء إصلاحات بمحله التجاري أما تعهداته المتعلقة بأعماله المدنية فهي تظل مدنية . والعمل يكون مدنيا لأن موضوعه مدنيا كعلاقات التاجر بأسرته مثل عقود الزواج وإجراءات قسمه التركة أو الديون المدنية الناشئة عن سفره للعلاج . وقد يكون العمل مدنيا لتعلقه بحياة التاجر المدنية كعقد شراء السيارة لاستعماله الشخصي أو لأسرته . أو التزامه الناشيء عن إصلاح عقار يملكه .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2175913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9585" y="1775833"/>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5632311"/>
          </a:xfrm>
          <a:prstGeom prst="rect">
            <a:avLst/>
          </a:prstGeom>
          <a:noFill/>
        </p:spPr>
        <p:txBody>
          <a:bodyPr wrap="square" rtlCol="0">
            <a:spAutoFit/>
          </a:bodyPr>
          <a:lstStyle/>
          <a:p>
            <a:pPr algn="justLow" rtl="1"/>
            <a:r>
              <a:rPr lang="ar-EG" sz="2000" b="1" dirty="0">
                <a:solidFill>
                  <a:srgbClr val="2D3956"/>
                </a:solidFill>
                <a:latin typeface="Times New Roman" panose="02020603050405020304" pitchFamily="18" charset="0"/>
                <a:cs typeface="Times New Roman" panose="02020603050405020304" pitchFamily="18" charset="0"/>
              </a:rPr>
              <a:t>كما قد يكون العقد مدنيا لأن سببه ليس تجاريا كما هو الشأن بالنسبة للتصرفات التي تتمبدون مقابل كالهبة والوصية . على أنه من المستقر عليه فقها وقضاءاعتبار تعهدات التاجر الناشئة عن العقار تجارية إذا ما ترتب عليهاالتزامات شخصية لا علاقة لها بملكية العقار أو حيازته أو تقرير حق عينيعليه . ومثال ذلك التزام التاجر أو الشركة التجارية عن عقد استنجار عقارلمباشرة التجارة . كما يعتبر الرأي الراجح أن نظرية الأعمال التجارية بالتبعية تمتد إلى عقود العمل أسوة بباقي عقود التاجر المتعلقة بتجارته أوصناعته . ولا يعتبر عقد الاستخدام تجاريا من جانب العامل شأنه في ذلك شأن تعاقد الفنان مع وكيل الفنانين أو تعاقد المؤلف مع دور النشر  </a:t>
            </a:r>
          </a:p>
          <a:p>
            <a:pPr algn="justLow" rtl="1"/>
            <a:r>
              <a:rPr lang="ar-EG" sz="2000" b="1" dirty="0">
                <a:solidFill>
                  <a:srgbClr val="2D3956"/>
                </a:solidFill>
                <a:latin typeface="Times New Roman" panose="02020603050405020304" pitchFamily="18" charset="0"/>
                <a:cs typeface="Times New Roman" panose="02020603050405020304" pitchFamily="18" charset="0"/>
              </a:rPr>
              <a:t>واشترطت أغلب التشريعات العربية لاعتبار كفالة التاجر تجارية أن تكون له مصلحة في الدين المكفول ، كما إذ كفل أحد التجار تاجر المواد الأولية الذي يقوم بالتوريد إلية بقصد تفادي تعرضه للإفلاس لما قد يعود علية من أضرار في حالة شهر إفلاسه لتوقفه عن الدفع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7549490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6174" y="1632030"/>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685880" y="1545191"/>
            <a:ext cx="6661887" cy="6026927"/>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٢- المسئولية غير العقدية :</a:t>
            </a:r>
          </a:p>
          <a:p>
            <a:pPr algn="justLow" rtl="1"/>
            <a:r>
              <a:rPr lang="ar-EG" sz="2000" b="1" dirty="0">
                <a:solidFill>
                  <a:srgbClr val="2D3956"/>
                </a:solidFill>
                <a:latin typeface="Times New Roman" panose="02020603050405020304" pitchFamily="18" charset="0"/>
                <a:cs typeface="Times New Roman" panose="02020603050405020304" pitchFamily="18" charset="0"/>
              </a:rPr>
              <a:t>طبقا لما هو مستقر عليه فقها وقضاء فإن نظرية الأعمال التجارية بالتبعية لا تقتصر فقط على العقود التي يبرمها التاجر والتي تتعلق بتجارته ، بل تمتد وتتعدى نطاق هذه المسئولية العقدية لتلحق التزامات التاجر الناشئة عن المسئولية غير العقدية . ومن أمثلة ذلك تطبيق نظرية الأعمال التجارية بالتبعية على حالات الإثراء بلا سبب . والمسئولية الناشئة عن الفعل الضار ، كالتزام التاجر بالتعويض نتيجة ما يصدر منه من أفعال ضاره أو من تابعيه  ، أو الحيوانات أو الآلات التي يستخدمها طالما أنها تتم بمناسبة نشاطه التجارى . كذلك التزام التاجر بتعويض تاجر آخر او صاحب مصنع بسبب تقليده براءه اختراع أو علامة تجارية أوبسبب تعمده إثارة اللبس والخلط بين محله التجاري ومنشاة أخرى عن طريق تقليد الإسم أو العنوان التجاري، أو كل ما يتعلق بإعمال المنافسةغير المشروعة . على أنة من جانب آخر اعتبر القضاء الفرنسي التزام التاجر بدفع الضرائب المستحقة عليه من الالتزامات ذات الطبيعة المدنيةعلى عكس الالتزام بدفع أقساط الضمان الاجتماعي .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9280495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2">
            <a:extLst>
              <a:ext uri="{FF2B5EF4-FFF2-40B4-BE49-F238E27FC236}">
                <a16:creationId xmlns:a16="http://schemas.microsoft.com/office/drawing/2014/main" id="{52297C4B-84D7-EDC8-F6F6-53F29890AA2A}"/>
              </a:ext>
            </a:extLst>
          </p:cNvPr>
          <p:cNvSpPr/>
          <p:nvPr/>
        </p:nvSpPr>
        <p:spPr>
          <a:xfrm>
            <a:off x="174038" y="143660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9585" y="1775833"/>
            <a:ext cx="2724150" cy="3826331"/>
          </a:xfrm>
          <a:prstGeom prst="rect">
            <a:avLst/>
          </a:prstGeom>
        </p:spPr>
      </p:pic>
      <p:sp>
        <p:nvSpPr>
          <p:cNvPr id="4" name="TextBox 3">
            <a:extLst>
              <a:ext uri="{FF2B5EF4-FFF2-40B4-BE49-F238E27FC236}">
                <a16:creationId xmlns:a16="http://schemas.microsoft.com/office/drawing/2014/main" id="{6083F8E2-699C-9C01-0329-7C9299434C08}"/>
              </a:ext>
            </a:extLst>
          </p:cNvPr>
          <p:cNvSpPr txBox="1"/>
          <p:nvPr/>
        </p:nvSpPr>
        <p:spPr>
          <a:xfrm>
            <a:off x="3933735" y="1686195"/>
            <a:ext cx="6282390" cy="5324535"/>
          </a:xfrm>
          <a:prstGeom prst="rect">
            <a:avLst/>
          </a:prstGeom>
          <a:noFill/>
        </p:spPr>
        <p:txBody>
          <a:bodyPr wrap="square" rtlCol="0">
            <a:spAutoFit/>
          </a:bodyPr>
          <a:lstStyle/>
          <a:p>
            <a:pPr algn="justLow" rtl="1"/>
            <a:r>
              <a:rPr lang="ar-EG" sz="2000" b="1" dirty="0">
                <a:solidFill>
                  <a:srgbClr val="FF0000"/>
                </a:solidFill>
                <a:latin typeface="Times New Roman" panose="02020603050405020304" pitchFamily="18" charset="0"/>
                <a:cs typeface="Times New Roman" panose="02020603050405020304" pitchFamily="18" charset="0"/>
              </a:rPr>
              <a:t>نظرية الأعمال المدنية بالتبعية قياسا على الأعمال التجارية بالتبعية :</a:t>
            </a:r>
          </a:p>
          <a:p>
            <a:pPr algn="justLow" rtl="1"/>
            <a:r>
              <a:rPr lang="ar-EG" sz="2000" b="1" dirty="0">
                <a:solidFill>
                  <a:srgbClr val="FF0000"/>
                </a:solidFill>
                <a:latin typeface="Times New Roman" panose="02020603050405020304" pitchFamily="18" charset="0"/>
                <a:cs typeface="Times New Roman" panose="02020603050405020304" pitchFamily="18" charset="0"/>
              </a:rPr>
              <a:t> </a:t>
            </a:r>
            <a:r>
              <a:rPr lang="ar-EG" sz="2000" b="1" dirty="0">
                <a:solidFill>
                  <a:srgbClr val="2D3956"/>
                </a:solidFill>
                <a:latin typeface="Times New Roman" panose="02020603050405020304" pitchFamily="18" charset="0"/>
                <a:cs typeface="Times New Roman" panose="02020603050405020304" pitchFamily="18" charset="0"/>
              </a:rPr>
              <a:t>جدير بالذكر أنة قياسا على نظرية الأعمال التجارية بالتبعية فإن الأعمال التجارية تفقد صفتها التجارية وتصبح أعمالا مدنية إذا أجراها غير التاجر لأمور تتعلق بمهنته المدنية وتسهلها وتكملها . والأمثلة على ذلك كثيرة ، فصاحب المدرسة الذي يقوم ببيع الوجبات للتلاميذ أو يقوم باستئجار سيارة لتوصيلهم إلى المنازل، إنما يقوم بعمل مدنى بالتبعية نظرا لأن هذه الأعمال التجارية بحسب الأصل الهدف منها تسهيل العمل الأصلىوهو نشر العلم والتثقيف . كذلك شراء المؤلف أو الرسام أو الموسيقىللأدوات التي يستخدمها في غرض تأليفه أو فنه أو الطبيب الذي يبيع الدواء لمرضاه في الأماكن النائية فقط لعدم وجود الصيدليات ....الخ ،فهذه الأعمال مدنيه بالتبعية . وقد حكم بان الموارد المالية اللازمة لمشروع التاجر الخيري والإحسان من الأعمال المدنية بالتبعية . </a:t>
            </a: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ar-EG"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F267E06-EB1E-9B34-38B9-64519A68A91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TextBox 5">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075604-73CD-4507-8013-424F369DFDEB}"/>
              </a:ext>
            </a:extLst>
          </p:cNvPr>
          <p:cNvSpPr/>
          <p:nvPr/>
        </p:nvSpPr>
        <p:spPr>
          <a:xfrm>
            <a:off x="2639944" y="813265"/>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2196693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9611" y="1205506"/>
            <a:ext cx="2590800" cy="3785627"/>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360411" y="1894169"/>
            <a:ext cx="6728003" cy="3847207"/>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ثالثاً : الأعمال التجارية المختلطة :</a:t>
            </a:r>
          </a:p>
          <a:p>
            <a:pPr algn="justLow" rtl="1"/>
            <a:r>
              <a:rPr lang="ar-EG" sz="2000" b="1" dirty="0">
                <a:solidFill>
                  <a:srgbClr val="2D3956"/>
                </a:solidFill>
                <a:latin typeface="Times New Roman" panose="02020603050405020304" pitchFamily="18" charset="0"/>
                <a:cs typeface="Times New Roman" panose="02020603050405020304" pitchFamily="18" charset="0"/>
              </a:rPr>
              <a:t>يقصد بالأعمال المختلطة ، الأعمال التي تعتبر تجارية بالنسبة لأحد أطراف التعاقد ومدنية بالنسبة للطرف الآخر ، فإذا قام تاجر التجزئة بيع البضائع إلى جمهور المستهلكين فإن العمل يعتبر تجاريا بالنسبة للتاجر ومدنيا بالنسبة للمستهلك . كذلك التاجر الذي يشترى محصولات المزارعين أو الناشر الذي يشترى تأليف الأدباء أو الفنانين ، أو صاحب الملهى الذي يتعاقد مع الممثلين وغيرهم ، ففي جميع هذه العقود يعتبرالعمل تجاريا من جانب التاجر أو الناشر أو صاحب الملهى ومدنيا من الجانب الأخر. </a:t>
            </a:r>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r>
              <a:rPr lang="ar-EG" sz="2000" b="1" dirty="0">
                <a:solidFill>
                  <a:srgbClr val="2D3956"/>
                </a:solidFill>
                <a:latin typeface="Times New Roman" panose="02020603050405020304" pitchFamily="18" charset="0"/>
                <a:cs typeface="Times New Roman" panose="02020603050405020304" pitchFamily="18" charset="0"/>
              </a:rPr>
              <a:t>ويثير العمل المختلط بصفة عامة صعوبة فيما يتعلق بالمحكمة المختصة بنظر النزاع والقانون الواجب التطبيق على هذا النزاع . </a:t>
            </a:r>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54666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17151195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9611" y="1205506"/>
            <a:ext cx="2590800" cy="3785627"/>
          </a:xfrm>
          <a:prstGeom prst="rect">
            <a:avLst/>
          </a:prstGeom>
        </p:spPr>
      </p:pic>
      <p:pic>
        <p:nvPicPr>
          <p:cNvPr id="3" name="Graphic 22">
            <a:extLst>
              <a:ext uri="{FF2B5EF4-FFF2-40B4-BE49-F238E27FC236}">
                <a16:creationId xmlns:a16="http://schemas.microsoft.com/office/drawing/2014/main" id="{06DDF2A2-53F6-D323-788B-3E28956CF8D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4787900" y="381208"/>
            <a:ext cx="3509515" cy="1656492"/>
          </a:xfrm>
          <a:prstGeom prst="rect">
            <a:avLst/>
          </a:prstGeom>
        </p:spPr>
      </p:pic>
      <p:sp>
        <p:nvSpPr>
          <p:cNvPr id="4" name="TextBox 3">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302B31E-7905-011C-84CF-EEAEA8E33539}"/>
              </a:ext>
            </a:extLst>
          </p:cNvPr>
          <p:cNvSpPr txBox="1"/>
          <p:nvPr/>
        </p:nvSpPr>
        <p:spPr>
          <a:xfrm>
            <a:off x="4360411" y="1894169"/>
            <a:ext cx="6728003" cy="3231654"/>
          </a:xfrm>
          <a:prstGeom prst="rect">
            <a:avLst/>
          </a:prstGeom>
          <a:noFill/>
        </p:spPr>
        <p:txBody>
          <a:bodyPr wrap="square" rtlCol="0">
            <a:spAutoFit/>
          </a:bodyPr>
          <a:lstStyle/>
          <a:p>
            <a:pPr algn="justLow" rtl="1"/>
            <a:r>
              <a:rPr lang="ar-EG" sz="2400" b="1" dirty="0">
                <a:solidFill>
                  <a:srgbClr val="FF0000"/>
                </a:solidFill>
                <a:latin typeface="Times New Roman" panose="02020603050405020304" pitchFamily="18" charset="0"/>
                <a:cs typeface="Times New Roman" panose="02020603050405020304" pitchFamily="18" charset="0"/>
              </a:rPr>
              <a:t>تحديد المحكمة المختصة :</a:t>
            </a:r>
          </a:p>
          <a:p>
            <a:pPr algn="justLow" rtl="1"/>
            <a:r>
              <a:rPr lang="ar-EG" sz="2000" b="1" dirty="0">
                <a:solidFill>
                  <a:srgbClr val="2D3956"/>
                </a:solidFill>
                <a:latin typeface="Times New Roman" panose="02020603050405020304" pitchFamily="18" charset="0"/>
                <a:cs typeface="Times New Roman" panose="02020603050405020304" pitchFamily="18" charset="0"/>
              </a:rPr>
              <a:t>في خصوص تحديد المحكمة المختصة في النزاع المتعلقبالعمل المختلط ، إستقر الرأى على أن ينظر إلى طبيعة العمل بالنسبة للمدعى والمدعى عليه . فإذا كان العمل بالنسبة للمدعى تجاريا وبالنسبة للمدعى علية مدنيا يجب رفع الدعوى أمام المحكمة المدنية . أما إذا كان العمل مدنيا بالنسبة للمدعى وتجاريا للمدعى عليه جاز رفع الدعوى أمام المحكمة التجارية أو المدنية .</a:t>
            </a:r>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a:p>
            <a:pPr algn="justLow" rtl="1"/>
            <a:endParaRPr lang="en-US" sz="2000" b="1" dirty="0">
              <a:solidFill>
                <a:srgbClr val="2D3956"/>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5A075604-73CD-4507-8013-424F369DFDEB}"/>
              </a:ext>
            </a:extLst>
          </p:cNvPr>
          <p:cNvSpPr/>
          <p:nvPr/>
        </p:nvSpPr>
        <p:spPr>
          <a:xfrm>
            <a:off x="3546666" y="931601"/>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03</a:t>
            </a:r>
            <a:endParaRPr lang="en-US" sz="2000" b="1" dirty="0">
              <a:solidFill>
                <a:schemeClr val="bg1"/>
              </a:solidFill>
              <a:ea typeface="Roboto Light" panose="02000000000000000000" pitchFamily="2" charset="0"/>
            </a:endParaRPr>
          </a:p>
        </p:txBody>
      </p:sp>
    </p:spTree>
    <p:extLst>
      <p:ext uri="{BB962C8B-B14F-4D97-AF65-F5344CB8AC3E}">
        <p14:creationId xmlns:p14="http://schemas.microsoft.com/office/powerpoint/2010/main" val="7451515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874712" y="310559"/>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341241" y="608359"/>
            <a:ext cx="3509515" cy="1656492"/>
          </a:xfrm>
          <a:prstGeom prst="rect">
            <a:avLst/>
          </a:prstGeom>
        </p:spPr>
      </p:pic>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919783" y="2430448"/>
            <a:ext cx="8548050" cy="3170099"/>
          </a:xfrm>
          <a:prstGeom prst="rect">
            <a:avLst/>
          </a:prstGeom>
          <a:noFill/>
        </p:spPr>
        <p:txBody>
          <a:bodyPr wrap="square" rtlCol="0">
            <a:spAutoFit/>
          </a:bodyPr>
          <a:lstStyle/>
          <a:p>
            <a:pPr algn="r" rtl="1"/>
            <a:r>
              <a:rPr lang="ar-EG" sz="2000" b="1" dirty="0">
                <a:solidFill>
                  <a:srgbClr val="2D3956"/>
                </a:solidFill>
                <a:latin typeface="Times New Roman" panose="02020603050405020304" pitchFamily="18" charset="0"/>
                <a:cs typeface="Times New Roman" panose="02020603050405020304" pitchFamily="18" charset="0"/>
              </a:rPr>
              <a:t>قائمة المراجع الموصى بها :</a:t>
            </a:r>
          </a:p>
          <a:p>
            <a:pPr algn="r"/>
            <a:r>
              <a:rPr lang="ar-EG" b="1" dirty="0"/>
              <a:t>د.سميجة القليوبي ، الوسيط في شرح قانون التجارة ، دار النهضة العربية ، 2012 .</a:t>
            </a:r>
          </a:p>
          <a:p>
            <a:pPr algn="r"/>
            <a:r>
              <a:rPr lang="ar-SA" b="1" dirty="0"/>
              <a:t>د. محمد الهادي المكنوزي، محاضرات تطبيقية في قانون الأعمال، الكتاب الأول و الثاني، منشورات فريق البحث في تحديث القانون و العدالة بكلية العلوم القانونية، والإقتصادية، و الإجتماعية، السويسي، الرباط ، 2013. </a:t>
            </a:r>
            <a:endParaRPr lang="ar-EG" b="1" dirty="0"/>
          </a:p>
          <a:p>
            <a:pPr algn="r"/>
            <a:r>
              <a:rPr lang="ar-EG" b="1" dirty="0"/>
              <a:t>د. عبدالرحمن السيد قرمان ، مبادئ القانون التجاري .</a:t>
            </a:r>
            <a:endParaRPr lang="en-US" b="1" dirty="0"/>
          </a:p>
          <a:p>
            <a:pPr algn="r" rtl="1"/>
            <a:r>
              <a:rPr lang="ar-EG" b="1" dirty="0">
                <a:latin typeface="Times New Roman" panose="02020603050405020304" pitchFamily="18" charset="0"/>
                <a:cs typeface="Times New Roman" panose="02020603050405020304" pitchFamily="18" charset="0"/>
              </a:rPr>
              <a:t>د.محمد فريد العريني ، و د.هاني دويدار ، مبادئ القانون التجاري دار الجامعة الجديدة ، 2005.</a:t>
            </a: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ar-EG" dirty="0">
              <a:solidFill>
                <a:srgbClr val="2D3956"/>
              </a:solidFill>
              <a:latin typeface="Times New Roman" panose="02020603050405020304" pitchFamily="18" charset="0"/>
              <a:cs typeface="Times New Roman" panose="02020603050405020304" pitchFamily="18" charset="0"/>
            </a:endParaRPr>
          </a:p>
          <a:p>
            <a:pPr algn="r" rtl="1"/>
            <a:endParaRPr lang="en-US"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9102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D73658-9ED2-5C09-E85C-0C090C5E47C3}"/>
              </a:ext>
            </a:extLst>
          </p:cNvPr>
          <p:cNvSpPr/>
          <p:nvPr/>
        </p:nvSpPr>
        <p:spPr>
          <a:xfrm>
            <a:off x="1054455" y="1379344"/>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148301" y="1396057"/>
            <a:ext cx="9473666" cy="4142390"/>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2642</TotalTime>
  <Words>5069</Words>
  <Application>Microsoft Office PowerPoint</Application>
  <PresentationFormat>Widescreen</PresentationFormat>
  <Paragraphs>303</Paragraphs>
  <Slides>49</Slides>
  <Notes>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Ramy Elbadry</cp:lastModifiedBy>
  <cp:revision>573</cp:revision>
  <dcterms:created xsi:type="dcterms:W3CDTF">2023-04-29T09:08:23Z</dcterms:created>
  <dcterms:modified xsi:type="dcterms:W3CDTF">2023-10-21T07:10:33Z</dcterms:modified>
</cp:coreProperties>
</file>