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7F05-E05B-4646-80DD-03E689A14082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1105-2E81-48CF-A36D-00C5879C61E0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7207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57F05-E05B-4646-80DD-03E689A14082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F1105-2E81-48CF-A36D-00C5879C61E0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6065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385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51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656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Bloom`s Taxonomy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565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075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095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433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876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412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263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801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542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285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65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720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Bloom`s Taxonomy </a:t>
            </a:r>
            <a:br>
              <a:rPr lang="en-US" sz="4000" b="1" smtClean="0"/>
            </a:br>
            <a:r>
              <a:rPr lang="en-US" sz="3200" b="1" smtClean="0">
                <a:solidFill>
                  <a:srgbClr val="0070C0"/>
                </a:solidFill>
              </a:rPr>
              <a:t>Low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780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134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539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622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192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Bloom`s Taxonomy </a:t>
            </a:r>
            <a:br>
              <a:rPr lang="en-US" sz="4000" b="1" smtClean="0"/>
            </a:br>
            <a:r>
              <a:rPr lang="en-US" sz="3200" b="1" smtClean="0">
                <a:solidFill>
                  <a:srgbClr val="0070C0"/>
                </a:solidFill>
              </a:rPr>
              <a:t>High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01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1833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198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45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2574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762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943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7717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82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9463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7985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217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43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8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2244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343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Components of Scientific Thinking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944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0658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0160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682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Widescreen</PresentationFormat>
  <Paragraphs>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Bloom`s Taxonomy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Bloom`s Taxonomy  Low level of thinking</vt:lpstr>
      <vt:lpstr>PowerPoint Presentation</vt:lpstr>
      <vt:lpstr>PowerPoint Presentation</vt:lpstr>
      <vt:lpstr>PowerPoint Presentation</vt:lpstr>
      <vt:lpstr>PowerPoint Presentation</vt:lpstr>
      <vt:lpstr>Bloom`s Taxonomy  High level of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Components of Scientific Thinking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2025-05-18T12:37:39Z</dcterms:created>
  <dcterms:modified xsi:type="dcterms:W3CDTF">2025-05-18T12:37:39Z</dcterms:modified>
</cp:coreProperties>
</file>