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698AD-8732-CC36-77C8-FD5F98F2D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0B421A-5D02-828E-208F-C5FA977B5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5AAB8-AFDD-42F7-9122-2B0B36356EA0}" type="datetimeFigureOut">
              <a:rPr lang="en-CA" smtClean="0"/>
              <a:t>2024-08-05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D0AFA9-4703-3477-2141-1EA45D43F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DF6783-7E03-637C-4636-3C150A1BE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FA2EA-8E1A-451B-9CF1-669D940FCA5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9644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81001E-4EEA-1BD8-4D1A-46F2A67E4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042D3-07B6-5212-6A2E-937C14CB93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9655A-A1FA-B479-63BF-33A182450F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5AAB8-AFDD-42F7-9122-2B0B36356EA0}" type="datetimeFigureOut">
              <a:rPr lang="en-CA" smtClean="0"/>
              <a:t>2024-08-05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F066C2-F4F8-976F-DFD7-AFD80C8F73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157DF-082C-13D5-B4B4-45D136BE09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AFA2EA-8E1A-451B-9CF1-669D940FCA5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934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26976-14FB-7723-9D24-BA5175945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CAB3A8-DA0C-35D2-0811-40130306EA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105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EED498-4CE7-E738-0DC8-BB8650582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04F506-012F-AF7A-EDB3-8DAF8A600C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737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2C3F28-305A-D4DE-8203-ECBD8047A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C99493-C6AE-EA3B-98AC-A8AAA6865D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47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AF9DA6-1D28-BAAB-E4E0-740B419DE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CBEFBD-40A4-3430-F831-9EFA867798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38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4EF374-11D8-BD5F-F78D-15966688B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50B65A-344A-6777-14C9-8848EFB940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90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401B75-93B2-0690-0122-4A0CFCF89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9F201-6FFE-6237-2876-3B185FEFA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5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72D053-709F-86B4-0679-608CADA4C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74EBEB-96F6-2B80-18F2-1FEE4F7F1E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55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DAE0C3-E1F2-3809-1D49-232941955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4DDAA5-B191-C720-91C0-917EA65B37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15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5AFA4C-C0E0-6EC2-BC05-E57FA3E33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498429-4EF6-5170-8B28-F815435139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0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82179F-81FD-2AFE-CA93-A0F320E97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7C1821-8A32-B6CB-A6FF-892847EBFD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72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357220-191A-97DC-71EE-3281672A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7DC218-E2E5-9592-73D0-613C07642D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95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8996F7-9BDB-CB95-855C-D3E07B448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585308-EDFC-E0AD-DA36-333CCB8CA7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1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60D549-BF30-3603-B54B-0F2AB4700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676BE2-67E0-623C-4D76-AB88561649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4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C7CE4F-A860-1A99-C76A-3F1243551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092142-16F7-65E7-0BC9-DA66BB7229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06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6A3B40-70CC-8248-8F3E-9AB1E312C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1C987A-8DD1-2E64-7765-838375E55B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26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D6996D-EC03-1CE8-BD57-9BF29FEA3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E77C58-1A33-3CB4-D6D9-B9C005204B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20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69A477-0A4D-D718-49EC-3319804C0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837246-41EE-9710-EF2E-0B3EEB565D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14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8F4C41-F22C-5A48-480C-E3ECDFA2B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7326D4-34EF-D9C4-693D-9C632EED93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5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AFB140-9DB7-6E55-5BDD-C2B9A549D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35C167-5BA4-9C12-4031-4695D5C94A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48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DA2FB-5529-63BA-504B-CD1AD8539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F197C8-A62A-0509-5064-4F3461283B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3984BF-986B-B69D-7992-BD2C7CECF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D6527B-CA34-59C1-3F1D-4D7F36B978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72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FEA0F1-469A-F9A8-15B7-0ECE4735B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A03FD-65B4-B3BC-C7B0-F7EACF9617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56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A6AA57-0833-31E4-4403-122726741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914B65-04E8-DED3-AFBA-319D9FC18F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6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29AEE2-0F96-8B64-03CC-6664A9E34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30E556-B1AF-23FA-D4D1-74DC34C794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02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92EA86-B498-F932-0DDA-54C5950F5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CF873E-9B67-373C-3099-FE0406A6B8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37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B6A4F9-677D-DFF8-C8B9-33B29A043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53B1E1-2C91-54C0-8C7D-82C072A0E2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3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EC8490-01D2-1675-3AB5-95C28BB1A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600547-AC77-53C6-0D25-C64F4AA5F1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70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00053E-33D7-5D40-DCE1-D928F9D0B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93740C-8361-5D42-5776-79D48394A8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1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F388C7-ED3C-E4A0-EA22-1D63EF1C0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399011-A6D1-FE15-062D-563DE9CC2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48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567B5-C27B-95AA-E197-03120AEA5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4CCD5E-95F4-CD3D-ACDD-68FA50D17A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78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DCC4B6-AA0C-959C-6180-14E3476AD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C54810-5DE1-5F0D-93E5-1169F90CAD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49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8855BD-F189-3643-69DC-156391283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1AF7CE-6B2F-6E62-4EA1-AF9E5EB025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8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0395F6-7BAB-985A-BFC5-7729C3C8B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99DA59-3CA9-AFEE-CF91-4BCE43F488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99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78050B-C69F-D511-C7DD-56B8244F3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241B5-785C-6B26-0B55-132E63E89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79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B8C035-DA66-EDC3-F4F0-E3518949F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E3FB0E-D251-433E-3D50-6FDAE642C2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66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856A49-97A9-9300-A382-D4FDDC969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1BD4C9-33A9-D376-528B-66F5238879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0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71F90E-132C-A55B-C1D7-275BB9720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CA30E2-60D3-A47B-EF97-EDDB2F5AF9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48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B75F3C-AD63-F967-43A4-B55593C60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A6E6B7-988B-ABC8-80E0-8F8808FBEB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89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A391A7-D030-F7CC-D767-89026F009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534728-2F6D-4AD3-F995-85A837D5DF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7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725D62-2552-CC01-AA08-8811219D5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BDE479-1ACC-0D69-20C7-DB605C5A7B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16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D0A1D5-C374-849F-0B58-E3F69240C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B2FD62-EE7E-AFEC-85FF-7E35BE5C69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51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A321C0-5042-CAF9-EA72-08BAAFA44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D24AD7-1443-CED4-A572-5E72695187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01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08D338-9DED-643C-451C-2269FBF58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8DB9A7-71FB-AB1A-C329-0A7EB20108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1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4EE254-DE9B-5A04-DBDA-8B98D83C0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C6EE25-2826-76AA-680D-2F03D14477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40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E033E8-945A-3781-69C4-5E1235937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C3F5C-9630-C336-B9A1-2054747E9B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22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5856DC-120E-44C2-75BF-1A7B8ACC3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E2B30B-10C1-8B04-6742-85CDE3A47C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18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E79803-2002-FB32-7CE9-5FFEC5F34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7EE688-EFB0-CDB1-531E-B0780EB52D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6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492D9-602B-7DE8-496D-E6B234B98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6D50F-75B7-0491-3F43-3B62969421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49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62BCC3-371E-140D-EBA6-28C23701B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188212-2A8F-5FF4-3418-FB1202D45C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33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0A4E8F-B4CA-C0E4-84B8-75683A1FB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9423DA-885D-14B7-B46D-1BF596DA68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50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47FD53-C66E-AB6B-5511-87188A72B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B37836-1516-B8EA-2833-3768282BA9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35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39FFA6-465F-530E-903A-A64E14B50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46E80-3996-7728-D1E5-5E6B56EE12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73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AF88DC-7A23-B7F0-F89F-F84A2BFA3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6C47B-35B3-31F4-2030-72D98AFA6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90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B59783-03DF-5BFE-3E71-C50CE2D7A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05CE6-621D-7F74-69F4-BF0BE138CC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93D714-3C87-3196-6500-DA7C79B58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8AFCD3-1BFD-9103-8A9C-9F6B653BAA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33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291769-7B34-9A27-8D14-773887BA0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72329-F04B-BA46-480B-AB6B044A38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72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6E138A-A4BA-4259-982F-E641044B7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5794E1-597D-AFC7-2022-CD80A72CC6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263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2024-08-05T13:49:58Z</dcterms:created>
  <dcterms:modified xsi:type="dcterms:W3CDTF">2024-08-05T13:49:58Z</dcterms:modified>
</cp:coreProperties>
</file>