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6BD03-2577-458C-A1CE-29ACBD1A6E9F}" type="datetimeFigureOut">
              <a:rPr lang="en-US" smtClean="0"/>
              <a:t>7/6/2024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81290-1572-4E06-9516-B6F17BF88C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7386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A6BD03-2577-458C-A1CE-29ACBD1A6E9F}" type="datetimeFigureOut">
              <a:rPr lang="en-US" smtClean="0"/>
              <a:t>7/6/2024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E81290-1572-4E06-9516-B6F17BF88C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3654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6385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621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72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342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26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251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592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797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164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179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960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962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0918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256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836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557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380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0304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843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033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348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686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115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116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73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145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265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875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426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024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715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406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61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21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22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917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087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048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988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069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96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409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331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321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8985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Redhwan</dc:creator>
  <cp:lastModifiedBy>Dr. Redhwan</cp:lastModifiedBy>
  <cp:revision>1</cp:revision>
  <dcterms:created xsi:type="dcterms:W3CDTF">2024-07-05T22:47:50Z</dcterms:created>
  <dcterms:modified xsi:type="dcterms:W3CDTF">2024-07-05T22:47:50Z</dcterms:modified>
</cp:coreProperties>
</file>