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ink/ink31.xml" ContentType="application/inkml+xml"/>
  <Override PartName="/ppt/ink/ink32.xml" ContentType="application/inkml+xml"/>
  <Override PartName="/ppt/ink/ink33.xml" ContentType="application/inkml+xml"/>
  <Override PartName="/ppt/ink/ink34.xml" ContentType="application/inkml+xml"/>
  <Override PartName="/ppt/ink/ink35.xml" ContentType="application/inkml+xml"/>
  <Override PartName="/ppt/ink/ink36.xml" ContentType="application/inkml+xml"/>
  <Override PartName="/ppt/ink/ink37.xml" ContentType="application/inkml+xml"/>
  <Override PartName="/ppt/ink/ink38.xml" ContentType="application/inkml+xml"/>
  <Override PartName="/ppt/ink/ink39.xml" ContentType="application/inkml+xml"/>
  <Override PartName="/ppt/ink/ink40.xml" ContentType="application/inkml+xml"/>
  <Override PartName="/ppt/ink/ink41.xml" ContentType="application/inkml+xml"/>
  <Override PartName="/ppt/ink/ink42.xml" ContentType="application/inkml+xml"/>
  <Override PartName="/ppt/ink/ink43.xml" ContentType="application/inkml+xml"/>
  <Override PartName="/ppt/ink/ink44.xml" ContentType="application/inkml+xml"/>
  <Override PartName="/ppt/ink/ink45.xml" ContentType="application/inkml+xml"/>
  <Override PartName="/ppt/ink/ink46.xml" ContentType="application/inkml+xml"/>
  <Override PartName="/ppt/ink/ink47.xml" ContentType="application/inkml+xml"/>
  <Override PartName="/ppt/ink/ink48.xml" ContentType="application/inkml+xml"/>
  <Override PartName="/ppt/ink/ink49.xml" ContentType="application/inkml+xml"/>
  <Override PartName="/ppt/ink/ink50.xml" ContentType="application/inkml+xml"/>
  <Override PartName="/ppt/ink/ink51.xml" ContentType="application/inkml+xml"/>
  <Override PartName="/ppt/ink/ink52.xml" ContentType="application/inkml+xml"/>
  <Override PartName="/ppt/ink/ink53.xml" ContentType="application/inkml+xml"/>
  <Override PartName="/ppt/ink/ink54.xml" ContentType="application/inkml+xml"/>
  <Override PartName="/ppt/ink/ink55.xml" ContentType="application/inkml+xml"/>
  <Override PartName="/ppt/ink/ink56.xml" ContentType="application/inkml+xml"/>
  <Override PartName="/ppt/ink/ink57.xml" ContentType="application/inkml+xml"/>
  <Override PartName="/ppt/ink/ink58.xml" ContentType="application/inkml+xml"/>
  <Override PartName="/ppt/ink/ink59.xml" ContentType="application/inkml+xml"/>
  <Override PartName="/ppt/ink/ink60.xml" ContentType="application/inkml+xml"/>
  <Override PartName="/ppt/ink/ink61.xml" ContentType="application/inkml+xml"/>
  <Override PartName="/ppt/ink/ink62.xml" ContentType="application/inkml+xml"/>
  <Override PartName="/ppt/ink/ink63.xml" ContentType="application/inkml+xml"/>
  <Override PartName="/ppt/ink/ink64.xml" ContentType="application/inkml+xml"/>
  <Override PartName="/ppt/ink/ink65.xml" ContentType="application/inkml+xml"/>
  <Override PartName="/ppt/ink/ink66.xml" ContentType="application/inkml+xml"/>
  <Override PartName="/ppt/ink/ink67.xml" ContentType="application/inkml+xml"/>
  <Override PartName="/ppt/ink/ink68.xml" ContentType="application/inkml+xml"/>
  <Override PartName="/ppt/ink/ink69.xml" ContentType="application/inkml+xml"/>
  <Override PartName="/ppt/ink/ink70.xml" ContentType="application/inkml+xml"/>
  <Override PartName="/ppt/ink/ink71.xml" ContentType="application/inkml+xml"/>
  <Override PartName="/ppt/ink/ink72.xml" ContentType="application/inkml+xml"/>
  <Override PartName="/ppt/ink/ink73.xml" ContentType="application/inkml+xml"/>
  <Override PartName="/ppt/ink/ink74.xml" ContentType="application/inkml+xml"/>
  <Override PartName="/ppt/ink/ink75.xml" ContentType="application/inkml+xml"/>
  <Override PartName="/ppt/ink/ink76.xml" ContentType="application/inkml+xml"/>
  <Override PartName="/ppt/ink/ink77.xml" ContentType="application/inkml+xml"/>
  <Override PartName="/ppt/ink/ink78.xml" ContentType="application/inkml+xml"/>
  <Override PartName="/ppt/ink/ink79.xml" ContentType="application/inkml+xml"/>
  <Override PartName="/ppt/ink/ink80.xml" ContentType="application/inkml+xml"/>
  <Override PartName="/ppt/ink/ink81.xml" ContentType="application/inkml+xml"/>
  <Override PartName="/ppt/ink/ink82.xml" ContentType="application/inkml+xml"/>
  <Override PartName="/ppt/ink/ink83.xml" ContentType="application/inkml+xml"/>
  <Override PartName="/ppt/ink/ink84.xml" ContentType="application/inkml+xml"/>
  <Override PartName="/ppt/ink/ink85.xml" ContentType="application/inkml+xml"/>
  <Override PartName="/ppt/ink/ink86.xml" ContentType="application/inkml+xml"/>
  <Override PartName="/ppt/ink/ink87.xml" ContentType="application/inkml+xml"/>
  <Override PartName="/ppt/ink/ink88.xml" ContentType="application/inkml+xml"/>
  <Override PartName="/ppt/ink/ink89.xml" ContentType="application/inkml+xml"/>
  <Override PartName="/ppt/ink/ink90.xml" ContentType="application/inkml+xml"/>
  <Override PartName="/ppt/ink/ink91.xml" ContentType="application/inkml+xml"/>
  <Override PartName="/ppt/ink/ink92.xml" ContentType="application/inkml+xml"/>
  <Override PartName="/ppt/ink/ink93.xml" ContentType="application/inkml+xml"/>
  <Override PartName="/ppt/ink/ink94.xml" ContentType="application/inkml+xml"/>
  <Override PartName="/ppt/ink/ink95.xml" ContentType="application/inkml+xml"/>
  <Override PartName="/ppt/ink/ink96.xml" ContentType="application/inkml+xml"/>
  <Override PartName="/ppt/ink/ink97.xml" ContentType="application/inkml+xml"/>
  <Override PartName="/ppt/ink/ink98.xml" ContentType="application/inkml+xml"/>
  <Override PartName="/ppt/ink/ink99.xml" ContentType="application/inkml+xml"/>
  <Override PartName="/ppt/ink/ink100.xml" ContentType="application/inkml+xml"/>
  <Override PartName="/ppt/ink/ink101.xml" ContentType="application/inkml+xml"/>
  <Override PartName="/ppt/ink/ink102.xml" ContentType="application/inkml+xml"/>
  <Override PartName="/ppt/ink/ink103.xml" ContentType="application/inkml+xml"/>
  <Override PartName="/ppt/ink/ink104.xml" ContentType="application/inkml+xml"/>
  <Override PartName="/ppt/ink/ink105.xml" ContentType="application/inkml+xml"/>
  <Override PartName="/ppt/ink/ink106.xml" ContentType="application/inkml+xml"/>
  <Override PartName="/ppt/ink/ink107.xml" ContentType="application/inkml+xml"/>
  <Override PartName="/ppt/ink/ink108.xml" ContentType="application/inkml+xml"/>
  <Override PartName="/ppt/ink/ink109.xml" ContentType="application/inkml+xml"/>
  <Override PartName="/ppt/ink/ink110.xml" ContentType="application/inkml+xml"/>
  <Override PartName="/ppt/ink/ink111.xml" ContentType="application/inkml+xml"/>
  <Override PartName="/ppt/ink/ink112.xml" ContentType="application/inkml+xml"/>
  <Override PartName="/ppt/ink/ink113.xml" ContentType="application/inkml+xml"/>
  <Override PartName="/ppt/ink/ink114.xml" ContentType="application/inkml+xml"/>
  <Override PartName="/ppt/ink/ink115.xml" ContentType="application/inkml+xml"/>
  <Override PartName="/ppt/ink/ink116.xml" ContentType="application/inkml+xml"/>
  <Override PartName="/ppt/ink/ink117.xml" ContentType="application/inkml+xml"/>
  <Override PartName="/ppt/ink/ink118.xml" ContentType="application/inkml+xml"/>
  <Override PartName="/ppt/ink/ink119.xml" ContentType="application/inkml+xml"/>
  <Override PartName="/ppt/ink/ink120.xml" ContentType="application/inkml+xml"/>
  <Override PartName="/ppt/ink/ink121.xml" ContentType="application/inkml+xml"/>
  <Override PartName="/ppt/ink/ink122.xml" ContentType="application/inkml+xml"/>
  <Override PartName="/ppt/ink/ink123.xml" ContentType="application/inkml+xml"/>
  <Override PartName="/ppt/ink/ink124.xml" ContentType="application/inkml+xml"/>
  <Override PartName="/ppt/ink/ink125.xml" ContentType="application/inkml+xml"/>
  <Override PartName="/ppt/ink/ink126.xml" ContentType="application/inkml+xml"/>
  <Override PartName="/ppt/ink/ink127.xml" ContentType="application/inkml+xml"/>
  <Override PartName="/ppt/ink/ink128.xml" ContentType="application/inkml+xml"/>
  <Override PartName="/ppt/ink/ink129.xml" ContentType="application/inkml+xml"/>
  <Override PartName="/ppt/ink/ink130.xml" ContentType="application/inkml+xml"/>
  <Override PartName="/ppt/ink/ink131.xml" ContentType="application/inkml+xml"/>
  <Override PartName="/ppt/ink/ink132.xml" ContentType="application/inkml+xml"/>
  <Override PartName="/ppt/ink/ink133.xml" ContentType="application/inkml+xml"/>
  <Override PartName="/ppt/ink/ink134.xml" ContentType="application/inkml+xml"/>
  <Override PartName="/ppt/ink/ink135.xml" ContentType="application/inkml+xml"/>
  <Override PartName="/ppt/ink/ink136.xml" ContentType="application/inkml+xml"/>
  <Override PartName="/ppt/ink/ink137.xml" ContentType="application/inkml+xml"/>
  <Override PartName="/ppt/ink/ink138.xml" ContentType="application/inkml+xml"/>
  <Override PartName="/ppt/ink/ink139.xml" ContentType="application/inkml+xml"/>
  <Override PartName="/ppt/ink/ink140.xml" ContentType="application/inkml+xml"/>
  <Override PartName="/ppt/ink/ink141.xml" ContentType="application/inkml+xml"/>
  <Override PartName="/ppt/ink/ink142.xml" ContentType="application/inkml+xml"/>
  <Override PartName="/ppt/ink/ink143.xml" ContentType="application/inkml+xml"/>
  <Override PartName="/ppt/ink/ink144.xml" ContentType="application/inkml+xml"/>
  <Override PartName="/ppt/ink/ink145.xml" ContentType="application/inkml+xml"/>
  <Override PartName="/ppt/ink/ink146.xml" ContentType="application/inkml+xml"/>
  <Override PartName="/ppt/ink/ink147.xml" ContentType="application/inkml+xml"/>
  <Override PartName="/ppt/ink/ink148.xml" ContentType="application/inkml+xml"/>
  <Override PartName="/ppt/ink/ink149.xml" ContentType="application/inkml+xml"/>
  <Override PartName="/ppt/ink/ink150.xml" ContentType="application/inkml+xml"/>
  <Override PartName="/ppt/ink/ink151.xml" ContentType="application/inkml+xml"/>
  <Override PartName="/ppt/ink/ink152.xml" ContentType="application/inkml+xml"/>
  <Override PartName="/ppt/ink/ink153.xml" ContentType="application/inkml+xml"/>
  <Override PartName="/ppt/ink/ink154.xml" ContentType="application/inkml+xml"/>
  <Override PartName="/ppt/ink/ink155.xml" ContentType="application/inkml+xml"/>
  <Override PartName="/ppt/ink/ink156.xml" ContentType="application/inkml+xml"/>
  <Override PartName="/ppt/ink/ink157.xml" ContentType="application/inkml+xml"/>
  <Override PartName="/ppt/ink/ink158.xml" ContentType="application/inkml+xml"/>
  <Override PartName="/ppt/ink/ink159.xml" ContentType="application/inkml+xml"/>
  <Override PartName="/ppt/ink/ink160.xml" ContentType="application/inkml+xml"/>
  <Override PartName="/ppt/ink/ink161.xml" ContentType="application/inkml+xml"/>
  <Override PartName="/ppt/ink/ink162.xml" ContentType="application/inkml+xml"/>
  <Override PartName="/ppt/ink/ink163.xml" ContentType="application/inkml+xml"/>
  <Override PartName="/ppt/ink/ink164.xml" ContentType="application/inkml+xml"/>
  <Override PartName="/ppt/ink/ink165.xml" ContentType="application/inkml+xml"/>
  <Override PartName="/ppt/ink/ink166.xml" ContentType="application/inkml+xml"/>
  <Override PartName="/ppt/ink/ink167.xml" ContentType="application/inkml+xml"/>
  <Override PartName="/ppt/ink/ink168.xml" ContentType="application/inkml+xml"/>
  <Override PartName="/ppt/ink/ink169.xml" ContentType="application/inkml+xml"/>
  <Override PartName="/ppt/ink/ink170.xml" ContentType="application/inkml+xml"/>
  <Override PartName="/ppt/ink/ink171.xml" ContentType="application/inkml+xml"/>
  <Override PartName="/ppt/ink/ink172.xml" ContentType="application/inkml+xml"/>
  <Override PartName="/ppt/ink/ink173.xml" ContentType="application/inkml+xml"/>
  <Override PartName="/ppt/ink/ink174.xml" ContentType="application/inkml+xml"/>
  <Override PartName="/ppt/ink/ink175.xml" ContentType="application/inkml+xml"/>
  <Override PartName="/ppt/ink/ink176.xml" ContentType="application/inkml+xml"/>
  <Override PartName="/ppt/ink/ink177.xml" ContentType="application/inkml+xml"/>
  <Override PartName="/ppt/ink/ink178.xml" ContentType="application/inkml+xml"/>
  <Override PartName="/ppt/ink/ink179.xml" ContentType="application/inkml+xml"/>
  <Override PartName="/ppt/ink/ink180.xml" ContentType="application/inkml+xml"/>
  <Override PartName="/ppt/ink/ink181.xml" ContentType="application/inkml+xml"/>
  <Override PartName="/ppt/ink/ink182.xml" ContentType="application/inkml+xml"/>
  <Override PartName="/ppt/ink/ink183.xml" ContentType="application/inkml+xml"/>
  <Override PartName="/ppt/ink/ink184.xml" ContentType="application/inkml+xml"/>
  <Override PartName="/ppt/ink/ink185.xml" ContentType="application/inkml+xml"/>
  <Override PartName="/ppt/ink/ink186.xml" ContentType="application/inkml+xml"/>
  <Override PartName="/ppt/ink/ink187.xml" ContentType="application/inkml+xml"/>
  <Override PartName="/ppt/ink/ink188.xml" ContentType="application/inkml+xml"/>
  <Override PartName="/ppt/ink/ink189.xml" ContentType="application/inkml+xml"/>
  <Override PartName="/ppt/ink/ink190.xml" ContentType="application/inkml+xml"/>
  <Override PartName="/ppt/ink/ink191.xml" ContentType="application/inkml+xml"/>
  <Override PartName="/ppt/ink/ink192.xml" ContentType="application/inkml+xml"/>
  <Override PartName="/ppt/ink/ink193.xml" ContentType="application/inkml+xml"/>
  <Override PartName="/ppt/ink/ink194.xml" ContentType="application/inkml+xml"/>
  <Override PartName="/ppt/ink/ink195.xml" ContentType="application/inkml+xml"/>
  <Override PartName="/ppt/ink/ink196.xml" ContentType="application/inkml+xml"/>
  <Override PartName="/ppt/ink/ink197.xml" ContentType="application/inkml+xml"/>
  <Override PartName="/ppt/ink/ink198.xml" ContentType="application/inkml+xml"/>
  <Override PartName="/ppt/ink/ink199.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7" r:id="rId2"/>
    <p:sldId id="258" r:id="rId3"/>
    <p:sldId id="285" r:id="rId4"/>
    <p:sldId id="259" r:id="rId5"/>
    <p:sldId id="260" r:id="rId6"/>
    <p:sldId id="261" r:id="rId7"/>
    <p:sldId id="264" r:id="rId8"/>
    <p:sldId id="265" r:id="rId9"/>
    <p:sldId id="266" r:id="rId10"/>
    <p:sldId id="267" r:id="rId11"/>
    <p:sldId id="284" r:id="rId12"/>
    <p:sldId id="268" r:id="rId13"/>
    <p:sldId id="269" r:id="rId14"/>
    <p:sldId id="270" r:id="rId15"/>
    <p:sldId id="271" r:id="rId16"/>
    <p:sldId id="272" r:id="rId17"/>
    <p:sldId id="273" r:id="rId18"/>
    <p:sldId id="277" r:id="rId19"/>
    <p:sldId id="278" r:id="rId20"/>
    <p:sldId id="279" r:id="rId21"/>
    <p:sldId id="280" r:id="rId22"/>
    <p:sldId id="281" r:id="rId23"/>
    <p:sldId id="282" r:id="rId24"/>
    <p:sldId id="283"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9" autoAdjust="0"/>
    <p:restoredTop sz="94660"/>
  </p:normalViewPr>
  <p:slideViewPr>
    <p:cSldViewPr snapToGrid="0">
      <p:cViewPr varScale="1">
        <p:scale>
          <a:sx n="68" d="100"/>
          <a:sy n="68" d="100"/>
        </p:scale>
        <p:origin x="69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5:25.215"/>
    </inkml:context>
    <inkml:brush xml:id="br0">
      <inkml:brushProperty name="width" value="0.05" units="cm"/>
      <inkml:brushProperty name="height" value="0.05" units="cm"/>
    </inkml:brush>
  </inkml:definitions>
  <inkml:trace contextRef="#ctx0" brushRef="#br0">1 1 684 0 0,'0'0'9437'0'0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5:25.602"/>
    </inkml:context>
    <inkml:brush xml:id="br0">
      <inkml:brushProperty name="width" value="0.05" units="cm"/>
      <inkml:brushProperty name="height" value="0.05" units="cm"/>
    </inkml:brush>
  </inkml:definitions>
  <inkml:trace contextRef="#ctx0" brushRef="#br0">1 1 8 0 0,'0'274'857'0'0,"0"820"-71"0"0,0-821 3816 0 0,0-546-4000 0 0,0-821-22 0 0,0 820 2957 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5:31.943"/>
    </inkml:context>
    <inkml:brush xml:id="br0">
      <inkml:brushProperty name="width" value="0.05" units="cm"/>
      <inkml:brushProperty name="height" value="0.05" units="cm"/>
      <inkml:brushProperty name="color" value="#E71224"/>
    </inkml:brush>
  </inkml:definitions>
  <inkml:trace contextRef="#ctx0" brushRef="#br0">897 86 120 0 0,'0'0'8232'0'0,"0"-14"-7739"0"0,0-57 1073 0 0,-20 74-1260 0 0,-64 17 95 0 0,2 3 0 0 0,-146 64 0 0 0,173-63-246 0 0,2 2 0 0 0,1 3 0 0 0,1 1 0 0 0,1 3 0 0 0,-71 62 0 0 0,106-81-97 0 0,7-7-34 0 0,0 0-1 0 0,1 0 0 0 0,0 0 0 0 0,0 1 0 0 0,1 0 1 0 0,0 0-1 0 0,1 1 0 0 0,-1 0 0 0 0,2 0 1 0 0,-5 9-1 0 0,-1 11 22 0 0,8-21 35 0 0,6 6-41 0 0,11 41-6 0 0,-15-54-31 0 0,0 0-1 0 0,0 0 1 0 0,0 0 0 0 0,0 0-1 0 0,1 0 1 0 0,-1 0-1 0 0,0 0 1 0 0,1 0 0 0 0,-1 0-1 0 0,1 0 1 0 0,0 0-1 0 0,-1 0 1 0 0,1 0 0 0 0,0 0-1 0 0,-1 0 1 0 0,1-1-1 0 0,0 1 1 0 0,0 0 0 0 0,1 0-1 0 0,10 8 11 0 0,0 0-1 0 0,1-1 0 0 0,1-1 1 0 0,-1 0-1 0 0,1-1 1 0 0,0 0-1 0 0,17 3 1 0 0,437 101 98 0 0,-436-103-104 0 0,0 2 0 0 0,-1 1 0 0 0,0 2 0 0 0,-1 1 0 0 0,0 1 0 0 0,36 24 0 0 0,-62-36 2 0 0,0 0 0 0 0,0 1 0 0 0,-1 0-1 0 0,0 0 1 0 0,1 0 0 0 0,-1 0 0 0 0,0 0 0 0 0,0 1-1 0 0,3 5 1 0 0,1 1 12 0 0,-4-8-6 0 0,0 1 0 0 0,-1 0 0 0 0,1 0 0 0 0,-1 0 0 0 0,1 0 0 0 0,-1 0 0 0 0,0 0 0 0 0,0 1 0 0 0,2 5 0 0 0,0-1 22 0 0,0 9 104 0 0,-4 18 51 0 0,-6-15 25 0 0,0-7-125 0 0,0 0 0 0 0,-1-1 0 0 0,-1 0 0 0 0,0-1-1 0 0,0 0 1 0 0,-1 0 0 0 0,-1 0 0 0 0,0-1 0 0 0,0-1 0 0 0,-1 0 0 0 0,-18 12 0 0 0,-22 4 153 0 0,-1-1 0 0 0,-1-3 0 0 0,-1-2 0 0 0,0-3 0 0 0,-70 12 0 0 0,4-14 104 0 0,102-13-376 0 0,-25 2-47 0 0,36-2-124 0 0,-4-3-159 0 0,-33-5-190 0 0,33 5-202 0 0,6-3-236 0 0,-14-16-398 0 0,14 16-1061 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5:32.431"/>
    </inkml:context>
    <inkml:brush xml:id="br0">
      <inkml:brushProperty name="width" value="0.05" units="cm"/>
      <inkml:brushProperty name="height" value="0.05" units="cm"/>
      <inkml:brushProperty name="color" value="#E71224"/>
    </inkml:brush>
  </inkml:definitions>
  <inkml:trace contextRef="#ctx0" brushRef="#br0">3 52 380 0 0,'0'0'1894'0'0,"-2"-14"-966"0"0,4-23 9056 0 0,79 269-8977 0 0,-16-77 949 0 0,100 173 0 0 0,11 20 1020 0 0,-143-277-2446 0 0,-12-26-12 0 0,-1 0-1 0 0,18 64 0 0 0,-36-101-352 0 0,4 23 79 0 0,-3-23-200 0 0,-1 0 442 0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5:32.845"/>
    </inkml:context>
    <inkml:brush xml:id="br0">
      <inkml:brushProperty name="width" value="0.05" units="cm"/>
      <inkml:brushProperty name="height" value="0.05" units="cm"/>
      <inkml:brushProperty name="color" value="#E71224"/>
    </inkml:brush>
  </inkml:definitions>
  <inkml:trace contextRef="#ctx0" brushRef="#br0">1 162 152 0 0,'0'0'7407'0'0,"35"-2"-6713"0"0,197-16 543 0 0,36 2 542 0 0,29-4-223 0 0,-176 1-1159 0 0,-68 8-325 0 0,49-10-592 0 0,-70 14-485 0 0,23-6-706 0 0,-22-5-2975 0 0,-7 2 1662 0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5:33.640"/>
    </inkml:context>
    <inkml:brush xml:id="br0">
      <inkml:brushProperty name="width" value="0.05" units="cm"/>
      <inkml:brushProperty name="height" value="0.05" units="cm"/>
      <inkml:brushProperty name="color" value="#E71224"/>
    </inkml:brush>
  </inkml:definitions>
  <inkml:trace contextRef="#ctx0" brushRef="#br0">493 144 44 0 0,'0'0'7344'0'0,"-5"-11"-7099"0"0,-12-34-3 0 0,13 34 464 0 0,-1 6-453 0 0,-15-17-6 0 0,15 16 466 0 0,-1 1-490 0 0,-20-14-4 0 0,19 14 209 0 0,-3 2-226 0 0,-30-6-10 0 0,30 6 6 0 0,-2 5 2 0 0,-34 7-31 0 0,34-7 5 0 0,-2 5-1 0 0,-9 6-43 0 0,1 0 0 0 0,1 2 0 0 0,0 0 0 0 0,1 2-1 0 0,-36 36 1 0 0,41-32 108 0 0,0 1 0 0 0,-17 33 0 0 0,29-48-168 0 0,-1 0 0 0 0,1 0 1 0 0,0 0-1 0 0,1 1 0 0 0,-1-1 0 0 0,1 1 0 0 0,1-1 0 0 0,0 1 0 0 0,0 0 0 0 0,0 15 0 0 0,1-18-5 0 0,-5 50 218 0 0,7-27-9 0 0,2-8-164 0 0,2 0 1 0 0,0 0-1 0 0,1-1 0 0 0,1 0 0 0 0,1 0 1 0 0,0-1-1 0 0,2 0 0 0 0,0 0 0 0 0,1-1 1 0 0,15 16-1 0 0,-14-18-25 0 0,1-1 1 0 0,1 0-1 0 0,0-1 1 0 0,0-1 0 0 0,1 0-1 0 0,1-2 1 0 0,0 1-1 0 0,1-2 1 0 0,0-1-1 0 0,0 0 1 0 0,0-1-1 0 0,29 7 1 0 0,-38-12-65 0 0,14 4 48 0 0,0-2 0 0 0,30 3 1 0 0,-46-7 32 0 0,9-4 13 0 0,50-12 15 0 0,-59 14-81 0 0,0 0 0 0 0,0 0 0 0 0,0 0 0 0 0,0-1 0 0 0,-1 0 0 0 0,1 0 0 0 0,-1 0 0 0 0,0-1 0 0 0,0 0 0 0 0,9-8 0 0 0,-5 4 82 0 0,24-26 369 0 0,-26 24-401 0 0,-3 5-32 0 0,-1-1-1 0 0,0 1 0 0 0,1-1 0 0 0,-2-1 0 0 0,1 1 1 0 0,-1 0-1 0 0,0-1 0 0 0,0 0 0 0 0,-1 1 1 0 0,3-13-1 0 0,-2 8 66 0 0,0 0-42 0 0,0 0-1 0 0,-1-1 1 0 0,-1 1 0 0 0,0 0-1 0 0,0-1 1 0 0,-2-21-1 0 0,0 12 84 0 0,1 16-134 0 0,0 1 0 0 0,-1-1 0 0 0,1 0 0 0 0,-1 0 1 0 0,0 0-1 0 0,0 0 0 0 0,-1 1 0 0 0,1-1 0 0 0,-5-7 1 0 0,-1-5 31 0 0,2-1 48 0 0,-2 0 0 0 0,0 0 0 0 0,0 1 0 0 0,-2 0 0 0 0,-17-27 0 0 0,11 20 44 0 0,13 21-151 0 0,0 0 1 0 0,0 0-1 0 0,0 0 1 0 0,-1 0 0 0 0,1 0-1 0 0,-1 1 1 0 0,0-1 0 0 0,1 1-1 0 0,-1 0 1 0 0,-4-2-1 0 0,-62-48-293 0 0,63 47-62 0 0,-1 1-145 0 0,-24-17-863 0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5:34.090"/>
    </inkml:context>
    <inkml:brush xml:id="br0">
      <inkml:brushProperty name="width" value="0.05" units="cm"/>
      <inkml:brushProperty name="height" value="0.05" units="cm"/>
      <inkml:brushProperty name="color" value="#E71224"/>
    </inkml:brush>
  </inkml:definitions>
  <inkml:trace contextRef="#ctx0" brushRef="#br0">810 284 884 0 0,'0'0'1145'0'0,"3"-14"-4"0"0,2-1-745 0 0,8-47 2348 0 0,-7 25-1834 0 0,-5 28 785 0 0,-2-2-908 0 0,-1 0-537 0 0,1 7-97 0 0,0 0 0 0 0,1-1-1 0 0,-1 1 1 0 0,1 0-1 0 0,0-1 1 0 0,0 1-1 0 0,1-6 1 0 0,-5 3 506 0 0,1 3-475 0 0,1 2-108 0 0,1 0-1 0 0,-1 0 1 0 0,1 0-1 0 0,0 0 1 0 0,0 0-1 0 0,0 0 1 0 0,0 0-1 0 0,0 0 1 0 0,0 0-1 0 0,0-1 1 0 0,1 1-1 0 0,-1-4 1 0 0,-8 0 460 0 0,-27-16-26 0 0,34 20-464 0 0,0 1-1 0 0,0-1 1 0 0,-1 1 0 0 0,1 0-1 0 0,0-1 1 0 0,-1 1 0 0 0,1 0-1 0 0,0 1 1 0 0,-1-1 0 0 0,1 0-1 0 0,-1 1 1 0 0,0-1 0 0 0,1 1-1 0 0,-1 0 1 0 0,1 0 0 0 0,-4 0-1 0 0,-3 0 95 0 0,-17 0 284 0 0,-16 6-97 0 0,0 2 0 0 0,0 1 0 0 0,2 3-1 0 0,-49 20 1 0 0,54-16-74 0 0,2 1 0 0 0,0 2-1 0 0,1 2 1 0 0,1 0-1 0 0,1 2 1 0 0,-52 53 0 0 0,65-58-89 0 0,1 0 1 0 0,1 2-1 0 0,1 0 0 0 0,0 0 1 0 0,2 1-1 0 0,0 1 0 0 0,2 0 1 0 0,0 0-1 0 0,1 1 1 0 0,2 1-1 0 0,-7 31 0 0 0,12-45-86 0 0,0 1 0 0 0,1 0 0 0 0,0-1 0 0 0,1 1 0 0 0,1 18 0 0 0,1-6 10 0 0,-1-5 32 0 0,1-1 1 0 0,0 1 0 0 0,2-1 0 0 0,0 0 0 0 0,8 21 0 0 0,-10-32-128 0 0,5 14 96 0 0,1-1 1 0 0,1-1-1 0 0,1 0 1 0 0,1 0 0 0 0,0-1-1 0 0,1 0 1 0 0,1-1-1 0 0,24 24 1 0 0,-16-20 23 0 0,1-1 0 0 0,1-1-1 0 0,0-1 1 0 0,52 28 0 0 0,-62-39-83 0 0,0 0 0 0 0,1-1-1 0 0,-1 0 1 0 0,28 5 0 0 0,-11-3-15 0 0,-26-5-26 0 0,1-1 0 0 0,0 0 0 0 0,0 0 0 0 0,0 0 0 0 0,0-1 0 0 0,0 0 0 0 0,0 1 0 0 0,8-2 0 0 0,0 0-28 0 0,-7 2 1 0 0,1-1-1 0 0,-1 0 0 0 0,1 0 0 0 0,-1 0 0 0 0,1-1 0 0 0,-1 0 1 0 0,0 0-1 0 0,9-2 0 0 0,0-1-62 0 0,1 1-150 0 0,0 0 0 0 0,0 0 0 0 0,30-12 0 0 0,-14 4-385 0 0,-22 7 225 0 0,0 0 0 0 0,-1 0-1 0 0,1-1 1 0 0,14-11 0 0 0,62-53-7084 0 0,-60 47 4013 0 0,11-7-1188 0 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5:34.725"/>
    </inkml:context>
    <inkml:brush xml:id="br0">
      <inkml:brushProperty name="width" value="0.05" units="cm"/>
      <inkml:brushProperty name="height" value="0.05" units="cm"/>
      <inkml:brushProperty name="color" value="#E71224"/>
    </inkml:brush>
  </inkml:definitions>
  <inkml:trace contextRef="#ctx0" brushRef="#br0">59 213 448 0 0,'-2'-13'1243'0'0,"-23"-84"2533"0"0,23 89-2547 0 0,-1 1-46 0 0,-16-55 5867 0 0,14 45-7195 0 0,2 9 4250 0 0,12 38-3608 0 0,54 198 457 0 0,159 318 2987 0 0,-164-420-2990 0 0,41 60 829 0 0,-65-127-840 0 0,36 84-1 0 0,-67-136-773 0 0,0 1 1 0 0,9 23-12 0 0,-9-23 120 0 0,-1-1-144 0 0,5 20-27 0 0,-5-20 632 0 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5:35.107"/>
    </inkml:context>
    <inkml:brush xml:id="br0">
      <inkml:brushProperty name="width" value="0.05" units="cm"/>
      <inkml:brushProperty name="height" value="0.05" units="cm"/>
      <inkml:brushProperty name="color" value="#E71224"/>
    </inkml:brush>
  </inkml:definitions>
  <inkml:trace contextRef="#ctx0" brushRef="#br0">1 981 180 0 0,'0'0'2418'0'0,"2"-16"-1256"0"0,0-3-767 0 0,-1 7 151 0 0,0 0 0 0 0,1 0 0 0 0,0 1 0 0 0,6-15 0 0 0,38-107 3067 0 0,-29 85-2385 0 0,-2 0 1 0 0,12-73 0 0 0,-15 47 444 0 0,4-133 0 0 0,-16 201-1197 0 0,-1 3-401 0 0,0-1 0 0 0,0 0 0 0 0,0 0 0 0 0,1 0 0 0 0,0 0 0 0 0,-1 0 0 0 0,1 0 0 0 0,1-5 0 0 0,0-37 512 0 0,-5-53 2453 0 0,-1 57-2691 0 0,4 33 13 0 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5:35.515"/>
    </inkml:context>
    <inkml:brush xml:id="br0">
      <inkml:brushProperty name="width" value="0.05" units="cm"/>
      <inkml:brushProperty name="height" value="0.05" units="cm"/>
      <inkml:brushProperty name="color" value="#E71224"/>
    </inkml:brush>
  </inkml:definitions>
  <inkml:trace contextRef="#ctx0" brushRef="#br0">0 0 336 0 0,'0'0'12072'0'0,"6"12"-11174"0"0,18 34-37 0 0,-18-34-19 0 0,-1-3-16 0 0,64 105 2319 0 0,-7-24-1050 0 0,25 42 214 0 0,-23-45-579 0 0,-29-30-774 0 0,-21-36-693 0 0,-10-16 183 0 0,0 2-253 0 0,12 19-15 0 0,-12-19 260 0 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5:37.339"/>
    </inkml:context>
    <inkml:brush xml:id="br0">
      <inkml:brushProperty name="width" value="0.05" units="cm"/>
      <inkml:brushProperty name="height" value="0.05" units="cm"/>
      <inkml:brushProperty name="color" value="#E71224"/>
    </inkml:brush>
  </inkml:definitions>
  <inkml:trace contextRef="#ctx0" brushRef="#br0">1 200 168 0 0,'0'0'11718'0'0,"6"23"-11200"0"0,2 7-330 0 0,-2-5 75 0 0,1 0 0 0 0,16 35 0 0 0,-11-34 26 0 0,2-1 0 0 0,0-1 0 0 0,2 0 0 0 0,0-1 0 0 0,2 0 0 0 0,0-1 0 0 0,2-2 0 0 0,32 28 0 0 0,-17-19 19 0 0,1-2 0 0 0,2-2-1 0 0,1-2 1 0 0,55 26-1 0 0,-36-24 78 0 0,1-3-1 0 0,114 27 1 0 0,-158-46-333 0 0,0-1 1 0 0,1 0 0 0 0,-1-1-1 0 0,17-2 1 0 0,11 2 54 0 0,-26 0-52 0 0,0-1-1 0 0,30-2 0 0 0,36-1 121 0 0,-66 4-154 0 0,53-3 80 0 0,133-24 109 0 0,-58 0-111 0 0,-49 5-38 0 0,307-47 114 0 0,-370 63-146 0 0,234-26 239 0 0,-204 27-185 0 0,0 2 0 0 0,82 9 0 0 0,57 5 63 0 0,-97-7-104 0 0,197 13 64 0 0,367 16 121 0 0,183-67 24 0 0,-756 25-227 0 0,144-14 6 0 0,298-48 11 0 0,112-16 17 0 0,-21 17-18 0 0,-318 39-11 0 0,-62 16-39 0 0,-89 8 23 0 0,272-6 21 0 0,366 4-52 0 0,-556 10 23 0 0,732 38 31 0 0,237 36 5 0 0,75-59 54 0 0,761-176-109 0 0,-1133 18 22 0 0,-655 103-44 0 0,-209 30 38 0 0,149-26 14 0 0,-181 29-5 0 0,-1 0 0 0 0,31-14 0 0 0,-36 14-4 0 0,16-9 14 0 0,-27 13-20 0 0,-1 0 1 0 0,1 0-1 0 0,0 1 1 0 0,0-1 0 0 0,0 1-1 0 0,0-1 1 0 0,0 1-1 0 0,1-1 1 0 0,-1 1-1 0 0,0 0 1 0 0,0-1 0 0 0,0 1-1 0 0,0 0 1 0 0,0 0-1 0 0,1 0 1 0 0,-1 0-1 0 0,1 0 1 0 0,17-3 29 0 0,1-5-22 0 0,-11 4-2 0 0,1 1 16 0 0,-3-1 8 0 0,2 0-58 0 0,52-28 352 0 0,-54 28 1422 0 0,-1 0-1587 0 0,18-11-12 0 0,-18 12 1548 0 0,-12 26-1494 0 0,-27 105 200 0 0,12-44 211 0 0,1-6 43 0 0,11-14-40 0 0,-3 77-1 0 0,12-131-446 0 0,1 3-5 0 0,-1 2-108 0 0,4 45 239 0 0,8 36 200 0 0,12 68 416 0 0,-22-157-760 0 0,-1 4-22 0 0,3 32 3 0 0,-3-32-3 0 0,1-1-17 0 0,7 84 283 0 0,-8-85-269 0 0,0-1-87 0 0,3 24-30 0 0,-3-24-31 0 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5:37.696"/>
    </inkml:context>
    <inkml:brush xml:id="br0">
      <inkml:brushProperty name="width" value="0.05" units="cm"/>
      <inkml:brushProperty name="height" value="0.05" units="cm"/>
      <inkml:brushProperty name="color" value="#E71224"/>
    </inkml:brush>
  </inkml:definitions>
  <inkml:trace contextRef="#ctx0" brushRef="#br0">0 473 912 0 0,'0'0'11122'0'0,"17"4"-10109"0"0,49 14-26 0 0,-50-14-37 0 0,0-7-31 0 0,3 1-620 0 0,-9 1-55 0 0,-1 0 0 0 0,1-1-1 0 0,-1 0 1 0 0,1-1 0 0 0,15-6 0 0 0,-7 2-57 0 0,25-8 1064 0 0,0-2 1 0 0,-1-1-1 0 0,51-32 0 0 0,-55 23 58 0 0,57-51-1 0 0,-75 56-815 0 0,0 0-1 0 0,27-43 0 0 0,-28 33-373 0 0,-13 25-123 0 0,-1 1-90 0 0,-1 0-122 0 0,14-20-114 0 0,-14 20-128 0 0,0 0-150 0 0,12-17-167 0 0,-12 17-187 0 0,1 0-3087 0 0,12-18 2063 0 0,-13 18-1327 0 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5:39.245"/>
    </inkml:context>
    <inkml:brush xml:id="br0">
      <inkml:brushProperty name="width" value="0.05" units="cm"/>
      <inkml:brushProperty name="height" value="0.05" units="cm"/>
      <inkml:brushProperty name="color" value="#E71224"/>
    </inkml:brush>
  </inkml:definitions>
  <inkml:trace contextRef="#ctx0" brushRef="#br0">3 0 528 0 0,'0'0'13677'0'0,"0"20"-13207"0"0,-1 2-324 0 0,0-11-28 0 0,0 1 0 0 0,1-1 0 0 0,1 0 0 0 0,0 0 0 0 0,4 21 0 0 0,32 174 1800 0 0,-14-102-485 0 0,29 95 454 0 0,-41-163-1409 0 0,2 0-1 0 0,20 38 1 0 0,2 5 250 0 0,40 84 920 0 0,-51-114-973 0 0,11 22 397 0 0,27 88 1 0 0,-44-94-322 0 0,-3 21 113 0 0,-13-76-326 0 0,-1 14 373 0 0,-1-12-3470 0 0,2 0-5710 0 0,4-6 8739 0 0,18 17 20 0 0,-18-18 3549 0 0,9-15-3639 0 0,48-32-39 0 0,-44 26-25 0 0,-15 8-202 0 0,1 0 15 0 0,-1 0 0 0 0,0 0 0 0 0,-1-1-1 0 0,0 1 1 0 0,4-18 0 0 0,-7 24-126 0 0,-1 0-1 0 0,1-1 0 0 0,1 1 1 0 0,-1 0-1 0 0,0 0 1 0 0,0-1-1 0 0,1 1 0 0 0,-1 0 1 0 0,1 0-1 0 0,0 0 1 0 0,1-3-1 0 0,9-36-240 0 0,-7 4-123 0 0,-3 28-170 0 0,0 0-1095 0 0,1-1 1014 0 0,2-8 340 0 0,-6-10-8318 0 0,-2-12 2920 0 0,3 30 426 0 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5:40.311"/>
    </inkml:context>
    <inkml:brush xml:id="br0">
      <inkml:brushProperty name="width" value="0.05" units="cm"/>
      <inkml:brushProperty name="height" value="0.05" units="cm"/>
      <inkml:brushProperty name="color" value="#E71224"/>
    </inkml:brush>
  </inkml:definitions>
  <inkml:trace contextRef="#ctx0" brushRef="#br0">1 148 304 0 0,'0'0'15026'0'0,"21"-2"-14936"0"0,66-4-11 0 0,-65 4 143 0 0,-10 4-160 0 0,91 21 179 0 0,-94-21-84 0 0,-6-2-149 0 0,1 0 0 0 0,-1 0 0 0 0,1 0 0 0 0,-1 0 0 0 0,1 0 0 0 0,-1 1 0 0 0,1-1 0 0 0,4 3 0 0 0,2-1 11 0 0,-1-1 1056 0 0,0-6-931 0 0,25-16 3 0 0,-25 16 506 0 0,-6-3-546 0 0,10-22-13 0 0,-9 23 126 0 0,-1 0-390 0 0,-2 1 30 0 0,-1 4 47 0 0,1 0 0 0 0,-1 0 0 0 0,0 0 0 0 0,1 0 0 0 0,0 0 0 0 0,0 0 0 0 0,-1 0 0 0 0,1 0 0 0 0,0 1 0 0 0,0-1 0 0 0,1 0 0 0 0,-1 1 0 0 0,0-1 0 0 0,1 0 0 0 0,-1 1 0 0 0,1 0 0 0 0,2-3 0 0 0,9-6 231 0 0,35-25-5379 0 0,-42 32 3044 0 0</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5:42.879"/>
    </inkml:context>
    <inkml:brush xml:id="br0">
      <inkml:brushProperty name="width" value="0.05" units="cm"/>
      <inkml:brushProperty name="height" value="0.05" units="cm"/>
      <inkml:brushProperty name="color" value="#E71224"/>
    </inkml:brush>
  </inkml:definitions>
  <inkml:trace contextRef="#ctx0" brushRef="#br0">10462 0 400 0 0,'0'0'6180'0'0,"-25"6"-5960"0"0,-152 36 415 0 0,-2 3 115 0 0,141-35-627 0 0,-45 6 343 0 0,-210 46 508 0 0,154-37-562 0 0,77-16-255 0 0,-469 61 1150 0 0,140-29-535 0 0,-21 2 54 0 0,56-4-174 0 0,-17 2-54 0 0,305-34-439 0 0,-97-1 0 0 0,-2-2 42 0 0,-51 11 32 0 0,-224 23 233 0 0,-196 35 318 0 0,-601 99 170 0 0,1049-145-781 0 0,-382 65 321 0 0,390-54-316 0 0,-199 43 36 0 0,311-67-151 0 0,-285 58 67 0 0,182-32-119 0 0,-56-1 18 0 0,-117-1 4 0 0,214-26-84 0 0,-114 5-256 0 0,171-12 259 0 0,-137 14-131 0 0,-3-3 28 0 0,143-7 116 0 0,-41 2-17 0 0,28-2-4 0 0,17-1 19 0 0,54-4 38 0 0,-41 5-5 0 0,-7-2-13 0 0,9 3 51 0 0,21-3-16 0 0,0 3-32 0 0,-96 30-75 0 0,121-38 72 0 0,-3 0 24 0 0,-78 22 13 0 0,80-22-21 0 0,-2 1 2 0 0,-32 10-5 0 0,32-10 3 0 0,-20 3-14 0 0,0 4-19 0 0,-4-1 47 0 0,25-6-6 0 0,2-2-1 0 0,-73 20 144 0 0,72-18 728 0 0,21-22-3802 0 0,39-53 3253 0 0,-40 54 8580 0 0,5 31-8693 0 0,51 35-6 0 0,-51-35-8 0 0,-13-7 8 0 0,14 22-2 0 0,-14-21 1 0 0,-4-5-181 0 0,1 0-1 0 0,-1 0 1 0 0,1 0 0 0 0,0-1-1 0 0,0 1 1 0 0,-1 0 0 0 0,1 0-1 0 0,0 0 1 0 0,1-1 0 0 0,-1 1-1 0 0,0-1 1 0 0,3 3 0 0 0,-2-1 29 0 0,1 3 478 0 0,2 2-348 0 0,12 25 2 0 0,-12-25 173 0 0,-1-1-184 0 0,12 21-11 0 0,-12-21 172 0 0,-1 1-165 0 0,9 21-42 0 0,-9-22 97 0 0,1 0-118 0 0,10 21 9 0 0,-11-21 220 0 0,0-1-282 0 0,0-2-1398 0 0,3 4 4603 0 0,-3-2-4658 0 0,-45 46-19162 0 0,33-44 21851 0 0,17 3-858 0 0,25 33 9 0 0,-28-38-275 0 0,0 0 0 0 0,0 0 0 0 0,1 0 0 0 0,0-1 0 0 0,0 0 0 0 0,0 0 0 0 0,1-1 0 0 0,0 1 0 0 0,9 3 0 0 0,-7-3-49 0 0,24 14 587 0 0,0-5-19 0 0,41 18 696 0 0,-66-30-919 0 0,0 1 6 0 0,24 9 20 0 0,-25-10 1081 0 0,2 0-996 0 0,25 5 20 0 0,-26-5 2806 0 0,-8-4-3368 0 0,0 0 1 0 0,0 0-1 0 0,0 0 1 0 0,0 0-1 0 0,1 0 1 0 0,-1 1-1 0 0,1-1 1 0 0,-1 0-1 0 0,1 0 1 0 0,-1 1-1 0 0,1-1 1 0 0,0 0-1 0 0,0 1 1 0 0,0-1-1 0 0,0 1 1 0 0,2-4-1 0 0,-1 4 15 0 0,-1 0 1 0 0,0-1-1 0 0,0 1 0 0 0,0-1 0 0 0,0 0 0 0 0,0 1 0 0 0,-1-1 0 0 0,1 0 0 0 0,0 1 0 0 0,-1-1 0 0 0,1 0 0 0 0,-1 0 0 0 0,0 0 0 0 0,1 1 0 0 0,-1-1 0 0 0,0-4 0 0 0,0 1-5 0 0,-1 0 0 0 0,1 0 0 0 0,-1 0 0 0 0,0 0 0 0 0,0 1 0 0 0,0-1 0 0 0,-1 0 1 0 0,-2-5-1 0 0,0-3 17 0 0,1 0 128 0 0,1 3-684 0 0,-7-30 75 0 0,7 30-135 0 0,25-23-7774 0 0,-19 26 5218 0 0</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5:44.809"/>
    </inkml:context>
    <inkml:brush xml:id="br0">
      <inkml:brushProperty name="width" value="0.05" units="cm"/>
      <inkml:brushProperty name="height" value="0.05" units="cm"/>
      <inkml:brushProperty name="color" value="#E71224"/>
    </inkml:brush>
  </inkml:definitions>
  <inkml:trace contextRef="#ctx0" brushRef="#br0">0 125 52 0 0,'0'0'11013'0'0,"9"21"-10474"0"0,-1 2-372 0 0,-5-13-98 0 0,0-1 0 0 0,1 1-1 0 0,0-1 1 0 0,0 0-1 0 0,1 0 1 0 0,1 0 0 0 0,-1-1-1 0 0,1 0 1 0 0,0 0-1 0 0,1 0 1 0 0,14 12-1 0 0,6 2 178 0 0,1-1 0 0 0,0-1 0 0 0,2-2 0 0 0,36 17 0 0 0,131 48 717 0 0,-165-73-781 0 0,0-1 1 0 0,40 5-1 0 0,1 1 176 0 0,-49-9-141 0 0,-20-5-197 0 0,-1 0 1 0 0,1 0-1 0 0,0 0 0 0 0,0-1 0 0 0,0 1 0 0 0,0-1 0 0 0,0 0 0 0 0,7-1 1 0 0,8 0 131 0 0,20 0 16 0 0,-29 1 362 0 0,32-27-114 0 0,-33 22-211 0 0,-10-6-23 0 0,-2-31 1 0 0,2 31-9 0 0,-6-4-11 0 0,-149-266 264 0 0,149 270-545 0 0,-6-15-28 0 0,4-1-246 0 0,-17-50-2652 0 0,24 69 2096 0 0</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5:45.280"/>
    </inkml:context>
    <inkml:brush xml:id="br0">
      <inkml:brushProperty name="width" value="0.05" units="cm"/>
      <inkml:brushProperty name="height" value="0.05" units="cm"/>
      <inkml:brushProperty name="color" value="#E71224"/>
    </inkml:brush>
  </inkml:definitions>
  <inkml:trace contextRef="#ctx0" brushRef="#br0">1 164 480 0 0,'0'0'8880'0'0,"12"7"-8210"0"0,56 46 1302 0 0,76 76-1 0 0,-98-86-1116 0 0,-28-27-370 0 0,-4-1-281 0 0,1 4 253 0 0,5 5-142 0 0,-16-18-37 0 0,-3-4-244 0 0,0 0 0 0 0,0 0-1 0 0,0 0 1 0 0,0 0 0 0 0,0 0 0 0 0,0 0 0 0 0,0 0 0 0 0,0-1-1 0 0,1 1 1 0 0,-1 0 0 0 0,1-1 0 0 0,2 3 0 0 0,-2-2 25 0 0,1 3 2322 0 0,-21-18-2259 0 0,-3 0-84 0 0,13 8-24 0 0,-1 0 0 0 0,1 0 0 0 0,0-1 0 0 0,0 0 0 0 0,1-1 0 0 0,-1 0 0 0 0,2 0 1 0 0,-1 0-1 0 0,1-1 0 0 0,-8-12 0 0 0,2 0 67 0 0,5 9-49 0 0,0 0 0 0 0,0-1 0 0 0,1 1 1 0 0,1-1-1 0 0,0-1 0 0 0,1 1 0 0 0,0-1 1 0 0,0 0-1 0 0,-1-20 0 0 0,2 22-1 0 0,1 7-10 0 0,1 0-1 0 0,1 0 1 0 0,-1 0-1 0 0,1 0 1 0 0,-1 0-1 0 0,1 0 1 0 0,0 0-1 0 0,0 0 1 0 0,1 0-1 0 0,-1 0 1 0 0,2-5 0 0 0,5-43 82 0 0,-7 49-92 0 0,0 0 0 0 0,1 1 1 0 0,-1-1-1 0 0,0 0 0 0 0,1 0 0 0 0,0 0 1 0 0,0 0-1 0 0,0 0 0 0 0,0 0 0 0 0,0 1 0 0 0,0-1 1 0 0,1 1-1 0 0,-1-1 0 0 0,3-3 0 0 0,2-1 20 0 0,-5 4-16 0 0,0 0 0 0 0,0 0-1 0 0,1 0 1 0 0,-1 0 0 0 0,1 1 0 0 0,0-1-1 0 0,0 0 1 0 0,0 1 0 0 0,4-5-1 0 0,0 1 11 0 0,-5 5-18 0 0,1-1 0 0 0,-1 0-1 0 0,0 1 1 0 0,1-1 0 0 0,-1 1-1 0 0,1-1 1 0 0,-1 1 0 0 0,1 0-1 0 0,-1-1 1 0 0,1 1 0 0 0,0 0-1 0 0,0 0 1 0 0,0 0 0 0 0,-1 1-1 0 0,1-1 1 0 0,4-1 0 0 0,0 1 15 0 0,9-4 47 0 0,23 2-2 0 0,-28 2-5 0 0,6 3-14 0 0,46 9-4 0 0,-56-11-39 0 0,-1 0 0 0 0,0 1 1 0 0,0 0-1 0 0,0 0 0 0 0,0 1 0 0 0,0-1 0 0 0,0 1 0 0 0,-1 0 0 0 0,1 0 0 0 0,4 3 0 0 0,3 2 5 0 0,0-3 0 0 0,-1 1-1 0 0,0 1 1 0 0,1 0 0 0 0,11 8-1 0 0,2 3 23 0 0,-13-10-3 0 0,15 13-2 0 0,-10-2-8 0 0,39 44-192 0 0,-51-56-28 0 0,-1 1-106 0 0,15 18-118 0 0,-15-19-117 0 0,1-1-888 0 0,15 15 543 0 0,-15-15-100 0 0</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5:46.200"/>
    </inkml:context>
    <inkml:brush xml:id="br0">
      <inkml:brushProperty name="width" value="0.05" units="cm"/>
      <inkml:brushProperty name="height" value="0.05" units="cm"/>
      <inkml:brushProperty name="color" value="#E71224"/>
    </inkml:brush>
  </inkml:definitions>
  <inkml:trace contextRef="#ctx0" brushRef="#br0">69 149 616 0 0,'-6'-9'977'0'0,"-20"-29"-15"0"0,19 28 948 0 0,2 5-945 0 0,-19-23 5767 0 0,41 49-6197 0 0,120 138 443 0 0,58 35 587 0 0,-97-99-805 0 0,-49-45-191 0 0,-2 1 0 0 0,75 109 1 0 0,-110-142-395 0 0,-11-16-165 0 0,1 0 0 0 0,-1 0 0 0 0,0 0 0 0 0,0 0 0 0 0,0 0-1 0 0,0 0 1 0 0,0 1 0 0 0,0-1 0 0 0,-1 0 0 0 0,1 0 0 0 0,0 3 0 0 0,2 11 124 0 0,4 17 314 0 0,-12-23-350 0 0,-16 32-11 0 0,21-42-83 0 0,0 1 0 0 0,0 0 0 0 0,-1 0 0 0 0,1-1 0 0 0,0 1 1 0 0,-1 0-1 0 0,1-1 0 0 0,-1 1 0 0 0,1 0 0 0 0,0-1 0 0 0,-1 1 0 0 0,0-1 0 0 0,1 1 0 0 0,-1-1 0 0 0,1 1 0 0 0,-1-1 1 0 0,0 1-1 0 0,1-1 0 0 0,-1 1 0 0 0,0-1 0 0 0,1 0 0 0 0,-2 1 0 0 0,-28 11 84 0 0,23-9-1 0 0,-7-3-15 0 0,-43 0-18 0 0,43 0 8 0 0,1-3 2 0 0,-41-10-16 0 0,33 6-10 0 0,-17-17-30 0 0,31 18-35 0 0,0 0 0 0 0,1-1-1 0 0,0 0 1 0 0,0 0 0 0 0,0 0-1 0 0,1-1 1 0 0,0 1 0 0 0,0-1-1 0 0,1 0 1 0 0,0-1 0 0 0,0 1-1 0 0,1-1 1 0 0,-4-14 0 0 0,7 18 6 0 0,1 1 1 0 0,-1-1-1 0 0,1 0 1 0 0,0 1-1 0 0,0 0 1 0 0,0-1-1 0 0,0 1 1 0 0,4-7-1 0 0,-1-1-18 0 0,-1 0-81 0 0,8 5 23 0 0,-1-2 70 0 0,-7 5 15 0 0,1 1 0 0 0,0 0 0 0 0,0 0 0 0 0,0 0 0 0 0,0 0 0 0 0,1 1 0 0 0,-1-1 0 0 0,0 1 0 0 0,1 1 0 0 0,7-3 0 0 0,93-28-187 0 0,2 4 0 0 0,109-13 0 0 0,-137 27 115 0 0,-42 4 35 0 0,-5-3 13 0 0,-22 11 26 0 0,-6 2 5 0 0,0-1-1 0 0,-1 0 1 0 0,1 0-1 0 0,0-1 0 0 0,-1 1 1 0 0,1-1-1 0 0,-1 0 0 0 0,0 0 1 0 0,7-4-1 0 0,23-19-21 0 0,34-33 0 0 0,-62 52 51 0 0,-5 4-20 0 0,1 0 0 0 0,-1 0 1 0 0,1 0-1 0 0,-1 0 1 0 0,1-1-1 0 0,0 1 0 0 0,0 0 1 0 0,0 1-1 0 0,0-1 0 0 0,0 0 1 0 0,0 0-1 0 0,2-2 1 0 0,0-1 4 0 0,0-1 51 0 0,-5-5-42 0 0,-5-33 3 0 0,5 33-2 0 0,-6 5-5 0 0,-1-3-10 0 0,0 1-1 0 0,-47-23 18 0 0,39 25-5 0 0,-25 0-18 0 0,31 4 66 0 0,-2 6-64 0 0,-41 12-11 0 0,53-16 10 0 0,0 0 0 0 0,0 0 1 0 0,0 1-1 0 0,0-1 0 0 0,0 0 0 0 0,0 1 1 0 0,0-1-1 0 0,0 1 0 0 0,0-1 1 0 0,0 1-1 0 0,0-1 0 0 0,0 1 0 0 0,0 0 1 0 0,0-1-1 0 0,0 1 0 0 0,-1 1 0 0 0,-18 21 1 0 0,16-17 10 0 0,-1 2 1 0 0,-12 25-7 0 0,13-25-18 0 0,4 2 6 0 0,1 28 21 0 0,-1-28 1 0 0,5 1-4 0 0,16 31-2 0 0,-20-39-6 0 0,0 0-1 0 0,1 0 0 0 0,-1-1 1 0 0,0 1-1 0 0,1-1 0 0 0,-1 1 1 0 0,1-1-1 0 0,0 1 0 0 0,0-1 1 0 0,0 0-1 0 0,0 0 0 0 0,0 0 1 0 0,1 0-1 0 0,4 3 1 0 0,0 0 4 0 0,9 11 36 0 0,5 0-22 0 0,0-4-5 0 0,37 20-9 0 0,-45-28-3 0 0,-2-1-1 0 0,1 1 1 0 0,0 0 0 0 0,1-1 1 0 0,-1 0-1 0 0,1-1 0 0 0,-1 0 0 0 0,14 0 0 0 0,-21-2-2 0 0,4 0-9 0 0,3-1-6 0 0,2 2 7 0 0,-9-1 3 0 0,-1 0 0 0 0,1 0 0 0 0,0 0 0 0 0,0-1 0 0 0,0 1 0 0 0,-1-1 0 0 0,1 0 0 0 0,0-1 0 0 0,-1 1 0 0 0,6-3 0 0 0,1 2 5 0 0,-7 1-2 0 0,-1 1 1 0 0,1-1-1 0 0,-1 0 0 0 0,0 0 1 0 0,1 0-1 0 0,-1 0 1 0 0,0-1-1 0 0,0 0 1 0 0,1 1-1 0 0,-1-1 0 0 0,0 0 1 0 0,3-4-1 0 0,4 0 3 0 0,-1 0-1 0 0,1-2 0 0 0,-2 1 0 0 0,1-1 0 0 0,-1 0 1 0 0,0-1-1 0 0,-1 0 0 0 0,0 0 0 0 0,0 0 1 0 0,-1-1-1 0 0,0 0 0 0 0,-1 0 0 0 0,0-1 0 0 0,-1 0 1 0 0,0 1-1 0 0,0-2 0 0 0,-1 1 0 0 0,2-20 1 0 0,5-56 42 0 0,-10 78-44 0 0,0 0 10 0 0,0-30-4 0 0,0 29 38 0 0,1 2-44 0 0,1-28-16 0 0,-1 27-14 0 0,13 24 9 0 0,45 41-2 0 0,-34-30 8 0 0,-21-15 13 0 0,7 15-25 0 0,5 0 15 0 0,-12-19-7 0 0,-4-6 17 0 0,0 0 0 0 0,0-1-1 0 0,0 1 1 0 0,0 0 0 0 0,0 0 0 0 0,0 0 0 0 0,0-1 0 0 0,0 1-1 0 0,1 0 1 0 0,-1 0 0 0 0,0-1 0 0 0,0 1 0 0 0,1 0 0 0 0,-1-1-1 0 0,1 1 1 0 0,-1 0 0 0 0,0-1 0 0 0,1 1 0 0 0,-1 0 0 0 0,1-1-1 0 0,0 1 1 0 0,0 0 0 0 0,1 0 9 0 0,-1 1 0 0 0,0-1 0 0 0,1 1 0 0 0,-1-1 0 0 0,0 1 0 0 0,0 0 0 0 0,0 0 0 0 0,0-1 0 0 0,0 1 0 0 0,0 0-1 0 0,-1 0 1 0 0,1 0 0 0 0,0 2 0 0 0,8 27 65 0 0,-7-23 2495 0 0,-10-33-2563 0 0,-24-75-91 0 0,31 98 75 0 0,0-1 0 0 0,0 1 0 0 0,0-1-1 0 0,0 1 1 0 0,1-1 0 0 0,-1 1 0 0 0,1-1 0 0 0,-1 0 0 0 0,1 1 0 0 0,0-1 0 0 0,1-4 0 0 0,-2-5-56 0 0,1 9 31 0 0,0-1 1 0 0,0 0 0 0 0,0 0-1 0 0,1 1 1 0 0,-1-1 0 0 0,1 0-1 0 0,0 0 1 0 0,0 1 0 0 0,0-1-1 0 0,0 1 1 0 0,1-1 0 0 0,2-4-1 0 0,0-5-88 0 0,-2 8 33 0 0,-1-1 0 0 0,1 1 0 0 0,1 0 0 0 0,-1 0 0 0 0,1 0 0 0 0,0 0 0 0 0,7-8 0 0 0,0-3-521 0 0,2 1 1 0 0,0 0-1 0 0,1 1 0 0 0,0 1 0 0 0,26-20 1 0 0,-39 32 452 0 0,32-24-825 0 0,-29 23 350 0 0,0 0 0 0 0,0 0 0 0 0,0 0 0 0 0,0 0-1 0 0,0 0 1 0 0,0 1 0 0 0,1 0 0 0 0,-1-1 0 0 0,1 1-1 0 0,-1 0 1 0 0,7 0 0 0 0</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5:46.632"/>
    </inkml:context>
    <inkml:brush xml:id="br0">
      <inkml:brushProperty name="width" value="0.05" units="cm"/>
      <inkml:brushProperty name="height" value="0.05" units="cm"/>
      <inkml:brushProperty name="color" value="#E71224"/>
    </inkml:brush>
  </inkml:definitions>
  <inkml:trace contextRef="#ctx0" brushRef="#br0">1 233 524 0 0,'0'0'9901'0'0,"5"-9"-9321"0"0,17-28-52 0 0,-17 28 812 0 0,12 17-990 0 0,3 0-238 0 0,-7-2 22 0 0,0 0 0 0 0,0 1-1 0 0,22 15 1 0 0,141 97 1223 0 0,-125-75-879 0 0,-37-30-290 0 0,-10-10 279 0 0,1 1-177 0 0,22 19 5178 0 0,-33-48-5211 0 0,-4-14-157 0 0,-28-84 420 0 0,23 91-269 0 0,13 29-233 0 0,0 0 0 0 0,1-1 0 0 0,-1 1 0 0 0,1-1 0 0 0,0 0 0 0 0,0 0 0 0 0,0 1 0 0 0,0-1 0 0 0,0 0-1 0 0,0-4 1 0 0,-9-27-198 0 0,-8-62 0 0 0,14 38-3931 0 0,3 49 2430 0 0</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5:49.575"/>
    </inkml:context>
    <inkml:brush xml:id="br0">
      <inkml:brushProperty name="width" value="0.05" units="cm"/>
      <inkml:brushProperty name="height" value="0.05" units="cm"/>
      <inkml:brushProperty name="color" value="#E71224"/>
    </inkml:brush>
  </inkml:definitions>
  <inkml:trace contextRef="#ctx0" brushRef="#br0">231 1542 652 0 0,'0'0'3722'0'0,"-10"-7"-2920"0"0,-29-19-61 0 0,30 20 1633 0 0,-7 12-1854 0 0,-47 22-37 0 0,42-15-29 0 0,14-7-313 0 0,4-4-84 0 0,1 0 0 0 0,-1 0 0 0 0,1 0 0 0 0,0 0 0 0 0,0 1 0 0 0,0-1 0 0 0,0 1 0 0 0,0-1 1 0 0,0 1-1 0 0,1 0 0 0 0,-2 4 0 0 0,-3 1 68 0 0,-11 30 477 0 0,1 44 265 0 0,15-74-622 0 0,4 3-10 0 0,7 35-20 0 0,-10-44-198 0 0,0 1-1 0 0,0-1 1 0 0,1 0-1 0 0,-1 0 0 0 0,1 0 1 0 0,0 0-1 0 0,-1 0 1 0 0,1 0-1 0 0,0 0 1 0 0,0 0-1 0 0,0 0 1 0 0,1 0-1 0 0,-1 0 1 0 0,0 0-1 0 0,1-1 0 0 0,-1 1 1 0 0,1 0-1 0 0,3 1 1 0 0,0 2 34 0 0,3 5 65 0 0,10 10 30 0 0,1-4 48 0 0,4 3-70 0 0,-18-14-14 0 0,4-2-4 0 0,27 6-12 0 0,-27-7 62 0 0,4-4-98 0 0,2-2-43 0 0,-8 2-7 0 0,-1 1 0 0 0,1-1 0 0 0,0 1 1 0 0,-1 1-1 0 0,12-1 0 0 0,-8-6 14 0 0,2 1-16 0 0,-8 5-4 0 0,0-1 0 0 0,0-1 0 0 0,0 1-1 0 0,0 0 1 0 0,0-1 0 0 0,-1 0 0 0 0,1 0 0 0 0,-1 0 0 0 0,0 0-1 0 0,5-6 1 0 0,32-38 4 0 0,-34 36 0 0 0,-3 2-1 0 0,5-5 6 0 0,-6 12-10 0 0,-1 0 0 0 0,0-1 0 0 0,1 1 0 0 0,-1 0 0 0 0,0-1 0 0 0,0 1 0 0 0,-1-1 0 0 0,1 1 0 0 0,0-1 1 0 0,-1 1-1 0 0,1-1 0 0 0,-1 1 0 0 0,0-5 0 0 0,1-3 15 0 0,1-90 222 0 0,-3 89-8 0 0,-1 1-128 0 0,-4-27-8 0 0,4 28 475 0 0,11 33-583 0 0,29 73-18 0 0,-19-56-26 0 0,-12-33 46 0 0,0-3-5 0 0,-6-3 11 0 0,0 0 0 0 0,0-1-1 0 0,1 1 1 0 0,-1-1 0 0 0,0 1-1 0 0,0-1 1 0 0,1 0 0 0 0,-1 0 0 0 0,1 1-1 0 0,-1-1 1 0 0,1 0 0 0 0,-1 0-1 0 0,1 0 1 0 0,2 1 0 0 0,20 13-192 0 0,-4 3 129 0 0,-15-14-25 0 0,3-18-473 0 0,26-42 545 0 0,-26 42 6 0 0,-8-4 1 0 0,0 11 12 0 0,0 0 0 0 0,-1 0 0 0 0,1 0 0 0 0,-2 0 0 0 0,1 0 0 0 0,-1 0 0 0 0,-4-11 0 0 0,4 11-1 0 0,-3-5 0 0 0,-7-41-24 0 0,-14-162-60 0 0,15 14 54 0 0,12 152 29 0 0,0 26 102 0 0,-1 0 0 0 0,-1 1-1 0 0,-7-44 1 0 0,-17-15 686 0 0,22 73 431 0 0,8 38-1109 0 0,19 97-22 0 0,-19-102-23 0 0,2 1 0 0 0,1-1-1 0 0,1 0 1 0 0,1 0 0 0 0,2-1 0 0 0,23 38-1 0 0,-2-2 93 0 0,155 240 434 0 0,-133-227-413 0 0,-50-66-147 0 0,-3-4-20 0 0,0 0 0 0 0,-1-1 0 0 0,1 1 0 0 0,0-1 0 0 0,1 1 0 0 0,-1-1 0 0 0,0 0 0 0 0,1 0 0 0 0,-1 0 0 0 0,3 2 0 0 0,17 11 59 0 0,37 27 129 0 0,-53-39-66 0 0,1 1-18 0 0,0 1-46 0 0,22 10 850 0 0,-14-20-770 0 0,43-14-9 0 0,-39 9-12 0 0,27-49 179 0 0,-37 44-247 0 0,0-2 1 0 0,-1 1-1 0 0,6-18 0 0 0,-11 25-41 0 0,13-41 71 0 0,-8 6-15 0 0,0-16-21 0 0,0-79-1 0 0,-9 129-38 0 0,0-2-4 0 0,-11-80 15 0 0,11 85-24 0 0,-1-1 0 0 0,-7-24-8 0 0,7 24-26 0 0,0 37-212 0 0,-6 89 248 0 0,7-77-4 0 0,8 14-1 0 0,-4-32 3 0 0,-2-13 1 0 0,1 1 1 0 0,-1-1-1 0 0,2 0 0 0 0,0 0 0 0 0,0 0 0 0 0,6 14 0 0 0,22 37-44 0 0,-25-53 36 0 0,-2-2-27 0 0,1 0-9 0 0,14 19-3 0 0,-14-18-1 0 0,-3-6-38 0 0,0 0 82 0 0,0 0 0 0 0,0 0-1 0 0,0 0 1 0 0,0 0 0 0 0,0 1 0 0 0,0-1-1 0 0,0 1 1 0 0,-1 0 0 0 0,1-1 0 0 0,-1 1 0 0 0,2 2-1 0 0,-2-3 0 0 0,4 3-16 0 0,8-17-38 0 0,35-39 43 0 0,-46 51 16 0 0,-1 0 1 0 0,0 0 0 0 0,0 0-1 0 0,0-1 1 0 0,0 1 0 0 0,0 0-1 0 0,0-1 1 0 0,0 1 0 0 0,0 0-1 0 0,0-1 1 0 0,-1 1 0 0 0,1-1-1 0 0,1-2 1 0 0,25-138-78 0 0,-20 94 62 0 0,-3-2-26 0 0,-2 32 33 0 0,6-63 26 0 0,-1 39-282 0 0,34 216 274 0 0,-29-140-11 0 0,2-11-18 0 0,0 4 17 0 0,-11-21-12 0 0,2 0 3 0 0,15 19-13 0 0,-15-19 10 0 0,0-2 5 0 0,-3-2 1 0 0,0-1 3 0 0,-1 1-1 0 0,1 0 1 0 0,-1-1 0 0 0,1 1 0 0 0,0-1-1 0 0,-1 0 1 0 0,1 0 0 0 0,0 1-1 0 0,0-1 1 0 0,0 0 0 0 0,0 0 0 0 0,4 1-1 0 0,47 1-28 0 0,-43-3 17 0 0,1-7-43 0 0,31-20 41 0 0,-31 20-14 0 0,-6 1 7 0 0,17-20 0 0 0,-17 19-3 0 0,0 0 5 0 0,15-22 8 0 0,-15 21-6 0 0,-2 2 12 0 0,12-19-8 0 0,-12 19 7 0 0,1-2-12 0 0,11-24 22 0 0,-11 24 25 0 0,-1 2-50 0 0,8-20 3 0 0,-8 19 16 0 0,1 1-20 0 0,41-45-73 0 0,-40 47 182 0 0,2 0-57 0 0,17-13-2 0 0,-17 13 161 0 0,-2-2-158 0 0,16-16 6 0 0,-16 16 94 0 0,-2-1-97 0 0,9-19-3 0 0,-9 20 1660 0 0,6 5-1670 0 0,29-4-4 0 0,-29 4 29 0 0,-30 11 4 0 0,-65 31 10 0 0,65-31 81 0 0,14 19-40 0 0,4-21-75 0 0,2-1 634 0 0,13 1-606 0 0,36 26-1 0 0,-35-26 142 0 0,2-17-166 0 0,46-27 6 0 0,-46 27 0 0 0,-8 4-7 0 0,46-47 62 0 0,-49 47-50 0 0,1-2-8 0 0,16-22-5 0 0,-16 22-3 0 0,-5 4-14 0 0,0 1 0 0 0,1-1 0 0 0,-1 1-1 0 0,1-1 1 0 0,0 1 0 0 0,-1 0 0 0 0,1-1 0 0 0,0 1-1 0 0,1 0 1 0 0,-1 0 0 0 0,3-4 0 0 0,0 0 5 0 0,-1-2 24 0 0,-1 2-8 0 0,8-19-9 0 0,-7 19 24 0 0,-11-5-95 0 0,-21-33 41 0 0,22 33 6 0 0,-53 8-29 0 0,44 10 31 0 0,-55 23 2 0 0,54-21 11 0 0,0 1 0 0 0,1 0 0 0 0,-23 20-1 0 0,36-28-3 0 0,1 0 2 0 0,0-1 1 0 0,-1 1-1 0 0,1 0 0 0 0,0 0 0 0 0,0 0 0 0 0,0 0 0 0 0,1 0 0 0 0,-1 0 0 0 0,0 0 0 0 0,1 1 0 0 0,0-1 0 0 0,-1 0 0 0 0,1 1 0 0 0,-1 3 0 0 0,-1 2 12 0 0,-2 0 27 0 0,0 2 1 0 0,1-1-1 0 0,0 0 0 0 0,0 1 0 0 0,1 0 1 0 0,-4 18-1 0 0,6-19-16 0 0,-2-1 88 0 0,6 5-2 0 0,5 40 20 0 0,-8-50-120 0 0,0-1 1 0 0,0 1-1 0 0,1 0 1 0 0,-1-1-1 0 0,1 1 1 0 0,0 0-1 0 0,0-1 1 0 0,-1 1-1 0 0,2-1 1 0 0,-1 1-1 0 0,0-1 1 0 0,0 0-1 0 0,1 1 1 0 0,-1-1-1 0 0,1 0 1 0 0,2 3-1 0 0,2 1 32 0 0,-5-3-27 0 0,1 0 0 0 0,-1 0 0 0 0,1 0-1 0 0,0 0 1 0 0,-1 0 0 0 0,1-1 0 0 0,0 1 0 0 0,1-1 0 0 0,-1 1 0 0 0,0-1 0 0 0,1 0 0 0 0,3 3-1 0 0,16 11 177 0 0,-16-9-146 0 0,-3-4-28 0 0,-1-1 0 0 0,0 1 0 0 0,1-1 1 0 0,0 0-1 0 0,0 0 0 0 0,-1 0 0 0 0,1 0 1 0 0,0 0-1 0 0,0-1 0 0 0,1 1 0 0 0,2 0 1 0 0,3 4 24 0 0,-6-4-26 0 0,1 0 1 0 0,0 0-1 0 0,-1 0 1 0 0,1-1 0 0 0,0 1-1 0 0,0-1 1 0 0,0 0-1 0 0,0 0 1 0 0,0 0 0 0 0,4 0-1 0 0,-5-1-18 0 0,25 7 110 0 0,1-2 0 0 0,0-1 0 0 0,0-2 0 0 0,37-1 0 0 0,-6-6 89 0 0,-48 4-169 0 0,35-9 109 0 0,-37 7-116 0 0,33-12 96 0 0,-21 4-69 0 0,-1 0 0 0 0,0-2-1 0 0,-1 0 1 0 0,0-1 0 0 0,-1-1 0 0 0,26-27-1 0 0,-40 36-46 0 0,9-11 12 0 0,0 0 1 0 0,-2 0 0 0 0,0-2-1 0 0,-1 1 1 0 0,-1-1-1 0 0,0-1 1 0 0,8-26-1 0 0,28-128 22 0 0,-38 120-53 0 0,-3-1 1 0 0,-2-77 0 0 0,-3 64-17 0 0,1 56 25 0 0,-1 0 0 0 0,0 1 0 0 0,-1-1 0 0 0,-1 1 0 0 0,0-1 0 0 0,0 1 0 0 0,-1 0 0 0 0,-8-21 0 0 0,9 25 1 0 0,-8-15-6 0 0,0-1 0 0 0,-2 2 0 0 0,0-1 0 0 0,-1 2 0 0 0,-1 0 0 0 0,-1 0 0 0 0,-18-17 0 0 0,-130-115-16 0 0,46 59-29 0 0,93 76 50 0 0,19 12-1 0 0,19 31-112 0 0,5 8 118 0 0,-1 1 4 0 0,2-1 0 0 0,36 45 0 0 0,58 82 8 0 0,36 46 11 0 0,-82-124-12 0 0,54 61 15 0 0,-28-41 0 0 0,-73-83 3 0 0,3 12 26 0 0,11 28 107 0 0,-32-55-91 0 0,-2-2-58 0 0,-1 0-1 0 0,0 0 0 0 0,1 0 0 0 0,0-1 1 0 0,-1 1-1 0 0,1 0 0 0 0,0-1 1 0 0,1 1-1 0 0,-1-1 0 0 0,0 1 0 0 0,4 4 1 0 0,-1-1 14 0 0,-1 3 122 0 0,-1-2-74 0 0,2 23 3 0 0,-3-22 220 0 0,-7 2-215 0 0,-17 34 13 0 0,17-33-5 0 0,-2-7 2 0 0,2 1-71 0 0,0-1 22 0 0,1 0 0 0 0,-1 0-1 0 0,-1-1 1 0 0,1 1 0 0 0,0-1-1 0 0,-1 0 1 0 0,0-1-1 0 0,0 0 1 0 0,0 0 0 0 0,0 0-1 0 0,-8 0 1 0 0,4 1-2 0 0,7-2-11 0 0,-1 0-1 0 0,1-1 1 0 0,0 1 0 0 0,-1-1 0 0 0,1 1 0 0 0,0-1-1 0 0,-1 0 1 0 0,1-1 0 0 0,0 1 0 0 0,-7-3 0 0 0,-2 3 12 0 0,6-1-12 0 0,0 1 1 0 0,1-1-1 0 0,-1 0 0 0 0,1 0 0 0 0,-1-1 0 0 0,-6-3 1 0 0,-2 1 91 0 0,0-1 1 0 0,1-1-1 0 0,0 0 1 0 0,0-1 0 0 0,1 0-1 0 0,0-1 1 0 0,0-1-1 0 0,1 0 1 0 0,0 0-1 0 0,0-2 1 0 0,1 1 0 0 0,-15-20-1 0 0,22 25 37 0 0,0-2-5 0 0,-10-18-36 0 0,11 19 197 0 0,2-3-225 0 0,-1-28-21 0 0,1 28-56 0 0,9-3-464 0 0,-4 5 410 0 0,5-10-489 0 0,1 1 0 0 0,1 0 0 0 0,22-26 1 0 0,16-8-2894 0 0,-44 46 1874 0 0,1-3-225 0 0,20-21-395 0 0,-19 21-1534 0 0,17-26-7966 0 0</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5:50.997"/>
    </inkml:context>
    <inkml:brush xml:id="br0">
      <inkml:brushProperty name="width" value="0.05" units="cm"/>
      <inkml:brushProperty name="height" value="0.05" units="cm"/>
      <inkml:brushProperty name="color" value="#E71224"/>
    </inkml:brush>
  </inkml:definitions>
  <inkml:trace contextRef="#ctx0" brushRef="#br0">15 314 956 0 0,'0'0'2118'0'0,"-3"-13"-1053"0"0,-6-39-6 0 0,6 39 9710 0 0,12 37-10346 0 0,33 81-45 0 0,-38-96-313 0 0,0 0 0 0 0,0 0 0 0 0,1 0 0 0 0,1 0 0 0 0,0-1 0 0 0,0 0 0 0 0,0 0 0 0 0,1-1 0 0 0,13 12 0 0 0,-8-8 23 0 0,12 11 153 0 0,1-2-1 0 0,46 29 0 0 0,-35-25-51 0 0,0-4 34 0 0,1 0 1 0 0,1-3-1 0 0,1-1 0 0 0,0-1 1 0 0,1-3-1 0 0,82 15 1 0 0,-113-25-165 0 0,1-2 0 0 0,-1 1 0 0 0,1-1 1 0 0,0-1-1 0 0,-1 0 0 0 0,1 0 0 0 0,13-4 0 0 0,2 0 131 0 0,-22 5 48 0 0,4-10-136 0 0,21-29-4 0 0,-21 29-15 0 0,-7-3 13 0 0,2-1-68 0 0,-2 8-11 0 0,1 0 0 0 0,-1 0 0 0 0,0 1 0 0 0,0-1 0 0 0,0 0-1 0 0,-1 0 1 0 0,0 0 0 0 0,-3-10 0 0 0,-46-163 366 0 0,6 60 65 0 0,42 112-64 0 0,-1 0-293 0 0,0-1 144 0 0,6 7-78 0 0,11 13-20 0 0,34 40-191 0 0,-25-27 99 0 0,16 13 3 0 0,2-2-1 0 0,1-1 1 0 0,93 56 0 0 0,-72-54-8 0 0,1-2 0 0 0,82 30 0 0 0,-138-62 214 0 0,1 0-1 0 0,-1 0 0 0 0,0-1 0 0 0,1 0 0 0 0,0-1 0 0 0,9 1 0 0 0,-21-23 45 0 0,-8-64 7 0 0,3 53 7 0 0,-132-210 1240 0 0,77 138-1039 0 0,41 61-296 0 0,8 7-69 0 0,-21-42-201 0 0,31 71-135 0 0,1 0-579 0 0,0 2-485 0 0,-2-3 3933 0 0,1 1-4165 0 0</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5:52.274"/>
    </inkml:context>
    <inkml:brush xml:id="br0">
      <inkml:brushProperty name="width" value="0.05" units="cm"/>
      <inkml:brushProperty name="height" value="0.05" units="cm"/>
      <inkml:brushProperty name="color" value="#E71224"/>
    </inkml:brush>
  </inkml:definitions>
  <inkml:trace contextRef="#ctx0" brushRef="#br0">52 320 384 0 0,'-4'-11'962'0'0,"-12"-33"-22"0"0,12 33 0 0 0,2 2 17 0 0,-1-3-873 0 0,-10-33 3765 0 0,4 11 5013 0 0,26 51-8208 0 0,9 7-405 0 0,-6-5 93 0 0,0 1-1 0 0,32 43 1 0 0,40 46 991 0 0,5-3 0 0 0,4-5 0 0 0,114 88 0 0 0,41 9 1562 0 0,-252-195 293 0 0,-15-26-3108 0 0,-5-7-50 0 0,4 8-2 0 0,1 0 1 0 0,1 0-1 0 0,-7-28 0 0 0,6 20-30 0 0,1-2-1 0 0,2 1 1 0 0,2-1 0 0 0,-6-58-1 0 0,19-5-56 0 0,-5 85 48 0 0,2 4-54 0 0,15-19 48 0 0,-15 19 1 0 0,15 18-70 0 0,67 48 75 0 0,64 77 40 0 0,-142-128-28 0 0,26 21 7 0 0,25 13-56 0 0,-54-39-14 0 0,2-1-474 0 0,-3 0 336 0 0,-2-1 43 0 0,0 0 0 0 0,-1-1 1 0 0,1 0-1 0 0,0 1 0 0 0,0-1 0 0 0,1 0 0 0 0,-1 0 0 0 0,0 0 0 0 0,0 0 0 0 0,0 0 1 0 0,1-1-1 0 0,3 2 0 0 0,9-8-461 0 0,2 2 405 0 0,-10 2 71 0 0,0 0-1 0 0,0 0 0 0 0,-1 0 1 0 0,1-1-1 0 0,0 0 0 0 0,-1-1 0 0 0,11-6 1 0 0,61-40-1755 0 0,-13 6 395 0 0,158-130-392 0 0,-217 170 1982 0 0,2-1 42 0 0,91-79 788 0 0,-94 79-673 0 0,2-2 11 0 0,-4 4-237 0 0,4-5 101 0 0,-1 1 1 0 0,1-1-1 0 0,-2 0 0 0 0,1-1 1 0 0,-1 1-1 0 0,0-1 0 0 0,5-13 0 0 0,0-5 127 0 0,-8 21 7 0 0,-1-4-1 0 0,3-29-16 0 0,-2 29 185 0 0,-8-2-244 0 0,-15-36-23 0 0,9 31-27 0 0,-52-26 243 0 0,61 40-351 0 0,-1 1 1 0 0,0 0-1 0 0,0 0 0 0 0,1 0 0 0 0,-1 0 0 0 0,-1 1 0 0 0,1 0 1 0 0,-6-1-1 0 0,0-1 16 0 0,-11 2 70 0 0,-26 8-2 0 0,23 1 10 0 0,7 0-67 0 0,-3 1 52 0 0,0 1 1 0 0,1 1-1 0 0,0 0 0 0 0,-30 26 1 0 0,38-29-42 0 0,4-3-16 0 0,1 0-1 0 0,-1 0 0 0 0,1 1 0 0 0,0 0 0 0 0,1 0 1 0 0,-1 0-1 0 0,1 1 0 0 0,1-1 0 0 0,-7 13 0 0 0,5-12 8 0 0,4-4-31 0 0,0-1 0 0 0,0 1 1 0 0,1-1-1 0 0,-1 1 0 0 0,1 0 0 0 0,-1 0 0 0 0,1-1 0 0 0,0 1 0 0 0,0 0 0 0 0,0 0 0 0 0,1 0 0 0 0,-1 0 0 0 0,0 6 0 0 0,-2 3 24 0 0,1-8-19 0 0,1 1 1 0 0,0-1-1 0 0,0 1 1 0 0,0-1-1 0 0,1 1 1 0 0,-1-1 0 0 0,1 1-1 0 0,0-1 1 0 0,2 9-1 0 0,0 29 136 0 0,3-21-13 0 0,4-5-87 0 0,1 0 0 0 0,0-1 0 0 0,2 0 0 0 0,-1-1 0 0 0,2-1 0 0 0,0 0 1 0 0,0 0-1 0 0,1-1 0 0 0,1-1 0 0 0,21 13 0 0 0,-6-8 15 0 0,1-2 0 0 0,0-1 1 0 0,1-2-1 0 0,1-1 0 0 0,-1-1 0 0 0,2-2 1 0 0,45 4-1 0 0,-12-8 7 0 0,-48-4-72 0 0,-5 2-6 0 0,1-1-1 0 0,0-1 1 0 0,-1-1 0 0 0,1 0 0 0 0,17-5-1 0 0,-4 1 18 0 0,7 0 7 0 0,15-10 2 0 0,-14-1-22 0 0,-1-2-1 0 0,36-25 1 0 0,-50 29-3 0 0,-15 11-1 0 0,-1 1 0 0 0,0-2 0 0 0,0 1 0 0 0,0 0 0 0 0,-1-1 0 0 0,1 0 0 0 0,6-11 0 0 0,0 3-2 0 0,-1 1-2 0 0,-1-1 0 0 0,0 0 0 0 0,-1 0-1 0 0,-1 0 1 0 0,0-1 0 0 0,8-22 0 0 0,-10 25 1 0 0,-3 7 1 0 0,0 0-1 0 0,0-1 1 0 0,0 1 0 0 0,-1-1 0 0 0,0 1 0 0 0,0-1 0 0 0,0 1 0 0 0,-1-1-1 0 0,1-6 1 0 0,5-72 2 0 0,-7 72-4 0 0,1 3-7 0 0,-2-3 14 0 0,-6-32 1 0 0,5 33 2 0 0,1 1-1 0 0,-7-23 11 0 0,7 23 32 0 0,0 2-80 0 0,-8-20 22 0 0,8 20 65 0 0,16 31-20 0 0,-7-11-30 0 0,105 162 98 0 0,103 76 378 0 0,-185-223-370 0 0,1-4 29 0 0,-12-7-44 0 0,-14-13 55 0 0,0 1-57 0 0,14 14 20 0 0,-14-14 1973 0 0,-20-25-2023 0 0,-51-66-25 0 0,60 77-45 0 0,0-1-1 0 0,0 0 1 0 0,1 0 0 0 0,0 0 0 0 0,1 0 0 0 0,0-1 0 0 0,0 0 0 0 0,-2-16 0 0 0,3 15 4 0 0,1-3-12 0 0,0 0-1 0 0,0 0 1 0 0,1 0 0 0 0,2-23-1 0 0,0 30 6 0 0,-2 1-4 0 0,1 1 0 0 0,0 0-1 0 0,1 0 1 0 0,0 0 0 0 0,0 0-1 0 0,3-12 1 0 0,0 6-6 0 0,-2-1 3 0 0,1 0 0 0 0,1 0 0 0 0,0 0 0 0 0,1 0 0 0 0,0 1 0 0 0,1 0 0 0 0,0 0 0 0 0,1 1 0 0 0,1 0 0 0 0,-1 0 0 0 0,2 0 0 0 0,0 1 0 0 0,0 0 0 0 0,0 1 0 0 0,1 0 0 0 0,14-9 0 0 0,-17 13-18 0 0,-6 5 29 0 0,1 0 1 0 0,0 0 0 0 0,-1 0 0 0 0,1 0-1 0 0,-1-1 1 0 0,1 1 0 0 0,0 0 0 0 0,-1-1-1 0 0,1 1 1 0 0,-1-1 0 0 0,1 0 0 0 0,-1 0-1 0 0,1 1 1 0 0,-1-1 0 0 0,2-1 0 0 0,-2 1-2 0 0,1 0 0 0 0,-1 0 1 0 0,1 0-1 0 0,-1 0 0 0 0,1 0 1 0 0,-1 1-1 0 0,1-1 0 0 0,-1 1 1 0 0,1-1-1 0 0,-1 1 0 0 0,1 0 1 0 0,0-1-1 0 0,-1 1 0 0 0,1 0 1 0 0,2 0-1 0 0,10 6-10 0 0,-1-2 12 0 0,-3-1 4 0 0,-1 0-1 0 0,0 0 0 0 0,-1 1 0 0 0,1 1 0 0 0,0-1 0 0 0,-1 1 1 0 0,0 1-1 0 0,12 10 0 0 0,208 180 201 0 0,-119-121-271 0 0,-103-72-110 0 0,1 0-1431 0 0,-2 0 325 0 0,4 3 3680 0 0,-1-2-3876 0 0,-1-2-4424 0 0</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5:56.764"/>
    </inkml:context>
    <inkml:brush xml:id="br0">
      <inkml:brushProperty name="width" value="0.05" units="cm"/>
      <inkml:brushProperty name="height" value="0.05" units="cm"/>
      <inkml:brushProperty name="color" value="#E71224"/>
    </inkml:brush>
  </inkml:definitions>
  <inkml:trace contextRef="#ctx0" brushRef="#br0">292 1181 96 0 0,'0'0'7421'0'0,"-3"-5"-6777"0"0,0-1-279 0 0,0 0 0 0 0,1-1 0 0 0,0 0 0 0 0,0 0 0 0 0,0 1 1 0 0,1-1-1 0 0,0 0 0 0 0,0-8 0 0 0,-3-14 179 0 0,0 0-1 0 0,-2 1 1 0 0,-1 0-1 0 0,-12-29 0 0 0,-6-26 136 0 0,-38-133 287 0 0,-27-111 31 0 0,76 257-822 0 0,-17-109 601 0 0,25 131-9 0 0,5 47-560 0 0,-1-9-87 0 0,2 7-90 0 0,5 9 178 0 0,65 145 3 0 0,10 20 179 0 0,40 20 268 0 0,-100-165-444 0 0,0 0-1 0 0,2-2 1 0 0,1 0-1 0 0,48 38 1 0 0,-69-61-169 0 0,-1 1 0 0 0,1-1-1 0 0,0 1 1 0 0,0-1 0 0 0,0 1 0 0 0,0-1 0 0 0,0 0 0 0 0,1 0-1 0 0,-1 0 1 0 0,0 0 0 0 0,0-1 0 0 0,1 1 0 0 0,-1 0-1 0 0,0-1 1 0 0,1 0 0 0 0,-1 0 0 0 0,1 1 0 0 0,-1-1 0 0 0,5-1-1 0 0,-6 0-28 0 0,0 0 0 0 0,1 0 0 0 0,-1 0-1 0 0,0 0 1 0 0,0 0 0 0 0,1 0-1 0 0,-1 0 1 0 0,0 0 0 0 0,0 0-1 0 0,0-1 1 0 0,-1 1 0 0 0,1-1-1 0 0,0 1 1 0 0,0 0 0 0 0,-1-1-1 0 0,1 1 1 0 0,-1-1 0 0 0,1 0 0 0 0,-1 1-1 0 0,0-1 1 0 0,1-2 0 0 0,0-12 14 0 0,0 0 0 0 0,-2 0 0 0 0,1 0 0 0 0,-5-21 0 0 0,4 32-2 0 0,-31-148 73 0 0,19 104-102 0 0,-10-76 0 0 0,6 35-28 0 0,11 68 9 0 0,2 1 0 0 0,0-1 0 0 0,-1-28-1 0 0,8 35-249 0 0,3 24 149 0 0,11 49 104 0 0,-4-14-29 0 0,1-9 44 0 0,1 0 0 0 0,1-2 1 0 0,2 0-1 0 0,2-1 0 0 0,1 0 0 0 0,41 47 1 0 0,-25-35 15 0 0,49 53 3 0 0,-35-41-9 0 0,-43-45-267 0 0,1-1 0 0 0,-1 0 0 0 0,2 0 0 0 0,-1-1 0 0 0,2 0 0 0 0,-1-1 0 0 0,1 0 0 0 0,0-1 0 0 0,16 8 0 0 0,-16-10-1357 0 0,0-1 1 0 0,1 0-1 0 0,22 4 0 0 0,-28-7 908 0 0,-1-1 0 0 0,1 0-1 0 0,-1 0 1 0 0,1-1 0 0 0,-1 0 0 0 0,0 0-1 0 0,1 0 1 0 0,-1 0 0 0 0,0-1-1 0 0,1 0 1 0 0,4-2 0 0 0,3-3-2022 0 0</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5:57.098"/>
    </inkml:context>
    <inkml:brush xml:id="br0">
      <inkml:brushProperty name="width" value="0.05" units="cm"/>
      <inkml:brushProperty name="height" value="0.05" units="cm"/>
      <inkml:brushProperty name="color" value="#E71224"/>
    </inkml:brush>
  </inkml:definitions>
  <inkml:trace contextRef="#ctx0" brushRef="#br0">0 205 1796 0 0,'12'-29'860'0'0,"14"-57"1"0"0,-12 36-82 0 0,-6 32-207 0 0,1-4-3598 0 0</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5:58.379"/>
    </inkml:context>
    <inkml:brush xml:id="br0">
      <inkml:brushProperty name="width" value="0.05" units="cm"/>
      <inkml:brushProperty name="height" value="0.05" units="cm"/>
      <inkml:brushProperty name="color" value="#E71224"/>
    </inkml:brush>
  </inkml:definitions>
  <inkml:trace contextRef="#ctx0" brushRef="#br0">263 103 140 0 0,'-1'-6'475'0'0,"0"0"0"0"0,0 0 0 0 0,-1 0 0 0 0,0 1 0 0 0,0-1 0 0 0,0 1 0 0 0,-1 0 1 0 0,0 0-1 0 0,0-1 0 0 0,0 2 0 0 0,0-1 0 0 0,-1 0 0 0 0,0 1 0 0 0,-8-8 0 0 0,9 10-347 0 0,0 0 1 0 0,0 0-1 0 0,0 0 0 0 0,0 1 1 0 0,0 0-1 0 0,-1-1 0 0 0,1 1 0 0 0,0 0 1 0 0,0 1-1 0 0,-1-1 0 0 0,1 0 1 0 0,-1 1-1 0 0,1 0 0 0 0,0 0 1 0 0,-1 0-1 0 0,1 0 0 0 0,-1 1 1 0 0,1-1-1 0 0,0 1 0 0 0,-1 0 0 0 0,1 0 1 0 0,0 0-1 0 0,0 0 0 0 0,0 1 1 0 0,0-1-1 0 0,-6 4 0 0 0,-3 2 40 0 0,1 1 0 0 0,0-1-1 0 0,1 2 1 0 0,0-1 0 0 0,0 2-1 0 0,1-1 1 0 0,0 1-1 0 0,-10 14 1 0 0,16-20-110 0 0,1 0 0 0 0,-1 1-1 0 0,1-1 1 0 0,0 1 0 0 0,0 0 0 0 0,0 0-1 0 0,0 0 1 0 0,1 0 0 0 0,0 0-1 0 0,0 0 1 0 0,0 0 0 0 0,1 0 0 0 0,0 0-1 0 0,0 0 1 0 0,0 1 0 0 0,1-1 0 0 0,-1 0-1 0 0,1 0 1 0 0,0 0 0 0 0,1 0 0 0 0,-1 0-1 0 0,1 0 1 0 0,0-1 0 0 0,3 6 0 0 0,3 2 32 0 0,1 0 1 0 0,1-1 0 0 0,0 0 0 0 0,0-1-1 0 0,1 0 1 0 0,1 0 0 0 0,-1-2 0 0 0,1 1 0 0 0,1-1-1 0 0,0-1 1 0 0,0 0 0 0 0,0-1 0 0 0,1-1-1 0 0,-1 0 1 0 0,1 0 0 0 0,1-1 0 0 0,-1-1 0 0 0,0-1-1 0 0,23 2 1 0 0,-32-4-78 0 0,-1-1 1 0 0,1 1-1 0 0,-1-1 0 0 0,1 0 0 0 0,-1 0 1 0 0,0-1-1 0 0,1 1 0 0 0,-1-1 0 0 0,0 0 1 0 0,0 0-1 0 0,0 0 0 0 0,0 0 0 0 0,-1-1 1 0 0,1 0-1 0 0,0 1 0 0 0,-1-1 0 0 0,0-1 1 0 0,0 1-1 0 0,0 0 0 0 0,0-1 0 0 0,0 0 1 0 0,-1 1-1 0 0,0-1 0 0 0,0 0 0 0 0,0 0 1 0 0,0 0-1 0 0,0-1 0 0 0,-1 1 0 0 0,2-7 1 0 0,2-12-31 0 0,0 0 1 0 0,-2-1 0 0 0,0 1-1 0 0,-2-30 1 0 0,0 37 7 0 0,8-75 81 0 0,-9 88-11 0 0,1-1-9 0 0,-1 4-47 0 0,0-1 0 0 0,0 1 0 0 0,0-1 0 0 0,0 1 0 0 0,0-1 0 0 0,0 1 0 0 0,0 0 0 0 0,0-1 0 0 0,0 1 0 0 0,0-1 0 0 0,0 1 0 0 0,0-1 0 0 0,1 1 0 0 0,-1-1 0 0 0,0 1 0 0 0,0 0 0 0 0,0-1 0 0 0,1 1 0 0 0,-1-1 0 0 0,0 1 0 0 0,0 0 0 0 0,1-1 0 0 0,-1 1 0 0 0,0 0-1 0 0,1-1 1 0 0,-1 1 0 0 0,0 0 0 0 0,1 0 0 0 0,-1-1 0 0 0,0 1 0 0 0,1 0 0 0 0,-1 0 0 0 0,1 0 0 0 0,-1 0 0 0 0,1-1 0 0 0,-1 1 0 0 0,0 0 0 0 0,1 0 0 0 0,-1 0 0 0 0,1 0 0 0 0,-1 0 0 0 0,1 0 0 0 0,-1 0 0 0 0,1 0 0 0 0,-1 0 0 0 0,1 0 0 0 0,-1 0 0 0 0,0 1 0 0 0,1-1 0 0 0,245 91 726 0 0,-215-84-937 0 0,-7-2-1257 0 0,-3 3-3368 0 0</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5:59.070"/>
    </inkml:context>
    <inkml:brush xml:id="br0">
      <inkml:brushProperty name="width" value="0.05" units="cm"/>
      <inkml:brushProperty name="height" value="0.05" units="cm"/>
      <inkml:brushProperty name="color" value="#E71224"/>
    </inkml:brush>
  </inkml:definitions>
  <inkml:trace contextRef="#ctx0" brushRef="#br0">1 598 552 0 0,'1'-12'4625'0'0,"3"12"-4477"0"0,0 1 0 0 0,0 0 0 0 0,0 0 0 0 0,0 0 0 0 0,1 0-1 0 0,-1 0 1 0 0,-1 1 0 0 0,1 0 0 0 0,0-1 0 0 0,0 2 0 0 0,-1-1 0 0 0,1 0 0 0 0,-1 1 0 0 0,5 3 0 0 0,53 51 1353 0 0,-40-35-993 0 0,23 20 333 0 0,19 19 1846 0 0,131 98 1 0 0,-194-159-2607 0 0,1 0-1 0 0,-1 1 1 0 0,0-1 0 0 0,0 0-1 0 0,1 1 1 0 0,-1-1 0 0 0,0 0 0 0 0,0 0-1 0 0,1 0 1 0 0,-1 1 0 0 0,0-1 0 0 0,1 0-1 0 0,-1 0 1 0 0,0 0 0 0 0,1 0 0 0 0,-1 0-1 0 0,0 0 1 0 0,1 1 0 0 0,-1-1 0 0 0,1 0-1 0 0,-1 0 1 0 0,0 0 0 0 0,1 0 0 0 0,-1 0-1 0 0,0 0 1 0 0,1-1 0 0 0,-1 1 0 0 0,0 0-1 0 0,1 0 1 0 0,-1 0 0 0 0,1 0 0 0 0,-1 0-1 0 0,0 0 1 0 0,1-1 0 0 0,-1 1 0 0 0,0 0-1 0 0,0 0 1 0 0,1 0 0 0 0,-1-1-1 0 0,0 1 1 0 0,0 0 0 0 0,1 0 0 0 0,-1-1-1 0 0,0 1 1 0 0,1-1 0 0 0,0-24 1503 0 0,-18-52-1478 0 0,9 46 155 0 0,5 14-566 0 0,0 0-1 0 0,2 0 1 0 0,0 0 0 0 0,1-30-1 0 0,1 41-25 0 0,0-1 0 0 0,1 1 0 0 0,-1 0 0 0 0,1 1 0 0 0,0-1 0 0 0,0 0 0 0 0,1 0 0 0 0,0 1 0 0 0,0 0 0 0 0,0-1 0 0 0,1 1 1 0 0,-1 0-1 0 0,1 1 0 0 0,0-1 0 0 0,1 1 0 0 0,4-5 0 0 0,21-4-2741 0 0,5-3-472 0 0,-34 15 3459 0 0,0 0 0 0 0,0 0 0 0 0,0 1-1 0 0,0-1 1 0 0,0 0 0 0 0,0 0 0 0 0,-1 0-1 0 0,1 0 1 0 0,0 0 0 0 0,0-1-1 0 0,-1 1 1 0 0,1 0 0 0 0,-1 0 0 0 0,1 0-1 0 0,-1-1 1 0 0,1 1 0 0 0,-1 0 0 0 0,0 0-1 0 0,0-1 1 0 0,0 1 0 0 0,0 0 0 0 0,0-1-1 0 0,0 1 1 0 0,0 0 0 0 0,0-2-1 0 0,-31-137 310 0 0,21 104 388 0 0,1-1 0 0 0,2 1 0 0 0,1-1 1 0 0,2 0-1 0 0,2-50 0 0 0,2 81-482 0 0,1-18 1042 0 0,1 0 1 0 0,2-1 0 0 0,8-33-1 0 0,-12 57-116 0 0,4 2-702 0 0,0 0-251 0 0,0 1 0 0 0,0 1 0 0 0,0-1-1 0 0,0 1 1 0 0,0-1 0 0 0,0 1 0 0 0,-1 0-1 0 0,0 1 1 0 0,1-1 0 0 0,-1 0 0 0 0,4 8 0 0 0,34 53 770 0 0,-24-36-556 0 0,48 68 1100 0 0,90 102-1 0 0,91 74 1115 0 0,-169-188-1697 0 0,-56-60-570 0 0,-10-11 3 0 0,1-1 1 0 0,20 18 0 0 0,-31-29-179 0 0,2 2-43 0 0,1 1-117 0 0,12-34-6665 0 0,-17 1-3126 0 0,-5 7 5036 0 0</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6:00.093"/>
    </inkml:context>
    <inkml:brush xml:id="br0">
      <inkml:brushProperty name="width" value="0.05" units="cm"/>
      <inkml:brushProperty name="height" value="0.05" units="cm"/>
      <inkml:brushProperty name="color" value="#E71224"/>
    </inkml:brush>
  </inkml:definitions>
  <inkml:trace contextRef="#ctx0" brushRef="#br0">1 1348 832 0 0,'0'0'916'0'0,"4"-19"1559"0"0,6-14-397 0 0,25-58 1 0 0,-20 55-1014 0 0,18-59 0 0 0,22-157 2121 0 0,-49 239-2342 0 0,0 27-534 0 0,-2 20-247 0 0,-1-7 11 0 0,1-1 0 0 0,1 0-1 0 0,1 0 1 0 0,1 0 0 0 0,21 47-1 0 0,-24-65-87 0 0,0 0-1 0 0,1 0 1 0 0,0-1-1 0 0,0 1 1 0 0,1-1-1 0 0,0 0 1 0 0,1 0-1 0 0,-1-1 1 0 0,1 0-1 0 0,0 0 1 0 0,1-1-1 0 0,-1 0 1 0 0,1 0-1 0 0,0 0 1 0 0,1-1-1 0 0,-1-1 1 0 0,1 1-1 0 0,-1-1 1 0 0,1-1-1 0 0,10 3 1 0 0,-9-4-106 0 0,-1 1-1 0 0,1-2 1 0 0,-1 1 0 0 0,1-1 0 0 0,0 0 0 0 0,-1-1 0 0 0,1 0 0 0 0,-1-1 0 0 0,0 0-1 0 0,1 0 1 0 0,-1-1 0 0 0,0 0 0 0 0,0-1 0 0 0,-1 0 0 0 0,1 0 0 0 0,10-8 0 0 0,3-5-189 0 0,-1 0 1 0 0,-1-1 0 0 0,-1-2-1 0 0,24-29 1 0 0,-26 32 361 0 0,1 0-1 0 0,0 2 1 0 0,1 0-1 0 0,33-19 1 0 0,-33 22 57 0 0,1-1 1 0 0,-2-1 0 0 0,0 0 0 0 0,25-27 0 0 0,-41 40-86 0 0,-1-1 1 0 0,0 1 0 0 0,1 0-1 0 0,-1-1 1 0 0,0 1 0 0 0,0-1-1 0 0,0 0 1 0 0,0 1-1 0 0,-1-1 1 0 0,1 0 0 0 0,0 1-1 0 0,-1-1 1 0 0,1 0 0 0 0,-1 0-1 0 0,1 0 1 0 0,-1 0-1 0 0,0 1 1 0 0,0-1 0 0 0,0 0-1 0 0,0 0 1 0 0,0 0 0 0 0,0 0-1 0 0,0 0 1 0 0,-1 1-1 0 0,0-4 1 0 0,-1 3-4 0 0,1-1 0 0 0,-1 1 0 0 0,0-1 1 0 0,0 1-1 0 0,0 0 0 0 0,-1 0 0 0 0,1 0 0 0 0,0 0 0 0 0,-1 0 0 0 0,1 1 0 0 0,-1-1 1 0 0,0 1-1 0 0,-5-3 0 0 0,-6-1 55 0 0,0 0 0 0 0,-1 1 0 0 0,1 1 0 0 0,-1 0 0 0 0,-16 0 1 0 0,17 3 29 0 0,-1 0 0 0 0,0 2 0 0 0,0-1 0 0 0,0 2 0 0 0,1 0 1 0 0,-1 1-1 0 0,1 1 0 0 0,0 0 0 0 0,0 0 0 0 0,1 2 0 0 0,-22 12 1 0 0,29-15-32 0 0,0 0 1 0 0,0 1 0 0 0,1-1-1 0 0,0 1 1 0 0,0 0 0 0 0,0 1-1 0 0,0-1 1 0 0,1 1 0 0 0,0 0-1 0 0,0 0 1 0 0,-5 11 0 0 0,8-12-17 0 0,-1 0 1 0 0,1 0 0 0 0,0 0-1 0 0,0 0 1 0 0,0 0 0 0 0,1 1-1 0 0,0-1 1 0 0,0 0 0 0 0,0 0-1 0 0,0 0 1 0 0,1 0 0 0 0,0 1 0 0 0,0-1-1 0 0,1 0 1 0 0,-1 0 0 0 0,1 0-1 0 0,4 7 1 0 0,2 2 22 0 0,1 0-1 0 0,0-1 1 0 0,1 0 0 0 0,1 0 0 0 0,0-1-1 0 0,0-1 1 0 0,1 0 0 0 0,1 0 0 0 0,0-2 0 0 0,0 1-1 0 0,1-2 1 0 0,0 1 0 0 0,0-2 0 0 0,1 0-1 0 0,28 9 1 0 0,-12-6-20 0 0,0-2-1 0 0,0-1 1 0 0,0-1 0 0 0,1-2-1 0 0,0-1 1 0 0,0-2 0 0 0,36-2-1 0 0,-51 0-90 0 0,-1-1-1 0 0,1-1 0 0 0,-1-1 0 0 0,0 0 0 0 0,0-1 0 0 0,0 0 0 0 0,-1-2 0 0 0,1 0 1 0 0,-2 0-1 0 0,21-14 0 0 0,-26 14-6 0 0,1-1 0 0 0,-1 0-1 0 0,0 0 1 0 0,0-1 0 0 0,-1 0 0 0 0,-1-1 0 0 0,1 0-1 0 0,-1 0 1 0 0,-1 0 0 0 0,0-1 0 0 0,-1 0 0 0 0,0 0-1 0 0,0 0 1 0 0,5-23 0 0 0,-3-6 4 0 0,-1 0 0 0 0,-1-1 0 0 0,-3 1 0 0 0,-1-1 0 0 0,-2 0 0 0 0,-2 1 0 0 0,-2-1 0 0 0,-1 1 0 0 0,-2 0 0 0 0,-2 1 0 0 0,-2 0 0 0 0,-1 0 0 0 0,-2 2 0 0 0,-2-1 0 0 0,-1 2 0 0 0,-1 1 0 0 0,-41-55 0 0 0,45 72 109 0 0,0 0 0 0 0,-2 1 0 0 0,0 0 1 0 0,-1 1-1 0 0,-1 1 0 0 0,0 1 0 0 0,-1 1 0 0 0,0 1 0 0 0,-1 0 1 0 0,-1 2-1 0 0,-24-10 0 0 0,45 20-65 0 0,-1-1-1 0 0,1 1 1 0 0,-1 0-1 0 0,1-1 1 0 0,0 1 0 0 0,-1 0-1 0 0,1 0 1 0 0,-1-1-1 0 0,1 1 1 0 0,-1 1 0 0 0,1-1-1 0 0,-1 0 1 0 0,1 0 0 0 0,0 0-1 0 0,-1 1 1 0 0,1-1-1 0 0,-1 1 1 0 0,1-1 0 0 0,0 1-1 0 0,-1-1 1 0 0,1 1-1 0 0,0 0 1 0 0,0 0 0 0 0,0 0-1 0 0,-1-1 1 0 0,1 1-1 0 0,0 0 1 0 0,0 0 0 0 0,0 1-1 0 0,0-1 1 0 0,1 0 0 0 0,-1 0-1 0 0,0 0 1 0 0,0 1-1 0 0,1-1 1 0 0,-1 0 0 0 0,1 1-1 0 0,-1-1 1 0 0,1 0-1 0 0,-1 1 1 0 0,1-1 0 0 0,0 1-1 0 0,0-1 1 0 0,0 1-1 0 0,0-1 1 0 0,0 1 0 0 0,0 1-1 0 0,0 6 42 0 0,0 1 0 0 0,1-1 0 0 0,0 1-1 0 0,1-1 1 0 0,3 13 0 0 0,7 14 125 0 0,1-1 0 0 0,2 0 0 0 0,1-1-1 0 0,2-1 1 0 0,2 0 0 0 0,0-2 0 0 0,2 0 0 0 0,2-1 0 0 0,28 28-1 0 0,36 27 863 0 0,143 107-1 0 0,-145-123-327 0 0,-28-19-322 0 0,-57-49-644 0 0,10 3-1396 0 0</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6:00.420"/>
    </inkml:context>
    <inkml:brush xml:id="br0">
      <inkml:brushProperty name="width" value="0.05" units="cm"/>
      <inkml:brushProperty name="height" value="0.05" units="cm"/>
      <inkml:brushProperty name="color" value="#E71224"/>
    </inkml:brush>
  </inkml:definitions>
  <inkml:trace contextRef="#ctx0" brushRef="#br0">4 174 8981 0 0,'0'0'21'0'0,"-1"0"0"0"0,1-1 0 0 0,0 1 0 0 0,-1-1 1 0 0,1 1-1 0 0,0-1 0 0 0,-1 1 0 0 0,1-1 0 0 0,0 1 0 0 0,0-1 0 0 0,0 1 0 0 0,0-1 1 0 0,-1 0-1 0 0,1 1 0 0 0,0-1 0 0 0,0 1 0 0 0,0-1 0 0 0,0 1 0 0 0,0-1 1 0 0,0 1-1 0 0,1-1 0 0 0,-1 0 0 0 0,0 1 0 0 0,0-1 0 0 0,0 1 0 0 0,0-1 1 0 0,1 1-1 0 0,-1-1 0 0 0,0 1 0 0 0,1-1 0 0 0,16-18 124 0 0,31-11 8 0 0,-4 13 37 0 0,0 1 0 0 0,1 2-1 0 0,74-12 1 0 0,144-7-2008 0 0,-195 30-2557 0 0,-40 4 1843 0 0</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6:01.365"/>
    </inkml:context>
    <inkml:brush xml:id="br0">
      <inkml:brushProperty name="width" value="0.05" units="cm"/>
      <inkml:brushProperty name="height" value="0.05" units="cm"/>
      <inkml:brushProperty name="color" value="#E71224"/>
    </inkml:brush>
  </inkml:definitions>
  <inkml:trace contextRef="#ctx0" brushRef="#br0">15 23 788 0 0,'-14'-22'9162'0'0,"18"30"-8126"0"0,68 110 1880 0 0,-17-36-1005 0 0,3-1 0 0 0,118 124 0 0 0,-91-126-647 0 0,-5-8-52 0 0,101 84 1755 0 0,-180-155-3001 0 0,-1 1 0 0 0,0-1 0 0 0,0 0 0 0 0,0 0 0 0 0,0 0 0 0 0,1 1 0 0 0,-1-1 0 0 0,0 0 1 0 0,0 0-1 0 0,0 0 0 0 0,1 0 0 0 0,-1 1 0 0 0,0-1 0 0 0,0 0 0 0 0,1 0 0 0 0,-1 0 0 0 0,0 0 1 0 0,0 0-1 0 0,1 0 0 0 0,-1 0 0 0 0,0 0 0 0 0,0 0 0 0 0,1 0 0 0 0,-1 0 0 0 0,0 0 0 0 0,0 0 0 0 0,1 0 1 0 0,-1 0-1 0 0,0 0 0 0 0,0 0 0 0 0,1 0 0 0 0,-1 0 0 0 0,0 0 0 0 0,0 0 0 0 0,1 0 0 0 0,-1 0 0 0 0,0-1 1 0 0,0 1-1 0 0,1 0 0 0 0,-1 0 0 0 0,0 0 0 0 0,0 0 0 0 0,0-1 0 0 0,0 1 0 0 0,1 0 0 0 0,-1 0 1 0 0,0 0-1 0 0,0-1 0 0 0,0 1 0 0 0,0 0 0 0 0,0 0 0 0 0,1-1 0 0 0,-1-21-1554 0 0,-11-24-917 0 0,-4 19-30 0 0,-1 1-1 0 0,-1 1 0 0 0,-31-35 0 0 0,36 45 424 0 0,-16-19-1789 0 0</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6:01.728"/>
    </inkml:context>
    <inkml:brush xml:id="br0">
      <inkml:brushProperty name="width" value="0.05" units="cm"/>
      <inkml:brushProperty name="height" value="0.05" units="cm"/>
      <inkml:brushProperty name="color" value="#E71224"/>
    </inkml:brush>
  </inkml:definitions>
  <inkml:trace contextRef="#ctx0" brushRef="#br0">155 269 504 0 0,'-50'-45'1496'0'0,"34"32"-718"0"0,0-1 0 0 0,1 0 1 0 0,1-1-1 0 0,1 0 1 0 0,-13-19-1 0 0,24 32-381 0 0,-1-2-668 0 0,10-15 4161 0 0,21-37-3504 0 0,-28 55-372 0 0,0 0 1 0 0,0 0-1 0 0,1 0 0 0 0,-1 0 0 0 0,0 1 0 0 0,0-1 0 0 0,1 0 0 0 0,-1 0 1 0 0,1 0-1 0 0,-1 1 0 0 0,1-1 0 0 0,-1 0 0 0 0,1 1 0 0 0,0-1 0 0 0,-1 0 0 0 0,1 1 1 0 0,-1-1-1 0 0,1 1 0 0 0,0-1 0 0 0,0 1 0 0 0,-1-1 0 0 0,1 1 0 0 0,0 0 1 0 0,1-1-1 0 0,94-17 884 0 0,-88 17-838 0 0,0 0-1 0 0,0 1 0 0 0,0 0 0 0 0,0 0 0 0 0,0 1 0 0 0,10 1 0 0 0,-3 1 20 0 0,-8-3-38 0 0,0 0 1 0 0,0 1-1 0 0,0 0 0 0 0,0 0 0 0 0,0 0 1 0 0,0 1-1 0 0,-1 0 0 0 0,10 5 0 0 0,3 0 26 0 0,3 0 52 0 0,-1 1-1 0 0,0 1 0 0 0,-1 1 1 0 0,0 1-1 0 0,0 0 0 0 0,-1 1 1 0 0,-1 1-1 0 0,33 31 0 0 0,-41-35-10 0 0,-1 1 1 0 0,0 1-1 0 0,0 0 0 0 0,-1 0 0 0 0,-1 0 0 0 0,0 1 0 0 0,0 0 1 0 0,-1 1-1 0 0,-1-1 0 0 0,0 1 0 0 0,-1 0 0 0 0,0 1 0 0 0,-1-1 0 0 0,0 1 1 0 0,0 16-1 0 0,-2-25-61 0 0,-1 0 1 0 0,-1 0 0 0 0,1-1 0 0 0,-1 1-1 0 0,0 0 1 0 0,0 0 0 0 0,0-1-1 0 0,-1 1 1 0 0,1 0 0 0 0,-1-1-1 0 0,0 0 1 0 0,-1 1 0 0 0,1-1-1 0 0,-1 0 1 0 0,1 0 0 0 0,-6 5 0 0 0,2-3 44 0 0,-1 0 0 0 0,0 0 0 0 0,0-1 0 0 0,-1 1 0 0 0,1-1 0 0 0,-1-1 0 0 0,0 0 0 0 0,-11 4 0 0 0,-6 1-733 0 0,-1-1 1 0 0,0-2 0 0 0,0-1 0 0 0,-51 4 0 0 0,75-8-418 0 0,-6-3-1037 0 0,4 1 632 0 0</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6:02.187"/>
    </inkml:context>
    <inkml:brush xml:id="br0">
      <inkml:brushProperty name="width" value="0.05" units="cm"/>
      <inkml:brushProperty name="height" value="0.05" units="cm"/>
      <inkml:brushProperty name="color" value="#E71224"/>
    </inkml:brush>
  </inkml:definitions>
  <inkml:trace contextRef="#ctx0" brushRef="#br0">0 13 380 0 0,'5'-2'380'0'0,"-1"0"1"0"0,1 0-1 0 0,0 1 0 0 0,-1-1 1 0 0,1 1-1 0 0,0 0 0 0 0,0 0 0 0 0,0 1 1 0 0,0-1-1 0 0,0 1 0 0 0,0 0 1 0 0,0 1-1 0 0,0-1 0 0 0,0 1 1 0 0,-1 0-1 0 0,1 0 0 0 0,0 1 1 0 0,0-1-1 0 0,-1 1 0 0 0,1 0 0 0 0,-1 0 1 0 0,7 4-1 0 0,8 7 81 0 0,0 0 0 0 0,-1 1 0 0 0,27 26 0 0 0,-27-23 105 0 0,214 203 2682 0 0,-191-182-2224 0 0,-3 1 0 0 0,46 60 0 0 0,-75-87-513 0 0,-1 0 0 0 0,0 1 1 0 0,8 18 3530 0 0,-29-46-3988 0 0,-75-139 631 0 0,58 114-1335 0 0,2 0 1 0 0,-44-86-1 0 0,68 116-250 0 0,-13-32-140 0 0,13 28-2114 0 0,3 2-3294 0 0,20-16-1329 0 0</inkml:trace>
</inkml:ink>
</file>

<file path=ppt/ink/ink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6:02.549"/>
    </inkml:context>
    <inkml:brush xml:id="br0">
      <inkml:brushProperty name="width" value="0.05" units="cm"/>
      <inkml:brushProperty name="height" value="0.05" units="cm"/>
      <inkml:brushProperty name="color" value="#E71224"/>
    </inkml:brush>
  </inkml:definitions>
  <inkml:trace contextRef="#ctx0" brushRef="#br0">1 0 368 0 0,'0'0'8495'0'0,"4"7"-7500"0"0,47 67 1386 0 0,2-1 1 0 0,4-4 0 0 0,81 79 0 0 0,-58-74-429 0 0,-46-41-5753 0 0,-36-43 2531 0 0,2 7 1055 0 0,-9-44-1625 0 0,0 7-4942 0 0,3 18 2598 0 0</inkml:trace>
</inkml:ink>
</file>

<file path=ppt/ink/ink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6:02.911"/>
    </inkml:context>
    <inkml:brush xml:id="br0">
      <inkml:brushProperty name="width" value="0.05" units="cm"/>
      <inkml:brushProperty name="height" value="0.05" units="cm"/>
      <inkml:brushProperty name="color" value="#E71224"/>
    </inkml:brush>
  </inkml:definitions>
  <inkml:trace contextRef="#ctx0" brushRef="#br0">54 99 752 0 0,'0'0'1348'0'0,"-7"-9"10"0"0,-20-27-7 0 0,20 27 2477 0 0,-1-21-1975 0 0,5 23-1519 0 0,1-1 4851 0 0</inkml:trace>
</inkml:ink>
</file>

<file path=ppt/ink/ink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6:03.282"/>
    </inkml:context>
    <inkml:brush xml:id="br0">
      <inkml:brushProperty name="width" value="0.05" units="cm"/>
      <inkml:brushProperty name="height" value="0.05" units="cm"/>
      <inkml:brushProperty name="color" value="#E71224"/>
    </inkml:brush>
  </inkml:definitions>
  <inkml:trace contextRef="#ctx0" brushRef="#br0">218 0 780 0 0,'0'0'4413'0'0,"-21"13"-3406"0"0,-66 42-67 0 0,78-48-691 0 0,0 0 1 0 0,1 0-1 0 0,1 0 1 0 0,-1 1-1 0 0,1 1 1 0 0,1-1-1 0 0,-1 1 1 0 0,1 0-1 0 0,1 1 1 0 0,0-1-1 0 0,0 1 0 0 0,-6 19 1 0 0,8-21-80 0 0,0 1 0 0 0,0 0 0 0 0,1 0 0 0 0,0 1 0 0 0,0-1 0 0 0,1 0 0 0 0,0 1 0 0 0,1-1 0 0 0,0 0 1 0 0,1 1-1 0 0,0-1 0 0 0,0 0 0 0 0,1 1 0 0 0,0-1 0 0 0,0 0 0 0 0,1 0 0 0 0,1-1 0 0 0,-1 1 0 0 0,2 0 0 0 0,-1-1 0 0 0,1 0 0 0 0,0 0 0 0 0,0-1 0 0 0,1 1 0 0 0,0-1 1 0 0,1 0-1 0 0,11 9 0 0 0,-3-4-29 0 0,0 0-1 0 0,1-2 1 0 0,0 1 0 0 0,1-2 0 0 0,0-1 0 0 0,0 0 0 0 0,1-1 0 0 0,0 0 0 0 0,0-2 0 0 0,1 0-1 0 0,-1-1 1 0 0,35 2 0 0 0,-31-4-405 0 0,-1-2 0 0 0,1-1 0 0 0,0 0 0 0 0,-1-2 0 0 0,1 0 0 0 0,-1-1 0 0 0,0-2 0 0 0,0 0 0 0 0,0-1 0 0 0,-1-1 0 0 0,0-1 0 0 0,-1-1 0 0 0,0 0 0 0 0,0-2 0 0 0,-1 0 0 0 0,19-17 0 0 0,-2-1-680 0 0,-6 6-910 0 0,-3 1-2629 0 0,15-15 1552 0 0</inkml:trace>
</inkml:ink>
</file>

<file path=ppt/ink/ink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6:03.679"/>
    </inkml:context>
    <inkml:brush xml:id="br0">
      <inkml:brushProperty name="width" value="0.05" units="cm"/>
      <inkml:brushProperty name="height" value="0.05" units="cm"/>
      <inkml:brushProperty name="color" value="#E71224"/>
    </inkml:brush>
  </inkml:definitions>
  <inkml:trace contextRef="#ctx0" brushRef="#br0">3 360 224 0 0,'0'0'6997'0'0,"20"0"-6421"0"0,57 2-32 0 0,-74-1-494 0 0,0-1 0 0 0,0 1-1 0 0,0-1 1 0 0,0 0 0 0 0,0 0-1 0 0,0 0 1 0 0,0 0-1 0 0,0 0 1 0 0,0-1 0 0 0,0 0-1 0 0,-1 1 1 0 0,1-1 0 0 0,0 0-1 0 0,0 0 1 0 0,4-3 0 0 0,0 0 93 0 0,16-3 309 0 0,0-2 0 0 0,22-11 0 0 0,-32 14-360 0 0,15-5 296 0 0,3-9-99 0 0,-23 14-147 0 0,0 1-66 0 0,-5 3-44 0 0,0 1-1 0 0,0-1 0 0 0,0 0 1 0 0,-1 0-1 0 0,1 0 0 0 0,-1 0 1 0 0,1-1-1 0 0,-1 1 0 0 0,0-1 1 0 0,0 1-1 0 0,3-6 0 0 0,-2 4 5 0 0,2 0 24 0 0,-1-1 1 0 0,0 0 0 0 0,0 0 0 0 0,0-1 0 0 0,-1 1-1 0 0,1-1 1 0 0,-1 0 0 0 0,-1 0 0 0 0,1 0 0 0 0,-1 0-1 0 0,0 0 1 0 0,1-8 0 0 0,-1-17 129 0 0,-1 23-14 0 0,-7-1-2 0 0,-15-30-6 0 0,8 24-4 0 0,7 8-110 0 0,4 5-34 0 0,0 0-1 0 0,0 0 0 0 0,0 0 0 0 0,0 1 1 0 0,-1-1-1 0 0,1 0 0 0 0,0 1 1 0 0,-1-1-1 0 0,1 1 0 0 0,-1 0 1 0 0,0 0-1 0 0,1 0 0 0 0,-1 0 1 0 0,-4 0-1 0 0,-2-4 43 0 0,5 3-34 0 0,1 1-1 0 0,0-1 0 0 0,-1 1 0 0 0,1 0 0 0 0,-1 0 1 0 0,1 0-1 0 0,-1 1 0 0 0,1-1 0 0 0,-1 1 0 0 0,0 0 1 0 0,1 0-1 0 0,-5 0 0 0 0,-5-2 44 0 0,9 1-41 0 0,0 0 1 0 0,0 1-1 0 0,0-1 0 0 0,-1 1 1 0 0,1 0-1 0 0,0 0 0 0 0,0 0 1 0 0,0 1-1 0 0,-1 0 0 0 0,1 0 1 0 0,0 0-1 0 0,-5 2 0 0 0,-42 9 247 0 0,47-11-232 0 0,0 0-1 0 0,-1 0 1 0 0,1 0 0 0 0,0 0-1 0 0,0 1 1 0 0,0 0 0 0 0,0 0 0 0 0,0 0-1 0 0,0 0 1 0 0,1 0 0 0 0,-1 1-1 0 0,-4 4 1 0 0,-4 3 71 0 0,4-3 92 0 0,-1 1 1 0 0,1 0-1 0 0,0 0 0 0 0,0 1 1 0 0,-9 14-1 0 0,14-19-195 0 0,1-2 49 0 0,0 0 0 0 0,0 1 1 0 0,1-1-1 0 0,-1 1 1 0 0,0 0-1 0 0,1-1 0 0 0,0 1 1 0 0,0 0-1 0 0,0 0 1 0 0,0 0-1 0 0,0 0 1 0 0,-1 6-1 0 0,1 0 98 0 0,-1 11 350 0 0,7 29 9 0 0,-5-48-481 0 0,0 1-1 0 0,1-1 0 0 0,-1 1 1 0 0,0 0-1 0 0,0-1 0 0 0,1 1 0 0 0,-1-1 1 0 0,1 1-1 0 0,0-1 0 0 0,-1 0 1 0 0,1 1-1 0 0,0-1 0 0 0,1 3 0 0 0,8 11 170 0 0,1-1 0 0 0,0 0 0 0 0,1 0-1 0 0,0-1 1 0 0,1 0 0 0 0,0-1-1 0 0,1-1 1 0 0,28 18 0 0 0,-16-15-66 0 0,1-2 1 0 0,1-1 0 0 0,0-1 0 0 0,0-1 0 0 0,1-2-1 0 0,0-1 1 0 0,1-1 0 0 0,-1-1 0 0 0,1-2 0 0 0,0-1-1 0 0,36-3 1 0 0,-65 2-142 0 0,17-1-311 0 0,0 0 0 0 0,0-1 0 0 0,0-1 1 0 0,32-10-1 0 0,-46 11-499 0 0,6-4-200 0 0,29-16-259 0 0,-25 10-450 0 0,0-13-1430 0 0,-11 18-2046 0 0</inkml:trace>
</inkml:ink>
</file>

<file path=ppt/ink/ink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6:04.194"/>
    </inkml:context>
    <inkml:brush xml:id="br0">
      <inkml:brushProperty name="width" value="0.05" units="cm"/>
      <inkml:brushProperty name="height" value="0.05" units="cm"/>
      <inkml:brushProperty name="color" value="#E71224"/>
    </inkml:brush>
  </inkml:definitions>
  <inkml:trace contextRef="#ctx0" brushRef="#br0">1 49 112 0 0,'0'0'5244'0'0,"12"-5"-4547"0"0,2-1-470 0 0,35-12 1508 0 0,-40 16-1126 0 0,29-7-15 0 0,-28 7 529 0 0,-2 1-604 0 0,26-3-34 0 0,-26 3 1721 0 0</inkml:trace>
</inkml:ink>
</file>

<file path=ppt/ink/ink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6:10.592"/>
    </inkml:context>
    <inkml:brush xml:id="br0">
      <inkml:brushProperty name="width" value="0.05" units="cm"/>
      <inkml:brushProperty name="height" value="0.05" units="cm"/>
      <inkml:brushProperty name="color" value="#E71224"/>
    </inkml:brush>
  </inkml:definitions>
  <inkml:trace contextRef="#ctx0" brushRef="#br0">968 64 616 0 0,'41'-62'7631'0'0,"-40"60"-6330"0"0,-6 8-996 0 0,-184 172 1737 0 0,56-57-996 0 0,-66 62 620 0 0,-63 67 138 0 0,210-197-1494 0 0,20-23 99 0 0,2 2-1 0 0,1 1 1 0 0,-38 59 0 0 0,65-90-362 0 0,1 0 1 0 0,0 0-1 0 0,0 0 0 0 0,0 0 0 0 0,0 0 0 0 0,0 0 0 0 0,0 1 0 0 0,0-1 0 0 0,1 0 1 0 0,-1 1-1 0 0,1-1 0 0 0,-1 0 0 0 0,1 1 0 0 0,0-1 0 0 0,0 0 0 0 0,0 1 0 0 0,1-1 1 0 0,-1 1-1 0 0,1 2 0 0 0,0-3-14 0 0,0-1 0 0 0,0 1 0 0 0,0 0 0 0 0,1-1 0 0 0,-1 1 0 0 0,0-1 0 0 0,1 1 0 0 0,-1-1 0 0 0,1 0 0 0 0,0 0 0 0 0,-1 1 0 0 0,1-1 0 0 0,0 0 0 0 0,0 0 0 0 0,0-1 0 0 0,0 1 0 0 0,-1 0 0 0 0,3 0 0 0 0,12 2 95 0 0,0-1 0 0 0,0 0 1 0 0,-1-1-1 0 0,29-1 0 0 0,-23 0-33 0 0,420-28 1298 0 0,-267 12-1067 0 0,10-10 110 0 0,-1 10 19 0 0,-81 5-139 0 0,64-10 236 0 0,104-25 701 0 0,-199 35-723 0 0,-39 7 217 0 0,44-11 0 0 0,-64 13-631 0 0,9-3 933 0 0,-60-22-20239 0 0,26 17 13910 0 0</inkml:trace>
</inkml:ink>
</file>

<file path=ppt/ink/ink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6:13.072"/>
    </inkml:context>
    <inkml:brush xml:id="br0">
      <inkml:brushProperty name="width" value="0.05" units="cm"/>
      <inkml:brushProperty name="height" value="0.05" units="cm"/>
      <inkml:brushProperty name="color" value="#E71224"/>
    </inkml:brush>
  </inkml:definitions>
  <inkml:trace contextRef="#ctx0" brushRef="#br0">7 0 408 0 0,'-7'0'7323'0'0,"11"12"-6919"0"0,1 0 0 0 0,0 0 1 0 0,1-1-1 0 0,0 0 0 0 0,0 0 0 0 0,1-1 1 0 0,1 0-1 0 0,13 15 0 0 0,83 79 2543 0 0,-83-85-2339 0 0,64 54 1538 0 0,-53-49-1009 0 0,-2 2 0 0 0,52 57 0 0 0,-63-69-3413 0 0,-12-11-1668 0 0</inkml:trace>
</inkml:ink>
</file>

<file path=ppt/ink/ink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6:13.410"/>
    </inkml:context>
    <inkml:brush xml:id="br0">
      <inkml:brushProperty name="width" value="0.05" units="cm"/>
      <inkml:brushProperty name="height" value="0.05" units="cm"/>
      <inkml:brushProperty name="color" value="#E71224"/>
    </inkml:brush>
  </inkml:definitions>
  <inkml:trace contextRef="#ctx0" brushRef="#br0">9 148 424 0 0,'-2'-6'720'0'0,"0"-1"1"0"0,1 0-1 0 0,-1 0 1 0 0,1 0-1 0 0,1 0 0 0 0,-1 0 1 0 0,1 0-1 0 0,0 0 0 0 0,1 0 1 0 0,0 0-1 0 0,0 0 0 0 0,0 1 1 0 0,1-1-1 0 0,0 0 1 0 0,5-9-1 0 0,0-11 311 0 0,-6 26-1084 0 0,24 26-10551 0 0</inkml:trace>
</inkml:ink>
</file>

<file path=ppt/ink/ink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6:13.997"/>
    </inkml:context>
    <inkml:brush xml:id="br0">
      <inkml:brushProperty name="width" value="0.05" units="cm"/>
      <inkml:brushProperty name="height" value="0.05" units="cm"/>
      <inkml:brushProperty name="color" value="#E71224"/>
    </inkml:brush>
  </inkml:definitions>
  <inkml:trace contextRef="#ctx0" brushRef="#br0">1 161 832 0 0,'0'0'4527'0'0,"4"5"-3764"0"0,46 57 1483 0 0,46 75 1 0 0,-19-24-360 0 0,-25-24 588 0 0,-51-87-1968 0 0,0 4-189 0 0,-1-6-294 0 0,0 0-1 0 0,0 0 1 0 0,0 0-1 0 0,-1 0 1 0 0,1 0 0 0 0,0 0-1 0 0,0 0 1 0 0,0 0 0 0 0,0-1-1 0 0,0 1 1 0 0,0 0-1 0 0,0 0 1 0 0,0 0 0 0 0,0 0-1 0 0,0 0 1 0 0,0 0 0 0 0,0 0-1 0 0,0 0 1 0 0,0 0-1 0 0,-1 0 1 0 0,1 0 0 0 0,0 0-1 0 0,0 1 1 0 0,0-1 0 0 0,0 0-1 0 0,0 0 1 0 0,0 0-1 0 0,0 0 1 0 0,0 0 0 0 0,0 0-1 0 0,0 0 1 0 0,0 0 0 0 0,0 0-1 0 0,0 0 1 0 0,0 0-1 0 0,0 0 1 0 0,0 0 0 0 0,-1 0-1 0 0,1 0 1 0 0,0 0-1 0 0,0 0 1 0 0,0 0 0 0 0,0 0-1 0 0,0 0 1 0 0,0 1 0 0 0,0-1-1 0 0,-13-19 58 0 0,1-1 0 0 0,0 0-1 0 0,1-1 1 0 0,1 0 0 0 0,2-1-1 0 0,0 0 1 0 0,-6-28 0 0 0,5 2-100 0 0,2 8-71 0 0,-4-69 0 0 0,11 99 71 0 0,0-1-1 0 0,0 0 1 0 0,1 0 0 0 0,1 1 0 0 0,0-1-1 0 0,0 0 1 0 0,1 1 0 0 0,0 0-1 0 0,1 0 1 0 0,0 0 0 0 0,8-14 0 0 0,-10 21 17 0 0,1 0 0 0 0,-1-1 0 0 0,1 1 1 0 0,-1 0-1 0 0,1 1 0 0 0,0-1 1 0 0,0 0-1 0 0,1 1 0 0 0,-1 0 1 0 0,0-1-1 0 0,1 1 0 0 0,-1 1 1 0 0,1-1-1 0 0,0 0 0 0 0,-1 1 1 0 0,8-2-1 0 0,-5 2 16 0 0,1 0 0 0 0,0 1 0 0 0,-1 0 0 0 0,1 0 0 0 0,0 0 1 0 0,0 1-1 0 0,-1 0 0 0 0,1 0 0 0 0,8 3 0 0 0,1 2 51 0 0,0 0 0 0 0,0 1-1 0 0,-1 1 1 0 0,0 1 0 0 0,0 0 0 0 0,25 20 0 0 0,236 235 1035 0 0,-269-256-1072 0 0,15 10-1047 0 0,-14-12-2541 0 0</inkml:trace>
</inkml:ink>
</file>

<file path=ppt/ink/ink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6:14.375"/>
    </inkml:context>
    <inkml:brush xml:id="br0">
      <inkml:brushProperty name="width" value="0.05" units="cm"/>
      <inkml:brushProperty name="height" value="0.05" units="cm"/>
      <inkml:brushProperty name="color" value="#E71224"/>
    </inkml:brush>
  </inkml:definitions>
  <inkml:trace contextRef="#ctx0" brushRef="#br0">1 0 952 0 0,'0'0'3235'0'0,"5"7"-2194"0"0,15 17-137 0 0,165 188 4285 0 0,-142-167-3976 0 0,3-1 1 0 0,81 59-1 0 0,-59-55-280 0 0,1 2 984 0 0,114 63 0 0 0,-147-94-1140 0 0,-35-18-926 0 0</inkml:trace>
</inkml:ink>
</file>

<file path=ppt/ink/ink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6:14.725"/>
    </inkml:context>
    <inkml:brush xml:id="br0">
      <inkml:brushProperty name="width" value="0.05" units="cm"/>
      <inkml:brushProperty name="height" value="0.05" units="cm"/>
      <inkml:brushProperty name="color" value="#E71224"/>
    </inkml:brush>
  </inkml:definitions>
  <inkml:trace contextRef="#ctx0" brushRef="#br0">1 363 288 0 0,'0'-2'167'0'0,"1"-1"0"0"0,0 1 1 0 0,-1-1-1 0 0,1 1 0 0 0,0 0 0 0 0,0 0 0 0 0,1-1 1 0 0,-1 1-1 0 0,0 0 0 0 0,1 0 0 0 0,0 0 0 0 0,-1 1 0 0 0,1-1 1 0 0,0 0-1 0 0,0 0 0 0 0,0 1 0 0 0,0-1 0 0 0,0 1 1 0 0,0 0-1 0 0,3-2 0 0 0,53-25 1180 0 0,-44 22-985 0 0,272-99 3495 0 0,-251 93-3558 0 0,184-74 561 0 0,-76 22-4361 0 0,-135 60 3122 0 0,12-4-2138 0 0,3 0 194 0 0</inkml:trace>
</inkml:ink>
</file>

<file path=ppt/ink/ink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6:22.930"/>
    </inkml:context>
    <inkml:brush xml:id="br0">
      <inkml:brushProperty name="width" value="0.05" units="cm"/>
      <inkml:brushProperty name="height" value="0.05" units="cm"/>
      <inkml:brushProperty name="color" value="#E71224"/>
    </inkml:brush>
  </inkml:definitions>
  <inkml:trace contextRef="#ctx0" brushRef="#br0">6 128 220 0 0,'-1'-4'363'0'0,"0"0"-1"0"0,0 0 1 0 0,0 0-1 0 0,0-1 1 0 0,1 1-1 0 0,0 0 1 0 0,0-1-1 0 0,0 1 1 0 0,0 0-1 0 0,1-1 1 0 0,0 1-1 0 0,0 0 1 0 0,0 0-1 0 0,0 0 1 0 0,1-1-1 0 0,-1 1 1 0 0,1 1-1 0 0,0-1 1 0 0,0 0-1 0 0,0 0 1 0 0,5-4-1 0 0,-6 6-8 0 0,0 2-328 0 0,-1 0 0 0 0,0 0 0 0 0,0-1 0 0 0,0 1 0 0 0,1 0 0 0 0,-1 0 0 0 0,0-1 1 0 0,1 1-1 0 0,-1 0 0 0 0,0 0 0 0 0,0 0 0 0 0,1 0 0 0 0,-1 0 0 0 0,0-1 0 0 0,1 1 0 0 0,-1 0 0 0 0,0 0 0 0 0,1 0 1 0 0,-1 0-1 0 0,0 0 0 0 0,1 0 0 0 0,-1 0 0 0 0,0 0 0 0 0,1 0 0 0 0,-1 0 0 0 0,0 0 0 0 0,1 0 0 0 0,-1 1 1 0 0,0-1-1 0 0,1 0 0 0 0,-1 0 0 0 0,0 0 0 0 0,1 0 0 0 0,-1 0 0 0 0,0 1 0 0 0,1-1 0 0 0,-1 0 0 0 0,0 0 0 0 0,0 1 1 0 0,1-1-1 0 0,-1 0 0 0 0,19 9 397 0 0,-17-8-441 0 0,40 29 533 0 0,-1 1 0 0 0,36 38 0 0 0,10 7 51 0 0,-45-43-301 0 0,64 56 493 0 0,-96-78-621 0 0,1-1 0 0 0,-2 1-1 0 0,0 1 1 0 0,0 0 0 0 0,-1 0 0 0 0,0 1-1 0 0,6 13 1 0 0,-5-1 669 0 0,-10-18 535 0 0,-30-36-474 0 0,10 7-690 0 0,0-1 0 0 0,2-2 0 0 0,1 0 0 0 0,-19-34 0 0 0,29 44-144 0 0,0-1 1 0 0,2 1-1 0 0,0-1 0 0 0,0-1 0 0 0,2 1 0 0 0,0-1 1 0 0,1 0-1 0 0,0 0 0 0 0,1-23 0 0 0,2 35-145 0 0,0 0-1 0 0,1 0 1 0 0,0 0-1 0 0,0 0 1 0 0,0 0-1 0 0,1 0 1 0 0,-1 0-1 0 0,1 0 1 0 0,0 1-1 0 0,1-1 1 0 0,-1 1-1 0 0,1 0 1 0 0,0 0-1 0 0,0 0 1 0 0,0 0-1 0 0,0 0 1 0 0,1 0-1 0 0,6-5 1 0 0,34-18-3160 0 0,2 9-3461 0 0,-29 15 3150 0 0</inkml:trace>
</inkml:ink>
</file>

<file path=ppt/ink/ink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6:23.307"/>
    </inkml:context>
    <inkml:brush xml:id="br0">
      <inkml:brushProperty name="width" value="0.05" units="cm"/>
      <inkml:brushProperty name="height" value="0.05" units="cm"/>
      <inkml:brushProperty name="color" value="#E71224"/>
    </inkml:brush>
  </inkml:definitions>
  <inkml:trace contextRef="#ctx0" brushRef="#br0">1 1 96 0 0,'0'0'2836'0'0,"3"5"-1928"0"0,27 33 535 0 0,2-1 0 0 0,1-1-1 0 0,2-2 1 0 0,2-2-1 0 0,73 51 1 0 0,-101-77-1414 0 0,0-1 0 0 0,0-1 0 0 0,1 0 1 0 0,10 4-1 0 0,-18-8-468 0 0,12-6-2294 0 0,-10-9-4389 0 0</inkml:trace>
</inkml:ink>
</file>

<file path=ppt/ink/ink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6:23.692"/>
    </inkml:context>
    <inkml:brush xml:id="br0">
      <inkml:brushProperty name="width" value="0.05" units="cm"/>
      <inkml:brushProperty name="height" value="0.05" units="cm"/>
      <inkml:brushProperty name="color" value="#E71224"/>
    </inkml:brush>
  </inkml:definitions>
  <inkml:trace contextRef="#ctx0" brushRef="#br0">3 165 140 0 0,'0'0'992'0'0,"-2"-23"796"0"0,4 4-312 0 0,1-7-287 0 0,5 2-693 0 0,2 12-92 0 0,0 0-120 0 0,1-4-116 0 0,-1 7-144 0 0,1 0-140 0 0,14-3-716 0 0,-6 10-2261 0 0</inkml:trace>
</inkml:ink>
</file>

<file path=ppt/ink/ink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1-04T21:06:32.348"/>
    </inkml:context>
    <inkml:brush xml:id="br0">
      <inkml:brushProperty name="width" value="0.05" units="cm"/>
      <inkml:brushProperty name="height" value="0.05" units="cm"/>
      <inkml:brushProperty name="color" value="#E71224"/>
    </inkml:brush>
  </inkml:definitions>
  <inkml:trace contextRef="#ctx0" brushRef="#br0">5 27 792,'0'0'119,"-1"0"-1,1 0 1,0 0 0,0 0-1,0 0 1,-1 0 0,1 0-1,0 0 1,0 0 0,0 0-1,-1 0 1,1 0 0,0 0-1,0 1 1,0-1 0,0 0-1,-1 0 1,1 0 0,0 0-1,0 1 1,0-1 0,0 0-1,0 0 1,0 0 0,0 0-1,-1 1 1,1-1 0,0 0-1,0 0 1,0 0 0,0 1-1,0-1 1,0 0 0,0 0-1,0 0 1,0 1 0,0-1-1,0 0 1,0 0 0,0 1-1,0-1 1,0 0 0,0 0 0,0 0-1,0 1 1,1-1 0,-1 0-1,0 0 1,0 0 0,0 0-1,0 1 1,0-1 0,0 0-1,1 0 1,7 28 2496,22 45-1881,-20-50 746,5 9-850,1-1-1,1 0 1,2-2-1,0 0 1,3-1-1,30 32 1,159 137 2097,-211-197-2721,2 1 114,-21-20 125,1-1 0,1 0 0,-26-42-1,30 35-338,2-2 1,1 1-1,1-1 0,1-1 1,2 0-1,1 0 0,2 0 1,0 0-1,2 0 0,2-1 0,1 1 1,6-39-1,-8 67 83,0-1 0,1 1 0,-1-1-1,0 1 1,1-1 0,0 1 0,-1-1 0,1 1 0,0 0 0,0-1-1,0 1 1,1 0 0,-1 0 0,1 0 0,-1 0 0,1 0-1,-1 0 1,1 0 0,0 0 0,0 1 0,4-3 0,-4 3 4,0 1 1,1-1 0,-1 1 0,1 0 0,-1-1 0,1 1 0,-1 1 0,1-1-1,-1 0 1,1 0 0,-1 1 0,1 0 0,-1-1 0,0 1 0,1 0 0,-1 0-1,4 2 1,7 5 14,1 1 0,-1 1 1,0 0-1,-1 1 0,11 12 0,178 194 611,-185-199-559,0 1 56,2 0 0,23 19 0,-39-37-255,1-13-4963,5-13 1644</inkml:trace>
</inkml:ink>
</file>

<file path=ppt/ink/ink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1-04T21:06:32.790"/>
    </inkml:context>
    <inkml:brush xml:id="br0">
      <inkml:brushProperty name="width" value="0.05" units="cm"/>
      <inkml:brushProperty name="height" value="0.05" units="cm"/>
      <inkml:brushProperty name="color" value="#E71224"/>
    </inkml:brush>
  </inkml:definitions>
  <inkml:trace contextRef="#ctx0" brushRef="#br0">379 6 976,'0'0'970,"-22"-5"1844,-3 10-2194,0 1 0,0 1 0,1 1 0,0 1 0,0 1 0,1 2 1,1 0-1,0 1 0,1 1 0,0 1 0,1 1 0,0 1 0,-24 28 0,43-43-573,-1 0-1,0 0 1,1 0-1,-1 0 1,1 0-1,0 0 1,0 1-1,0-1 1,0 0-1,0 1 1,0-1-1,1 1 1,-1-1-1,1 1 1,-1-1-1,1 1 1,0 0-1,0-1 1,0 1-1,1-1 1,-1 1-1,1-1 1,-1 1-1,1-1 1,0 1-1,0-1 1,0 0-1,0 1 1,0-1-1,1 0 1,-1 0-1,1 0 1,-1 0-1,1 0 1,0 0-1,-1 0 1,1 0-1,0-1 1,1 1-1,3 2 0,5 3 35,0-1-1,1 0 1,-1 0-1,1-1 0,1 0 1,24 5-1,42 8 159,122 23 150,-164-37-328,0 3 0,0 0 1,-1 2-1,0 2 0,46 21 1,-80-32-51,0 1 1,0 0 0,0 0-1,0 0 1,0 1 0,0-1-1,0 0 1,0 1 0,0-1-1,-1 1 1,1 0 0,-1-1-1,1 1 1,-1 0 0,0 0-1,1 0 1,-1 0 0,0 0-1,-1 0 1,2 4 0,-2-4 3,0 1 0,0-1 1,0 0-1,0 0 0,-1 1 1,1-1-1,-1 0 0,0 0 1,0 0-1,1 0 0,-1 0 1,-1 0-1,1 0 1,0 0-1,0 0 0,-4 3 1,-4 5 42,-1-1 1,0-1-1,-1 0 1,0 0-1,-17 9 1,6-6-422,-1-2 0,0 0 0,-33 9 0,30-11-1185,24-6 542,-10-2-1644</inkml:trace>
</inkml:ink>
</file>

<file path=ppt/ink/ink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1-04T21:06:33.143"/>
    </inkml:context>
    <inkml:brush xml:id="br0">
      <inkml:brushProperty name="width" value="0.05" units="cm"/>
      <inkml:brushProperty name="height" value="0.05" units="cm"/>
      <inkml:brushProperty name="color" value="#E71224"/>
    </inkml:brush>
  </inkml:definitions>
  <inkml:trace contextRef="#ctx0" brushRef="#br0">1 0 972,'0'0'3484,"4"7"-2378,30 44 1322,3 0 0,2-3 0,55 53 0,-82-89-2183,14 16 1032,2-2 0,44 32 0,-72-57-1282,1 0 0,0 0-1,0-1 1,1 1-1,-1 0 1,0-1 0,0 1-1,0-1 1,0 1-1,0-1 1,1 0-1,-1 1 1,0-1 0,0 0-1,1 0 1,-1 0-1,0 0 1,0 0 0,2 0-1,-2 0-72,-1-1-1,1 1 0,-1-1 1,1 1-1,-1 0 1,1-1-1,-1 0 0,1 1 1,-1-1-1,1 1 1,-1-1-1,0 1 0,1-1 1,-1 0-1,0 1 1,1-1-1,-1 0 0,0 1 1,0-1-1,0 0 1,0 0-1,0 1 0,0-2 1,0-3-914,0 1 0,0-1-1,-1 1 1,0 0 0,1-1 0,-2 1 0,1 0 0,0 0 0,-3-5 0</inkml:trace>
</inkml:ink>
</file>

<file path=ppt/ink/ink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1-04T21:06:33.532"/>
    </inkml:context>
    <inkml:brush xml:id="br0">
      <inkml:brushProperty name="width" value="0.05" units="cm"/>
      <inkml:brushProperty name="height" value="0.05" units="cm"/>
      <inkml:brushProperty name="color" value="#E71224"/>
    </inkml:brush>
  </inkml:definitions>
  <inkml:trace contextRef="#ctx0" brushRef="#br0">9 110 408,'-1'-1'545,"0"-1"-1,0 0 1,0 0 0,0 0 0,0 1-1,1-1 1,-1 0 0,0 0 0,1 0-1,0 0 1,-1 0 0,1 0 0,0 0-1,0 0 1,0 0 0,0 0-1,1 0 1,-1 0 0,0 0 0,2-4-1,0 3-212,-1 1 0,1-1-1,0 0 1,0 1-1,0-1 1,0 1 0,0-1-1,1 1 1,-1 0-1,1 0 1,4-3 0,5-1-1042,1-1 0,0 2 0,0 0 0,19-5-1,-15 13-4277,-14-2 3907,9 3-2410</inkml:trace>
</inkml:ink>
</file>

<file path=ppt/ink/ink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6:33.915"/>
    </inkml:context>
    <inkml:brush xml:id="br0">
      <inkml:brushProperty name="width" value="0.05" units="cm"/>
      <inkml:brushProperty name="height" value="0.05" units="cm"/>
      <inkml:brushProperty name="color" value="#E71224"/>
    </inkml:brush>
  </inkml:definitions>
  <inkml:trace contextRef="#ctx0" brushRef="#br0">268 10 200 0 0,'0'0'1231'0'0,"-2"-1"-981"0"0,1 0 1 0 0,0 0-1 0 0,0 0 0 0 0,-1 0 1 0 0,1 1-1 0 0,0-1 1 0 0,-1 0-1 0 0,1 1 0 0 0,0-1 1 0 0,-1 1-1 0 0,1-1 1 0 0,-1 1-1 0 0,-2-1 0 0 0,-8 2 200 0 0,-1 1 0 0 0,1 0 0 0 0,0 1 0 0 0,0 0-1 0 0,0 1 1 0 0,0 1 0 0 0,0 0 0 0 0,1 0 0 0 0,0 1-1 0 0,0 0 1 0 0,0 1 0 0 0,1 0 0 0 0,0 1 0 0 0,0 0-1 0 0,1 1 1 0 0,0 0 0 0 0,1 0 0 0 0,0 1 0 0 0,0 0-1 0 0,1 0 1 0 0,-9 18 0 0 0,14-24-351 0 0,0 0 0 0 0,1 0 0 0 0,0 1 0 0 0,0-1 0 0 0,0 0 0 0 0,0 1 0 0 0,1-1 0 0 0,-1 1 0 0 0,1-1 0 0 0,0 1 0 0 0,1-1-1 0 0,-1 1 1 0 0,1-1 0 0 0,0 0 0 0 0,0 1 0 0 0,0-1 0 0 0,1 0 0 0 0,-1 0 0 0 0,1 0 0 0 0,0 0 0 0 0,0 0 0 0 0,1 0 0 0 0,-1 0 0 0 0,1-1 0 0 0,0 1 0 0 0,0-1 0 0 0,0 0 0 0 0,0 1 0 0 0,0-2 0 0 0,7 6 0 0 0,0-1-24 0 0,0-1 1 0 0,1 1 0 0 0,-1-2 0 0 0,1 1 0 0 0,0-2 0 0 0,1 1 0 0 0,-1-2 0 0 0,1 1 0 0 0,0-2 0 0 0,21 3-1 0 0,-8-4-319 0 0,-1-1-1 0 0,1-1 1 0 0,-1-2-1 0 0,1 0 1 0 0,-1-1-1 0 0,0-2 1 0 0,0 0-1 0 0,24-11 0 0 0,30-18-3172 0 0,-7-8-3312 0 0,-48 28 3134 0 0</inkml:trace>
</inkml:ink>
</file>

<file path=ppt/ink/ink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1-04T21:06:35.616"/>
    </inkml:context>
    <inkml:brush xml:id="br0">
      <inkml:brushProperty name="width" value="0.05" units="cm"/>
      <inkml:brushProperty name="height" value="0.05" units="cm"/>
      <inkml:brushProperty name="color" value="#E71224"/>
    </inkml:brush>
  </inkml:definitions>
  <inkml:trace contextRef="#ctx0" brushRef="#br0">1 233 988,'1'3'8694,"18"25"-8222,4-4 449,2-1-1,52 38 1,-25-21-184,-10-9-151,1-3 1,1-1-1,89 38 1,-60-30-28,-35-18 1,1-2 0,43 11 0,-82-25-527,1-1-1,0 0 1,0 1-1,0-1 0,0 0 1,0 0-1,-1 0 0,1 0 1,0 0-1,0 0 1,0 0-1,0 0 0,0 0 1,0 0-1,-1-1 1,1 1-1,0 0 0,0-1 1,0 1-1,0 0 1,-1-1-1,1 1 0,0-1 1,-1 1-1,1-1 1,0 0-1,-1 1 0,1-1 1,0 1-1,0-2 1,0 0 6,0-1 0,0 1 0,0-1 0,-1 1 0,1-1 0,-1 1 0,1-1 1,-1 1-1,0-1 0,0-3 0,0-5 53,-1-1 1,-1 1-1,-4-20 1,-24-61 483,-4 1 1,-53-101 0,37 116-206,39 61-687,0 1 0,2-2 1,-1 0-1,-6-17 0,10 25-685</inkml:trace>
</inkml:ink>
</file>

<file path=ppt/ink/ink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6:37.267"/>
    </inkml:context>
    <inkml:brush xml:id="br0">
      <inkml:brushProperty name="width" value="0.05" units="cm"/>
      <inkml:brushProperty name="height" value="0.05" units="cm"/>
      <inkml:brushProperty name="color" value="#E71224"/>
    </inkml:brush>
  </inkml:definitions>
  <inkml:trace contextRef="#ctx0" brushRef="#br0">165 894 708 0 0,'-2'-5'983'0'0,"-20"-42"2218"0"0,21 44-2852 0 0,-1 0-1 0 0,0 0 1 0 0,0 0 0 0 0,0 0-1 0 0,0 0 1 0 0,0 1 0 0 0,-1-1-1 0 0,1 1 1 0 0,-1 0-1 0 0,0 0 1 0 0,1 0 0 0 0,-1 0-1 0 0,0 0 1 0 0,-4-1 0 0 0,5 2 259 0 0,-2 2-49 0 0,-1 0-450 0 0,1 0 0 0 0,-1 1 0 0 0,1-1 1 0 0,0 1-1 0 0,0 0 0 0 0,0 0 0 0 0,0 0 0 0 0,0 1 0 0 0,1-1 0 0 0,-1 1 0 0 0,0 0 1 0 0,1 0-1 0 0,0 0 0 0 0,0 0 0 0 0,0 1 0 0 0,-4 5 0 0 0,3-2 21 0 0,1 0 0 0 0,-1 0 0 0 0,1 1 0 0 0,0-1 0 0 0,1 1 0 0 0,0-1 0 0 0,0 1 0 0 0,1 0 0 0 0,-1 9 0 0 0,1-6-36 0 0,1 0 0 0 0,0 0 0 0 0,0-1 0 0 0,1 1 0 0 0,1 0 0 0 0,0 0 0 0 0,0-1 0 0 0,1 1 0 0 0,0-1 0 0 0,1 1 0 0 0,0-1 1 0 0,1-1-1 0 0,0 1 0 0 0,9 12 0 0 0,-8-15-76 0 0,0 0 1 0 0,1 0 0 0 0,0-1 0 0 0,0 0-1 0 0,1 0 1 0 0,-1-1 0 0 0,1 1-1 0 0,0-2 1 0 0,1 1 0 0 0,-1-1-1 0 0,1-1 1 0 0,0 0 0 0 0,0 0 0 0 0,0 0-1 0 0,0-1 1 0 0,0-1 0 0 0,0 1-1 0 0,1-2 1 0 0,-1 1 0 0 0,1-1-1 0 0,-1-1 1 0 0,0 1 0 0 0,15-4-1 0 0,-13 1-38 0 0,-1 0 0 0 0,0 0-1 0 0,1-1 1 0 0,-2 0-1 0 0,1-1 1 0 0,0 0-1 0 0,-1-1 1 0 0,0 0-1 0 0,0 0 1 0 0,-1-1 0 0 0,0 0-1 0 0,0 0 1 0 0,0-1-1 0 0,-1 0 1 0 0,0 0-1 0 0,-1-1 1 0 0,0 0-1 0 0,0 0 1 0 0,-1 0 0 0 0,5-13-1 0 0,-6 13 4 0 0,-1-1 0 0 0,0 1 0 0 0,-1 0 0 0 0,0-1-1 0 0,0 1 1 0 0,-1-1 0 0 0,-1 1 0 0 0,1-1 0 0 0,-2-11 0 0 0,0 15 27 0 0,0 1 0 0 0,0-1 0 0 0,0 1 0 0 0,0 0-1 0 0,-1-1 1 0 0,0 1 0 0 0,0 0 0 0 0,-1 0 0 0 0,1 0 0 0 0,-1 1 0 0 0,0-1 0 0 0,0 1 0 0 0,-1-1 0 0 0,1 1 0 0 0,-1 0 0 0 0,0 0 0 0 0,-5-3-1 0 0,8 6 87 0 0,1 5-85 0 0,1 3-6 0 0,1 0 1 0 0,0 0-1 0 0,0-1 0 0 0,1 0 1 0 0,0 1-1 0 0,0-1 0 0 0,0 0 1 0 0,1 0-1 0 0,0-1 0 0 0,0 1 1 0 0,0-1-1 0 0,1 0 0 0 0,0 0 1 0 0,0 0-1 0 0,0-1 0 0 0,10 7 1 0 0,16 12-48 0 0,56 30 0 0 0,-80-50 28 0 0,8 5 28 0 0,0 0 1 0 0,1-2-1 0 0,-1 0 1 0 0,2-1-1 0 0,-1 0 1 0 0,0-1-1 0 0,1-1 1 0 0,32 1-1 0 0,-47-4-6 0 0,0 0-1 0 0,0 0 1 0 0,-1 0-1 0 0,1 0 0 0 0,0 0 1 0 0,0-1-1 0 0,0 1 1 0 0,0-1-1 0 0,0 1 0 0 0,-1-1 1 0 0,1 0-1 0 0,0 1 1 0 0,0-1-1 0 0,-1 0 0 0 0,1 0 1 0 0,-1-1-1 0 0,1 1 1 0 0,-1 0-1 0 0,1 0 0 0 0,-1-1 1 0 0,0 1-1 0 0,0-1 1 0 0,1 1-1 0 0,-1-1 0 0 0,0 1 1 0 0,0-1-1 0 0,-1 0 1 0 0,1 0-1 0 0,0 1 0 0 0,-1-1 1 0 0,1 0-1 0 0,-1 0 1 0 0,1 0-1 0 0,-1 0 0 0 0,0 0 1 0 0,0 1-1 0 0,0-1 1 0 0,0-3-1 0 0,0-8 7 0 0,0 1-1 0 0,-2-1 1 0 0,1 0 0 0 0,-6-17 0 0 0,6 23-5 0 0,-20-74-83 0 0,-55-133 1 0 0,61 180 30 0 0,-30-47 34 0 0,35 67 9 0 0,-79-111 94 0 0,17 35 6 0 0,-89-90 547 0 0,134 155-464 0 0,23 21-19 0 0,-2-1-77 0 0,-16-15-1 0 0,17 15 779 0 0,10 29-796 0 0,18 81-7 0 0,-17-85-36 0 0,2 0 0 0 0,0 0 1 0 0,1-1-1 0 0,0 0 1 0 0,2-1-1 0 0,21 29 0 0 0,-14-21 33 0 0,29 38 181 0 0,2-2 0 0 0,3-2 1 0 0,114 100-1 0 0,-144-140-147 0 0,1-2 1 0 0,1 0-1 0 0,0-2 0 0 0,2-1 1 0 0,0-1-1 0 0,0-1 0 0 0,39 13 1 0 0,-54-22-65 0 0,-1-1 1 0 0,1-1 0 0 0,0 0 0 0 0,0-1-1 0 0,1 0 1 0 0,-1-1 0 0 0,0 0 0 0 0,0 0 0 0 0,20-5-1 0 0,-23 3-20 0 0,0 0 0 0 0,0-1 0 0 0,0 0 0 0 0,-1-1 1 0 0,1 0-1 0 0,-1 0 0 0 0,0 0 0 0 0,0-1 0 0 0,0 0 0 0 0,-1-1 0 0 0,0 1 0 0 0,0-1 0 0 0,0 0 0 0 0,7-11 0 0 0,-4 4-19 0 0,-1 0 0 0 0,-1-1 1 0 0,0 0-1 0 0,-1 0 0 0 0,0 0 0 0 0,-1-1 0 0 0,-1 1 1 0 0,0-1-1 0 0,3-31 0 0 0,-7 42 16 0 0,-3-11-43 0 0,-13-47 19 0 0,8 39-25 0 0,-28-38 31 0 0,29 53 13 0 0,2 1-7 0 0,-1 1-4 0 0,-57-47-76 0 0,57 48 89 0 0,0 2-32 0 0,-20-11 4 0 0,19 11 22 0 0,9 19-38 0 0,0-5 42 0 0,-1 1 1 0 0,0-1 0 0 0,1 1 0 0 0,1-1 0 0 0,0 1 0 0 0,0-1 0 0 0,1 0 0 0 0,1 0 0 0 0,8 16 0 0 0,3-3-6 0 0,0-1 1 0 0,23 24-1 0 0,-32-40 1 0 0,0 1 1 0 0,0-1 0 0 0,1 0-1 0 0,0-1 1 0 0,1 0-1 0 0,-1 0 1 0 0,1 0 0 0 0,0-1-1 0 0,14 5 1 0 0,-21-9-6 0 0,0 0 1 0 0,0-1-1 0 0,0 1 1 0 0,0-1-1 0 0,0 1 0 0 0,0-1 1 0 0,1 0-1 0 0,-1 0 1 0 0,0 0-1 0 0,0 0 0 0 0,0 0 1 0 0,0 0-1 0 0,0-1 1 0 0,0 1-1 0 0,0-1 0 0 0,0 1 1 0 0,0-1-1 0 0,0 0 1 0 0,0 0-1 0 0,0 0 0 0 0,0 0 1 0 0,0 0-1 0 0,0 0 1 0 0,-1 0-1 0 0,1-1 0 0 0,-1 1 1 0 0,1-1-1 0 0,-1 1 1 0 0,1-1-1 0 0,-1 0 0 0 0,0 1 1 0 0,0-1-1 0 0,0 0 1 0 0,0 0-1 0 0,0 0 1 0 0,0 0-1 0 0,0 0 0 0 0,-1 0 1 0 0,1 0-1 0 0,0-3 1 0 0,0 2-47 0 0,0-14-1 0 0,2-2 44 0 0,1-53-60 0 0,-7-27-77 0 0,1 44 42 0 0,2 46 65 0 0,0-4-9 0 0,0-39 6 0 0,0 39 19 0 0,0 5-9 0 0,-2-24 9 0 0,1 24 373 0 0,16 24-294 0 0,3 1-31 0 0,-8-9-6 0 0,-1 1 0 0 0,0 0 0 0 0,0 1 0 0 0,-1 0 0 0 0,8 13 1 0 0,30 41 67 0 0,-41-57-36 0 0,1-2-18 0 0,18 15-7 0 0,-18-14 26 0 0,-4-6-58 0 0,1 0 1 0 0,0 1-1 0 0,-1-1 1 0 0,1 1-1 0 0,-1 0 1 0 0,0 0-1 0 0,1 0 1 0 0,-1 0-1 0 0,0 0 1 0 0,1 0-1 0 0,-1 0 1 0 0,2 3-1 0 0,2-1-20 0 0,2 1-103 0 0,3-6-897 0 0,32-5 698 0 0,-32 6-13 0 0,-2-5-389 0 0,28-17 354 0 0,-28 17 16 0 0,-4 0 17 0 0,13-16 29 0 0,-13 17 35 0 0,-1-2-431 0 0,14-19 517 0 0,-14 20 29 0 0,0-1-279 0 0,1 0 822 0 0,1-1 1 0 0,0 1-1 0 0,0-1 1 0 0,1 2-1 0 0,9-8 1 0 0,-11 10 51 0 0,6 3-388 0 0,30-3-4 0 0,-30 4 59 0 0,-3-3-52 0 0,27-7 4 0 0,-26 8-4 0 0,-3-1-3 0 0,22-10-30 0 0,-21 10 3 0 0,-1-3 12 0 0,3 0-8 0 0,21-21 54 0 0,-25 22-69 0 0,0 0 0 0 0,0 0 0 0 0,-1-1 0 0 0,1 0 0 0 0,-1 1 0 0 0,4-10 0 0 0,5 5 6 0 0,-10 1-7 0 0,10-30 3 0 0,-9 30 13 0 0,-4 1 21 0 0,2-22-33 0 0,-1 23 204 0 0,-13 1-89 0 0,-35-16 44 0 0,35 17 281 0 0,-5 18-194 0 0,11-8-229 0 0,-11 8 84 0 0,-1 0 0 0 0,2 2 1 0 0,0 0-1 0 0,0 1 0 0 0,2 1 0 0 0,-22 30 0 0 0,30-35-7 0 0,1 1 0 0 0,0 0 0 0 0,0 0 0 0 0,1 0 0 0 0,1 0-1 0 0,0 1 1 0 0,1-1 0 0 0,1 1 0 0 0,-1 18 0 0 0,2-27-73 0 0,1-1 1 0 0,-1 1 0 0 0,1-1-1 0 0,0 1 1 0 0,0-1-1 0 0,0 1 1 0 0,0-1 0 0 0,1 1-1 0 0,0-1 1 0 0,0 0-1 0 0,2 4 1 0 0,3 5 25 0 0,-2-5-71 0 0,0 1 0 0 0,0-1 0 0 0,1 0 0 0 0,0-1 0 0 0,1 0 1 0 0,-1 0-1 0 0,2 0 0 0 0,-1 0 0 0 0,0-1 0 0 0,1-1 0 0 0,0 1 0 0 0,1-1 0 0 0,-1-1 0 0 0,1 1 0 0 0,0-1 0 0 0,0-1 1 0 0,0 0-1 0 0,1 0 0 0 0,18 2 0 0 0,4 1-630 0 0,1-2 0 0 0,0-2 0 0 0,62-3 0 0 0,-74 1-176 0 0,0-2 0 0 0,38-7 0 0 0,-27 3 197 0 0,-8 2-1244 0 0,0-1-1 0 0,0-1 0 0 0,26-10 0 0 0,-10 0-2408 0 0</inkml:trace>
</inkml:ink>
</file>

<file path=ppt/ink/ink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1-04T21:06:41.380"/>
    </inkml:context>
    <inkml:brush xml:id="br0">
      <inkml:brushProperty name="width" value="0.05" units="cm"/>
      <inkml:brushProperty name="height" value="0.05" units="cm"/>
      <inkml:brushProperty name="color" value="#E71224"/>
    </inkml:brush>
  </inkml:definitions>
  <inkml:trace contextRef="#ctx0" brushRef="#br0">1 280 364,'0'0'9810,"13"-9"-9713,40-28 4,-51 36-92,0 0 1,0-1-1,0 1 0,0 0 0,0 0 0,0 0 0,0 0 1,0 0-1,1 1 0,3-2 0,190-41 252,112-21 235,-196 38-137,-77 18-182,-17 2-118,3-3 79,48-25 341,-63 31 410,-1-2-767,17-14-14,-17 14 440,-133 11-464,119-6-79,0 0 0,0 0 1,0 1-1,0 0 0,0 1 0,1 0 0,-11 3 0,-1 2 3,-16 3 22,1 1 0,-51 26-1,-19 11 1,100-45-28,-1 0 1,0 1 0,1 0-1,-1 0 1,1 0 0,1 1-1,-1 0 1,-4 5 0,-13 13 18,19-20-16,0-1 0,0 1 1,0 0-1,0 0 0,1 0 0,0 1 1,-1-1-1,1 1 0,0-1 0,-2 8 1,-2 3 5,0-2 0,1 1-1,0 0 1,1 0-1,0 1 1,1-1-1,1 1 0,0-1 1,0 27-1,2-33 7,0 0-1,0 0 0,1 0 1,0 0-1,0 0 0,1 0 0,4 11 1,0 3 12,6 18 120,2 1-1,1-2 1,3 0 0,35 58-1,-7-26 560,99 113 0,11 16 939,-152-192-1466,1-2-32,14 16-26,-15-15 289,0-1-315,13 18-34,-13-17 52</inkml:trace>
</inkml:ink>
</file>

<file path=ppt/ink/ink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1-04T21:06:42.218"/>
    </inkml:context>
    <inkml:brush xml:id="br0">
      <inkml:brushProperty name="width" value="0.05" units="cm"/>
      <inkml:brushProperty name="height" value="0.05" units="cm"/>
      <inkml:brushProperty name="color" value="#E71224"/>
    </inkml:brush>
  </inkml:definitions>
  <inkml:trace contextRef="#ctx0" brushRef="#br0">0 896 504,'0'0'5097,"17"-12"-4379,53-34-56,-43 32-61,124-34 1336,-28 7-941,-79 26-966,0-1 0,-1-3 0,-1-1 1,0-2-1,-2-1 0,-1-3 0,43-36 0,-10-3-636,-54 47 418,-2-3 82,-7 4-47,4-6 35,-10 18 42,0-3 48,9-21 50,-9 22 589,-3-2-357,0-26 22,0 26 912,-9 3-895,-29-18-16,29 18 257,-4 6-298,-37-1-1,38 1 199,0 8-228,-36 22 0,45-28-185,1-1 1,-1 0-1,1 1 1,-1 0-1,1-1 1,-1 1-1,1 0 1,0 0-1,0 0 1,0 1-1,0-1 1,0 0-1,1 1 1,-1-1-1,-1 4 1,-1 2 42,-13 11 167,15-17-213,0 1-1,1-1 1,-1 0-1,0 1 0,1-1 1,0 1-1,-1 0 1,1-1-1,0 1 1,0 0-1,0 3 1,-2 2 74,-2 1-35,4-6-28,-1 1 0,0-1 1,1 0-1,0 1 1,0 0-1,0-1 1,0 1-1,1 0 0,-1 6 1,-3 25 165,3-26-8,4 3-22,9 34 2,-12-44-150,0 1 0,1 0 0,0 0 0,-1-1 0,1 1 0,0 0 0,0-1 0,1 1 0,-1-1 0,1 1 0,-1-1 0,1 0 0,0 1 0,2 1 0,1 2 31,19 24 200,-18-25-202,0 1 82,1-1-13,24 17-14,-24-17-11,46 2 207,-37-12-226,47-15-15,-60 19-53,0 1 1,0-1-1,0 0 1,-1 1-1,1-1 1,0-1 0,-1 1-1,1 0 1,-1 0-1,1-1 1,-1 0 0,0 1-1,1-1 1,-1 0-1,0 0 1,3-4-1,1-1 9,4-3 10,0 0-1,-1-1 1,0 0-1,-1 0 1,0-1-1,0 0 1,-2 0-1,8-16 1,-10 19-16,25-70 65,-26 71-52,-1-1 15,9-24 2,-8 25 13,-1 1-45,5-20 2,-5 21 222,10 21-220,2 3-11,-4-6 2,0 1 0,0 0 0,7 16 0,58 76 92,-71-100-71,-1-4-18,-1 0 1,0 0-1,1 1 0,-1-1 1,0 0-1,0 1 0,0 0 1,0-1-1,0 1 0,0 0 1,0 0-1,2 3 1,0 0 2,3 0 82,-1-3-47,20 6-35,-19-6-14,-2-18 1,14-49 9,-17 61-1,-1 1 0,1 0-1,-1-1 1,0 1 0,0-1 0,-1 1-1,1-1 1,-1 1 0,1-1 0,-1 1-1,0-1 1,-1-4 0,-1-33-5,8-31-24,4 5 2,1 13 16,3 9 13,-10 29-4,-3 12 0,0-1 0,1 1 1,-1-1-1,1 1 0,0 0 1,0 0-1,1 0 0,-1 0 1,5-5-1,-3 2 0,-3 4 1,0 0 0,0 1 1,1-1-1,-1 1 0,1 0 0,0 0 0,-1-1 1,1 1-1,0 0 0,0 1 0,1-1 0,-1 0 0,4-2 1,-1 0-3,0 0-4,0-1-1,0 1 0,1 0 0,0 1 1,0-1-1,0 1 0,0 0 0,0 1 1,1 0-1,-1 0 0,9-2 0,19-1-17,-26 4 4,8 6-17,50 17 15,-63-22 22,-1 0 0,1 1 0,0 0 0,0 0 0,0 0 0,-1 0-1,1 0 1,0 0 0,-1 1 0,1 0 0,-1-1 0,1 1 0,-1 0 0,0 0 0,0 0 0,2 3 0,2 2 4,0-2 3,0 0-1,0 0 0,0 1 0,-1 0 0,0 0 0,0 1 1,7 13-1,-4-7 0,0 0 10,-1 1 0,0 0 0,-1 0 0,7 27 0,-10-30-13,5 11 33,-3 5-12,-4-7-1,-1 10 11,1-23 79,-4 4-85,-2 0-20,4-7-5,-1-1 1,1 1-1,-1 0 0,1 0 1,0 0-1,1 0 1,-1 0-1,0 8 0,-5-7-43,-18 13-102,18-13-165,-12-13-4279,-53-20 2020,47 15-1648,-3-16 322</inkml:trace>
</inkml:ink>
</file>

<file path=ppt/ink/ink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1-04T21:06:42.591"/>
    </inkml:context>
    <inkml:brush xml:id="br0">
      <inkml:brushProperty name="width" value="0.05" units="cm"/>
      <inkml:brushProperty name="height" value="0.05" units="cm"/>
      <inkml:brushProperty name="color" value="#E71224"/>
    </inkml:brush>
  </inkml:definitions>
  <inkml:trace contextRef="#ctx0" brushRef="#br0">49 75 932,'0'0'4598,"-8"-6"-3589,-24-18-79,23 17 3716,25 1-11574,64-25 4009</inkml:trace>
</inkml:ink>
</file>

<file path=ppt/ink/ink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1-04T21:06:42.915"/>
    </inkml:context>
    <inkml:brush xml:id="br0">
      <inkml:brushProperty name="width" value="0.05" units="cm"/>
      <inkml:brushProperty name="height" value="0.05" units="cm"/>
      <inkml:brushProperty name="color" value="#E71224"/>
    </inkml:brush>
  </inkml:definitions>
  <inkml:trace contextRef="#ctx0" brushRef="#br0">1 105 1032,'0'0'5045,"14"6"-4365,3 0-431,-8-2-93,0-1 0,0 1 0,-1 0 0,1 1 0,-1 0 0,0 1 1,0-1-1,-1 1 0,12 13 0,48 52 1097,-3 3 0,-4 2 0,54 91 0,-111-161-421,0 1-519,9 20 42,-9-20 3989,-18-23-4053,-46-48-22,58 61-239,0 1 0,0-1 0,0 0 0,0 1 0,0-2 0,1 1 0,0 0 0,-1 0 0,1-1 0,0 1-1,1-1 1,-1 0 0,-1-5 0,-1-6 48,-33-77 615,32 79-572,0-1 1,2 0 0,0 0 0,0 0 0,0-22-1,2 27-91,0-3 63,0 10-78,1-1-1,-1 0 0,1 0 1,0 1-1,0-1 1,0 0-1,0 0 0,0 0 1,1 1-1,1-6 0,4-16 152,-5 15-136,-1 6-22,0 0-1,0 0 0,0 0 1,1 0-1,-1 1 0,1-1 1,0 0-1,0 0 1,0 1-1,0-1 0,1 1 1,-1-1-1,3-2 0,12-20-429,2 1 0,24-26 0,-36 45-249,1 0-125,21-15-119,-21 15-128,1 4-1375,1 0 1850,5 0-6,0-3-6647</inkml:trace>
</inkml:ink>
</file>

<file path=ppt/ink/ink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1-04T21:06:43.672"/>
    </inkml:context>
    <inkml:brush xml:id="br0">
      <inkml:brushProperty name="width" value="0.05" units="cm"/>
      <inkml:brushProperty name="height" value="0.05" units="cm"/>
      <inkml:brushProperty name="color" value="#E71224"/>
    </inkml:brush>
  </inkml:definitions>
  <inkml:trace contextRef="#ctx0" brushRef="#br0">6 79 156,'0'0'1990,"-1"-13"-1010,-3-40-34,3 40 6399,20 32-7036,-2-2-236,7 6 40,0 2 0,-2 0 0,22 34 0,24 32 639,140 147-1,-175-203-622,23 24 108,-50-54-156,0-1 13,18 11 15,-18-11 272,2-1-239,25 6-8,-25-7 173,3-10-194,31-25 9,-40 32-113,0 0 0,0 0 0,0 0 0,0-1 1,0 1-1,-1-1 0,1 1 0,-1-1 0,1 0 0,-1 1 1,1-1-1,-1 0 0,0 0 0,0 0 0,0 0 1,1-4-1,1 0 19,0-2 4,1 1 0,-1-1 0,-1 0 0,1 1 0,-1-1 0,-1 0-1,0 0 1,0-1 0,0 1 0,-1-11 0,0 12-30,5-33 96,-3 1 1,-4-52 150,2 81-71,10 30-188,30 57 10,-30-57-10,-4-16-6,16 15 9,-17-14-2,-3-5-11,1 1 19,-1-1-1,0 1 0,0-1 0,0 1 1,0 0-1,1 0 0,-1 0 1,0 0-1,-1 0 0,1 0 0,3 3 1,-1-1-3,3 0-12,6-11 11,40-24 7,-36 18-6,-4-10-1,-9 18 11,-1-4 4,-1 4-6,3-6-7,-2 1 1,0-1 0,0 0-1,-1 0 1,0 0 0,-1-18 0,6-74 40,-6 95-29,1 3-46,1 2 34,-1 2 4,-1 1-1,0-1 1,0 0 0,0 0-1,0 1 1,0-1-1,0 0 1,-1 0 0,1 0-1,-1 0 1,1 0-1,-1-3 1,14 21 15,2 1-13,9 10 6,30 43-1,228 350 416,-272-402-340,1 1 0,-2 0 1,10 25-1,-6-9 90,-5-15 65,-7-17-207,-1 1 1,0-1-1,1 1 0,-1-1 0,0 1 0,-1 0 0,1 0 0,-1-1 1,0 1-1,0 0 0,0 6 0,1 20 189,-1-22 247,-4 2-248,-13 29-16,13-29-24,-3-4-17,0 1-115,5-5-32,0 0 0,0 0-1,0 0 1,-1 0-1,1 0 1,-1 0 0,1-1-1,-1 1 1,0-1 0,1 0-1,-1 0 1,0 0 0,0 0-1,-3 1 1,-3 2 21,5-3-26,0 1 0,0 0 1,0-1-1,0 0 0,-1 0 1,1 0-1,0-1 0,-6 1 1,-28 3-89,29-3-170,6-3 182,0 1 1,0-1-1,-1 1 0,1 0 1,0-1-1,0 2 0,-1-1 1,1 0-1,-1 1 0,-4-1 1,2 1-123,0-1 1,0 0-1,0 0 1,0 0-1,1-1 1,-12-4-1,10 5-181,4 1 205,0-1 1,1 1-1,0-1 1,-1 0-1,1 1 1,-1-1-1,1 0 0,0 0 1,-1-1-1,1 1 1,0 0-1,0-1 1,0 0-1,-3-3 0,-19-15-2649,18 14-1794</inkml:trace>
</inkml:ink>
</file>

<file path=ppt/ink/ink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6:44.326"/>
    </inkml:context>
    <inkml:brush xml:id="br0">
      <inkml:brushProperty name="width" value="0.05" units="cm"/>
      <inkml:brushProperty name="height" value="0.05" units="cm"/>
      <inkml:brushProperty name="color" value="#E71224"/>
    </inkml:brush>
  </inkml:definitions>
  <inkml:trace contextRef="#ctx0" brushRef="#br0">1 81 1132 0 0,'0'0'8687'0'0,"13"20"-8255"0"0,22 27 110 0 0,68 73-1 0 0,175 133 6170 0 0,-272-258-6644 0 0,-2 0 1 0 0,1-1-1 0 0,0 0 0 0 0,-1 0 1 0 0,0 0-1 0 0,4-8 0 0 0,0-1 20 0 0,-7 14-76 0 0,0 0 1 0 0,-1 1-1 0 0,1-1 0 0 0,0 0 1 0 0,-1 0-1 0 0,1 0 0 0 0,0 0 0 0 0,-1 0 1 0 0,0 0-1 0 0,1 0 0 0 0,-1 0 1 0 0,1 0-1 0 0,-1 0 0 0 0,0 0 1 0 0,0 0-1 0 0,0 0 0 0 0,0 0 1 0 0,1 0-1 0 0,-2 0 0 0 0,1-1 0 0 0,0 0 1 0 0,-3-41 220 0 0,2 32-32 0 0,0-4-33 0 0,-4-72 120 0 0,2 20-53 0 0,2-29-8 0 0,1 87-183 0 0,1 0-31 0 0,4-30-113 0 0,-4 29-144 0 0,0 2-628 0 0,3-25 240 0 0,-3 25-157 0 0</inkml:trace>
</inkml:ink>
</file>

<file path=ppt/ink/ink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6:46.283"/>
    </inkml:context>
    <inkml:brush xml:id="br0">
      <inkml:brushProperty name="width" value="0.05" units="cm"/>
      <inkml:brushProperty name="height" value="0.05" units="cm"/>
      <inkml:brushProperty name="color" value="#E71224"/>
    </inkml:brush>
  </inkml:definitions>
  <inkml:trace contextRef="#ctx0" brushRef="#br0">212 1313 432 0 0,'0'0'6182'0'0,"11"-8"-5397"0"0,33-22-41 0 0,-33 23 4860 0 0,-31 2-5346 0 0,-61-14-36 0 0,61 15-7 0 0,7 13-29 0 0,-41 29-12 0 0,51-36-156 0 0,0-1 1 0 0,0 1-1 0 0,-1 0 1 0 0,2 1-1 0 0,-1-1 1 0 0,0 0-1 0 0,0 1 1 0 0,1 0-1 0 0,-1 0 1 0 0,1-1-1 0 0,0 1 1 0 0,0 1-1 0 0,0-1 0 0 0,-2 3 1 0 0,-1 4 30 0 0,-10 10 124 0 0,13-18-160 0 0,0 0 0 0 0,0 0-1 0 0,1 1 1 0 0,-1-1 0 0 0,1 1-1 0 0,-1-1 1 0 0,1 1 0 0 0,0-1 0 0 0,0 1-1 0 0,0 0 1 0 0,1-1 0 0 0,-1 1-1 0 0,0 5 1 0 0,0-5 15 0 0,-6 28 62 0 0,5-23-14 0 0,2 3 3 0 0,2 45 42 0 0,2-47-78 0 0,14 28 6 0 0,-13-28 0 0 0,1-4-17 0 0,18 13-12 0 0,-18-14 14 0 0,-3-3-29 0 0,0-1-1 0 0,0 0 0 0 0,0 0 1 0 0,-1 1-1 0 0,1 0 1 0 0,0-1-1 0 0,0 1 1 0 0,-1 0-1 0 0,4 2 1 0 0,2 0 2 0 0,0-1 97 0 0,8-6-83 0 0,50-15-1 0 0,-44 10-4 0 0,33-44 16 0 0,-6-11 20 0 0,-43 56-38 0 0,-4 5-9 0 0,0 1-1 0 0,0-1 1 0 0,0 1 0 0 0,-1-1-1 0 0,1 0 1 0 0,-1 0 0 0 0,0 0-1 0 0,0 1 1 0 0,0-1 0 0 0,0 0 0 0 0,1-4-1 0 0,-1-2 5 0 0,2 1 51 0 0,0 2-52 0 0,5-22-7 0 0,-6 21 7 0 0,2 28-4 0 0,13 60-1 0 0,-13-61-21 0 0,-1-12-4 0 0,10 22-5 0 0,-10-23 9 0 0,3 0-4 0 0,17 19 11 0 0,-17-19 5 0 0,0-4-42 0 0,17 9 26 0 0,-17-9 0 0 0,7-5-37 0 0,36-5 45 0 0,-36 5-8 0 0,-3-4-10 0 0,61-47 16 0 0,-67 49 5 0 0,2-5 5 0 0,-2 2 6 0 0,1 0-3 0 0,0-1 0 0 0,-1 1 0 0 0,1-1 0 0 0,-2 0 1 0 0,1-1-1 0 0,-1 1 0 0 0,0 0 0 0 0,-1-1 0 0 0,2-10 0 0 0,-4-75-12 0 0,-11 0-36 0 0,4 35 35 0 0,-33-116-10 0 0,27 126 154 0 0,-1 1 0 0 0,-41-90 1 0 0,52 132-76 0 0,1-1 6 0 0,-6-22-11 0 0,5 22 661 0 0,12 34-678 0 0,64 207 63 0 0,-43-156 4 0 0,3-1-1 0 0,4-2 1 0 0,3-2-1 0 0,68 95 1 0 0,-106-165-93 0 0,-1 0-1 0 0,1 0 1 0 0,0 0 0 0 0,1 0 0 0 0,-1 0 0 0 0,0-1 0 0 0,1 1 0 0 0,0-1 0 0 0,3 3 0 0 0,15 11 39 0 0,-15-11-17 0 0,42 32 139 0 0,-43-34-97 0 0,-1 0 1 0 0,1-1 0 0 0,0 1 0 0 0,0-1-1 0 0,-1 0 1 0 0,2-1 0 0 0,-1 1-1 0 0,0-1 1 0 0,0 0 0 0 0,0 0 0 0 0,10 0-1 0 0,36-5 53 0 0,-38 3-4 0 0,-4-4-18 0 0,-3 1-86 0 0,1 1 17 0 0,-1-1 0 0 0,1 1 0 0 0,-1-1 0 0 0,0-1-1 0 0,0 1 1 0 0,-1-1 0 0 0,1 0 0 0 0,-1-1 0 0 0,0 1 0 0 0,-1-1 0 0 0,7-9-1 0 0,24-72 235 0 0,-30 69-226 0 0,-1-1 0 0 0,0 1 0 0 0,-1-1 0 0 0,-1 0 1 0 0,-1-27-1 0 0,1 2-6 0 0,-2-21 8 0 0,0 54-7 0 0,-1-1 20 0 0,-2-36-25 0 0,2 36-5 0 0,0 6-13 0 0,-3-22-2 0 0,3 21 3 0 0,-4 31-37 0 0,-13 72 24 0 0,13-72 7 0 0,9-10-6 0 0,12 42-2 0 0,-12-42-2 0 0,-4-13 4 0 0,0 0 0 0 0,0 1 0 0 0,0-1 1 0 0,1 0-1 0 0,-1 0 0 0 0,0 0 1 0 0,0 0-1 0 0,1 0 0 0 0,-1 0 0 0 0,0 0 1 0 0,1 0-1 0 0,-1 0 0 0 0,1 0 1 0 0,0 0-1 0 0,-1 0 0 0 0,1 0 0 0 0,0 0 1 0 0,-1 0-1 0 0,1-1 0 0 0,1 2 1 0 0,-1-1-1 0 0,0-1 0 0 0,-1 1 0 0 0,1 0 1 0 0,0 0-1 0 0,0 0 0 0 0,-1 0 1 0 0,1-1-1 0 0,-1 1 0 0 0,1 0 0 0 0,-1 0 1 0 0,1 0-1 0 0,-1 1 0 0 0,1-1 1 0 0,-1 0-1 0 0,0 0 0 0 0,0 0 0 0 0,0 0 1 0 0,1 0-1 0 0,-1 0 0 0 0,0 1 1 0 0,5 3-3 0 0,14 13 2 0 0,-14-13 56 0 0,5-4-30 0 0,39 3 14 0 0,-38-15-32 0 0,32-33-1 0 0,-40 42-7 0 0,-1 0-1 0 0,1 0 1 0 0,-1-1 0 0 0,0 1-1 0 0,0 0 1 0 0,0-1 0 0 0,0 1 0 0 0,0-1-1 0 0,-1 0 1 0 0,1 0 0 0 0,-1 0-1 0 0,1 1 1 0 0,0-7 0 0 0,1 0 0 0 0,0 4 1 0 0,12-27-1 0 0,-6 4 0 0 0,7-20-13 0 0,10-33-1 0 0,-24 73 2 0 0,1 2 5 0 0,0 0-10 0 0,-2 4 10 0 0,1 0 0 0 0,-1 1 1 0 0,0-1-1 0 0,0 0 0 0 0,0-1 0 0 0,0 1 0 0 0,-1 0 0 0 0,1 0 0 0 0,-1 0 0 0 0,1 0 0 0 0,0-5 0 0 0,13 20 17 0 0,43 36-10 0 0,-42-36 17 0 0,-10-7-14 0 0,52 50-28 0 0,-51-52 32 0 0,2 1-9 0 0,21 14-6 0 0,-22-14 10 0 0,1-3-12 0 0,-1 2 3 0 0,-5-2 6 0 0,0-1 0 0 0,0 0 0 0 0,0 0 1 0 0,1 0-1 0 0,-1 0 0 0 0,0 0 0 0 0,1-1 1 0 0,-1 1-1 0 0,0-1 0 0 0,1 1 0 0 0,-1-1 0 0 0,1 0 1 0 0,-1 0-1 0 0,0 0 0 0 0,1 0 0 0 0,3-1 1 0 0,6 2 2 0 0,-8-1 0 0 0,0 1 0 0 0,0-1 0 0 0,0 0 1 0 0,0 0-1 0 0,1-1 0 0 0,-1 1 0 0 0,0-1 0 0 0,0 0 0 0 0,0 0 0 0 0,0 0 0 0 0,4-2 0 0 0,32-10 11 0 0,-30 10 1 0 0,0-2 10 0 0,37-20-20 0 0,-6-3-6 0 0,30-40-15 0 0,-45 35 3 0 0,21-31 17 0 0,-43 58-1 0 0,1 0-34 0 0,14-17 15 0 0,-14 17 2 0 0,2 2-48 0 0,0-1 62 0 0,20-8-33 0 0,-25 12 33 0 0,0 0 0 0 0,0 1 0 0 0,0-1 0 0 0,0 1 0 0 0,0 0 0 0 0,0 0 0 0 0,0 0 0 0 0,0 0 0 0 0,0 0 0 0 0,0 0-1 0 0,0 0 1 0 0,4 1 0 0 0,-3 0 1 0 0,1 0-1 0 0,-1-1 1 0 0,1 1 0 0 0,0-1-1 0 0,-1 0 1 0 0,1 0-1 0 0,-1 0 1 0 0,1-1-1 0 0,0 1 1 0 0,3-2 0 0 0,14-3 16 0 0,-1-1 1 0 0,22-9 0 0 0,-35 12 9 0 0,-2-3-33 0 0,14-16-10 0 0,-14 16-2 0 0,-17-4-141 0 0,-34-31 136 0 0,34 30 13 0 0,-44 13 40 0 0,45-2-34 0 0,-3 7-15 0 0,-42 18 17 0 0,53-25 1 0 0,1 1 0 0 0,0-1 0 0 0,-1 1 0 0 0,1 0 0 0 0,0 0 0 0 0,-1 1 0 0 0,1-1 0 0 0,0 0 0 0 0,0 1 0 0 0,0-1 0 0 0,0 1 0 0 0,0-1 0 0 0,1 1 0 0 0,-1 0 0 0 0,0 0 0 0 0,1 0 0 0 0,-3 3 0 0 0,0 2-5 0 0,-1-1 2 0 0,-1 0 1 0 0,1 1-1 0 0,0 0 1 0 0,0 0-1 0 0,1 0 1 0 0,0 0-1 0 0,0 1 1 0 0,-3 12 0 0 0,4-14 2 0 0,0 2-8 0 0,2 1 3 0 0,-2 26-8 0 0,2-26-1 0 0,7 3 20 0 0,19 35 3 0 0,-24-45-6 0 0,-1-1 0 0 0,1 1 0 0 0,0 0 1 0 0,-1-1-1 0 0,1 1 0 0 0,0 0 0 0 0,0-1 0 0 0,0 1 0 0 0,0-1 1 0 0,1 1-1 0 0,-1-1 0 0 0,0 0 0 0 0,1 0 0 0 0,-1 1 0 0 0,1-1 1 0 0,-1 0-1 0 0,1 0 0 0 0,-1 0 0 0 0,1-1 0 0 0,3 2 0 0 0,0 0 4 0 0,-2 1-4 0 0,-1-1 1 0 0,1 0-1 0 0,-1 0 1 0 0,1-1 0 0 0,0 1-1 0 0,0-1 1 0 0,0 1 0 0 0,0-1-1 0 0,0 0 1 0 0,0 0-1 0 0,0 0 1 0 0,0 0 0 0 0,0-1-1 0 0,0 1 1 0 0,4-1 0 0 0,29 5 14 0 0,-30-4-18 0 0,-1 0 0 0 0,1 0 0 0 0,-1 0 0 0 0,1 0 1 0 0,-1-1-1 0 0,1 0 0 0 0,-1 0 0 0 0,7-2 0 0 0,2 3 1 0 0,44-7 9 0 0,15-6 23 0 0,-60 11-30 0 0,-6 1 1 0 0,-1-1-1 0 0,0 0 1 0 0,0 0-1 0 0,0 0 1 0 0,0-1-1 0 0,0 0 1 0 0,7-3-1 0 0,45-17-11 0 0,-22 2 19 0 0,64-46 0 0 0,-85 52-6 0 0,0 0 1 0 0,-1-2 0 0 0,22-29 0 0 0,-17 21 1 0 0,29-38-25 0 0,-2-2 0 0 0,43-80 0 0 0,-87 141 21 0 0,0 0-1 0 0,-1 0 0 0 0,1 0 0 0 0,-1 0 1 0 0,1-1-1 0 0,-1 1 0 0 0,0-1 1 0 0,0 1-1 0 0,-1-1 0 0 0,1 1 1 0 0,-1-1-1 0 0,1-5 0 0 0,-1-2 0 0 0,2 6 0 0 0,-1 0 0 0 0,1-1 0 0 0,-1 1 0 0 0,-1-1-1 0 0,1 1 1 0 0,-1-1 0 0 0,-1-8 0 0 0,1 1 0 0 0,-3-10-5 0 0,1 8 4 0 0,0 3-3 0 0,-1 1 1 0 0,0-1 0 0 0,0 1-1 0 0,-1 0 1 0 0,0 0 0 0 0,-12-20 0 0 0,-20-30-28 0 0,-63-82 0 0 0,95 138 24 0 0,-1-1-14 0 0,-14-16 5 0 0,14 16-1 0 0,17 34-204 0 0,-7-15 216 0 0,22 50 5 0 0,57 95 0 0 0,2-33 25 0 0,113 124 0 0 0,-110-142-11 0 0,-43-54-9 0 0,-42-47 0 0 0,8 14 10 0 0,2 4-14 0 0,-11-19 7 0 0,-1 2 5 0 0,1 1 2 0 0,3 20 260 0 0,-20-22-183 0 0,-43 18 16 0 0,55-23-101 0 0,1 0 0 0 0,-1-1 0 0 0,1 1 0 0 0,-1-1 0 0 0,1 1 0 0 0,-1-1 0 0 0,0 1 0 0 0,1-1 0 0 0,-1 0 0 0 0,0 0 0 0 0,1 0 0 0 0,-1 0 0 0 0,0 0 0 0 0,1 0 0 0 0,-3 0 0 0 0,-11 0 30 0 0,8 0-14 0 0,0 0 0 0 0,0-1 0 0 0,0 1-1 0 0,1-1 1 0 0,-1-1 0 0 0,0 1 0 0 0,-11-5 0 0 0,-204-66 595 0 0,184 53-395 0 0,9-2-47 0 0,7 8-51 0 0,17 10 11 0 0,0-3-4 0 0,-14-19-6 0 0,15 19 99 0 0,3-3-138 0 0,-1-26-16 0 0,1 26-20 0 0,13 0-123 0 0,36-28-126 0 0,-25 24-177 0 0,-21 12 217 0 0,90-30-1547 0 0,-52 22-1999 0 0,-1 6-4221 0 0,24 2 3141 0 0</inkml:trace>
</inkml:ink>
</file>

<file path=ppt/ink/ink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6:49.752"/>
    </inkml:context>
    <inkml:brush xml:id="br0">
      <inkml:brushProperty name="width" value="0.05" units="cm"/>
      <inkml:brushProperty name="height" value="0.05" units="cm"/>
      <inkml:brushProperty name="color" value="#E71224"/>
    </inkml:brush>
  </inkml:definitions>
  <inkml:trace contextRef="#ctx0" brushRef="#br0">25 405 188 0 0,'0'0'3373'0'0,"-4"-11"-2633"0"0,-13-35-63 0 0,13 35 3206 0 0,25 26-3580 0 0,12 8-185 0 0,79 60 330 0 0,-30-21 33 0 0,3-4-1 0 0,2-3 0 0 0,2-4 0 0 0,97 39 1 0 0,-44-39 151 0 0,-139-50-603 0 0,0 1-1 0 0,0-1 1 0 0,0 0 0 0 0,0 0 0 0 0,1 0 0 0 0,-1 0 0 0 0,0 0-1 0 0,0-1 1 0 0,1 1 0 0 0,5-1 0 0 0,0 0 44 0 0,-2 1 889 0 0,5-8-743 0 0,32-22-17 0 0,-43 29-195 0 0,0 0 0 0 0,-1 0-1 0 0,1-1 1 0 0,0 1 0 0 0,-1-1-1 0 0,1 1 1 0 0,0 0-1 0 0,-1-1 1 0 0,1 1 0 0 0,-1-1-1 0 0,1 0 1 0 0,0 1 0 0 0,-1-1-1 0 0,0 1 1 0 0,1-1 0 0 0,-1 0-1 0 0,1 1 1 0 0,-1-1 0 0 0,0 0-1 0 0,1 1 1 0 0,-1-1-1 0 0,0 0 1 0 0,0 0 0 0 0,1 1-1 0 0,-1-1 1 0 0,0-1 0 0 0,10-56 295 0 0,-8 45-254 0 0,-1 8-22 0 0,0 0 0 0 0,0 0 0 0 0,0 0 0 0 0,-1-1 0 0 0,0 1 0 0 0,0 0 0 0 0,0-1 0 0 0,-2-6 0 0 0,1-3 14 0 0,-6-47 128 0 0,-37-130 221 0 0,18 61-46 0 0,25 123-309 0 0,21 20-146 0 0,154 109 94 0 0,115 90-7 0 0,-285-209 26 0 0,-1 1 0 0 0,1-1 0 0 0,0 0-1 0 0,-1 0 1 0 0,1 0 0 0 0,0-1 0 0 0,0 1 0 0 0,7 0 0 0 0,-1 1 2 0 0,-2 0 9 0 0,33 10 67 0 0,-33-10 331 0 0,3-9-323 0 0,33-17-13 0 0,-29 10 12 0 0,24-60 261 0 0,-36 67-324 0 0,0 0 0 0 0,-1 0 0 0 0,0 0 0 0 0,0 0 0 0 0,0 0 1 0 0,0-7-1 0 0,0 0 1 0 0,0 7-8 0 0,0-1-1 0 0,0 1 0 0 0,-1-1 1 0 0,0 1-1 0 0,0-1 0 0 0,-1 1 1 0 0,0-8-1 0 0,0-1 8 0 0,1 8-6 0 0,0 0-1 0 0,0 1 1 0 0,-1-1-1 0 0,0 0 1 0 0,-1 0-1 0 0,-2-13 1 0 0,1 5 3 0 0,-2-16 30 0 0,-2 0 0 0 0,-1 1 0 0 0,-2-1 0 0 0,-1 2 0 0 0,-1-1 0 0 0,-1 1 0 0 0,-17-28 0 0 0,28 55-46 0 0,-2-4-2 0 0,0 0-683 0 0,0 1-96 0 0,-6-9 1415 0 0,7 7-4158 0 0</inkml:trace>
</inkml:ink>
</file>

<file path=ppt/ink/ink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6:51.108"/>
    </inkml:context>
    <inkml:brush xml:id="br0">
      <inkml:brushProperty name="width" value="0.05" units="cm"/>
      <inkml:brushProperty name="height" value="0.05" units="cm"/>
      <inkml:brushProperty name="color" value="#E71224"/>
    </inkml:brush>
  </inkml:definitions>
  <inkml:trace contextRef="#ctx0" brushRef="#br0">0 42 952 0 0,'0'0'11625'0'0,"21"5"-11309"0"0,67 18-8 0 0,-74-17-229 0 0,-1 1 1 0 0,0 0 0 0 0,0 0 0 0 0,-1 1-1 0 0,0 1 1 0 0,0 0 0 0 0,0 1 0 0 0,-2 0-1 0 0,15 17 1 0 0,6 4 81 0 0,325 291 2419 0 0,-294-258-1927 0 0,-57-60-357 0 0,0 2-185 0 0,16 17 0 0 0,-16-17 499 0 0,15 21-479 0 0,-16-22 978 0 0,-15-26-1087 0 0,-32-64-12 0 0,32 64-8 0 0,9 12 9 0 0,-7-29-16 0 0,7 32 3 0 0,1 0-1 0 0,0 0 1 0 0,0 0-1 0 0,0 0 0 0 0,1 0 1 0 0,0-10-1 0 0,0 3-1 0 0,0 2-23 0 0,1 0-20 0 0,7-32-23 0 0,-7 32 4 0 0,3 5-18 0 0,9-17 0 0 0,-10 18-1 0 0,5 1-56 0 0,22-12 63 0 0,-22 12-12 0 0,6 6-36 0 0,56 8-2 0 0,-64-9 117 0 0,-1 0-1 0 0,0 0 0 0 0,0 1 0 0 0,-1 0 1 0 0,1 0-1 0 0,0 0 0 0 0,-1 0 0 0 0,7 5 0 0 0,19 11-52 0 0,143 87-97 0 0,-147-91 148 0 0,19 8 36 0 0,-38-18-18 0 0,1-1-9 0 0,0 0 5 0 0,-5-1 3 0 0,1 0 0 0 0,-1-1-1 0 0,1 0 1 0 0,-1 0 0 0 0,1 0 0 0 0,-1 0 0 0 0,1-1 0 0 0,-1 1 0 0 0,6-1 0 0 0,30 4 9 0 0,22-1-25 0 0,-45-3 7 0 0,3 0-9 0 0,-17 1 13 0 0,1-1 0 0 0,0 0 0 0 0,0 0-1 0 0,0 0 1 0 0,0 0 0 0 0,0 0 0 0 0,0-1 0 0 0,0 1 0 0 0,0-1 0 0 0,5-2 0 0 0,17-6-34 0 0,27-8-34 0 0,-42 13 61 0 0,31-16-35 0 0,-32 15 29 0 0,30-22-25 0 0,5-13-42 0 0,-36 33 69 0 0,-4 5 6 0 0,-1-1 1 0 0,0 0-1 0 0,0 0 0 0 0,0 0 1 0 0,0-1-1 0 0,-1 1 1 0 0,1 0-1 0 0,2-8 0 0 0,22-33-41 0 0,2-17 12 0 0,-27 52 29 0 0,1 3 6 0 0,-6-6 18 0 0,0-2-20 0 0,1 8-5 0 0,1 1 0 0 0,-1-1 0 0 0,1 0 0 0 0,0 0 0 0 0,1-12 0 0 0,-7 12-18 0 0,-26-25-4 0 0,26 27 24 0 0,1 1 0 0 0,-1-1 0 0 0,0 1 0 0 0,1 0 0 0 0,-1 1 1 0 0,-1 0-1 0 0,1 0 0 0 0,0 0 0 0 0,0 1 0 0 0,-1 0 0 0 0,-14 0 1 0 0,15 1 0 0 0,1 0 0 0 0,-1 1 0 0 0,0-1 0 0 0,0 1 1 0 0,0 0-1 0 0,-7 3 0 0 0,-1 0-1 0 0,-12 3-4 0 0,9 0 3 0 0,9-5 1 0 0,-1 2 1 0 0,1 0-1 0 0,0 0 0 0 0,1 0 1 0 0,-1 1-1 0 0,1 0 0 0 0,-10 8 1 0 0,10-8 1 0 0,5-4 1 0 0,0 0 1 0 0,0 1 0 0 0,0 0-1 0 0,1 0 1 0 0,-1 0-1 0 0,1 0 1 0 0,-1 0 0 0 0,1 0-1 0 0,0 0 1 0 0,0 1 0 0 0,0-1-1 0 0,-3 6 1 0 0,-2-1-3 0 0,4-5 3 0 0,1 0-1 0 0,0 0 1 0 0,0 1-1 0 0,0-1 1 0 0,0 1 0 0 0,0-1-1 0 0,1 1 1 0 0,-1 0-1 0 0,1 0 1 0 0,-1-1-1 0 0,1 1 1 0 0,0 0-1 0 0,-1 4 1 0 0,-2 2-3 0 0,-8 34-14 0 0,5-7 7 0 0,9-13 21 0 0,9 29 23 0 0,-10-49-33 0 0,-1 0 1 0 0,1 0-1 0 0,-1 0 1 0 0,1 0-1 0 0,0 1 0 0 0,0-1 1 0 0,1 0-1 0 0,-1-1 1 0 0,1 1-1 0 0,-1 0 0 0 0,1 0 1 0 0,0-1-1 0 0,0 1 1 0 0,4 4-1 0 0,3 2 3 0 0,-2 2 6 0 0,1-2 1 0 0,0 1-1 0 0,0-1 1 0 0,1 0 0 0 0,0-1-1 0 0,1 0 1 0 0,-1 0-1 0 0,2-1 1 0 0,-1 0-1 0 0,12 5 1 0 0,-10-5 6 0 0,-5-2-5 0 0,1-1 0 0 0,0 0-1 0 0,-1-1 1 0 0,1 1 0 0 0,1-2 0 0 0,-1 1 0 0 0,0-1-1 0 0,14 2 1 0 0,1 0-9 0 0,18 2 46 0 0,-1-1 1 0 0,63 0 0 0 0,-87-5-37 0 0,-9 1-5 0 0,0-1 0 0 0,1 0-1 0 0,-1 0 1 0 0,0-1 0 0 0,0 0-1 0 0,14-3 1 0 0,-4 1-3 0 0,-1 1 26 0 0,0-1 0 0 0,0-1-1 0 0,0 0 1 0 0,-1-1-1 0 0,0 0 1 0 0,0-2 0 0 0,0 0-1 0 0,14-8 1 0 0,-20 10-19 0 0,-6 3-7 0 0,1 0 0 0 0,-1 0 0 0 0,0 0 0 0 0,0 0 0 0 0,0-1 0 0 0,0 1 0 0 0,-1-1 0 0 0,1 1 1 0 0,-1-1-1 0 0,4-5 0 0 0,7-9 2 0 0,0-1 1 0 0,-1 0 0 0 0,-1-1 0 0 0,-1 0-1 0 0,0 0 1 0 0,-2-1 0 0 0,0-1 0 0 0,-2 1-1 0 0,0-1 1 0 0,5-31 0 0 0,-9 40-4 0 0,0 7 1 0 0,-1 0 1 0 0,0-1-1 0 0,0 1 0 0 0,-1 0 1 0 0,0-1-1 0 0,0 1 0 0 0,-1-10 1 0 0,-7-90 71 0 0,7 93-42 0 0,0 4-21 0 0,2-2-276 0 0,8 28 182 0 0,18 48 135 0 0,-18-42-81 0 0,-5-14 24 0 0,-1 0 0 0 0,2-1 0 0 0,-1 1 0 0 0,1-1 0 0 0,11 14 0 0 0,3 5-13 0 0,103 138 38 0 0,-108-147-24 0 0,-10-14-1 0 0,1 1 28 0 0,14 17 32 0 0,-14-17 1052 0 0,-17-31-1054 0 0,-59-122 36 0 0,65 133-79 0 0,1-1-1 0 0,1 0 1 0 0,0 0 0 0 0,1-1 0 0 0,1 1 0 0 0,0-1 0 0 0,1 0-1 0 0,1 1 1 0 0,0-1 0 0 0,1 0 0 0 0,1 1 0 0 0,0-1 0 0 0,1 1-1 0 0,1 0 1 0 0,9-26 0 0 0,-12 39-14 0 0,0 0 1 0 0,0 0-1 0 0,-1 0 0 0 0,2 0 0 0 0,-1 1 1 0 0,0-1-1 0 0,0 0 0 0 0,0 1 1 0 0,1-1-1 0 0,-1 1 0 0 0,1-1 0 0 0,-1 1 1 0 0,1-1-1 0 0,0 1 0 0 0,3-2 0 0 0,0 0-6 0 0,8-5-23 0 0,-6 5 21 0 0,-4 1 5 0 0,-1 1 0 0 0,1 0 0 0 0,-1 0 1 0 0,1 0-1 0 0,-1 0 0 0 0,1 0 1 0 0,0 0-1 0 0,-1 1 0 0 0,1 0 1 0 0,4-1-1 0 0,57 7-66 0 0,-44-3 59 0 0,12 3-31 0 0,2 7 19 0 0,0 2-1 0 0,-2 0 1 0 0,58 38 0 0 0,-26-7-28 0 0,-3 3 0 0 0,56 57-1 0 0,-111-100-191 0 0,0 0-154 0 0,18 16-178 0 0,-18-17-236 0 0,15 22-9139 0 0,-17-22 5764 0 0</inkml:trace>
</inkml:ink>
</file>

<file path=ppt/ink/ink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6:53.979"/>
    </inkml:context>
    <inkml:brush xml:id="br0">
      <inkml:brushProperty name="width" value="0.05" units="cm"/>
      <inkml:brushProperty name="height" value="0.05" units="cm"/>
      <inkml:brushProperty name="color" value="#E71224"/>
    </inkml:brush>
  </inkml:definitions>
  <inkml:trace contextRef="#ctx0" brushRef="#br0">160 1086 484 0 0,'0'0'10248'0'0,"0"-22"-9998"0"0,1-62-2 0 0,0 78-209 0 0,-1 0 1 0 0,0 0 0 0 0,0 0-1 0 0,0 0 1 0 0,-1 0 0 0 0,1 0-1 0 0,-2 0 1 0 0,1 0 0 0 0,-3-8-1 0 0,-2-4 42 0 0,-28-196 842 0 0,11 57-212 0 0,-44-218 780 0 0,53 323-578 0 0,12 47-689 0 0,0 0 0 0 0,1-1 0 0 0,-1 1 0 0 0,1-1 1 0 0,0 1-1 0 0,0-8 0 0 0,14 32-168 0 0,93 156 70 0 0,-55-99-52 0 0,3-3 0 0 0,4-2 0 0 0,81 77 0 0 0,-120-129-34 0 0,-16-16-38 0 0,61 48 57 0 0,-3-7 52 0 0,-55-40 663 0 0,1-20-730 0 0,22-47-30 0 0,-20 35 17 0 0,-2-45 62 0 0,-5-113 8 0 0,2 56-42 0 0,2-61 9 0 0,-6 145-436 0 0,21 61 347 0 0,71 55 8 0 0,-58-40 24 0 0,41 46 1 0 0,-24-22-3 0 0,21 17 33 0 0,38 21-280 0 0,-104-87-41 0 0,2-1-90 0 0,20 13-94 0 0,-21-13-90 0 0,13 1-368 0 0,10 6-1297 0 0,5-4 1252 0 0,-26-5-87 0 0,2-3-2137 0 0,34 1-69 0 0,-34 0 248 0 0</inkml:trace>
</inkml:ink>
</file>

<file path=ppt/ink/ink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6:55.258"/>
    </inkml:context>
    <inkml:brush xml:id="br0">
      <inkml:brushProperty name="width" value="0.05" units="cm"/>
      <inkml:brushProperty name="height" value="0.05" units="cm"/>
      <inkml:brushProperty name="color" value="#E71224"/>
    </inkml:brush>
  </inkml:definitions>
  <inkml:trace contextRef="#ctx0" brushRef="#br0">203 769 100 0 0,'5'-11'675'0'0,"-1"2"-534"0"0,2-2 311 0 0,0-1 0 0 0,-1 0 0 0 0,-1 0 0 0 0,0 0 0 0 0,-1-1 0 0 0,3-16 0 0 0,-3 17-203 0 0,-1 8-57 0 0,-1 0-1 0 0,0 0 0 0 0,-1 0 0 0 0,1 0 0 0 0,-1-1 0 0 0,0 1 0 0 0,0 0 0 0 0,0-1 0 0 0,0 1 0 0 0,-2-6 0 0 0,-2-32 332 0 0,3 31 478 0 0,-3 3-541 0 0,-11-26-48 0 0,11 25 321 0 0,-3 5-417 0 0,-17-13-18 0 0,17 12 950 0 0,-11 15-1019 0 0,-57 29 1 0 0,73-38-213 0 0,0-1-1 0 0,0 1 1 0 0,0 0 0 0 0,0 0-1 0 0,0 0 1 0 0,0 1-1 0 0,1-1 1 0 0,-1 0 0 0 0,0 1-1 0 0,1-1 1 0 0,-1 1-1 0 0,-1 1 1 0 0,-4 4 51 0 0,5-5-40 0 0,-1 1 0 0 0,1-1 0 0 0,0 0-1 0 0,0 1 1 0 0,0 0 0 0 0,0 0 0 0 0,0 0 0 0 0,0 0 0 0 0,1 0-1 0 0,0 0 1 0 0,-3 6 0 0 0,-24 72 479 0 0,27-77-484 0 0,-1 0 0 0 0,1 0-1 0 0,0 1 1 0 0,0-1 0 0 0,1 0 0 0 0,-1 1 0 0 0,1-1 0 0 0,0 0 0 0 0,0 1-1 0 0,2 8 1 0 0,-1-1 23 0 0,-1 0 89 0 0,5 0-2 0 0,-2-5-122 0 0,2 6 56 0 0,1-1 0 0 0,1 1 0 0 0,0-1 0 0 0,1 0 0 0 0,14 18 0 0 0,-11-20 22 0 0,1-1-1 0 0,-1 0 1 0 0,16 8 0 0 0,-19-13-3 0 0,2-4 2 0 0,39 2 154 0 0,-35-8-174 0 0,42-16-12 0 0,-53 21-53 0 0,-1 1 1 0 0,0-1-1 0 0,0 1 1 0 0,0-1-1 0 0,0 0 1 0 0,0 0-1 0 0,0 0 1 0 0,0 0-1 0 0,-1 0 1 0 0,1 0-1 0 0,0 0 1 0 0,0-1-1 0 0,-1 1 1 0 0,1-1-1 0 0,-1 1 1 0 0,1-1-1 0 0,-1 0 1 0 0,0 0-1 0 0,2-1 1 0 0,0-3 8 0 0,0 3-5 0 0,0 0 0 0 0,0 1 0 0 0,0-1 0 0 0,-1-1 0 0 0,1 1 0 0 0,-1 0 0 0 0,0-1 0 0 0,0 1 0 0 0,3-7 0 0 0,0 0 6 0 0,-3 6-9 0 0,0 1 1 0 0,0 0-1 0 0,0-1 0 0 0,0 1 1 0 0,0-1-1 0 0,-1 1 0 0 0,1-1 0 0 0,-1 0 1 0 0,0 0-1 0 0,0 0 0 0 0,0-5 1 0 0,1-3 4 0 0,8-17 42 0 0,-5-2-26 0 0,-5 21-11 0 0,1-22 12 0 0,0 24-3 0 0,-1-2-3 0 0,0-28 13 0 0,0 28 606 0 0,21 22-600 0 0,5 2-28 0 0,-7-5 7 0 0,0 2 0 0 0,30 22-1 0 0,-42-26-7 0 0,28 15 43 0 0,36 14 2 0 0,-64-33-54 0 0,0 1-52 0 0,25 11-23 0 0,-25-11-20 0 0,6-11-710 0 0,39-19 695 0 0,-40 19 14 0 0,-10-2-2 0 0,3-25 4 0 0,-3 25 18 0 0,-2-2 6 0 0,0-31 3 0 0,0 32 4 0 0,-1 0-58 0 0,0-30 66 0 0,1 30 8 0 0,4 5-360 0 0,14-16 292 0 0,-14 16 15 0 0,16 18-156 0 0,7 4 239 0 0,-9-6-7 0 0,-1 1 0 0 0,0 0 0 0 0,30 30 0 0 0,-32-30 14 0 0,43 46-29 0 0,-50-51 35 0 0,19 26 7 0 0,20 32 42 0 0,-42-59-21 0 0,-2-1 0 0 0,11 18 9 0 0,-11-18 1297 0 0,-19-20-1276 0 0,-48-45 1 0 0,48 45 98 0 0,25 3-161 0 0,29-33-6 0 0,-28 34 9 0 0,-6 12 5 0 0,0 0 0 0 0,0 0 0 0 0,-1 0 0 0 0,1-1 0 0 0,0 1 0 0 0,1-1 0 0 0,-1 0 0 0 0,0 0 0 0 0,0 0 0 0 0,4-2 0 0 0,-2 2-2 0 0,1-1 0 0 0,-1 0 0 0 0,1 1 0 0 0,-1 1 1 0 0,0-1-1 0 0,1 1 0 0 0,-1 0 0 0 0,7 2 0 0 0,54 9-12 0 0,84 21-3 0 0,-141-31 16 0 0,-1 0 14 0 0,26 4 6 0 0,-27-4 30 0 0,3-5-27 0 0,32-11-2 0 0,-32 10-8 0 0,-6-2-12 0 0,12-18 6 0 0,-13 18 4 0 0,-2-3-4 0 0,2 0-6 0 0,-3 6-2 0 0,1 0 1 0 0,-1-1-1 0 0,0 1 1 0 0,-1 0 0 0 0,1 0-1 0 0,0-1 1 0 0,-1 1-1 0 0,0 0 1 0 0,0-1-1 0 0,0 1 1 0 0,0-1 0 0 0,-1 1-1 0 0,0-5 1 0 0,1-8-2 0 0,0 9 0 0 0,0-1-1 0 0,0 0 0 0 0,-1 0 1 0 0,0 1-1 0 0,0-1 0 0 0,-4-9 1 0 0,-11-47-17 0 0,-66-191 14 0 0,75 212 3 0 0,7 38 2 0 0,0 0-1 0 0,0 0 1 0 0,-1 0-1 0 0,1 0 0 0 0,-1 1 1 0 0,-1-1-1 0 0,-2-7 1 0 0,-5-21 6 0 0,7 25-8 0 0,1 0-2 0 0,-3-25 14 0 0,3 25 1 0 0,18 28-90 0 0,52 67 116 0 0,-63-80-29 0 0,0 1-1 0 0,-1-1 1 0 0,0 1-1 0 0,-1 1 1 0 0,6 11 0 0 0,7 17 74 0 0,-1-2-57 0 0,114 215 649 0 0,-37-91 91 0 0,-17-44-67 0 0,-72-108-600 0 0,0-1 10 0 0,8 18 12 0 0,-8-18 267 0 0,0-1-280 0 0,14 15 35 0 0,-14-15 1020 0 0,6-17-1080 0 0,30-36-10 0 0,-30 36-30 0 0,-7 4-20 0 0,6-23-16 0 0,-6 24-24 0 0,0-1-6 0 0,23-65-410 0 0,-24 66 338 0 0,15 15-6898 0 0,52 27 4732 0 0,-51-26-1445 0 0</inkml:trace>
</inkml:ink>
</file>

<file path=ppt/ink/ink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1-04T21:06:55.945"/>
    </inkml:context>
    <inkml:brush xml:id="br0">
      <inkml:brushProperty name="width" value="0.05" units="cm"/>
      <inkml:brushProperty name="height" value="0.05" units="cm"/>
      <inkml:brushProperty name="color" value="#E71224"/>
    </inkml:brush>
  </inkml:definitions>
  <inkml:trace contextRef="#ctx0" brushRef="#br0">1 0 260,'0'0'9164,"10"12"-8669,31 34-31,-40-44-426,1-1-1,-1 0 1,0 1 0,1 0-1,-1-1 1,0 1 0,0 0-1,0-1 1,0 1 0,-1 0-1,2 3 1,15 44 744,2-1-1,2-1 1,35 57 0,-40-78-558,-12-20-21,0-1-18,10 16-5,-10-16 259,0 0-831,15 15 42,-15-15-152</inkml:trace>
</inkml:ink>
</file>

<file path=ppt/ink/ink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6:56.598"/>
    </inkml:context>
    <inkml:brush xml:id="br0">
      <inkml:brushProperty name="width" value="0.05" units="cm"/>
      <inkml:brushProperty name="height" value="0.05" units="cm"/>
      <inkml:brushProperty name="color" value="#E71224"/>
    </inkml:brush>
  </inkml:definitions>
  <inkml:trace contextRef="#ctx0" brushRef="#br0">1 385 56 0 0,'0'0'11978'0'0,"1"-16"-11743"0"0,6-62 162 0 0,-7 76-374 0 0,1-1 0 0 0,-1 1-1 0 0,1 0 1 0 0,0 0-1 0 0,-1 0 1 0 0,1 0-1 0 0,0 0 1 0 0,0 0-1 0 0,0 1 1 0 0,1-1-1 0 0,-1 0 1 0 0,3-2-1 0 0,-1 0 30 0 0,0-3 126 0 0,0-1-8 0 0,22-82 360 0 0,-1-10-27 0 0,-23 90-370 0 0,1 2-101 0 0,0 0-215 0 0,1-5 175 0 0,1-2-9800 0 0</inkml:trace>
</inkml:ink>
</file>

<file path=ppt/ink/ink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6:56.983"/>
    </inkml:context>
    <inkml:brush xml:id="br0">
      <inkml:brushProperty name="width" value="0.05" units="cm"/>
      <inkml:brushProperty name="height" value="0.05" units="cm"/>
      <inkml:brushProperty name="color" value="#E71224"/>
    </inkml:brush>
  </inkml:definitions>
  <inkml:trace contextRef="#ctx0" brushRef="#br0">1 0 156 0 0,'0'0'2807'0'0,"7"10"-2131"0"0,52 60 1276 0 0,-53-65-1360 0 0,1 1-14 0 0,134 101 2706 0 0,-135-102-2908 0 0,1 0-30 0 0,62 43 867 0 0,-62-44-961 0 0,-5-4-222 0 0,0 1 0 0 0,0 0-1 0 0,0 0 1 0 0,0 0 0 0 0,0 0-1 0 0,0 0 1 0 0,0 0 0 0 0,-1 1-1 0 0,1-1 1 0 0,0 0-1 0 0,-1 1 1 0 0,3 2 0 0 0,-3-2 20 0 0,5 1 447 0 0,0 2-353 0 0,18 14-5 0 0,-18-14 212 0 0,0-2-243 0 0,18 12-32 0 0,-18-12-60 0 0</inkml:trace>
</inkml:ink>
</file>

<file path=ppt/ink/ink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6:57.806"/>
    </inkml:context>
    <inkml:brush xml:id="br0">
      <inkml:brushProperty name="width" value="0.05" units="cm"/>
      <inkml:brushProperty name="height" value="0.05" units="cm"/>
      <inkml:brushProperty name="color" value="#E71224"/>
    </inkml:brush>
  </inkml:definitions>
  <inkml:trace contextRef="#ctx0" brushRef="#br0">1 945 652 0 0,'0'0'1278'0'0,"22"1"-693"0"0,66 2-28 0 0,-66-2-11 0 0,-18-1-468 0 0,-1 0-1 0 0,1-1 0 0 0,-1 1 0 0 0,1-1 0 0 0,-1 0 0 0 0,1 0 1 0 0,-1 0-1 0 0,1 0 0 0 0,-1-1 0 0 0,4-1 0 0 0,2-2 78 0 0,31-11 755 0 0,-34 13-495 0 0,3-1-18 0 0,10-7 80 0 0,-2-1 0 0 0,1 0 0 0 0,24-23 0 0 0,-38 30-12 0 0,-1-4-259 0 0,7-24-27 0 0,-8 25 405 0 0,-9-1-479 0 0,-24-28-12 0 0,24 27-9 0 0,-27 4 38 0 0,24 3-101 0 0,2 1 89 0 0,-9 5-60 0 0,-49 7-9 0 0,63-10-36 0 0,-1 0-1 0 0,1 0 1 0 0,0 1 0 0 0,-1-1 0 0 0,1 1 0 0 0,0 0 0 0 0,0 0 0 0 0,0 0 0 0 0,0 0 0 0 0,0 1 0 0 0,0-1 0 0 0,0 1 0 0 0,-3 1 0 0 0,-2 3 12 0 0,6-6-10 0 0,0 1 0 0 0,-1 0 1 0 0,1 0-1 0 0,0 0 0 0 0,0 0 1 0 0,0 0-1 0 0,0 0 0 0 0,0 1 1 0 0,0-1-1 0 0,0 1 0 0 0,0 0 1 0 0,0-1-1 0 0,-1 3 0 0 0,-14 15 70 0 0,-4 1-33 0 0,16-14 3 0 0,3 2 13 0 0,-2 1-33 0 0,2-6-4 0 0,1-1 0 0 0,0 1 0 0 0,0 0 1 0 0,0 0-1 0 0,0 0 0 0 0,0 0 0 0 0,0 0 0 0 0,1 0 0 0 0,-1 7 0 0 0,9 58 320 0 0,-1-59-214 0 0,-2-2-109 0 0,-1 0 34 0 0,1 0 0 0 0,0 0 0 0 0,1 0 0 0 0,0-1 0 0 0,0 0-1 0 0,0 0 1 0 0,1 0 0 0 0,-1-1 0 0 0,10 6 0 0 0,64 19 306 0 0,-76-29-343 0 0,0 1-1 0 0,0-1 1 0 0,-1 0-1 0 0,1-1 1 0 0,0 1-1 0 0,0-1 1 0 0,0 0 0 0 0,1 0-1 0 0,5 0 1 0 0,1-1 13 0 0,-2 1 60 0 0,6-1-9 0 0,3 1-56 0 0,-11 1-10 0 0,0-1 0 0 0,0-1 0 0 0,0 1 0 0 0,0-1 0 0 0,0 0 0 0 0,0-1 0 0 0,0 0 0 0 0,7-2 0 0 0,53-17 136 0 0,-56 18-130 0 0,32-16 78 0 0,-24 8-62 0 0,-1 0 1 0 0,0-1-1 0 0,-1 0 0 0 0,0-2 0 0 0,23-24 1 0 0,-30 27-20 0 0,-2 3-4 0 0,-1 0 0 0 0,0 0 1 0 0,0-1-1 0 0,-1 1 0 0 0,0-2 0 0 0,0 1 0 0 0,-1 0 0 0 0,7-20 1 0 0,32-140 76 0 0,-37 47-25 0 0,-6 115-66 0 0,0 0 1 0 0,-1 0-1 0 0,0-1 1 0 0,0 1-1 0 0,-1 0 1 0 0,0 0-1 0 0,-3-13 1 0 0,-1 0 2 0 0,3 4-1 0 0,-2-1-1 0 0,0 2 1 0 0,0-1 0 0 0,-1 0 0 0 0,-9-16 0 0 0,-3 2 10 0 0,-32-45 1 0 0,38 58-13 0 0,-1-1 2 0 0,-1 1-1 0 0,0 1 1 0 0,-1 1 0 0 0,-1-1-1 0 0,0 2 1 0 0,-1 0-1 0 0,-20-13 1 0 0,23 18-2 0 0,0 1 0 0 0,-1 0 0 0 0,-15-7 1 0 0,21 12 17 0 0,-22 74 115 0 0,30-70-128 0 0,-1 0 0 0 0,0 1 0 0 0,1-1 1 0 0,-1 0-1 0 0,1 1 0 0 0,-1-1 0 0 0,1 0 0 0 0,0 0 0 0 0,0 1 1 0 0,-1-1-1 0 0,1 1 0 0 0,0-1 0 0 0,0 0 0 0 0,0 1 0 0 0,0-1 0 0 0,1 0 1 0 0,-1 1-1 0 0,1 1 0 0 0,14 74 236 0 0,-7-40-76 0 0,1-1 0 0 0,2 0 0 0 0,2 0 0 0 0,29 58 0 0 0,9-4 244 0 0,-20-33 169 0 0,2-1-1 0 0,53 65 0 0 0,35 22 942 0 0,-117-136-1302 0 0,1-3-23 0 0,13 15 2 0 0,-13-15 303 0 0,-1 2-361 0 0,12 19-14 0 0,-12-19 283 0 0</inkml:trace>
</inkml:ink>
</file>

<file path=ppt/ink/ink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6:58.154"/>
    </inkml:context>
    <inkml:brush xml:id="br0">
      <inkml:brushProperty name="width" value="0.05" units="cm"/>
      <inkml:brushProperty name="height" value="0.05" units="cm"/>
      <inkml:brushProperty name="color" value="#E71224"/>
    </inkml:brush>
  </inkml:definitions>
  <inkml:trace contextRef="#ctx0" brushRef="#br0">0 115 312 0 0,'0'0'944'0'0,"19"-7"-25"0"0,54-22-53 0 0,-67 26-737 0 0,0 1 0 0 0,-1-1 0 0 0,1 1 0 0 0,0 0 1 0 0,0 1-1 0 0,0-1 0 0 0,0 1 0 0 0,0 1 0 0 0,9-1 0 0 0,5 0 109 0 0,-7-1 33 0 0,114-13 1231 0 0,-56 10-628 0 0,123-12-677 0 0,-62-3-4396 0 0,-124 18 2388 0 0</inkml:trace>
</inkml:ink>
</file>

<file path=ppt/ink/ink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6:58.661"/>
    </inkml:context>
    <inkml:brush xml:id="br0">
      <inkml:brushProperty name="width" value="0.05" units="cm"/>
      <inkml:brushProperty name="height" value="0.05" units="cm"/>
      <inkml:brushProperty name="color" value="#E71224"/>
    </inkml:brush>
  </inkml:definitions>
  <inkml:trace contextRef="#ctx0" brushRef="#br0">105 339 548 0 0,'0'0'6529'0'0,"2"23"-5798"0"0,4 20-203 0 0,1 0-1 0 0,3 0 1 0 0,1-1 0 0 0,21 52-1 0 0,116 181 3141 0 0,-59-119-1677 0 0,-86-150-1124 0 0,1 0-651 0 0,13 17 18 0 0,-12-18 1162 0 0,-16-26-1418 0 0,-30-66-17 0 0,34 72 2 0 0,0 0 0 0 0,1-1 0 0 0,-7-26 0 0 0,-5-13-92 0 0,-196-418-1375 0 0,140 314 970 0 0,57 121 329 0 0,-3-9 92 0 0,18 44 101 0 0,1 1 0 0 0,0 0 0 0 0,0-1 1 0 0,0 1-1 0 0,0-1 0 0 0,0 1 0 0 0,0-1 0 0 0,1 1 0 0 0,-1-1 0 0 0,1 0 0 0 0,0 1 0 0 0,-1-1 0 0 0,1 0 0 0 0,1-2 0 0 0,-1-3-19 0 0,-1 1-61 0 0,6-4-185 0 0,11-32 191 0 0,-16 43 84 0 0,0-1 0 0 0,0 1 0 0 0,0-1 0 0 0,0 1 0 0 0,0-1 0 0 0,0 1 0 0 0,0-1 0 0 0,1 1 1 0 0,-1-1-1 0 0,0 1 0 0 0,0-1 0 0 0,1 1 0 0 0,-1-1 0 0 0,0 1 0 0 0,0 0 0 0 0,1-1 0 0 0,-1 1 0 0 0,1-1 0 0 0,-1 1 1 0 0,0 0-1 0 0,1-1 0 0 0,-1 1 0 0 0,1 0 0 0 0,-1 0 0 0 0,1-1 0 0 0,-1 1 0 0 0,0 0 0 0 0,1 0 0 0 0,-1 0 0 0 0,1 0 1 0 0,-1-1-1 0 0,1 1 0 0 0,-1 0 0 0 0,1 0 0 0 0,0 0 0 0 0,0 0 0 0 0,8-3-23 0 0,-7 2 17 0 0,1 0-1 0 0,0 1 1 0 0,0-1 0 0 0,1 0-1 0 0,-1 1 1 0 0,0 0 0 0 0,0 0-1 0 0,0 0 1 0 0,0 0-1 0 0,0 0 1 0 0,0 1 0 0 0,0-1-1 0 0,5 2 1 0 0,71 12-113 0 0,-39-3 78 0 0,-2 1 0 0 0,0 2 0 0 0,0 2 0 0 0,-1 1 0 0 0,-1 2 0 0 0,41 29 0 0 0,-63-37 27 0 0,0 0-1 0 0,0 0 1 0 0,-1 1-1 0 0,0 1 1 0 0,-1 0-1 0 0,0 1 1 0 0,-2 0-1 0 0,1 1 1 0 0,-2 0 0 0 0,0 0-1 0 0,10 23 1 0 0,-10-1 20 0 0,-8-28-2 0 0,0-1 13 0 0,-5 4 4 0 0,-13 39 9 0 0,17-50-26 0 0,-1 0-1 0 0,1 0 0 0 0,0 0 0 0 0,-1 0 0 0 0,1 0 1 0 0,0 0-1 0 0,-1 0 0 0 0,1 0 0 0 0,-1 0 1 0 0,0 0-1 0 0,1 0 0 0 0,-1 0 0 0 0,0 0 0 0 0,1 0 1 0 0,-1-1-1 0 0,-1 2 0 0 0,-3 4 5 0 0,3-4-3 0 0,1 0-1 0 0,-1 0 1 0 0,0-1 0 0 0,1 1 0 0 0,-1 0 0 0 0,0-1 0 0 0,0 0 0 0 0,0 1-1 0 0,0-1 1 0 0,0 0 0 0 0,0 0 0 0 0,-1 0 0 0 0,1 0 0 0 0,0 0-1 0 0,-3 0 1 0 0,-130 31 35 0 0,127-31-200 0 0,-5-1-136 0 0,-36 0-165 0 0,36 0-181 0 0,4-4-6869 0 0,-34-17 4292 0 0</inkml:trace>
</inkml:ink>
</file>

<file path=ppt/ink/ink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6:59.101"/>
    </inkml:context>
    <inkml:brush xml:id="br0">
      <inkml:brushProperty name="width" value="0.05" units="cm"/>
      <inkml:brushProperty name="height" value="0.05" units="cm"/>
      <inkml:brushProperty name="color" value="#E71224"/>
    </inkml:brush>
  </inkml:definitions>
  <inkml:trace contextRef="#ctx0" brushRef="#br0">0 0 504 0 0,'0'0'1573'0'0,"12"8"-803"0"0,1-2-522 0 0,-8-4-124 0 0,0 1-1 0 0,0-1 0 0 0,-1 1 1 0 0,1 0-1 0 0,-1 0 0 0 0,0 1 0 0 0,1-1 1 0 0,-1 1-1 0 0,5 6 0 0 0,0-1 115 0 0,27 30 893 0 0,172 281 3858 0 0,-205-313-4686 0 0,4 18-231 0 0,-6-23 793 0 0,-4-8 2028 0 0,2 4-2199 0 0,-36-85-570 0 0,28 57-35 0 0,8 20-66 0 0,0 6-12 0 0,1-1 0 0 0,0 1 0 0 0,0 0 0 0 0,0 0 0 0 0,0 0 0 0 0,0 0-1 0 0,1 0 1 0 0,0-1 0 0 0,1-3 0 0 0,-1-4 10 0 0,0 6-9 0 0,0 1-1 0 0,0-1 0 0 0,0 1 0 0 0,0-1 1 0 0,1 1-1 0 0,0-1 0 0 0,2-4 0 0 0,30-68 97 0 0,-31 71-86 0 0,2 1-4 0 0,14-17 4 0 0,-14 17-19 0 0,27 1 19 0 0,-11-2-6 0 0,-8 15-2 0 0,2 0-9 0 0,-6-4-1 0 0,-1 0 1 0 0,0 1 0 0 0,0 0 0 0 0,-1 1-1 0 0,1-1 1 0 0,-1 1 0 0 0,0 1 0 0 0,-1-1-1 0 0,10 12 1 0 0,0 3 8 0 0,-1 0 1 0 0,0 1-1 0 0,-2 0 0 0 0,0 1 1 0 0,-2 1-1 0 0,11 28 0 0 0,-21-46 31 0 0,1 3-28 0 0,4 27 3 0 0,-4-28 57 0 0,-2 2-161 0 0,-1 1-130 0 0,1 6 162 0 0,0 1-9671 0 0</inkml:trace>
</inkml:ink>
</file>

<file path=ppt/ink/ink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6:59.510"/>
    </inkml:context>
    <inkml:brush xml:id="br0">
      <inkml:brushProperty name="width" value="0.05" units="cm"/>
      <inkml:brushProperty name="height" value="0.05" units="cm"/>
      <inkml:brushProperty name="color" value="#E71224"/>
    </inkml:brush>
  </inkml:definitions>
  <inkml:trace contextRef="#ctx0" brushRef="#br0">17 135 584 0 0,'0'0'1084'0'0,"-3"-12"-22"0"0,-1 0-583 0 0,-3-11-175 0 0,5 0 5232 0 0,7-19-4879 0 0,-2 30-567 0 0,-2 1 63 0 0</inkml:trace>
</inkml:ink>
</file>

<file path=ppt/ink/ink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6:59.924"/>
    </inkml:context>
    <inkml:brush xml:id="br0">
      <inkml:brushProperty name="width" value="0.05" units="cm"/>
      <inkml:brushProperty name="height" value="0.05" units="cm"/>
      <inkml:brushProperty name="color" value="#E71224"/>
    </inkml:brush>
  </inkml:definitions>
  <inkml:trace contextRef="#ctx0" brushRef="#br0">262 84 664 0 0,'0'0'3748'0'0,"-22"12"-3048"0"0,-72 38-18 0 0,85-44-464 0 0,-1 0 0 0 0,1 0 0 0 0,1 1 0 0 0,-1 0 0 0 0,1 1 0 0 0,0 0 0 0 0,1 0 0 0 0,0 1 1 0 0,0 0-1 0 0,1 0 0 0 0,0 1 0 0 0,-6 13 0 0 0,2-4 39 0 0,-11 30 739 0 0,20-47-946 0 0,0 1 1 0 0,0 0 0 0 0,0-1 0 0 0,0 1-1 0 0,0 0 1 0 0,0 0 0 0 0,1-1 0 0 0,-1 1 0 0 0,1 0-1 0 0,0 0 1 0 0,0 0 0 0 0,0 0 0 0 0,1 4-1 0 0,-1 2 80 0 0,-1-1 250 0 0,3 5-33 0 0,6 40-26 0 0,-8-50-291 0 0,0-1 0 0 0,0 1 0 0 0,1-1 1 0 0,-1 1-1 0 0,0 0 0 0 0,1-1 0 0 0,0 1 0 0 0,0-1 1 0 0,0 0-1 0 0,0 1 0 0 0,0-1 0 0 0,0 0 0 0 0,0 1 1 0 0,1-1-1 0 0,3 4 0 0 0,0 0 55 0 0,-2 0-30 0 0,1 0-1 0 0,0 0 0 0 0,0 0 0 0 0,1-1 0 0 0,0 0 0 0 0,0 0 0 0 0,0 0 1 0 0,1 0-1 0 0,-1-1 0 0 0,9 5 0 0 0,-6-4 43 0 0,0 1-48 0 0,1-1 0 0 0,0 0 0 0 0,0-1 0 0 0,0 0 0 0 0,1 0 0 0 0,-1-1 0 0 0,11 2 0 0 0,-2 0 34 0 0,36 6 7 0 0,-40-10-90 0 0,-4 0-20 0 0,-6 0 14 0 0,0 0-1 0 0,0 0 1 0 0,1 0 0 0 0,-1-1 0 0 0,1 1 0 0 0,-1-1-1 0 0,0 0 1 0 0,9-2 0 0 0,28-3-155 0 0,-25 4 114 0 0,47-8-212 0 0,-50 7 207 0 0,40-11-220 0 0,-25-1 9 0 0,-1-2 0 0 0,32-23 0 0 0,-53 34 176 0 0,-2-1-72 0 0,41-48 183 0 0,-40 49 82 0 0,4 2-57 0 0,195-57 192 0 0,-189 56-228 0 0,-1-1 0 0 0,0-1-1 0 0,0-1 1 0 0,-1 0 0 0 0,1-1-1 0 0,-2 0 1 0 0,1-1 0 0 0,16-15-1 0 0,-15 12 8 0 0,-6 6-14 0 0,0-1 0 0 0,0 0 1 0 0,0 0-1 0 0,-1-1 0 0 0,0 0 0 0 0,-1 0 0 0 0,0-1 1 0 0,0 0-1 0 0,-1 0 0 0 0,0 0 0 0 0,8-20 0 0 0,-5-3 8 0 0,-6 23 0 0 0,-11-60 59 0 0,1 59-53 0 0,-22-28-4 0 0,14 26 8 0 0,9 7-13 0 0,5 4-6 0 0,-1-1-1 0 0,1 1 0 0 0,0 0 1 0 0,-1-1-1 0 0,1 1 1 0 0,-1 0-1 0 0,1 1 1 0 0,-1-1-1 0 0,0 0 1 0 0,1 1-1 0 0,-1-1 1 0 0,0 1-1 0 0,1 0 0 0 0,-1 0 1 0 0,0 0-1 0 0,-2 1 1 0 0,-9-3 14 0 0,9 1-5 0 0,0 0 0 0 0,-1 1 1 0 0,1 0-1 0 0,-1 0 0 0 0,1 0 0 0 0,-1 1 1 0 0,1 0-1 0 0,-11 3 0 0 0,-38 6 100 0 0,27 0 27 0 0,5 2-36 0 0,1 1 0 0 0,1 1 0 0 0,1 1 0 0 0,0 1 0 0 0,1 1 0 0 0,0 0 0 0 0,1 1 0 0 0,1 1 1 0 0,-16 25-1 0 0,25-29 19 0 0,1 0 0 0 0,0 0 0 0 0,1 0 0 0 0,0 0 0 0 0,2 1 0 0 0,0 0 0 0 0,0 0 0 0 0,0 22 0 0 0,3-32-78 0 0,0 0 1 0 0,0 0-1 0 0,0 1 1 0 0,1-1-1 0 0,0 0 1 0 0,0 0-1 0 0,0 0 1 0 0,3 7-1 0 0,2 6 32 0 0,-3-7-15 0 0,1 0-1 0 0,0 1 0 0 0,1-1 1 0 0,0-1-1 0 0,1 1 0 0 0,0-1 1 0 0,1 0-1 0 0,0 0 0 0 0,1-1 0 0 0,0 0 1 0 0,0 0-1 0 0,12 9 0 0 0,-1-2 50 0 0,2-1-1 0 0,0-1 0 0 0,0 0 1 0 0,33 15-1 0 0,-47-26-87 0 0,0 0 0 0 0,1-1-1 0 0,-1 0 1 0 0,1 0 0 0 0,11 2-1 0 0,-3-1-12 0 0,-5 0-35 0 0,-1 0-1 0 0,1-1 1 0 0,1-1 0 0 0,-1 0-1 0 0,0-1 1 0 0,18 1 0 0 0,-4-1-127 0 0,31 0-389 0 0,-8-6-303 0 0,-35 5 584 0 0,-6 0 3 0 0,0 0 0 0 0,0 0 1 0 0,0-1-1 0 0,0 0 0 0 0,0 0 1 0 0,7-3-1 0 0,-2 2-423 0 0,7-2-310 0 0,10-4-3955 0 0,22-8 1126 0 0</inkml:trace>
</inkml:ink>
</file>

<file path=ppt/ink/ink7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00.789"/>
    </inkml:context>
    <inkml:brush xml:id="br0">
      <inkml:brushProperty name="width" value="0.05" units="cm"/>
      <inkml:brushProperty name="height" value="0.05" units="cm"/>
      <inkml:brushProperty name="color" value="#E71224"/>
    </inkml:brush>
  </inkml:definitions>
  <inkml:trace contextRef="#ctx0" brushRef="#br0">1 338 112 0 0,'0'0'1091'0'0,"6"-3"-27"0"0,9-5-531 0 0,0 2 0 0 0,1 0 0 0 0,-1 1 1 0 0,1 1-1 0 0,21-4 0 0 0,96-9 1034 0 0,-63 9-863 0 0,81-10 638 0 0,112-17 880 0 0,-73 9-833 0 0,-78 12-331 0 0,0-5 1 0 0,110-33-1 0 0,-202 47-876 0 0,-1-1-1 0 0,0-1 1 0 0,-1-1-1 0 0,1-1 0 0 0,-2 0 1 0 0,33-24-1 0 0,-49 33-241 0 0,0-1 1 0 0,0 1-1 0 0,0-1 1 0 0,-1 0 0 0 0,1 0-1 0 0,0 1 1 0 0,0-1-1 0 0,-1 0 1 0 0,1 0-1 0 0,-1 0 1 0 0,1 0-1 0 0,-1 0 1 0 0,1 0-1 0 0,-1 0 1 0 0,1 0-1 0 0,-1 0 1 0 0,0 0-1 0 0,0 0 1 0 0,1 0-1 0 0,-1-2 1 0 0,-1 3-50 0 0,1-1 0 0 0,0 0 0 0 0,-1 1 1 0 0,1-1-1 0 0,0 1 0 0 0,-1-1 0 0 0,1 0 0 0 0,-1 1 1 0 0,1-1-1 0 0,-1 1 0 0 0,1-1 0 0 0,-1 1 0 0 0,1 0 1 0 0,-1-1-1 0 0,0 1 0 0 0,1 0 0 0 0,-1-1 0 0 0,0 1 1 0 0,1 0-1 0 0,-1 0 0 0 0,-1-1 0 0 0,-37-1-4032 0 0,15 8 601 0 0,0-2 269 0 0</inkml:trace>
</inkml:ink>
</file>

<file path=ppt/ink/ink7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01.154"/>
    </inkml:context>
    <inkml:brush xml:id="br0">
      <inkml:brushProperty name="width" value="0.05" units="cm"/>
      <inkml:brushProperty name="height" value="0.05" units="cm"/>
      <inkml:brushProperty name="color" value="#E71224"/>
    </inkml:brush>
  </inkml:definitions>
  <inkml:trace contextRef="#ctx0" brushRef="#br0">5 363 704 0 0,'0'0'994'0'0,"0"0"-921"0"0,0 0 1 0 0,0 0-1 0 0,-1 0 0 0 0,1 0 0 0 0,0 0 0 0 0,0 0 0 0 0,0 0 1 0 0,-1 0-1 0 0,1 0 0 0 0,0 1 0 0 0,0-1 0 0 0,0 0 0 0 0,0 0 1 0 0,-1 0-1 0 0,1 0 0 0 0,0 0 0 0 0,0 0 0 0 0,0 1 1 0 0,0-1-1 0 0,0 0 0 0 0,-1 0 0 0 0,1 0 0 0 0,0 0 0 0 0,0 1 1 0 0,0-1-1 0 0,0 0 0 0 0,0 0 0 0 0,0 0 0 0 0,0 1 1 0 0,0-1-1 0 0,0 0 0 0 0,0 0 0 0 0,0 0 0 0 0,0 1 0 0 0,0-1 1 0 0,0 0-1 0 0,0 0 0 0 0,0 1 0 0 0,0-1 0 0 0,0 0 0 0 0,0 0 1 0 0,0 0-1 0 0,0 1 0 0 0,0-1 0 0 0,0 0 0 0 0,0 0 1 0 0,0 0-1 0 0,0 0 0 0 0,1 1 0 0 0,-1-1 0 0 0,0 0 0 0 0,0 0 1 0 0,0 0-1 0 0,0 0 0 0 0,0 0 0 0 0,1 1 0 0 0,-1-1 1 0 0,0 0-1 0 0,0 0 0 0 0,0 0 0 0 0,1 0 0 0 0,24 2 553 0 0,1-1 1 0 0,0-2-1 0 0,-1 0 0 0 0,1-2 0 0 0,-1-1 1 0 0,29-7-1 0 0,4-1 229 0 0,75-12 291 0 0,-1-7 0 0 0,-2-5 0 0 0,-2-6 0 0 0,125-59 0 0 0,-161 66-861 0 0,-67 28-998 0 0,-1-2-1 0 0,-1 0 1 0 0,1-2 0 0 0,37-24 0 0 0,-53 33-1585 0 0</inkml:trace>
</inkml:ink>
</file>

<file path=ppt/ink/ink7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02.338"/>
    </inkml:context>
    <inkml:brush xml:id="br0">
      <inkml:brushProperty name="width" value="0.05" units="cm"/>
      <inkml:brushProperty name="height" value="0.05" units="cm"/>
      <inkml:brushProperty name="color" value="#E71224"/>
    </inkml:brush>
  </inkml:definitions>
  <inkml:trace contextRef="#ctx0" brushRef="#br0">7 15 832 0 0,'0'0'983'0'0,"-5"-10"121"0"0,3 6-423 0 0,5 9 3433 0 0,43 76-1844 0 0,3-1 0 0 0,80 99 0 0 0,-57-80-519 0 0,-54-70-978 0 0,1-2-1 0 0,2 0 1 0 0,42 42-1 0 0,-62-68-841 0 0,0 1 0 0 0,1-1 1 0 0,-1 0-1 0 0,0 0 0 0 0,1 0 0 0 0,-1 0 0 0 0,1 0 0 0 0,0 0 0 0 0,-1-1 0 0 0,1 1 1 0 0,0 0-1 0 0,-1-1 0 0 0,1 1 0 0 0,0-1 0 0 0,0 0 0 0 0,-1 1 0 0 0,1-1 0 0 0,0 0 1 0 0,0 0-1 0 0,-1 0 0 0 0,1-1 0 0 0,0 1 0 0 0,0 0 0 0 0,0 0 0 0 0,-1-1 0 0 0,4-1 1 0 0,-2 0-610 0 0,0 0 0 0 0,0 0 0 0 0,-1 0 0 0 0,1 0 0 0 0,-1-1 0 0 0,1 0 0 0 0,-1 1 0 0 0,0-1 0 0 0,0 0 0 0 0,0 0 0 0 0,0 0 0 0 0,-1 0 1 0 0,1 0-1 0 0,1-4 0 0 0,1-10-3447 0 0</inkml:trace>
</inkml:ink>
</file>

<file path=ppt/ink/ink7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02.675"/>
    </inkml:context>
    <inkml:brush xml:id="br0">
      <inkml:brushProperty name="width" value="0.05" units="cm"/>
      <inkml:brushProperty name="height" value="0.05" units="cm"/>
      <inkml:brushProperty name="color" value="#E71224"/>
    </inkml:brush>
  </inkml:definitions>
  <inkml:trace contextRef="#ctx0" brushRef="#br0">48 134 9865 0 0,'0'0'1738'0'0,"-8"-7"-1313"0"0,-23-18 49 0 0,23 19 4297 0 0,24-5-4468 0 0,48-34-24 0 0,-63 43-262 0 0,1 1 1 0 0,-1-1-1 0 0,0 1 0 0 0,1 0 1 0 0,-1 0-1 0 0,1 0 0 0 0,0 0 1 0 0,-1 0-1 0 0,1 0 0 0 0,0 0 1 0 0,0 0-1 0 0,-1 1 0 0 0,1-1 1 0 0,0 1-1 0 0,0-1 0 0 0,0 1 1 0 0,0 0-1 0 0,0 0 0 0 0,0-1 1 0 0,0 2-1 0 0,-1-1 0 0 0,1 0 1 0 0,2 0-1 0 0,-3 1-12 0 0,0-1-1 0 0,-1 0 1 0 0,1 0-1 0 0,-1 0 1 0 0,1 0 0 0 0,-1 0-1 0 0,1 0 1 0 0,0 0-1 0 0,-1 0 1 0 0,1 0-1 0 0,-1 0 1 0 0,1 0 0 0 0,-1 0-1 0 0,1 0 1 0 0,0 0-1 0 0,-1 0 1 0 0,1-1 0 0 0,-1 1-1 0 0,1 0 1 0 0,-1 0-1 0 0,1-1 1 0 0,-1 1-1 0 0,1 0 1 0 0,-1-1 0 0 0,1 1-1 0 0,-1-1 1 0 0,0 1-1 0 0,1 0 1 0 0,-1-1 0 0 0,0 1-1 0 0,1-2 1 0 0,11 0-85 0 0,36-7-162 0 0,-37 7-169 0 0,-2 2-216 0 0,-1-2 11 0 0,10-1 705 0 0,10 9-9607 0 0,30 10 5573 0 0</inkml:trace>
</inkml:ink>
</file>

<file path=ppt/ink/ink7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03.334"/>
    </inkml:context>
    <inkml:brush xml:id="br0">
      <inkml:brushProperty name="width" value="0.05" units="cm"/>
      <inkml:brushProperty name="height" value="0.05" units="cm"/>
      <inkml:brushProperty name="color" value="#E71224"/>
    </inkml:brush>
  </inkml:definitions>
  <inkml:trace contextRef="#ctx0" brushRef="#br0">0 201 912 0 0,'6'-7'6317'0'0,"30"49"-3577"0"0,47 73 1 0 0,4 7 142 0 0,-48-66 768 0 0,-41-61-3493 0 0,-7-17-6 0 0,-1 0-1 0 0,-15-24 1 0 0,11 22-90 0 0,-21-50 1 0 0,24 44-72 0 0,4 15-34 0 0,1 0-1 0 0,0-1 1 0 0,1 0-1 0 0,1 0 1 0 0,1 0-1 0 0,0-1 1 0 0,1 1-1 0 0,1-33 1 0 0,6 0-30 0 0,-4 36 11 0 0,4 5 9 0 0,11-24 7 0 0,-12 24 7 0 0,2 5-20 0 0,19-10-11 0 0,-19 10 36 0 0,7 4-5 0 0,39 3 11 0 0,-39-3 38 0 0,3 6 6 0 0,21 10 29 0 0,-1 2-1 0 0,-1 2 1 0 0,43 32-1 0 0,-41-24 131 0 0,-1 1 0 0 0,-2 2 0 0 0,55 66-1 0 0,-75-80 206 0 0,1 0-1 0 0,24 21 0 0 0,-38-38-249 0 0,5 9 953 0 0,-3-6-2493 0 0,-10-38-12144 0 0,1 20 9409 0 0</inkml:trace>
</inkml:ink>
</file>

<file path=ppt/ink/ink7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03.737"/>
    </inkml:context>
    <inkml:brush xml:id="br0">
      <inkml:brushProperty name="width" value="0.05" units="cm"/>
      <inkml:brushProperty name="height" value="0.05" units="cm"/>
      <inkml:brushProperty name="color" value="#E71224"/>
    </inkml:brush>
  </inkml:definitions>
  <inkml:trace contextRef="#ctx0" brushRef="#br0">0 1 280 0 0,'0'0'10814'0'0,"15"12"-10088"0"0,2 1-487 0 0,-5-6-6 0 0,-1 2 0 0 0,-1 0 1 0 0,0 0-1 0 0,9 11 0 0 0,47 50 1256 0 0,186 181 3221 0 0,-232-234-4415 0 0,157 130 2710 0 0,-116-106-2936 0 0,-60-49-1053 0 0,-1 8 912 0 0,1-1-1 0 0,-1 1 1 0 0,0-1-1 0 0,1 1 1 0 0,-1-1 0 0 0,0 1-1 0 0,0 0 1 0 0,1-1-1 0 0,-1 0 1 0 0,0 1-1 0 0,0-1 1 0 0,0 1-1 0 0,0-1 1 0 0,1 1-1 0 0,-1-1 1 0 0,0 1-1 0 0,0-1 1 0 0,0 1-1 0 0,0-1 1 0 0,-1 1-1 0 0,1-1 1 0 0,0 0 0 0 0,0 1-1 0 0,0-1 1 0 0,0 1-1 0 0,0-1 1 0 0,-1 1-1 0 0,1-1 1 0 0,0 1-1 0 0,0-1 1 0 0,-1 1-1 0 0,0-1 1 0 0,-30-36-3667 0 0,-7 5-4763 0 0</inkml:trace>
</inkml:ink>
</file>

<file path=ppt/ink/ink7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04.090"/>
    </inkml:context>
    <inkml:brush xml:id="br0">
      <inkml:brushProperty name="width" value="0.05" units="cm"/>
      <inkml:brushProperty name="height" value="0.05" units="cm"/>
      <inkml:brushProperty name="color" value="#E71224"/>
    </inkml:brush>
  </inkml:definitions>
  <inkml:trace contextRef="#ctx0" brushRef="#br0">0 177 112 0 0,'0'0'6387'0'0,"23"-11"-5697"0"0,0-1-478 0 0,-2 0 130 0 0,1 1 0 0 0,0 0-1 0 0,0 2 1 0 0,1 1-1 0 0,47-11 1 0 0,203-47 1091 0 0,-264 64-1778 0 0,1-1-249 0 0,26-7-330 0 0,-27 8-763 0 0</inkml:trace>
</inkml:ink>
</file>

<file path=ppt/ink/ink8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06.185"/>
    </inkml:context>
    <inkml:brush xml:id="br0">
      <inkml:brushProperty name="width" value="0.05" units="cm"/>
      <inkml:brushProperty name="height" value="0.05" units="cm"/>
      <inkml:brushProperty name="color" value="#E71224"/>
    </inkml:brush>
  </inkml:definitions>
  <inkml:trace contextRef="#ctx0" brushRef="#br0">1 0 516 0 0,'0'0'7450'0'0,"22"8"-6824"0"0,-13-4-549 0 0,16 5 177 0 0,0 1 1 0 0,-1 1-1 0 0,0 2 1 0 0,0 0-1 0 0,25 20 1 0 0,128 123 2011 0 0,-19-16-570 0 0,-144-126-1336 0 0,1 0-1 0 0,15 20 1 0 0,-10-10 266 0 0,-19-23-204 0 0,-89-53 1389 0 0,82 46-1728 0 0,-17-26 60 0 0,-22-37-1 0 0,42 63-72 0 0,0-4-20 0 0,-15-76 36 0 0,17 79-39 0 0,3-5-38 0 0,5-35-11 0 0,-5 35 20 0 0,1 5-9 0 0,11-21 3 0 0,-10 21-13 0 0,2 3-45 0 0,17-13-70 0 0,-17 13-105 0 0,1 0-3971 0 0,22-14 2760 0 0,-22 14-969 0 0</inkml:trace>
</inkml:ink>
</file>

<file path=ppt/ink/ink8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06.917"/>
    </inkml:context>
    <inkml:brush xml:id="br0">
      <inkml:brushProperty name="width" value="0.05" units="cm"/>
      <inkml:brushProperty name="height" value="0.05" units="cm"/>
      <inkml:brushProperty name="color" value="#E71224"/>
    </inkml:brush>
  </inkml:definitions>
  <inkml:trace contextRef="#ctx0" brushRef="#br0">1 0 560 0 0,'0'0'20795'0'0,"14"3"-20630"0"0,2 2-108 0 0,-10-2-5 0 0,0-1-1 0 0,0-1 1 0 0,0 1-1 0 0,0-1 1 0 0,0 0-1 0 0,0 0 1 0 0,10-1-1 0 0,-13 6 105 0 0,12 16 12 0 0,-11-17 12 0 0,0 1 0 0 0,13 17-4 0 0,-13-17 6 0 0,1 1-3 0 0,17 21 10 0 0,-17-21-3 0 0,0 1 5 0 0,65 91 992 0 0,-65-93-661 0 0,0-1-409 0 0,13 17-7 0 0,-13-16 789 0 0</inkml:trace>
</inkml:ink>
</file>

<file path=ppt/ink/ink8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08.948"/>
    </inkml:context>
    <inkml:brush xml:id="br0">
      <inkml:brushProperty name="width" value="0.05" units="cm"/>
      <inkml:brushProperty name="height" value="0.05" units="cm"/>
      <inkml:brushProperty name="color" value="#E71224"/>
    </inkml:brush>
  </inkml:definitions>
  <inkml:trace contextRef="#ctx0" brushRef="#br0">1 32 800 0 0,'0'0'2976'0'0,"12"-5"-2315"0"0,36-16-52 0 0,-35 16 2613 0 0,0 7-2824 0 0,1 3-182 0 0,13 2-154 0 0,0-6 3062 0 0,-45 12-3052 0 0,-55 38-5 0 0,55-38 158 0 0,17-13-189 0 0,0 0 0 0 0,0 0 0 0 0,0 0-1 0 0,-1 0 1 0 0,1 1 0 0 0,0-1 0 0 0,0 0-1 0 0,0 0 1 0 0,0 1 0 0 0,0-1 0 0 0,0 1-1 0 0,0-1 1 0 0,0 1 0 0 0,0-1 0 0 0,0 1-1 0 0,0 0 1 0 0,0 0 0 0 0,0-1 0 0 0,-1 2-1 0 0,-8 6-1980 0 0,-2-7-4382 0 0</inkml:trace>
</inkml:ink>
</file>

<file path=ppt/ink/ink8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12.540"/>
    </inkml:context>
    <inkml:brush xml:id="br0">
      <inkml:brushProperty name="width" value="0.05" units="cm"/>
      <inkml:brushProperty name="height" value="0.05" units="cm"/>
      <inkml:brushProperty name="color" value="#E71224"/>
    </inkml:brush>
  </inkml:definitions>
  <inkml:trace contextRef="#ctx0" brushRef="#br0">0 47 204 0 0,'0'0'5130'0'0,"11"16"-4529"0"0,3 2-400 0 0,32 55 794 0 0,69 127 2454 0 0,-95-169-2843 0 0,-3 2-48 0 0,14 29 454 0 0,-28-57-86 0 0,0 3-644 0 0,9 20-17 0 0,-9-21 3709 0 0,-11-30-3891 0 0,-4-3-60 0 0,5 10 1 0 0,0-1 0 0 0,1 0 0 0 0,-7-32-1 0 0,-1-14 59 0 0,9 42-75 0 0,1 2-19 0 0,0 0 0 0 0,1-1 0 0 0,1 0 0 0 0,0 1 0 0 0,3-35 0 0 0,19-37-27 0 0,-17 85 12 0 0,2 0 4 0 0,15-17-7 0 0,-16 18-2 0 0,6 2 4 0 0,26-6 0 0 0,-26 7 6 0 0,5 6-11 0 0,48 13 19 0 0,-60-16 12 0 0,0-1 0 0 0,0 1 0 0 0,1-1 0 0 0,-1 1 0 0 0,0 0 0 0 0,-1 0 0 0 0,1 0 0 0 0,0 1 0 0 0,0-1 0 0 0,0 1 1 0 0,-1 0-1 0 0,1-1 0 0 0,-1 1 0 0 0,1 0 0 0 0,2 3 0 0 0,1 2-7 0 0,1-3 4 0 0,0 1-1 0 0,0-1 1 0 0,0 2-1 0 0,-1-1 1 0 0,0 1 0 0 0,0 0-1 0 0,-1 0 1 0 0,7 9-1 0 0,-5-6-1 0 0,6 8 18 0 0,3 9-12 0 0,-9-11 6 0 0,31 63 44 0 0,-21-33 14 0 0,-14-37 3 0 0,0 0-20 0 0,8 25-14 0 0,-8-25 74 0 0,-1-1-74 0 0,8 20 17 0 0,-8-20 282 0 0,1 0-242 0 0,1-2-811 0 0,4 11 1735 0 0,-5-10-5196 0 0</inkml:trace>
</inkml:ink>
</file>

<file path=ppt/ink/ink8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13.043"/>
    </inkml:context>
    <inkml:brush xml:id="br0">
      <inkml:brushProperty name="width" value="0.05" units="cm"/>
      <inkml:brushProperty name="height" value="0.05" units="cm"/>
      <inkml:brushProperty name="color" value="#E71224"/>
    </inkml:brush>
  </inkml:definitions>
  <inkml:trace contextRef="#ctx0" brushRef="#br0">413 54 32 0 0,'0'0'5048'0'0,"-9"-9"-4455"0"0,-35-35 537 0 0,30 46-574 0 0,-2-2-377 0 0,8 1-59 0 0,0-1 1 0 0,0 1-1 0 0,1 0 1 0 0,-1 1 0 0 0,1-1-1 0 0,-13 6 1 0 0,-52 16 773 0 0,57-19-751 0 0,-43 17 520 0 0,40-12-358 0 0,0 1 0 0 0,1 0 0 0 0,1 2 1 0 0,-17 13-1 0 0,29-20 153 0 0,2 4-256 0 0,-7 25 9 0 0,7-26 11 0 0,10 2 1 0 0,22 28-8 0 0,-11-21-9 0 0,15 5 10 0 0,1-2-1 0 0,0-2 1 0 0,50 19-1 0 0,-45-23-142 0 0,-16-6 22 0 0,-1 0-1 0 0,1 2 1 0 0,-1 1-1 0 0,-1 1 1 0 0,33 22-1 0 0,-49-30-70 0 0,42 34 131 0 0,-44-35-124 0 0,-1 0 0 0 0,0 1 0 0 0,0-1 0 0 0,0 1 0 0 0,0-1 0 0 0,0 1 0 0 0,-1 0 0 0 0,0 0 0 0 0,0 0 0 0 0,0 0 0 0 0,0 1 0 0 0,0-1 0 0 0,0 5 0 0 0,2 29 66 0 0,-3-29 359 0 0,-5 3-362 0 0,-16 33 3 0 0,15-33-4 0 0,-1-7 1 0 0,-18 14 1 0 0,18-14-18 0 0,-1-1-22 0 0,-21 11-50 0 0,21-11-83 0 0,-2-2-373 0 0,-26 5 41 0 0,27-6-152 0 0</inkml:trace>
</inkml:ink>
</file>

<file path=ppt/ink/ink8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13.444"/>
    </inkml:context>
    <inkml:brush xml:id="br0">
      <inkml:brushProperty name="width" value="0.05" units="cm"/>
      <inkml:brushProperty name="height" value="0.05" units="cm"/>
      <inkml:brushProperty name="color" value="#E71224"/>
    </inkml:brush>
  </inkml:definitions>
  <inkml:trace contextRef="#ctx0" brushRef="#br0">0 0 932 0 0,'0'0'2113'0'0,"11"10"-1087"0"0,79 78 1832 0 0,169 175 4404 0 0,-251-256-7048 0 0,5 5 501 0 0,1 0 1 0 0,25 15-1 0 0,-13-9-351 0 0,-20-14 1161 0 0,-3-4-1511 0 0,-1 1 0 0 0,0 0-1 0 0,0 0 1 0 0,0 0-1 0 0,0 0 1 0 0,0 0 0 0 0,-1 0-1 0 0,1 0 1 0 0,0 1-1 0 0,-1-1 1 0 0,1 1-1 0 0,2 2 1 0 0,-2-2-1 0 0,3 2-71 0 0</inkml:trace>
</inkml:ink>
</file>

<file path=ppt/ink/ink8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13.806"/>
    </inkml:context>
    <inkml:brush xml:id="br0">
      <inkml:brushProperty name="width" value="0.05" units="cm"/>
      <inkml:brushProperty name="height" value="0.05" units="cm"/>
      <inkml:brushProperty name="color" value="#E71224"/>
    </inkml:brush>
  </inkml:definitions>
  <inkml:trace contextRef="#ctx0" brushRef="#br0">0 159 1028 0 0,'0'0'9058'0'0,"9"-14"-8054"0"0,3-2-692 0 0,21-37 1106 0 0,-32 51-1320 0 0,1 0-1 0 0,-1 0 1 0 0,1 0 0 0 0,0 0-1 0 0,-1 0 1 0 0,1 0 0 0 0,0 0-1 0 0,0 0 1 0 0,0 1 0 0 0,0-1-1 0 0,4-1 1 0 0,0-1 105 0 0,0-2 389 0 0,0 2-67 0 0,19-12-101 0 0,-19 12-23 0 0,1 1-464 0 0,21-9-180 0 0,-21 9-164 0 0,6 11-9522 0 0,53 27 6838 0 0</inkml:trace>
</inkml:ink>
</file>

<file path=ppt/ink/ink8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14.140"/>
    </inkml:context>
    <inkml:brush xml:id="br0">
      <inkml:brushProperty name="width" value="0.05" units="cm"/>
      <inkml:brushProperty name="height" value="0.05" units="cm"/>
      <inkml:brushProperty name="color" value="#E71224"/>
    </inkml:brush>
  </inkml:definitions>
  <inkml:trace contextRef="#ctx0" brushRef="#br0">431 3 160 0 0,'0'0'8342'0'0,"-22"0"-7715"0"0,-68-2-14 0 0,88 2-573 0 0,-1-1 0 0 0,1 1 0 0 0,0 0 0 0 0,-1 0 0 0 0,1 0 1 0 0,-1 0-1 0 0,1 1 0 0 0,0-1 0 0 0,-1 1 0 0 0,1 0 0 0 0,0-1 0 0 0,0 1 0 0 0,0 0 0 0 0,-3 2 0 0 0,3-2-28 0 0,-28 12 412 0 0,0 3 0 0 0,2 0 0 0 0,0 1 0 0 0,1 2 0 0 0,-48 43 0 0 0,63-46 12 0 0,1 0 1 0 0,-17 33-1 0 0,26-46-390 0 0,1-1 0 0 0,0 0 0 0 0,0 0 0 0 0,0 0 0 0 0,0 1 0 0 0,0-1 0 0 0,0 1 0 0 0,1-1 0 0 0,-1 1 0 0 0,1-1 0 0 0,-1 1 0 0 0,1-1 0 0 0,0 1 0 0 0,0-1 0 0 0,0 1 0 0 0,1 4 0 0 0,0 1 102 0 0,3 13 324 0 0,1-9-341 0 0,1 0 0 0 0,0 0 0 0 0,0 0 0 0 0,1-1 0 0 0,1 0 0 0 0,0 0 0 0 0,0-1 0 0 0,1 0 0 0 0,0-1 0 0 0,1 1 0 0 0,0-2 0 0 0,18 13 0 0 0,-10-11 34 0 0,0-2-1 0 0,0 1 1 0 0,1-2 0 0 0,0 0 0 0 0,40 7-1 0 0,93 5 402 0 0,-148-18-553 0 0,18 1 32 0 0,1-1 0 0 0,44-4 0 0 0,-9-1-173 0 0,-45 4 17 0 0,-1-1 0 0 0,1-1 0 0 0,0 0 0 0 0,-1-1 1 0 0,15-4-1 0 0,11-3-452 0 0,-26 7-206 0 0,-1-1 0 0 0,0 0 0 0 0,0 0 0 0 0,0-1 0 0 0,0-1 0 0 0,16-10 0 0 0,-20 12 15 0 0,7-7-3605 0 0,16-18 328 0 0</inkml:trace>
</inkml:ink>
</file>

<file path=ppt/ink/ink8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18.056"/>
    </inkml:context>
    <inkml:brush xml:id="br0">
      <inkml:brushProperty name="width" value="0.05" units="cm"/>
      <inkml:brushProperty name="height" value="0.05" units="cm"/>
      <inkml:brushProperty name="color" value="#E71224"/>
    </inkml:brush>
  </inkml:definitions>
  <inkml:trace contextRef="#ctx0" brushRef="#br0">1 375 300 0 0,'0'0'1029'0'0,"-1"-11"535"0"0,7 13 3176 0 0,79 66-1982 0 0,129 78-1 0 0,-165-117-1761 0 0,101 44-1 0 0,-51-28 1 0 0,-37-17 79 0 0,65 22 0 0 0,-126-49-992 0 0,0-1-1 0 0,0 1 1 0 0,0-1-1 0 0,1 1 1 0 0,-1-1-1 0 0,0 0 1 0 0,0 1-1 0 0,1-1 1 0 0,-1 0-1 0 0,0 0 1 0 0,1 0 0 0 0,-1 0-1 0 0,0 0 1 0 0,0 0-1 0 0,1 0 1 0 0,-1-1-1 0 0,0 1 1 0 0,0 0-1 0 0,1-1 1 0 0,-1 1-1 0 0,0-1 1 0 0,2 0-1 0 0,-2-1-29 0 0,0 1 0 0 0,-1-1 0 0 0,1 1 0 0 0,0-1 0 0 0,-1 0 0 0 0,1 1 0 0 0,-1-1 0 0 0,0 0 0 0 0,1 1 0 0 0,-1-1-1 0 0,0 0 1 0 0,0 1 0 0 0,0-1 0 0 0,0 0 0 0 0,-1-3 0 0 0,-2-18 187 0 0,-1-1 0 0 0,-2 1 1 0 0,0 0-1 0 0,-12-29 0 0 0,-45-91 614 0 0,40 95-599 0 0,-7-15 52 0 0,-40-94 403 0 0,63 137-567 0 0,1 0 1 0 0,0 0-1 0 0,2-1 0 0 0,0 1 0 0 0,-2-43 0 0 0,13 34-570 0 0,-1 4-6816 0 0,9 40 3082 0 0,-2-6-1226 0 0,-5 2 889 0 0</inkml:trace>
</inkml:ink>
</file>

<file path=ppt/ink/ink8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19.617"/>
    </inkml:context>
    <inkml:brush xml:id="br0">
      <inkml:brushProperty name="width" value="0.05" units="cm"/>
      <inkml:brushProperty name="height" value="0.05" units="cm"/>
      <inkml:brushProperty name="color" value="#E71224"/>
    </inkml:brush>
  </inkml:definitions>
  <inkml:trace contextRef="#ctx0" brushRef="#br0">228 871 512 0 0,'2'-2'263'0'0,"0"1"-1"0"0,-1-1 1 0 0,1 0-1 0 0,-1 1 1 0 0,1-1 0 0 0,-1 0-1 0 0,0 0 1 0 0,1 0-1 0 0,-1 0 1 0 0,0 0-1 0 0,0 0 1 0 0,-1 0 0 0 0,1 0-1 0 0,0 0 1 0 0,-1 0-1 0 0,1-1 1 0 0,-1 1 0 0 0,0 0-1 0 0,1 0 1 0 0,-1-1-1 0 0,0 1 1 0 0,-1 0-1 0 0,1 0 1 0 0,0-1 0 0 0,-1 1-1 0 0,1 0 1 0 0,-1 0-1 0 0,0 0 1 0 0,1 0 0 0 0,-1-1-1 0 0,-1-1 1 0 0,0 2-73 0 0,0-1 0 0 0,0 0 1 0 0,0 1-1 0 0,0 0 0 0 0,-1-1 0 0 0,1 1 1 0 0,-1 0-1 0 0,1 0 0 0 0,-1 0 1 0 0,0 1-1 0 0,1-1 0 0 0,-1 0 1 0 0,0 1-1 0 0,0 0 0 0 0,0 0 0 0 0,0 0 1 0 0,0 0-1 0 0,-1 0 0 0 0,1 1 1 0 0,0-1-1 0 0,-6 1 0 0 0,1 0-22 0 0,0 1 0 0 0,0 0 0 0 0,0 0-1 0 0,0 1 1 0 0,0 0 0 0 0,0 0 0 0 0,1 1 0 0 0,-1 0-1 0 0,1 0 1 0 0,0 1 0 0 0,0 0 0 0 0,0 0 0 0 0,0 1-1 0 0,1-1 1 0 0,0 2 0 0 0,0-1 0 0 0,0 1 0 0 0,-7 8 0 0 0,9-9-76 0 0,0 0 1 0 0,1 1 0 0 0,0-1 0 0 0,-1 1 0 0 0,2-1 0 0 0,-1 1 0 0 0,1 0 0 0 0,0 0 0 0 0,0 0 0 0 0,1 1 0 0 0,-1-1 0 0 0,1 0 0 0 0,1 0 0 0 0,-1 1 0 0 0,1-1 0 0 0,0 0 0 0 0,1 1 0 0 0,-1-1 0 0 0,1 0 0 0 0,1 1 0 0 0,-1-1-1 0 0,1 0 1 0 0,4 9 0 0 0,-2-5-19 0 0,1-1-1 0 0,1 1 0 0 0,0-1 0 0 0,0 0 0 0 0,1-1 1 0 0,0 0-1 0 0,0 0 0 0 0,1 0 0 0 0,0-1 1 0 0,0 0-1 0 0,0 0 0 0 0,1-1 0 0 0,1 0 0 0 0,-1-1 1 0 0,0 0-1 0 0,1-1 0 0 0,0 1 0 0 0,0-2 0 0 0,18 5 1 0 0,-16-6-43 0 0,1 0 1 0 0,0-1 0 0 0,0 0-1 0 0,0-1 1 0 0,0 0 0 0 0,0-1-1 0 0,0 0 1 0 0,0-1 0 0 0,0-1-1 0 0,0 0 1 0 0,-1-1 0 0 0,0 0 0 0 0,1-1-1 0 0,-2 0 1 0 0,1-1 0 0 0,11-7-1 0 0,-9 3-12 0 0,-1 0-1 0 0,0-1 0 0 0,-1-1 1 0 0,0 0-1 0 0,0 0 0 0 0,-2-1 1 0 0,1-1-1 0 0,-2 1 0 0 0,0-2 1 0 0,-1 1-1 0 0,0-1 0 0 0,-1-1 1 0 0,-1 1-1 0 0,0-1 0 0 0,-1 0 1 0 0,-1-1-1 0 0,0 1 0 0 0,-1-1 1 0 0,1-24-1 0 0,-4 15 51 0 0,0 23-11 0 0,1 9-47 0 0,4 19 2 0 0,2-1 1 0 0,0 1-1 0 0,1-1 0 0 0,2-1 1 0 0,0 1-1 0 0,2-2 0 0 0,0 0 1 0 0,2 0-1 0 0,0-1 0 0 0,1-1 1 0 0,2 0-1 0 0,30 30 0 0 0,17 5 18 0 0,-58-50-19 0 0,0-1 0 0 0,1 1 0 0 0,-1-2 0 0 0,1 1 0 0 0,0-1 0 0 0,0 0 0 0 0,0 0 0 0 0,0-1 0 0 0,9 2 0 0 0,-13-4-8 0 0,-1 0-1 0 0,1 0 1 0 0,0 0-1 0 0,0-1 1 0 0,-1 1 0 0 0,1-1-1 0 0,0 1 1 0 0,-1-1-1 0 0,1 0 1 0 0,0 0 0 0 0,-1 0-1 0 0,1-1 1 0 0,-1 1-1 0 0,0 0 1 0 0,1-1 0 0 0,-1 0-1 0 0,0 1 1 0 0,0-1-1 0 0,0 0 1 0 0,0 0 0 0 0,0 0-1 0 0,0 0 1 0 0,-1-1-1 0 0,1 1 1 0 0,-1 0 0 0 0,0-1-1 0 0,2-3 1 0 0,1-2 1 0 0,-1 0 1 0 0,0 0 0 0 0,0-1-1 0 0,-1 0 1 0 0,0 1 0 0 0,0-1-1 0 0,-1-9 1 0 0,0-51-13 0 0,-4-1-1 0 0,-17-101 1 0 0,3 35-68 0 0,5-19-35 0 0,-15-115-56 0 0,22 237 114 0 0,-1 0 1 0 0,-17-48 0 0 0,79 208 198 0 0,-15-37 58 0 0,87 142 1 0 0,-88-168 16 0 0,2-2 0 0 0,2-2 0 0 0,4-2 0 0 0,79 75 0 0 0,-117-123-94 0 0,0 0 0 0 0,1-1 0 0 0,0-1 0 0 0,1 0 0 0 0,0 0 0 0 0,0-1 0 0 0,16 6 0 0 0,-26-12 216 0 0,3-4-189 0 0,-1 0-129 0 0,0 0 0 0 0,0 0 0 0 0,-1-1 0 0 0,1 0 0 0 0,-1 1 0 0 0,0-1 0 0 0,0 0 0 0 0,0 0 0 0 0,-1-1 0 0 0,0 1 0 0 0,1 0 0 0 0,-2-1 0 0 0,1 0 0 0 0,0 1 0 0 0,-1-1 0 0 0,0 0 0 0 0,0 0 0 0 0,0 0 0 0 0,-1 0 0 0 0,1-7 0 0 0,4-88 156 0 0,13-142-248 0 0,-16 218 18 0 0,-3-47 0 0 0,1-5-172 0 0,0 73 173 0 0,-1 1-22 0 0,1 2 66 0 0,0 0 1 0 0,0 0-1 0 0,-1 1 1 0 0,1-1-1 0 0,0 0 1 0 0,0 0-1 0 0,0 0 0 0 0,0 0 1 0 0,0 0-1 0 0,0 0 1 0 0,-1 0-1 0 0,1 0 1 0 0,0 0-1 0 0,0 0 1 0 0,0 0-1 0 0,0 0 0 0 0,-1 0 1 0 0,1 0-1 0 0,0 0 1 0 0,0 0-1 0 0,0 0 1 0 0,0 0-1 0 0,0 0 1 0 0,-1 0-1 0 0,1 0 0 0 0,0 0 1 0 0,0 0-1 0 0,0 0 1 0 0,0 0-1 0 0,0 0 1 0 0,0 0-1 0 0,-1 0 1 0 0,1 0-1 0 0,0-1 0 0 0,0 1 1 0 0,0 0-1 0 0,0 0 1 0 0,0 0-1 0 0,0 0 1 0 0,0 0-1 0 0,-1 0 0 0 0,1-1 1 0 0,0 1-1 0 0,0 0 1 0 0,0 0-1 0 0,0 0 1 0 0,0 0-1 0 0,0 0 1 0 0,0 0-1 0 0,0-1 0 0 0,0 1 1 0 0,0 0-1 0 0,0 0 1 0 0,0 0-1 0 0,0 0 1 0 0,0-1-1 0 0,0 1 1 0 0,0 0-1 0 0,0 0 0 0 0,0 0 1 0 0,0 0-1 0 0,0 0 1 0 0,0-1-1 0 0,-1 10-2 0 0,-1 1 1 0 0,2-1-1 0 0,-1 0 0 0 0,1 1 0 0 0,1-1 0 0 0,-1 0 0 0 0,2 0 0 0 0,-1 1 1 0 0,1-1-1 0 0,1 0 0 0 0,-1 0 0 0 0,2-1 0 0 0,-1 1 0 0 0,1-1 0 0 0,0 1 1 0 0,11 13-1 0 0,0 3-5 0 0,2-1 0 0 0,1 0 1 0 0,1-2-1 0 0,28 27 1 0 0,-42-44 7 0 0,1-1 0 0 0,0 1 1 0 0,0-1-1 0 0,0 0 0 0 0,0-1 1 0 0,0 1-1 0 0,11 2 0 0 0,-16-5 2 0 0,0 0 0 0 0,0-1 1 0 0,0 0-1 0 0,1 1 0 0 0,-1-1 0 0 0,0 0 0 0 0,0 0 0 0 0,0 1 0 0 0,1-1 1 0 0,-1 0-1 0 0,0 0 0 0 0,0 0 0 0 0,1-1 0 0 0,-1 1 0 0 0,0 0 0 0 0,0 0 1 0 0,1-1-1 0 0,-1 1 0 0 0,0-1 0 0 0,0 1 0 0 0,0-1 0 0 0,0 1 0 0 0,0-1 0 0 0,0 0 1 0 0,2 0-1 0 0,-1-1 0 0 0,4-1 0 0 0,0 0-1 0 0,0-1 1 0 0,0 0-1 0 0,0 0 1 0 0,-1 0 0 0 0,1 0-1 0 0,-1-1 1 0 0,0 0-1 0 0,-1 0 1 0 0,1 0 0 0 0,-1-1-1 0 0,0 0 1 0 0,0 0-1 0 0,-1 0 1 0 0,0 0-1 0 0,0 0 1 0 0,0 0 0 0 0,-1-1-1 0 0,3-8 1 0 0,1-15-36 0 0,0 1 1 0 0,-2-1 0 0 0,1-35 0 0 0,0 10-45 0 0,-4 39 46 0 0,0 0 1 0 0,-1 0-1 0 0,-2-18 0 0 0,2 32 10 0 0,2-13-28 0 0,-2 15 45 0 0,0-1 1 0 0,-1 1 0 0 0,1 0-1 0 0,0 0 1 0 0,0-1-1 0 0,0 1 1 0 0,0 0 0 0 0,0 0-1 0 0,0-1 1 0 0,0 1-1 0 0,0 0 1 0 0,0-1 0 0 0,0 1-1 0 0,0 0 1 0 0,1 0-1 0 0,-1-1 1 0 0,0 1 0 0 0,0 0-1 0 0,0 0 1 0 0,0-1-1 0 0,0 1 1 0 0,0 0 0 0 0,1 0-1 0 0,-1-1 1 0 0,0 1-1 0 0,0 0 1 0 0,0 0 0 0 0,1 0-1 0 0,-1 0 1 0 0,0-1-1 0 0,0 1 1 0 0,0 0 0 0 0,1 0-1 0 0,-1 0 1 0 0,0 0-1 0 0,0 0 1 0 0,1-1-1 0 0,-1 1 1 0 0,0 0 0 0 0,1 0-1 0 0,-1 0 1 0 0,0 0-1 0 0,0 0 1 0 0,1 0 0 0 0,-1 0-1 0 0,0 0 1 0 0,0 0-1 0 0,1 0 1 0 0,-1 0 0 0 0,0 0-1 0 0,1 1 1 0 0,149 150-138 0 0,-127-131 163 0 0,1-1 0 0 0,43 27 0 0 0,-65-46 8 0 0,1 1 0 0 0,-1 0 0 0 0,0 0 0 0 0,0 0-1 0 0,0-1 1 0 0,1 0 0 0 0,-1 1 0 0 0,0-1 0 0 0,1 0 0 0 0,-1 0 0 0 0,0 0 0 0 0,0 0-1 0 0,1 0 1 0 0,-1-1 0 0 0,0 1 0 0 0,0-1 0 0 0,1 0 0 0 0,-1 1 0 0 0,0-1-1 0 0,0 0 1 0 0,0 0 0 0 0,0 0 0 0 0,3-2 0 0 0,4-2-4 0 0,-7 4 1 0 0,37-26 100 0 0,-7 11-136 0 0,42-15 0 0 0,-70 29 24 0 0,9-3-9 0 0,-1-2 1 0 0,0 1-1 0 0,-1-1 1 0 0,0-1 0 0 0,0 0-1 0 0,-1-1 1 0 0,0 0 0 0 0,0 0-1 0 0,-1-1 1 0 0,0 0 0 0 0,0-1-1 0 0,-2 0 1 0 0,1 0 0 0 0,-1-1-1 0 0,-1 0 1 0 0,0 0-1 0 0,-1-1 1 0 0,0 1 0 0 0,-1-1-1 0 0,0 0 1 0 0,-1 0 0 0 0,-1-1-1 0 0,0 1 1 0 0,-1 0 0 0 0,0-21-1 0 0,-1 30-4 0 0,1 0 0 0 0,-2-1 0 0 0,1 1 1 0 0,0 0-1 0 0,-1-1 0 0 0,0 1 0 0 0,0 0 0 0 0,0 0 0 0 0,-1 0 0 0 0,1 0 0 0 0,-1 0 0 0 0,0 0 0 0 0,0 0 0 0 0,0 0 0 0 0,-1 1 1 0 0,1-1-1 0 0,-4-3 0 0 0,3 6 0 0 0,1-1 0 0 0,-1 1 1 0 0,1-1-1 0 0,-1 1 0 0 0,0 0 1 0 0,0 0-1 0 0,0 0 0 0 0,0 0 1 0 0,0 0-1 0 0,1 1 0 0 0,-1-1 1 0 0,0 1-1 0 0,-1 0 0 0 0,1 0 1 0 0,0 0-1 0 0,0 0 0 0 0,0 1 1 0 0,0-1-1 0 0,1 1 0 0 0,-1 0 1 0 0,0 0-1 0 0,0 0 0 0 0,0 0 1 0 0,0 0-1 0 0,-3 3 0 0 0,-7 2 10 0 0,-1 1-1 0 0,2 1 1 0 0,-1 0-1 0 0,1 1 1 0 0,0 0-1 0 0,1 1 1 0 0,0 1-1 0 0,1-1 1 0 0,0 1-1 0 0,0 1 1 0 0,-9 16-1 0 0,15-22 10 0 0,0 0-1 0 0,1 1 1 0 0,-1-1-1 0 0,1 1 0 0 0,1 0 1 0 0,-1 0-1 0 0,1 0 1 0 0,1 0-1 0 0,-1 1 1 0 0,1-1-1 0 0,0 0 1 0 0,1 1-1 0 0,0-1 1 0 0,0 0-1 0 0,0 1 1 0 0,1-1-1 0 0,0 0 1 0 0,1 1-1 0 0,0-1 1 0 0,0 0-1 0 0,0 0 0 0 0,1 0 1 0 0,0 0-1 0 0,5 8 1 0 0,2-2-8 0 0,0 0 1 0 0,1-1 0 0 0,1 0-1 0 0,0-1 1 0 0,0 0-1 0 0,1-1 1 0 0,0 0-1 0 0,1-1 1 0 0,0-1 0 0 0,1 0-1 0 0,0-1 1 0 0,0 0-1 0 0,0-2 1 0 0,31 9-1 0 0,-2-4-250 0 0,0-2-1 0 0,1-1 1 0 0,0-2-1 0 0,50-2 1 0 0,-37-4-2453 0 0,111-17 1 0 0,-116 0-6291 0 0,-26 6 3796 0 0</inkml:trace>
</inkml:ink>
</file>

<file path=ppt/ink/ink9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21.851"/>
    </inkml:context>
    <inkml:brush xml:id="br0">
      <inkml:brushProperty name="width" value="0.05" units="cm"/>
      <inkml:brushProperty name="height" value="0.05" units="cm"/>
      <inkml:brushProperty name="color" value="#E71224"/>
    </inkml:brush>
  </inkml:definitions>
  <inkml:trace contextRef="#ctx0" brushRef="#br0">620 84 416 0 0,'0'0'12066'0'0,"-5"-14"-11846"0"0,-18-39-19 0 0,17 39 161 0 0,-5 14-188 0 0,-33-2 14 0 0,33 2-20 0 0,-2 1-12 0 0,-2 0-98 0 0,8-1 3 0 0,0 1 0 0 0,0-1 0 0 0,0 2 0 0 0,0-1-1 0 0,0 1 1 0 0,1 0 0 0 0,-9 3 0 0 0,14-4-60 0 0,-50 14 293 0 0,2 2-1 0 0,0 3 1 0 0,1 1 0 0 0,-61 38-1 0 0,99-52-180 0 0,1 0 0 0 0,0 0-1 0 0,0 1 1 0 0,0 0-1 0 0,1 1 1 0 0,1 0-1 0 0,-1 0 1 0 0,1 1 0 0 0,1 0-1 0 0,0 0 1 0 0,0 1-1 0 0,1-1 1 0 0,0 1-1 0 0,1 0 1 0 0,0 0 0 0 0,1 1-1 0 0,-3 18 1 0 0,5-22 60 0 0,6 6-8 0 0,-2-2-115 0 0,-1-2-15 0 0,1-1-1 0 0,-1 0 1 0 0,2 1-1 0 0,-1-1 1 0 0,1 0-1 0 0,1-1 1 0 0,0 1-1 0 0,0-1 1 0 0,0 0-1 0 0,1 0 1 0 0,1 0-1 0 0,-1-1 1 0 0,1 0-1 0 0,9 7 1 0 0,13 5 79 0 0,1-1 1 0 0,0-1-1 0 0,64 24 1 0 0,-80-36-74 0 0,0 0 0 0 0,0-1 1 0 0,1-1-1 0 0,-1 0 1 0 0,1-1-1 0 0,0 0 0 0 0,22-1 1 0 0,-4 0 45 0 0,-10-1 23 0 0,22-3-1 0 0,-13-3 58 0 0,5-1 23 0 0,-28 6 29 0 0,1-4 14 0 0,-4 3-209 0 0,0 0 47 0 0,0-1 0 0 0,1 1 0 0 0,-1-1 0 0 0,0-1 0 0 0,0 1 0 0 0,-1-1 0 0 0,1 0 0 0 0,-1 0 0 0 0,1 0 0 0 0,-1-1 0 0 0,-1 0 0 0 0,5-5 0 0 0,21-59 583 0 0,-28 62-443 0 0,-3-5-18 0 0,2-2-134 0 0,-1 10-34 0 0,1-1 1 0 0,-1 1 0 0 0,0-1-1 0 0,-1 1 1 0 0,1-1 0 0 0,-1 1-1 0 0,0-1 1 0 0,0 1 0 0 0,0-1-1 0 0,-4-7 1 0 0,-14-38 263 0 0,-2 11-85 0 0,-32-45 1 0 0,11 25-804 0 0,38 53 146 0 0,1 0-122 0 0,0 2-310 0 0,-8-11 1599 0 0,8 8-4101 0 0,12-7-8180 0 0,41-21 7577 0 0</inkml:trace>
</inkml:ink>
</file>

<file path=ppt/ink/ink9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22.300"/>
    </inkml:context>
    <inkml:brush xml:id="br0">
      <inkml:brushProperty name="width" value="0.05" units="cm"/>
      <inkml:brushProperty name="height" value="0.05" units="cm"/>
      <inkml:brushProperty name="color" value="#E71224"/>
    </inkml:brush>
  </inkml:definitions>
  <inkml:trace contextRef="#ctx0" brushRef="#br0">1 120 840 0 0,'0'0'11930'0'0,"14"14"-11371"0"0,97 96 435 0 0,-53-58-182 0 0,1-3 1 0 0,77 48-1 0 0,0-18 358 0 0,-54-46-89 0 0,-72-30 2053 0 0,-2-13-2793 0 0,23-34-21 0 0,-30 44-309 0 0,0-1 0 0 0,-1 1 0 0 0,1-1 0 0 0,-1 1 0 0 0,1-1 0 0 0,-1 0 0 0 0,1 1 0 0 0,-1-1 0 0 0,0 0 0 0 0,1 0 0 0 0,-1 1 0 0 0,0-1 0 0 0,1 0 0 0 0,-1 0 0 0 0,0 1 0 0 0,0-1 1 0 0,0 0-1 0 0,0 0 0 0 0,0 0 0 0 0,0 1 0 0 0,0-1 0 0 0,0 0 0 0 0,0 0 0 0 0,0 0 0 0 0,0 1 0 0 0,0-1 0 0 0,-1-1 0 0 0,-15-67 517 0 0,-42-109 294 0 0,8 36-84 0 0,47 135-624 0 0,3 4-101 0 0,0 1 0 0 0,-1 0 0 0 0,1-1-1 0 0,-1 1 1 0 0,0-1 0 0 0,1 1 0 0 0,-1 0 0 0 0,0 0 0 0 0,-1-1-1 0 0,1 1 1 0 0,0 0 0 0 0,-2-2 0 0 0,-1-1 15 0 0,1-3 250 0 0,1 1-276 0 0,-7-20-40 0 0,7 21-48 0 0</inkml:trace>
</inkml:ink>
</file>

<file path=ppt/ink/ink9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22.996"/>
    </inkml:context>
    <inkml:brush xml:id="br0">
      <inkml:brushProperty name="width" value="0.05" units="cm"/>
      <inkml:brushProperty name="height" value="0.05" units="cm"/>
      <inkml:brushProperty name="color" value="#E71224"/>
    </inkml:brush>
  </inkml:definitions>
  <inkml:trace contextRef="#ctx0" brushRef="#br0">97 435 236 0 0,'0'0'1684'0'0,"17"-4"-866"0"0,76-18 759 0 0,-16-2 449 0 0,-31 8-859 0 0,-38 13-619 0 0,0 0-9 0 0,25-12-9 0 0,-25 11-2 0 0,-2 1-3 0 0,6-4 64 0 0,0-2-1 0 0,-1 1 1 0 0,16-17-1 0 0,-21 19 242 0 0,-4-1-467 0 0,2-22-28 0 0,-2 22 496 0 0,-11-2-605 0 0,-26-30-22 0 0,34 38-191 0 0,0 0-1 0 0,0 0 0 0 0,0 0 0 0 0,0 0 1 0 0,1 0-1 0 0,-2 0 0 0 0,1 1 1 0 0,0-1-1 0 0,0 0 0 0 0,0 0 0 0 0,0 1 1 0 0,0-1-1 0 0,0 1 0 0 0,-3-1 0 0 0,-5-4 46 0 0,6 3-35 0 0,-1 0-1 0 0,1 1 1 0 0,0-1-1 0 0,-1 1 1 0 0,1 0-1 0 0,-1 0 1 0 0,0 0-1 0 0,1 0 1 0 0,-1 1-1 0 0,0 0 1 0 0,-5 0-1 0 0,-4-3 27 0 0,8 1-24 0 0,0 1 0 0 0,-1 1 0 0 0,1-1 0 0 0,0 1 0 0 0,-1 0 0 0 0,1 0 0 0 0,0 0 0 0 0,-1 1 0 0 0,-4 1 0 0 0,-5-2 20 0 0,9 0-15 0 0,-1 0-1 0 0,0 0 0 0 0,1 1 0 0 0,-1 0 0 0 0,1 1 0 0 0,0-1 1 0 0,-10 4-1 0 0,-1-1 32 0 0,6-2-14 0 0,0 1 0 0 0,1 0 0 0 0,-1 0 0 0 0,1 1 0 0 0,0 0 0 0 0,0 1 0 0 0,-14 10 0 0 0,15-12-5 0 0,6-1-27 0 0,0-1 0 0 0,0 0 1 0 0,0 1-1 0 0,0 0 0 0 0,1-1 1 0 0,-1 1-1 0 0,1 0 1 0 0,-1 0-1 0 0,1 1 0 0 0,0-1 1 0 0,-1 0-1 0 0,-1 5 1 0 0,1-5-7 0 0,0 1 14 0 0,0-1 0 0 0,-1 1-1 0 0,1 0 1 0 0,0 1 0 0 0,1-1-1 0 0,-1 0 1 0 0,0 1-1 0 0,1 0 1 0 0,0-1 0 0 0,0 1-1 0 0,0 0 1 0 0,1 0 0 0 0,-1 0-1 0 0,1 1 1 0 0,0-1 0 0 0,0 0-1 0 0,0 0 1 0 0,0 1 0 0 0,1-1-1 0 0,0 6 1 0 0,8 41 42 0 0,-8-48-58 0 0,0 0 0 0 0,0 0 0 0 0,1 0 1 0 0,0 1-1 0 0,-1-1 0 0 0,1 0 0 0 0,0 0 1 0 0,0-1-1 0 0,1 1 0 0 0,-1 0 0 0 0,1 0 1 0 0,-1-1-1 0 0,1 1 0 0 0,0 0 0 0 0,3 3 1 0 0,3 3 14 0 0,2 2 12 0 0,-1-1 0 0 0,2 0 0 0 0,-1 0 0 0 0,2-1 0 0 0,16 11 0 0 0,-19-14-34 0 0,6 4 30 0 0,0 0 0 0 0,1-1-1 0 0,0-1 1 0 0,1-1 0 0 0,0 0-1 0 0,0-1 1 0 0,1 0 0 0 0,-1-2-1 0 0,1 0 1 0 0,0-1 0 0 0,32 1-1 0 0,-40-3 9 0 0,5-2-7 0 0,43-5-8 0 0,-55 6-18 0 0,1 0-1 0 0,0 0 0 0 0,0 0 1 0 0,0-1-1 0 0,0 1 0 0 0,0-1 1 0 0,-1 0-1 0 0,1-1 0 0 0,0 1 1 0 0,-1 0-1 0 0,5-3 1 0 0,2-1 6 0 0,-1 1 7 0 0,0 0 1 0 0,0-1 0 0 0,0 1-1 0 0,-1-2 1 0 0,0 1 0 0 0,0-1-1 0 0,14-14 1 0 0,-15 14-19 0 0,-3 4 3 0 0,-1-1 0 0 0,0 0 0 0 0,1 1 0 0 0,-1-1 0 0 0,-1 0-1 0 0,1 0 1 0 0,0-1 0 0 0,-1 1 0 0 0,1-1 0 0 0,-1 1 0 0 0,2-5 0 0 0,3-5 4 0 0,-1 4 6 0 0,1 1 1 0 0,-1-1-1 0 0,-1-1 1 0 0,0 1-1 0 0,0-1 0 0 0,-1 0 1 0 0,0 0-1 0 0,0 0 1 0 0,3-21-1 0 0,-4 17 12 0 0,6-16 74 0 0,-8 26-88 0 0,0-1 1 0 0,0 1-1 0 0,0-1 0 0 0,-1 1 1 0 0,1-1-1 0 0,-1 0 1 0 0,0 1-1 0 0,-2-8 1 0 0,2-28 45 0 0,-1 29 6 0 0,0 1 4 0 0,-2-33-4 0 0,2 32 228 0 0,15 15-386 0 0,43 12 91 0 0,-56-16 5 0 0,1 0 1 0 0,-1 1-1 0 0,1-1 1 0 0,-1 1-1 0 0,0-1 1 0 0,1 1-1 0 0,-1 0 1 0 0,0-1 0 0 0,1 1-1 0 0,-1 0 1 0 0,0 0-1 0 0,0 0 1 0 0,1 0-1 0 0,-1 0 1 0 0,0 0-1 0 0,1 2 1 0 0,76 80-4 0 0,-8-6 45 0 0,-23-20-52 0 0,-42-48 3 0 0,-1-2-4 0 0,1-1 22 0 0,12 20 7 0 0,-12-20 3206 0 0,-21-26-3068 0 0,-46-61-19 0 0,37 44 6 0 0,23 26-130 0 0,1 3 6 0 0,-1 0 6 0 0,2-4-60 0 0,2-36-84 0 0,2 28-108 0 0,43-53-1166 0 0,-34 55 528 0 0,-12 16 778 0 0,1-1 0 0 0,0 1-1 0 0,0 0 1 0 0,0 0 0 0 0,0 0-1 0 0,0 0 1 0 0,0 0 0 0 0,0 0-1 0 0,1 1 1 0 0,-1-1 0 0 0,5-2-1 0 0,3-2-515 0 0,66-36-2815 0 0,-26 22 660 0 0,-42 17 336 0 0,3 2-1523 0 0,40-7 302 0 0</inkml:trace>
</inkml:ink>
</file>

<file path=ppt/ink/ink9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23.394"/>
    </inkml:context>
    <inkml:brush xml:id="br0">
      <inkml:brushProperty name="width" value="0.05" units="cm"/>
      <inkml:brushProperty name="height" value="0.05" units="cm"/>
      <inkml:brushProperty name="color" value="#E71224"/>
    </inkml:brush>
  </inkml:definitions>
  <inkml:trace contextRef="#ctx0" brushRef="#br0">1 136 336 0 0,'0'0'10393'0'0,"19"4"-9753"0"0,56 10-18 0 0,-74-14-584 0 0,1 1 0 0 0,0-1 0 0 0,0 0 0 0 0,-1 0 0 0 0,1 1 0 0 0,0-1 0 0 0,-1 1 0 0 0,1 0 1 0 0,0-1-1 0 0,-1 1 0 0 0,1 0 0 0 0,-1 0 0 0 0,1 0 0 0 0,-1 0 0 0 0,2 2 0 0 0,341 313 5216 0 0,-316-285-4568 0 0,-23-25-372 0 0,0 0-2 0 0,21 23 5525 0 0,-26-46-5747 0 0,-1 1 0 0 0,0 0 1 0 0,-7-29-1 0 0,3 17-24 0 0,5 22-36 0 0,0 0 1 0 0,-1 1-1 0 0,1-1 1 0 0,-2 0 0 0 0,1 0-1 0 0,0 1 1 0 0,-1-1-1 0 0,-3-6 1 0 0,-6-30 181 0 0,-18-181-47 0 0,27 215-424 0 0,2-1-98 0 0,-1-26-115 0 0,1 26-108 0 0,3 1-4850 0 0,10-24 4176 0 0,-10 24-94 0 0</inkml:trace>
</inkml:ink>
</file>

<file path=ppt/ink/ink9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25.249"/>
    </inkml:context>
    <inkml:brush xml:id="br0">
      <inkml:brushProperty name="width" value="0.05" units="cm"/>
      <inkml:brushProperty name="height" value="0.05" units="cm"/>
      <inkml:brushProperty name="color" value="#E71224"/>
    </inkml:brush>
  </inkml:definitions>
  <inkml:trace contextRef="#ctx0" brushRef="#br0">225 1497 640 0 0,'0'0'2314'0'0,"15"-1"-1496"0"0,45 1 15 0 0,-45 0 8964 0 0,-42-5-9276 0 0,-82-13-35 0 0,82 14-32 0 0,26 4-431 0 0,-5 1 78 0 0,0 1-1 0 0,-1-1 1 0 0,1 1 0 0 0,0 1 0 0 0,1-1-1 0 0,-9 5 1 0 0,-10 6 350 0 0,15-7-248 0 0,1 0 0 0 0,0 1 1 0 0,0 0-1 0 0,0 1 1 0 0,-12 16-1 0 0,19-23-179 0 0,-1 1-1 0 0,1-1 1 0 0,0 1-1 0 0,0-1 1 0 0,0 1 0 0 0,0 0-1 0 0,0-1 1 0 0,0 1-1 0 0,0 0 1 0 0,1 0-1 0 0,-1-1 1 0 0,1 1-1 0 0,-1 0 1 0 0,1 0-1 0 0,0 0 1 0 0,-1 3-1 0 0,1 2 46 0 0,-2-1 128 0 0,3 4-25 0 0,0 32-14 0 0,-1-31 129 0 0,5 2-162 0 0,17 40-21 0 0,-21-51-92 0 0,-1 0-1 0 0,1 1 1 0 0,0-1-1 0 0,0 1 1 0 0,0-1-1 0 0,0 0 1 0 0,0 0-1 0 0,1 1 1 0 0,-1-1-1 0 0,1 0 1 0 0,-1 0-1 0 0,1 0 1 0 0,0-1-1 0 0,3 4 1 0 0,0-1 19 0 0,0 2 50 0 0,3-1-17 0 0,71 26 100 0 0,-72-29-82 0 0,6-4-57 0 0,39-8-3 0 0,-49 10-21 0 0,0 0 0 0 0,-1-1 0 0 0,1 1 0 0 0,0-1 0 0 0,-1 1 0 0 0,1-1 1 0 0,-1 0-1 0 0,1 0 0 0 0,-1 0 0 0 0,1 0 0 0 0,-1 0 0 0 0,0-1 0 0 0,1 1 0 0 0,-1-1 0 0 0,4-3 0 0 0,0-1 3 0 0,9-2 13 0 0,-13 7-17 0 0,1 0 0 0 0,-1-1 0 0 0,0 1 0 0 0,0-1 1 0 0,0 1-1 0 0,0-1 0 0 0,0 0 0 0 0,0 0 0 0 0,0 0 1 0 0,0 0-1 0 0,-1 0 0 0 0,1 0 0 0 0,-1 0 0 0 0,2-4 1 0 0,0 3-2 0 0,2-3 0 0 0,-4 4 3 0 0,1 1-1 0 0,0-1 0 0 0,-1 0 0 0 0,1 0 0 0 0,-1 0 1 0 0,0 0-1 0 0,1-1 0 0 0,-1 1 0 0 0,0 0 1 0 0,-1 0-1 0 0,1-1 0 0 0,1-4 0 0 0,7-21 6 0 0,-1 2 2 0 0,-7 22-6 0 0,1 1 0 0 0,-1-1 1 0 0,-1 0-1 0 0,1 0 0 0 0,-1 0 0 0 0,1 0 1 0 0,-1 0-1 0 0,-1-6 0 0 0,1 5 4 0 0,2-14 30 0 0,1 10-90 0 0,3 14-294 0 0,34 71 282 0 0,-20-42-53 0 0,-9-27 91 0 0,-4-4-6 0 0,24 21-189 0 0,-26-20 101 0 0,3-1-99 0 0,22 13 127 0 0,-22-12 14 0 0,5-12-299 0 0,42-23 311 0 0,-54 31 64 0 0,0 0 0 0 0,0-1 0 0 0,0 1 0 0 0,0-1-1 0 0,0 1 1 0 0,0-1 0 0 0,0 0 0 0 0,0 1 0 0 0,0-1 0 0 0,0 0 0 0 0,0 0 0 0 0,-1 0 0 0 0,1 0-1 0 0,0 0 1 0 0,0 1 0 0 0,-1-1 0 0 0,2-2 0 0 0,2-4-9 0 0,0 1-1 0 0,-1 0 0 0 0,1 0-1 0 0,-1-1 1 0 0,0 1 0 0 0,-1-1 0 0 0,1 0-1 0 0,-1 0 1 0 0,-1 0 0 0 0,1 0-1 0 0,0-10 1 0 0,0-52-59 0 0,-8-128 18 0 0,1 19 18 0 0,9 101 237 0 0,-4 42-109 0 0,0 26 148 0 0,-1-1-125 0 0,0-31-8 0 0,1 30 706 0 0,1 42-771 0 0,4 101-1 0 0,-4-120-28 0 0,0 0 0 0 0,1-1 0 0 0,0 1 0 0 0,1-1 0 0 0,0 0 0 0 0,1 1 0 0 0,0-2 0 0 0,1 1 0 0 0,0 0 0 0 0,1-1 0 0 0,7 11 0 0 0,4 6 11 0 0,12 22 32 0 0,2-1 1 0 0,2-1 0 0 0,2-2-1 0 0,2-2 1 0 0,2-1-1 0 0,2-2 1 0 0,56 42 0 0 0,-70-60 1 0 0,13 1-13 0 0,-9-8 2 0 0,-24-12 9 0 0,1 0 5 0 0,21 6-4 0 0,-22-6 315 0 0,6-9-272 0 0,38-17-9 0 0,-34 12-26 0 0,-9-4-6 0 0,-1 0-1 0 0,9-28 0 0 0,21-147 72 0 0,-35 178-126 0 0,13-113 11 0 0,4 15-1 0 0,-18 107-13 0 0,-1-1 0 0 0,1 0 1 0 0,0 1-1 0 0,-1-1 1 0 0,0 0-1 0 0,0 0 0 0 0,0 1 1 0 0,0-1-1 0 0,-1 0 0 0 0,-1-5 1 0 0,0-1 1 0 0,2 1 5 0 0,-3-3 7 0 0,-18-79-14 0 0,19 85-4 0 0,2 4 1 0 0,-1 0 2 0 0,1-1 0 0 0,-1 1-1 0 0,1 0 1 0 0,-1 0 0 0 0,0-1 0 0 0,0 1 0 0 0,0 0 0 0 0,0 0 0 0 0,0 0 0 0 0,-1 0-1 0 0,-1-3 1 0 0,-1 0-1 0 0,1-2-13 0 0,-2 32-68 0 0,-16 73 72 0 0,20-95 9 0 0,1 0 0 0 0,-1 0 0 0 0,0-1 0 0 0,1 1 0 0 0,-1 0 1 0 0,1 0-1 0 0,0 0 0 0 0,0 0 0 0 0,0 0 0 0 0,1 4 0 0 0,11 57-33 0 0,-10-46 35 0 0,6 15-8 0 0,37 65 15 0 0,-30-68-8 0 0,-11-22 26 0 0,1-4 8 0 0,12 13 4 0 0,-13-13 65 0 0,8-14-362 0 0,36-34 173 0 0,-47 43 81 0 0,1 1 0 0 0,-1-1-1 0 0,0 0 1 0 0,0 0-1 0 0,0 0 1 0 0,0 0 0 0 0,0 0-1 0 0,-1 0 1 0 0,1 0 0 0 0,0 0-1 0 0,0 0 1 0 0,-1-1-1 0 0,1 1 1 0 0,-1 0 0 0 0,2-3-1 0 0,14-88-231 0 0,-5 8 48 0 0,-8 50 145 0 0,-2 26 2 0 0,1-1 0 0 0,5-34-376 0 0,5 62 414 0 0,5 2 2 0 0,-8-9-1 0 0,0 0 0 0 0,-1 0 1 0 0,0 1-1 0 0,9 19 0 0 0,53 73 11 0 0,-66-99-11 0 0,3 0 13 0 0,20 15-21 0 0,-20-16 12 0 0,0-3-4 0 0,1 0-5 0 0,21 3-173 0 0,-14-10 103 0 0,46-12-23 0 0,-52 15 46 0 0,0-2-1 0 0,0 1 1 0 0,0-1-1 0 0,-1 0 1 0 0,1-1 0 0 0,-1 0-1 0 0,0-1 1 0 0,14-11-1 0 0,-13 9 25 0 0,157-114-772 0 0,-159 117 744 0 0,-2 0 2 0 0,10-6-17 0 0,0 0 0 0 0,1 1 1 0 0,1 1-1 0 0,-1 0 0 0 0,1 1 0 0 0,35-10 1 0 0,-42 15 107 0 0,-2 0-11 0 0,24-9-2 0 0,-24 9-2 0 0,0 0 2 0 0,72-37 2 0 0,-71 35-24 0 0,15-12 2 0 0,-7-1 0 0 0,34-38-13 0 0,-46 50 19 0 0,0-1 1 0 0,-1 0-1 0 0,0 0 0 0 0,0-1 0 0 0,0 1 0 0 0,-1-1 0 0 0,-1 0 0 0 0,4-11 0 0 0,-4 12-9 0 0,-1 3 8 0 0,1 0 0 0 0,-1 0 1 0 0,1-1-1 0 0,-1 1 1 0 0,-1 0-1 0 0,1 0 0 0 0,0-1 1 0 0,-1 1-1 0 0,0-6 1 0 0,-1-6-6 0 0,-5 5 21 0 0,-21-30 9 0 0,26 41-30 0 0,1-1-1 0 0,0 0 1 0 0,-1 0 0 0 0,1 0 0 0 0,-1 1 0 0 0,1-1-1 0 0,-1 0 1 0 0,1 1 0 0 0,-1-1 0 0 0,1 0 0 0 0,-1 1 0 0 0,0-1-1 0 0,1 1 1 0 0,-1-1 0 0 0,0 1 0 0 0,0-1 0 0 0,1 1-1 0 0,-1 0 1 0 0,0-1 0 0 0,0 1 0 0 0,0 0 0 0 0,-29-10 21 0 0,7 10 7 0 0,-39 9 25 0 0,34-1 23 0 0,19-5-51 0 0,-5 3 22 0 0,-1 1 1 0 0,1 0-1 0 0,0 0 0 0 0,1 2 1 0 0,0-1-1 0 0,0 2 1 0 0,-19 18-1 0 0,23-21-1 0 0,6-5-25 0 0,-1 0 0 0 0,1 1 0 0 0,0-1-1 0 0,0 1 1 0 0,1 0 0 0 0,-1 0-1 0 0,0 0 1 0 0,1 1 0 0 0,0-1 0 0 0,0 0-1 0 0,-2 5 1 0 0,-2-1 30 0 0,4-5-32 0 0,0 0 0 0 0,1 0-1 0 0,-1 1 1 0 0,0-1 0 0 0,1 0 0 0 0,0 1-1 0 0,-1 0 1 0 0,1-1 0 0 0,0 1 0 0 0,0 0 0 0 0,1-1-1 0 0,-1 1 1 0 0,0 4 0 0 0,0-3-5 0 0,-3 15 217 0 0,0-1 0 0 0,-1 33 0 0 0,10-39-44 0 0,17 36 3 0 0,-22-44-168 0 0,1-1 0 0 0,1 0 0 0 0,-1 0 0 0 0,0 0 0 0 0,1-1 1 0 0,0 1-1 0 0,-1 0 0 0 0,1-1 0 0 0,0 1 0 0 0,0-1 0 0 0,1 1 0 0 0,3 3 0 0 0,1 0 30 0 0,-5-3-34 0 0,0-1 1 0 0,0 1-1 0 0,1 0 1 0 0,-1-1 0 0 0,0 0-1 0 0,1 1 1 0 0,0-1 0 0 0,-1 0-1 0 0,1 0 1 0 0,0-1-1 0 0,6 4 1 0 0,0-1 22 0 0,1 3 11 0 0,1-1 1 0 0,-1-1-1 0 0,1 0 1 0 0,0-1-1 0 0,0 0 1 0 0,1 0-1 0 0,19 3 0 0 0,-21-5-34 0 0,45 7 126 0 0,-42-8-119 0 0,-6 0-13 0 0,1 0 0 0 0,-1 0 0 0 0,0-1-1 0 0,0 0 1 0 0,0 0 0 0 0,1-1 0 0 0,9-1-1 0 0,-1-1-4 0 0,-1 3-9 0 0,1-2-1 0 0,0 0 0 0 0,-1-1 1 0 0,25-7-1 0 0,-11 2-35 0 0,-16 5 14 0 0,-1-1 0 0 0,0 0 0 0 0,0 0 0 0 0,0-1 0 0 0,-1-1-1 0 0,20-12 1 0 0,-18 10-7 0 0,5-4-17 0 0,-1 0 0 0 0,0-1 0 0 0,-1-1 0 0 0,0 0 0 0 0,-1-1 0 0 0,-1 0 0 0 0,-1-2 1 0 0,0 1-1 0 0,19-33 0 0 0,-13 12-2 0 0,0-1 0 0 0,-3-1 1 0 0,-1 0-1 0 0,-2-1 1 0 0,11-56-1 0 0,-13 31-19 0 0,-2 1 0 0 0,0-108 0 0 0,-9 149 45 0 0,-2-1 1 0 0,-1 1 0 0 0,-7-28 0 0 0,8 41 20 0 0,-1-7-6 0 0,-10-24-23 0 0,-21-38-1 0 0,27 69 26 0 0,6 7 3 0 0,0-1 0 0 0,-1 1 0 0 0,0 0 0 0 0,0 0 0 0 0,0 0 0 0 0,0 0 0 0 0,0 1 0 0 0,-1-1 0 0 0,-2-2 0 0 0,-1-1-6 0 0,1 0-18 0 0,0 2 1 0 0,5 3 7 0 0,-2 0-2 0 0,1-1-1 0 0,-1 0 0 0 0,1 0 0 0 0,-1 1 1 0 0,1-1-1 0 0,-1 1 0 0 0,0-1 0 0 0,0 1 1 0 0,0 0-1 0 0,0 0 0 0 0,-4-2 0 0 0,2 23-18 0 0,3-12 37 0 0,-3 8-1 0 0,1 0 0 0 0,1 0-1 0 0,0 0 1 0 0,2 0 0 0 0,-1 0 0 0 0,2 0 0 0 0,0-1 0 0 0,4 19 0 0 0,56 176-15 0 0,-34-125 6 0 0,18 97 1 0 0,3 11 54 0 0,-31-131 2 0 0,-15-56-42 0 0,62 247 258 0 0,-63-245-126 0 0,-2 3-38 0 0,-6 47 248 0 0,2-50-216 0 0,-12 22 24 0 0,12-23 15 0 0,-1-3 18 0 0,-4 1-60 0 0,-1-1 1 0 0,0-1 0 0 0,0 0-1 0 0,-1 0 1 0 0,1-1-1 0 0,-12 1 1 0 0,5-3 4 0 0,-1 0 0 0 0,1-1 0 0 0,0-1-1 0 0,0-1 1 0 0,0 0 0 0 0,0-2 0 0 0,-31-11 0 0 0,30 10-69 0 0,-12-8 100 0 0,1 0 1 0 0,0-2 0 0 0,-31-22-1 0 0,32 20 14 0 0,-39-33-1 0 0,59 43-93 0 0,0-1 0 0 0,1 1-1 0 0,1-1 1 0 0,0-1 0 0 0,0 1 0 0 0,-10-21-1 0 0,13 23 33 0 0,3-2-11 0 0,-4-35-149 0 0,11 34-112 0 0,21-30-108 0 0,-26 39 247 0 0,-1 0-1 0 0,1 0 1 0 0,-1 0-1 0 0,1 0 1 0 0,0 0-1 0 0,-1 0 0 0 0,1 0 1 0 0,0 1-1 0 0,0-1 1 0 0,-1 0-1 0 0,1 0 1 0 0,0 1-1 0 0,0-1 1 0 0,0 1-1 0 0,0-1 0 0 0,0 1 1 0 0,1-1-1 0 0,7-4-124 0 0,36-12-756 0 0,200-29-5195 0 0,-154 25-3572 0 0,-82 18 5132 0 0</inkml:trace>
</inkml:ink>
</file>

<file path=ppt/ink/ink9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26.734"/>
    </inkml:context>
    <inkml:brush xml:id="br0">
      <inkml:brushProperty name="width" value="0.05" units="cm"/>
      <inkml:brushProperty name="height" value="0.05" units="cm"/>
      <inkml:brushProperty name="color" value="#E71224"/>
    </inkml:brush>
  </inkml:definitions>
  <inkml:trace contextRef="#ctx0" brushRef="#br0">0 128 548 0 0,'0'0'11692'0'0,"9"19"-11230"0"0,0-2-350 0 0,7 20 247 0 0,2-2 0 0 0,27 39 0 0 0,119 156 1646 0 0,-158-222-1920 0 0,0 0 0 0 0,1-1 0 0 0,0 1-1 0 0,0-2 1 0 0,14 11 0 0 0,-11-9-21 0 0,-6-5 207 0 0,2 2-193 0 0,18 14 13 0 0,-18-14 148 0 0,3-18-221 0 0,30-46 4 0 0,-32 44 0 0 0,-1-2 0 0 0,0 1 0 0 0,-1-1 0 0 0,-1 0 0 0 0,-1 0-1 0 0,0 0 1 0 0,-2 0 0 0 0,1-19 0 0 0,2-4 123 0 0,5 4 26 0 0,-4 5-38 0 0,-3 23 487 0 0,3-32-412 0 0,-4 32 244 0 0,17 21-410 0 0,144 99 98 0 0,-128-89-74 0 0,56 26-1 0 0,-63-36-60 0 0,9 2 33 0 0,-6-5 1 0 0,-23-8 186 0 0,1 0-61 0 0,30 9 2047 0 0,-46-34-1999 0 0,-22-69-10 0 0,29 86-170 0 0,-1 0-1 0 0,1 0 0 0 0,-1 0 1 0 0,-1 0-1 0 0,1 0 0 0 0,-1 1 1 0 0,0-1-1 0 0,0 1 0 0 0,-6-8 1 0 0,-2-1 28 0 0,-43-69 377 0 0,-16-29 117 0 0,67 107-522 0 0,-1-1-80 0 0,-10-18-108 0 0,10 18-119 0 0,3-2-3294 0 0,-6-25 2408 0 0,6 25-162 0 0</inkml:trace>
</inkml:ink>
</file>

<file path=ppt/ink/ink9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27.912"/>
    </inkml:context>
    <inkml:brush xml:id="br0">
      <inkml:brushProperty name="width" value="0.05" units="cm"/>
      <inkml:brushProperty name="height" value="0.05" units="cm"/>
      <inkml:brushProperty name="color" value="#E71224"/>
    </inkml:brush>
  </inkml:definitions>
  <inkml:trace contextRef="#ctx0" brushRef="#br0">1 112 160 0 0,'0'0'10676'0'0,"16"8"-9914"0"0,-1-2-560 0 0,-7-3-104 0 0,0 1 1 0 0,-1-1-1 0 0,0 2 0 0 0,1-1 1 0 0,-1 1-1 0 0,-1 0 0 0 0,1 0 1 0 0,-1 0-1 0 0,1 1 0 0 0,-2 0 1 0 0,1 1-1 0 0,6 9 1 0 0,194 278 4262 0 0,-111-162-2602 0 0,-41-57-377 0 0,-40-54-1103 0 0,-10-15 446 0 0,0 0-500 0 0,14 17 16 0 0,-14-17 2928 0 0,-17-26-3042 0 0,-41-61-18 0 0,51 77-95 0 0,-1-1 1 0 0,1 1-1 0 0,0-1 0 0 0,0 0 0 0 0,0 0 0 0 0,0 0 0 0 0,1 0 0 0 0,0 0 0 0 0,0-1 0 0 0,-1-6 1 0 0,0-1 11 0 0,-11-20 64 0 0,6 5-50 0 0,6 18-17 0 0,-1 1-13 0 0,-3-29 47 0 0,4 2-57 0 0,2 28-8 0 0,10 5-37 0 0,0-1 40 0 0,-7 2 1 0 0,1 0 1 0 0,-1 1-1 0 0,1 0 1 0 0,-1-1-1 0 0,1 2 1 0 0,0-1-1 0 0,0 0 0 0 0,-1 1 1 0 0,6-1-1 0 0,8 8-2 0 0,4-1 4 0 0,-9-2-1 0 0,0 0 1 0 0,0 1 0 0 0,0 0 0 0 0,15 9 0 0 0,21 12-8 0 0,6 5 1 0 0,-37-19 7 0 0,51 24-7 0 0,-14-10-2 0 0,26 4-176 0 0,-73-28 58 0 0,4-1-16 0 0,33 3-19 0 0,-33-4-19 0 0,1 0-9 0 0,38 0 23 0 0,-37 0 8 0 0,-2-1 5 0 0,-2 0 139 0 0,1 0-36 0 0,0 0 0 0 0,0-1 1 0 0,-1 0-1 0 0,1-1 0 0 0,0 1 1 0 0,-1-2-1 0 0,0 0 0 0 0,13-6 1 0 0,-8 1 8 0 0,-1 0 1 0 0,1-1 0 0 0,-2-1-1 0 0,1 0 1 0 0,-1 0 0 0 0,-1-1-1 0 0,0-1 1 0 0,-1 0-1 0 0,0 0 1 0 0,-1-1 0 0 0,-1 0-1 0 0,8-18 1 0 0,-2 4 65 0 0,-10 21 13 0 0,-2 0 11 0 0,8-21 5 0 0,-7 21 151 0 0,-2-2-130 0 0,3-23 5 0 0,-3 24 180 0 0,-13 1-210 0 0,-33-20-12 0 0,33 20-2 0 0,6 7-26 0 0,0 0 0 0 0,0 0 0 0 0,0 0 0 0 0,-1 1 0 0 0,1 0 0 0 0,-11 3 0 0 0,-29 7 44 0 0,30-8-38 0 0,9-3-5 0 0,0 1 0 0 0,1 1 1 0 0,-1-1-1 0 0,0 1 0 0 0,0 0 0 0 0,1 1 1 0 0,-8 3-1 0 0,-12 8 78 0 0,0 1 0 0 0,-32 25 0 0 0,52-34-5 0 0,0 0 17 0 0,-41 52 229 0 0,43-52-115 0 0,4 3-107 0 0,-3 28 5 0 0,3-28 99 0 0,5 0-106 0 0,17 28 3 0 0,-16-28 4 0 0,3-4-18 0 0,1 1-64 0 0,33 14 117 0 0,-32-15-119 0 0,36 9 94 0 0,146 12 104 0 0,-134-25-153 0 0,74-7 1 0 0,-106 4-41 0 0,11-3-15 0 0,0-4 18 0 0,18-4-26 0 0,4-5-9 0 0,-13-3-1 0 0,-32 14-1 0 0,27-17-28 0 0,-37 21 24 0 0,1 0 4 0 0,0-1 0 0 0,-1 1 0 0 0,0-1 0 0 0,0 0 0 0 0,0-1 0 0 0,0 1 0 0 0,-1-1 0 0 0,0 0 0 0 0,0 0 0 0 0,0 0 0 0 0,0 0 0 0 0,3-9 0 0 0,26-65-14 0 0,-27 61 2 0 0,-1 0 1 0 0,-1 0-1 0 0,4-31 0 0 0,-7 38 12 0 0,2-10-1 0 0,-1 1 0 0 0,-1-1 0 0 0,-3-35 0 0 0,2 52 2 0 0,0-51-13 0 0,1 41 13 0 0,-1 3 4 0 0,0 3-15 0 0,2-26 6 0 0,-2 25-5 0 0,10 33-199 0 0,63 142 204 0 0,-62-141 8 0 0,1-1 1 0 0,2 0 0 0 0,24 34-1 0 0,17 19 14 0 0,-30-47 2 0 0,-4-6 18 0 0,-4-4-16 0 0,-13-15 89 0 0,-1 0-36 0 0,2 0 619 0 0,-7-14-287 0 0,-17-39-181 0 0,-30-59-206 0 0,41 90 8 0 0,1-1 0 0 0,1 1 0 0 0,0-1 0 0 0,2-1 0 0 0,0 1 0 0 0,-3-37 0 0 0,4 45-18 0 0,2 7-3 0 0,0 0 1 0 0,1-1-1 0 0,-1 1 1 0 0,1 0-1 0 0,-1-1 1 0 0,1 1-1 0 0,0-1 1 0 0,0 1 0 0 0,1-1-1 0 0,-1 1 1 0 0,2-7-1 0 0,1-3 5 0 0,2-32 34 0 0,-1 39-40 0 0,13-20 6 0 0,-13 19-11 0 0,9 9 5 0 0,36 7 5 0 0,-36-7-7 0 0,2 6 3 0 0,13 7-3 0 0,0 2-1 0 0,-1 0 0 0 0,-1 2 1 0 0,0 1-1 0 0,25 26 0 0 0,-40-36 5 0 0,48 58 32 0 0,22 38-159 0 0,-76-99-97 0 0,-1 0-637 0 0,11 21 191 0 0,-12-21-172 0 0,0 0-2416 0 0,6 18 1864 0 0,-7-19-215 0 0</inkml:trace>
</inkml:ink>
</file>

<file path=ppt/ink/ink9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31.301"/>
    </inkml:context>
    <inkml:brush xml:id="br0">
      <inkml:brushProperty name="width" value="0.05" units="cm"/>
      <inkml:brushProperty name="height" value="0.05" units="cm"/>
      <inkml:brushProperty name="color" value="#E71224"/>
    </inkml:brush>
  </inkml:definitions>
  <inkml:trace contextRef="#ctx0" brushRef="#br0">172 1914 476 0 0,'0'0'13082'0'0,"-4"-22"-12769"0"0,-15-98 340 0 0,-84-335 3393 0 0,99 440-3908 0 0,-1 0 1 0 0,2 0 0 0 0,-2-20-1 0 0,-4-22 413 0 0,-6-27 278 0 0,14 76-576 0 0,0 0-10 0 0,0 8-195 0 0,1-1 0 0 0,0 1 1 0 0,0-1-1 0 0,-1 1 0 0 0,1-1 0 0 0,0 1 0 0 0,0-1 1 0 0,0 1-1 0 0,0-1 0 0 0,-1 1 0 0 0,1 0 1 0 0,0-1-1 0 0,0 1 0 0 0,0-1 0 0 0,0 1 0 0 0,0-1 1 0 0,0 1-1 0 0,1-1 0 0 0,-1 1 0 0 0,0-1 1 0 0,0 1-1 0 0,0-1 0 0 0,0 1 0 0 0,0-1 0 0 0,1 1 1 0 0,-1-1-1 0 0,0 1 0 0 0,0-1 0 0 0,1 1 1 0 0,-1 0-1 0 0,0-1 0 0 0,1 1 0 0 0,-1 0 0 0 0,0-1 1 0 0,1 1-1 0 0,-1 0 0 0 0,1-1 0 0 0,0 1 1 0 0,16 15 429 0 0,26 48-826 0 0,-37-52 537 0 0,-2-6-183 0 0,38 66 82 0 0,-31-50-47 0 0,1 1-30 0 0,8 18 64 0 0,2-2-1 0 0,30 40 1 0 0,-1-16 45 0 0,-46-57-54 0 0,-4-3-59 0 0,0 1 0 0 0,0-1 1 0 0,0 0-1 0 0,1 0 1 0 0,-1 0-1 0 0,0 0 1 0 0,1-1-1 0 0,-1 1 1 0 0,1 0-1 0 0,0-1 1 0 0,3 4-1 0 0,-4-5 2 0 0,3 5 709 0 0,5-18-677 0 0,29-39-7 0 0,-37 51-32 0 0,1 0 0 0 0,-1 0 1 0 0,0-1-1 0 0,0 1 0 0 0,-1-1 1 0 0,1 1-1 0 0,0-1 0 0 0,0 1 0 0 0,-1-1 1 0 0,1 1-1 0 0,-1-1 0 0 0,1 0 1 0 0,0-2-1 0 0,10-57 29 0 0,1-3-13 0 0,14-102-45 0 0,-24 149 18 0 0,0 1 0 0 0,-2-30 0 0 0,0-1-23 0 0,3 32-164 0 0,2 27 120 0 0,8 50 100 0 0,-5-23-40 0 0,-5-29 14 0 0,0-1 1 0 0,0 0-1 0 0,1 0 1 0 0,0 0 0 0 0,1 0-1 0 0,0-1 1 0 0,0 0-1 0 0,1 0 1 0 0,0 0-1 0 0,0-1 1 0 0,12 11 0 0 0,-7-7 0 0 0,8 12-10 0 0,-17-20 7 0 0,1-1 1 0 0,-1 1 0 0 0,1 0 0 0 0,0-1 0 0 0,0 1 0 0 0,0-1 0 0 0,1 0 0 0 0,-1 0 0 0 0,6 3 0 0 0,0 1-7 0 0,30 15-17 0 0,-1-4 17 0 0,-3 0 1 0 0,-33-15 8 0 0,0-1 0 0 0,0 0 1 0 0,1 0-1 0 0,-1 0 0 0 0,0-1 1 0 0,1 1-1 0 0,-1 0 0 0 0,0-1 1 0 0,1 0-1 0 0,-1 1 0 0 0,1-1 1 0 0,-1 0-1 0 0,1 0 0 0 0,-1 0 1 0 0,1-1-1 0 0,2 0 0 0 0,2 0 0 0 0,2 2-5 0 0,0-11-27 0 0,28-28 37 0 0,-35 37-4 0 0,-1 0 0 0 0,1 0-1 0 0,0-1 1 0 0,-1 1 0 0 0,0-1-1 0 0,1 1 1 0 0,-1-1 0 0 0,0 0-1 0 0,0 1 1 0 0,0-1 0 0 0,0 0-1 0 0,0 0 1 0 0,0 1 0 0 0,-1-1-1 0 0,1 0 1 0 0,-1 0 0 0 0,1 0-1 0 0,-1 0 1 0 0,1 0 0 0 0,-1-2-1 0 0,0-3-2 0 0,3 1-7 0 0,-2-6 6 0 0,2-32-9 0 0,-2 33 8 0 0,-3-2 11 0 0,-7-45-2 0 0,-7 6 3 0 0,2 18 8 0 0,13 31-14 0 0,0 0-1 0 0,-1 0 0 0 0,1 0 1 0 0,-1 0-1 0 0,1 1 0 0 0,-1-1 1 0 0,0 0-1 0 0,0 1 1 0 0,-4-5-1 0 0,0 1-2 0 0,1 0-8 0 0,-3 4-25 0 0,-26-8 21 0 0,26 8 2 0 0,-4 12 5 0 0,-33 33 4 0 0,31-25-4 0 0,9-11 4 0 0,4-4 2 0 0,-1 0-1 0 0,1 0 1 0 0,0 0-1 0 0,0 0 0 0 0,0 0 1 0 0,0 0-1 0 0,0 0 0 0 0,1 0 1 0 0,-1 1-1 0 0,1 5 1 0 0,-6 35-9 0 0,7-22-8 0 0,0-11 14 0 0,-1-8 3 0 0,0 1 0 0 0,0 0 0 0 0,1-1 0 0 0,-1 1 0 0 0,1 0 0 0 0,0-1 0 0 0,0 1 0 0 0,0-1 0 0 0,1 1 0 0 0,-1-1 0 0 0,5 7 0 0 0,37 56-133 0 0,-38-61 110 0 0,8-16-391 0 0,41-36 359 0 0,-41 36 16 0 0,-13 7 33 0 0,0-1 0 0 0,0 1 0 0 0,1 0 0 0 0,0 0 0 0 0,0 0 0 0 0,0-1 0 0 0,2-4 0 0 0,1-2-6 0 0,-2 1-21 0 0,-1 2 3 0 0,13-78-57 0 0,-13 77 51 0 0,15 26-416 0 0,69 73 427 0 0,-52-54-373 0 0,54 48 1 0 0,-81-80 263 0 0,30-49-916 0 0,-26 31 1030 0 0,-1 2-40 0 0,-3-24-72 0 0,-2 25 123 0 0,-3 2-24 0 0,2 1-15 0 0,-3 6 47 0 0,3-5-49 0 0,-1-1 1 0 0,1 1-1 0 0,0 0 0 0 0,0 0 0 0 0,1 0 0 0 0,0 0 1 0 0,0 1-1 0 0,7-8 0 0 0,1 15-10 0 0,39 5 19 0 0,-38-4-7 0 0,-3 5 10 0 0,144 133-122 0 0,-149-134 152 0 0,0-1 25 0 0,13 15-6 0 0,-13-15 188 0 0,-5-14-201 0 0,0 1 0 0 0,1 0 0 0 0,0-1 1 0 0,0 1-1 0 0,6-16 0 0 0,-2 5 0 0 0,-5 16 2 0 0,0 0 0 0 0,0 0 0 0 0,0 0-1 0 0,1 0 1 0 0,0 0 0 0 0,-1 0-1 0 0,1 1 1 0 0,0-1 0 0 0,0 0-1 0 0,0 0 1 0 0,1 1 0 0 0,-1-1-1 0 0,4-4 1 0 0,0 0-6 0 0,-1 0-33 0 0,1 2 2 0 0,15-14 15 0 0,-15 14 3 0 0,2 2-14 0 0,22-9-12 0 0,-22 9-14 0 0,4 4-26 0 0,35 2 32 0 0,-35-3 24 0 0,3 2-127 0 0,40 4 130 0 0,-40-5-1 0 0,-4-1-41 0 0,30 0 56 0 0,-30 0 13 0 0,-1-2 21 0 0,25-6-22 0 0,-25 6-5 0 0,-2-3 13 0 0,21-16 6 0 0,-21 16-3 0 0,-3-1 9 0 0,26-62 89 0 0,-28 61-111 0 0,-1-6 14 0 0,1-2 0 0 0,0-46 33 0 0,-1 47-45 0 0,0 7 4 0 0,-1 0 0 0 0,0 0 0 0 0,0 0 1 0 0,-1 0-1 0 0,1 0 0 0 0,-2 1 0 0 0,-1-9 0 0 0,-34-173 32 0 0,-20-22 21 0 0,27 105 87 0 0,28 97-81 0 0,1 1-38 0 0,1 7-19 0 0,0 0-1 0 0,0 0 0 0 0,0 0 1 0 0,0 0-1 0 0,0 0 0 0 0,0 0 1 0 0,1 0-1 0 0,-1 0 0 0 0,0 0 1 0 0,0 0-1 0 0,0 0 0 0 0,0 0 1 0 0,0 0-1 0 0,1 0 0 0 0,-1 0 1 0 0,0 0-1 0 0,0 0 0 0 0,0 0 1 0 0,0 0-1 0 0,0 0 0 0 0,0 0 0 0 0,1 0 1 0 0,-1 0-1 0 0,0 0 0 0 0,0-1 1 0 0,0 1-1 0 0,0 0 0 0 0,0 0 1 0 0,0 0-1 0 0,0 0 0 0 0,15 31 20 0 0,16 49-29 0 0,28 91 12 0 0,-29-79 337 0 0,69 145 0 0 0,-59-160-33 0 0,115 211 1436 0 0,-151-282-1595 0 0,0 1-5 0 0,11 21-11 0 0,-11-22 376 0 0,-1 1-422 0 0,10 17-13 0 0,-10-18 319 0 0,4-23-1891 0 0,17-52 1119 0 0,-17 52-50 0 0,-5 9-39 0 0,29-74-1551 0 0,-27 74 1507 0 0,-4 7-12 0 0,0 0 500 0 0,0 0-1 0 0,0 0 1 0 0,0 0 0 0 0,0 0-1 0 0,1 0 1 0 0,-1 0-1 0 0,0 1 1 0 0,1-1 0 0 0,-1 0-1 0 0,0 0 1 0 0,1 0-1 0 0,-1 1 1 0 0,1-1 0 0 0,-1 0-1 0 0,1 1 1 0 0,-1-1-1 0 0,1 0 1 0 0,0 1 0 0 0,-1-1-1 0 0,1 0 1 0 0,0 1-1 0 0,1-1 1 0 0,-1 0-92 0 0,-1 1-1 0 0,1-1 1 0 0,0 1 0 0 0,-1-1-1 0 0,1 1 1 0 0,0-1-1 0 0,-1 0 1 0 0,1 1 0 0 0,0-1-1 0 0,-1 0 1 0 0,1 1 0 0 0,-1-1-1 0 0,0 0 1 0 0,1 0 0 0 0,-1 0-1 0 0,0 0 1 0 0,1 1 0 0 0,-1-1-1 0 0,0 0 1 0 0,0 0-1 0 0,0 0 1 0 0,1 0 0 0 0,-1-1-1 0 0,0 0 92 0 0,1 0-1 0 0,0 0 1 0 0,0 0-1 0 0,0 0 1 0 0,0 0-1 0 0,0 1 1 0 0,0-1-1 0 0,0 0 1 0 0,1 0-1 0 0,-1 1 1 0 0,1-1-1 0 0,2-1 1 0 0,-3 1-14 0 0,3-3-84 0 0,5 3-128 0 0,28-6 258 0 0,-28 6 31 0 0,0 0-22 0 0,24-8-1 0 0,-24 7-6 0 0,0 0 13 0 0,29-12 33 0 0,-1-1 1 0 0,48-30-1 0 0,-78 42 11 0 0,-1-2 2 0 0,19-20 5 0 0,-19 20-6 0 0,-2 0-6 0 0,10-19 4 0 0,-10 19 252 0 0,-12-7-264 0 0,-21-39 12 0 0,28 51-64 0 0,1-1 0 0 0,-1 0-1 0 0,0 0 1 0 0,0 1 0 0 0,0-1-1 0 0,0 1 1 0 0,0-1 0 0 0,0 1-1 0 0,0-1 1 0 0,0 1 0 0 0,0-1-1 0 0,-1 1 1 0 0,1 0 0 0 0,-1 0-1 0 0,1 0 1 0 0,-1 0 0 0 0,1 0-1 0 0,-1 0 1 0 0,1 0 0 0 0,-1 0-1 0 0,0 1 1 0 0,-2-1 0 0 0,-1-1 11 0 0,-1-2 85 0 0,-47 0-7 0 0,43 3 72 0 0,-5 7-56 0 0,-42 19 17 0 0,55-24-116 0 0,0-1 1 0 0,0 1-1 0 0,0-1 0 0 0,0 1 0 0 0,0 0 1 0 0,0 0-1 0 0,0 0 0 0 0,0 0 0 0 0,1 0 0 0 0,-1 0 1 0 0,0 1-1 0 0,1-1 0 0 0,-1 0 0 0 0,1 1 1 0 0,-1-1-1 0 0,1 1 0 0 0,0 0 0 0 0,0-1 0 0 0,0 1 1 0 0,-2 3-1 0 0,0 1 33 0 0,-18 25 219 0 0,17-22-212 0 0,0-3 110 0 0,-6 59 570 0 0,10-61-693 0 0,0 1 0 0 0,1 0 0 0 0,-1 0 0 0 0,1 0 0 0 0,0-1 0 0 0,0 1 0 0 0,1 0 1 0 0,2 5-1 0 0,1 3 28 0 0,-5-11-43 0 0,0 1 1 0 0,1 0-1 0 0,-1 0 1 0 0,1-1-1 0 0,0 1 1 0 0,0-1-1 0 0,0 1 1 0 0,0-1-1 0 0,1 1 1 0 0,-1-1-1 0 0,0 1 1 0 0,1-1-1 0 0,0 0 1 0 0,3 4-1 0 0,1 0 39 0 0,-5-3-34 0 0,1 0 0 0 0,0 0 0 0 0,0 0 0 0 0,0 0-1 0 0,1 0 1 0 0,-1 0 0 0 0,1-1 0 0 0,-1 1 0 0 0,6 3 0 0 0,-1 0 23 0 0,-5-4-31 0 0,0 0-1 0 0,-1 0 1 0 0,1 0-1 0 0,1 0 0 0 0,-1-1 1 0 0,0 1-1 0 0,0 0 0 0 0,1-1 1 0 0,-1 0-1 0 0,0 1 1 0 0,1-1-1 0 0,0 0 0 0 0,-1 0 1 0 0,4 0-1 0 0,2 2 32 0 0,-5-1-27 0 0,0-1 1 0 0,0 1 0 0 0,1-1 0 0 0,-1 1-1 0 0,1-1 1 0 0,-1 0 0 0 0,1 0-1 0 0,-1 0 1 0 0,1-1 0 0 0,6 1 0 0 0,0 0 22 0 0,-3 1-19 0 0,-1-1 0 0 0,1 1 0 0 0,-1-1 1 0 0,1-1-1 0 0,0 1 0 0 0,9-1 0 0 0,-1-1 8 0 0,-3 2 73 0 0,2-3-19 0 0,3 1-62 0 0,-10 1-12 0 0,1-1 0 0 0,-1 1 0 0 0,0-1 1 0 0,0-1-1 0 0,0 0 0 0 0,0 0 1 0 0,9-3-1 0 0,37-14 102 0 0,-42 16-101 0 0,-8 2-7 0 0,1 0 0 0 0,-1 0 0 0 0,1 0 0 0 0,-1-1 0 0 0,1 1 0 0 0,-1-1 0 0 0,0 0 0 0 0,0 0-1 0 0,0 0 1 0 0,5-5 0 0 0,34-28 73 0 0,-20 12-32 0 0,-2-2 0 0 0,29-46 0 0 0,-42 59-45 0 0,1-1 4 0 0,-1-2-1 0 0,0 1 1 0 0,7-22 0 0 0,4-16-4 0 0,-2 0 0 0 0,-2 0 0 0 0,-2-1 0 0 0,-3-1 0 0 0,3-70 0 0 0,-15 63-19 0 0,1 41 12 0 0,1 1 3 0 0,-1-1 0 0 0,-1 0 0 0 0,-7-25 0 0 0,-1 15-4 0 0,-26-53-1 0 0,11 40-1 0 0,-2 10-4 0 0,-80-57-7 0 0,103 86 9 0 0,-6 19-83 0 0,-33 43 131 0 0,43-57-40 0 0,1-1 0 0 0,-1 1-1 0 0,0 0 1 0 0,0 0 0 0 0,0 0 0 0 0,1 0 0 0 0,-1 0-1 0 0,1 0 1 0 0,-1 0 0 0 0,0 0 0 0 0,1 0 0 0 0,0 0 0 0 0,-1 1-1 0 0,1-1 1 0 0,0 0 0 0 0,-1 0 0 0 0,1 0 0 0 0,0 0 0 0 0,0 1-1 0 0,0-1 1 0 0,0 0 0 0 0,0 0 0 0 0,1 0 0 0 0,-1 3 0 0 0,16 79 117 0 0,4-1 0 0 0,4 0 0 0 0,52 121 0 0 0,-22-81 169 0 0,20 49 232 0 0,-62-140-453 0 0,-9-23-5 0 0,0-2-7 0 0,35 48-212 0 0,-34-49-234 0 0,8-18-6570 0 0,32-39 4270 0 0,-32 38-1701 0 0</inkml:trace>
</inkml:ink>
</file>

<file path=ppt/ink/ink9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31.660"/>
    </inkml:context>
    <inkml:brush xml:id="br0">
      <inkml:brushProperty name="width" value="0.05" units="cm"/>
      <inkml:brushProperty name="height" value="0.05" units="cm"/>
      <inkml:brushProperty name="color" value="#E71224"/>
    </inkml:brush>
  </inkml:definitions>
  <inkml:trace contextRef="#ctx0" brushRef="#br0">1 135 484 0 0,'0'0'6237'0'0,"19"-11"-5491"0"0,3-3-506 0 0,-13 7-137 0 0,0 1 0 0 0,1 1 0 0 0,-1-1 0 0 0,1 2 1 0 0,1-1-1 0 0,-1 1 0 0 0,0 1 0 0 0,1 0 0 0 0,11-2 0 0 0,219-16 1286 0 0,-62 7-2640 0 0,-154 11-355 0 0,0-2-1 0 0,37-12 0 0 0,-55 15-677 0 0</inkml:trace>
</inkml:ink>
</file>

<file path=ppt/ink/ink9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32.459"/>
    </inkml:context>
    <inkml:brush xml:id="br0">
      <inkml:brushProperty name="width" value="0.05" units="cm"/>
      <inkml:brushProperty name="height" value="0.05" units="cm"/>
      <inkml:brushProperty name="color" value="#E71224"/>
    </inkml:brush>
  </inkml:definitions>
  <inkml:trace contextRef="#ctx0" brushRef="#br0">118 430 1064 0 0,'0'0'9030'0'0,"-2"25"-8516"0"0,-5 73-30 0 0,7-94-426 0 0,-1 0-1 0 0,1 0 0 0 0,0 0 0 0 0,0 0 1 0 0,0 0-1 0 0,1 0 0 0 0,1 7 0 0 0,13 51 691 0 0,2 0 0 0 0,4-1-1 0 0,43 90 1 0 0,-48-115-370 0 0,-14-27-308 0 0,1-1 132 0 0,1-2-6 0 0,10 17 1 0 0,-11-18 2389 0 0,-10-31-2498 0 0,-1-10-56 0 0,0 2 31 0 0,-22-62 0 0 0,-103-234 93 0 0,104 260-165 0 0,19 47-3 0 0,1 1-1 0 0,1-2 1 0 0,-7-32 0 0 0,10 39 1 0 0,3 11 4 0 0,0 0-1 0 0,1 0 0 0 0,0 0 1 0 0,0 0-1 0 0,1 0 1 0 0,0 0-1 0 0,1-11 0 0 0,-2 1 1 0 0,4-44-28 0 0,15-30-68 0 0,-16 82 63 0 0,4 2-19 0 0,18-18 2 0 0,-10 16 10 0 0,-6 5 28 0 0,23-3-83 0 0,-15 10 39 0 0,47 12 3 0 0,-35-5 8 0 0,-8 0 27 0 0,-1 1 0 0 0,-1 0 0 0 0,1 2 0 0 0,-2 0 0 0 0,0 2 0 0 0,-1-1 0 0 0,0 2 0 0 0,25 36 1 0 0,-27-34 14 0 0,-4-5-2 0 0,-1 0 1 0 0,0 1-1 0 0,0 0 0 0 0,-2 1 1 0 0,0 0-1 0 0,-1 0 1 0 0,6 21-1 0 0,-10-30-1 0 0,-2 3 3 0 0,-2 40 92 0 0,-9-48-79 0 0,-34 5-20 0 0,34-5-33 0 0,4-16-864 0 0,-24-42 707 0 0,24 42 9 0 0,15 0-296 0 0,24-46 359 0 0,-31 58 124 0 0,0 0-1 0 0,0-1 1 0 0,0 1 0 0 0,0 0-1 0 0,0 0 1 0 0,0 0 0 0 0,1 0-1 0 0,-1 0 1 0 0,1 0-1 0 0,-1 0 1 0 0,1 0 0 0 0,0 0-1 0 0,0 1 1 0 0,0-1 0 0 0,0 1-1 0 0,4-3 1 0 0,1 0-23 0 0,-2-1-73 0 0,-3 5-21 0 0,0 0 115 0 0,1-1-1 0 0,-1 1 1 0 0,0-1-1 0 0,0 0 0 0 0,0 0 1 0 0,0 0-1 0 0,0 0 0 0 0,0 0 1 0 0,-1 0-1 0 0,1 0 1 0 0,3-3-1 0 0,-1 1-14 0 0,2 0-46 0 0,9 12-28 0 0,46 29 115 0 0,-38-19 6 0 0,5 22 75 0 0,-2 2-1 0 0,31 64 0 0 0,-49-89 17 0 0,0 0 0 0 0,-1 0-1 0 0,-1 1 1 0 0,-1 0-1 0 0,5 36 1 0 0,-11-33-263 0 0,-2-11 506 0 0,-1-16 1772 0 0,-30-89-2048 0 0,26 71-20 0 0,8 17-50 0 0,0 0 1 0 0,1 0-1 0 0,-1 0 1 0 0,1 0-1 0 0,1 0 1 0 0,-1 0-1 0 0,1 1 1 0 0,3-8 0 0 0,1-2 2 0 0,-6 9-4 0 0,1 1 0 0 0,0 0 1 0 0,0 0-1 0 0,1 0 0 0 0,0 0 1 0 0,-1 0-1 0 0,2 1 0 0 0,3-9 0 0 0,13-19 58 0 0,-16 27-57 0 0,29-50 48 0 0,-30 52-55 0 0,0 0-1 0 0,0 0 0 0 0,0 1 1 0 0,0-1-1 0 0,1 1 1 0 0,-1-1-1 0 0,1 1 1 0 0,-1 0-1 0 0,1 0 1 0 0,0 0-1 0 0,0 1 0 0 0,0-1 1 0 0,0 1-1 0 0,0-1 1 0 0,0 1-1 0 0,1 0 1 0 0,-1 0-1 0 0,0 0 1 0 0,5 0-1 0 0,56 3-37 0 0,-54 4 39 0 0,33 17-9 0 0,-41-22 6 0 0,0 0 1 0 0,0 0-1 0 0,1 0 1 0 0,-1 1-1 0 0,0-1 1 0 0,0 0-1 0 0,0 1 1 0 0,-1 0 0 0 0,1-1-1 0 0,0 1 1 0 0,-1 0-1 0 0,1 0 1 0 0,-1-1-1 0 0,1 1 1 0 0,-1 1-1 0 0,0-1 1 0 0,2 3-1 0 0,0 2-1 0 0,12 11 13 0 0,-13-16-10 0 0,0 0 0 0 0,0 0 1 0 0,-1 1-1 0 0,1-1 0 0 0,-1 0 0 0 0,0 1 1 0 0,0-1-1 0 0,1 1 0 0 0,-2 0 0 0 0,2 3 1 0 0,1 2 0 0 0,32 109 176 0 0,-33-109 112 0 0,-2 1-247 0 0,2 2-276 0 0,0 6 273 0 0,-2-9-4017 0 0,0 2-3615 0 0</inkml:trace>
</inkml:ink>
</file>

<file path=ppt/ink/ink10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32.861"/>
    </inkml:context>
    <inkml:brush xml:id="br0">
      <inkml:brushProperty name="width" value="0.05" units="cm"/>
      <inkml:brushProperty name="height" value="0.05" units="cm"/>
      <inkml:brushProperty name="color" value="#E71224"/>
    </inkml:brush>
  </inkml:definitions>
  <inkml:trace contextRef="#ctx0" brushRef="#br0">5 170 164 0 0,'0'0'3574'0'0,"-1"-13"-2440"0"0,-2-41-37 0 0,2 40 3306 0 0,3 4-3753 0 0,1-1-443 0 0,-1 7-55 0 0,-1 0 0 0 0,0 0 0 0 0,0 0 0 0 0,0 0 0 0 0,-1-1 0 0 0,1 1 0 0 0,-1-7-1 0 0,5 7-191 0 0,14-15-180 0 0,-14 15-196 0 0,8 5-3791 0 0,39 2 1344 0 0,-39-3 217 0 0</inkml:trace>
</inkml:ink>
</file>

<file path=ppt/ink/ink10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33.224"/>
    </inkml:context>
    <inkml:brush xml:id="br0">
      <inkml:brushProperty name="width" value="0.05" units="cm"/>
      <inkml:brushProperty name="height" value="0.05" units="cm"/>
      <inkml:brushProperty name="color" value="#E71224"/>
    </inkml:brush>
  </inkml:definitions>
  <inkml:trace contextRef="#ctx0" brushRef="#br0">261 0 628 0 0,'0'0'5227'0'0,"-23"4"-4493"0"0,-70 13-8 0 0,92-17-693 0 0,-1 0 1 0 0,1 0-1 0 0,0 0 1 0 0,-1 0-1 0 0,1 0 1 0 0,0 1-1 0 0,-1-1 1 0 0,1 0-1 0 0,0 1 1 0 0,-1-1-1 0 0,1 0 1 0 0,0 1-1 0 0,0 0 1 0 0,0-1-1 0 0,-1 1 1 0 0,1 0-1 0 0,0-1 1 0 0,0 1-1 0 0,0 0 1 0 0,-2 2-1 0 0,-16 21 541 0 0,7-11-142 0 0,1 0 0 0 0,1 1 0 0 0,0 0 1 0 0,1 1-1 0 0,1-1 0 0 0,0 2 1 0 0,-9 25-1 0 0,13-31-294 0 0,2-6-85 0 0,1-1 0 0 0,0 1-1 0 0,0 0 1 0 0,0-1-1 0 0,0 1 1 0 0,1 0 0 0 0,-1 0-1 0 0,1-1 1 0 0,0 1 0 0 0,0 0-1 0 0,1 6 1 0 0,1 26 284 0 0,-1-27-40 0 0,3 3-24 0 0,15 37-22 0 0,-8-31-45 0 0,-2-8-134 0 0,1 0-1 0 0,0-1 1 0 0,0 0 0 0 0,1-1 0 0 0,0 0-1 0 0,0-1 1 0 0,1 0 0 0 0,0-1 0 0 0,0 0-1 0 0,1-1 1 0 0,22 6 0 0 0,-26-9-59 0 0,3-2-17 0 0,40-2-20 0 0,-40 1-19 0 0,2-2-15 0 0,-4 0 49 0 0,2 1-15 0 0,1 0 0 0 0,-2-1 1 0 0,1-1-1 0 0,0 0 0 0 0,-1-1 0 0 0,0 0 0 0 0,15-9 0 0 0,36-32-74 0 0,-57 42 65 0 0,3-2 3 0 0,22-17 10 0 0,-22 17-3 0 0,-3 1-5 0 0,14-14-2 0 0,-14 15 8 0 0,0-1-26 0 0,9-5 36 0 0,0 1 0 0 0,25-13 0 0 0,12 4-14 0 0,-42 15 22 0 0,37-12 6 0 0,-36 12-6 0 0,-3-1 3 0 0,59-38 24 0 0,-64 41-23 0 0,-1 0 0 0 0,1-1 0 0 0,-1 1 0 0 0,0 0 0 0 0,1 0 0 0 0,-1-1 1 0 0,0 1-1 0 0,0-1 0 0 0,0 1 0 0 0,0-1 0 0 0,0 1 0 0 0,0-1 0 0 0,0 0 0 0 0,-1 0 1 0 0,1 1-1 0 0,0-1 0 0 0,0-2 0 0 0,0-2-4 0 0,2 0 0 0 0,-5-5 24 0 0,-6-34-17 0 0,7 34-10 0 0,-7 5 0 0 0,-21-19 2 0 0,28 24 4 0 0,-1-1 0 0 0,0 1 1 0 0,0-1-1 0 0,1 1 0 0 0,-1-1 1 0 0,0 1-1 0 0,0 0 0 0 0,0 0 1 0 0,-1 0-1 0 0,1 0 1 0 0,0 0-1 0 0,0 1 0 0 0,0-1 1 0 0,-1 1-1 0 0,1-1 0 0 0,-4 1 1 0 0,-2-1-3 0 0,1-2-12 0 0,-73 6 72 0 0,69 3 14 0 0,-32 15-7 0 0,40-20-52 0 0,1 0 0 0 0,0 0 0 0 0,-1 0-1 0 0,1 0 1 0 0,0 0 0 0 0,0 0 0 0 0,0 1 0 0 0,0-1 0 0 0,0 1 0 0 0,0 0 0 0 0,0-1-1 0 0,0 1 1 0 0,1 0 0 0 0,-3 4 0 0 0,-1 0 31 0 0,4-4-30 0 0,-1-1 1 0 0,1 0 0 0 0,-1 1 0 0 0,1-1 0 0 0,0 1-1 0 0,0-1 1 0 0,0 1 0 0 0,0 0 0 0 0,0-1 0 0 0,0 1-1 0 0,0 0 1 0 0,1 0 0 0 0,-1 0 0 0 0,1-1 0 0 0,-1 1-1 0 0,1 0 1 0 0,-1 0 0 0 0,1 2 0 0 0,-1 2 34 0 0,-1 1 122 0 0,4 6-2 0 0,7 38-7 0 0,-9-49-149 0 0,0 0-1 0 0,0 0 1 0 0,1 0-1 0 0,-1-1 1 0 0,1 1 0 0 0,-1 0-1 0 0,1 0 1 0 0,0-1-1 0 0,0 1 1 0 0,-1-1 0 0 0,1 1-1 0 0,2 1 1 0 0,3 7 30 0 0,0 1 4 0 0,0-1 0 0 0,1 0 0 0 0,0-1 0 0 0,1 1 1 0 0,0-1-1 0 0,0-1 0 0 0,1 1 0 0 0,0-2 0 0 0,20 14 0 0 0,-14-12-25 0 0,0 0-23 0 0,1 0-1 0 0,0 0 1 0 0,0-2 0 0 0,1 0-1 0 0,0-1 1 0 0,18 4 0 0 0,41 7-379 0 0,-40-11 68 0 0,-27-5-110 0 0,1-2-146 0 0,34-3-169 0 0,-33 3-221 0 0,-1-5-356 0 0,0 2 686 0 0,11-7-119 0 0,0-9-3579 0 0,4-9 1064 0 0</inkml:trace>
</inkml:ink>
</file>

<file path=ppt/ink/ink10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33.901"/>
    </inkml:context>
    <inkml:brush xml:id="br0">
      <inkml:brushProperty name="width" value="0.05" units="cm"/>
      <inkml:brushProperty name="height" value="0.05" units="cm"/>
      <inkml:brushProperty name="color" value="#E71224"/>
    </inkml:brush>
  </inkml:definitions>
  <inkml:trace contextRef="#ctx0" brushRef="#br0">0 156 564 0 0,'0'0'2522'0'0,"27"4"-1780"0"0,9 2-482 0 0,-4-1 91 0 0,0-1-1 0 0,40 0 1 0 0,189 2 2307 0 0,-106-17-1239 0 0,-103 6-1011 0 0,78-17 971 0 0,45-18 77 0 0,20-16-23 0 0,-115 29-959 0 0,-72 24-145 0 0,-1 0-180 0 0,22-11-6 0 0,-22 11 782 0 0,-27 19-891 0 0,-67 53 7 0 0,78-62-26 0 0,1 1 1 0 0,0 0-1 0 0,1 0 0 0 0,0 1 0 0 0,0 0 0 0 0,1 0 1 0 0,0 0-1 0 0,-5 12 0 0 0,4-7-12 0 0,-37 71 470 0 0,4 1 0 0 0,-55 172 0 0 0,57-104 294 0 0,21-78-155 0 0,1 2-7 0 0,15-71-408 0 0,-1 1-19 0 0,-4 22-7 0 0,4-22 566 0 0,0 0-644 0 0,0 1-415 0 0,-3 7 567 0 0,5-9-4312 0 0</inkml:trace>
</inkml:ink>
</file>

<file path=ppt/ink/ink10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54.187"/>
    </inkml:context>
    <inkml:brush xml:id="br0">
      <inkml:brushProperty name="width" value="0.05" units="cm"/>
      <inkml:brushProperty name="height" value="0.05" units="cm"/>
      <inkml:brushProperty name="color" value="#E71224"/>
    </inkml:brush>
  </inkml:definitions>
  <inkml:trace contextRef="#ctx0" brushRef="#br0">1 0 448 0 0,'5'27'658'0'0,"2"-2"-1"0"0,1 1 1 0 0,0-1-1 0 0,2 0 1 0 0,1-1-1 0 0,1 0 1 0 0,1-1-1 0 0,18 23 1 0 0,16 17 1333 0 0,77 81 0 0 0,-119-139-1926 0 0,0 0 1 0 0,0 0 0 0 0,1 0-1 0 0,0-1 1 0 0,-1 0 0 0 0,1 0 0 0 0,1-1-1 0 0,-1 1 1 0 0,10 2 0 0 0,-12-5-442 0 0,-1 0 1 0 0,1 0-1 0 0,0 0 1 0 0,-1 0-1 0 0,1-1 1 0 0,0 0-1 0 0,0 1 1 0 0,0-1-1 0 0,0-1 1 0 0,-1 1-1 0 0,1-1 1 0 0,0 1-1 0 0,0-1 1 0 0,-1 0-1 0 0,1-1 1 0 0,0 1-1 0 0,6-4 1 0 0,1-2-2015 0 0</inkml:trace>
</inkml:ink>
</file>

<file path=ppt/ink/ink10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54.555"/>
    </inkml:context>
    <inkml:brush xml:id="br0">
      <inkml:brushProperty name="width" value="0.05" units="cm"/>
      <inkml:brushProperty name="height" value="0.05" units="cm"/>
      <inkml:brushProperty name="color" value="#E71224"/>
    </inkml:brush>
  </inkml:definitions>
  <inkml:trace contextRef="#ctx0" brushRef="#br0">12 0 976 0 0,'-5'46'2356'0'0,"2"-33"-1895"0"0,1-1 1 0 0,1 1 0 0 0,0 0-1 0 0,1 0 1 0 0,1 0-1 0 0,-1-1 1 0 0,2 1-1 0 0,3 15 1 0 0,0-9-107 0 0,2 1-1 0 0,0-1 1 0 0,1 0 0 0 0,0-1-1 0 0,2 0 1 0 0,0 0 0 0 0,1-1-1 0 0,1 0 1 0 0,0-1 0 0 0,1 0-1 0 0,1-2 1 0 0,1 1 0 0 0,0-1-1 0 0,0-1 1 0 0,2-1 0 0 0,-1 0-1 0 0,2-1 1 0 0,25 12 0 0 0,-19-12-322 0 0,-1-1 0 0 0,2-1 0 0 0,-1-1 1 0 0,1-2-1 0 0,1 0 0 0 0,38 4 0 0 0,-23-8-4080 0 0,66-4 0 0 0,-79 1 468 0 0</inkml:trace>
</inkml:ink>
</file>

<file path=ppt/ink/ink10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57.445"/>
    </inkml:context>
    <inkml:brush xml:id="br0">
      <inkml:brushProperty name="width" value="0.05" units="cm"/>
      <inkml:brushProperty name="height" value="0.05" units="cm"/>
      <inkml:brushProperty name="color" value="#E71224"/>
    </inkml:brush>
  </inkml:definitions>
  <inkml:trace contextRef="#ctx0" brushRef="#br0">59 61 476 0 0,'-58'-61'8796'0'0,"57"64"-8583"0"0,1 0 0 0 0,0 0 0 0 0,0 0 0 0 0,1-1 0 0 0,-1 1 0 0 0,0 0 0 0 0,1 0 0 0 0,0 0 0 0 0,0-1 0 0 0,-1 1 1 0 0,2 0-1 0 0,-1-1 0 0 0,0 1 0 0 0,0 0 0 0 0,4 3 0 0 0,30 61 461 0 0,88 100 1894 0 0,222 232 1 0 0,-331-384-2400 0 0,151 151 1821 0 0,-98-92-214 0 0,-65-73-1472 0 0,0 1-178 0 0,-2-2-158 0 0,0 1 0 0 0,0-1 0 0 0,0 0 1 0 0,0 0-1 0 0,0 0 0 0 0,1 1 0 0 0,-1-1 0 0 0,0 0 1 0 0,0 0-1 0 0,0 0 0 0 0,0 0 0 0 0,0 1 1 0 0,1-1-1 0 0,-1 0 0 0 0,0 0 0 0 0,0 0 0 0 0,0 0 1 0 0,0 0-1 0 0,1 0 0 0 0,-1 0 0 0 0,0 1 1 0 0,0-1-1 0 0,0 0 0 0 0,1 0 0 0 0,-1 0 0 0 0,0 0 1 0 0,0 0-1 0 0,1 0 0 0 0,-1 0 0 0 0,0 0 1 0 0,0 0-1 0 0,0 0 0 0 0,1 0 0 0 0,-1 0 0 0 0,0 0 1 0 0,0 0-1 0 0,0-1 0 0 0,1 1 0 0 0,-1 0 1 0 0,0 0-1 0 0,0 0 0 0 0,0 0 0 0 0,1 0 0 0 0,-1 0 1 0 0,0 0-1 0 0,0-1 0 0 0,0 1 0 0 0,15-33-2814 0 0,-12 20-573 0 0,-3 0-3324 0 0</inkml:trace>
</inkml:ink>
</file>

<file path=ppt/ink/ink10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58.089"/>
    </inkml:context>
    <inkml:brush xml:id="br0">
      <inkml:brushProperty name="width" value="0.05" units="cm"/>
      <inkml:brushProperty name="height" value="0.05" units="cm"/>
      <inkml:brushProperty name="color" value="#E71224"/>
    </inkml:brush>
  </inkml:definitions>
  <inkml:trace contextRef="#ctx0" brushRef="#br0">7 208 860 0 0,'-1'-6'459'0'0,"-1"0"0"0"0,1 0 0 0 0,0 0 0 0 0,0 0 0 0 0,1 0-1 0 0,-1 0 1 0 0,1 0 0 0 0,1 0 0 0 0,-1 0 0 0 0,1 0 0 0 0,0 0 0 0 0,4-10 0 0 0,-3 11-307 0 0,0 1 0 0 0,1-1 0 0 0,0 1 0 0 0,0-1 0 0 0,0 1 0 0 0,0 0 1 0 0,1 0-1 0 0,0 1 0 0 0,-1-1 0 0 0,1 1 0 0 0,1-1 0 0 0,-1 1 0 0 0,0 1 0 0 0,1-1 0 0 0,5-2 1 0 0,14-6 141 0 0,0 2 0 0 0,0 0 0 0 0,1 2 1 0 0,0 1-1 0 0,1 0 0 0 0,-1 2 1 0 0,1 1-1 0 0,0 1 0 0 0,0 2 0 0 0,51 4 1 0 0,-47 0-110 0 0,1 1 0 0 0,0 2-1 0 0,-1 1 1 0 0,45 18 0 0 0,-50-15 51 0 0,-1 1 1 0 0,43 28-1 0 0,-22-10 143 0 0,-6-3 74 0 0,44 37-1 0 0,-71-54-288 0 0,-1 1 0 0 0,0 1 0 0 0,-1 0 0 0 0,0 0 0 0 0,-1 1 0 0 0,0 1 0 0 0,11 23 0 0 0,-18-34-104 0 0,-1 0 0 0 0,0 0 0 0 0,1 1 0 0 0,-1-1 0 0 0,-1 0 0 0 0,1 1 0 0 0,0-1-1 0 0,-1 1 1 0 0,0-1 0 0 0,0 1 0 0 0,0-1 0 0 0,0 1 0 0 0,0-1 0 0 0,-1 1 0 0 0,1-1 0 0 0,-1 0 0 0 0,0 1 0 0 0,0-1 0 0 0,-1 0 0 0 0,-2 6 0 0 0,1-4 9 0 0,0-1-1 0 0,-1 1 1 0 0,0-1-1 0 0,0 1 1 0 0,0-1-1 0 0,-1 0 0 0 0,1-1 1 0 0,-1 1-1 0 0,0-1 1 0 0,0 0-1 0 0,-8 4 0 0 0,1-2-5 0 0,1-1 0 0 0,-1 1-1 0 0,0-2 1 0 0,0 0 0 0 0,0 0-1 0 0,0-1 1 0 0,0-1 0 0 0,-1 0-1 0 0,1 0 1 0 0,0-1 0 0 0,-18-3-1 0 0,26 3-60 0 0,1-1-1 0 0,0 1 0 0 0,0-1 0 0 0,-1 0 0 0 0,1 0 0 0 0,0-1 1 0 0,0 1-1 0 0,0-1 0 0 0,0 1 0 0 0,0-1 0 0 0,0 0 0 0 0,1 0 0 0 0,-1 0 1 0 0,1 0-1 0 0,-1-1 0 0 0,1 1 0 0 0,0-1 0 0 0,0 1 0 0 0,0-1 1 0 0,0 0-1 0 0,0 0 0 0 0,1 0 0 0 0,-2-3 0 0 0,3 3-13 0 0,-1 1-1 0 0,1-1 1 0 0,1 1-1 0 0,-1-1 1 0 0,0 0-1 0 0,1 1 1 0 0,-1-1-1 0 0,1 1 1 0 0,0-1-1 0 0,-1 1 1 0 0,1-1-1 0 0,1 1 1 0 0,-1 0-1 0 0,0 0 1 0 0,0-1-1 0 0,1 1 1 0 0,-1 0-1 0 0,1 0 1 0 0,0 0-1 0 0,0 0 1 0 0,0 1-1 0 0,0-1 1 0 0,0 0-1 0 0,0 1 0 0 0,0 0 1 0 0,0-1-1 0 0,1 1 1 0 0,-1 0-1 0 0,0 0 1 0 0,4-1-1 0 0,15-7-28 0 0,1 1-1 0 0,-1 1 0 0 0,1 1 0 0 0,1 1 0 0 0,-1 1 0 0 0,1 1 1 0 0,37-1-1 0 0,-4 4-37 0 0,104 15 0 0 0,-92-5 35 0 0,-1 3 0 0 0,123 43-1 0 0,-148-41 78 0 0,-1 3 0 0 0,-1 1 0 0 0,-1 2 0 0 0,-1 2 0 0 0,46 37 0 0 0,-30-11 228 0 0,-50-45-201 0 0,0 0 0 0 0,-1 0 0 0 0,0 0 1 0 0,0 1-1 0 0,0-1 0 0 0,-1 1 0 0 0,1 0 1 0 0,-1 0-1 0 0,0-1 0 0 0,-1 2 0 0 0,2 4 0 0 0,-3-8-34 0 0,0 0 0 0 0,-1 1 0 0 0,1-1 0 0 0,0 0 0 0 0,-1 0 0 0 0,0 0 0 0 0,1 0 0 0 0,-1 0 0 0 0,0 0 0 0 0,0 0 0 0 0,0 0 0 0 0,0 0 0 0 0,-1 0 0 0 0,1 0 0 0 0,-1-1 0 0 0,1 1 0 0 0,-1 0 0 0 0,1-1 0 0 0,-1 1 0 0 0,0-1 0 0 0,0 0 0 0 0,1 0 0 0 0,-1 1 0 0 0,0-1 0 0 0,0 0 0 0 0,-3 0 0 0 0,-54 21 247 0 0,28-15-304 0 0,1-1 1 0 0,-1-1 0 0 0,-54 1-1 0 0,70-6-610 0 0,-1-1 0 0 0,0-1 0 0 0,0 0 0 0 0,1-1 1 0 0,-20-6-1 0 0,31 8 222 0 0,1-1 0 0 0,0 1 1 0 0,-1-1-1 0 0,1 0 0 0 0,0 0 1 0 0,0 0-1 0 0,0 0 0 0 0,1 0 1 0 0,-5-5-1 0 0,-2-5-5020 0 0</inkml:trace>
</inkml:ink>
</file>

<file path=ppt/ink/ink10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58.451"/>
    </inkml:context>
    <inkml:brush xml:id="br0">
      <inkml:brushProperty name="width" value="0.05" units="cm"/>
      <inkml:brushProperty name="height" value="0.05" units="cm"/>
      <inkml:brushProperty name="color" value="#E71224"/>
    </inkml:brush>
  </inkml:definitions>
  <inkml:trace contextRef="#ctx0" brushRef="#br0">0 363 656 0 0,'0'0'3826'0'0,"8"6"-2873"0"0,104 82 2305 0 0,-71-53-2157 0 0,1-2 0 0 0,2-2 0 0 0,53 29 0 0 0,-77-50-725 0 0,0-1 0 0 0,0-1 0 0 0,0-1 1 0 0,1-1-1 0 0,0-1 0 0 0,0-1 0 0 0,30 3 0 0 0,-45-7-292 0 0,0 1 0 0 0,-1-1 0 0 0,1 0 1 0 0,0-1-1 0 0,-1 1 0 0 0,1-1 0 0 0,-1 0 0 0 0,1 0 1 0 0,-1-1-1 0 0,1 0 0 0 0,-1 0 0 0 0,0 0 0 0 0,0 0 1 0 0,0-1-1 0 0,0 0 0 0 0,0 0 0 0 0,0 0 0 0 0,-1-1 1 0 0,0 0-1 0 0,0 0 0 0 0,0 0 0 0 0,0 0 0 0 0,0 0 0 0 0,-1-1 1 0 0,0 1-1 0 0,0-1 0 0 0,0 0 0 0 0,0 0 0 0 0,-1 0 1 0 0,0-1-1 0 0,0 1 0 0 0,-1-1 0 0 0,3-8 0 0 0,-1-6 11 0 0,-1-1 0 0 0,0 1 0 0 0,-1-1 0 0 0,-1 1 0 0 0,-1-1 0 0 0,-1 1-1 0 0,-1-1 1 0 0,-1 1 0 0 0,-1 0 0 0 0,0 0 0 0 0,-1 1 0 0 0,-2-1 0 0 0,-12-25 0 0 0,-74-133 202 0 0,48 106-2568 0 0,46 71 1351 0 0,-4-1-384 0 0,0 0 52 0 0</inkml:trace>
</inkml:ink>
</file>

<file path=ppt/ink/ink10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59.078"/>
    </inkml:context>
    <inkml:brush xml:id="br0">
      <inkml:brushProperty name="width" value="0.05" units="cm"/>
      <inkml:brushProperty name="height" value="0.05" units="cm"/>
      <inkml:brushProperty name="color" value="#E71224"/>
    </inkml:brush>
  </inkml:definitions>
  <inkml:trace contextRef="#ctx0" brushRef="#br0">0 623 132 0 0,'1'-1'364'0'0,"0"0"0"0"0,0 1 1 0 0,0-1-1 0 0,0 0 0 0 0,0 1 0 0 0,0-1 0 0 0,0 1 1 0 0,0-1-1 0 0,0 1 0 0 0,0 0 0 0 0,0-1 0 0 0,1 1 1 0 0,-1 0-1 0 0,0 0 0 0 0,0 0 0 0 0,0 0 0 0 0,0 0 0 0 0,1 0 1 0 0,-1 0-1 0 0,1 0 0 0 0,109 78 3584 0 0,-77-52-3138 0 0,0-1-1 0 0,1-2 0 0 0,40 19 0 0 0,-48-30-417 0 0,0 0-1 0 0,0-2 0 0 0,1-1 1 0 0,37 6-1 0 0,-56-13-307 0 0,0-1 0 0 0,1 0 0 0 0,-1 0 0 0 0,0-1 0 0 0,1-1 0 0 0,-1 1 0 0 0,0-2 0 0 0,0 1-1 0 0,0-1 1 0 0,0-1 0 0 0,0 1 0 0 0,0-1 0 0 0,0-1 0 0 0,-1 0 0 0 0,0 0 0 0 0,0-1 0 0 0,14-10 0 0 0,-17 11-44 0 0,0-1 0 0 0,0 0 0 0 0,-1-1 0 0 0,0 1 0 0 0,0-1 0 0 0,0 0-1 0 0,-1 0 1 0 0,0 0 0 0 0,0-1 0 0 0,0 1 0 0 0,-1-1 0 0 0,0 1 0 0 0,0-1 0 0 0,-1 0 0 0 0,1 0 0 0 0,-2 1 0 0 0,1-1-1 0 0,-1 0 1 0 0,0-8 0 0 0,-2-15 29 0 0,-2 1 0 0 0,0 0 0 0 0,-11-34 0 0 0,7 27-16 0 0,-92-282 211 0 0,79 257-230 0 0,13 44-24 0 0,0-1 1 0 0,-1 1 0 0 0,-14-20-1 0 0,0-1-61 0 0,21 35 53 0 0,6 9-24 0 0,32 40 43 0 0,1-2 0 0 0,74 66-1 0 0,-65-66 11 0 0,441 452 1393 0 0,-393-408-988 0 0,88 93 804 0 0,-163-158-861 0 0,0 1 0 0 0,-1 1 0 0 0,-1 0 0 0 0,-1 1 0 0 0,-2 1 1 0 0,15 37-1 0 0,-28-61-314 0 0,0 0 1 0 0,0 0-1 0 0,0 0 1 0 0,0 0-1 0 0,0 0 1 0 0,-1 0-1 0 0,1 0 0 0 0,-1 0 1 0 0,0 0-1 0 0,0 0 1 0 0,0 0-1 0 0,0 0 1 0 0,-1 0-1 0 0,1 0 1 0 0,-1 0-1 0 0,0 0 1 0 0,0 0-1 0 0,-2 5 1 0 0,1-6-32 0 0,0 0 0 0 0,0 1 0 0 0,0-1 1 0 0,0 0-1 0 0,-1 0 0 0 0,1 0 1 0 0,-1 0-1 0 0,0-1 0 0 0,1 1 1 0 0,-1-1-1 0 0,0 1 0 0 0,0-1 0 0 0,0 0 1 0 0,0 0-1 0 0,0 0 0 0 0,0-1 1 0 0,0 1-1 0 0,-5 0 0 0 0,-15 1-292 0 0,1 0 0 0 0,0-1-1 0 0,0-2 1 0 0,-24-2-1 0 0,-20-13-2965 0 0,58 13 1912 0 0,-1-1 0 0 0,1 1 1 0 0,1-2-1 0 0,-1 1 0 0 0,-9-8 1 0 0,10 6-4436 0 0</inkml:trace>
</inkml:ink>
</file>

<file path=ppt/ink/ink10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59.477"/>
    </inkml:context>
    <inkml:brush xml:id="br0">
      <inkml:brushProperty name="width" value="0.05" units="cm"/>
      <inkml:brushProperty name="height" value="0.05" units="cm"/>
      <inkml:brushProperty name="color" value="#E71224"/>
    </inkml:brush>
  </inkml:definitions>
  <inkml:trace contextRef="#ctx0" brushRef="#br0">1 0 488 0 0,'0'0'2124'0'0,"6"2"-1102"0"0,6 3-610 0 0,0 0 1 0 0,-1 0-1 0 0,0 1 0 0 0,0 1 0 0 0,0 0 0 0 0,-1 1 0 0 0,0 0 0 0 0,0 0 0 0 0,13 15 0 0 0,77 99 2081 0 0,-80-96-2019 0 0,184 253 5549 0 0,-199-272-5757 0 0,0 1 1 0 0,0 0-1 0 0,-1 0 0 0 0,0 1 1 0 0,-1-1-1 0 0,1 1 0 0 0,-1 0 1 0 0,-1 0-1 0 0,0 0 0 0 0,0 0 1 0 0,0 10-1 0 0,-2-16-112 0 0,-29 26-1484 0 0,28-29 605 0 0,-12 4-388 0 0,3 0-138 0 0,-16-9-11185 0 0</inkml:trace>
</inkml:ink>
</file>

<file path=ppt/ink/ink1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59.864"/>
    </inkml:context>
    <inkml:brush xml:id="br0">
      <inkml:brushProperty name="width" value="0.05" units="cm"/>
      <inkml:brushProperty name="height" value="0.05" units="cm"/>
      <inkml:brushProperty name="color" value="#E71224"/>
    </inkml:brush>
  </inkml:definitions>
  <inkml:trace contextRef="#ctx0" brushRef="#br0">1 1 1120 0 0,'77'101'4199'0'0,"36"50"1673"0"0,-95-124-4477 0 0,-1 2-1 0 0,-2 0 1 0 0,20 50-1 0 0,-32-72-1284 0 0,-1 0 1 0 0,-1 0-1 0 0,1 0 1 0 0,-1 0 0 0 0,0 1-1 0 0,-1-1 1 0 0,0 0-1 0 0,0 1 1 0 0,0-1-1 0 0,-1 0 1 0 0,0 1-1 0 0,-4 12 1 0 0,-14 28-2284 0 0,-6 0-4724 0 0,21-41 5213 0 0,-8 10-2508 0 0</inkml:trace>
</inkml:ink>
</file>

<file path=ppt/ink/ink1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00.852"/>
    </inkml:context>
    <inkml:brush xml:id="br0">
      <inkml:brushProperty name="width" value="0.05" units="cm"/>
      <inkml:brushProperty name="height" value="0.05" units="cm"/>
      <inkml:brushProperty name="color" value="#E71224"/>
    </inkml:brush>
  </inkml:definitions>
  <inkml:trace contextRef="#ctx0" brushRef="#br0">34 0 864 0 0,'-4'4'289'0'0,"1"0"0"0"0,0 0 0 0 0,0 0 0 0 0,0 0 0 0 0,0 1 1 0 0,1-1-1 0 0,0 1 0 0 0,0 0 0 0 0,0-1 0 0 0,0 1 0 0 0,1 0 0 0 0,0 0 0 0 0,0 0 0 0 0,0 0 0 0 0,1 0 0 0 0,-1 0 0 0 0,1 1 0 0 0,0-1 0 0 0,1 0 1 0 0,0 0-1 0 0,1 6 0 0 0,1 8 233 0 0,0 0-1 0 0,2 0 1 0 0,0 0 0 0 0,10 23 0 0 0,2-2 573 0 0,3-1 0 0 0,39 62 0 0 0,-49-87-877 0 0,1 0-1 0 0,0-1 1 0 0,0 0-1 0 0,1 0 1 0 0,1-2-1 0 0,0 1 1 0 0,1-2-1 0 0,0 0 1 0 0,23 13-1 0 0,-35-22-307 0 0,1 0-1 0 0,-1 1 0 0 0,1-2 1 0 0,-1 1-1 0 0,0 0 0 0 0,1 0 1 0 0,-1-1-1 0 0,1 1 0 0 0,0-1 0 0 0,-1 0 1 0 0,1 0-1 0 0,-1 0 0 0 0,1 0 1 0 0,-1 0-1 0 0,1-1 0 0 0,-1 1 1 0 0,1-1-1 0 0,-1 1 0 0 0,1-1 1 0 0,-1 0-1 0 0,1 0 0 0 0,-1 0 1 0 0,3-2-1 0 0,-3 2-335 0 0,0-1 0 0 0,-1 0 0 0 0,1 1 1 0 0,-1-1-1 0 0,1 0 0 0 0,-1 1 0 0 0,0-1 0 0 0,0 0 0 0 0,0 0 1 0 0,0 0-1 0 0,0 0 0 0 0,0 0 0 0 0,0-1 0 0 0,-1 1 1 0 0,1 0-1 0 0,0-3 0 0 0,3-15-2880 0 0</inkml:trace>
</inkml:ink>
</file>

<file path=ppt/ink/ink1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01.199"/>
    </inkml:context>
    <inkml:brush xml:id="br0">
      <inkml:brushProperty name="width" value="0.05" units="cm"/>
      <inkml:brushProperty name="height" value="0.05" units="cm"/>
      <inkml:brushProperty name="color" value="#E71224"/>
    </inkml:brush>
  </inkml:definitions>
  <inkml:trace contextRef="#ctx0" brushRef="#br0">20 1 464 0 0,'-5'11'435'0'0,"2"1"0"0"0,0-1 0 0 0,0 1 0 0 0,1 0 0 0 0,0 0 0 0 0,1 0 1 0 0,0 0-1 0 0,1 0 0 0 0,1 0 0 0 0,-1 0 0 0 0,4 13 0 0 0,2 8 609 0 0,2 0 0 0 0,19 55 0 0 0,-11-49-329 0 0,2-2 0 0 0,1 0-1 0 0,2-1 1 0 0,1-1 0 0 0,2-1-1 0 0,48 52 1 0 0,-63-76-526 0 0,1 0 0 0 0,1 0 0 0 0,-1-1 0 0 0,25 16 0 0 0,9-6-2152 0 0,-38-18 769 0 0,0 0 0 0 0,0 0 0 0 0,0 0 1 0 0,0-1-1 0 0,12 0 0 0 0,-1-2-1977 0 0</inkml:trace>
</inkml:ink>
</file>

<file path=ppt/ink/ink1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01.758"/>
    </inkml:context>
    <inkml:brush xml:id="br0">
      <inkml:brushProperty name="width" value="0.05" units="cm"/>
      <inkml:brushProperty name="height" value="0.05" units="cm"/>
      <inkml:brushProperty name="color" value="#E71224"/>
    </inkml:brush>
  </inkml:definitions>
  <inkml:trace contextRef="#ctx0" brushRef="#br0">3 27 664 0 0,'-2'-27'8140'0'0,"14"51"-6346"0"0,20 57-1377 0 0,-31-80-348 0 0,59 167 1561 0 0,81 198 1398 0 0,81 86 790 0 0,-205-420-3067 0 0,17 43-1 0 0,-31-65 643 0 0,-6-12-563 0 0,-15-27-327 0 0,-25-53-402 0 0,30 50-53 0 0,1-2 1 0 0,1 0-1 0 0,2 0 1 0 0,-6-53-1 0 0,12 63-88 0 0,1 1 0 0 0,2 0 0 0 0,0-1 0 0 0,1 1-1 0 0,2 0 1 0 0,0 0 0 0 0,2 0 0 0 0,7-24 0 0 0,-9 38 14 0 0,0 0 0 0 0,1 1 0 0 0,0 0 0 0 0,0-1 0 0 0,1 1 0 0 0,0 1 0 0 0,0-1 0 0 0,1 1 0 0 0,0 0 0 0 0,10-10 0 0 0,-13 15 18 0 0,0 0-1 0 0,0 0 1 0 0,0 0 0 0 0,0 0 0 0 0,1 1-1 0 0,-1-1 1 0 0,0 1 0 0 0,1 0 0 0 0,-1 0-1 0 0,1 0 1 0 0,0 0 0 0 0,-1 0-1 0 0,1 1 1 0 0,-1 0 0 0 0,1 0 0 0 0,0 0-1 0 0,-1 0 1 0 0,1 0 0 0 0,0 1 0 0 0,-1 0-1 0 0,1-1 1 0 0,-1 1 0 0 0,1 1-1 0 0,-1-1 1 0 0,1 0 0 0 0,-1 1 0 0 0,0 0-1 0 0,0 0 1 0 0,5 3 0 0 0,8 7-6 0 0,0 1 0 0 0,0 0 1 0 0,-2 2-1 0 0,0-1 1 0 0,0 2-1 0 0,-1 0 0 0 0,-1 0 1 0 0,17 32-1 0 0,3 14 3 0 0,28 79 0 0 0,-38-89 10 0 0,-9-17-28 0 0,-10-25-15 0 0,0 0 1 0 0,1 0 0 0 0,0 0-1 0 0,0 0 1 0 0,1-1 0 0 0,1 1 0 0 0,-1-1-1 0 0,2-1 1 0 0,-1 1 0 0 0,10 9-1 0 0,-9-17-330 0 0,-1 1 0 0 0,0-1-1 0 0,1 0 1 0 0,-1-1-1 0 0,1 0 1 0 0,-1 0-1 0 0,1 0 1 0 0,-1-1 0 0 0,1 0-1 0 0,-1 0 1 0 0,12-4-1 0 0,0-2-1061 0 0,-1 0-1 0 0,1-1 0 0 0,-1-1 1 0 0,-1-1-1 0 0,1-1 1 0 0,-2 0-1 0 0,15-14 0 0 0,2-2-2272 0 0</inkml:trace>
</inkml:ink>
</file>

<file path=ppt/ink/ink1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02.133"/>
    </inkml:context>
    <inkml:brush xml:id="br0">
      <inkml:brushProperty name="width" value="0.05" units="cm"/>
      <inkml:brushProperty name="height" value="0.05" units="cm"/>
      <inkml:brushProperty name="color" value="#E71224"/>
    </inkml:brush>
  </inkml:definitions>
  <inkml:trace contextRef="#ctx0" brushRef="#br0">196 218 596 0 0,'-2'-5'358'0'0,"0"0"0"0"0,-1 0 1 0 0,1 0-1 0 0,-1 0 0 0 0,0 1 0 0 0,-1-1 1 0 0,1 1-1 0 0,-1 0 0 0 0,0 0 0 0 0,0 0 0 0 0,0 0 1 0 0,-1 1-1 0 0,1-1 0 0 0,-1 1 0 0 0,0 1 1 0 0,1-1-1 0 0,-2 0 0 0 0,1 1 0 0 0,0 0 0 0 0,0 0 1 0 0,-8-1-1 0 0,10 3-206 0 0,0-1 0 0 0,0 1 0 0 0,-1-1 0 0 0,1 1 0 0 0,0 0 0 0 0,0 0 0 0 0,-1 1 0 0 0,1-1 0 0 0,0 1 0 0 0,0 0 0 0 0,-1-1 0 0 0,1 1 0 0 0,0 1 0 0 0,0-1 0 0 0,0 0 0 0 0,0 1 0 0 0,1-1 0 0 0,-1 1 0 0 0,0 0 0 0 0,1 0 0 0 0,-1 0 0 0 0,1 0 0 0 0,-1 1 0 0 0,1-1 0 0 0,0 1 0 0 0,0-1 0 0 0,0 1 0 0 0,0 0 0 0 0,1 0 0 0 0,-1 0 0 0 0,1 0 0 0 0,0 0 0 0 0,0 0 0 0 0,0 0 0 0 0,0 0 0 0 0,0 4 0 0 0,-3 9 92 0 0,2 0 0 0 0,0 1-1 0 0,1-1 1 0 0,1 0 0 0 0,0 1 0 0 0,1-1-1 0 0,1 0 1 0 0,1 0 0 0 0,0 0-1 0 0,1 0 1 0 0,1 0 0 0 0,0 0 0 0 0,1-1-1 0 0,1 0 1 0 0,8 14 0 0 0,-8-16-129 0 0,1-1 0 0 0,0 0 0 0 0,1 0-1 0 0,1-1 1 0 0,0 0 0 0 0,0 0 0 0 0,1-1 0 0 0,0-1 0 0 0,1 0 0 0 0,0 0 0 0 0,0-1 0 0 0,1-1 0 0 0,0 0 0 0 0,0-1 0 0 0,1 0 0 0 0,28 7 0 0 0,-35-11-83 0 0,0-1 0 0 0,0 0 0 0 0,0 0 0 0 0,0-1 0 0 0,1 1 0 0 0,-1-2 0 0 0,0 1 0 0 0,0-1 1 0 0,0 0-1 0 0,0-1 0 0 0,0 1 0 0 0,0-1 0 0 0,0-1 0 0 0,0 1 0 0 0,-1-1 0 0 0,1-1 1 0 0,-1 1-1 0 0,0-1 0 0 0,0 0 0 0 0,0 0 0 0 0,0-1 0 0 0,5-6 0 0 0,-3 3 8 0 0,-1-1-1 0 0,0-1 1 0 0,0 1 0 0 0,-1-1-1 0 0,0 0 1 0 0,-1-1-1 0 0,0 1 1 0 0,0-1 0 0 0,-2 0-1 0 0,1-1 1 0 0,-1 1-1 0 0,3-23 1 0 0,-5 15-4 0 0,0-2 0 0 0,-2 1 0 0 0,0 0 0 0 0,-1 1 0 0 0,0-1 0 0 0,-2 0 0 0 0,-1 1 0 0 0,0-1 0 0 0,-14-30 0 0 0,13 34-71 0 0,-2 1 1 0 0,0-1 0 0 0,0 2-1 0 0,-2-1 1 0 0,0 1 0 0 0,0 1-1 0 0,-1 0 1 0 0,-1 0 0 0 0,0 1 0 0 0,-1 1-1 0 0,-22-17 1 0 0,29 25-256 0 0,0-1 1 0 0,0 1-1 0 0,0 0 0 0 0,-1 0 0 0 0,1 1 1 0 0,-1 0-1 0 0,0 0 0 0 0,1 1 1 0 0,-9-1-1 0 0,13 1-623 0 0,-3 4-98 0 0,2-2 343 0 0,-18 12 14 0 0,13 7-7377 0 0,6-1 4101 0 0</inkml:trace>
</inkml:ink>
</file>

<file path=ppt/ink/ink1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02.503"/>
    </inkml:context>
    <inkml:brush xml:id="br0">
      <inkml:brushProperty name="width" value="0.05" units="cm"/>
      <inkml:brushProperty name="height" value="0.05" units="cm"/>
      <inkml:brushProperty name="color" value="#E71224"/>
    </inkml:brush>
  </inkml:definitions>
  <inkml:trace contextRef="#ctx0" brushRef="#br0">9 49 388 0 0,'-6'-36'2458'0'0,"4"23"6293"0"0,21 62-8070 0 0,2-1-1 0 0,3-1 1 0 0,54 80 0 0 0,-29-58 193 0 0,100 107 1 0 0,-83-106-427 0 0,122 120 909 0 0,-152-157-1054 0 0,2-2 0 0 0,1-2 0 0 0,59 34 0 0 0,-78-51-103 0 0,1-2 0 0 0,0 0 0 0 0,1-1 0 0 0,32 8 0 0 0,-50-15-325 0 0,1-1 1 0 0,0 0 0 0 0,0 0-1 0 0,0 0 1 0 0,0 0 0 0 0,0-1-1 0 0,0 0 1 0 0,0 0 0 0 0,-1-1-1 0 0,1 1 1 0 0,0-1 0 0 0,0 0-1 0 0,0 0 1 0 0,0-1 0 0 0,-1 1-1 0 0,1-1 1 0 0,-1 0 0 0 0,1 0-1 0 0,-1-1 1 0 0,0 1 0 0 0,0-1-1 0 0,0 0 1 0 0,0 0 0 0 0,0-1-1 0 0,-1 1 1 0 0,1-1 0 0 0,3-5-1 0 0,-6 8 109 0 0,13-22-2345 0 0,-2-4-4197 0 0,-6 8 2245 0 0</inkml:trace>
</inkml:ink>
</file>

<file path=ppt/ink/ink1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02.950"/>
    </inkml:context>
    <inkml:brush xml:id="br0">
      <inkml:brushProperty name="width" value="0.05" units="cm"/>
      <inkml:brushProperty name="height" value="0.05" units="cm"/>
      <inkml:brushProperty name="color" value="#E71224"/>
    </inkml:brush>
  </inkml:definitions>
  <inkml:trace contextRef="#ctx0" brushRef="#br0">3 19 72 0 0,'-2'-19'4516'0'0,"10"27"-1828"0"0,1 1-3015 0 0,18 25 1152 0 0,-2 2 1 0 0,-1 0-1 0 0,25 52 0 0 0,-34-61-562 0 0,55 87 1165 0 0,126 157 0 0 0,-30-46-142 0 0,-132-177-973 0 0,124 198 1271 0 0,-154-239-1479 0 0,-1 0 0 0 0,1 0-1 0 0,-2 0 1 0 0,1 1 0 0 0,-1-1 0 0 0,0 1 0 0 0,0 0-1 0 0,-1-1 1 0 0,0 1 0 0 0,0 8 0 0 0,-1-13-57 0 0,0 0 1 0 0,0 0 0 0 0,-1 0 0 0 0,0 0 0 0 0,1-1 0 0 0,-1 1 0 0 0,0 0-1 0 0,-1 0 1 0 0,1-1 0 0 0,0 1 0 0 0,-1-1 0 0 0,1 1 0 0 0,-1-1 0 0 0,0 1-1 0 0,0-1 1 0 0,0 0 0 0 0,0 0 0 0 0,0 0 0 0 0,-1 0 0 0 0,1 0 0 0 0,0-1 0 0 0,-1 1-1 0 0,0-1 1 0 0,1 1 0 0 0,-1-1 0 0 0,0 0 0 0 0,1 0 0 0 0,-1 0 0 0 0,-3 0-1 0 0,-12 3 76 0 0,1-1-1 0 0,-1-1 0 0 0,0 0 0 0 0,0-1 1 0 0,0-2-1 0 0,1 1 0 0 0,-1-2 1 0 0,0 0-1 0 0,0-2 0 0 0,1 1 0 0 0,0-2 1 0 0,0-1-1 0 0,0 0 0 0 0,-23-12 0 0 0,4-1 29 0 0,0-1 0 0 0,2-1-1 0 0,0-3 1 0 0,1 0 0 0 0,-36-37-1 0 0,59 52-115 0 0,0-1 0 0 0,0 0-1 0 0,1 0 1 0 0,1 0-1 0 0,0-1 1 0 0,0-1-1 0 0,1 0 1 0 0,0 0 0 0 0,1 0-1 0 0,1 0 1 0 0,0-1-1 0 0,0 0 1 0 0,1 0 0 0 0,1 0-1 0 0,0-1 1 0 0,1 1-1 0 0,1-1 1 0 0,0 0-1 0 0,0 1 1 0 0,2-1 0 0 0,-1 0-1 0 0,2 1 1 0 0,3-15-1 0 0,-3 18-14 0 0,0 1-1 0 0,1-1 0 0 0,0 1 0 0 0,0 0 0 0 0,1 0 0 0 0,0 1 1 0 0,1-1-1 0 0,0 1 0 0 0,0 0 0 0 0,7-8 0 0 0,-6 11-95 0 0,-1 0-1 0 0,1 0 1 0 0,0 0-1 0 0,0 1 1 0 0,0 0-1 0 0,0 0 1 0 0,1 1-1 0 0,0 0 1 0 0,0 0 0 0 0,0 0-1 0 0,0 1 1 0 0,0 0-1 0 0,15-2 1 0 0,-8 2-570 0 0,0 2 0 0 0,1-1 1 0 0,-1 2-1 0 0,1-1 0 0 0,20 6 1 0 0,0 1-3066 0 0,-2 1-3456 0 0,-15-2 3113 0 0</inkml:trace>
</inkml:ink>
</file>

<file path=ppt/ink/ink1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03.314"/>
    </inkml:context>
    <inkml:brush xml:id="br0">
      <inkml:brushProperty name="width" value="0.05" units="cm"/>
      <inkml:brushProperty name="height" value="0.05" units="cm"/>
      <inkml:brushProperty name="color" value="#E71224"/>
    </inkml:brush>
  </inkml:definitions>
  <inkml:trace contextRef="#ctx0" brushRef="#br0">0 5 1036 0 0,'0'0'92'0'0,"0"0"-1"0"0,0-1 0 0 0,0 1 1 0 0,0 0-1 0 0,0 0 1 0 0,0 0-1 0 0,0 0 1 0 0,0-1-1 0 0,0 1 0 0 0,0 0 1 0 0,0 0-1 0 0,0 0 1 0 0,0 0-1 0 0,0 0 1 0 0,0-1-1 0 0,0 1 0 0 0,0 0 1 0 0,0 0-1 0 0,1 0 1 0 0,-1 0-1 0 0,0 0 1 0 0,0 0-1 0 0,0-1 0 0 0,0 1 1 0 0,0 0 91 0 0,0 0-92 0 0,0 0 1 0 0,1 0-1 0 0,-1 0 0 0 0,0 0 1 0 0,0 0-1 0 0,0 0 1 0 0,0-1-1 0 0,0 1 1 0 0,0 0-1 0 0,1 0 0 0 0,-1 0 1 0 0,0 0-1 0 0,0 0 1 0 0,0 0-1 0 0,0 0 1 0 0,0 0-1 0 0,1 0 0 0 0,-1 0 1 0 0,0 0-1 0 0,0 0 1 0 0,0 0-1 0 0,0 0 1 0 0,0 0-1 0 0,1 0 0 0 0,-1 0 1 0 0,0 1-1 0 0,0-1 1 0 0,0 0-1 0 0,0 0 1 0 0,0 0-1 0 0,1 0 0 0 0,-1 0 1 0 0,0 0-1 0 0,0 0 1 0 0,0 0-1 0 0,0 0 1 0 0,0 1-1 0 0,0-1 0 0 0,15 14 1859 0 0,20 31-1395 0 0,-30-38 274 0 0,127 204 2943 0 0,-43-60-1931 0 0,-36-73-820 0 0,61 104 1308 0 0,-104-163-2030 0 0,-1 0 1 0 0,-1 1 0 0 0,0 0-1 0 0,-2 0 1 0 0,0 0 0 0 0,-2 1-1 0 0,5 40 1 0 0,-9-54-281 0 0,-1 0 0 0 0,1 0 0 0 0,-1 0 0 0 0,0 0 0 0 0,0-1 0 0 0,-1 1 0 0 0,0 0 0 0 0,-1-1 0 0 0,1 1 0 0 0,-1-1 0 0 0,0 0 0 0 0,-5 7 0 0 0,-4 5-1152 0 0,-2-1 0 0 0,-22 24-1 0 0,-14 16-8962 0 0,36-37 5309 0 0</inkml:trace>
</inkml:ink>
</file>

<file path=ppt/ink/ink1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05.143"/>
    </inkml:context>
    <inkml:brush xml:id="br0">
      <inkml:brushProperty name="width" value="0.05" units="cm"/>
      <inkml:brushProperty name="height" value="0.05" units="cm"/>
      <inkml:brushProperty name="color" value="#E71224"/>
    </inkml:brush>
  </inkml:definitions>
  <inkml:trace contextRef="#ctx0" brushRef="#br0">0 0 44 0 0,'56'29'1534'0'0,"-1"2"1"0"0,-2 2-1 0 0,-1 3 0 0 0,-2 2 1 0 0,55 53-1 0 0,-89-76-1189 0 0,-1 1 0 0 0,0 1 0 0 0,-1 0 0 0 0,-1 0 0 0 0,0 1 0 0 0,-2 1 0 0 0,0 0 0 0 0,10 25 0 0 0,-17-34-212 0 0,-1 1 0 0 0,0-1 0 0 0,0 1 0 0 0,-1-1 1 0 0,-1 1-1 0 0,0 0 0 0 0,0 0 0 0 0,-1 0 0 0 0,0 0 0 0 0,-1 0 0 0 0,0 0 0 0 0,-3 11 0 0 0,-2 1-234 0 0,-2 0-1 0 0,0 0 0 0 0,-2 0 1 0 0,-15 26-1 0 0,21-42-504 0 0,-4 8-493 0 0,5-5-4776 0 0,3 1 2498 0 0</inkml:trace>
</inkml:ink>
</file>

<file path=ppt/ink/ink1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36.838"/>
    </inkml:context>
    <inkml:brush xml:id="br0">
      <inkml:brushProperty name="width" value="0.05" units="cm"/>
      <inkml:brushProperty name="height" value="0.05" units="cm"/>
      <inkml:brushProperty name="color" value="#E71224"/>
    </inkml:brush>
  </inkml:definitions>
  <inkml:trace contextRef="#ctx0" brushRef="#br0">4 1 96 0 0,'0'0'1796'0'0,"-1"4"-886"0"0,0 9-346 0 0,0-1 0 0 0,1 1 0 0 0,0 0 0 0 0,0-1 0 0 0,2 1 0 0 0,0-1 0 0 0,4 16 0 0 0,31 96 2080 0 0,-27-93-1788 0 0,67 146 2749 0 0,-33-82-1247 0 0,-44-95-2433 0 0,0 0 0 0 0,0 1 1 0 0,0-1-1 0 0,0 0 0 0 0,0 0 0 0 0,0 1 1 0 0,1-1-1 0 0,-1 0 0 0 0,0 1 0 0 0,0-1 1 0 0,0 0-1 0 0,0 0 0 0 0,1 1 0 0 0,-1-1 1 0 0,0 0-1 0 0,0 0 0 0 0,1 0 0 0 0,-1 1 1 0 0,0-1-1 0 0,0 0 0 0 0,1 0 0 0 0,-1 0 1 0 0,0 0-1 0 0,0 1 0 0 0,1-1 0 0 0,-1 0 1 0 0,0 0-1 0 0,1 0 0 0 0,-1 0 0 0 0,0 0 1 0 0,1 0-1 0 0,-1 0 0 0 0,0 0 0 0 0,1 0 1 0 0,-1 0-1 0 0,0 0 0 0 0,0 0 0 0 0,1 0 1 0 0,-1 0-1 0 0,0 0 0 0 0,1 0 0 0 0,-1-1 1 0 0,0 1-1 0 0,1 0 0 0 0,-1 0 0 0 0,0 0 1 0 0,1-1-1 0 0,11-18-6916 0 0,-2-7 3505 0 0</inkml:trace>
</inkml:ink>
</file>

<file path=ppt/ink/ink1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37.228"/>
    </inkml:context>
    <inkml:brush xml:id="br0">
      <inkml:brushProperty name="width" value="0.05" units="cm"/>
      <inkml:brushProperty name="height" value="0.05" units="cm"/>
      <inkml:brushProperty name="color" value="#E71224"/>
    </inkml:brush>
  </inkml:definitions>
  <inkml:trace contextRef="#ctx0" brushRef="#br0">1 115 376 0 0,'0'0'10093'0'0,"6"-3"-9314"0"0,190-82 3038 0 0,-186 81-4314 0 0,0 0-1 0 0,1 1 0 0 0,-1 0 0 0 0,16-2 1 0 0,19 0-5973 0 0,-22 2 3035 0 0</inkml:trace>
</inkml:ink>
</file>

<file path=ppt/ink/ink1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37.985"/>
    </inkml:context>
    <inkml:brush xml:id="br0">
      <inkml:brushProperty name="width" value="0.05" units="cm"/>
      <inkml:brushProperty name="height" value="0.05" units="cm"/>
      <inkml:brushProperty name="color" value="#E71224"/>
    </inkml:brush>
  </inkml:definitions>
  <inkml:trace contextRef="#ctx0" brushRef="#br0">13 108 716 0 0,'0'0'198'0'0,"0"0"0"0"0,-1 0 0 0 0,1 0 0 0 0,0-1 0 0 0,-1 1 0 0 0,1 0 0 0 0,0 0 0 0 0,-1 0 0 0 0,1 0 0 0 0,0 0 0 0 0,0 0 0 0 0,-1 0 0 0 0,1 0 0 0 0,0 0 0 0 0,-1 0 0 0 0,1 0 1 0 0,0 0-1 0 0,-1 0 0 0 0,1 0 0 0 0,0 1 0 0 0,-1-1 0 0 0,1 0 0 0 0,0 0 0 0 0,-1 0 0 0 0,1 0 0 0 0,0 0 0 0 0,0 1 0 0 0,-1-1 0 0 0,1 0 0 0 0,0 0 0 0 0,0 1 0 0 0,0-1 0 0 0,-1 0 0 0 0,1 0 0 0 0,0 1 0 0 0,0-1 0 0 0,0 0 0 0 0,-1 1 0 0 0,1-1 0 0 0,0 0 0 0 0,0 0 0 0 0,0 1 0 0 0,0 0 0 0 0,-2 23 2119 0 0,10 29-1897 0 0,-8-51 58 0 0,11 57 961 0 0,3-1 0 0 0,2-1 0 0 0,3-1 1 0 0,46 98-1 0 0,-61-135 1340 0 0,-29-98-2449 0 0,17 58-315 0 0,1-1-1 0 0,1 0 1 0 0,0 0 0 0 0,2 0 0 0 0,1 0-1 0 0,0-1 1 0 0,2 1 0 0 0,1-34-1 0 0,4 26-88 0 0,2 0 0 0 0,15-50-1 0 0,-17 69 35 0 0,0 0-1 0 0,0 0 1 0 0,1 1-1 0 0,0-1 1 0 0,1 1-1 0 0,0 1 1 0 0,1-1-1 0 0,0 1 1 0 0,1 0-1 0 0,11-11 1 0 0,-15 17 29 0 0,0 0 0 0 0,1 1-1 0 0,-1-1 1 0 0,1 1 0 0 0,-1 0 0 0 0,1 0 0 0 0,0 1 0 0 0,0-1 0 0 0,0 1 0 0 0,-1 0 0 0 0,1 1-1 0 0,0-1 1 0 0,0 1 0 0 0,0 0 0 0 0,0 0 0 0 0,0 0 0 0 0,0 1 0 0 0,0 0 0 0 0,0 0 0 0 0,0 0 0 0 0,0 0-1 0 0,0 1 1 0 0,-1 0 0 0 0,1 0 0 0 0,-1 0 0 0 0,1 1 0 0 0,-1-1 0 0 0,0 1 0 0 0,0 0 0 0 0,0 0-1 0 0,0 1 1 0 0,-1-1 0 0 0,1 1 0 0 0,3 4 0 0 0,6 11 37 0 0,-1 0-1 0 0,-1 0 1 0 0,0 2 0 0 0,-2-1-1 0 0,0 1 1 0 0,-1 1 0 0 0,6 28-1 0 0,8 83 235 0 0,-22-132-269 0 0,2 13 58 0 0,1-6-2315 0 0,23-17-10545 0 0,-11-2 8619 0 0</inkml:trace>
</inkml:ink>
</file>

<file path=ppt/ink/ink1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38.329"/>
    </inkml:context>
    <inkml:brush xml:id="br0">
      <inkml:brushProperty name="width" value="0.05" units="cm"/>
      <inkml:brushProperty name="height" value="0.05" units="cm"/>
      <inkml:brushProperty name="color" value="#E71224"/>
    </inkml:brush>
  </inkml:definitions>
  <inkml:trace contextRef="#ctx0" brushRef="#br0">7 18 16 0 0,'-5'-13'3739'0'0,"3"9"-1634"0"0,4 9 1589 0 0,39 101-49 0 0,4-1-1 0 0,106 175 0 0 0,-138-257-3119 0 0,1 0-1 0 0,1-1 1 0 0,1-1 0 0 0,1 0-1 0 0,39 35 1 0 0,-7-9 683 0 0,-47-46-1378 0 0,0-1-567 0 0,0-1 301 0 0,1 1 1 0 0,-1 0 0 0 0,0-1-1 0 0,0 0 1 0 0,1 1-1 0 0,-1-1 1 0 0,0 0 0 0 0,0 0-1 0 0,0 0 1 0 0,0-1 0 0 0,0 1-1 0 0,0 0 1 0 0,-1-1 0 0 0,1 1-1 0 0,0-1 1 0 0,-1 0 0 0 0,1 1-1 0 0,2-5 1 0 0,7-13-7959 0 0</inkml:trace>
</inkml:ink>
</file>

<file path=ppt/ink/ink1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38.829"/>
    </inkml:context>
    <inkml:brush xml:id="br0">
      <inkml:brushProperty name="width" value="0.05" units="cm"/>
      <inkml:brushProperty name="height" value="0.05" units="cm"/>
      <inkml:brushProperty name="color" value="#E71224"/>
    </inkml:brush>
  </inkml:definitions>
  <inkml:trace contextRef="#ctx0" brushRef="#br0">1 193 224 0 0,'0'0'6669'0'0,"7"1"-5869"0"0,23 0-40 0 0,-1-1-1 0 0,1-1 1 0 0,-1-2 0 0 0,38-8-1 0 0,122-37 1560 0 0,-140 31-2181 0 0,-1-2 0 0 0,53-28 0 0 0,-90 41-602 0 0,38-20-1684 0 0,-19 11-4449 0 0,-27 13 3778 0 0</inkml:trace>
</inkml:ink>
</file>

<file path=ppt/ink/ink1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39.317"/>
    </inkml:context>
    <inkml:brush xml:id="br0">
      <inkml:brushProperty name="width" value="0.05" units="cm"/>
      <inkml:brushProperty name="height" value="0.05" units="cm"/>
      <inkml:brushProperty name="color" value="#E71224"/>
    </inkml:brush>
  </inkml:definitions>
  <inkml:trace contextRef="#ctx0" brushRef="#br0">1 56 520 0 0,'2'5'1057'0'0,"97"220"7150"0"0,-90-207-7904 0 0,116 217 3507 0 0,-70-151 1476 0 0,-59-91-5083 0 0,-19-37 67 0 0,3-1 0 0 0,1-1-1 0 0,-15-58 1 0 0,30 87-221 0 0,1 0 0 0 0,0 1 1 0 0,2-1-1 0 0,0-1 0 0 0,2-30 0 0 0,0 39-32 0 0,0 0 0 0 0,1 0 0 0 0,0 0 0 0 0,1 1 0 0 0,0-1 0 0 0,0 1 0 0 0,1-1 0 0 0,0 1 0 0 0,0 0 0 0 0,1 0 0 0 0,0 1 0 0 0,6-8 0 0 0,1 3-237 0 0,1 1 0 0 0,0 0 0 0 0,0 0 0 0 0,1 1 0 0 0,1 1-1 0 0,25-12 1 0 0,-11 5-4090 0 0,1-2-3792 0 0,-16 10 4150 0 0</inkml:trace>
</inkml:ink>
</file>

<file path=ppt/ink/ink1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39.745"/>
    </inkml:context>
    <inkml:brush xml:id="br0">
      <inkml:brushProperty name="width" value="0.05" units="cm"/>
      <inkml:brushProperty name="height" value="0.05" units="cm"/>
      <inkml:brushProperty name="color" value="#E71224"/>
    </inkml:brush>
  </inkml:definitions>
  <inkml:trace contextRef="#ctx0" brushRef="#br0">0 0 1088 0 0,'1'11'823'0'0,"1"0"0"0"0,0 0 0 0 0,0 0-1 0 0,1 0 1 0 0,0 0 0 0 0,1-1 0 0 0,5 11 0 0 0,39 69 3316 0 0,-22-49-1976 0 0,-2 1-1 0 0,20 49 1 0 0,-44-89-1995 0 0,3 0-311 0 0,2 1 331 0 0,3-17-7009 0 0,-8 2 1826 0 0,-1-6 1228 0 0</inkml:trace>
</inkml:ink>
</file>

<file path=ppt/ink/ink1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40.082"/>
    </inkml:context>
    <inkml:brush xml:id="br0">
      <inkml:brushProperty name="width" value="0.05" units="cm"/>
      <inkml:brushProperty name="height" value="0.05" units="cm"/>
      <inkml:brushProperty name="color" value="#E71224"/>
    </inkml:brush>
  </inkml:definitions>
  <inkml:trace contextRef="#ctx0" brushRef="#br0">25 116 1072 0 0,'0'0'5065'0'0,"-4"-11"-3925"0"0,-12-31-101 0 0,12 32 4665 0 0,6 6-5686 0 0,0 0 0 0 0,0 0 0 0 0,1 0 1 0 0,-1 1-1 0 0,1-1 0 0 0,0 1 0 0 0,0 0 0 0 0,4-3 0 0 0,2-3-26 0 0,-2 0-138 0 0</inkml:trace>
</inkml:ink>
</file>

<file path=ppt/ink/ink1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40.503"/>
    </inkml:context>
    <inkml:brush xml:id="br0">
      <inkml:brushProperty name="width" value="0.05" units="cm"/>
      <inkml:brushProperty name="height" value="0.05" units="cm"/>
      <inkml:brushProperty name="color" value="#E71224"/>
    </inkml:brush>
  </inkml:definitions>
  <inkml:trace contextRef="#ctx0" brushRef="#br0">0 185 740 0 0,'104'224'8811'0'0,"-76"-161"-5793"0"0,-17-39 634 0 0,-15-28-3442 0 0,-7-9-111 0 0,0 0-1 0 0,1-1 1 0 0,0 0 0 0 0,1-1 0 0 0,0 0 0 0 0,2 0-1 0 0,0-1 1 0 0,0 0 0 0 0,1 0 0 0 0,2-1 0 0 0,-1 1-1 0 0,2-1 1 0 0,0 0 0 0 0,1 0 0 0 0,1-1 0 0 0,1-27-1 0 0,0 40-20 0 0,0-1-68 0 0,1 1 1 0 0,-1-1-1 0 0,1 0 1 0 0,0 0-1 0 0,0 0 1 0 0,4-8 0 0 0,-1 0-1 0 0,4-8 6 0 0,-5 16-12 0 0,0-1 6 0 0,0 1-1 0 0,0 0 1 0 0,1 0-1 0 0,0 0 1 0 0,0 0-1 0 0,1 0 0 0 0,0 1 1 0 0,0 0-1 0 0,0 0 1 0 0,0 1-1 0 0,11-8 1 0 0,56-14 50 0 0,-65 24-4 0 0,7 4-2 0 0,-4-2-26 0 0,0 1-1 0 0,0 1 0 0 0,-1 0 0 0 0,1 1 0 0 0,-1-1 1 0 0,1 2-1 0 0,-1-1 0 0 0,0 1 0 0 0,0 1 1 0 0,-1 0-1 0 0,1 0 0 0 0,-1 0 0 0 0,0 1 0 0 0,0 1 1 0 0,-1-1-1 0 0,9 10 0 0 0,-7-2 56 0 0,1 0 1 0 0,-2 0-1 0 0,0 1 1 0 0,-1 0-1 0 0,0 0 0 0 0,-1 1 1 0 0,-1-1-1 0 0,0 1 1 0 0,-2 1-1 0 0,1-1 0 0 0,0 23 1 0 0,-4-37-80 0 0,0 10 25 0 0</inkml:trace>
</inkml:ink>
</file>

<file path=ppt/ink/ink1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40.889"/>
    </inkml:context>
    <inkml:brush xml:id="br0">
      <inkml:brushProperty name="width" value="0.05" units="cm"/>
      <inkml:brushProperty name="height" value="0.05" units="cm"/>
      <inkml:brushProperty name="color" value="#E71224"/>
    </inkml:brush>
  </inkml:definitions>
  <inkml:trace contextRef="#ctx0" brushRef="#br0">284 62 120 0 0,'0'0'3642'0'0,"4"-10"-2828"0"0,0 1-452 0 0,6-13-193 0 0,-7 2 3271 0 0,-20 20-2889 0 0,-68 2 479 0 0,71 2-577 0 0,-3-1-315 0 0,9-1-32 0 0,0-1 0 0 0,0 1 0 0 0,0 1 0 0 0,0-1-1 0 0,-14 8 1 0 0,-53 29 778 0 0,68-35-639 0 0,3 3-16 0 0,-15 21-24 0 0,15-21-12 0 0,10 34 88 0 0,-3-30-233 0 0,-3-10-40 0 0,0 1-1 0 0,0-1 1 0 0,0 0-1 0 0,1 0 1 0 0,-1 0-1 0 0,0 0 1 0 0,1 1-1 0 0,-1-1 1 0 0,1 0-1 0 0,0 0 1 0 0,-1 0-1 0 0,1 0 1 0 0,0 0-1 0 0,-1 0 1 0 0,1 0-1 0 0,1 0 1 0 0,23 26 102 0 0,1-1 0 0 0,1-1 0 0 0,35 23 0 0 0,104 67 221 0 0,-144-101-292 0 0,-2-1 5 0 0,66 48 93 0 0,-80-55-81 0 0,1 0 0 0 0,-1 1 0 0 0,0-1 0 0 0,-1 1-1 0 0,1 0 1 0 0,-1 1 0 0 0,-1-1 0 0 0,1 1 0 0 0,3 9 0 0 0,-7-14 75 0 0,-2-1-107 0 0,1 0 1 0 0,-1 0-1 0 0,1 0 1 0 0,-1 0-1 0 0,0 0 0 0 0,0 0 1 0 0,1-1-1 0 0,-1 1 1 0 0,-1 0-1 0 0,1 0 0 0 0,0-1 1 0 0,0 1-1 0 0,-1-1 1 0 0,1 1-1 0 0,-1-1 0 0 0,1 0 1 0 0,-1 1-1 0 0,0-1 1 0 0,1 0-1 0 0,-1 0 0 0 0,0 0 1 0 0,0 0-1 0 0,0-1 1 0 0,0 1-1 0 0,0 0 0 0 0,0-1 1 0 0,0 1-1 0 0,0-1 1 0 0,-3 1-1 0 0,-5 1 35 0 0,-1-1 1 0 0,1 0-1 0 0,0 0 0 0 0,-15-2 1 0 0,1 0-274 0 0,0-2 0 0 0,0-1 0 0 0,-35-11-1 0 0,45 10-810 0 0,0 0-1 0 0,0-1 0 0 0,-24-14 0 0 0,33 17 473 0 0,-7-1-4494 0 0,-8-5 1830 0 0</inkml:trace>
</inkml:ink>
</file>

<file path=ppt/ink/ink1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41.263"/>
    </inkml:context>
    <inkml:brush xml:id="br0">
      <inkml:brushProperty name="width" value="0.05" units="cm"/>
      <inkml:brushProperty name="height" value="0.05" units="cm"/>
      <inkml:brushProperty name="color" value="#E71224"/>
    </inkml:brush>
  </inkml:definitions>
  <inkml:trace contextRef="#ctx0" brushRef="#br0">1 1 492 0 0,'0'0'8010'0'0,"15"11"-7191"0"0,47 34-46 0 0,-40-25-39 0 0,120 176 3293 0 0,-74-91-1270 0 0,-66-101-2608 0 0,5 0 929 0 0,-3 0-3996 0 0</inkml:trace>
</inkml:ink>
</file>

<file path=ppt/ink/ink1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41.645"/>
    </inkml:context>
    <inkml:brush xml:id="br0">
      <inkml:brushProperty name="width" value="0.05" units="cm"/>
      <inkml:brushProperty name="height" value="0.05" units="cm"/>
      <inkml:brushProperty name="color" value="#E71224"/>
    </inkml:brush>
  </inkml:definitions>
  <inkml:trace contextRef="#ctx0" brushRef="#br0">11 183 112 0 0,'-1'-12'1333'0'0,"-7"-38"6"0"0,7 38 3918 0 0,2 1-4086 0 0,3-32-112 0 0,-3 32 1511 0 0,4 6-1902 0 0,14-18-92 0 0,-14 18 276 0 0,4 3-2364 0 0,27-5 583 0 0,-27 5-299 0 0</inkml:trace>
</inkml:ink>
</file>

<file path=ppt/ink/ink1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41.992"/>
    </inkml:context>
    <inkml:brush xml:id="br0">
      <inkml:brushProperty name="width" value="0.05" units="cm"/>
      <inkml:brushProperty name="height" value="0.05" units="cm"/>
      <inkml:brushProperty name="color" value="#E71224"/>
    </inkml:brush>
  </inkml:definitions>
  <inkml:trace contextRef="#ctx0" brushRef="#br0">364 5 1224 0 0,'-14'-1'1202'0'0,"-44"-2"4"0"0,44 3-24 0 0,-3 5-36 0 0,-5 2-728 0 0,4-2 174 0 0,0 1 0 0 0,-30 15 0 0 0,44-18-419 0 0,-1-1-1 0 0,0 1 1 0 0,0 0-1 0 0,1 0 1 0 0,0 0 0 0 0,-1 1-1 0 0,1-1 1 0 0,1 1-1 0 0,-5 5 1 0 0,-5 5 157 0 0,2-3 124 0 0,1 0 1 0 0,0 0-1 0 0,1 1 1 0 0,0 0-1 0 0,1 1 1 0 0,1-1-1 0 0,-8 17 1 0 0,13-25-324 0 0,0 0 0 0 0,1 0 0 0 0,-1 0 0 0 0,1 0 0 0 0,0 0 0 0 0,0 0 0 0 0,0 0 0 0 0,0 0 0 0 0,0 5 0 0 0,0 2 116 0 0,0 10 488 0 0,6 21-53 0 0,3-20-48 0 0,1-5-408 0 0,0-2-1 0 0,2 1 1 0 0,0-1 0 0 0,1-1 0 0 0,0 0 0 0 0,1-1 0 0 0,0 0 0 0 0,27 19 0 0 0,-12-15-26 0 0,1-1-1 0 0,1-1 1 0 0,0-2 0 0 0,1-1-1 0 0,59 15 1 0 0,-31-14-549 0 0,0-2 1 0 0,87 4-1 0 0,-107-14-820 0 0,0-1 0 0 0,49-8-1 0 0,21-13-7855 0 0,-81 15 5027 0 0</inkml:trace>
</inkml:ink>
</file>

<file path=ppt/ink/ink1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42.651"/>
    </inkml:context>
    <inkml:brush xml:id="br0">
      <inkml:brushProperty name="width" value="0.05" units="cm"/>
      <inkml:brushProperty name="height" value="0.05" units="cm"/>
      <inkml:brushProperty name="color" value="#E71224"/>
    </inkml:brush>
  </inkml:definitions>
  <inkml:trace contextRef="#ctx0" brushRef="#br0">1 454 780 0 0,'6'4'1134'0'0,"20"11"576"0"0,43 33 1 0 0,5 6 89 0 0,2-7-325 0 0,3-2 0 0 0,1-4-1 0 0,2-4 1 0 0,109 34 0 0 0,-185-69-1253 0 0,0 0-1 0 0,0 0 1 0 0,0-1 0 0 0,1 0-1 0 0,-1-1 1 0 0,0 1-1 0 0,1-1 1 0 0,-1-1-1 0 0,0 1 1 0 0,1-1-1 0 0,6-1 1 0 0,-11 1-141 0 0,1 0 0 0 0,-1 0 0 0 0,0 0 0 0 0,1 0 0 0 0,-1 0 0 0 0,0-1-1 0 0,0 1 1 0 0,0-1 0 0 0,0 1 0 0 0,0-1 0 0 0,0 0 0 0 0,-1 0 0 0 0,1 1 0 0 0,-1-1 0 0 0,1-1 0 0 0,-1 1 0 0 0,1 0 0 0 0,-1 0 0 0 0,0 0 0 0 0,0-1-1 0 0,0 1 1 0 0,-1 0 0 0 0,1-1 0 0 0,0 1 0 0 0,-1-1 0 0 0,0 1 0 0 0,1-1 0 0 0,-1 1 0 0 0,0-6 0 0 0,-3-31 355 0 0,-2 0 0 0 0,-2-1 0 0 0,-1 2 0 0 0,-2-1 1 0 0,-24-59-1 0 0,18 53-144 0 0,1-1 0 0 0,3 1 1 0 0,-9-66-1 0 0,17 72-214 0 0,3-49-1 0 0,2 74-791 0 0,0-1 0 0 0,1 1 0 0 0,6-22 0 0 0,-7 33-321 0 0,5-6-964 0 0</inkml:trace>
</inkml:ink>
</file>

<file path=ppt/ink/ink1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7:44.497"/>
    </inkml:context>
    <inkml:brush xml:id="br0">
      <inkml:brushProperty name="width" value="0.05" units="cm"/>
      <inkml:brushProperty name="height" value="0.05" units="cm"/>
      <inkml:brushProperty name="color" value="#E71224"/>
    </inkml:brush>
  </inkml:definitions>
  <inkml:trace contextRef="#ctx0" brushRef="#br0">481 701 256 0 0,'-2'-16'3280'0'0,"-5"9"-2915"0"0,0 1 1 0 0,0 1-1 0 0,-1-1 1 0 0,1 1-1 0 0,-1 0 1 0 0,0 1-1 0 0,-1 0 1 0 0,1 0-1 0 0,-1 1 1 0 0,0 0-1 0 0,0 1 1 0 0,0 0-1 0 0,0 0 1 0 0,0 1-1 0 0,0 0 1 0 0,0 0-1 0 0,-11 1 1 0 0,-2 0 82 0 0,-1 1 0 0 0,1 1 0 0 0,0 1 0 0 0,0 1 0 0 0,1 0 0 0 0,-29 11 0 0 0,42-12-276 0 0,-1 1 0 0 0,1 0 0 0 0,0 0 0 0 0,0 1 1 0 0,0 0-1 0 0,1 0 0 0 0,0 0 0 0 0,0 1 0 0 0,0 1 0 0 0,1-1 1 0 0,0 1-1 0 0,0 0 0 0 0,1 0 0 0 0,-1 1 0 0 0,2-1 1 0 0,-1 1-1 0 0,-6 15 0 0 0,9-16-96 0 0,0 0 1 0 0,1 0-1 0 0,-1 1 1 0 0,1-1-1 0 0,0 0 1 0 0,1 1-1 0 0,0-1 0 0 0,0 0 1 0 0,1 1-1 0 0,0-1 1 0 0,0 0-1 0 0,0 0 0 0 0,1 0 1 0 0,0 1-1 0 0,1-2 1 0 0,-1 1-1 0 0,1 0 1 0 0,1 0-1 0 0,-1-1 0 0 0,1 0 1 0 0,0 0-1 0 0,7 8 1 0 0,-4-6-42 0 0,1-1 1 0 0,-1-1-1 0 0,1 1 1 0 0,0-1-1 0 0,0 0 1 0 0,1-1-1 0 0,0 0 0 0 0,0-1 1 0 0,0 0-1 0 0,0 0 1 0 0,1 0-1 0 0,-1-2 1 0 0,1 1-1 0 0,0-1 1 0 0,0 0-1 0 0,0-1 1 0 0,0 0-1 0 0,0-1 1 0 0,0 0-1 0 0,0-1 1 0 0,10-1-1 0 0,7-2-60 0 0,-1-1 0 0 0,0-1 0 0 0,-1-1 0 0 0,1-1 1 0 0,-2-1-1 0 0,40-21 0 0 0,-52 23-8 0 0,1 0 0 0 0,-1-1 0 0 0,-1 0 1 0 0,0-1-1 0 0,0-1 0 0 0,0 1 0 0 0,-1-2 0 0 0,-1 1 1 0 0,0-2-1 0 0,15-22 0 0 0,-7-1-43 0 0,0 1 1 0 0,19-65-1 0 0,-26 71 45 0 0,-8 24 60 0 0,-1 0-1 0 0,1 0 1 0 0,0 0 0 0 0,0 0 0 0 0,0 0 0 0 0,1 0-1 0 0,4-5 1 0 0,6 64 172 0 0,3-1 0 0 0,2-1 0 0 0,41 85 0 0 0,-51-121-169 0 0,1-1 0 0 0,0 0 0 0 0,2 0 1 0 0,0-1-1 0 0,0-1 0 0 0,1 0 1 0 0,1 0-1 0 0,0-2 0 0 0,1 1 0 0 0,1-2 1 0 0,-1 0-1 0 0,2 0 0 0 0,0-2 1 0 0,0 0-1 0 0,28 11 0 0 0,-38-17-15 0 0,0-2-1 0 0,0 1 1 0 0,0-1 0 0 0,0 0-1 0 0,0 0 1 0 0,1 0 0 0 0,-1-1-1 0 0,0 0 1 0 0,1 0 0 0 0,-1-1-1 0 0,0 0 1 0 0,0 0-1 0 0,0 0 1 0 0,1-1 0 0 0,-1 0-1 0 0,0 0 1 0 0,-1 0 0 0 0,1-1-1 0 0,0 0 1 0 0,-1 0 0 0 0,10-7-1 0 0,-8 3-6 0 0,0 0 0 0 0,0 0 0 0 0,-1-1 0 0 0,0 0 0 0 0,0 0 0 0 0,-1 0 1 0 0,0-1-1 0 0,0 1 0 0 0,-1-1 0 0 0,0 0 0 0 0,-1-1 0 0 0,0 1 0 0 0,3-13 0 0 0,66-426-177 0 0,-62 377 90 0 0,-6 42 40 0 0,-1 1 1 0 0,-2-1 0 0 0,0 0-1 0 0,-2 0 1 0 0,-2 0-1 0 0,0 1 1 0 0,-2-1 0 0 0,-1 1-1 0 0,-1 0 1 0 0,-1 1 0 0 0,-13-30-1 0 0,19 53 28 0 0,0 0 1 0 0,0 0-1 0 0,0 0 0 0 0,-1 0 1 0 0,1 0-1 0 0,-1 1 0 0 0,0-1 1 0 0,0 1-1 0 0,0-1 0 0 0,0 1 1 0 0,-1 0-1 0 0,1 1 0 0 0,-1-1 1 0 0,-6-3-1 0 0,8 5 36 0 0,-1 5-11 0 0,0 0 0 0 0,0-1 0 0 0,1 1-1 0 0,0 1 1 0 0,-1-1 0 0 0,1 0 0 0 0,1 1 0 0 0,-1-1 0 0 0,1 1 0 0 0,-1-1 0 0 0,1 1 0 0 0,0 0 0 0 0,1-1 0 0 0,-1 1-1 0 0,1 0 1 0 0,0 0 0 0 0,1 7 0 0 0,2 10 67 0 0,1 0 0 0 0,9 33-1 0 0,-7-29-36 0 0,71 203 331 0 0,-52-163-288 0 0,-6-18 39 0 0,2 0 1 0 0,2-1-1 0 0,50 75 1 0 0,-59-100-70 0 0,1-1 0 0 0,1-1 0 0 0,1 0 0 0 0,0-1 1 0 0,2-1-1 0 0,0-1 0 0 0,1 0 0 0 0,0-2 0 0 0,37 21 0 0 0,-51-33-26 0 0,0 0 0 0 0,1 0 0 0 0,0-1 0 0 0,-1 0 0 0 0,1 0 0 0 0,0 0 0 0 0,0-1 0 0 0,0 0 0 0 0,0-1 0 0 0,0 0 0 0 0,0 0 0 0 0,0 0 0 0 0,0-1 0 0 0,0 0 0 0 0,0 0 0 0 0,0-1-1 0 0,0 1 1 0 0,12-7 0 0 0,-10 4-5 0 0,-1-2-1 0 0,1 1 0 0 0,-1-1 0 0 0,-1-1 1 0 0,1 1-1 0 0,-1-2 0 0 0,0 1 1 0 0,-1 0-1 0 0,1-1 0 0 0,-2 0 0 0 0,1-1 1 0 0,7-14-1 0 0,-1-3-10 0 0,-1 0 0 0 0,-2-1 1 0 0,0 0-1 0 0,-2 0 0 0 0,0-1 0 0 0,-2 0 0 0 0,2-34 0 0 0,3-190-12 0 0,-13 168-66 0 0,3 82 16 0 0,1 10-134 0 0,13 48 202 0 0,1-1 0 0 0,3 0 1 0 0,3-1-1 0 0,53 101 0 0 0,-67-143-2 0 0,0-1-1 0 0,1 1 1 0 0,1-1-1 0 0,-1-1 1 0 0,12 11-1 0 0,-16-17-6 0 0,1-1 1 0 0,-1 1-1 0 0,1-1 0 0 0,0 1 1 0 0,0-1-1 0 0,0-1 0 0 0,0 1 1 0 0,1-1-1 0 0,-1 0 0 0 0,1 0 1 0 0,-1 0-1 0 0,1-1 0 0 0,10 1 1 0 0,-11-2-6 0 0,0 0 0 0 0,-1-1 0 0 0,1 0 0 0 0,-1 0 1 0 0,1 0-1 0 0,-1-1 0 0 0,0 1 0 0 0,1-1 0 0 0,-1 0 0 0 0,0 0 1 0 0,0-1-1 0 0,0 1 0 0 0,5-5 0 0 0,-1 1-11 0 0,-1-1 0 0 0,1 0 0 0 0,-1 0-1 0 0,10-15 1 0 0,-7 7-28 0 0,-1-1-1 0 0,0-1 1 0 0,-1 1-1 0 0,-1-2 1 0 0,-1 1-1 0 0,-1 0 1 0 0,4-21 0 0 0,15-134-208 0 0,-14 83 98 0 0,0 21-102 0 0,-9 66 219 0 0,1 4 16 0 0,0-1 11 0 0,0 1 0 0 0,0 0 0 0 0,0 0 0 0 0,0 1 0 0 0,0-1 0 0 0,-1 0 0 0 0,1 0 0 0 0,1 4 1 0 0,-3-6-4 0 0,5 7 19 0 0,0 1 1 0 0,0 0 0 0 0,0 1-1 0 0,-1-1 1 0 0,3 11 0 0 0,8 16 77 0 0,4 3 11 0 0,-13-25-57 0 0,0 0 0 0 0,1-1 0 0 0,10 15 0 0 0,-12-22 6 0 0,0 1 0 0 0,1 0-1 0 0,-1-1 1 0 0,1 0 0 0 0,7 5 0 0 0,-11-9-40 0 0,0 0 1 0 0,-1-1 0 0 0,1 1 0 0 0,0 0-1 0 0,0-1 1 0 0,0 0 0 0 0,0 1-1 0 0,0-1 1 0 0,0 0 0 0 0,-1 0-1 0 0,1 0 1 0 0,0 0 0 0 0,0 0-1 0 0,0 0 1 0 0,0-1 0 0 0,0 1 0 0 0,0-1-1 0 0,0 1 1 0 0,-1-1 0 0 0,1 0-1 0 0,0 1 1 0 0,0-1 0 0 0,-1 0-1 0 0,1 0 1 0 0,-1 0 0 0 0,3-2-1 0 0,-3 2 14 0 0,3-1-22 0 0,-1 1-1 0 0,1-1 0 0 0,-1 0 0 0 0,1-1 0 0 0,-1 1 0 0 0,0 0 0 0 0,0-1 1 0 0,0 0-1 0 0,4-5 0 0 0,3-13-121 0 0,-6 23 125 0 0,-3-2-13 0 0,6 3 7 0 0,0 0 0 0 0,1-1-1 0 0,-1 0 1 0 0,15 1-1 0 0,115-31 52 0 0,-128 26-54 0 0,0-1-1 0 0,0 1 0 0 0,0-2 0 0 0,0 1 0 0 0,0-1 1 0 0,0 0-1 0 0,8-6 0 0 0,57-41 24 0 0,-67 46-22 0 0,7-6 1 0 0,0-1 0 0 0,-1 0-1 0 0,0-1 1 0 0,-1-1 0 0 0,19-27-1 0 0,-27 35 6 0 0,0 0 1 0 0,0-1-1 0 0,0 1 0 0 0,-1-1 1 0 0,0 0-1 0 0,0 0 0 0 0,0 0 0 0 0,-1 0 1 0 0,0-1-1 0 0,-1 1 0 0 0,0-1 0 0 0,0 1 1 0 0,0-1-1 0 0,-1 1 0 0 0,0-1 1 0 0,-2-11-1 0 0,0 14 4 0 0,1 0-1 0 0,-1 0 1 0 0,0 0 0 0 0,0 1 0 0 0,-1-1 0 0 0,1 1 0 0 0,-1-1-1 0 0,0 1 1 0 0,0 0 0 0 0,-1 0 0 0 0,1 1 0 0 0,-1-1-1 0 0,0 1 1 0 0,-7-6 0 0 0,3 4 11 0 0,0 1-1 0 0,0 0 1 0 0,0 0-1 0 0,0 1 1 0 0,-1 0-1 0 0,1 0 1 0 0,-1 1-1 0 0,-9-1 1 0 0,4 1 24 0 0,0 1 0 0 0,0 0 0 0 0,0 1 1 0 0,0 0-1 0 0,0 1 0 0 0,0 1 0 0 0,1 0 0 0 0,-1 1 1 0 0,0 1-1 0 0,-20 8 0 0 0,26-8 17 0 0,0 0 0 0 0,0 0 0 0 0,0 1 0 0 0,1 0 0 0 0,0 1 1 0 0,0-1-1 0 0,0 1 0 0 0,1 1 0 0 0,0-1 0 0 0,0 1 0 0 0,1 0 0 0 0,0 0 0 0 0,0 1 0 0 0,0 0 0 0 0,1 0 1 0 0,0 0-1 0 0,1 0 0 0 0,0 0 0 0 0,0 1 0 0 0,1 0 0 0 0,0-1 0 0 0,0 1 0 0 0,1 0 0 0 0,0 0 0 0 0,1 0 0 0 0,0 0 1 0 0,0 0-1 0 0,1 0 0 0 0,0-1 0 0 0,4 15 0 0 0,-1-5 74 0 0,1 0-1 0 0,1 0 1 0 0,1 0 0 0 0,0-1 0 0 0,1 0-1 0 0,1 0 1 0 0,0-1 0 0 0,2 0 0 0 0,0-1-1 0 0,0 0 1 0 0,1-1 0 0 0,1 0 0 0 0,25 20-1 0 0,-15-17 64 0 0,1-1 0 0 0,0-2 0 0 0,2 0-1 0 0,-1-2 1 0 0,1 0 0 0 0,1-2-1 0 0,0-1 1 0 0,0-1 0 0 0,42 6 0 0 0,-39-10-818 0 0,0-2 0 0 0,50-1 0 0 0,20-13-5345 0 0,-3-15-5693 0 0,-76 19 5192 0 0</inkml:trace>
</inkml:ink>
</file>

<file path=ppt/ink/ink1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06.788"/>
    </inkml:context>
    <inkml:brush xml:id="br0">
      <inkml:brushProperty name="width" value="0.05" units="cm"/>
      <inkml:brushProperty name="height" value="0.05" units="cm"/>
      <inkml:brushProperty name="color" value="#E71224"/>
    </inkml:brush>
  </inkml:definitions>
  <inkml:trace contextRef="#ctx0" brushRef="#br0">16 0 788 0 0,'0'3'8689'0'0,"-4"25"-8306"0"0,-1 1 311 0 0,2 0-1 0 0,0 0 1 0 0,2 0 0 0 0,2 0 0 0 0,0 0 0 0 0,7 32 0 0 0,5 7 566 0 0,30 85 1 0 0,-33-101-475 0 0,-10-49-707 0 0,1-2-26 0 0,2 6-35 0 0,-2-5-113 0 0,1 6-127 0 0</inkml:trace>
</inkml:ink>
</file>

<file path=ppt/ink/ink1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07.239"/>
    </inkml:context>
    <inkml:brush xml:id="br0">
      <inkml:brushProperty name="width" value="0.05" units="cm"/>
      <inkml:brushProperty name="height" value="0.05" units="cm"/>
      <inkml:brushProperty name="color" value="#E71224"/>
    </inkml:brush>
  </inkml:definitions>
  <inkml:trace contextRef="#ctx0" brushRef="#br0">1 1 492 0 0,'0'0'6515'0'0,"0"5"-5898"0"0,3 24 569 0 0,-1 0 0 0 0,-3 41-1 0 0,1 35 767 0 0,2-75-1423 0 0,1 1 0 0 0,2-1 0 0 0,0 0 0 0 0,3-1 1 0 0,0 1-1 0 0,14 30 0 0 0,-17-49-663 0 0,1 0-1 0 0,0-1 0 0 0,0 0 1 0 0,1 0-1 0 0,1 0 0 0 0,0-1 1 0 0,15 14-1 0 0,-15-16-712 0 0,0-1 1 0 0,1 0-1 0 0,0-1 0 0 0,0 0 0 0 0,0 0 0 0 0,1-1 0 0 0,0 0 1 0 0,0 0-1 0 0,0-1 0 0 0,10 1 0 0 0,2 1-2778 0 0</inkml:trace>
</inkml:ink>
</file>

<file path=ppt/ink/ink1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08.192"/>
    </inkml:context>
    <inkml:brush xml:id="br0">
      <inkml:brushProperty name="width" value="0.05" units="cm"/>
      <inkml:brushProperty name="height" value="0.05" units="cm"/>
      <inkml:brushProperty name="color" value="#E71224"/>
    </inkml:brush>
  </inkml:definitions>
  <inkml:trace contextRef="#ctx0" brushRef="#br0">395 83 608 0 0,'10'-27'3282'0'0,"-12"24"-3137"0"0,1 0-1 0 0,0 0 0 0 0,-1 1 0 0 0,0-1 1 0 0,0 1-1 0 0,0-1 0 0 0,0 1 0 0 0,0 0 0 0 0,0 0 1 0 0,-1 0-1 0 0,1 0 0 0 0,-1 0 0 0 0,1 0 1 0 0,-1 1-1 0 0,0-1 0 0 0,1 1 0 0 0,-1 0 1 0 0,0-1-1 0 0,0 2 0 0 0,0-1 0 0 0,0 0 1 0 0,0 0-1 0 0,-6 1 0 0 0,-9-4 301 0 0,-2 1-1 0 0,-27-1 1 0 0,43 4-394 0 0,-32-1 699 0 0,-56 6 1 0 0,84-5-607 0 0,0 1 1 0 0,0 0-1 0 0,1 1 0 0 0,-1 0 1 0 0,0 0-1 0 0,1 1 0 0 0,-1-1 1 0 0,1 2-1 0 0,0-1 0 0 0,0 1 1 0 0,1 0-1 0 0,-1 1 0 0 0,-11 9 0 0 0,17-13-108 0 0,0 1 0 0 0,0 0-1 0 0,0-1 1 0 0,0 1 0 0 0,0 0-1 0 0,0 0 1 0 0,0 0 0 0 0,0 0-1 0 0,1-1 1 0 0,-1 1 0 0 0,1 0-1 0 0,0 0 1 0 0,-1 0 0 0 0,1 0-1 0 0,0 0 1 0 0,0 0 0 0 0,0 0-1 0 0,1 0 1 0 0,-1 0 0 0 0,0 0-1 0 0,1 0 1 0 0,-1 0 0 0 0,1 0-1 0 0,0 0 1 0 0,-1 0 0 0 0,1 0-1 0 0,0-1 1 0 0,1 3 0 0 0,3 4 29 0 0,1-1 0 0 0,-1 0 0 0 0,1 0 0 0 0,0 0 1 0 0,9 7-1 0 0,12 10 98 0 0,2-2-1 0 0,0-1 1 0 0,58 32 0 0 0,108 39 287 0 0,32 18-31 0 0,-200-94-342 0 0,0 1 1 0 0,-1 2 0 0 0,-1 0-1 0 0,0 2 1 0 0,38 42-1 0 0,-57-56 5 0 0,0 1-1 0 0,0-1 1 0 0,-1 1-1 0 0,0 0 0 0 0,0 1 1 0 0,0 0-1 0 0,-2-1 1 0 0,1 1-1 0 0,3 13 0 0 0,-6-19 1 0 0,-1 1 0 0 0,1 0-1 0 0,-1 0 1 0 0,0 0-1 0 0,0-1 1 0 0,0 1-1 0 0,-1 0 1 0 0,1 0-1 0 0,-1 0 1 0 0,0-1-1 0 0,0 1 1 0 0,0 0 0 0 0,-1-1-1 0 0,1 1 1 0 0,-1-1-1 0 0,0 1 1 0 0,0-1-1 0 0,0 0 1 0 0,0 0-1 0 0,0 0 1 0 0,-1 0 0 0 0,0 0-1 0 0,1-1 1 0 0,-1 1-1 0 0,-4 2 1 0 0,-6 3 97 0 0,0 0 0 0 0,0-1 0 0 0,-1-1 0 0 0,0 0 0 0 0,0-1 0 0 0,0-1 0 0 0,-1 0 0 0 0,0 0 0 0 0,1-2 0 0 0,-21 2 0 0 0,29-4-307 0 0,-1 1 1 0 0,1-1 0 0 0,0 0 0 0 0,0-1 0 0 0,0 0-1 0 0,0 0 1 0 0,0 0 0 0 0,0 0 0 0 0,0-1 0 0 0,0 0-1 0 0,0-1 1 0 0,1 1 0 0 0,-7-5 0 0 0,11 7-708 0 0,-3-8-647 0 0,0-2 962 0 0,8 1-3902 0 0,15-16 57 0 0,-1 6 333 0 0</inkml:trace>
</inkml:ink>
</file>

<file path=ppt/ink/ink1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08.563"/>
    </inkml:context>
    <inkml:brush xml:id="br0">
      <inkml:brushProperty name="width" value="0.05" units="cm"/>
      <inkml:brushProperty name="height" value="0.05" units="cm"/>
      <inkml:brushProperty name="color" value="#E71224"/>
    </inkml:brush>
  </inkml:definitions>
  <inkml:trace contextRef="#ctx0" brushRef="#br0">2 451 412 0 0,'23'-12'883'0'0,"0"0"0"0"0,1 2 1 0 0,0 0-1 0 0,1 2 0 0 0,0 0 0 0 0,46-6 0 0 0,-4-1 183 0 0,-47 9-697 0 0,1 0 0 0 0,-1-1 0 0 0,0-1 0 0 0,-1 0 0 0 0,0-2 1 0 0,-1 0-1 0 0,23-17 0 0 0,-35 23-264 0 0,-1 0 0 0 0,0-1 1 0 0,0 1-1 0 0,0-1 0 0 0,0 0 1 0 0,-1 0-1 0 0,0-1 0 0 0,0 1 1 0 0,0-1-1 0 0,-1 0 0 0 0,0 0 1 0 0,0 0-1 0 0,0-1 0 0 0,-1 1 1 0 0,0-1-1 0 0,0 1 0 0 0,-1-1 1 0 0,1 0-1 0 0,-2 0 0 0 0,1 1 1 0 0,-1-1-1 0 0,0 0 0 0 0,0 0 1 0 0,-1 0-1 0 0,0 0 0 0 0,-2-10 1 0 0,1 11-35 0 0,0 1 1 0 0,0 0 0 0 0,0 0 0 0 0,0 0 0 0 0,-1 0-1 0 0,0 0 1 0 0,0 1 0 0 0,0-1 0 0 0,0 1 0 0 0,-1 0 0 0 0,0 0-1 0 0,0 0 1 0 0,0 0 0 0 0,-8-5 0 0 0,4 4 30 0 0,0 1 0 0 0,0 0 0 0 0,0 0 0 0 0,0 1 0 0 0,-1 0 0 0 0,0 1 0 0 0,1 0 1 0 0,-14-2-1 0 0,3 2 89 0 0,0 1 1 0 0,0 1 0 0 0,0 1 0 0 0,0 1 0 0 0,0 0 0 0 0,0 1 0 0 0,-35 12 0 0 0,40-10-36 0 0,-1 0 0 0 0,1 2 1 0 0,0 0-1 0 0,0 0 1 0 0,1 1-1 0 0,0 1 1 0 0,0 0-1 0 0,1 1 0 0 0,-11 11 1 0 0,18-15-68 0 0,-1 0-1 0 0,1 1 1 0 0,1-1 0 0 0,-1 1 0 0 0,1 0 0 0 0,0 0 0 0 0,1 0-1 0 0,0 0 1 0 0,0 1 0 0 0,0-1 0 0 0,1 1 0 0 0,0 0 0 0 0,1-1 0 0 0,0 1-1 0 0,0 0 1 0 0,0 0 0 0 0,1 0 0 0 0,0 0 0 0 0,2 10 0 0 0,1-2 37 0 0,1 0 0 0 0,1 0 0 0 0,0-1 1 0 0,1 0-1 0 0,1 0 0 0 0,0 0 1 0 0,1 0-1 0 0,1-1 0 0 0,0-1 1 0 0,1 0-1 0 0,0 0 0 0 0,1 0 1 0 0,0-2-1 0 0,1 1 0 0 0,0-1 1 0 0,1-1-1 0 0,0-1 0 0 0,29 17 0 0 0,-10-9 0 0 0,0-2-1 0 0,1-1 0 0 0,0-1 0 0 0,1-2 0 0 0,0-2 0 0 0,1-1 0 0 0,60 7 0 0 0,-78-14-344 0 0,0-1 1 0 0,1 0 0 0 0,-1-1-1 0 0,32-7 1 0 0,7-10-2457 0 0,-50 15 1668 0 0,0 0-1 0 0,0 0 1 0 0,-1-1 0 0 0,0 1-1 0 0,0-1 1 0 0,6-6 0 0 0,1-6-8392 0 0</inkml:trace>
</inkml:ink>
</file>

<file path=ppt/ink/ink1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09.014"/>
    </inkml:context>
    <inkml:brush xml:id="br0">
      <inkml:brushProperty name="width" value="0.05" units="cm"/>
      <inkml:brushProperty name="height" value="0.05" units="cm"/>
      <inkml:brushProperty name="color" value="#E71224"/>
    </inkml:brush>
  </inkml:definitions>
  <inkml:trace contextRef="#ctx0" brushRef="#br0">5 0 1256 0 0,'-4'3'9540'0'0,"4"-3"-9259"0"0,10 33 1850 0 0,27 54-1431 0 0,38 46 2172 0 0,119 160 0 0 0,-71-115-685 0 0,-69-103-396 0 0,110 115 1 0 0,-51-65 748 0 0,-83-98-1412 0 0,-29-26-929 0 0,5 2 1568 0 0,-5-2-2196 0 0</inkml:trace>
</inkml:ink>
</file>

<file path=ppt/ink/ink1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09.461"/>
    </inkml:context>
    <inkml:brush xml:id="br0">
      <inkml:brushProperty name="width" value="0.05" units="cm"/>
      <inkml:brushProperty name="height" value="0.05" units="cm"/>
      <inkml:brushProperty name="color" value="#E71224"/>
    </inkml:brush>
  </inkml:definitions>
  <inkml:trace contextRef="#ctx0" brushRef="#br0">14 14 1176 0 0,'-8'-10'2350'0'0,"3"6"195"0"0,4 10 2334 0 0,5 14-4334 0 0,0 0 1 0 0,1 0-1 0 0,1-1 0 0 0,1 0 0 0 0,1 0 0 0 0,16 29 0 0 0,75 111 1912 0 0,-92-149-2316 0 0,62 82 1825 0 0,3-4-1 0 0,141 133 0 0 0,-109-118 31 0 0,33 19 1190 0 0,-101-92-1793 0 0,-20-21 174 0 0,-14-9-2249 0 0,0 1 0 0 0,0-1 0 0 0,0 0 0 0 0,0 0-1 0 0,0 0 1 0 0,0 0 0 0 0,0 0 0 0 0,0 0 0 0 0,0 0 0 0 0,0 0 0 0 0,0-1-1 0 0,0 1 1 0 0,0-1 0 0 0,0 0 0 0 0,3-1 0 0 0</inkml:trace>
</inkml:ink>
</file>

<file path=ppt/ink/ink1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10.299"/>
    </inkml:context>
    <inkml:brush xml:id="br0">
      <inkml:brushProperty name="width" value="0.05" units="cm"/>
      <inkml:brushProperty name="height" value="0.05" units="cm"/>
      <inkml:brushProperty name="color" value="#E71224"/>
    </inkml:brush>
  </inkml:definitions>
  <inkml:trace contextRef="#ctx0" brushRef="#br0">0 1 812 0 0,'0'0'859'0'0,"4"3"-20"0"0,28 25 817 0 0,-2 2-1 0 0,-1 0 1 0 0,-1 2 0 0 0,-2 1-1 0 0,-1 1 1 0 0,32 60-1 0 0,-51-79-1092 0 0,-1 0 0 0 0,0 0 0 0 0,-1 0 0 0 0,-1 0 0 0 0,-1 1 0 0 0,0 0 0 0 0,-1-1 0 0 0,-1 26 0 0 0,0-36-405 0 0,-2 0 0 0 0,1 0 0 0 0,0-1 0 0 0,-1 1 0 0 0,0-1 0 0 0,0 0 0 0 0,0 1-1 0 0,-1-1 1 0 0,1 0 0 0 0,-4 4 0 0 0,-9 17-1962 0 0,14-23 965 0 0</inkml:trace>
</inkml:ink>
</file>

<file path=ppt/ink/ink1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10.735"/>
    </inkml:context>
    <inkml:brush xml:id="br0">
      <inkml:brushProperty name="width" value="0.05" units="cm"/>
      <inkml:brushProperty name="height" value="0.05" units="cm"/>
      <inkml:brushProperty name="color" value="#E71224"/>
    </inkml:brush>
  </inkml:definitions>
  <inkml:trace contextRef="#ctx0" brushRef="#br0">4 6 124 0 0,'-4'-6'9956'0'0,"52"95"-7535"0"0,147 314 5753 0 0,-186-382-7326 0 0,-2 0 0 0 0,-1 1 0 0 0,0 0-1 0 0,-2 0 1 0 0,0 1 0 0 0,1 40 0 0 0,-6-61-821 0 0,1-1 0 0 0,0 0 1 0 0,-1 1-1 0 0,0-1 0 0 0,1 1 0 0 0,-1-1 1 0 0,0 0-1 0 0,0 1 0 0 0,0-1 0 0 0,0 0 1 0 0,0 0-1 0 0,0 0 0 0 0,0 0 0 0 0,0 0 1 0 0,0 0-1 0 0,0 0 0 0 0,-1 0 0 0 0,-1 1 1 0 0,-32 18-1869 0 0,16-9-744 0 0,7-3-3804 0 0,3-3 3041 0 0,3-2 802 0 0</inkml:trace>
</inkml:ink>
</file>

<file path=ppt/ink/ink1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42.106"/>
    </inkml:context>
    <inkml:brush xml:id="br0">
      <inkml:brushProperty name="width" value="0.05" units="cm"/>
      <inkml:brushProperty name="height" value="0.05" units="cm"/>
      <inkml:brushProperty name="color" value="#E71224"/>
    </inkml:brush>
  </inkml:definitions>
  <inkml:trace contextRef="#ctx0" brushRef="#br0">1 24 232 0 0,'9'-23'9583'0'0,"11"56"-8684"0"0,-2 2 0 0 0,-1 0 0 0 0,-1 1-1 0 0,19 69 1 0 0,26 62 813 0 0,-31-107-1117 0 0,2 0-1 0 0,2-2 1 0 0,53 66 0 0 0,-81-116-542 0 0,7 9 68 0 0,1 0-1 0 0,0-1 1 0 0,0 0 0 0 0,2-1-1 0 0,0-1 1 0 0,32 21 0 0 0,-1-15-4706 0 0</inkml:trace>
</inkml:ink>
</file>

<file path=ppt/ink/ink1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43.879"/>
    </inkml:context>
    <inkml:brush xml:id="br0">
      <inkml:brushProperty name="width" value="0.05" units="cm"/>
      <inkml:brushProperty name="height" value="0.05" units="cm"/>
      <inkml:brushProperty name="color" value="#E71224"/>
    </inkml:brush>
  </inkml:definitions>
  <inkml:trace contextRef="#ctx0" brushRef="#br0">742 27 628 0 0,'-17'-26'11987'0'0,"25"61"-11031"0"0,18 51 1 0 0,2 4 166 0 0,-27-86-1090 0 0,4 16 315 0 0,0 0 0 0 0,-1 0 0 0 0,-1 0 0 0 0,0 35 0 0 0,-3-49-253 0 0,0-1-1 0 0,-1 0 1 0 0,0 0-1 0 0,0 1 1 0 0,0-1 0 0 0,-1 0-1 0 0,1 0 1 0 0,-1 0-1 0 0,0 0 1 0 0,-1 0-1 0 0,1-1 1 0 0,-1 1-1 0 0,0-1 1 0 0,0 1-1 0 0,-1-1 1 0 0,1 0-1 0 0,-1 0 1 0 0,0-1-1 0 0,0 1 1 0 0,0-1 0 0 0,-1 0-1 0 0,1 0 1 0 0,-6 3-1 0 0,-15 6 181 0 0,0-1-1 0 0,-1-2 1 0 0,0-1-1 0 0,0 0 0 0 0,-1-2 1 0 0,0-1-1 0 0,0-1 1 0 0,-44 0-1 0 0,-22-5-321 0 0,-111-17-1 0 0,88 7-1520 0 0,105 10 1052 0 0,-12 0-2245 0 0,10-3-5559 0 0</inkml:trace>
</inkml:ink>
</file>

<file path=ppt/ink/ink1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44.274"/>
    </inkml:context>
    <inkml:brush xml:id="br0">
      <inkml:brushProperty name="width" value="0.05" units="cm"/>
      <inkml:brushProperty name="height" value="0.05" units="cm"/>
      <inkml:brushProperty name="color" value="#E71224"/>
    </inkml:brush>
  </inkml:definitions>
  <inkml:trace contextRef="#ctx0" brushRef="#br0">1 12 320 0 0,'2'-12'9210'0'0,"9"15"-8773"0"0,0 0-1 0 0,0 1 0 0 0,-1 0 1 0 0,1 1-1 0 0,-1 0 1 0 0,18 12-1 0 0,13 6 551 0 0,-18-10-813 0 0,28 13 381 0 0,-23-20-3013 0 0,-2-10-3688 0 0,-11-2 2941 0 0</inkml:trace>
</inkml:ink>
</file>

<file path=ppt/ink/ink1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44.615"/>
    </inkml:context>
    <inkml:brush xml:id="br0">
      <inkml:brushProperty name="width" value="0.05" units="cm"/>
      <inkml:brushProperty name="height" value="0.05" units="cm"/>
      <inkml:brushProperty name="color" value="#E71224"/>
    </inkml:brush>
  </inkml:definitions>
  <inkml:trace contextRef="#ctx0" brushRef="#br0">1 111 12 0 0,'75'-35'5606'0'0,"-47"21"-4052"0"0,1 0 0 0 0,1 2 0 0 0,0 2 0 0 0,60-14 0 0 0,-88 23-1624 0 0,0 1-1 0 0,-1 0 1 0 0,1-1 0 0 0,0 1 0 0 0,0 0 0 0 0,0 0-1 0 0,-1 0 1 0 0,1 0 0 0 0,0 1 0 0 0,0-1 0 0 0,0 0-1 0 0,-1 1 1 0 0,1-1 0 0 0,0 1 0 0 0,-1 0 0 0 0,1-1-1 0 0,0 1 1 0 0,-1 0 0 0 0,1 0 0 0 0,-1 0 0 0 0,1 0-1 0 0,-1 0 1 0 0,2 3 0 0 0,6 22-6002 0 0,-8-13 2905 0 0</inkml:trace>
</inkml:ink>
</file>

<file path=ppt/ink/ink1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45.022"/>
    </inkml:context>
    <inkml:brush xml:id="br0">
      <inkml:brushProperty name="width" value="0.05" units="cm"/>
      <inkml:brushProperty name="height" value="0.05" units="cm"/>
      <inkml:brushProperty name="color" value="#E71224"/>
    </inkml:brush>
  </inkml:definitions>
  <inkml:trace contextRef="#ctx0" brushRef="#br0">282 148 268 0 0,'-4'-4'404'0'0,"-1"1"1"0"0,0-1-1 0 0,1 1 0 0 0,-1 0 1 0 0,0 0-1 0 0,0 1 0 0 0,-1-1 1 0 0,1 1-1 0 0,0 0 0 0 0,-1 1 1 0 0,0-1-1 0 0,1 1 0 0 0,-1 0 1 0 0,0 1-1 0 0,-7-1 0 0 0,4 1-5 0 0,0 1 0 0 0,0 0 0 0 0,0 0 0 0 0,0 1 0 0 0,1 0 0 0 0,-1 0 0 0 0,0 1 0 0 0,1 0 0 0 0,-13 7 0 0 0,15-7-195 0 0,0 0 1 0 0,0 1 0 0 0,1 0-1 0 0,-1 0 1 0 0,1 0 0 0 0,0 1-1 0 0,0 0 1 0 0,1 0-1 0 0,-1 0 1 0 0,1 0 0 0 0,0 1-1 0 0,-4 9 1 0 0,6-11-89 0 0,0 0 1 0 0,1 1-1 0 0,-1-1 1 0 0,1 1-1 0 0,0-1 1 0 0,1 1-1 0 0,-1-1 1 0 0,1 1-1 0 0,0-1 1 0 0,0 1-1 0 0,0 0 1 0 0,1-1-1 0 0,-1 1 1 0 0,1-1-1 0 0,0 1 1 0 0,1-1-1 0 0,-1 0 1 0 0,1 1-1 0 0,3 6 1 0 0,1-2-6 0 0,1 0 1 0 0,-1 0 0 0 0,2-1-1 0 0,-1 0 1 0 0,1-1 0 0 0,0 0-1 0 0,0 0 1 0 0,1 0 0 0 0,0-1-1 0 0,0-1 1 0 0,1 1 0 0 0,0-1-1 0 0,0-1 1 0 0,0 0 0 0 0,0 0-1 0 0,0-1 1 0 0,20 3 0 0 0,-21-5-59 0 0,0 1 0 0 0,1-2 0 0 0,-1 1 0 0 0,1-1 0 0 0,-1-1 0 0 0,0 1 0 0 0,1-2-1 0 0,-1 1 1 0 0,14-5 0 0 0,-17 4-33 0 0,0-1 0 0 0,-1 1 0 0 0,1-1 0 0 0,-1 0 0 0 0,0 0 0 0 0,1-1 0 0 0,-1 0-1 0 0,-1 0 1 0 0,1 0 0 0 0,-1 0 0 0 0,1-1 0 0 0,-1 1 0 0 0,-1-1 0 0 0,1 0-1 0 0,3-7 1 0 0,-3 4-11 0 0,0-1 0 0 0,-1 1 0 0 0,-1-1 0 0 0,1 0-1 0 0,-1 0 1 0 0,-1 0 0 0 0,1 0 0 0 0,-2 0 0 0 0,1 0-1 0 0,-1 0 1 0 0,-1-1 0 0 0,1 1 0 0 0,-2 0 0 0 0,1 0 0 0 0,-1 0-1 0 0,-5-14 1 0 0,2 10 7 0 0,1 1-1 0 0,-2-1 1 0 0,0 1-1 0 0,0 0 1 0 0,-1 1-1 0 0,-1 0 1 0 0,0 0-1 0 0,0 0 0 0 0,-1 1 1 0 0,-15-14-1 0 0,17 20 13 0 0,-1-1-1 0 0,1 1 1 0 0,-1 0-1 0 0,0 0 1 0 0,0 1-1 0 0,0 0 1 0 0,-1 1-1 0 0,1-1 0 0 0,-1 2 1 0 0,1-1-1 0 0,-1 1 1 0 0,0 1-1 0 0,0-1 1 0 0,1 2-1 0 0,-1-1 1 0 0,0 1-1 0 0,1 0 0 0 0,-1 1 1 0 0,1 0-1 0 0,-1 0 1 0 0,1 1-1 0 0,0 0 1 0 0,-15 8-1 0 0,16-6 36 0 0,0 0-1 0 0,0 1 1 0 0,1 0-1 0 0,-1 0 1 0 0,2 0-1 0 0,-1 1 0 0 0,0 0 1 0 0,1 0-1 0 0,1 0 1 0 0,-1 1-1 0 0,1 0 1 0 0,0 0-1 0 0,1 0 1 0 0,0 0-1 0 0,0 0 1 0 0,1 1-1 0 0,0-1 1 0 0,0 1-1 0 0,1 0 1 0 0,0-1-1 0 0,1 1 1 0 0,0 0-1 0 0,0 0 1 0 0,1-1-1 0 0,0 1 0 0 0,4 14 1 0 0,0-1 45 0 0,2-1-1 0 0,0 0 1 0 0,2 0-1 0 0,0-1 1 0 0,15 23 0 0 0,2-2 131 0 0,42 47 1 0 0,-43-53-124 0 0,-20-27-395 0 0,1 1 0 0 0,0-1 0 0 0,1 0 0 0 0,0-1 0 0 0,12 12 0 0 0,-17-18-683 0 0,4 4-360 0 0,-2-3-1088 0 0</inkml:trace>
</inkml:ink>
</file>

<file path=ppt/ink/ink1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45.921"/>
    </inkml:context>
    <inkml:brush xml:id="br0">
      <inkml:brushProperty name="width" value="0.05" units="cm"/>
      <inkml:brushProperty name="height" value="0.05" units="cm"/>
      <inkml:brushProperty name="color" value="#E71224"/>
    </inkml:brush>
  </inkml:definitions>
  <inkml:trace contextRef="#ctx0" brushRef="#br0">1012 17 720 0 0,'-5'-17'3106'0'0,"4"23"-128"0"0,6 24-1535 0 0,9 13-713 0 0,2-1-1 0 0,2-1 1 0 0,1-1-1 0 0,40 61 1 0 0,-26-45-197 0 0,37 59 738 0 0,-69-114-1242 0 0,0 0-1 0 0,-1-1 0 0 0,1 1 0 0 0,-1 0 1 0 0,1 0-1 0 0,-1 0 0 0 0,0 0 1 0 0,1 0-1 0 0,-1 0 0 0 0,0 0 0 0 0,0 0 1 0 0,0 0-1 0 0,1 0 0 0 0,-1 0 1 0 0,0 0-1 0 0,0 0 0 0 0,-1 0 0 0 0,1 0 1 0 0,0 0-1 0 0,0 0 0 0 0,0 0 1 0 0,-1 0-1 0 0,1 0 0 0 0,0 0 0 0 0,-2 1 1 0 0,1-1-14 0 0,0 0 1 0 0,0 0-1 0 0,0 0 1 0 0,-1 0-1 0 0,1 0 1 0 0,0 0-1 0 0,-1-1 1 0 0,1 1-1 0 0,-1-1 1 0 0,1 1-1 0 0,-1-1 1 0 0,1 1-1 0 0,-1-1 1 0 0,1 0-1 0 0,-1 0 1 0 0,-2 0-1 0 0,-9 0 18 0 0,-1-1 0 0 0,1 0 0 0 0,-1-1 0 0 0,1-1 0 0 0,0 0 0 0 0,0-1 0 0 0,0-1 0 0 0,0 0 0 0 0,1 0 0 0 0,0-1 0 0 0,0-1 0 0 0,0 0 0 0 0,1 0 0 0 0,0-1 0 0 0,1-1 0 0 0,-19-18 0 0 0,24 20-10 0 0,0 0-1 0 0,0 0 1 0 0,1-1-1 0 0,0 0 1 0 0,1 1 0 0 0,-6-16-1 0 0,-13-31 32 0 0,5-18 1197 0 0,19 76-1244 0 0,0-1 1 0 0,-1 1-1 0 0,0-1 1 0 0,1 1 0 0 0,-1 0-1 0 0,-1 0 1 0 0,1 0 0 0 0,0 7-1 0 0,4 23 37 0 0,-3-15 16 0 0,0 1-1 0 0,-1-1 1 0 0,-2 1-1 0 0,1-1 1 0 0,-2 0-1 0 0,-8 35 1 0 0,10-52-56 0 0,0 0 0 0 0,-1 0 1 0 0,0 0-1 0 0,1 0 0 0 0,-1 0 0 0 0,0 0 1 0 0,0 0-1 0 0,0-1 0 0 0,0 1 0 0 0,0 0 0 0 0,0 0 1 0 0,-1-1-1 0 0,1 1 0 0 0,-1-1 0 0 0,1 1 1 0 0,-1-1-1 0 0,0 0 0 0 0,1 1 0 0 0,-1-1 0 0 0,0 0 1 0 0,0 0-1 0 0,0 0 0 0 0,-3 1 0 0 0,1-2 0 0 0,0 1 1 0 0,1-1-1 0 0,-1 0 0 0 0,0 0 0 0 0,0 0 0 0 0,1 0 0 0 0,-1-1 0 0 0,0 0 0 0 0,1 1 0 0 0,-1-1 0 0 0,1-1 0 0 0,-7-2 0 0 0,2 1 1 0 0,0-1-1 0 0,1 0 0 0 0,0-1 1 0 0,-1 0-1 0 0,2 0 1 0 0,-1 0-1 0 0,0-1 1 0 0,1 0-1 0 0,0-1 0 0 0,1 1 1 0 0,-9-14-1 0 0,-9-42 44 0 0,22 60-28 0 0,0-6 11 0 0,1 8-36 0 0,-1 0 0 0 0,1 0 0 0 0,0 0 1 0 0,0 0-1 0 0,0 0 0 0 0,0 0 0 0 0,0 1 0 0 0,0-1 0 0 0,0 0 0 0 0,0 0 1 0 0,0 0-1 0 0,0 0 0 0 0,0 0 0 0 0,0 0 0 0 0,0 0 0 0 0,0 0 1 0 0,0 0-1 0 0,-1 0 0 0 0,1 0 0 0 0,0 0 0 0 0,0 0 0 0 0,0 0 0 0 0,0 0 1 0 0,0 0-1 0 0,0 0 0 0 0,0 0 0 0 0,0 0 0 0 0,0 0 0 0 0,0 0 1 0 0,0 0-1 0 0,-1 0 0 0 0,1 0 0 0 0,0 0 0 0 0,0 0 0 0 0,0 0 0 0 0,0 0 1 0 0,-1 8 6 0 0,0-1 0 0 0,0 1 0 0 0,-1 0 0 0 0,0-1 0 0 0,-1 0 0 0 0,1 1 0 0 0,-1-1 0 0 0,-1 0 0 0 0,1 0 0 0 0,-1 0 0 0 0,-1-1 0 0 0,1 0 0 0 0,-1 1 0 0 0,0-2 0 0 0,0 1 0 0 0,-1 0 0 0 0,-7 5 0 0 0,-24 7 220 0 0,0-1 0 0 0,-1-2 1 0 0,0-2-1 0 0,-1-1 0 0 0,-53 9 1 0 0,-58 16 403 0 0,-26 2-365 0 0,136-31-878 0 0,38-8-65 0 0</inkml:trace>
</inkml:ink>
</file>

<file path=ppt/ink/ink1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46.293"/>
    </inkml:context>
    <inkml:brush xml:id="br0">
      <inkml:brushProperty name="width" value="0.05" units="cm"/>
      <inkml:brushProperty name="height" value="0.05" units="cm"/>
      <inkml:brushProperty name="color" value="#E71224"/>
    </inkml:brush>
  </inkml:definitions>
  <inkml:trace contextRef="#ctx0" brushRef="#br0">0 327 56 0 0,'23'-23'3622'0'0,"-4"9"-2488"0"0,0 0 0 0 0,1 1 0 0 0,1 1 0 0 0,38-16-1 0 0,94-26 982 0 0,-11 4-281 0 0,-111 38-1703 0 0,-15 6 337 0 0,0 0 1 0 0,24-15 0 0 0,-35 18-770 0 0,-1-1 1 0 0,0 1-1 0 0,1-1 1 0 0,-1 1-1 0 0,-1-1 0 0 0,1 0 1 0 0,-1-1-1 0 0,1 1 1 0 0,-1 0-1 0 0,0-1 1 0 0,-1 0-1 0 0,4-6 1 0 0,-8-3-5111 0 0</inkml:trace>
</inkml:ink>
</file>

<file path=ppt/ink/ink1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46.642"/>
    </inkml:context>
    <inkml:brush xml:id="br0">
      <inkml:brushProperty name="width" value="0.05" units="cm"/>
      <inkml:brushProperty name="height" value="0.05" units="cm"/>
      <inkml:brushProperty name="color" value="#E71224"/>
    </inkml:brush>
  </inkml:definitions>
  <inkml:trace contextRef="#ctx0" brushRef="#br0">56 102 740 0 0,'-14'-18'2249'0'0,"10"15"-1601"0"0,1-1 1 0 0,-1-1-1 0 0,1 1 0 0 0,0 0 0 0 0,0-1 0 0 0,0 1 0 0 0,0-1 0 0 0,1 0 0 0 0,0 0 0 0 0,0 0 0 0 0,0 0 0 0 0,0-7 0 0 0,-4-6 2170 0 0,9 21-2958 0 0,-1 0-1 0 0,0 0 1 0 0,0 1-1 0 0,0-1 1 0 0,0 0 0 0 0,0 1-1 0 0,-1 0 1 0 0,0-1 0 0 0,1 1-1 0 0,-2-1 1 0 0,1 1-1 0 0,0 0 1 0 0,0 4 0 0 0,-5 61-6439 0 0,-2-34 3379 0 0</inkml:trace>
</inkml:ink>
</file>

<file path=ppt/ink/ink1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47.004"/>
    </inkml:context>
    <inkml:brush xml:id="br0">
      <inkml:brushProperty name="width" value="0.05" units="cm"/>
      <inkml:brushProperty name="height" value="0.05" units="cm"/>
      <inkml:brushProperty name="color" value="#E71224"/>
    </inkml:brush>
  </inkml:definitions>
  <inkml:trace contextRef="#ctx0" brushRef="#br0">424 0 776 0 0,'0'0'4779'0'0,"-2"10"-4025"0"0,-5 18-28 0 0,-49 176 4299 0 0,47-177-4468 0 0,-2 0-1 0 0,-1-1 1 0 0,-1-1-1 0 0,-1 0 1 0 0,-27 37-1 0 0,31-51-420 0 0,0-1 0 0 0,0 0 0 0 0,-2-1 0 0 0,1 0 0 0 0,-1 0 0 0 0,0-1 0 0 0,-1-1 0 0 0,-23 11 0 0 0,20-12-1105 0 0,0 0-1 0 0,-1-1 1 0 0,-29 6-1 0 0,42-10-1403 0 0,-1-2-1554 0 0,-24-1 302 0 0</inkml:trace>
</inkml:ink>
</file>

<file path=ppt/ink/ink1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9:30.773"/>
    </inkml:context>
    <inkml:brush xml:id="br0">
      <inkml:brushProperty name="width" value="0.05" units="cm"/>
      <inkml:brushProperty name="height" value="0.05" units="cm"/>
      <inkml:brushProperty name="color" value="#E71224"/>
    </inkml:brush>
  </inkml:definitions>
  <inkml:trace contextRef="#ctx0" brushRef="#br0">1532 6 376 0 0,'0'0'8025'0'0,"-7"-4"-7793"0"0,5 3 163 0 0,5 4 2026 0 0,21 24-1929 0 0,-1 1 0 0 0,-1 0 1 0 0,29 50-1 0 0,-6-9-17 0 0,107 181 843 0 0,-131-209-1047 0 0,-2 2 0 0 0,-2 0 0 0 0,-2 1 0 0 0,13 58 0 0 0,-9 16 228 0 0,-17-102-427 0 0,-1-1-1 0 0,-1 1 1 0 0,0 0-1 0 0,-1-1 1 0 0,-5 26-1 0 0,4-32-39 0 0,-1 0-1 0 0,0-1 0 0 0,-1 1 1 0 0,0-1-1 0 0,0 1 1 0 0,-1-1-1 0 0,0-1 0 0 0,0 1 1 0 0,-1-1-1 0 0,0 0 1 0 0,0 0-1 0 0,0 0 0 0 0,-1-1 1 0 0,0 0-1 0 0,-1-1 1 0 0,1 1-1 0 0,-1-1 0 0 0,0-1 1 0 0,0 1-1 0 0,-1-2 1 0 0,1 1-1 0 0,-1-1 0 0 0,0 0 1 0 0,0-1-1 0 0,0 0 0 0 0,0 0 1 0 0,0-1-1 0 0,0 0 1 0 0,-1-1-1 0 0,1 0 0 0 0,0 0 1 0 0,0-1-1 0 0,-1 0 1 0 0,-12-4-1 0 0,4-2-6 0 0,1 0 0 0 0,-1-1-1 0 0,1-1 1 0 0,0 0 0 0 0,1-1-1 0 0,0-1 1 0 0,1-1 0 0 0,0 0 0 0 0,-19-21-1 0 0,12 12-51 0 0,-23-22-89 0 0,-1 2 0 0 0,-67-45 1 0 0,98 77 95 0 0,0-1 1 0 0,-1 2 0 0 0,0 0-1 0 0,0 1 1 0 0,-1 0-1 0 0,1 2 1 0 0,-2 0 0 0 0,1 0-1 0 0,0 2 1 0 0,-1 0-1 0 0,0 1 1 0 0,-31 1 0 0 0,39 2 23 0 0,-3-1-38 0 0,0 1-1 0 0,-1 0 1 0 0,1 2 0 0 0,0-1-1 0 0,-23 9 1 0 0,33-10 29 0 0,1 0 1 0 0,0 0 0 0 0,0 0 0 0 0,0 0 0 0 0,0 1-1 0 0,0-1 1 0 0,0 1 0 0 0,0-1 0 0 0,1 1-1 0 0,-1 0 1 0 0,0 0 0 0 0,1 0 0 0 0,-1 0-1 0 0,1 0 1 0 0,0 0 0 0 0,0 0 0 0 0,0 0-1 0 0,0 0 1 0 0,0 1 0 0 0,0-1 0 0 0,1 0 0 0 0,-1 1-1 0 0,1-1 1 0 0,-1 1 0 0 0,1-1 0 0 0,0 0-1 0 0,0 1 1 0 0,0-1 0 0 0,0 1 0 0 0,1-1-1 0 0,-1 0 1 0 0,0 1 0 0 0,1-1 0 0 0,0 0-1 0 0,0 1 1 0 0,0-1 0 0 0,0 0 0 0 0,0 0 0 0 0,2 4-1 0 0,3 6 5 0 0,1 1-1 0 0,0-2 0 0 0,1 1 0 0 0,0-1 1 0 0,0 0-1 0 0,2-1 0 0 0,16 16 1 0 0,83 58-23 0 0,-6-4 24 0 0,-96-74-9 0 0,1 2 1 0 0,-1-1-1 0 0,-1 1 1 0 0,1 0-1 0 0,-2 1 0 0 0,1-1 1 0 0,-1 1-1 0 0,0 0 1 0 0,-1 1-1 0 0,6 14 1 0 0,-9-18 43 0 0,1 1 0 0 0,-1-1 0 0 0,-1 0 0 0 0,1 0 1 0 0,-1 1-1 0 0,0-1 0 0 0,0 0 0 0 0,-1 1 1 0 0,0-1-1 0 0,0 0 0 0 0,0 0 0 0 0,-1 0 0 0 0,0 0 1 0 0,0 0-1 0 0,-1 0 0 0 0,0 0 0 0 0,0-1 0 0 0,-5 9 1 0 0,-3 0 15 0 0,-1-1 1 0 0,0 0 0 0 0,-1-1-1 0 0,0 0 1 0 0,0-1 0 0 0,-2 0-1 0 0,1-1 1 0 0,-1-1-1 0 0,-1-1 1 0 0,1 0 0 0 0,-1-1-1 0 0,-30 10 1 0 0,0-4 28 0 0,0-1 0 0 0,-1-3-1 0 0,-75 6 1 0 0,93-13-55 0 0,1-2-1 0 0,-1 0 1 0 0,1-2 0 0 0,-1-1-1 0 0,1-2 1 0 0,0-1-1 0 0,1-1 1 0 0,-32-11 0 0 0,27 4-4 0 0,0 0 0 0 0,1-3-1 0 0,1 0 1 0 0,1-2 0 0 0,0-1 0 0 0,-38-34 0 0 0,58 46-25 0 0,-105-103-46 0 0,100 95-102 0 0,1 0-1 0 0,1-2 1 0 0,0 1-1 0 0,1-1 1 0 0,-14-35-1 0 0,20 41-108 0 0,0 1-1 0 0,1-1 0 0 0,1 0 0 0 0,0 0 0 0 0,-2-17 0 0 0,5 24-150 0 0,0 0 0 0 0,0 0 0 0 0,1 0 0 0 0,-1 0 0 0 0,1 1 0 0 0,3-10 0 0 0,-3 10-449 0 0,1 0 1 0 0,0-1 0 0 0,0 1 0 0 0,1 0 0 0 0,-1 0-1 0 0,1 0 1 0 0,0 1 0 0 0,3-4 0 0 0,6-4-2896 0 0</inkml:trace>
</inkml:ink>
</file>

<file path=ppt/ink/ink1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9:31.261"/>
    </inkml:context>
    <inkml:brush xml:id="br0">
      <inkml:brushProperty name="width" value="0.05" units="cm"/>
      <inkml:brushProperty name="height" value="0.05" units="cm"/>
      <inkml:brushProperty name="color" value="#E71224"/>
    </inkml:brush>
  </inkml:definitions>
  <inkml:trace contextRef="#ctx0" brushRef="#br0">1 0 832 0 0,'0'0'5669'0'0,"6"2"-4857"0"0,20 6 453 0 0,0 1-1 0 0,-1 2 0 0 0,38 21 1 0 0,14 6 791 0 0,-56-30-1961 0 0,1-1 1 0 0,34 7-1 0 0,-21-6-1313 0 0,-34-7 557 0 0,18 0-718 0 0,-6 3-5050 0 0,2-1 3599 0 0</inkml:trace>
</inkml:ink>
</file>

<file path=ppt/ink/ink1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9:31.676"/>
    </inkml:context>
    <inkml:brush xml:id="br0">
      <inkml:brushProperty name="width" value="0.05" units="cm"/>
      <inkml:brushProperty name="height" value="0.05" units="cm"/>
      <inkml:brushProperty name="color" value="#E71224"/>
    </inkml:brush>
  </inkml:definitions>
  <inkml:trace contextRef="#ctx0" brushRef="#br0">3 5 380 0 0,'-2'-5'12937'0'0,"52"31"-11648"0"0,1-2-1 0 0,1-2 0 0 0,109 29 0 0 0,-143-45-1096 0 0,13 4 40 0 0,-11-12-3192 0 0,-15 5 669 0 0,-1 0 394 0 0</inkml:trace>
</inkml:ink>
</file>

<file path=ppt/ink/ink1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17.626"/>
    </inkml:context>
    <inkml:brush xml:id="br0">
      <inkml:brushProperty name="width" value="0.05" units="cm"/>
      <inkml:brushProperty name="height" value="0.05" units="cm"/>
      <inkml:brushProperty name="color" value="#E71224"/>
    </inkml:brush>
  </inkml:definitions>
  <inkml:trace contextRef="#ctx0" brushRef="#br0">2128 512 356 0 0,'-24'1'2693'0'0,"9"-1"2243"0"0,12-2-4709 0 0,1 0-1 0 0,0 0 0 0 0,0-1 0 0 0,0 1 0 0 0,0-1 0 0 0,1 1 0 0 0,-1-1 1 0 0,1 1-1 0 0,0-1 0 0 0,-1 0 0 0 0,1 0 0 0 0,-1-5 0 0 0,-16-51 518 0 0,14 44-475 0 0,-4-8-69 0 0,2-1 1 0 0,0 0 0 0 0,2 0 0 0 0,0 0-1 0 0,2-1 1 0 0,0-25 0 0 0,3 44-164 0 0,-1 0 0 0 0,1 0 1 0 0,0 0-1 0 0,0 0 1 0 0,0 0-1 0 0,1 0 0 0 0,0 0 1 0 0,0 0-1 0 0,1 1 0 0 0,0-1 1 0 0,0 1-1 0 0,0 0 1 0 0,0 0-1 0 0,1 0 0 0 0,0 0 1 0 0,0 0-1 0 0,0 1 0 0 0,1 0 1 0 0,-1 0-1 0 0,1 0 1 0 0,0 0-1 0 0,0 1 0 0 0,0 0 1 0 0,1 0-1 0 0,-1 0 0 0 0,1 1 1 0 0,0 0-1 0 0,0 0 1 0 0,11-3-1 0 0,-7 3 5 0 0,1 0 0 0 0,-1 1-1 0 0,1 0 1 0 0,0 0 0 0 0,-1 1 0 0 0,1 0 0 0 0,0 1-1 0 0,-1 0 1 0 0,1 1 0 0 0,-1 0 0 0 0,1 1 0 0 0,-1 0-1 0 0,0 1 1 0 0,0 0 0 0 0,0 0 0 0 0,-1 1 0 0 0,16 11-1 0 0,-15-9-30 0 0,0 1-1 0 0,-1 1 1 0 0,0 0-1 0 0,0 0 1 0 0,-1 0-1 0 0,0 1 1 0 0,-1 1-1 0 0,0-1 1 0 0,0 1 0 0 0,-1 0-1 0 0,-1 1 1 0 0,0 0-1 0 0,-1-1 1 0 0,6 25-1 0 0,-4-13 17 0 0,-1 0 0 0 0,-2 0 0 0 0,0 0 0 0 0,-1 0 0 0 0,-2 34 0 0 0,-1-52-9 0 0,1 0-1 0 0,-1-1 1 0 0,0 1 0 0 0,0 0-1 0 0,0-1 1 0 0,-1 1 0 0 0,1-1-1 0 0,-1 1 1 0 0,0-1 0 0 0,0 0-1 0 0,-1 0 1 0 0,1 0-1 0 0,-1 0 1 0 0,0 0 0 0 0,0 0-1 0 0,0-1 1 0 0,-1 0 0 0 0,1 1-1 0 0,-1-1 1 0 0,0-1 0 0 0,0 1-1 0 0,0 0 1 0 0,0-1 0 0 0,0 0-1 0 0,-1 0 1 0 0,1 0 0 0 0,0 0-1 0 0,-1-1 1 0 0,0 0 0 0 0,1 0-1 0 0,-1 0 1 0 0,0 0-1 0 0,-8-1 1 0 0,-1 0 26 0 0,0 0 0 0 0,-1 0-1 0 0,1-2 1 0 0,0 0 0 0 0,0-1 0 0 0,1 0-1 0 0,-1-1 1 0 0,0 0 0 0 0,1-1 0 0 0,0-1-1 0 0,0 0 1 0 0,-18-12 0 0 0,23 13-33 0 0,1 0-1 0 0,0-1 1 0 0,0 1 0 0 0,0-2-1 0 0,1 1 1 0 0,-1-1 0 0 0,2 0-1 0 0,-1 0 1 0 0,1 0 0 0 0,0-1 0 0 0,0 0-1 0 0,1 0 1 0 0,0 0 0 0 0,1-1-1 0 0,0 1 1 0 0,0-1 0 0 0,1 0-1 0 0,0 0 1 0 0,0 0 0 0 0,0-12 0 0 0,2 17-13 0 0,0-1 1 0 0,1 0 0 0 0,-1 1 0 0 0,1-1-1 0 0,0 1 1 0 0,0-1 0 0 0,1 1 0 0 0,-1-1-1 0 0,1 1 1 0 0,3-5 0 0 0,6-18-21 0 0,-10 24 12 0 0,-9 8-48 0 0,-267 148 87 0 0,79-60-16 0 0,38-19 28 0 0,-75 15 108 0 0,146-59 127 0 0,58-22-121 0 0,0-1 1 0 0,-1-1 0 0 0,0-2 0 0 0,0 0 0 0 0,-39-2-1 0 0,61-2-110 0 0,0 0 0 0 0,0-1 0 0 0,0 0 0 0 0,0-1-1 0 0,1 1 1 0 0,-1-1 0 0 0,0-1 0 0 0,1 0 0 0 0,0 0-1 0 0,-1 0 1 0 0,1-1 0 0 0,1 0 0 0 0,-1 0 0 0 0,-9-8-1 0 0,7 4-9 0 0,1 0-1 0 0,0-1 0 0 0,1 0 1 0 0,0 0-1 0 0,1-1 0 0 0,-1 0 1 0 0,2 0-1 0 0,-1 0 0 0 0,-3-13 1 0 0,1 1-15 0 0,2 0 0 0 0,0 0 1 0 0,1-1-1 0 0,1 0 0 0 0,2 0 0 0 0,0 0 1 0 0,1 0-1 0 0,2 0 0 0 0,3-30 0 0 0,1 32-20 0 0,0 1-1 0 0,2 0 0 0 0,0 0 0 0 0,1 0 0 0 0,1 1 0 0 0,1 0 0 0 0,1 1 0 0 0,0 0 0 0 0,2 1 0 0 0,0 0 0 0 0,0 1 0 0 0,2 1 0 0 0,22-20 0 0 0,-29 29-3 0 0,-1 1 1 0 0,1 0-1 0 0,0 0 0 0 0,0 0 0 0 0,1 1 1 0 0,-1 1-1 0 0,1-1 0 0 0,0 2 0 0 0,0-1 0 0 0,0 1 1 0 0,0 0-1 0 0,0 1 0 0 0,0 0 0 0 0,1 1 1 0 0,-1 0-1 0 0,0 0 0 0 0,1 1 0 0 0,-1 0 1 0 0,0 0-1 0 0,0 1 0 0 0,0 0 0 0 0,0 1 0 0 0,0 0 1 0 0,15 8-1 0 0,-10-3-2 0 0,0 0 0 0 0,-1 0 0 0 0,0 1 0 0 0,0 1 0 0 0,-1 0 1 0 0,-1 1-1 0 0,1 0 0 0 0,-2 1 0 0 0,0 0 0 0 0,0 1 0 0 0,-1 0 0 0 0,-1 0 0 0 0,13 28 0 0 0,-14-26 1 0 0,-2 0 0 0 0,0 0 0 0 0,0 1 0 0 0,-2-1 0 0 0,0 1-1 0 0,-1 0 1 0 0,0 0 0 0 0,-1 0 0 0 0,-3 24 0 0 0,2-32 13 0 0,-1 1 0 0 0,-1-1 1 0 0,0 0-1 0 0,0 0 0 0 0,-1 0 1 0 0,1-1-1 0 0,-2 1 0 0 0,1 0 0 0 0,-1-1 1 0 0,0 0-1 0 0,-1 0 0 0 0,0 0 1 0 0,0-1-1 0 0,0 1 0 0 0,-1-1 1 0 0,0 0-1 0 0,0-1 0 0 0,0 0 1 0 0,-1 0-1 0 0,-9 6 0 0 0,4-4 25 0 0,-1-1-1 0 0,0 0 0 0 0,-1 0 1 0 0,1-2-1 0 0,-1 0 1 0 0,0 0-1 0 0,0-1 0 0 0,0-1 1 0 0,0 0-1 0 0,0-1 1 0 0,0-1-1 0 0,-1 0 1 0 0,-25-4-1 0 0,31 2-15 0 0,-1 0-1 0 0,1 0 1 0 0,-1-1-1 0 0,1-1 1 0 0,0 1-1 0 0,0-2 1 0 0,1 1-1 0 0,-1-1 1 0 0,1-1 0 0 0,0 1-1 0 0,0-1 1 0 0,1-1-1 0 0,0 1 1 0 0,0-1-1 0 0,0 0 1 0 0,1-1-1 0 0,0 0 1 0 0,0 0 0 0 0,1 0-1 0 0,0-1 1 0 0,-3-9-1 0 0,4 8-14 0 0,2-1 0 0 0,-1 1 0 0 0,2-1-1 0 0,-1 0 1 0 0,1 1 0 0 0,1-1 0 0 0,0 0 0 0 0,0 0-1 0 0,1 1 1 0 0,1-1 0 0 0,0 0 0 0 0,0 1 0 0 0,1-1-1 0 0,0 1 1 0 0,1 0 0 0 0,0 0 0 0 0,1 0 0 0 0,0 1-1 0 0,12-18 1 0 0,-16 26-5 0 0,-1 0 1 0 0,1 0-1 0 0,-1 0 0 0 0,1 0 0 0 0,-1 0 0 0 0,1 0 1 0 0,0 0-1 0 0,-1 1 0 0 0,1-1 0 0 0,0 0 0 0 0,0 0 1 0 0,0 1-1 0 0,0-1 0 0 0,-1 0 0 0 0,1 1 0 0 0,0-1 1 0 0,0 1-1 0 0,0-1 0 0 0,0 1 0 0 0,1 0 0 0 0,-1-1 1 0 0,0 1-1 0 0,0 0 0 0 0,0 0 0 0 0,0 0 0 0 0,0 0 1 0 0,0 0-1 0 0,0 0 0 0 0,0 0 0 0 0,0 0 0 0 0,0 0 1 0 0,1 0-1 0 0,-1 1 0 0 0,0-1 0 0 0,0 0 0 0 0,0 1 1 0 0,0-1-1 0 0,0 1 0 0 0,0-1 0 0 0,0 1 0 0 0,-1 0 1 0 0,1-1-1 0 0,0 1 0 0 0,0 0 0 0 0,0-1 0 0 0,-1 1 1 0 0,1 0-1 0 0,0 0 0 0 0,-1 0 0 0 0,1 0 0 0 0,0 0 1 0 0,-1 0-1 0 0,1 0 0 0 0,0 2 0 0 0,1 2-1 0 0,1 1 0 0 0,-1 0 0 0 0,0-1-1 0 0,0 1 1 0 0,-1 0 0 0 0,0 1 0 0 0,0-1-1 0 0,0 8 1 0 0,-1 1 3 0 0,-1 1 1 0 0,0-1-1 0 0,-1 0 0 0 0,-1 0 0 0 0,0 0 0 0 0,-2 0 0 0 0,1-1 1 0 0,-1 1-1 0 0,-1-1 0 0 0,-1 0 0 0 0,0-1 0 0 0,-12 18 1 0 0,17-29 7 0 0,0 1 1 0 0,-1-1-1 0 0,1 1 1 0 0,0-1-1 0 0,-1 0 1 0 0,0 0 0 0 0,1 0-1 0 0,-1 0 1 0 0,0-1-1 0 0,0 1 1 0 0,0-1 0 0 0,0 1-1 0 0,0-1 1 0 0,-1 0-1 0 0,1-1 1 0 0,0 1 0 0 0,0 0-1 0 0,-1-1 1 0 0,1 0-1 0 0,0 1 1 0 0,-1-2 0 0 0,1 1-1 0 0,0 0 1 0 0,-1 0-1 0 0,-4-2 1 0 0,-8-2 23 0 0,0 0 0 0 0,0-1 0 0 0,-27-13 1 0 0,-7-6 5 0 0,32 14-23 0 0,-1 1-1 0 0,0 1 1 0 0,0 1-1 0 0,-1 0 0 0 0,-24-4 1 0 0,12 6 12 0 0,1 2 0 0 0,-1 1 0 0 0,-64 3 0 0 0,83 1-5 0 0,-1-1 1 0 0,1 2-1 0 0,-1 0 1 0 0,1 0 0 0 0,0 2-1 0 0,0-1 1 0 0,1 2 0 0 0,-1-1-1 0 0,1 2 1 0 0,0 0 0 0 0,1 0-1 0 0,-12 10 1 0 0,20-15-12 0 0,0 1 0 0 0,1 0-1 0 0,-1-1 1 0 0,0 2 0 0 0,1-1 0 0 0,0 0 0 0 0,0 0 0 0 0,0 1-1 0 0,0-1 1 0 0,0 1 0 0 0,1-1 0 0 0,-1 1 0 0 0,1 0 0 0 0,0 0-1 0 0,0 0 1 0 0,1-1 0 0 0,-1 1 0 0 0,1 0 0 0 0,0 0 0 0 0,0 0 0 0 0,0 0-1 0 0,0 0 1 0 0,1 0 0 0 0,1 7 0 0 0,0-6-3 0 0,0 0-1 0 0,0 0 1 0 0,0 0 0 0 0,1 0 0 0 0,-1 0-1 0 0,1 0 1 0 0,1 0 0 0 0,-1-1 0 0 0,1 1-1 0 0,-1-1 1 0 0,1 0 0 0 0,0 0 0 0 0,1-1-1 0 0,-1 1 1 0 0,1-1 0 0 0,6 4 0 0 0,-3-3-2 0 0,0-1 1 0 0,0 0 0 0 0,1 0-1 0 0,-1 0 1 0 0,1-1-1 0 0,-1 0 1 0 0,1-1 0 0 0,0 0-1 0 0,-1 0 1 0 0,1-1 0 0 0,0 0-1 0 0,0-1 1 0 0,0 0 0 0 0,-1 0-1 0 0,1-1 1 0 0,0 0-1 0 0,8-3 1 0 0,-12 3-5 0 0,1 0 0 0 0,-1-1 0 0 0,0 0 0 0 0,0 0-1 0 0,0 0 1 0 0,-1 0 0 0 0,1-1 0 0 0,-1 1 0 0 0,0-1 0 0 0,0 0 0 0 0,0-1 0 0 0,0 1-1 0 0,-1-1 1 0 0,1 1 0 0 0,-1-1 0 0 0,0 0 0 0 0,-1 0 0 0 0,1-1 0 0 0,-1 1 0 0 0,0-1-1 0 0,-1 1 1 0 0,1-1 0 0 0,-1 1 0 0 0,0-1 0 0 0,0 0 0 0 0,-1 1 0 0 0,0-8 0 0 0,0 3-5 0 0,0 0 0 0 0,-1 0 0 0 0,-1 0 0 0 0,0 0 0 0 0,0 0 0 0 0,-1 0 0 0 0,0 0 0 0 0,-1 0 0 0 0,0 1 0 0 0,0 0 0 0 0,-1 0 0 0 0,0 0 0 0 0,-1 0 0 0 0,-7-9 0 0 0,8 13 1 0 0,0 0-1 0 0,1 1 0 0 0,-2-1 1 0 0,1 1-1 0 0,0 0 0 0 0,-1 0 1 0 0,0 1-1 0 0,0 0 1 0 0,0 0-1 0 0,0 0 0 0 0,-1 1 1 0 0,1-1-1 0 0,-1 2 1 0 0,1-1-1 0 0,-1 1 0 0 0,0 0 1 0 0,1 0-1 0 0,-1 1 0 0 0,0 0 1 0 0,0 0-1 0 0,0 0 1 0 0,-10 3-1 0 0,9-1 12 0 0,1 1 0 0 0,0-1 0 0 0,0 1 1 0 0,0 0-1 0 0,0 1 0 0 0,0 0 0 0 0,1 0 0 0 0,0 0 0 0 0,-1 1 1 0 0,2 0-1 0 0,-1 0 0 0 0,1 0 0 0 0,-1 1 0 0 0,1 0 0 0 0,1 0 1 0 0,-5 7-1 0 0,0 1 61 0 0,0 1 1 0 0,1 1-1 0 0,1-1 1 0 0,1 1-1 0 0,0 0 1 0 0,-4 20-1 0 0,1 5 193 0 0,3 0 0 0 0,1 0 0 0 0,2 1-1 0 0,3 41 1 0 0,4-5-77 0 0,20 99-1 0 0,-23-165-117 0 0,-1-10-703 0 0,0 0 1 0 0,0 0-1 0 0,0-1 0 0 0,-1 1 0 0 0,1 0 1 0 0,0 0-1 0 0,-1-1 0 0 0,1 1 1 0 0,-1 0-1 0 0,0-1 0 0 0,0 1 0 0 0,1 0 1 0 0,-3 1-1 0 0</inkml:trace>
</inkml:ink>
</file>

<file path=ppt/ink/ink1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18.283"/>
    </inkml:context>
    <inkml:brush xml:id="br0">
      <inkml:brushProperty name="width" value="0.05" units="cm"/>
      <inkml:brushProperty name="height" value="0.05" units="cm"/>
      <inkml:brushProperty name="color" value="#E71224"/>
    </inkml:brush>
  </inkml:definitions>
  <inkml:trace contextRef="#ctx0" brushRef="#br0">574 75 504 0 0,'7'-7'372'0'0,"1"-1"0"0"0,0 2 0 0 0,0-1 0 0 0,1 1 0 0 0,0 1 0 0 0,0-1 0 0 0,0 1 0 0 0,0 1 0 0 0,1 0 0 0 0,0 0 0 0 0,0 1 0 0 0,0 0 0 0 0,0 1 1 0 0,0 0-1 0 0,0 1 0 0 0,1 0 0 0 0,-1 0 0 0 0,1 1 0 0 0,12 2 0 0 0,-7-1-138 0 0,-1 1 0 0 0,1 0 0 0 0,-1 2 1 0 0,0 0-1 0 0,0 0 0 0 0,0 1 0 0 0,0 1 1 0 0,-1 1-1 0 0,0 0 0 0 0,0 0 0 0 0,-1 2 1 0 0,0 0-1 0 0,0 0 0 0 0,-1 1 0 0 0,0 0 0 0 0,-1 1 1 0 0,0 1-1 0 0,14 20 0 0 0,-21-27-162 0 0,-1 0 0 0 0,0 0 0 0 0,0 0-1 0 0,0 1 1 0 0,0-1 0 0 0,-1 1 0 0 0,0-1 0 0 0,0 1-1 0 0,-1 0 1 0 0,0 0 0 0 0,0 0 0 0 0,0 0 0 0 0,-1 0-1 0 0,1 0 1 0 0,-2 0 0 0 0,1 0 0 0 0,0 0-1 0 0,-1 0 1 0 0,0 0 0 0 0,-1 0 0 0 0,0 0 0 0 0,1 0-1 0 0,-2 0 1 0 0,1-1 0 0 0,-1 1 0 0 0,1-1 0 0 0,-5 5-1 0 0,1-1 21 0 0,-1-1 0 0 0,0 1 0 0 0,0-2 0 0 0,-1 1 0 0 0,0-1-1 0 0,-1 0 1 0 0,1-1 0 0 0,-1 0 0 0 0,0 0 0 0 0,-1-1 0 0 0,0 0-1 0 0,1-1 1 0 0,-1 0 0 0 0,-14 3 0 0 0,1-1 18 0 0,0-1 0 0 0,0-1 0 0 0,-1-1 0 0 0,0-1-1 0 0,1-1 1 0 0,-1-1 0 0 0,0-1 0 0 0,-25-5 0 0 0,33 2-66 0 0,0 1 0 0 0,1-2 1 0 0,-1 0-1 0 0,1-1 0 0 0,0-1 0 0 0,1 0 0 0 0,0-1 0 0 0,0 0 0 0 0,0-1 0 0 0,1-1 0 0 0,1 0 0 0 0,-22-22 1 0 0,15 11 33 0 0,1 0 0 0 0,2-1 0 0 0,0-1 1 0 0,-24-48-1 0 0,39 69 309 0 0,0 12-351 0 0,0 7-52 0 0,-1 12 182 0 0,-1 0 0 0 0,-2-1 0 0 0,0 1 1 0 0,-11 30-1 0 0,14-52-81 0 0,-1 1 0 0 0,0-1 0 0 0,-1 0 0 0 0,1 0 0 0 0,-1 0 0 0 0,-1 0 0 0 0,1-1 0 0 0,-1 1 0 0 0,0-1 0 0 0,-1 0 0 0 0,0-1 0 0 0,1 0 0 0 0,-2 1 0 0 0,1-2 0 0 0,-1 1 0 0 0,1-1 0 0 0,-1 0 0 0 0,0 0 0 0 0,-1-1 0 0 0,-13 4 0 0 0,8-4-2 0 0,0 0 0 0 0,-1-1 1 0 0,1-1-1 0 0,-1-1 0 0 0,1 0 0 0 0,-24-3 0 0 0,27 2-482 0 0,1-1 0 0 0,-1 0-1 0 0,0 0 1 0 0,1-1 0 0 0,-14-7-1 0 0,10-1-1621 0 0</inkml:trace>
</inkml:ink>
</file>

<file path=ppt/ink/ink1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18.633"/>
    </inkml:context>
    <inkml:brush xml:id="br0">
      <inkml:brushProperty name="width" value="0.05" units="cm"/>
      <inkml:brushProperty name="height" value="0.05" units="cm"/>
      <inkml:brushProperty name="color" value="#E71224"/>
    </inkml:brush>
  </inkml:definitions>
  <inkml:trace contextRef="#ctx0" brushRef="#br0">1 9 1252 0 0,'0'0'1486'0'0,"52"0"7064"0"0,-39-3-7418 0 0,6-1-626 0 0,-10 3-7957 0 0</inkml:trace>
</inkml:ink>
</file>

<file path=ppt/ink/ink1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9:34.452"/>
    </inkml:context>
    <inkml:brush xml:id="br0">
      <inkml:brushProperty name="width" value="0.05" units="cm"/>
      <inkml:brushProperty name="height" value="0.05" units="cm"/>
      <inkml:brushProperty name="color" value="#E71224"/>
    </inkml:brush>
  </inkml:definitions>
  <inkml:trace contextRef="#ctx0" brushRef="#br0">1 28 284 0 0,'0'0'4534'0'0,"4"-4"-3998"0"0,-1 2-308 0 0,0-1-1 0 0,0 1 0 0 0,0 0 0 0 0,0 0 0 0 0,1 0 1 0 0,-1 0-1 0 0,1 1 0 0 0,-1-1 0 0 0,1 1 0 0 0,0 0 1 0 0,-1 0-1 0 0,1 0 0 0 0,0 1 0 0 0,0-1 0 0 0,5 1 0 0 0,-6 0 47 0 0,47 4 1055 0 0,-1 23-163 0 0,-47-26-1016 0 0,-2-1-84 0 0,1 1 0 0 0,0-1-1 0 0,-1 1 1 0 0,1-1 0 0 0,-1 1 0 0 0,1-1-1 0 0,-1 1 1 0 0,1 0 0 0 0,-1-1-1 0 0,0 1 1 0 0,1-1 0 0 0,-1 1-1 0 0,0 0 1 0 0,1 0 0 0 0,-1-1-1 0 0,0 1 1 0 0,0 0 0 0 0,0-1-1 0 0,0 1 1 0 0,0 0 0 0 0,0 0 0 0 0,0-1-1 0 0,0 1 1 0 0,0 1 0 0 0,-55 5 538 0 0,52-7-491 0 0,-1-1 4 0 0,-7-2 45 0 0,0 0 1 0 0,0 0 0 0 0,0-1-1 0 0,-11-6 1 0 0,20 9-76 0 0,2 1-75 0 0,0 0-1 0 0,0-1 0 0 0,0 1 0 0 0,-1 0 0 0 0,1 0 0 0 0,0 0 1 0 0,0 0-1 0 0,0-1 0 0 0,0 1 0 0 0,0 0 0 0 0,0 0 0 0 0,-1 0 0 0 0,1-1 1 0 0,0 1-1 0 0,0 0 0 0 0,0 0 0 0 0,0 0 0 0 0,0-1 0 0 0,0 1 1 0 0,0 0-1 0 0,0 0 0 0 0,0 0 0 0 0,0-1 0 0 0,0 1 0 0 0,0 0 1 0 0,0 0-1 0 0,0-1 0 0 0,0 1 0 0 0,0 0 0 0 0,0 0 0 0 0,0 0 0 0 0,0-1 1 0 0,0 1-1 0 0,0 0 0 0 0,1 0 0 0 0,-1 0 0 0 0,0-1 0 0 0,0 1 1 0 0,0 0-1 0 0,0 0 0 0 0,0 0 0 0 0,0 0 0 0 0,1-1 0 0 0,-1 1 1 0 0,0 0-1 0 0,0 0 0 0 0,0 0 0 0 0,1 0 0 0 0,-1 0 0 0 0,0 0 0 0 0,0 0 1 0 0,0-1-1 0 0,1 1 0 0 0,-1 0 0 0 0,17-10 219 0 0,-15 9-208 0 0,0 1-1 0 0,0 0 1 0 0,0 0-1 0 0,1 0 1 0 0,-1 1-1 0 0,0-1 1 0 0,0 0-1 0 0,0 1 1 0 0,0-1 0 0 0,0 1-1 0 0,0 0 1 0 0,-1 0-1 0 0,1 0 1 0 0,0 0-1 0 0,0 0 1 0 0,0 0-1 0 0,-1 0 1 0 0,1 0-1 0 0,0 1 1 0 0,-1-1-1 0 0,0 1 1 0 0,1-1-1 0 0,1 3 1 0 0,-2-2 372 0 0,-45 9-843 0 0,2-5-4718 0 0</inkml:trace>
</inkml:ink>
</file>

<file path=ppt/ink/ink1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9:35.320"/>
    </inkml:context>
    <inkml:brush xml:id="br0">
      <inkml:brushProperty name="width" value="0.05" units="cm"/>
      <inkml:brushProperty name="height" value="0.05" units="cm"/>
      <inkml:brushProperty name="color" value="#E71224"/>
    </inkml:brush>
  </inkml:definitions>
  <inkml:trace contextRef="#ctx0" brushRef="#br0">0 0 1168 0 0,'0'0'4527'0'0,"8"8"-3431"0"0,64 58 1573 0 0,142 101 0 0 0,106 41 939 0 0,-159-106-1987 0 0,-30-20 27 0 0,169 77 0 0 0,-51-62-23 0 0,-149-60-895 0 0,-99-37-790 0 0,0 0-1 0 0,0 0 0 0 0,0 0 0 0 0,0 0 0 0 0,0 0 0 0 0,0 0 0 0 0,0 0 0 0 0,0 0 1 0 0,0-1-1 0 0,0 1 0 0 0,-1 0 0 0 0,1-1 0 0 0,0 1 0 0 0,0-1 0 0 0,0 1 0 0 0,0-1 1 0 0,0 1-1 0 0,0-1 0 0 0,-1 1 0 0 0,1-1 0 0 0,0 0 0 0 0,-1 1 0 0 0,1-1 0 0 0,0 0 0 0 0,-1 0 1 0 0,1 0-1 0 0,-1 1 0 0 0,1-1 0 0 0,-1 0 0 0 0,1-1 0 0 0,0 0 190 0 0,-1 0-279 0 0,0 1 0 0 0,0 0 0 0 0,0-1 0 0 0,0 1 0 0 0,0-1 0 0 0,0 1 0 0 0,-1 0-1 0 0,1-1 1 0 0,-1 1 0 0 0,1 0 0 0 0,-1-1 0 0 0,1 1 0 0 0,-1 0 0 0 0,0 0 0 0 0,1-1 0 0 0,-1 1 0 0 0,0 0 0 0 0,0 0 0 0 0,-1-1 0 0 0,-14-16-1310 0 0,-21-18-4964 0 0,26 27 3681 0 0,-10-7-1544 0 0</inkml:trace>
</inkml:ink>
</file>

<file path=ppt/ink/ink1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9:35.663"/>
    </inkml:context>
    <inkml:brush xml:id="br0">
      <inkml:brushProperty name="width" value="0.05" units="cm"/>
      <inkml:brushProperty name="height" value="0.05" units="cm"/>
      <inkml:brushProperty name="color" value="#E71224"/>
    </inkml:brush>
  </inkml:definitions>
  <inkml:trace contextRef="#ctx0" brushRef="#br0">325 7 820 0 0,'0'0'1108'0'0,"-8"-7"619"0"0,2 13 1773 0 0,-12 33-2200 0 0,2 0-1 0 0,2 1 1 0 0,-17 75-1 0 0,-10 136 2039 0 0,28-131-1736 0 0,-25 138 1730 0 0,24-178-2250 0 0,12-58-730 0 0,-1 0 1 0 0,-2 0 0 0 0,0-1 0 0 0,-1 0 0 0 0,-1 0-1 0 0,-18 35 1 0 0,6-20 86 0 0,13-23-348 0 0,-1-1 1 0 0,0 1 0 0 0,-1-1 0 0 0,-12 13 0 0 0,18-23-492 0 0,-1 4-2666 0 0</inkml:trace>
</inkml:ink>
</file>

<file path=ppt/ink/ink1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9:36.001"/>
    </inkml:context>
    <inkml:brush xml:id="br0">
      <inkml:brushProperty name="width" value="0.05" units="cm"/>
      <inkml:brushProperty name="height" value="0.05" units="cm"/>
      <inkml:brushProperty name="color" value="#E71224"/>
    </inkml:brush>
  </inkml:definitions>
  <inkml:trace contextRef="#ctx0" brushRef="#br0">1 316 552 0 0,'36'-13'1219'0'0,"0"2"0"0"0,1 2-1 0 0,1 1 1 0 0,66-6 0 0 0,-56 8-605 0 0,109-13 1281 0 0,188-33 1498 0 0,-301 42-3286 0 0,1-2 0 0 0,-2-2 0 0 0,0-2 0 0 0,-1-2 0 0 0,59-34 0 0 0,-21 7-2420 0 0,-51 28-2908 0 0</inkml:trace>
</inkml:ink>
</file>

<file path=ppt/ink/ink1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9:51.174"/>
    </inkml:context>
    <inkml:brush xml:id="br0">
      <inkml:brushProperty name="width" value="0.05" units="cm"/>
      <inkml:brushProperty name="height" value="0.05" units="cm"/>
      <inkml:brushProperty name="color" value="#E71224"/>
    </inkml:brush>
  </inkml:definitions>
  <inkml:trace contextRef="#ctx0" brushRef="#br0">788 252 220 0 0,'0'0'5068'0'0,"25"-13"-1416"0"0,-23 13-3504 0 0,66-8 852 0 0,-44 7-826 0 0,156-37 560 0 0,-55 9-516 0 0,-101 24-205 0 0,0 1 1 0 0,0 2 0 0 0,41 1-1 0 0,-52 1-8 0 0,-8 0-6 0 0,5 0 9 0 0,-8 1-4 0 0,0-1-13 0 0,-2-1 9 0 0,0 1-1 0 0,0 0 0 0 0,1 0 1 0 0,-1 0-1 0 0,0 0 1 0 0,1 0-1 0 0,-1-1 1 0 0,0 1-1 0 0,0 0 1 0 0,1 0-1 0 0,-1 0 1 0 0,0 0-1 0 0,1 0 1 0 0,-1 0-1 0 0,0 0 0 0 0,1 0 1 0 0,-1 0-1 0 0,0 0 1 0 0,1 0-1 0 0,-1 0 1 0 0,0 0-1 0 0,0 1 1 0 0,1-1-1 0 0,-1 0 1 0 0,0 0-1 0 0,1 0 0 0 0,-1 0 1 0 0,0 0-1 0 0,0 1 1 0 0,1-1-1 0 0,-1 0 1 0 0,0 0-1 0 0,0 1 1 0 0,0-1-1 0 0,1 0 1 0 0,-1 0-1 0 0,0 1 0 0 0,0-1 1 0 0,0 0-1 0 0,0 0 1 0 0,1 1-1 0 0,-1-1 1 0 0,0 0-1 0 0,0 1 1 0 0,0-1-1 0 0,0 0 1 0 0,0 1-1 0 0,-24 34 14 0 0,-2-1-1 0 0,-1-2 1 0 0,-61 57-1 0 0,-32 37 100 0 0,104-108-32 0 0,-1-1 1 0 0,-1 0-1 0 0,0-1 1 0 0,-30 19-1 0 0,-86 47 72 0 0,42-41-55 0 0,55-26-73 0 0,16-6 44 0 0,1 0-1 0 0,-1 2 0 0 0,-26 19 1 0 0,36-21-29 0 0,8-6-10 0 0,0-1 1 0 0,1 0-1 0 0,-1 0 0 0 0,-1 0 0 0 0,1 0 0 0 0,0-1 0 0 0,0 1 0 0 0,0-1 0 0 0,-7 2 0 0 0,8-2 46 0 0,0 0-32 0 0,1-1-38 0 0,0 1 1 0 0,-1 0 0 0 0,1 0-1 0 0,0-1 1 0 0,0 1-1 0 0,0-1 1 0 0,-1 1 0 0 0,1-1-1 0 0,0 1 1 0 0,-1-1 0 0 0,1 0-1 0 0,0 0 1 0 0,-1 0 0 0 0,1 0-1 0 0,0 0 1 0 0,-1 0 0 0 0,1 0-1 0 0,-1 0 1 0 0,1 0 0 0 0,0 0-1 0 0,-1-1 1 0 0,1 1 0 0 0,0-1-1 0 0,0 1 1 0 0,-1-1 0 0 0,1 1-1 0 0,0-1 1 0 0,0 0 0 0 0,0 0-1 0 0,0 1 1 0 0,0-1 0 0 0,0 0-1 0 0,-2-2 1 0 0,-9-5 4 0 0,0 1 1 0 0,0 0-1 0 0,-26-10 1 0 0,35 16 4 0 0,-27-24 40 0 0,27 19-50 0 0,0-1 0 0 0,0 1 0 0 0,0-1 0 0 0,1 1 0 0 0,0-1 0 0 0,1 0 0 0 0,-1 0 0 0 0,1 0 1 0 0,1 0-1 0 0,-1 0 0 0 0,1 0 0 0 0,1-9 0 0 0,13-85-11 0 0,-13 98 9 0 0,1-6-9 0 0,0 1 0 0 0,0-1 0 0 0,1 1 0 0 0,0 0 0 0 0,0 0 0 0 0,1 0 0 0 0,0 0 0 0 0,1 1 0 0 0,-1-1 0 0 0,2 1 0 0 0,-1 0 0 0 0,1 1 0 0 0,0-1 0 0 0,0 1 0 0 0,8-6 0 0 0,-13 11-3 0 0,19-2-50 0 0,-11 5 54 0 0,-1 0 0 0 0,1 1 0 0 0,0 0 0 0 0,-1 1 0 0 0,0-1 0 0 0,0 2 0 0 0,0-1 0 0 0,0 1 0 0 0,7 6 0 0 0,67 59-46 0 0,-72-61 50 0 0,43 51-19 0 0,-52-58 19 0 0,1 1 0 0 0,0-1 0 0 0,-1 1 0 0 0,1-1 0 0 0,-1 1 1 0 0,0-1-1 0 0,0 1 0 0 0,0 0 0 0 0,0 0 0 0 0,0-1 0 0 0,-1 1 1 0 0,1 5-1 0 0,0-4 0 0 0,0 0-1 0 0,0 0 1 0 0,-1 0 0 0 0,1 0 0 0 0,-1 0 0 0 0,0 0 0 0 0,-1 1-1 0 0,1-1 1 0 0,0 0 0 0 0,-1 0 0 0 0,0 0 0 0 0,0 0-1 0 0,-1 0 1 0 0,1 0 0 0 0,-1 0 0 0 0,-2 5 0 0 0,-2 2 15 0 0,2-5-13 0 0,0 0-1 0 0,0 0 1 0 0,0 0 0 0 0,-1-1 0 0 0,0 1 0 0 0,0-1-1 0 0,-1-1 1 0 0,1 1 0 0 0,-1-1 0 0 0,0 0 0 0 0,0 0-1 0 0,-1 0 1 0 0,1-1 0 0 0,-1 0 0 0 0,-11 3 0 0 0,13-6 3 0 0,-41-1-2 0 0,43 1-10 0 0,1 0 0 0 0,-1 0 0 0 0,1-1 0 0 0,0 0 0 0 0,-1 1 0 0 0,1-1 0 0 0,0 0 0 0 0,0 0 0 0 0,0 0 0 0 0,0 0 1 0 0,-1-1-1 0 0,2 1 0 0 0,-1-1 0 0 0,0 1 0 0 0,0-1 0 0 0,0 1 0 0 0,1-1 0 0 0,-1 0 0 0 0,1 0 0 0 0,-1 0 0 0 0,1 0 1 0 0,0 0-1 0 0,0 0 0 0 0,0 0 0 0 0,0-1 0 0 0,0 1 0 0 0,0 0 0 0 0,0 0 0 0 0,1-1 0 0 0,-1-2 0 0 0,-1-4-30 0 0,1 0 0 0 0,0 0 0 0 0,0 0 0 0 0,1 0 0 0 0,0 0 0 0 0,2-11 0 0 0,12-34-209 0 0,-13 53 219 0 0,28-9-161 0 0,-26 10 186 0 0,0 1 0 0 0,1 0 0 0 0,-1 1 0 0 0,0-1 0 0 0,0 0-1 0 0,0 1 1 0 0,0 0 0 0 0,0 0 0 0 0,0 0 0 0 0,0 0 0 0 0,-1 0 0 0 0,1 0 0 0 0,-1 1 0 0 0,0-1-1 0 0,1 1 1 0 0,-1 0 0 0 0,0-1 0 0 0,0 1 0 0 0,-1 0 0 0 0,1 0 0 0 0,-1 0 0 0 0,1 1 0 0 0,-1-1-1 0 0,0 0 1 0 0,0 1 0 0 0,-1-1 0 0 0,1 0 0 0 0,-1 1 0 0 0,1-1 0 0 0,-1 1 0 0 0,0-1 0 0 0,-1 5-1 0 0,0-3 6 0 0,0 0 1 0 0,0 0-1 0 0,-1 1 0 0 0,0-1 0 0 0,0 0 0 0 0,-4 7 0 0 0,-6 19 19 0 0,11-27-19 0 0,-1 0-1 0 0,1 0 0 0 0,-1-1 0 0 0,0 1 0 0 0,0-1 1 0 0,0 1-1 0 0,-1-1 0 0 0,1 0 0 0 0,-1 0 1 0 0,1 0-1 0 0,-7 4 0 0 0,-41 32 44 0 0,26-20-19 0 0,17-14-7 0 0,0 0 0 0 0,0 0 0 0 0,0 0 0 0 0,0-1 0 0 0,-1 0 0 0 0,1 0 0 0 0,-1-1 0 0 0,0 0-1 0 0,-1 0 1 0 0,-8 1 0 0 0,11-6 13 0 0,0 0-1 0 0,-1 0 0 0 0,1 0 1 0 0,0-1-1 0 0,0 0 0 0 0,0 0 1 0 0,-8-6-1 0 0,6 1-6 0 0,1 1-1 0 0,-1-2 0 0 0,2 1 1 0 0,-1-1-1 0 0,1 0 1 0 0,1 0-1 0 0,-1-1 1 0 0,-6-18-1 0 0,-14-23 50 0 0,9 18-7 0 0,1-1-1 0 0,-19-57 0 0 0,23 56-29 0 0,-54-182 147 0 0,-26-64-188 0 0,70 249-548 0 0,12 25-6898 0 0</inkml:trace>
</inkml:ink>
</file>

<file path=ppt/ink/ink1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9:11.346"/>
    </inkml:context>
    <inkml:brush xml:id="br0">
      <inkml:brushProperty name="width" value="0.05" units="cm"/>
      <inkml:brushProperty name="height" value="0.05" units="cm"/>
      <inkml:brushProperty name="color" value="#E71224"/>
    </inkml:brush>
  </inkml:definitions>
  <inkml:trace contextRef="#ctx0" brushRef="#br0">9 61 332 0 0,'0'0'1143'0'0,"0"-1"-700"0"0,-5-6-427 0 0,4 5 375 0 0,1-2 1135 0 0,-1-32-426 0 0,0 25 2517 0 0,9 28-3354 0 0,-1-1-1 0 0,-1 1 0 0 0,0 1 1 0 0,5 24-1 0 0,14 91 1161 0 0,-17-85-1060 0 0,18 56 427 0 0,-17-74-495 0 0,-1 1-1 0 0,-2 0 1 0 0,3 33 0 0 0,1-36 715 0 0,-3-11-2748 0 0,-5-4-5086 0 0</inkml:trace>
</inkml:ink>
</file>

<file path=ppt/ink/ink1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9:12.243"/>
    </inkml:context>
    <inkml:brush xml:id="br0">
      <inkml:brushProperty name="width" value="0.05" units="cm"/>
      <inkml:brushProperty name="height" value="0.05" units="cm"/>
      <inkml:brushProperty name="color" value="#E71224"/>
    </inkml:brush>
  </inkml:definitions>
  <inkml:trace contextRef="#ctx0" brushRef="#br0">0 0 396 0 0,'1'3'8305'0'0,"12"28"-7978"0"0,34 136 1555 0 0,-17-48-952 0 0,50 173 910 0 0,-63-225-1417 0 0,12-1-840 0 0,-28-57-256 0 0</inkml:trace>
</inkml:ink>
</file>

<file path=ppt/ink/ink1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9:12.699"/>
    </inkml:context>
    <inkml:brush xml:id="br0">
      <inkml:brushProperty name="width" value="0.05" units="cm"/>
      <inkml:brushProperty name="height" value="0.05" units="cm"/>
      <inkml:brushProperty name="color" value="#E71224"/>
    </inkml:brush>
  </inkml:definitions>
  <inkml:trace contextRef="#ctx0" brushRef="#br0">473 19 64 0 0,'0'0'866'0'0,"4"-14"1074"0"0,-4 14-1853 0 0,0 1 0 0 0,0-1-1 0 0,0 0 1 0 0,0 0 0 0 0,0 0 0 0 0,1 0 0 0 0,-1 0 0 0 0,0 0 0 0 0,0 1 0 0 0,0-1-1 0 0,0 0 1 0 0,1 0 0 0 0,-1 0 0 0 0,0 0 0 0 0,0 0 0 0 0,0 0 0 0 0,0 0 0 0 0,1 0-1 0 0,-1 0 1 0 0,0 0 0 0 0,0 0 0 0 0,0 0 0 0 0,1 0 0 0 0,-1 0 0 0 0,0 0 0 0 0,0 0-1 0 0,0 0 1 0 0,1 0 0 0 0,-1 0 0 0 0,0 0 0 0 0,0 0 0 0 0,0 0 0 0 0,0 0 0 0 0,1-1-1 0 0,-1 1 1 0 0,0 0 0 0 0,0 0 0 0 0,0 0 0 0 0,0 0 0 0 0,0 0 0 0 0,1 0 0 0 0,-1-1-1 0 0,0 1 1 0 0,0 0 0 0 0,0 0 0 0 0,0 0 0 0 0,0 0 0 0 0,0 0 0 0 0,0-1 0 0 0,0 1-1 0 0,0 0 1 0 0,0 0 0 0 0,1 0 0 0 0,-1-1 0 0 0,0 1 0 0 0,0 0 0 0 0,0 0 0 0 0,0 0-1 0 0,0-1 1 0 0,0 1 0 0 0,0 0 0 0 0,0 0 0 0 0,-1 0 0 0 0,1 0 0 0 0,0-1 0 0 0,0 1-1 0 0,0 0 1 0 0,0 0 0 0 0,10 32 304 0 0,-1 2 0 0 0,-2-1 0 0 0,-1 1 0 0 0,-2 0 0 0 0,0 40 0 0 0,4 23 241 0 0,-5-74-431 0 0,-1 0 0 0 0,-2 0 0 0 0,0 0-1 0 0,-1 0 1 0 0,-1 0 0 0 0,-1 0 0 0 0,-11 41-1 0 0,10-54-125 0 0,0 0-1 0 0,0 0 0 0 0,-1-1 1 0 0,0 1-1 0 0,0-1 0 0 0,-1 0 1 0 0,0 0-1 0 0,-1-1 0 0 0,0 0 1 0 0,-1 0-1 0 0,1-1 0 0 0,-1 0 0 0 0,-1 0 1 0 0,1-1-1 0 0,-1 0 0 0 0,0 0 1 0 0,-1-1-1 0 0,1 0 0 0 0,-12 4 1 0 0,-14 1-24 0 0,-1-1 0 0 0,0-1 1 0 0,0-2-1 0 0,-49 1 0 0 0,70-7-512 0 0,0-1 0 0 0,0-1 0 0 0,1 0-1 0 0,-24-7 1 0 0,-3 0-6892 0 0</inkml:trace>
</inkml:ink>
</file>

<file path=ppt/ink/ink1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9:13.048"/>
    </inkml:context>
    <inkml:brush xml:id="br0">
      <inkml:brushProperty name="width" value="0.05" units="cm"/>
      <inkml:brushProperty name="height" value="0.05" units="cm"/>
      <inkml:brushProperty name="color" value="#E71224"/>
    </inkml:brush>
  </inkml:definitions>
  <inkml:trace contextRef="#ctx0" brushRef="#br0">0 0 584 0 0,'0'0'3678'0'0,"5"6"-2892"0"0,10 8-99 0 0,1 0-1 0 0,0-1 0 0 0,0-1 0 0 0,26 15 0 0 0,89 43-45 0 0,-126-64-2058 0 0</inkml:trace>
</inkml:ink>
</file>

<file path=ppt/ink/ink1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9:13.506"/>
    </inkml:context>
    <inkml:brush xml:id="br0">
      <inkml:brushProperty name="width" value="0.05" units="cm"/>
      <inkml:brushProperty name="height" value="0.05" units="cm"/>
      <inkml:brushProperty name="color" value="#E71224"/>
    </inkml:brush>
  </inkml:definitions>
  <inkml:trace contextRef="#ctx0" brushRef="#br0">182 8 732 0 0,'-18'-6'2476'0'0,"15"5"-2342"0"0,1 1-1 0 0,-1-1 1 0 0,0 1 0 0 0,1 0 0 0 0,-1 0 0 0 0,0 1 0 0 0,1-1 0 0 0,-1 0 0 0 0,1 1-1 0 0,-1 0 1 0 0,0 0 0 0 0,1-1 0 0 0,-1 1 0 0 0,1 1 0 0 0,0-1 0 0 0,-1 0 0 0 0,1 1-1 0 0,0-1 1 0 0,0 1 0 0 0,0-1 0 0 0,0 1 0 0 0,0 0 0 0 0,0 0 0 0 0,0 0 0 0 0,1 0-1 0 0,-1 0 1 0 0,1 0 0 0 0,0 1 0 0 0,-1-1 0 0 0,1 1 0 0 0,0-1 0 0 0,0 0 0 0 0,0 1-1 0 0,1 0 1 0 0,-1-1 0 0 0,1 1 0 0 0,-1-1 0 0 0,1 1 0 0 0,0 0 0 0 0,0-1 0 0 0,0 1-1 0 0,0 0 1 0 0,2 4 0 0 0,3 9 102 0 0,2 0-1 0 0,0 0 1 0 0,1-1-1 0 0,1 0 1 0 0,0-1-1 0 0,1 0 1 0 0,0 0-1 0 0,1-1 1 0 0,1 0-1 0 0,0-1 1 0 0,18 14-1 0 0,-15-10 492 0 0,-15-6-50 0 0,-3-9-648 0 0,1 0 0 0 0,-1 0 0 0 0,1-1 0 0 0,-1 1 0 0 0,1-1 1 0 0,-1 1-1 0 0,1-1 0 0 0,-1 0 0 0 0,0 0 0 0 0,1 0 0 0 0,-6 0 0 0 0,-8-1-202 0 0,-4-1-113 0 0,1 2 1 0 0,0 0 0 0 0,-28 4-1 0 0,39-2-700 0 0,-1 0-1 0 0,1 1 1 0 0,0 0 0 0 0,0 0-1 0 0,0 0 1 0 0,-9 7 0 0 0,3-2-2084 0 0</inkml:trace>
</inkml:ink>
</file>

<file path=ppt/ink/ink1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9:14.385"/>
    </inkml:context>
    <inkml:brush xml:id="br0">
      <inkml:brushProperty name="width" value="0.05" units="cm"/>
      <inkml:brushProperty name="height" value="0.05" units="cm"/>
      <inkml:brushProperty name="color" value="#E71224"/>
    </inkml:brush>
  </inkml:definitions>
  <inkml:trace contextRef="#ctx0" brushRef="#br0">838 229 112 0 0,'-1'-9'375'0'0,"1"0"-1"0"0,-1 0 1 0 0,2 0 0 0 0,-1 0 0 0 0,1 0-1 0 0,1 0 1 0 0,-1 0 0 0 0,1 0-1 0 0,1 1 1 0 0,0-1 0 0 0,0 1-1 0 0,1-1 1 0 0,0 1 0 0 0,0 0 0 0 0,1 0-1 0 0,0 1 1 0 0,0-1 0 0 0,1 1-1 0 0,0 1 1 0 0,11-11 0 0 0,-13 13-246 0 0,0 0-1 0 0,1 0 1 0 0,0 0 0 0 0,0 0 0 0 0,0 1 0 0 0,0 0-1 0 0,0 0 1 0 0,1 0 0 0 0,-1 1 0 0 0,1 0-1 0 0,0 0 1 0 0,-1 0 0 0 0,1 1 0 0 0,0 0 0 0 0,0 0-1 0 0,0 0 1 0 0,0 1 0 0 0,0 0 0 0 0,0 0-1 0 0,0 0 1 0 0,0 1 0 0 0,0 0 0 0 0,0 0 0 0 0,0 1-1 0 0,0-1 1 0 0,0 1 0 0 0,-1 1 0 0 0,1-1-1 0 0,-1 1 1 0 0,1 0 0 0 0,8 6 0 0 0,-6-2-26 0 0,1 1 0 0 0,-1 0 0 0 0,0 1 0 0 0,-1-1 0 0 0,1 1 0 0 0,-2 1 0 0 0,0-1 0 0 0,9 18 0 0 0,-12-21-64 0 0,-1-1 0 0 0,1 1 1 0 0,-1 0-1 0 0,0 0 0 0 0,0 1 1 0 0,-1-1-1 0 0,0 0 0 0 0,0 1 1 0 0,-1-1-1 0 0,0 0 0 0 0,0 1 1 0 0,0-1-1 0 0,0 0 0 0 0,-1 1 1 0 0,-1-1-1 0 0,1 0 0 0 0,-3 8 1 0 0,1-10-11 0 0,1 1-1 0 0,-1-1 1 0 0,-1 1 0 0 0,1-1 0 0 0,-1 0 0 0 0,0 0 0 0 0,1-1 0 0 0,-2 1 0 0 0,1-1 0 0 0,0 0 0 0 0,-1 0 0 0 0,1 0-1 0 0,-1-1 1 0 0,0 1 0 0 0,0-1 0 0 0,0 0 0 0 0,0-1 0 0 0,0 1 0 0 0,-10 1 0 0 0,5-1 3 0 0,0-1-1 0 0,0 0 1 0 0,0 0 0 0 0,-1-1 0 0 0,1 0 0 0 0,0-1-1 0 0,0 0 1 0 0,0 0 0 0 0,-14-5 0 0 0,15 4-6 0 0,1-1 0 0 0,0 0 1 0 0,-1-1-1 0 0,1 1 0 0 0,0-2 1 0 0,1 1-1 0 0,-1-1 0 0 0,-13-12 1 0 0,18 13-20 0 0,0 1 0 0 0,0-2 0 0 0,0 1 0 0 0,1 0 0 0 0,-1 0 1 0 0,1-1-1 0 0,0 1 0 0 0,1-1 0 0 0,-1 0 0 0 0,1 0 1 0 0,0 1-1 0 0,0-1 0 0 0,0 0 0 0 0,1 0 0 0 0,0 0 0 0 0,0 0 1 0 0,0 0-1 0 0,2-8 0 0 0,-2 9-7 0 0,0 1 1 0 0,1 0-1 0 0,0-1 0 0 0,-1 1 0 0 0,1 0 1 0 0,0-1-1 0 0,1 1 0 0 0,-1 0 0 0 0,1 0 1 0 0,-1 0-1 0 0,1 0 0 0 0,0 0 0 0 0,0 0 1 0 0,0 1-1 0 0,4-5 0 0 0,-4 7-29 0 0,12 17-84 0 0,-12-16 109 0 0,-1 1 0 0 0,1 0 0 0 0,-1-1 0 0 0,1 1 0 0 0,-1 0 0 0 0,0 0 0 0 0,1-1-1 0 0,-1 1 1 0 0,0 0 0 0 0,0 0 0 0 0,0 0 0 0 0,-1 1 0 0 0,1-1 0 0 0,0 4 0 0 0,0 4 1 0 0,0 0 1 0 0,-1 1-1 0 0,-1-1 1 0 0,0 1 0 0 0,0-1-1 0 0,-1 0 1 0 0,0 1-1 0 0,-1-1 1 0 0,0 0 0 0 0,0-1-1 0 0,-1 1 1 0 0,-1 0-1 0 0,0-1 1 0 0,0 0 0 0 0,-9 11-1 0 0,10-13 17 0 0,-1 0 1 0 0,0 0-1 0 0,0-1 0 0 0,-1 1 0 0 0,0-2 1 0 0,0 1-1 0 0,0 0 0 0 0,-1-1 0 0 0,0-1 0 0 0,0 1 1 0 0,0-1-1 0 0,-1 0 0 0 0,1 0 0 0 0,-1-1 1 0 0,0 0-1 0 0,0-1 0 0 0,0 0 0 0 0,0 0 0 0 0,-12 1 1 0 0,15-3-7 0 0,0-1 0 0 0,-1 1 0 0 0,1-1-1 0 0,0-1 1 0 0,0 1 0 0 0,0-1 0 0 0,1 0 0 0 0,-1 0 0 0 0,0 0 0 0 0,1 0 0 0 0,-1-1 0 0 0,1 0 0 0 0,0 0 0 0 0,0 0 0 0 0,0 0 0 0 0,0-1 0 0 0,0 0-1 0 0,1 0 1 0 0,0 0 0 0 0,0 0 0 0 0,-4-6 0 0 0,2 1-1 0 0,0 0 1 0 0,0 0-1 0 0,1-1 0 0 0,0 0 0 0 0,1 0 1 0 0,0 0-1 0 0,0 0 0 0 0,1 0 0 0 0,-1-14 0 0 0,3-46 75 0 0,0 68-82 0 0,0-5 0 0 0,-2 5-31 0 0,1 7-148 0 0,-1 7 181 0 0,0-1 1 0 0,0 0-1 0 0,-2 1 1 0 0,1-1-1 0 0,-1 0 1 0 0,-1-1 0 0 0,0 1-1 0 0,0-1 1 0 0,-1 0-1 0 0,-9 12 1 0 0,4-11 22 0 0,0-1-1 0 0,0-1 1 0 0,-1 0 0 0 0,0 0 0 0 0,-1-1 0 0 0,0 0-1 0 0,0-2 1 0 0,0 1 0 0 0,-1-1 0 0 0,0-1 0 0 0,-1-1-1 0 0,1 0 1 0 0,-1-1 0 0 0,-19 2 0 0 0,7-2-219 0 0,1-2 1 0 0,-1 0-1 0 0,0-2 0 0 0,0-1 1 0 0,1-2-1 0 0,-1 0 1 0 0,-29-10-1 0 0,17-1-2169 0 0,16-2-3284 0 0,13 8 2263 0 0</inkml:trace>
</inkml:ink>
</file>

<file path=ppt/ink/ink1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9:14.854"/>
    </inkml:context>
    <inkml:brush xml:id="br0">
      <inkml:brushProperty name="width" value="0.05" units="cm"/>
      <inkml:brushProperty name="height" value="0.05" units="cm"/>
      <inkml:brushProperty name="color" value="#E71224"/>
    </inkml:brush>
  </inkml:definitions>
  <inkml:trace contextRef="#ctx0" brushRef="#br0">0 0 512 0 0,'0'0'4416'0'0,"6"4"-3671"0"0,32 23 570 0 0,-16-10-537 0 0,0-2 0 0 0,0 0 0 0 0,1-2 0 0 0,1 0 0 0 0,1-2 0 0 0,25 9 0 0 0,-37-18-1159 0 0,-1 0 0 0 0,1-1-1 0 0,0 0 1 0 0,-1-1 0 0 0,1-1-1 0 0,14-2 1 0 0,1 1-4789 0 0,-25 2 2583 0 0</inkml:trace>
</inkml:ink>
</file>

<file path=ppt/ink/ink1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9:15.207"/>
    </inkml:context>
    <inkml:brush xml:id="br0">
      <inkml:brushProperty name="width" value="0.05" units="cm"/>
      <inkml:brushProperty name="height" value="0.05" units="cm"/>
      <inkml:brushProperty name="color" value="#E71224"/>
    </inkml:brush>
  </inkml:definitions>
  <inkml:trace contextRef="#ctx0" brushRef="#br0">1 0 696 0 0,'12'7'2556'0'0,"23"6"-744"0"0,-18-6-779 0 0,1-1 1 0 0,0 0-1 0 0,1-1 1 0 0,22 3 0 0 0,-38-8-778 0 0,-1 0-274 0 0,0-1 1 0 0,0 1 0 0 0,0-1-1 0 0,1 0 1 0 0,-1 1 0 0 0,0-1 0 0 0,0 0-1 0 0,0 0 1 0 0,0 0 0 0 0,0 0-1 0 0,0-1 1 0 0,2-1 0 0 0,8-12-5943 0 0</inkml:trace>
</inkml:ink>
</file>

<file path=ppt/ink/ink1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9:15.553"/>
    </inkml:context>
    <inkml:brush xml:id="br0">
      <inkml:brushProperty name="width" value="0.05" units="cm"/>
      <inkml:brushProperty name="height" value="0.05" units="cm"/>
      <inkml:brushProperty name="color" value="#E71224"/>
    </inkml:brush>
  </inkml:definitions>
  <inkml:trace contextRef="#ctx0" brushRef="#br0">58 188 396 0 0,'0'0'995'0'0,"-24"-28"3305"0"0,18 16-3634 0 0,1 0-1 0 0,0 0 1 0 0,1 0-1 0 0,1-1 1 0 0,-1 1 0 0 0,2-1-1 0 0,-2-20 1 0 0,4 29-433 0 0,0 0-28 0 0,0 5-283 0 0,5-23 375 0 0,0 10-2193 0 0,29 42-6069 0 0</inkml:trace>
</inkml:ink>
</file>

<file path=ppt/ink/ink1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9:16.911"/>
    </inkml:context>
    <inkml:brush xml:id="br0">
      <inkml:brushProperty name="width" value="0.05" units="cm"/>
      <inkml:brushProperty name="height" value="0.05" units="cm"/>
      <inkml:brushProperty name="color" value="#E71224"/>
    </inkml:brush>
  </inkml:definitions>
  <inkml:trace contextRef="#ctx0" brushRef="#br0">1017 577 376 0 0,'-1'-4'407'0'0,"1"-1"0"0"0,-1 0-1 0 0,0 1 1 0 0,-1-1 0 0 0,1 1 0 0 0,-1-1-1 0 0,0 1 1 0 0,0 0 0 0 0,0 0-1 0 0,0 0 1 0 0,-6-7 0 0 0,-39-45 1247 0 0,18 24-680 0 0,-10-11-56 0 0,30 33-759 0 0,-1 0-1 0 0,1 0 0 0 0,0-1 1 0 0,1 0-1 0 0,-11-21 1 0 0,-97-190 555 0 0,74 144-87 0 0,41 75-327 0 0,14 30 439 0 0,50 120-259 0 0,-32-72-177 0 0,41 73 1 0 0,67 121 1565 0 0,-118-234-1556 0 0,-17-29-257 0 0,1 1 0 0 0,-1 0-1 0 0,0-1 1 0 0,0 1 0 0 0,-1 0 0 0 0,0 1-1 0 0,0-1 1 0 0,-1 1 0 0 0,0-1-1 0 0,0 1 1 0 0,-1 0 0 0 0,0 0-1 0 0,0-1 1 0 0,-1 16 0 0 0,0-19-39 0 0,-1 0 0 0 0,0 0 0 0 0,0 0 1 0 0,0 0-1 0 0,0 0 0 0 0,-1-1 0 0 0,1 1 1 0 0,-1 0-1 0 0,0-1 0 0 0,0 1 0 0 0,0-1 0 0 0,0 0 1 0 0,-1 0-1 0 0,0 0 0 0 0,1 0 0 0 0,-1 0 1 0 0,0 0-1 0 0,-5 3 0 0 0,2-3-3 0 0,0 0 0 0 0,0 0 0 0 0,0-1 0 0 0,0 0 0 0 0,0 0 0 0 0,0 0-1 0 0,0-1 1 0 0,-1 0 0 0 0,1 0 0 0 0,-11 0 0 0 0,1-2-5 0 0,-1 0-1 0 0,1-1 0 0 0,-1 0 1 0 0,1-2-1 0 0,0 1 0 0 0,1-2 1 0 0,-1 0-1 0 0,-17-9 0 0 0,12 3-3 0 0,1 0-1 0 0,0-1 0 0 0,1-2 1 0 0,0 0-1 0 0,1 0 0 0 0,-17-19 1 0 0,24 21-18 0 0,1 0 0 0 0,1 0 0 0 0,-1-1 1 0 0,2-1-1 0 0,0 0 0 0 0,1 0 0 0 0,0 0 0 0 0,1-1 1 0 0,-7-27-1 0 0,-6-67-170 0 0,18 102 166 0 0,2 5 12 0 0,-1 0 1 0 0,0 0-1 0 0,1 0 0 0 0,-1 0 1 0 0,0 0-1 0 0,0 0 1 0 0,-1 0-1 0 0,1 0 1 0 0,0 0-1 0 0,-1-1 0 0 0,1 1 1 0 0,-1 0-1 0 0,0 0 1 0 0,1 0-1 0 0,-1 1 0 0 0,0-1 1 0 0,0 0-1 0 0,0 0 1 0 0,-1 0-1 0 0,1 1 1 0 0,0-1-1 0 0,-1 0 0 0 0,1 1 1 0 0,-1 0-1 0 0,1-1 1 0 0,-1 1-1 0 0,0 0 0 0 0,0 0 1 0 0,1-1-1 0 0,-1 1 1 0 0,0 1-1 0 0,-4-2 0 0 0,-1 0-1 0 0,0 1-1 0 0,-1 0 1 0 0,1 1-1 0 0,0-1 1 0 0,-1 2-1 0 0,-13 1 1 0 0,16-2 3 0 0,-13 3-9 0 0,1 0 1 0 0,-1 1-1 0 0,1 1 0 0 0,0 0 1 0 0,0 1-1 0 0,0 1 0 0 0,1 1 1 0 0,0 0-1 0 0,0 2 0 0 0,-14 10 1 0 0,2 1 89 0 0,2 2 0 0 0,0 1 1 0 0,2 1-1 0 0,-26 33 0 0 0,46-52-39 0 0,0 0-1 0 0,0 1 1 0 0,0-1-1 0 0,1 1 0 0 0,0 0 1 0 0,0 0-1 0 0,1 1 1 0 0,-1-1-1 0 0,2 0 1 0 0,-1 1-1 0 0,1-1 1 0 0,0 1-1 0 0,1 0 0 0 0,0-1 1 0 0,0 1-1 0 0,0 0 1 0 0,1-1-1 0 0,1 1 1 0 0,-1-1-1 0 0,1 1 1 0 0,0-1-1 0 0,1 0 1 0 0,4 10-1 0 0,-4-9 2 0 0,1 0 0 0 0,1 0 0 0 0,-1-1 0 0 0,1 1 0 0 0,0-1 0 0 0,1 0 0 0 0,0-1 0 0 0,0 1 0 0 0,0-1 0 0 0,1 0 0 0 0,0-1 0 0 0,0 1 0 0 0,0-1 0 0 0,1-1 1 0 0,0 0-1 0 0,0 0 0 0 0,0 0 0 0 0,0-1 0 0 0,17 4 0 0 0,-9-4-190 0 0,0-1 0 0 0,1-1 1 0 0,-1 0-1 0 0,1-1 0 0 0,-1-1 1 0 0,1-1-1 0 0,-1 0 1 0 0,0-1-1 0 0,0-1 0 0 0,0 0 1 0 0,0-2-1 0 0,-1 1 0 0 0,0-2 1 0 0,0 0-1 0 0,0-1 0 0 0,-1 0 1 0 0,0-1-1 0 0,-1-1 1 0 0,0 0-1 0 0,-1-1 0 0 0,0 0 1 0 0,17-20-1 0 0,47-68-7939 0 0,-55 67 4288 0 0</inkml:trace>
</inkml:ink>
</file>

<file path=ppt/ink/ink1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9:17.496"/>
    </inkml:context>
    <inkml:brush xml:id="br0">
      <inkml:brushProperty name="width" value="0.05" units="cm"/>
      <inkml:brushProperty name="height" value="0.05" units="cm"/>
      <inkml:brushProperty name="color" value="#E71224"/>
    </inkml:brush>
  </inkml:definitions>
  <inkml:trace contextRef="#ctx0" brushRef="#br0">1 1 528 0 0,'79'56'6509'0'0,"-16"-10"-3202"0"0,-59-43-3196 0 0,-1-1-1 0 0,1 0 1 0 0,0 0 0 0 0,0 0 0 0 0,-1 0 0 0 0,1-1 0 0 0,0 0 0 0 0,0 0 0 0 0,1 0 0 0 0,-1 0 0 0 0,0 0-1 0 0,7-1 1 0 0,-7 0-1004 0 0,1-1-1 0 0,-1 0 1 0 0,1 0-1 0 0,-1 0 0 0 0,1-1 1 0 0,-1 0-1 0 0,5-2 0 0 0,14-8-1714 0 0</inkml:trace>
</inkml:ink>
</file>

<file path=ppt/ink/ink17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9:17.853"/>
    </inkml:context>
    <inkml:brush xml:id="br0">
      <inkml:brushProperty name="width" value="0.05" units="cm"/>
      <inkml:brushProperty name="height" value="0.05" units="cm"/>
      <inkml:brushProperty name="color" value="#E71224"/>
    </inkml:brush>
  </inkml:definitions>
  <inkml:trace contextRef="#ctx0" brushRef="#br0">0 1 256 0 0,'0'0'3964'0'0,"8"3"-3246"0"0,0 1-602 0 0,13 6 1091 0 0,2 0 1 0 0,0-2 0 0 0,0 0-1 0 0,43 8 1 0 0,-50-14-1202 0 0,0 0 1 0 0,-1 2 0 0 0,17 4-1 0 0,16 9-6493 0 0</inkml:trace>
</inkml:ink>
</file>

<file path=ppt/ink/ink17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10:26.781"/>
    </inkml:context>
    <inkml:brush xml:id="br0">
      <inkml:brushProperty name="width" value="0.05" units="cm"/>
      <inkml:brushProperty name="height" value="0.05" units="cm"/>
      <inkml:brushProperty name="color" value="#E71224"/>
    </inkml:brush>
  </inkml:definitions>
  <inkml:trace contextRef="#ctx0" brushRef="#br0">398 1 472 0 0,'0'0'462'0'0,"-2"5"5"0"0,-15 20 361 0 0,0 0 0 0 0,-1-1 0 0 0,-2 0 0 0 0,0-2-1 0 0,-34 29 1 0 0,2-1 61 0 0,-23 18 169 0 0,51-49-1133 0 0,1 1 0 0 0,-34 39 0 0 0,51-51-815 0 0,-1 2-2047 0 0,6-7 1953 0 0,-4 3-863 0 0</inkml:trace>
</inkml:ink>
</file>

<file path=ppt/ink/ink17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10:27.199"/>
    </inkml:context>
    <inkml:brush xml:id="br0">
      <inkml:brushProperty name="width" value="0.05" units="cm"/>
      <inkml:brushProperty name="height" value="0.05" units="cm"/>
      <inkml:brushProperty name="color" value="#E71224"/>
    </inkml:brush>
  </inkml:definitions>
  <inkml:trace contextRef="#ctx0" brushRef="#br0">439 0 24 0 0,'0'0'1087'0'0,"-6"2"-557"0"0,-10 5 14 0 0,1 0 0 0 0,0 1-1 0 0,0 0 1 0 0,0 1 0 0 0,1 1-1 0 0,-16 14 1 0 0,-82 81 1912 0 0,78-70-1906 0 0,-79 88 999 0 0,68-63-7334 0 0,37-48 3412 0 0</inkml:trace>
</inkml:ink>
</file>

<file path=ppt/ink/ink17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48.876"/>
    </inkml:context>
    <inkml:brush xml:id="br0">
      <inkml:brushProperty name="width" value="0.05" units="cm"/>
      <inkml:brushProperty name="height" value="0.05" units="cm"/>
      <inkml:brushProperty name="color" value="#E71224"/>
    </inkml:brush>
  </inkml:definitions>
  <inkml:trace contextRef="#ctx0" brushRef="#br0">1222 103 132 0 0,'-4'-6'318'0'0,"0"1"0"0"0,0-1 0 0 0,-1 1 0 0 0,0 0 0 0 0,0 0 0 0 0,-1 1 0 0 0,1 0 0 0 0,-1 0 0 0 0,0 0 1 0 0,0 1-1 0 0,0-1 0 0 0,-1 1 0 0 0,1 1 0 0 0,-1-1 0 0 0,0 1 0 0 0,1 0 0 0 0,-12-1 0 0 0,8 2-5 0 0,-1 0 1 0 0,0 1-1 0 0,0 0 1 0 0,1 1-1 0 0,-1 0 1 0 0,0 1-1 0 0,1 0 1 0 0,-1 1-1 0 0,1 0 0 0 0,0 0 1 0 0,-11 6-1 0 0,12-5-114 0 0,1 0-1 0 0,-1 1 0 0 0,1 0 0 0 0,0 1 1 0 0,0 0-1 0 0,1 0 0 0 0,-1 1 1 0 0,1-1-1 0 0,1 2 0 0 0,-1-1 0 0 0,1 1 1 0 0,-5 9-1 0 0,8-11-91 0 0,0 0-1 0 0,0 0 1 0 0,0 1 0 0 0,1-1-1 0 0,0 1 1 0 0,1-1 0 0 0,-1 1-1 0 0,1-1 1 0 0,1 1 0 0 0,-1 0-1 0 0,1 0 1 0 0,0-1 0 0 0,1 1-1 0 0,-1 0 1 0 0,1 0 0 0 0,1-1-1 0 0,-1 1 1 0 0,5 10 0 0 0,0-3-18 0 0,0-1 0 0 0,1 0 1 0 0,1 0-1 0 0,0 0 0 0 0,1-1 1 0 0,0-1-1 0 0,1 1 1 0 0,0-1-1 0 0,1-1 0 0 0,0 0 1 0 0,1-1-1 0 0,0 0 0 0 0,0 0 1 0 0,1-2-1 0 0,24 12 1 0 0,16 4 132 0 0,2-3 1 0 0,102 24 0 0 0,-37-11-18 0 0,-109-30-185 0 0,-1 0 1 0 0,0 1-1 0 0,0 1 0 0 0,0 0 0 0 0,0 0 1 0 0,14 11-1 0 0,-20-12-16 0 0,0-1 1 0 0,-1 0 0 0 0,1 1 0 0 0,-1 0-1 0 0,0 0 1 0 0,0 0 0 0 0,0 0-1 0 0,-1 0 1 0 0,0 0 0 0 0,1 1-1 0 0,-1-1 1 0 0,-1 1 0 0 0,1 0-1 0 0,-1-1 1 0 0,0 1 0 0 0,0 0-1 0 0,1 6 1 0 0,-2-5 0 0 0,0 0 0 0 0,1 0-1 0 0,-2 0 1 0 0,1 1 0 0 0,-1-1 0 0 0,0 0-1 0 0,0 0 1 0 0,-1-1 0 0 0,1 1 0 0 0,-1 0-1 0 0,-1 0 1 0 0,1-1 0 0 0,-1 1 0 0 0,-4 5-1 0 0,2-4-4 0 0,0-2 0 0 0,-1 1 0 0 0,1 0 0 0 0,-1-1 0 0 0,0 0 0 0 0,0-1 0 0 0,-1 1 0 0 0,0-1-1 0 0,1-1 1 0 0,-1 1 0 0 0,-8 2 0 0 0,-14 4 7 0 0,0-1 0 0 0,-1-1 0 0 0,0-2 0 0 0,0-1 0 0 0,-58 2 0 0 0,73-7-7 0 0,-1 0 0 0 0,1 0 0 0 0,0-2 0 0 0,0 0 0 0 0,0-1 0 0 0,1 0 0 0 0,-1-1 0 0 0,1 0 0 0 0,-1-2 0 0 0,1 0 0 0 0,1 0 0 0 0,-1-1 0 0 0,1-1 0 0 0,1 0 0 0 0,-1-1 0 0 0,1 0 0 0 0,-15-15 0 0 0,0-4-4 0 0,2-1-1 0 0,1-1 0 0 0,1-1 1 0 0,1-2-1 0 0,2 0 1 0 0,2-1-1 0 0,0 0 0 0 0,3-2 1 0 0,-17-53-1 0 0,-21-134 49 0 0,6 18 65 0 0,84 421-157 0 0,30 46 48 0 0,-37-151 37 0 0,-30-107-48 0 0,0-2 8 0 0,0 0 0 0 0,-1-1 1 0 0,1 1-1 0 0,0 0 0 0 0,-1 0 0 0 0,1 0 1 0 0,-1-1-1 0 0,0 1 0 0 0,0 0 0 0 0,1-1 0 0 0,-1 1 1 0 0,0-1-1 0 0,0 1 0 0 0,-1-1 0 0 0,1 1 1 0 0,0-1-1 0 0,0 1 0 0 0,-1-1 0 0 0,1 0 1 0 0,-1 0-1 0 0,1 0 0 0 0,-1 0 0 0 0,1 0 0 0 0,-1 0 1 0 0,0 0-1 0 0,1-1 0 0 0,-4 2 0 0 0,-1-1 11 0 0,1 0 0 0 0,-1-1-1 0 0,1 1 1 0 0,-1-1 0 0 0,0-1 0 0 0,-8 0-1 0 0,7 0-11 0 0,-31-4 12 0 0,26 3-11 0 0,0 1 0 0 0,0 0 0 0 0,0 0 0 0 0,-22 2 0 0 0,29 0 4 0 0,1 0-1 0 0,0 0 1 0 0,0 1-1 0 0,-1-1 0 0 0,1 1 1 0 0,0 0-1 0 0,0 0 1 0 0,1 0-1 0 0,-1 0 1 0 0,0 1-1 0 0,1 0 1 0 0,-1 0-1 0 0,1 0 0 0 0,0 0 1 0 0,0 0-1 0 0,0 0 1 0 0,-3 6-1 0 0,-2 4 4 0 0,1 1 1 0 0,0-1-1 0 0,0 2 0 0 0,2-1 0 0 0,0 0 0 0 0,0 1 1 0 0,2 0-1 0 0,0 0 0 0 0,0 1 0 0 0,0 17 0 0 0,2 23 11 0 0,7 79-1 0 0,-5-118-14 0 0,1 3 46 0 0,0-10-51 0 0,-1 1 0 0 0,0 0-1 0 0,-1-1 1 0 0,-2 22-1 0 0,1-30 34 0 0,1 1 0 0 0,-1-1 0 0 0,1 0-1 0 0,-1 0 1 0 0,0 1 0 0 0,1-1 0 0 0,-1 0-1 0 0,0 0 1 0 0,-1 0 0 0 0,1 0-1 0 0,0 0 1 0 0,0-1 0 0 0,-1 1 0 0 0,0 0-1 0 0,1-1 1 0 0,-1 1 0 0 0,0 0 0 0 0,1-1-1 0 0,-1 0 1 0 0,0 0 0 0 0,0 1-1 0 0,0-1 1 0 0,0 0 0 0 0,0 0 0 0 0,-1-1-1 0 0,1 1 1 0 0,0 0 0 0 0,0-1 0 0 0,-5 1-1 0 0,-2 0 43 0 0,-1-1-1 0 0,1 0 0 0 0,-1 0 1 0 0,1-1-1 0 0,-1-1 0 0 0,1 1 1 0 0,0-1-1 0 0,-1-1 1 0 0,1 0-1 0 0,-13-6 0 0 0,-3-4 23 0 0,1 0-1 0 0,-35-27 1 0 0,40 25-200 0 0,2-1 0 0 0,0 0 1 0 0,-26-34-1 0 0,14 16-633 0 0,25 28 386 0 0,0 0 0 0 0,0 0 0 0 0,1 0 0 0 0,0 0 0 0 0,0 0-1 0 0,0 0 1 0 0,1-1 0 0 0,-3-13 0 0 0,0-26-6922 0 0</inkml:trace>
</inkml:ink>
</file>

<file path=ppt/ink/ink17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49.450"/>
    </inkml:context>
    <inkml:brush xml:id="br0">
      <inkml:brushProperty name="width" value="0.05" units="cm"/>
      <inkml:brushProperty name="height" value="0.05" units="cm"/>
      <inkml:brushProperty name="color" value="#E71224"/>
    </inkml:brush>
  </inkml:definitions>
  <inkml:trace contextRef="#ctx0" brushRef="#br0">2 181 432 0 0,'-1'-33'1538'0'0,"3"-45"0"0"0,1 11 3110 0 0,-3 64-2767 0 0,15 31-808 0 0,-14-26-961 0 0,77 234 2254 0 0,-54-151-1414 0 0,67 151-1 0 0,136 175 1024 0 0,-220-401-2088 0 0,-1 1-1 0 0,0 0 1 0 0,-1 0 0 0 0,0 1-1 0 0,5 18 1 0 0,-8-22-596 0 0,0 0-1 0 0,-1 0 1 0 0,0 0 0 0 0,0 0 0 0 0,-1 10-1 0 0,0-17 527 0 0,-1 0-1 0 0,1 0 1 0 0,0-1-1 0 0,0 1 1 0 0,0 0-1 0 0,0 0 1 0 0,-1 0-1 0 0,1-1 1 0 0,0 1-1 0 0,-1 0 1 0 0,1 0-1 0 0,0-1 0 0 0,-1 1 1 0 0,1 0-1 0 0,-1-1 1 0 0,0 1-1 0 0,1 0 1 0 0,-1-1-1 0 0,1 1 1 0 0,-1-1-1 0 0,0 1 1 0 0,0 0-1 0 0,-11 8-5649 0 0</inkml:trace>
</inkml:ink>
</file>

<file path=ppt/ink/ink17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51.368"/>
    </inkml:context>
    <inkml:brush xml:id="br0">
      <inkml:brushProperty name="width" value="0.05" units="cm"/>
      <inkml:brushProperty name="height" value="0.05" units="cm"/>
      <inkml:brushProperty name="color" value="#E71224"/>
    </inkml:brush>
  </inkml:definitions>
  <inkml:trace contextRef="#ctx0" brushRef="#br0">2575 101 108 0 0,'-12'-63'2450'0'0,"5"25"5030"0"0,47 204-5978 0 0,-19-71-779 0 0,4 0 0 0 0,47 114 0 0 0,104 178 1066 0 0,-171-375-1704 0 0,0 0-1 0 0,-1 1 1 0 0,-1 0 0 0 0,0 0-1 0 0,0 0 1 0 0,1 17 0 0 0,-4-28-19 0 0,-1 11 27 0 0,1-12-89 0 0,0 0 1 0 0,0 0 0 0 0,0 0-1 0 0,1-1 1 0 0,-1 1-1 0 0,0 0 1 0 0,0 0-1 0 0,0 0 1 0 0,-1 0 0 0 0,1-1-1 0 0,0 1 1 0 0,0 0-1 0 0,0 0 1 0 0,-1 0-1 0 0,1-1 1 0 0,0 1 0 0 0,-1 0-1 0 0,1 0 1 0 0,0-1-1 0 0,-1 1 1 0 0,1 0 0 0 0,-1-1-1 0 0,1 1 1 0 0,-1 0-1 0 0,0-1 1 0 0,1 1-1 0 0,-1-1 1 0 0,0 1 0 0 0,1-1-1 0 0,-1 1 1 0 0,0-1-1 0 0,0 1 1 0 0,0-1 0 0 0,-10 4 5 0 0,-1 0 0 0 0,1-1 0 0 0,-1-1 0 0 0,1 0 1 0 0,-1-1-1 0 0,0 0 0 0 0,0 0 0 0 0,1-2 0 0 0,-1 1 1 0 0,0-1-1 0 0,0-1 0 0 0,1 0 0 0 0,-1-1 1 0 0,1 0-1 0 0,-20-9 0 0 0,-1-1-17 0 0,0-1-1 0 0,1-2 1 0 0,0-2-1 0 0,-33-24 1 0 0,50 31 6 0 0,1 0 1 0 0,-1 0 0 0 0,2-2 0 0 0,0 1 0 0 0,0-2 0 0 0,1 1 0 0 0,1-2 0 0 0,0 1 0 0 0,1-2 0 0 0,1 1-1 0 0,0-1 1 0 0,1 0 0 0 0,-8-29 0 0 0,-42-149-78 0 0,56 192 68 0 0,1 0 0 0 0,-4-5-6 0 0,3 5 10 0 0,2 10-32 0 0,4 41 53 0 0,2 0 0 0 0,20 73 0 0 0,-13-66 9 0 0,12 100 0 0 0,-25-149-23 0 0,-1-1 1 0 0,1 0-1 0 0,-2 0 1 0 0,1 0-1 0 0,-1 1 1 0 0,0-1-1 0 0,-2 9 1 0 0,2-13-2 0 0,0 1 1 0 0,0-1-1 0 0,0 0 1 0 0,0 0 0 0 0,-1 0-1 0 0,1-1 1 0 0,0 1-1 0 0,-1 0 1 0 0,0 0-1 0 0,1-1 1 0 0,-1 1-1 0 0,0-1 1 0 0,0 1 0 0 0,0-1-1 0 0,0 0 1 0 0,0 0-1 0 0,0 0 1 0 0,0 0-1 0 0,0 0 1 0 0,0 0-1 0 0,0-1 1 0 0,-4 2 0 0 0,-1-2-1 0 0,0 1 0 0 0,1-1 0 0 0,-1 0 1 0 0,1-1-1 0 0,-1 0 0 0 0,1 0 1 0 0,-1 0-1 0 0,1 0 0 0 0,0-1 1 0 0,0 0-1 0 0,-1-1 0 0 0,1 1 1 0 0,1-1-1 0 0,-1-1 0 0 0,0 1 1 0 0,1-1-1 0 0,0 1 0 0 0,-1-2 1 0 0,-6-7-1 0 0,-1 0 0 0 0,0-1 0 0 0,2-1 0 0 0,0 0 0 0 0,0 0 0 0 0,-16-32 0 0 0,12 19 3 0 0,8 14 0 0 0,0 0-1 0 0,-10-28 0 0 0,17 39-16 0 0,-6-16 19 0 0,5 14-34 0 0,1 8-46 0 0,6 21 63 0 0,-2 0 0 0 0,-1 0-1 0 0,-1 0 1 0 0,-2 49 0 0 0,-1-64 12 0 0,-1 1-1 0 0,0-1 1 0 0,0 0 0 0 0,-1-1-1 0 0,-1 1 1 0 0,0 0-1 0 0,0-1 1 0 0,-11 17 0 0 0,14-24-1 0 0,-1 0 0 0 0,1 0 1 0 0,-1 0-1 0 0,0 0 0 0 0,0-1 0 0 0,0 1 1 0 0,0 0-1 0 0,0-1 0 0 0,0 0 1 0 0,0 1-1 0 0,0-1 0 0 0,-1 0 0 0 0,1 0 1 0 0,-1 0-1 0 0,1-1 0 0 0,-5 2 1 0 0,3-2-1 0 0,1 0 0 0 0,-1 0 0 0 0,1-1 0 0 0,-1 0 1 0 0,1 1-1 0 0,-1-1 0 0 0,1 0 0 0 0,0 0 0 0 0,0-1 0 0 0,-1 1 1 0 0,1-1-1 0 0,0 0 0 0 0,0 0 0 0 0,1 0 0 0 0,-6-4 0 0 0,0-1-41 0 0,0 0 0 0 0,1-1-1 0 0,0 1 1 0 0,1-1-1 0 0,0-1 1 0 0,0 1-1 0 0,1-1 1 0 0,0 0-1 0 0,0-1 1 0 0,1 1-1 0 0,-4-12 1 0 0,1-4-193 0 0,1 0 1 0 0,1 0 0 0 0,-2-32 0 0 0,6 54 138 0 0,-4 98-463 0 0,4-83 550 0 0,0 1 0 0 0,-1-1-1 0 0,-1 0 1 0 0,0 1 0 0 0,-1-2 0 0 0,0 1-1 0 0,-1 0 1 0 0,0-1 0 0 0,-1 0 0 0 0,0 0 0 0 0,-1 0-1 0 0,0-1 1 0 0,-1 0 0 0 0,0 0 0 0 0,0-1 0 0 0,-1 0-1 0 0,0 0 1 0 0,-1-1 0 0 0,0-1 0 0 0,0 1 0 0 0,0-2-1 0 0,-1 1 1 0 0,0-1 0 0 0,-1-1 0 0 0,1 0-1 0 0,-20 5 1 0 0,-186 38-2 0 0,158-36-8 0 0,-76 23 47 0 0,133-34-16 0 0,-29-13 20 0 0,23-2-23 0 0,1 1 0 0 0,0-1-1 0 0,1 0 1 0 0,0-1 0 0 0,-6-26-1 0 0,-5-13-20 0 0,-12-12 58 0 0,28 64-51 0 0,-1-7-12 0 0,-2 14 14 0 0,2 23-8 0 0,16 49 19 0 0,-13-57 12 0 0,-1 1-1 0 0,-1-1 1 0 0,0 0-1 0 0,-8 32 1 0 0,7-42-2 0 0,-2 1 1 0 0,0-1 0 0 0,0 0-1 0 0,0-1 1 0 0,-1 1 0 0 0,-1-1-1 0 0,0 0 1 0 0,0 0 0 0 0,-1-1-1 0 0,-11 12 1 0 0,3-6 16 0 0,0-1 0 0 0,-1-1 0 0 0,0-1-1 0 0,-1 0 1 0 0,0-1 0 0 0,0-1 0 0 0,-38 13 0 0 0,-140 34 113 0 0,131-41-58 0 0,-184 39 384 0 0,90-21-7 0 0,146-30-384 0 0,1-1 1 0 0,-1-1-1 0 0,1 0 0 0 0,-16-1 0 0 0,20 0-12 0 0,4 0-11 0 0,-16-10 69 0 0,14 3-118 0 0,1-1 1 0 0,0 0 0 0 0,1 0 0 0 0,0 0-1 0 0,0-1 1 0 0,1 1 0 0 0,0-1 0 0 0,0 1-1 0 0,1-1 1 0 0,0 0 0 0 0,0 0 0 0 0,1 1-1 0 0,0-1 1 0 0,1 0 0 0 0,2-13 0 0 0,4-17-41 0 0,21-77 0 0 0,-20 90 29 0 0,2 1 0 0 0,12-27 0 0 0,-17 42-10 0 0,0 1 0 0 0,1-1-1 0 0,0 1 1 0 0,1 0 0 0 0,0 1-1 0 0,0 0 1 0 0,16-14 0 0 0,-21 21-18 0 0,-1 0 26 0 0,1 1 0 0 0,0 0 0 0 0,-1 0 0 0 0,1 0 0 0 0,0 0 0 0 0,-1 0 0 0 0,1 0 0 0 0,0 1 0 0 0,-1-1 0 0 0,1 0 0 0 0,0 1 0 0 0,-1-1 0 0 0,1 1 0 0 0,-1 0 0 0 0,1-1 0 0 0,-1 1 0 0 0,1 0 0 0 0,-1 0 0 0 0,0 0 0 0 0,2 2 0 0 0,26 25-7 0 0,-15-7 12 0 0,-1 1 1 0 0,-1 0-1 0 0,-1 0 1 0 0,-1 2-1 0 0,-1-1 1 0 0,-1 1-1 0 0,-1 0 1 0 0,-1 1 0 0 0,-2 0-1 0 0,0 0 1 0 0,-1 0-1 0 0,-2 0 1 0 0,-1 0-1 0 0,0 0 1 0 0,-2 1-1 0 0,-1-1 1 0 0,-11 42-1 0 0,8-49 51 0 0,0-1-1 0 0,-2 1 0 0 0,0-2 1 0 0,-1 1-1 0 0,-1-1 1 0 0,0-1-1 0 0,-1 0 0 0 0,-1 0 1 0 0,0-1-1 0 0,-19 17 1 0 0,24-26-159 0 0,-1 0 1 0 0,0 0 0 0 0,0-1-1 0 0,0 0 1 0 0,0 0 0 0 0,-1-1-1 0 0,0 0 1 0 0,1 0-1 0 0,-1-1 1 0 0,0 0 0 0 0,0-1-1 0 0,0 0 1 0 0,0-1 0 0 0,-1 1-1 0 0,1-2 1 0 0,0 1 0 0 0,-14-3-1 0 0,20 1-312 0 0,-1 0 0 0 0,1 0 0 0 0,0 0 0 0 0,0 0 0 0 0,0 0-1 0 0,0 0 1 0 0,1-1 0 0 0,-1 1 0 0 0,1-1 0 0 0,-1 0-1 0 0,1 0 1 0 0,0 0 0 0 0,0 0 0 0 0,0 0 0 0 0,1 0 0 0 0,-1-1-1 0 0,1 1 1 0 0,-2-6 0 0 0,1 6-842 0 0</inkml:trace>
</inkml:ink>
</file>

<file path=ppt/ink/ink17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51.716"/>
    </inkml:context>
    <inkml:brush xml:id="br0">
      <inkml:brushProperty name="width" value="0.05" units="cm"/>
      <inkml:brushProperty name="height" value="0.05" units="cm"/>
      <inkml:brushProperty name="color" value="#E71224"/>
    </inkml:brush>
  </inkml:definitions>
  <inkml:trace contextRef="#ctx0" brushRef="#br0">1 8 532 0 0,'53'-7'9778'0'0,"-51"7"-8835"0"0,-10 2-7571 0 0,-33 9 4027 0 0</inkml:trace>
</inkml:ink>
</file>

<file path=ppt/ink/ink18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52.079"/>
    </inkml:context>
    <inkml:brush xml:id="br0">
      <inkml:brushProperty name="width" value="0.05" units="cm"/>
      <inkml:brushProperty name="height" value="0.05" units="cm"/>
      <inkml:brushProperty name="color" value="#E71224"/>
    </inkml:brush>
  </inkml:definitions>
  <inkml:trace contextRef="#ctx0" brushRef="#br0">444 0 448 0 0,'-62'270'6621'0'0,"52"-241"-5920"0"0,-2-1-1 0 0,-1-1 0 0 0,-1 0 0 0 0,-1-1 1 0 0,-28 38-1 0 0,27-41-337 0 0,7-11-163 0 0,0-1-1 0 0,-1 0 1 0 0,0 0 0 0 0,-1-1 0 0 0,-14 10 0 0 0,20-16-262 0 0,0 0 1 0 0,0-1-1 0 0,0 0 0 0 0,0 1 1 0 0,-1-2-1 0 0,1 1 1 0 0,-1-1-1 0 0,0 1 1 0 0,0-2-1 0 0,0 1 0 0 0,0-1 1 0 0,0 0-1 0 0,0 0 1 0 0,-6 0-1 0 0,6-2-393 0 0,1 0 0 0 0,-1-1 0 0 0,1 0 0 0 0,0 0 0 0 0,0 0 0 0 0,0 0 0 0 0,0-1 0 0 0,0 0 0 0 0,0 0 0 0 0,1 0 0 0 0,0-1 0 0 0,-1 1 0 0 0,1-1 0 0 0,-4-5 0 0 0,-10-12-2405 0 0</inkml:trace>
</inkml:ink>
</file>

<file path=ppt/ink/ink18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52.440"/>
    </inkml:context>
    <inkml:brush xml:id="br0">
      <inkml:brushProperty name="width" value="0.05" units="cm"/>
      <inkml:brushProperty name="height" value="0.05" units="cm"/>
      <inkml:brushProperty name="color" value="#E71224"/>
    </inkml:brush>
  </inkml:definitions>
  <inkml:trace contextRef="#ctx0" brushRef="#br0">207 50 108 0 0,'-15'7'459'0'0,"0"2"1"0"0,1 0-1 0 0,0 0 1 0 0,1 1-1 0 0,-1 1 0 0 0,2 0 1 0 0,0 1-1 0 0,0 0 0 0 0,1 1 1 0 0,-17 26-1 0 0,22-30-184 0 0,0 1 0 0 0,1 0 0 0 0,0 1 0 0 0,0-1 0 0 0,1 1 0 0 0,0 0-1 0 0,1 0 1 0 0,1 0 0 0 0,-1 0 0 0 0,2 1 0 0 0,0-1 0 0 0,0 1 0 0 0,1-1 0 0 0,0 1-1 0 0,1-1 1 0 0,4 22 0 0 0,-3-27-174 0 0,1 1 1 0 0,0-1-1 0 0,0 0 0 0 0,0 1 0 0 0,1-1 0 0 0,-1-1 0 0 0,1 1 1 0 0,1 0-1 0 0,-1-1 0 0 0,1 0 0 0 0,0 0 0 0 0,0-1 1 0 0,1 1-1 0 0,-1-1 0 0 0,1 0 0 0 0,0 0 0 0 0,0-1 0 0 0,0 0 1 0 0,1 0-1 0 0,-1 0 0 0 0,1-1 0 0 0,0 0 0 0 0,-1 0 0 0 0,13 1 1 0 0,-4-1 4 0 0,0 0 1 0 0,0-1-1 0 0,0 0 1 0 0,0-2-1 0 0,-1 0 1 0 0,1 0-1 0 0,0-1 1 0 0,0-1-1 0 0,0 0 1 0 0,20-9-1 0 0,-24 7-66 0 0,-1 0 0 0 0,0-1 0 0 0,0-1 0 0 0,-1 0-1 0 0,0 0 1 0 0,0-1 0 0 0,-1 0 0 0 0,0 0 0 0 0,0-1 0 0 0,-1 0-1 0 0,0 0 1 0 0,0-1 0 0 0,-1 0 0 0 0,0 0 0 0 0,-1 0 0 0 0,-1-1-1 0 0,1 0 1 0 0,-2 0 0 0 0,1 0 0 0 0,-2 0 0 0 0,3-14 0 0 0,-3 15-99 0 0,-1-1 1 0 0,0 0-1 0 0,0 0 1 0 0,-1 1 0 0 0,0-1-1 0 0,-1 0 1 0 0,0 0-1 0 0,-1 1 1 0 0,0-1 0 0 0,-1 1-1 0 0,0-1 1 0 0,-1 1-1 0 0,0 0 1 0 0,0 0 0 0 0,-1 1-1 0 0,0-1 1 0 0,-1 1-1 0 0,0 0 1 0 0,-1 0 0 0 0,1 1-1 0 0,-2 0 1 0 0,-13-12 0 0 0,-22-8-1889 0 0,9 16-3478 0 0,12 6 2220 0 0</inkml:trace>
</inkml:ink>
</file>

<file path=ppt/ink/ink18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52.769"/>
    </inkml:context>
    <inkml:brush xml:id="br0">
      <inkml:brushProperty name="width" value="0.05" units="cm"/>
      <inkml:brushProperty name="height" value="0.05" units="cm"/>
      <inkml:brushProperty name="color" value="#E71224"/>
    </inkml:brush>
  </inkml:definitions>
  <inkml:trace contextRef="#ctx0" brushRef="#br0">1 336 596 0 0,'58'-56'2079'0'0,"3"3"1"0"0,74-49-1 0 0,-99 78-1533 0 0,1 2 0 0 0,1 2 0 0 0,70-26-1 0 0,-48 35-895 0 0,-47 9-113 0 0,-10 2-236 0 0,18 11-3008 0 0,-17-9 1569 0 0</inkml:trace>
</inkml:ink>
</file>

<file path=ppt/ink/ink18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53.253"/>
    </inkml:context>
    <inkml:brush xml:id="br0">
      <inkml:brushProperty name="width" value="0.05" units="cm"/>
      <inkml:brushProperty name="height" value="0.05" units="cm"/>
      <inkml:brushProperty name="color" value="#E71224"/>
    </inkml:brush>
  </inkml:definitions>
  <inkml:trace contextRef="#ctx0" brushRef="#br0">406 406 512 0 0,'-14'-5'611'0'0,"0"-1"0"0"0,1-1 0 0 0,0 0 0 0 0,0 0 0 0 0,-12-11 0 0 0,20 14-383 0 0,0-1 1 0 0,1 0 0 0 0,-1 0 0 0 0,1 0 0 0 0,0 0 0 0 0,0-1-1 0 0,1 0 1 0 0,0 0 0 0 0,0 0 0 0 0,0 0 0 0 0,0 0 0 0 0,1 0 0 0 0,-2-10-1 0 0,2 6-84 0 0,1 0-1 0 0,0-1 1 0 0,1 1-1 0 0,0 0 1 0 0,0 0-1 0 0,1-1 1 0 0,0 1 0 0 0,1 0-1 0 0,0 0 1 0 0,1 0-1 0 0,0 1 1 0 0,1-1-1 0 0,0 0 1 0 0,0 1-1 0 0,1 0 1 0 0,0 0-1 0 0,0 1 1 0 0,1-1-1 0 0,9-9 1 0 0,-10 12-98 0 0,0 1 0 0 0,1-1 0 0 0,-1 1 1 0 0,1 0-1 0 0,0 0 0 0 0,1 1 0 0 0,-1 0 1 0 0,1 0-1 0 0,0 1 0 0 0,-1-1 0 0 0,2 1 1 0 0,-1 1-1 0 0,0 0 0 0 0,1 0 0 0 0,-1 0 1 0 0,1 1-1 0 0,-1 0 0 0 0,1 0 0 0 0,-1 1 1 0 0,1 0-1 0 0,0 0 0 0 0,-1 1 0 0 0,1 0 1 0 0,0 0-1 0 0,-1 1 0 0 0,11 3 0 0 0,-10-2-25 0 0,0 0-1 0 0,-1 1 1 0 0,1 0-1 0 0,-1 0 1 0 0,1 1-1 0 0,-1 0 0 0 0,-1 0 1 0 0,1 0-1 0 0,-1 1 1 0 0,0 0-1 0 0,0 0 1 0 0,0 1-1 0 0,-1-1 1 0 0,0 1-1 0 0,-1 1 0 0 0,1-1 1 0 0,-2 0-1 0 0,1 1 1 0 0,-1 0-1 0 0,5 16 1 0 0,-6-14 1 0 0,0 0 0 0 0,-1 0 1 0 0,0 0-1 0 0,-1 0 1 0 0,0 1-1 0 0,-1-1 1 0 0,0 0-1 0 0,0 0 0 0 0,-1 0 1 0 0,-1 0-1 0 0,0 0 1 0 0,0-1-1 0 0,0 1 0 0 0,-1-1 1 0 0,-1 1-1 0 0,0-2 1 0 0,-6 11-1 0 0,-23 26 110 0 0,-58 61-1 0 0,48-58-72 0 0,36-38-47 0 0,0-1 1 0 0,0 1-1 0 0,1 1 0 0 0,0-1 0 0 0,1 1 1 0 0,-8 19-1 0 0,13-26-9 0 0,-1 0 0 0 0,1 1-1 0 0,0-1 1 0 0,0 0 0 0 0,0 1 0 0 0,1-1 0 0 0,0 1 0 0 0,-1-1 0 0 0,1 0-1 0 0,1 1 1 0 0,-1-1 0 0 0,1 1 0 0 0,0-1 0 0 0,0 0 0 0 0,0 0 0 0 0,0 1-1 0 0,1-1 1 0 0,0 0 0 0 0,0 0 0 0 0,0 0 0 0 0,0-1 0 0 0,4 5 0 0 0,12 12 15 0 0,1 0 1 0 0,1-2 0 0 0,0 0 0 0 0,46 28 0 0 0,-47-34 6 0 0,1 2 1 0 0,-2 0-1 0 0,1 1 1 0 0,-2 0-1 0 0,0 2 1 0 0,-1 0-1 0 0,17 24 1 0 0,-30-36 40 0 0,0 0 0 0 0,-1 0 0 0 0,1 0 0 0 0,-1 0 0 0 0,0 1 0 0 0,0-1 0 0 0,-1 1 1 0 0,0-1-1 0 0,0 1 0 0 0,0 0 0 0 0,-1 0 0 0 0,1-1 0 0 0,-1 1 0 0 0,-1 0 1 0 0,1 0-1 0 0,-1-1 0 0 0,0 1 0 0 0,0 0 0 0 0,-1-1 0 0 0,0 1 0 0 0,0-1 1 0 0,0 0-1 0 0,0 1 0 0 0,-1-1 0 0 0,0 0 0 0 0,0-1 0 0 0,-1 1 0 0 0,1 0 0 0 0,-1-1 1 0 0,0 0-1 0 0,0 0 0 0 0,0 0 0 0 0,-1 0 0 0 0,1-1 0 0 0,-1 1 0 0 0,0-1 1 0 0,0 0-1 0 0,0-1 0 0 0,0 1 0 0 0,0-1 0 0 0,-1 0 0 0 0,1-1 0 0 0,-1 1 1 0 0,0-1-1 0 0,-10 1 0 0 0,3 0-12 0 0,-1 0-1 0 0,1-1 1 0 0,-1-1 0 0 0,1 0 0 0 0,0-1 0 0 0,-1-1 0 0 0,1 0 0 0 0,0 0-1 0 0,0-1 1 0 0,0-1 0 0 0,-21-9 0 0 0,9 2-35 0 0,0-2 1 0 0,1-1-1 0 0,1-1 0 0 0,0-1 1 0 0,1-1-1 0 0,1-1 1 0 0,0 0-1 0 0,2-2 0 0 0,0 0 1 0 0,-30-44-1 0 0,32 39-417 0 0,0 0 1 0 0,2-1-1 0 0,1-1 0 0 0,2 0 0 0 0,0-1 0 0 0,2 0 0 0 0,1 0 0 0 0,1-1 1 0 0,1-1-1 0 0,-2-32 0 0 0,0-25-5845 0 0,8 44 2648 0 0</inkml:trace>
</inkml:ink>
</file>

<file path=ppt/ink/ink18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53.621"/>
    </inkml:context>
    <inkml:brush xml:id="br0">
      <inkml:brushProperty name="width" value="0.05" units="cm"/>
      <inkml:brushProperty name="height" value="0.05" units="cm"/>
      <inkml:brushProperty name="color" value="#E71224"/>
    </inkml:brush>
  </inkml:definitions>
  <inkml:trace contextRef="#ctx0" brushRef="#br0">25 94 736 0 0,'6'-22'2186'0'0,"-2"8"-347"0"0,0 1-1 0 0,1 0 1 0 0,7-15-1 0 0,-10 26-1181 0 0,-5 0 386 0 0,-4 12-965 0 0,-12 25-2610 0 0,5-9-1261 0 0,0-5 568 0 0</inkml:trace>
</inkml:ink>
</file>

<file path=ppt/ink/ink18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54.243"/>
    </inkml:context>
    <inkml:brush xml:id="br0">
      <inkml:brushProperty name="width" value="0.05" units="cm"/>
      <inkml:brushProperty name="height" value="0.05" units="cm"/>
      <inkml:brushProperty name="color" value="#E71224"/>
    </inkml:brush>
  </inkml:definitions>
  <inkml:trace contextRef="#ctx0" brushRef="#br0">78 252 152 0 0,'-25'-90'1869'0'0,"-17"-51"2287"0"0,35 124-3292 0 0,4 13-88 0 0,3 11 1297 0 0,12 44-1709 0 0,2 1 0 0 0,2-2 0 0 0,3 0 0 0 0,25 49 0 0 0,-10-33 170 0 0,3-1-1 0 0,67 88 1 0 0,-14-39 142 0 0,50 69 180 0 0,-118-143-1434 0 0,-17-7-4699 0 0,-17-16-1271 0 0</inkml:trace>
</inkml:ink>
</file>

<file path=ppt/ink/ink18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55.337"/>
    </inkml:context>
    <inkml:brush xml:id="br0">
      <inkml:brushProperty name="width" value="0.05" units="cm"/>
      <inkml:brushProperty name="height" value="0.05" units="cm"/>
      <inkml:brushProperty name="color" value="#E71224"/>
    </inkml:brush>
  </inkml:definitions>
  <inkml:trace contextRef="#ctx0" brushRef="#br0">1324 31 524 0 0,'-15'-30'4124'0'0,"15"48"-2149"0"0,19 61-1101 0 0,25 36 47 0 0,5-1 1 0 0,110 185-1 0 0,-53-122 513 0 0,173 216 0 0 0,-170-245-659 0 0,-106-143-747 0 0,0 0 0 0 0,0 0-1 0 0,-1 1 1 0 0,1-1 0 0 0,-1 0 0 0 0,0 1 0 0 0,-1-1 0 0 0,0 1-1 0 0,0 0 1 0 0,0-1 0 0 0,0 1 0 0 0,-1 0 0 0 0,0 0 0 0 0,0-1-1 0 0,0 1 1 0 0,-2 7 0 0 0,-1-4-3 0 0,1-1 1 0 0,-1 0-1 0 0,0 0 1 0 0,-1 0-1 0 0,0-1 0 0 0,0 1 1 0 0,-1-1-1 0 0,0 0 1 0 0,0 0-1 0 0,-7 6 0 0 0,-1 0 1 0 0,-1 0 0 0 0,-1 0 0 0 0,0-2-1 0 0,0 0 1 0 0,-1 0 0 0 0,-1-2 0 0 0,1 0 0 0 0,-2-1-1 0 0,-20 7 1 0 0,20-9-19 0 0,-1-1 0 0 0,0-1 0 0 0,0-1 0 0 0,0 0-1 0 0,0-1 1 0 0,0-1 0 0 0,0-1 0 0 0,-1-1 0 0 0,1-1 0 0 0,0 0 0 0 0,0-1 0 0 0,0-2-1 0 0,1 0 1 0 0,-1 0 0 0 0,1-2 0 0 0,0 0 0 0 0,1-1 0 0 0,0-1 0 0 0,0-1 0 0 0,1 0 0 0 0,0-1-1 0 0,1-1 1 0 0,0 0 0 0 0,-22-24 0 0 0,13 9-11 0 0,1 0 0 0 0,2-2 0 0 0,1 0-1 0 0,1-2 1 0 0,1 0 0 0 0,2 0 0 0 0,1-2 0 0 0,1 0-1 0 0,3 0 1 0 0,0-2 0 0 0,2 1 0 0 0,2-1 0 0 0,1 0 0 0 0,-3-58-1 0 0,9 91 4 0 0,0 1-1 0 0,0-1 0 0 0,-1 1 1 0 0,1-1-1 0 0,0 1 0 0 0,0-1 0 0 0,0 1 1 0 0,1-1-1 0 0,-1 1 0 0 0,0-1 1 0 0,0 1-1 0 0,1-1 0 0 0,-1 1 0 0 0,1-1 1 0 0,0 1-1 0 0,-1 0 0 0 0,1-1 1 0 0,0 1-1 0 0,0 0 0 0 0,-1 0 0 0 0,1-1 1 0 0,0 1-1 0 0,0 0 0 0 0,0 0 1 0 0,1 0-1 0 0,-1 0 0 0 0,0 0 0 0 0,0 0 1 0 0,3 0-1 0 0,-2 0 5 0 0,2 5-9 0 0,12 10 7 0 0,-1 0 0 0 0,0 1 0 0 0,-1 1 0 0 0,-1 0 0 0 0,-1 1 0 0 0,19 33 1 0 0,55 127-8 0 0,-66-133 7 0 0,-12-27 2 0 0,-1-1 1 0 0,-1 2-1 0 0,-1-1 1 0 0,6 34-1 0 0,-9-41 1 0 0,-2 0 0 0 0,1 1-1 0 0,-2-1 1 0 0,1 0-1 0 0,-1 0 1 0 0,-1 0 0 0 0,0-1-1 0 0,0 1 1 0 0,-1 0 0 0 0,-6 14-1 0 0,6-17 0 0 0,0 0 0 0 0,-1 0 0 0 0,0 0 0 0 0,0-1 0 0 0,0 1 1 0 0,-1-1-1 0 0,0 0 0 0 0,0 0 0 0 0,-1-1 0 0 0,0 0 0 0 0,0 0 0 0 0,0 0 0 0 0,-1-1 0 0 0,-12 7 0 0 0,10-7-3 0 0,0 0 0 0 0,-1-1 0 0 0,0 0 0 0 0,0-1 0 0 0,0 0 0 0 0,0-1 0 0 0,0 0 0 0 0,0-1 0 0 0,0 0 0 0 0,-13-1 0 0 0,0-2-2 0 0,0-2 1 0 0,1 0-1 0 0,-1-1 1 0 0,1-1-1 0 0,1-2 0 0 0,-1 0 1 0 0,2-1-1 0 0,-1-1 1 0 0,-25-18-1 0 0,-19-18-10 0 0,-108-98-1 0 0,161 134 8 0 0,-18-22-23 0 0,29 32 14 0 0,8 5-36 0 0,1 1 49 0 0,0 0 0 0 0,1 1 0 0 0,-2 0-1 0 0,1 1 1 0 0,-1 0 0 0 0,0 0 0 0 0,0 1 0 0 0,-1-1-1 0 0,0 1 1 0 0,0 1 0 0 0,5 11 0 0 0,2 6-2 0 0,-1 2 1 0 0,-1-1-1 0 0,10 41 1 0 0,-19-60 22 0 0,0 1 0 0 0,0-1 0 0 0,-1 1 1 0 0,0-1-1 0 0,-1 1 0 0 0,0-1 0 0 0,0 1 0 0 0,-1 0 0 0 0,0-1 1 0 0,0 1-1 0 0,-1-1 0 0 0,0 0 0 0 0,0 1 0 0 0,-1-1 1 0 0,0 0-1 0 0,-7 11 0 0 0,9-16-3 0 0,-1-1 0 0 0,0 1 0 0 0,0 0 0 0 0,0-1 0 0 0,-1 1-1 0 0,1-1 1 0 0,0 0 0 0 0,-1 0 0 0 0,0 0 0 0 0,1 0 0 0 0,-1-1 0 0 0,0 1 0 0 0,0-1 0 0 0,0 1 0 0 0,0-1-1 0 0,0 0 1 0 0,0 0 0 0 0,-1 0 0 0 0,-3 0 0 0 0,2-1-2 0 0,0 0 0 0 0,0 0 0 0 0,0-1 1 0 0,0 0-1 0 0,0 0 0 0 0,0 0 0 0 0,1-1 0 0 0,-1 1 1 0 0,0-1-1 0 0,1 0 0 0 0,-7-4 0 0 0,-3-3 0 0 0,1 0-1 0 0,0-1 1 0 0,1 0-1 0 0,0-1 1 0 0,1-1 0 0 0,-16-19-1 0 0,-43-87-59 0 0,70 118 44 0 0,-1-1 0 0 0,1 1 1 0 0,0 0-1 0 0,-1-1 0 0 0,1 1 0 0 0,0 0 1 0 0,0-1-1 0 0,-1 1 0 0 0,1 0 0 0 0,-1-1 1 0 0,1 1-1 0 0,0 0 0 0 0,-1 0 0 0 0,1-1 1 0 0,-1 1-1 0 0,1 0 0 0 0,0 0 0 0 0,-1 0 1 0 0,1 0-1 0 0,-1-1 0 0 0,1 1 0 0 0,-1 0 1 0 0,1 0-1 0 0,-1 0 0 0 0,1 0 1 0 0,-1 0-1 0 0,1 0 0 0 0,-1 0 0 0 0,1 1 1 0 0,0-1-1 0 0,-1 0 0 0 0,1 0 0 0 0,-1 0 1 0 0,1 0-1 0 0,-1 0 0 0 0,1 1 0 0 0,0-1 1 0 0,-1 0-1 0 0,1 0 0 0 0,-1 1 0 0 0,1-1 1 0 0,0 0-1 0 0,-1 1 0 0 0,-11 17-15 0 0,10-15 19 0 0,-39 66-47 0 0,-43 66 42 0 0,71-117 3 0 0,0-1 0 0 0,-2-1 0 0 0,0 0 0 0 0,0-1 0 0 0,-25 17 0 0 0,34-27-47 0 0,-13 8 90 0 0,0 0-1 0 0,0 0 1 0 0,-42 18 0 0 0,57-29-155 0 0,-1-1 0 0 0,0 1 0 0 0,1 0 0 0 0,-1-1 0 0 0,0 0 0 0 0,0 0 0 0 0,1-1 0 0 0,-1 1 0 0 0,0-1 0 0 0,0 0 0 0 0,0 0 0 0 0,0-1 0 0 0,0 0 0 0 0,0 1 0 0 0,1-1 0 0 0,-1-1 0 0 0,0 1 0 0 0,1-1 0 0 0,-1 0 0 0 0,1 0 0 0 0,-1 0 0 0 0,1-1 0 0 0,0 1 0 0 0,-7-7 0 0 0,-20-24-6352 0 0,22 13 2729 0 0</inkml:trace>
</inkml:ink>
</file>

<file path=ppt/ink/ink18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55.707"/>
    </inkml:context>
    <inkml:brush xml:id="br0">
      <inkml:brushProperty name="width" value="0.05" units="cm"/>
      <inkml:brushProperty name="height" value="0.05" units="cm"/>
      <inkml:brushProperty name="color" value="#E71224"/>
    </inkml:brush>
  </inkml:definitions>
  <inkml:trace contextRef="#ctx0" brushRef="#br0">1 218 900 0 0,'28'-48'4464'0'0,"-18"30"-3250"0"0,1-1-1 0 0,1 1 0 0 0,1 1 0 0 0,29-32 0 0 0,-33 40-922 0 0,-3 3-253 0 0,1 0 0 0 0,-1 1 0 0 0,1-1 0 0 0,0 1 0 0 0,10-5 0 0 0,-15 9-617 0 0,3 1-577 0 0,7 1 679 0 0,-4 5-4443 0 0,10 24 2211 0 0</inkml:trace>
</inkml:ink>
</file>

<file path=ppt/ink/ink18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56.053"/>
    </inkml:context>
    <inkml:brush xml:id="br0">
      <inkml:brushProperty name="width" value="0.05" units="cm"/>
      <inkml:brushProperty name="height" value="0.05" units="cm"/>
      <inkml:brushProperty name="color" value="#E71224"/>
    </inkml:brush>
  </inkml:definitions>
  <inkml:trace contextRef="#ctx0" brushRef="#br0">0 356 280 0 0,'5'-6'905'0'0,"69"-76"2185"0"0,-46 54-1842 0 0,30-40-1 0 0,-9 13-381 0 0,-39 45-966 0 0,-1 0-1 0 0,1-1 0 0 0,-2 0 0 0 0,1 0 1 0 0,8-17-1 0 0,-16 24-1186 0 0,-1-1-890 0 0,-3-22 169 0 0</inkml:trace>
</inkml:ink>
</file>

<file path=ppt/ink/ink18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56.778"/>
    </inkml:context>
    <inkml:brush xml:id="br0">
      <inkml:brushProperty name="width" value="0.05" units="cm"/>
      <inkml:brushProperty name="height" value="0.05" units="cm"/>
      <inkml:brushProperty name="color" value="#E71224"/>
    </inkml:brush>
  </inkml:definitions>
  <inkml:trace contextRef="#ctx0" brushRef="#br0">0 273 956 0 0,'1'-8'464'0'0,"0"-1"0"0"0,1 1 0 0 0,0 0 0 0 0,0 0 1 0 0,1 0-1 0 0,0 0 0 0 0,0 1 0 0 0,1-1 0 0 0,0 1 0 0 0,7-11 0 0 0,56-68 1489 0 0,-63 80-1806 0 0,6-5-337 0 0,24-31 1532 0 0,-16 12-6721 0 0</inkml:trace>
</inkml:ink>
</file>

<file path=ppt/ink/ink19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57.490"/>
    </inkml:context>
    <inkml:brush xml:id="br0">
      <inkml:brushProperty name="width" value="0.05" units="cm"/>
      <inkml:brushProperty name="height" value="0.05" units="cm"/>
      <inkml:brushProperty name="color" value="#E71224"/>
    </inkml:brush>
  </inkml:definitions>
  <inkml:trace contextRef="#ctx0" brushRef="#br0">1140 1 336 0 0,'0'0'1988'0'0,"5"4"-1406"0"0,1 2-400 0 0,0 1 1 0 0,-1 0 0 0 0,0 1-1 0 0,0-1 1 0 0,0 1 0 0 0,-1 0-1 0 0,0 0 1 0 0,-1 1 0 0 0,0-1 0 0 0,0 1-1 0 0,-1-1 1 0 0,0 1 0 0 0,-1 0-1 0 0,1 0 1 0 0,-2 0 0 0 0,1 0-1 0 0,-1 0 1 0 0,-2 12 0 0 0,0 0 112 0 0,0 0 0 0 0,-1-1 0 0 0,-1 1-1 0 0,-1-1 1 0 0,-1 0 0 0 0,-1 0 0 0 0,-12 25 0 0 0,6-22-39 0 0,-1 0 0 0 0,-1-1-1 0 0,-1-1 1 0 0,-1-1 0 0 0,-33 32 0 0 0,-112 82 633 0 0,130-109-728 0 0,-14 9 109 0 0,-2-2-1 0 0,-61 31 1 0 0,76-47-87 0 0,-1 0 1 0 0,-1-2-1 0 0,0-2 0 0 0,-60 13 1 0 0,80-23-151 0 0,0 0 1 0 0,0-1-1 0 0,0-1 1 0 0,0 0 0 0 0,0-1-1 0 0,0 0 1 0 0,0-2 0 0 0,0 0-1 0 0,0 0 1 0 0,1-1 0 0 0,-1-1-1 0 0,1-1 1 0 0,1 0 0 0 0,-1 0-1 0 0,1-2 1 0 0,0 1 0 0 0,0-2-1 0 0,1 0 1 0 0,0 0 0 0 0,-19-21-1 0 0,20 17-16 0 0,0 0 0 0 0,1-1 0 0 0,1 0 1 0 0,1-1-1 0 0,0 0 0 0 0,-8-20 0 0 0,13 27-15 0 0,1-1-1 0 0,0 1 1 0 0,1-1 0 0 0,0 0 0 0 0,0 1-1 0 0,1-1 1 0 0,0 0 0 0 0,0 0 0 0 0,1 1-1 0 0,0-1 1 0 0,0 0 0 0 0,1 1 0 0 0,1-1 0 0 0,3-9-1 0 0,0 4 8 0 0,1 0 0 0 0,0 0 0 0 0,1 1-1 0 0,12-16 1 0 0,-15 23-5 0 0,0-1-1 0 0,0 1 1 0 0,1 0 0 0 0,-1 0 0 0 0,1 1-1 0 0,1 0 1 0 0,-1 0 0 0 0,1 0-1 0 0,10-5 1 0 0,-12 9-4 0 0,0-1 0 0 0,-1 1 0 0 0,1 1 0 0 0,0-1 0 0 0,0 1 0 0 0,0-1 0 0 0,0 1 0 0 0,0 1 0 0 0,-1-1 0 0 0,1 1 0 0 0,0 0 0 0 0,0 0 0 0 0,0 0 0 0 0,-1 1 0 0 0,1-1 0 0 0,-1 1 0 0 0,1 0 0 0 0,-1 1 0 0 0,0-1 0 0 0,0 1 0 0 0,0 0 0 0 0,0 0 0 0 0,0 0 0 0 0,-1 0 0 0 0,1 1-1 0 0,-1-1 1 0 0,6 9 0 0 0,6 7 0 0 0,-1 1 0 0 0,-1 1-1 0 0,20 44 1 0 0,-32-64 0 0 0,11 29 72 0 0,-2 0-1 0 0,0 0 1 0 0,-2 1-1 0 0,-1 1 1 0 0,-2-1 0 0 0,-1 1-1 0 0,-2 0 1 0 0,0 0 0 0 0,-3 0-1 0 0,0 0 1 0 0,-2 0 0 0 0,-2-1-1 0 0,0 1 1 0 0,-3-1-1 0 0,-19 56 1 0 0,15-58 66 0 0,-1-1-1 0 0,-2-1 1 0 0,-17 27-1 0 0,24-41-195 0 0,-1-1 0 0 0,-1 1 0 0 0,0-2 0 0 0,-1 1 0 0 0,0-1 0 0 0,-1-1 0 0 0,-21 15 0 0 0,31-24-283 0 0,1 0-1 0 0,-1 0 1 0 0,0 0 0 0 0,1-1-1 0 0,-1 1 1 0 0,0 0 0 0 0,0-1-1 0 0,0 0 1 0 0,0 1 0 0 0,1-1-1 0 0,-1 0 1 0 0,0 0 0 0 0,0 0-1 0 0,0 0 1 0 0,0 0 0 0 0,0-1-1 0 0,0 1 1 0 0,1 0-1 0 0,-1-1 1 0 0,0 0 0 0 0,0 1-1 0 0,0-1 1 0 0,1 0 0 0 0,-1 0-1 0 0,-1-1 1 0 0,0 1 279 0 0,-2-2-3467 0 0</inkml:trace>
</inkml:ink>
</file>

<file path=ppt/ink/ink19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08:57.909"/>
    </inkml:context>
    <inkml:brush xml:id="br0">
      <inkml:brushProperty name="width" value="0.05" units="cm"/>
      <inkml:brushProperty name="height" value="0.05" units="cm"/>
      <inkml:brushProperty name="color" value="#E71224"/>
    </inkml:brush>
  </inkml:definitions>
  <inkml:trace contextRef="#ctx0" brushRef="#br0">0 317 312 0 0,'0'0'2048'0'0,"6"-3"-1111"0"0,423-257 6612 0 0,-426 257-7613 0 0,64-36-120 0 0,-61 37-821 0 0,0 0 0 0 0,-1 0 0 0 0,1 0-1 0 0,1 1 1 0 0,10-1 0 0 0,-14 1-1566 0 0</inkml:trace>
</inkml:ink>
</file>

<file path=ppt/ink/ink19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10:31.392"/>
    </inkml:context>
    <inkml:brush xml:id="br0">
      <inkml:brushProperty name="width" value="0.05" units="cm"/>
      <inkml:brushProperty name="height" value="0.05" units="cm"/>
      <inkml:brushProperty name="color" value="#E71224"/>
    </inkml:brush>
  </inkml:definitions>
  <inkml:trace contextRef="#ctx0" brushRef="#br0">102 12 312 0 0,'-9'-6'7880'0'0,"9"6"-7820"0"0,1-1-34 0 0,0 1 0 0 0,-1-1-1 0 0,1 1 1 0 0,0-1 0 0 0,-1 1 0 0 0,1 0 0 0 0,0-1-1 0 0,0 1 1 0 0,-1 0 0 0 0,1 0 0 0 0,0-1-1 0 0,0 1 1 0 0,0 0 0 0 0,-1 0 0 0 0,1 0 0 0 0,0 0-1 0 0,0 0 1 0 0,0 0 0 0 0,-1 0 0 0 0,1 0-1 0 0,0 0 1 0 0,0 1 0 0 0,1-1 0 0 0,0 4 30 0 0,-1-1 0 0 0,1 1 0 0 0,0-1 0 0 0,-1 1 0 0 0,0 0 0 0 0,0 0-1 0 0,0-1 1 0 0,0 1 0 0 0,-1 0 0 0 0,0 0 0 0 0,1 0 0 0 0,-1 0 0 0 0,-1 0 0 0 0,1 0 0 0 0,-1 0 0 0 0,-1 7 0 0 0,0-4 65 0 0,1 0-1 0 0,-2-1 1 0 0,1 1-1 0 0,-1-1 1 0 0,0 0-1 0 0,0 1 1 0 0,0-1-1 0 0,-1-1 1 0 0,-8 11-1 0 0,11-15-24 0 0,-30 10 697 0 0,28-11-679 0 0,2-1-108 0 0,0 1 0 0 0,0-1 0 0 0,1 0 0 0 0,-1 1 0 0 0,0-1 0 0 0,0 0 0 0 0,1 1 0 0 0,-1-1 0 0 0,0 0 0 0 0,1 0 0 0 0,-1 0 0 0 0,1 0 0 0 0,-1 0 0 0 0,1 0 0 0 0,-1 0 0 0 0,1 0 0 0 0,0 0 0 0 0,-1 0 0 0 0,1 0-1 0 0,0 0 1 0 0,0 0 0 0 0,0 0 0 0 0,0 0 0 0 0,0 0 0 0 0,0 0 0 0 0,0 0 0 0 0,0-2 0 0 0,5-30 79 0 0,-2 23-67 0 0,3-7-10 0 0,26-3-9 0 0,-28 18-5 0 0,-1 0 0 0 0,0 0 0 0 0,1 1 0 0 0,-1 0 0 0 0,1-1 1 0 0,0 1-1 0 0,-1 1 0 0 0,1-1 0 0 0,0 0 0 0 0,0 1 0 0 0,-1 0 0 0 0,1 0 0 0 0,0 0 0 0 0,0 0 0 0 0,-1 0 0 0 0,1 1 0 0 0,0 0 0 0 0,7 2 0 0 0,-10-2-20 0 0,5 26-24 0 0,-8-22 61 0 0,0-1 0 0 0,-1 0 0 0 0,1 0 0 0 0,-1-1 0 0 0,0 1 0 0 0,-1-1 0 0 0,1 1 0 0 0,-1-1 0 0 0,1 0 0 0 0,-1 0-1 0 0,0 0 1 0 0,0-1 0 0 0,0 1 0 0 0,0-1 0 0 0,-8 3 0 0 0,8-3-1 0 0,0 0-1 0 0,0 0 1 0 0,0-1 0 0 0,0 0-1 0 0,-1 1 1 0 0,1-1 0 0 0,0-1-1 0 0,-1 1 1 0 0,1-1 0 0 0,-1 1-1 0 0,1-1 1 0 0,-1-1 0 0 0,1 1-1 0 0,0 0 1 0 0,-1-1-1 0 0,1 0 1 0 0,0 0 0 0 0,-8-3-1 0 0,11 3-5 0 0,-1 1 0 0 0,1-1-1 0 0,0 1 1 0 0,0-1-1 0 0,1 1 1 0 0,-1-1-1 0 0,0 1 1 0 0,0-1-1 0 0,0 0 1 0 0,0 0 0 0 0,0 1-1 0 0,1-1 1 0 0,-1 0-1 0 0,0 0 1 0 0,1 0-1 0 0,-1 0 1 0 0,0 0 0 0 0,1 0-1 0 0,-1 0 1 0 0,1 0-1 0 0,0 0 1 0 0,-1 0-1 0 0,1 0 1 0 0,0 0-1 0 0,0 0 1 0 0,-1 0 0 0 0,1 0-1 0 0,0 0 1 0 0,0-1-1 0 0,0 1 1 0 0,0 0-1 0 0,1 0 1 0 0,-1 0-1 0 0,0 0 1 0 0,0 0 0 0 0,1 0-1 0 0,-1 0 1 0 0,0 0-1 0 0,1 0 1 0 0,-1 0-1 0 0,1 0 1 0 0,0 0-1 0 0,-1 0 1 0 0,1 0 0 0 0,0 0-1 0 0,-1 0 1 0 0,1 1-1 0 0,0-1 1 0 0,0 0-1 0 0,0 0 1 0 0,0 1-1 0 0,0-1 1 0 0,0 1 0 0 0,1-1-1 0 0,4-4-6 0 0,1 1-1 0 0,-1 0 0 0 0,1 1 1 0 0,0-1-1 0 0,0 1 1 0 0,14-3-1 0 0,-9 2 11 0 0,15-3-90 0 0,-27 8 85 0 0,1-1-1 0 0,0 0 1 0 0,-1 1 0 0 0,1-1 0 0 0,0 1 0 0 0,-1-1 0 0 0,1 1 0 0 0,-1-1 0 0 0,1 1 0 0 0,0 0 0 0 0,-1-1 0 0 0,0 1 0 0 0,1 0 0 0 0,-1-1-1 0 0,1 1 1 0 0,-1 0 0 0 0,0 0 0 0 0,1-1 0 0 0,-1 1 0 0 0,0 0 0 0 0,0 0 0 0 0,0 0 0 0 0,0-1 0 0 0,0 1 0 0 0,0 0 0 0 0,0 0 0 0 0,0 0 0 0 0,0-1-1 0 0,0 1 1 0 0,0 0 0 0 0,0 0 0 0 0,0-1 0 0 0,-1 1 0 0 0,1 0 0 0 0,0 0 0 0 0,-1-1 0 0 0,0 2 0 0 0,-2 5 54 0 0,0 0 1 0 0,-1 0 0 0 0,0 0-1 0 0,0 0 1 0 0,-1-1-1 0 0,0 0 1 0 0,0 0-1 0 0,0 0 1 0 0,-1 0 0 0 0,0-1-1 0 0,0 0 1 0 0,0 0-1 0 0,-1-1 1 0 0,-10 6 0 0 0,15-9-21 0 0,2-1-20 0 0,-1 1 0 0 0,1-1 1 0 0,-1 0-1 0 0,1 1 0 0 0,-1-1 1 0 0,1 0-1 0 0,-1 0 0 0 0,1 0 1 0 0,-1 1-1 0 0,1-1 0 0 0,-1 0 1 0 0,1 0-1 0 0,-1 0 0 0 0,1 0 1 0 0,-1 0-1 0 0,0 0 0 0 0,1 0 1 0 0,-1 0-1 0 0,1 0 1 0 0,-1 0-1 0 0,1 0 0 0 0,-1 0 1 0 0,1-1-1 0 0,-1 1 0 0 0,1 0 1 0 0,-2-1-1 0 0,-15-18 109 0 0,16 17-90 0 0,0-19 100 0 0,3 10-129 0 0,-2 10-11 0 0,0 0 1 0 0,1 0 0 0 0,-1 0-1 0 0,0 0 1 0 0,1 1 0 0 0,-1-1-1 0 0,1 0 1 0 0,-1 0 0 0 0,1 0-1 0 0,-1 1 1 0 0,1-1 0 0 0,0 0 0 0 0,-1 0-1 0 0,1 1 1 0 0,0-1 0 0 0,-1 1-1 0 0,1-1 1 0 0,0 0 0 0 0,0 1-1 0 0,0 0 1 0 0,-1-1 0 0 0,1 1-1 0 0,0-1 1 0 0,0 1 0 0 0,0 0-1 0 0,0 0 1 0 0,0-1 0 0 0,0 1-1 0 0,0 0 1 0 0,0 0 0 0 0,0 0-1 0 0,0 0 1 0 0,0 0 0 0 0,0 0 0 0 0,0 1-1 0 0,-1-1 1 0 0,1 0 0 0 0,0 0-1 0 0,0 1 1 0 0,0-1 0 0 0,0 0-1 0 0,0 1 1 0 0,0-1 0 0 0,-1 1-1 0 0,1-1 1 0 0,0 1 0 0 0,1 0-1 0 0,-1 0 23 0 0,3 1-51 0 0,-4-1-86 0 0,-3 38-990 0 0,-5-7-5928 0 0,1-15 3782 0 0</inkml:trace>
</inkml:ink>
</file>

<file path=ppt/ink/ink19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12:27.050"/>
    </inkml:context>
    <inkml:brush xml:id="br0">
      <inkml:brushProperty name="width" value="0.05" units="cm"/>
      <inkml:brushProperty name="height" value="0.05" units="cm"/>
    </inkml:brush>
  </inkml:definitions>
  <inkml:trace contextRef="#ctx0" brushRef="#br0">45 34 228 0 0,'0'0'8916'0'0,"6"2"-8862"0"0,5 0-21 0 0,32 12 573 0 0,-42-13-496 0 0,57-2 81 0 0,-55 1-165 0 0,-1-1-12 0 0,8 0 0 0 0,42-9 72 0 0,-50 10-86 0 0,12-5 8 0 0,42 1 48 0 0,-54 4-54 0 0,51-8-16 0 0,-51 8 16 0 0,20-4-6 0 0,-11 1 37 0 0,-12 2 137 0 0,-24 3-176 0 0,1 1 0 0 0,-27 8 1 0 0,-44 18 29 0 0,89-28-26 0 0,1 1 1 0 0,-1-1 0 0 0,1 1 0 0 0,-1 0-1 0 0,1 0 1 0 0,-7 4 0 0 0,-4 2 43 0 0,14-7-46 0 0,-48 12 9 0 0,48-12-17 0 0,-2-1 7 0 0,-28 7-13 0 0,30-6 19 0 0,0 0-3 0 0,-24 3-8 0 0,23-4 26 0 0,1 1-22 0 0,-6 0 12 0 0,6-1 34 0 0,8 1-64 0 0,9 0 27 0 0,25-1 14 0 0,-10-5-10 0 0,-23 4-15 0 0,12-1 9 0 0,0-1 0 0 0,24-7 0 0 0,-42 10 2 0 0,2-1-6 0 0,67-10 26 0 0,-59 8 678 0 0,-12 3-702 0 0,1 0 1 0 0,-1 0 0 0 0,1 0 0 0 0,-1 0 1 0 0,1 0-1 0 0,-1 0 0 0 0,1 0 0 0 0,-1-1 1 0 0,0 1-1 0 0,1 0 0 0 0,-1 0 1 0 0,1-1-1 0 0,0 1 0 0 0,-1 0 0 0 0,1-1 1 0 0,-1 1-1 0 0,1 0 0 0 0,-1-1 0 0 0,1 1 1 0 0,0 0-1 0 0,-1-1 0 0 0,1 1 0 0 0,0-1 1 0 0,-1 0-1 0 0,-14-11 3 0 0,-30 7-88 0 0,42 4 68 0 0,-15 2-93 0 0,-50 8-10 0 0,66-9 110 0 0,0-1-24 0 0,-4 0 38 0 0,-18 4 1 0 0,21-2 8 0 0,2-1-105 0 0,-5 0 130 0 0,6 1-264 0 0,24 5 221 0 0,-18-5 1 0 0,28 1-19 0 0,-3-2 13 0 0,-20 0-6 0 0,13-4 12 0 0,55-16 40 0 0,7-6-54 0 0,-84 26 24 0 0,22-8-14 0 0,-21 8 16 0 0,26-15-15 0 0,-28 14 176 0 0,-66-2-218 0 0,62 4 36 0 0,-6-1 7 0 0,0 1 0 0 0,0 1 0 0 0,0 0 1 0 0,-1 0-1 0 0,-11 5 0 0 0,-39 10-1 0 0,-7-2-15 0 0,64-14 14 0 0,-49 15 14 0 0,50-15-8 0 0,-29 12 1 0 0,30-12 4 0 0,-9 3-25 0 0,-1-1 25 0 0,7-2 18 0 0,-10 6 259 0 0,39-21-9292 0 0</inkml:trace>
</inkml:ink>
</file>

<file path=ppt/ink/ink19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2-11-04T21:12:30.983"/>
    </inkml:context>
    <inkml:brush xml:id="br0">
      <inkml:brushProperty name="width" value="0.05" units="cm"/>
      <inkml:brushProperty name="height" value="0.05" units="cm"/>
    </inkml:brush>
  </inkml:definitions>
  <inkml:trace contextRef="#ctx0" brushRef="#br0">100 24 36,'-9'4'658,"9"-1"1400,14 3 1213,-8-5-4239,-1 2 1097,31-4 229,87-22-30,-108 21-230,0 0 0,-1 1 0,1 0 0,27 4 0,-40-3-95,21 0 205,-7-4-9,-24 1-197,5 1-1,-1 1 0,0 0-1,0 0 1,0 1 0,0-1 0,1 1-1,-1-1 1,0 1 0,0 1-1,0-1 1,0 0 0,0 1 0,0 0-1,0 0 1,1 0 0,-1 0 0,-6 4-1,1-3-3,0 0-1,0 0 1,0-1-1,0 0 1,-13 0-1,-51 5-8,61-5 3,-61 10-17,71-10 32,-40 7-73,33-5 50,-2 0 1,1-1-1,0 0 0,-12 0 1,20-1 112,8-3-84,132-26 50,-62 20 78,-24 1-6,-50 7-118,37 0 70,33 2 54,-49-4 4,-17 0 154,-35 1 255,-8 1-550,-48 10 15,72-9-15,1 1 0,-1 0 0,1 1 0,0 0-1,0 1 1,-12 6 0,18-8-9,4-1 16,-18 6 13,18-6-11,-29 7 76,23-3-5152</inkml:trace>
</inkml:ink>
</file>

<file path=ppt/ink/ink19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12:35.614"/>
    </inkml:context>
    <inkml:brush xml:id="br0">
      <inkml:brushProperty name="width" value="0.05" units="cm"/>
      <inkml:brushProperty name="height" value="0.05" units="cm"/>
    </inkml:brush>
  </inkml:definitions>
  <inkml:trace contextRef="#ctx0" brushRef="#br0">53 1 268 0 0,'0'0'949'0'0,"-3"1"-765"0"0,-30 19 907 0 0,31-19-797 0 0,-7 4-86 0 0,8-5-174 0 0,1 0-1 0 0,0 0 0 0 0,0 0 1 0 0,-1 1-1 0 0,1-1 1 0 0,0 0-1 0 0,0 0 0 0 0,0 0 1 0 0,-1 0-1 0 0,1 0 0 0 0,0 0 1 0 0,0 0-1 0 0,0 0 1 0 0,-1 0-1 0 0,1 1 0 0 0,0-1 1 0 0,0 0-1 0 0,0 0 0 0 0,0 0 1 0 0,-1 0-1 0 0,1 1 1 0 0,0-1-1 0 0,0 0 0 0 0,0 0 1 0 0,0 0-1 0 0,0 1 0 0 0,0-1 1 0 0,0 0-1 0 0,0 0 1 0 0,-1 0-1 0 0,1 1 0 0 0,0-1 1 0 0,0 0-1 0 0,0 0 0 0 0,0 0 1 0 0,0 1-1 0 0,0-1 1 0 0,0 0-1 0 0,0 0 0 0 0,0 1 1 0 0,0-1-1 0 0,1 0 0 0 0,-1 0 1 0 0,0 0-1 0 0,0 1 1 0 0,0-1-1 0 0,0 0 0 0 0,0 0 1 0 0,0 1-1 0 0,20 4 271 0 0,0 0-1 0 0,0-2 1 0 0,0 0 0 0 0,0-1-1 0 0,0-1 1 0 0,1-1-1 0 0,37-4 1 0 0,-55 4-243 0 0,34 0 229 0 0,16-7 273 0 0,-50 7-288 0 0,14-2 31 0 0,42-7 287 0 0,-50 6-179 0 0,-32 6-344 0 0,16-2-64 0 0,-48 15-42 0 0,-17 5 46 0 0,71-20-13 0 0,-15 4-8 0 0,12-4 1 0 0,-3 2 17 0 0,-1 0-1 0 0,0-1 1 0 0,-1 0 0 0 0,1 0 0 0 0,-13 0 1 0 0,-21 7-22 0 0,35-8 113 0 0</inkml:trace>
</inkml:ink>
</file>

<file path=ppt/ink/ink19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12:39.882"/>
    </inkml:context>
    <inkml:brush xml:id="br0">
      <inkml:brushProperty name="width" value="0.05" units="cm"/>
      <inkml:brushProperty name="height" value="0.05" units="cm"/>
    </inkml:brush>
  </inkml:definitions>
  <inkml:trace contextRef="#ctx0" brushRef="#br0">1 7 152 0 0,'0'0'267'0'0,"10"-2"101"0"0,-4 1 2358 0 0,63 0-522 0 0,-66 2-2091 0 0,45-3 171 0 0,84 11-82 0 0,-129-9-176 0 0,-1-1-13 0 0,7-1-9 0 0,-6 1-10 0 0,12-1 38 0 0,-8 0-10 0 0,-11 1-46 0 0,-46 1-5 0 0,48-1 16 0 0,-52 9-20 0 0,53-8 40 0 0,-45 17 12 0 0,44-15-24 0 0,-94 29-73 0 0,95-30 237 0 0,8-2-160 0 0,180-24 224 0 0,-184 25-196 0 0,3 0 5 0 0,1 0 0 0 0,0-1 0 0 0,-1 0 0 0 0,1 0 1 0 0,0-1-1 0 0,8-2 0 0 0,-13 3 17 0 0,15-2 69 0 0,54-13 220 0 0,-64 15-252 0 0</inkml:trace>
</inkml:ink>
</file>

<file path=ppt/ink/ink19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12:44.038"/>
    </inkml:context>
    <inkml:brush xml:id="br0">
      <inkml:brushProperty name="width" value="0.05" units="cm"/>
      <inkml:brushProperty name="height" value="0.05" units="cm"/>
    </inkml:brush>
  </inkml:definitions>
  <inkml:trace contextRef="#ctx0" brushRef="#br0">41 10 52 0 0,'0'0'1179'0'0,"9"-10"2800"0"0,108 27-3245 0 0,-114-17-701 0 0,48 4 213 0 0,35-4 38 0 0,-83 1-146 0 0,-11-2-112 0 0,-27 4-38 0 0,-45 9 1 0 0,31-4 10 0 0,-36 11-81 0 0,83-18 96 0 0,-41 4 22 0 0,36-9-13 0 0,9 1 29 0 0,13 0 57 0 0,-9 2-93 0 0,0-1-14 0 0,31 2 26 0 0,25 3 155 0 0,66-7-1 0 0,-24 0 251 0 0,-101 4-396 0 0,-3-1-35 0 0,0 1 1 0 0,1 0-1 0 0,-1-1 0 0 0,1 1 1 0 0,-1 0-1 0 0,1 0 0 0 0,-1-1 0 0 0,1 1 1 0 0,-1 0-1 0 0,1 0 0 0 0,-1 0 1 0 0,1 0-1 0 0,-1 0 0 0 0,1-1 1 0 0,-1 1-1 0 0,1 0 0 0 0,-1 0 0 0 0,1 0 1 0 0,-1 1-1 0 0,1-1 0 0 0,-1 0 1 0 0,1 0-1 0 0,-1 0 0 0 0,1 0 1 0 0,-1 0-1 0 0,1 0 0 0 0,0 1 0 0 0,24 0 291 0 0,-51 3-300 0 0,19-3 2 0 0,5 0 1 0 0,-75 9-20 0 0,-54 4 15 0 0,92-12 26 0 0,-14-1-17 0 0,-1 7-90 0 0,52-8 112 0 0</inkml:trace>
</inkml:ink>
</file>

<file path=ppt/ink/ink19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12:48.031"/>
    </inkml:context>
    <inkml:brush xml:id="br0">
      <inkml:brushProperty name="width" value="0.05" units="cm"/>
      <inkml:brushProperty name="height" value="0.05" units="cm"/>
    </inkml:brush>
  </inkml:definitions>
  <inkml:trace contextRef="#ctx0" brushRef="#br0">147 1 72 0 0,'0'0'3757'0'0,"-7"1"-3701"0"0,-21 6 5 0 0,21-5 3 0 0,-32 16 396 0 0,37-17-405 0 0,-5 2 13 0 0,-8 6 124 0 0,16-8-134 0 0,0-1 1 0 0,0 1-1 0 0,0-1 1 0 0,0 1-1 0 0,0-1 1 0 0,0 0-1 0 0,0 1 0 0 0,1-1 1 0 0,-1 0-1 0 0,0 0 1 0 0,0 0-1 0 0,0 0 0 0 0,0 0 1 0 0,0 0-1 0 0,1 0 1 0 0,-1 0-1 0 0,0 0 1 0 0,0 0-1 0 0,0-1 0 0 0,0 1 1 0 0,0 0-1 0 0,2-1 1 0 0,117-15 104 0 0,-32 5-138 0 0,-85 11-28 0 0,12-3-32 0 0,9-7 576 0 0,-37 8 24 0 0,2 2-751 0 0,3-1 183 0 0,-30 3 5 0 0,17-1-1 0 0,0 1 0 0 0,-24 5 0 0 0,12-1 13 0 0,-67 7-14 0 0,71-2 61 0 0,51 2-6033 0 0</inkml:trace>
</inkml:ink>
</file>

<file path=ppt/ink/ink19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2-11-04T21:12:51.960"/>
    </inkml:context>
    <inkml:brush xml:id="br0">
      <inkml:brushProperty name="width" value="0.05" units="cm"/>
      <inkml:brushProperty name="height" value="0.05" units="cm"/>
    </inkml:brush>
  </inkml:definitions>
  <inkml:trace contextRef="#ctx0" brushRef="#br0">55 7 28 0 0,'0'0'2420'0'0,"6"2"-2350"0"0,18 5-9 0 0,-18-6 7 0 0,-1 0-16 0 0,-1 0-1 0 0,0 0 1 0 0,1-1 0 0 0,-1 0 0 0 0,1 0 0 0 0,-1 0-1 0 0,1-1 1 0 0,7-1 0 0 0,6-1 87 0 0,-15 3-75 0 0,16 1 146 0 0,35-10 98 0 0,-52 8-281 0 0,12-2 243 0 0,-16 3-205 0 0,4 0-78 0 0,6 0-78 0 0,-42-1 849 0 0,21 1-765 0 0,0 0 0 0 0,1 2 0 0 0,-1-1 0 0 0,0 1 0 0 0,1 1 0 0 0,-19 7 0 0 0,-44 17-57 0 0,35-9 120 0 0,214-28-18 0 0,-57-4 220 0 0,-114 13-241 0 0,14 1 2 0 0,16-1 875 0 0,-40 4-530 0 0,-66 6-437 0 0,17-2 108 0 0,16 0-34 0 0,39-6-4 0 0,-2 0 11 0 0,-9 1-8 0 0,-54 16-14 0 0,64-18 28 0 0,-9 4 19 0 0,6-1-4 0 0,7-1 60 0 0,124-12 10 0 0,-93 7-95 0 0,46-11 0 0 0,-67 11 16 0 0,-10 3 56 0 0,5-2-87 0 0,-5 0 68 0 0,-8 2 306 0 0,-11 0-377 0 0,-12 2-90 0 0,6-2-3907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0A34EF-B780-4A66-A35F-240730F03046}" type="datetimeFigureOut">
              <a:rPr lang="en-US" smtClean="0"/>
              <a:t>11/4/2022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BB3A388-7F60-449D-9A3F-7ED818CD3B39}" type="slidenum">
              <a:rPr lang="en-US" smtClean="0"/>
              <a:t>‹#›</a:t>
            </a:fld>
            <a:endParaRPr lang="en-US"/>
          </a:p>
        </p:txBody>
      </p:sp>
    </p:spTree>
    <p:extLst>
      <p:ext uri="{BB962C8B-B14F-4D97-AF65-F5344CB8AC3E}">
        <p14:creationId xmlns:p14="http://schemas.microsoft.com/office/powerpoint/2010/main" val="37048373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62BC53-89FE-4BF1-AE8D-295A36DE8DD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EG"/>
          </a:p>
        </p:txBody>
      </p:sp>
      <p:sp>
        <p:nvSpPr>
          <p:cNvPr id="3" name="Subtitle 2">
            <a:extLst>
              <a:ext uri="{FF2B5EF4-FFF2-40B4-BE49-F238E27FC236}">
                <a16:creationId xmlns:a16="http://schemas.microsoft.com/office/drawing/2014/main" id="{39ECDB62-43A6-4B9C-B2C2-381CAC5886F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EG"/>
          </a:p>
        </p:txBody>
      </p:sp>
      <p:sp>
        <p:nvSpPr>
          <p:cNvPr id="4" name="Date Placeholder 3">
            <a:extLst>
              <a:ext uri="{FF2B5EF4-FFF2-40B4-BE49-F238E27FC236}">
                <a16:creationId xmlns:a16="http://schemas.microsoft.com/office/drawing/2014/main" id="{E8605BAA-F879-4F45-8D4A-03677238B218}"/>
              </a:ext>
            </a:extLst>
          </p:cNvPr>
          <p:cNvSpPr>
            <a:spLocks noGrp="1"/>
          </p:cNvSpPr>
          <p:nvPr>
            <p:ph type="dt" sz="half" idx="10"/>
          </p:nvPr>
        </p:nvSpPr>
        <p:spPr/>
        <p:txBody>
          <a:bodyPr/>
          <a:lstStyle/>
          <a:p>
            <a:fld id="{80F54FA1-513E-4BD6-9089-7BCBB9BE60C9}" type="datetimeFigureOut">
              <a:rPr lang="ar-EG" smtClean="0"/>
              <a:t>10/04/1444</a:t>
            </a:fld>
            <a:endParaRPr lang="ar-EG"/>
          </a:p>
        </p:txBody>
      </p:sp>
      <p:sp>
        <p:nvSpPr>
          <p:cNvPr id="5" name="Footer Placeholder 4">
            <a:extLst>
              <a:ext uri="{FF2B5EF4-FFF2-40B4-BE49-F238E27FC236}">
                <a16:creationId xmlns:a16="http://schemas.microsoft.com/office/drawing/2014/main" id="{E388582B-43C2-4A6E-AE24-E658A94DEAD3}"/>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CED42B3D-71FA-478A-8CF1-352C954F9D88}"/>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40261826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87A275-B61C-4A3B-A1A7-AA62611FA184}"/>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F53656D1-D668-4800-8D80-9E99CCB974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369FA9BA-AFCF-4559-9586-A4BB2E824847}"/>
              </a:ext>
            </a:extLst>
          </p:cNvPr>
          <p:cNvSpPr>
            <a:spLocks noGrp="1"/>
          </p:cNvSpPr>
          <p:nvPr>
            <p:ph type="dt" sz="half" idx="10"/>
          </p:nvPr>
        </p:nvSpPr>
        <p:spPr/>
        <p:txBody>
          <a:bodyPr/>
          <a:lstStyle/>
          <a:p>
            <a:fld id="{80F54FA1-513E-4BD6-9089-7BCBB9BE60C9}" type="datetimeFigureOut">
              <a:rPr lang="ar-EG" smtClean="0"/>
              <a:t>10/04/1444</a:t>
            </a:fld>
            <a:endParaRPr lang="ar-EG"/>
          </a:p>
        </p:txBody>
      </p:sp>
      <p:sp>
        <p:nvSpPr>
          <p:cNvPr id="5" name="Footer Placeholder 4">
            <a:extLst>
              <a:ext uri="{FF2B5EF4-FFF2-40B4-BE49-F238E27FC236}">
                <a16:creationId xmlns:a16="http://schemas.microsoft.com/office/drawing/2014/main" id="{D235E857-B477-45E9-8B6A-8EED464DEA2C}"/>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AB0A28A2-8B35-48BF-8E18-C12054043D15}"/>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19054762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FB29BF-ECA9-48BB-8763-BA6778E1499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EG"/>
          </a:p>
        </p:txBody>
      </p:sp>
      <p:sp>
        <p:nvSpPr>
          <p:cNvPr id="3" name="Text Placeholder 2">
            <a:extLst>
              <a:ext uri="{FF2B5EF4-FFF2-40B4-BE49-F238E27FC236}">
                <a16:creationId xmlns:a16="http://schemas.microsoft.com/office/drawing/2014/main" id="{2A5F70A9-457F-454E-803A-9AAC8D8B3E0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9896F49-1DCD-4C33-BC93-BD52EF9C16AD}"/>
              </a:ext>
            </a:extLst>
          </p:cNvPr>
          <p:cNvSpPr>
            <a:spLocks noGrp="1"/>
          </p:cNvSpPr>
          <p:nvPr>
            <p:ph type="dt" sz="half" idx="10"/>
          </p:nvPr>
        </p:nvSpPr>
        <p:spPr/>
        <p:txBody>
          <a:bodyPr/>
          <a:lstStyle/>
          <a:p>
            <a:fld id="{80F54FA1-513E-4BD6-9089-7BCBB9BE60C9}" type="datetimeFigureOut">
              <a:rPr lang="ar-EG" smtClean="0"/>
              <a:t>10/04/1444</a:t>
            </a:fld>
            <a:endParaRPr lang="ar-EG"/>
          </a:p>
        </p:txBody>
      </p:sp>
      <p:sp>
        <p:nvSpPr>
          <p:cNvPr id="5" name="Footer Placeholder 4">
            <a:extLst>
              <a:ext uri="{FF2B5EF4-FFF2-40B4-BE49-F238E27FC236}">
                <a16:creationId xmlns:a16="http://schemas.microsoft.com/office/drawing/2014/main" id="{51F11ED2-15D5-4EFF-8E3E-BD376E297F0A}"/>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813E3A79-6000-4689-BF75-D3B203A926E8}"/>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5938419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39AC57-62F9-4561-B445-C8BB29A8E8DF}"/>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E1F756DA-4C9A-4177-86FE-29D85D6656F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a:extLst>
              <a:ext uri="{FF2B5EF4-FFF2-40B4-BE49-F238E27FC236}">
                <a16:creationId xmlns:a16="http://schemas.microsoft.com/office/drawing/2014/main" id="{91EE861D-6E65-4508-AFBF-CF5810A2D32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Date Placeholder 4">
            <a:extLst>
              <a:ext uri="{FF2B5EF4-FFF2-40B4-BE49-F238E27FC236}">
                <a16:creationId xmlns:a16="http://schemas.microsoft.com/office/drawing/2014/main" id="{186657C2-194E-4247-8E4E-7B48FCEF74C0}"/>
              </a:ext>
            </a:extLst>
          </p:cNvPr>
          <p:cNvSpPr>
            <a:spLocks noGrp="1"/>
          </p:cNvSpPr>
          <p:nvPr>
            <p:ph type="dt" sz="half" idx="10"/>
          </p:nvPr>
        </p:nvSpPr>
        <p:spPr/>
        <p:txBody>
          <a:bodyPr/>
          <a:lstStyle/>
          <a:p>
            <a:fld id="{80F54FA1-513E-4BD6-9089-7BCBB9BE60C9}" type="datetimeFigureOut">
              <a:rPr lang="ar-EG" smtClean="0"/>
              <a:t>10/04/1444</a:t>
            </a:fld>
            <a:endParaRPr lang="ar-EG"/>
          </a:p>
        </p:txBody>
      </p:sp>
      <p:sp>
        <p:nvSpPr>
          <p:cNvPr id="6" name="Footer Placeholder 5">
            <a:extLst>
              <a:ext uri="{FF2B5EF4-FFF2-40B4-BE49-F238E27FC236}">
                <a16:creationId xmlns:a16="http://schemas.microsoft.com/office/drawing/2014/main" id="{81DB5E74-520A-4F43-8CAF-985AFEECA7BB}"/>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D8A9F7B7-ED69-4BC7-A036-8CE2C2839933}"/>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4077931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FA30-3A01-46B9-A3CA-F4868E16387D}"/>
              </a:ext>
            </a:extLst>
          </p:cNvPr>
          <p:cNvSpPr>
            <a:spLocks noGrp="1"/>
          </p:cNvSpPr>
          <p:nvPr>
            <p:ph type="title"/>
          </p:nvPr>
        </p:nvSpPr>
        <p:spPr>
          <a:xfrm>
            <a:off x="839788" y="365125"/>
            <a:ext cx="10515600" cy="1325563"/>
          </a:xfrm>
        </p:spPr>
        <p:txBody>
          <a:bodyPr/>
          <a:lstStyle/>
          <a:p>
            <a:r>
              <a:rPr lang="en-US"/>
              <a:t>Click to edit Master title style</a:t>
            </a:r>
            <a:endParaRPr lang="ar-EG"/>
          </a:p>
        </p:txBody>
      </p:sp>
      <p:sp>
        <p:nvSpPr>
          <p:cNvPr id="3" name="Text Placeholder 2">
            <a:extLst>
              <a:ext uri="{FF2B5EF4-FFF2-40B4-BE49-F238E27FC236}">
                <a16:creationId xmlns:a16="http://schemas.microsoft.com/office/drawing/2014/main" id="{B38565B7-0AA8-4549-A985-EF716F4667C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A28DED1-A559-4DB3-8C6D-60951708823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Text Placeholder 4">
            <a:extLst>
              <a:ext uri="{FF2B5EF4-FFF2-40B4-BE49-F238E27FC236}">
                <a16:creationId xmlns:a16="http://schemas.microsoft.com/office/drawing/2014/main" id="{FB860CB7-5072-49DB-93EF-5B3AE27DF97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8242C17-A606-4312-A866-8149F22F0CF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7" name="Date Placeholder 6">
            <a:extLst>
              <a:ext uri="{FF2B5EF4-FFF2-40B4-BE49-F238E27FC236}">
                <a16:creationId xmlns:a16="http://schemas.microsoft.com/office/drawing/2014/main" id="{2F3F0C1D-83CE-4942-91F4-4DB88F587ECC}"/>
              </a:ext>
            </a:extLst>
          </p:cNvPr>
          <p:cNvSpPr>
            <a:spLocks noGrp="1"/>
          </p:cNvSpPr>
          <p:nvPr>
            <p:ph type="dt" sz="half" idx="10"/>
          </p:nvPr>
        </p:nvSpPr>
        <p:spPr/>
        <p:txBody>
          <a:bodyPr/>
          <a:lstStyle/>
          <a:p>
            <a:fld id="{80F54FA1-513E-4BD6-9089-7BCBB9BE60C9}" type="datetimeFigureOut">
              <a:rPr lang="ar-EG" smtClean="0"/>
              <a:t>10/04/1444</a:t>
            </a:fld>
            <a:endParaRPr lang="ar-EG"/>
          </a:p>
        </p:txBody>
      </p:sp>
      <p:sp>
        <p:nvSpPr>
          <p:cNvPr id="8" name="Footer Placeholder 7">
            <a:extLst>
              <a:ext uri="{FF2B5EF4-FFF2-40B4-BE49-F238E27FC236}">
                <a16:creationId xmlns:a16="http://schemas.microsoft.com/office/drawing/2014/main" id="{21E35CA2-7842-4F45-8430-C3A52C3228CE}"/>
              </a:ext>
            </a:extLst>
          </p:cNvPr>
          <p:cNvSpPr>
            <a:spLocks noGrp="1"/>
          </p:cNvSpPr>
          <p:nvPr>
            <p:ph type="ftr" sz="quarter" idx="11"/>
          </p:nvPr>
        </p:nvSpPr>
        <p:spPr/>
        <p:txBody>
          <a:bodyPr/>
          <a:lstStyle/>
          <a:p>
            <a:endParaRPr lang="ar-EG"/>
          </a:p>
        </p:txBody>
      </p:sp>
      <p:sp>
        <p:nvSpPr>
          <p:cNvPr id="9" name="Slide Number Placeholder 8">
            <a:extLst>
              <a:ext uri="{FF2B5EF4-FFF2-40B4-BE49-F238E27FC236}">
                <a16:creationId xmlns:a16="http://schemas.microsoft.com/office/drawing/2014/main" id="{FABD082A-9C22-41FC-96E1-D78F711BFA00}"/>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31919894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39DCFF-3B7E-424A-A07F-5DB5109A4596}"/>
              </a:ext>
            </a:extLst>
          </p:cNvPr>
          <p:cNvSpPr>
            <a:spLocks noGrp="1"/>
          </p:cNvSpPr>
          <p:nvPr>
            <p:ph type="title"/>
          </p:nvPr>
        </p:nvSpPr>
        <p:spPr/>
        <p:txBody>
          <a:bodyPr/>
          <a:lstStyle/>
          <a:p>
            <a:r>
              <a:rPr lang="en-US"/>
              <a:t>Click to edit Master title style</a:t>
            </a:r>
            <a:endParaRPr lang="ar-EG"/>
          </a:p>
        </p:txBody>
      </p:sp>
      <p:sp>
        <p:nvSpPr>
          <p:cNvPr id="3" name="Date Placeholder 2">
            <a:extLst>
              <a:ext uri="{FF2B5EF4-FFF2-40B4-BE49-F238E27FC236}">
                <a16:creationId xmlns:a16="http://schemas.microsoft.com/office/drawing/2014/main" id="{5ED9C531-B66F-43BD-9D07-2B4CD76B93BA}"/>
              </a:ext>
            </a:extLst>
          </p:cNvPr>
          <p:cNvSpPr>
            <a:spLocks noGrp="1"/>
          </p:cNvSpPr>
          <p:nvPr>
            <p:ph type="dt" sz="half" idx="10"/>
          </p:nvPr>
        </p:nvSpPr>
        <p:spPr/>
        <p:txBody>
          <a:bodyPr/>
          <a:lstStyle/>
          <a:p>
            <a:fld id="{80F54FA1-513E-4BD6-9089-7BCBB9BE60C9}" type="datetimeFigureOut">
              <a:rPr lang="ar-EG" smtClean="0"/>
              <a:t>10/04/1444</a:t>
            </a:fld>
            <a:endParaRPr lang="ar-EG"/>
          </a:p>
        </p:txBody>
      </p:sp>
      <p:sp>
        <p:nvSpPr>
          <p:cNvPr id="4" name="Footer Placeholder 3">
            <a:extLst>
              <a:ext uri="{FF2B5EF4-FFF2-40B4-BE49-F238E27FC236}">
                <a16:creationId xmlns:a16="http://schemas.microsoft.com/office/drawing/2014/main" id="{8DB1FA4E-2962-49D3-B4E1-FF53AC499800}"/>
              </a:ext>
            </a:extLst>
          </p:cNvPr>
          <p:cNvSpPr>
            <a:spLocks noGrp="1"/>
          </p:cNvSpPr>
          <p:nvPr>
            <p:ph type="ftr" sz="quarter" idx="11"/>
          </p:nvPr>
        </p:nvSpPr>
        <p:spPr/>
        <p:txBody>
          <a:bodyPr/>
          <a:lstStyle/>
          <a:p>
            <a:endParaRPr lang="ar-EG"/>
          </a:p>
        </p:txBody>
      </p:sp>
      <p:sp>
        <p:nvSpPr>
          <p:cNvPr id="5" name="Slide Number Placeholder 4">
            <a:extLst>
              <a:ext uri="{FF2B5EF4-FFF2-40B4-BE49-F238E27FC236}">
                <a16:creationId xmlns:a16="http://schemas.microsoft.com/office/drawing/2014/main" id="{2FA6E551-BE2D-4EA8-8695-7317EB352B7B}"/>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7067432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B371AF8-957E-429E-B86F-AA36EC0F89B1}"/>
              </a:ext>
            </a:extLst>
          </p:cNvPr>
          <p:cNvSpPr>
            <a:spLocks noGrp="1"/>
          </p:cNvSpPr>
          <p:nvPr>
            <p:ph type="dt" sz="half" idx="10"/>
          </p:nvPr>
        </p:nvSpPr>
        <p:spPr/>
        <p:txBody>
          <a:bodyPr/>
          <a:lstStyle/>
          <a:p>
            <a:fld id="{80F54FA1-513E-4BD6-9089-7BCBB9BE60C9}" type="datetimeFigureOut">
              <a:rPr lang="ar-EG" smtClean="0"/>
              <a:t>10/04/1444</a:t>
            </a:fld>
            <a:endParaRPr lang="ar-EG"/>
          </a:p>
        </p:txBody>
      </p:sp>
      <p:sp>
        <p:nvSpPr>
          <p:cNvPr id="3" name="Footer Placeholder 2">
            <a:extLst>
              <a:ext uri="{FF2B5EF4-FFF2-40B4-BE49-F238E27FC236}">
                <a16:creationId xmlns:a16="http://schemas.microsoft.com/office/drawing/2014/main" id="{B90C4954-C5E9-400E-8140-EF230106DB54}"/>
              </a:ext>
            </a:extLst>
          </p:cNvPr>
          <p:cNvSpPr>
            <a:spLocks noGrp="1"/>
          </p:cNvSpPr>
          <p:nvPr>
            <p:ph type="ftr" sz="quarter" idx="11"/>
          </p:nvPr>
        </p:nvSpPr>
        <p:spPr/>
        <p:txBody>
          <a:bodyPr/>
          <a:lstStyle/>
          <a:p>
            <a:endParaRPr lang="ar-EG"/>
          </a:p>
        </p:txBody>
      </p:sp>
      <p:sp>
        <p:nvSpPr>
          <p:cNvPr id="4" name="Slide Number Placeholder 3">
            <a:extLst>
              <a:ext uri="{FF2B5EF4-FFF2-40B4-BE49-F238E27FC236}">
                <a16:creationId xmlns:a16="http://schemas.microsoft.com/office/drawing/2014/main" id="{30F2C53B-5F22-4FB9-B58C-9782BF60F1A3}"/>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18519258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6048E-4E85-46F5-A73B-AD1283ADA1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Content Placeholder 2">
            <a:extLst>
              <a:ext uri="{FF2B5EF4-FFF2-40B4-BE49-F238E27FC236}">
                <a16:creationId xmlns:a16="http://schemas.microsoft.com/office/drawing/2014/main" id="{D8458265-0F32-458C-9011-D6D25F06CEC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Text Placeholder 3">
            <a:extLst>
              <a:ext uri="{FF2B5EF4-FFF2-40B4-BE49-F238E27FC236}">
                <a16:creationId xmlns:a16="http://schemas.microsoft.com/office/drawing/2014/main" id="{A7B68F3B-DC6C-49AF-B2C9-C6BC3969149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9FAC2D-1C01-48FC-9DFB-9524F4129A19}"/>
              </a:ext>
            </a:extLst>
          </p:cNvPr>
          <p:cNvSpPr>
            <a:spLocks noGrp="1"/>
          </p:cNvSpPr>
          <p:nvPr>
            <p:ph type="dt" sz="half" idx="10"/>
          </p:nvPr>
        </p:nvSpPr>
        <p:spPr/>
        <p:txBody>
          <a:bodyPr/>
          <a:lstStyle/>
          <a:p>
            <a:fld id="{80F54FA1-513E-4BD6-9089-7BCBB9BE60C9}" type="datetimeFigureOut">
              <a:rPr lang="ar-EG" smtClean="0"/>
              <a:t>10/04/1444</a:t>
            </a:fld>
            <a:endParaRPr lang="ar-EG"/>
          </a:p>
        </p:txBody>
      </p:sp>
      <p:sp>
        <p:nvSpPr>
          <p:cNvPr id="6" name="Footer Placeholder 5">
            <a:extLst>
              <a:ext uri="{FF2B5EF4-FFF2-40B4-BE49-F238E27FC236}">
                <a16:creationId xmlns:a16="http://schemas.microsoft.com/office/drawing/2014/main" id="{65A42781-E0C5-48B0-8CA9-78234076D98A}"/>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83B752F2-5374-48BD-BCFA-481EF45E8820}"/>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1577868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AFD0D-856F-472B-A082-3427E8A169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Picture Placeholder 2">
            <a:extLst>
              <a:ext uri="{FF2B5EF4-FFF2-40B4-BE49-F238E27FC236}">
                <a16:creationId xmlns:a16="http://schemas.microsoft.com/office/drawing/2014/main" id="{51B228FD-E4CB-43D9-921F-E2F67B7FAA3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EG"/>
          </a:p>
        </p:txBody>
      </p:sp>
      <p:sp>
        <p:nvSpPr>
          <p:cNvPr id="4" name="Text Placeholder 3">
            <a:extLst>
              <a:ext uri="{FF2B5EF4-FFF2-40B4-BE49-F238E27FC236}">
                <a16:creationId xmlns:a16="http://schemas.microsoft.com/office/drawing/2014/main" id="{6C8F3A71-25EB-4C39-8A6E-E22ADC97190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BC4386-2A5D-4B65-92F5-1B290A697B40}"/>
              </a:ext>
            </a:extLst>
          </p:cNvPr>
          <p:cNvSpPr>
            <a:spLocks noGrp="1"/>
          </p:cNvSpPr>
          <p:nvPr>
            <p:ph type="dt" sz="half" idx="10"/>
          </p:nvPr>
        </p:nvSpPr>
        <p:spPr/>
        <p:txBody>
          <a:bodyPr/>
          <a:lstStyle/>
          <a:p>
            <a:fld id="{80F54FA1-513E-4BD6-9089-7BCBB9BE60C9}" type="datetimeFigureOut">
              <a:rPr lang="ar-EG" smtClean="0"/>
              <a:t>10/04/1444</a:t>
            </a:fld>
            <a:endParaRPr lang="ar-EG"/>
          </a:p>
        </p:txBody>
      </p:sp>
      <p:sp>
        <p:nvSpPr>
          <p:cNvPr id="6" name="Footer Placeholder 5">
            <a:extLst>
              <a:ext uri="{FF2B5EF4-FFF2-40B4-BE49-F238E27FC236}">
                <a16:creationId xmlns:a16="http://schemas.microsoft.com/office/drawing/2014/main" id="{D4437299-49D4-40D5-848E-FEFA9E27DC2B}"/>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83004446-CA0B-4F74-B756-ED51E0D6A351}"/>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206918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A011E-A64F-4854-9B98-1130A6D315DD}"/>
              </a:ext>
            </a:extLst>
          </p:cNvPr>
          <p:cNvSpPr>
            <a:spLocks noGrp="1"/>
          </p:cNvSpPr>
          <p:nvPr>
            <p:ph type="title"/>
          </p:nvPr>
        </p:nvSpPr>
        <p:spPr/>
        <p:txBody>
          <a:bodyPr/>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9BBAC45C-6C60-44BE-9A73-9E1B4A2B08C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18EE1451-5B9B-40C9-8ED2-893B53F1A31B}"/>
              </a:ext>
            </a:extLst>
          </p:cNvPr>
          <p:cNvSpPr>
            <a:spLocks noGrp="1"/>
          </p:cNvSpPr>
          <p:nvPr>
            <p:ph type="dt" sz="half" idx="10"/>
          </p:nvPr>
        </p:nvSpPr>
        <p:spPr/>
        <p:txBody>
          <a:bodyPr/>
          <a:lstStyle/>
          <a:p>
            <a:fld id="{80F54FA1-513E-4BD6-9089-7BCBB9BE60C9}" type="datetimeFigureOut">
              <a:rPr lang="ar-EG" smtClean="0"/>
              <a:t>10/04/1444</a:t>
            </a:fld>
            <a:endParaRPr lang="ar-EG"/>
          </a:p>
        </p:txBody>
      </p:sp>
      <p:sp>
        <p:nvSpPr>
          <p:cNvPr id="5" name="Footer Placeholder 4">
            <a:extLst>
              <a:ext uri="{FF2B5EF4-FFF2-40B4-BE49-F238E27FC236}">
                <a16:creationId xmlns:a16="http://schemas.microsoft.com/office/drawing/2014/main" id="{B810D484-B480-460A-BDF4-CEAC2377557F}"/>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F0422748-000D-49D8-A32F-9584113B31A6}"/>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17535604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BA1E89E-41EF-4813-BC8B-158467CB3B3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2047644E-EF4D-473D-8088-ACE87BEA25E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2E65F717-B39A-4276-A71B-98FB6F0BBBF5}"/>
              </a:ext>
            </a:extLst>
          </p:cNvPr>
          <p:cNvSpPr>
            <a:spLocks noGrp="1"/>
          </p:cNvSpPr>
          <p:nvPr>
            <p:ph type="dt" sz="half" idx="10"/>
          </p:nvPr>
        </p:nvSpPr>
        <p:spPr/>
        <p:txBody>
          <a:bodyPr/>
          <a:lstStyle/>
          <a:p>
            <a:fld id="{80F54FA1-513E-4BD6-9089-7BCBB9BE60C9}" type="datetimeFigureOut">
              <a:rPr lang="ar-EG" smtClean="0"/>
              <a:t>10/04/1444</a:t>
            </a:fld>
            <a:endParaRPr lang="ar-EG"/>
          </a:p>
        </p:txBody>
      </p:sp>
      <p:sp>
        <p:nvSpPr>
          <p:cNvPr id="5" name="Footer Placeholder 4">
            <a:extLst>
              <a:ext uri="{FF2B5EF4-FFF2-40B4-BE49-F238E27FC236}">
                <a16:creationId xmlns:a16="http://schemas.microsoft.com/office/drawing/2014/main" id="{E6B796CB-1C16-420D-BF36-6B5CC1B2D49E}"/>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853CD61E-79C1-4C3E-B027-84273DD54F1E}"/>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16164611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D9B314E-68F7-47C9-A340-4B166FF5A34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EG"/>
          </a:p>
        </p:txBody>
      </p:sp>
      <p:sp>
        <p:nvSpPr>
          <p:cNvPr id="3" name="Text Placeholder 2">
            <a:extLst>
              <a:ext uri="{FF2B5EF4-FFF2-40B4-BE49-F238E27FC236}">
                <a16:creationId xmlns:a16="http://schemas.microsoft.com/office/drawing/2014/main" id="{79751551-068B-4D01-AEE8-ABEACBCB31A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8F8CD694-7F49-4673-8FF8-9A05F9BF6B6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F54FA1-513E-4BD6-9089-7BCBB9BE60C9}" type="datetimeFigureOut">
              <a:rPr lang="ar-EG" smtClean="0"/>
              <a:t>10/04/1444</a:t>
            </a:fld>
            <a:endParaRPr lang="ar-EG"/>
          </a:p>
        </p:txBody>
      </p:sp>
      <p:sp>
        <p:nvSpPr>
          <p:cNvPr id="5" name="Footer Placeholder 4">
            <a:extLst>
              <a:ext uri="{FF2B5EF4-FFF2-40B4-BE49-F238E27FC236}">
                <a16:creationId xmlns:a16="http://schemas.microsoft.com/office/drawing/2014/main" id="{E2CBED53-881F-4CA6-951E-6FA36B2DE3D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EG"/>
          </a:p>
        </p:txBody>
      </p:sp>
      <p:sp>
        <p:nvSpPr>
          <p:cNvPr id="6" name="Slide Number Placeholder 5">
            <a:extLst>
              <a:ext uri="{FF2B5EF4-FFF2-40B4-BE49-F238E27FC236}">
                <a16:creationId xmlns:a16="http://schemas.microsoft.com/office/drawing/2014/main" id="{761BF0D5-C07C-4D8C-BE95-EBDCD9759E6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BCEA02-BF88-47A5-94F6-803B16C9A17C}" type="slidenum">
              <a:rPr lang="ar-EG" smtClean="0"/>
              <a:t>‹#›</a:t>
            </a:fld>
            <a:endParaRPr lang="ar-EG"/>
          </a:p>
        </p:txBody>
      </p:sp>
    </p:spTree>
    <p:extLst>
      <p:ext uri="{BB962C8B-B14F-4D97-AF65-F5344CB8AC3E}">
        <p14:creationId xmlns:p14="http://schemas.microsoft.com/office/powerpoint/2010/main" val="258398452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17" Type="http://schemas.openxmlformats.org/officeDocument/2006/relationships/image" Target="../media/image63.png"/><Relationship Id="rId299" Type="http://schemas.openxmlformats.org/officeDocument/2006/relationships/image" Target="../media/image154.png"/><Relationship Id="rId21" Type="http://schemas.openxmlformats.org/officeDocument/2006/relationships/image" Target="../media/image15.png"/><Relationship Id="rId63" Type="http://schemas.openxmlformats.org/officeDocument/2006/relationships/image" Target="../media/image36.png"/><Relationship Id="rId159" Type="http://schemas.openxmlformats.org/officeDocument/2006/relationships/image" Target="../media/image84.png"/><Relationship Id="rId324" Type="http://schemas.openxmlformats.org/officeDocument/2006/relationships/customXml" Target="../ink/ink162.xml"/><Relationship Id="rId366" Type="http://schemas.openxmlformats.org/officeDocument/2006/relationships/customXml" Target="../ink/ink183.xml"/><Relationship Id="rId170" Type="http://schemas.openxmlformats.org/officeDocument/2006/relationships/customXml" Target="../ink/ink85.xml"/><Relationship Id="rId226" Type="http://schemas.openxmlformats.org/officeDocument/2006/relationships/customXml" Target="../ink/ink113.xml"/><Relationship Id="rId268" Type="http://schemas.openxmlformats.org/officeDocument/2006/relationships/customXml" Target="../ink/ink134.xml"/><Relationship Id="rId32" Type="http://schemas.openxmlformats.org/officeDocument/2006/relationships/customXml" Target="../ink/ink16.xml"/><Relationship Id="rId74" Type="http://schemas.openxmlformats.org/officeDocument/2006/relationships/customXml" Target="../ink/ink37.xml"/><Relationship Id="rId128" Type="http://schemas.openxmlformats.org/officeDocument/2006/relationships/customXml" Target="../ink/ink64.xml"/><Relationship Id="rId335" Type="http://schemas.openxmlformats.org/officeDocument/2006/relationships/image" Target="../media/image172.png"/><Relationship Id="rId377" Type="http://schemas.openxmlformats.org/officeDocument/2006/relationships/image" Target="../media/image193.png"/><Relationship Id="rId5" Type="http://schemas.openxmlformats.org/officeDocument/2006/relationships/image" Target="../media/image7.png"/><Relationship Id="rId181" Type="http://schemas.openxmlformats.org/officeDocument/2006/relationships/image" Target="../media/image95.png"/><Relationship Id="rId237" Type="http://schemas.openxmlformats.org/officeDocument/2006/relationships/image" Target="../media/image123.png"/><Relationship Id="rId279" Type="http://schemas.openxmlformats.org/officeDocument/2006/relationships/image" Target="../media/image144.png"/><Relationship Id="rId43" Type="http://schemas.openxmlformats.org/officeDocument/2006/relationships/image" Target="../media/image26.png"/><Relationship Id="rId139" Type="http://schemas.openxmlformats.org/officeDocument/2006/relationships/image" Target="../media/image74.png"/><Relationship Id="rId290" Type="http://schemas.openxmlformats.org/officeDocument/2006/relationships/customXml" Target="../ink/ink145.xml"/><Relationship Id="rId304" Type="http://schemas.openxmlformats.org/officeDocument/2006/relationships/customXml" Target="../ink/ink152.xml"/><Relationship Id="rId346" Type="http://schemas.openxmlformats.org/officeDocument/2006/relationships/customXml" Target="../ink/ink173.xml"/><Relationship Id="rId85" Type="http://schemas.openxmlformats.org/officeDocument/2006/relationships/image" Target="../media/image47.png"/><Relationship Id="rId150" Type="http://schemas.openxmlformats.org/officeDocument/2006/relationships/customXml" Target="../ink/ink75.xml"/><Relationship Id="rId192" Type="http://schemas.openxmlformats.org/officeDocument/2006/relationships/customXml" Target="../ink/ink96.xml"/><Relationship Id="rId206" Type="http://schemas.openxmlformats.org/officeDocument/2006/relationships/customXml" Target="../ink/ink103.xml"/><Relationship Id="rId248" Type="http://schemas.openxmlformats.org/officeDocument/2006/relationships/customXml" Target="../ink/ink124.xml"/><Relationship Id="rId12" Type="http://schemas.openxmlformats.org/officeDocument/2006/relationships/customXml" Target="../ink/ink6.xml"/><Relationship Id="rId108" Type="http://schemas.openxmlformats.org/officeDocument/2006/relationships/customXml" Target="../ink/ink54.xml"/><Relationship Id="rId315" Type="http://schemas.openxmlformats.org/officeDocument/2006/relationships/image" Target="../media/image162.png"/><Relationship Id="rId357" Type="http://schemas.openxmlformats.org/officeDocument/2006/relationships/image" Target="../media/image183.png"/><Relationship Id="rId54" Type="http://schemas.openxmlformats.org/officeDocument/2006/relationships/customXml" Target="../ink/ink27.xml"/><Relationship Id="rId96" Type="http://schemas.openxmlformats.org/officeDocument/2006/relationships/customXml" Target="../ink/ink48.xml"/><Relationship Id="rId161" Type="http://schemas.openxmlformats.org/officeDocument/2006/relationships/image" Target="../media/image85.png"/><Relationship Id="rId217" Type="http://schemas.openxmlformats.org/officeDocument/2006/relationships/image" Target="../media/image113.png"/><Relationship Id="rId259" Type="http://schemas.openxmlformats.org/officeDocument/2006/relationships/image" Target="../media/image134.png"/><Relationship Id="rId23" Type="http://schemas.openxmlformats.org/officeDocument/2006/relationships/image" Target="../media/image16.png"/><Relationship Id="rId119" Type="http://schemas.openxmlformats.org/officeDocument/2006/relationships/image" Target="../media/image64.png"/><Relationship Id="rId270" Type="http://schemas.openxmlformats.org/officeDocument/2006/relationships/customXml" Target="../ink/ink135.xml"/><Relationship Id="rId326" Type="http://schemas.openxmlformats.org/officeDocument/2006/relationships/customXml" Target="../ink/ink163.xml"/><Relationship Id="rId65" Type="http://schemas.openxmlformats.org/officeDocument/2006/relationships/image" Target="../media/image37.png"/><Relationship Id="rId130" Type="http://schemas.openxmlformats.org/officeDocument/2006/relationships/customXml" Target="../ink/ink65.xml"/><Relationship Id="rId368" Type="http://schemas.openxmlformats.org/officeDocument/2006/relationships/customXml" Target="../ink/ink184.xml"/><Relationship Id="rId172" Type="http://schemas.openxmlformats.org/officeDocument/2006/relationships/customXml" Target="../ink/ink86.xml"/><Relationship Id="rId228" Type="http://schemas.openxmlformats.org/officeDocument/2006/relationships/customXml" Target="../ink/ink114.xml"/><Relationship Id="rId281" Type="http://schemas.openxmlformats.org/officeDocument/2006/relationships/image" Target="../media/image145.png"/><Relationship Id="rId337" Type="http://schemas.openxmlformats.org/officeDocument/2006/relationships/image" Target="../media/image173.png"/><Relationship Id="rId34" Type="http://schemas.openxmlformats.org/officeDocument/2006/relationships/customXml" Target="../ink/ink17.xml"/><Relationship Id="rId76" Type="http://schemas.openxmlformats.org/officeDocument/2006/relationships/customXml" Target="../ink/ink38.xml"/><Relationship Id="rId141" Type="http://schemas.openxmlformats.org/officeDocument/2006/relationships/image" Target="../media/image75.png"/><Relationship Id="rId379" Type="http://schemas.openxmlformats.org/officeDocument/2006/relationships/image" Target="../media/image194.png"/><Relationship Id="rId7" Type="http://schemas.openxmlformats.org/officeDocument/2006/relationships/image" Target="../media/image8.png"/><Relationship Id="rId183" Type="http://schemas.openxmlformats.org/officeDocument/2006/relationships/image" Target="../media/image96.png"/><Relationship Id="rId239" Type="http://schemas.openxmlformats.org/officeDocument/2006/relationships/image" Target="../media/image124.png"/><Relationship Id="rId250" Type="http://schemas.openxmlformats.org/officeDocument/2006/relationships/customXml" Target="../ink/ink125.xml"/><Relationship Id="rId292" Type="http://schemas.openxmlformats.org/officeDocument/2006/relationships/customXml" Target="../ink/ink146.xml"/><Relationship Id="rId306" Type="http://schemas.openxmlformats.org/officeDocument/2006/relationships/customXml" Target="../ink/ink153.xml"/><Relationship Id="rId45" Type="http://schemas.openxmlformats.org/officeDocument/2006/relationships/image" Target="../media/image27.png"/><Relationship Id="rId87" Type="http://schemas.openxmlformats.org/officeDocument/2006/relationships/image" Target="../media/image48.png"/><Relationship Id="rId110" Type="http://schemas.openxmlformats.org/officeDocument/2006/relationships/customXml" Target="../ink/ink55.xml"/><Relationship Id="rId348" Type="http://schemas.openxmlformats.org/officeDocument/2006/relationships/customXml" Target="../ink/ink174.xml"/><Relationship Id="rId152" Type="http://schemas.openxmlformats.org/officeDocument/2006/relationships/customXml" Target="../ink/ink76.xml"/><Relationship Id="rId194" Type="http://schemas.openxmlformats.org/officeDocument/2006/relationships/customXml" Target="../ink/ink97.xml"/><Relationship Id="rId208" Type="http://schemas.openxmlformats.org/officeDocument/2006/relationships/customXml" Target="../ink/ink104.xml"/><Relationship Id="rId261" Type="http://schemas.openxmlformats.org/officeDocument/2006/relationships/image" Target="../media/image135.png"/><Relationship Id="rId14" Type="http://schemas.openxmlformats.org/officeDocument/2006/relationships/customXml" Target="../ink/ink7.xml"/><Relationship Id="rId56" Type="http://schemas.openxmlformats.org/officeDocument/2006/relationships/customXml" Target="../ink/ink28.xml"/><Relationship Id="rId317" Type="http://schemas.openxmlformats.org/officeDocument/2006/relationships/image" Target="../media/image163.png"/><Relationship Id="rId359" Type="http://schemas.openxmlformats.org/officeDocument/2006/relationships/image" Target="../media/image184.png"/><Relationship Id="rId98" Type="http://schemas.openxmlformats.org/officeDocument/2006/relationships/customXml" Target="../ink/ink49.xml"/><Relationship Id="rId121" Type="http://schemas.openxmlformats.org/officeDocument/2006/relationships/image" Target="../media/image65.png"/><Relationship Id="rId163" Type="http://schemas.openxmlformats.org/officeDocument/2006/relationships/image" Target="../media/image86.png"/><Relationship Id="rId219" Type="http://schemas.openxmlformats.org/officeDocument/2006/relationships/image" Target="../media/image114.png"/><Relationship Id="rId370" Type="http://schemas.openxmlformats.org/officeDocument/2006/relationships/customXml" Target="../ink/ink185.xml"/><Relationship Id="rId230" Type="http://schemas.openxmlformats.org/officeDocument/2006/relationships/customXml" Target="../ink/ink115.xml"/><Relationship Id="rId25" Type="http://schemas.openxmlformats.org/officeDocument/2006/relationships/image" Target="../media/image17.png"/><Relationship Id="rId67" Type="http://schemas.openxmlformats.org/officeDocument/2006/relationships/image" Target="../media/image38.png"/><Relationship Id="rId272" Type="http://schemas.openxmlformats.org/officeDocument/2006/relationships/customXml" Target="../ink/ink136.xml"/><Relationship Id="rId328" Type="http://schemas.openxmlformats.org/officeDocument/2006/relationships/customXml" Target="../ink/ink164.xml"/><Relationship Id="rId132" Type="http://schemas.openxmlformats.org/officeDocument/2006/relationships/customXml" Target="../ink/ink66.xml"/><Relationship Id="rId174" Type="http://schemas.openxmlformats.org/officeDocument/2006/relationships/customXml" Target="../ink/ink87.xml"/><Relationship Id="rId381" Type="http://schemas.openxmlformats.org/officeDocument/2006/relationships/image" Target="../media/image195.png"/><Relationship Id="rId241" Type="http://schemas.openxmlformats.org/officeDocument/2006/relationships/image" Target="../media/image125.png"/><Relationship Id="rId36" Type="http://schemas.openxmlformats.org/officeDocument/2006/relationships/customXml" Target="../ink/ink18.xml"/><Relationship Id="rId283" Type="http://schemas.openxmlformats.org/officeDocument/2006/relationships/image" Target="../media/image146.png"/><Relationship Id="rId339" Type="http://schemas.openxmlformats.org/officeDocument/2006/relationships/image" Target="../media/image174.png"/><Relationship Id="rId78" Type="http://schemas.openxmlformats.org/officeDocument/2006/relationships/customXml" Target="../ink/ink39.xml"/><Relationship Id="rId101" Type="http://schemas.openxmlformats.org/officeDocument/2006/relationships/image" Target="../media/image55.png"/><Relationship Id="rId143" Type="http://schemas.openxmlformats.org/officeDocument/2006/relationships/image" Target="../media/image76.png"/><Relationship Id="rId185" Type="http://schemas.openxmlformats.org/officeDocument/2006/relationships/image" Target="../media/image97.png"/><Relationship Id="rId350" Type="http://schemas.openxmlformats.org/officeDocument/2006/relationships/customXml" Target="../ink/ink175.xml"/><Relationship Id="rId9" Type="http://schemas.openxmlformats.org/officeDocument/2006/relationships/image" Target="../media/image9.png"/><Relationship Id="rId210" Type="http://schemas.openxmlformats.org/officeDocument/2006/relationships/customXml" Target="../ink/ink105.xml"/><Relationship Id="rId252" Type="http://schemas.openxmlformats.org/officeDocument/2006/relationships/customXml" Target="../ink/ink126.xml"/><Relationship Id="rId294" Type="http://schemas.openxmlformats.org/officeDocument/2006/relationships/customXml" Target="../ink/ink147.xml"/><Relationship Id="rId308" Type="http://schemas.openxmlformats.org/officeDocument/2006/relationships/customXml" Target="../ink/ink154.xml"/><Relationship Id="rId47" Type="http://schemas.openxmlformats.org/officeDocument/2006/relationships/image" Target="../media/image28.png"/><Relationship Id="rId68" Type="http://schemas.openxmlformats.org/officeDocument/2006/relationships/customXml" Target="../ink/ink34.xml"/><Relationship Id="rId89" Type="http://schemas.openxmlformats.org/officeDocument/2006/relationships/image" Target="../media/image49.png"/><Relationship Id="rId112" Type="http://schemas.openxmlformats.org/officeDocument/2006/relationships/customXml" Target="../ink/ink56.xml"/><Relationship Id="rId133" Type="http://schemas.openxmlformats.org/officeDocument/2006/relationships/image" Target="../media/image71.png"/><Relationship Id="rId154" Type="http://schemas.openxmlformats.org/officeDocument/2006/relationships/customXml" Target="../ink/ink77.xml"/><Relationship Id="rId175" Type="http://schemas.openxmlformats.org/officeDocument/2006/relationships/image" Target="../media/image92.png"/><Relationship Id="rId340" Type="http://schemas.openxmlformats.org/officeDocument/2006/relationships/customXml" Target="../ink/ink170.xml"/><Relationship Id="rId361" Type="http://schemas.openxmlformats.org/officeDocument/2006/relationships/image" Target="../media/image185.png"/><Relationship Id="rId196" Type="http://schemas.openxmlformats.org/officeDocument/2006/relationships/customXml" Target="../ink/ink98.xml"/><Relationship Id="rId200" Type="http://schemas.openxmlformats.org/officeDocument/2006/relationships/customXml" Target="../ink/ink100.xml"/><Relationship Id="rId382" Type="http://schemas.openxmlformats.org/officeDocument/2006/relationships/customXml" Target="../ink/ink191.xml"/><Relationship Id="rId16" Type="http://schemas.openxmlformats.org/officeDocument/2006/relationships/customXml" Target="../ink/ink8.xml"/><Relationship Id="rId221" Type="http://schemas.openxmlformats.org/officeDocument/2006/relationships/image" Target="../media/image115.png"/><Relationship Id="rId242" Type="http://schemas.openxmlformats.org/officeDocument/2006/relationships/customXml" Target="../ink/ink121.xml"/><Relationship Id="rId263" Type="http://schemas.openxmlformats.org/officeDocument/2006/relationships/image" Target="../media/image136.png"/><Relationship Id="rId284" Type="http://schemas.openxmlformats.org/officeDocument/2006/relationships/customXml" Target="../ink/ink142.xml"/><Relationship Id="rId319" Type="http://schemas.openxmlformats.org/officeDocument/2006/relationships/image" Target="../media/image164.png"/><Relationship Id="rId37" Type="http://schemas.openxmlformats.org/officeDocument/2006/relationships/image" Target="../media/image23.png"/><Relationship Id="rId58" Type="http://schemas.openxmlformats.org/officeDocument/2006/relationships/customXml" Target="../ink/ink29.xml"/><Relationship Id="rId79" Type="http://schemas.openxmlformats.org/officeDocument/2006/relationships/image" Target="../media/image44.png"/><Relationship Id="rId102" Type="http://schemas.openxmlformats.org/officeDocument/2006/relationships/customXml" Target="../ink/ink51.xml"/><Relationship Id="rId123" Type="http://schemas.openxmlformats.org/officeDocument/2006/relationships/image" Target="../media/image66.png"/><Relationship Id="rId144" Type="http://schemas.openxmlformats.org/officeDocument/2006/relationships/customXml" Target="../ink/ink72.xml"/><Relationship Id="rId330" Type="http://schemas.openxmlformats.org/officeDocument/2006/relationships/customXml" Target="../ink/ink165.xml"/><Relationship Id="rId90" Type="http://schemas.openxmlformats.org/officeDocument/2006/relationships/customXml" Target="../ink/ink45.xml"/><Relationship Id="rId165" Type="http://schemas.openxmlformats.org/officeDocument/2006/relationships/image" Target="../media/image87.png"/><Relationship Id="rId186" Type="http://schemas.openxmlformats.org/officeDocument/2006/relationships/customXml" Target="../ink/ink93.xml"/><Relationship Id="rId351" Type="http://schemas.openxmlformats.org/officeDocument/2006/relationships/image" Target="../media/image180.png"/><Relationship Id="rId372" Type="http://schemas.openxmlformats.org/officeDocument/2006/relationships/customXml" Target="../ink/ink186.xml"/><Relationship Id="rId211" Type="http://schemas.openxmlformats.org/officeDocument/2006/relationships/image" Target="../media/image110.png"/><Relationship Id="rId232" Type="http://schemas.openxmlformats.org/officeDocument/2006/relationships/customXml" Target="../ink/ink116.xml"/><Relationship Id="rId253" Type="http://schemas.openxmlformats.org/officeDocument/2006/relationships/image" Target="../media/image131.png"/><Relationship Id="rId274" Type="http://schemas.openxmlformats.org/officeDocument/2006/relationships/customXml" Target="../ink/ink137.xml"/><Relationship Id="rId295" Type="http://schemas.openxmlformats.org/officeDocument/2006/relationships/image" Target="../media/image152.png"/><Relationship Id="rId309" Type="http://schemas.openxmlformats.org/officeDocument/2006/relationships/image" Target="../media/image159.png"/><Relationship Id="rId27" Type="http://schemas.openxmlformats.org/officeDocument/2006/relationships/image" Target="../media/image18.png"/><Relationship Id="rId48" Type="http://schemas.openxmlformats.org/officeDocument/2006/relationships/customXml" Target="../ink/ink24.xml"/><Relationship Id="rId69" Type="http://schemas.openxmlformats.org/officeDocument/2006/relationships/image" Target="../media/image39.png"/><Relationship Id="rId113" Type="http://schemas.openxmlformats.org/officeDocument/2006/relationships/image" Target="../media/image61.png"/><Relationship Id="rId134" Type="http://schemas.openxmlformats.org/officeDocument/2006/relationships/customXml" Target="../ink/ink67.xml"/><Relationship Id="rId320" Type="http://schemas.openxmlformats.org/officeDocument/2006/relationships/customXml" Target="../ink/ink160.xml"/><Relationship Id="rId80" Type="http://schemas.openxmlformats.org/officeDocument/2006/relationships/customXml" Target="../ink/ink40.xml"/><Relationship Id="rId155" Type="http://schemas.openxmlformats.org/officeDocument/2006/relationships/image" Target="../media/image82.png"/><Relationship Id="rId176" Type="http://schemas.openxmlformats.org/officeDocument/2006/relationships/customXml" Target="../ink/ink88.xml"/><Relationship Id="rId197" Type="http://schemas.openxmlformats.org/officeDocument/2006/relationships/image" Target="../media/image103.png"/><Relationship Id="rId341" Type="http://schemas.openxmlformats.org/officeDocument/2006/relationships/image" Target="../media/image175.png"/><Relationship Id="rId362" Type="http://schemas.openxmlformats.org/officeDocument/2006/relationships/customXml" Target="../ink/ink181.xml"/><Relationship Id="rId383" Type="http://schemas.openxmlformats.org/officeDocument/2006/relationships/image" Target="../media/image196.png"/><Relationship Id="rId201" Type="http://schemas.openxmlformats.org/officeDocument/2006/relationships/image" Target="../media/image105.png"/><Relationship Id="rId222" Type="http://schemas.openxmlformats.org/officeDocument/2006/relationships/customXml" Target="../ink/ink111.xml"/><Relationship Id="rId243" Type="http://schemas.openxmlformats.org/officeDocument/2006/relationships/image" Target="../media/image126.png"/><Relationship Id="rId264" Type="http://schemas.openxmlformats.org/officeDocument/2006/relationships/customXml" Target="../ink/ink132.xml"/><Relationship Id="rId285" Type="http://schemas.openxmlformats.org/officeDocument/2006/relationships/image" Target="../media/image147.png"/><Relationship Id="rId17" Type="http://schemas.openxmlformats.org/officeDocument/2006/relationships/image" Target="../media/image13.png"/><Relationship Id="rId38" Type="http://schemas.openxmlformats.org/officeDocument/2006/relationships/customXml" Target="../ink/ink19.xml"/><Relationship Id="rId59" Type="http://schemas.openxmlformats.org/officeDocument/2006/relationships/image" Target="../media/image34.png"/><Relationship Id="rId103" Type="http://schemas.openxmlformats.org/officeDocument/2006/relationships/image" Target="../media/image56.png"/><Relationship Id="rId124" Type="http://schemas.openxmlformats.org/officeDocument/2006/relationships/customXml" Target="../ink/ink62.xml"/><Relationship Id="rId310" Type="http://schemas.openxmlformats.org/officeDocument/2006/relationships/customXml" Target="../ink/ink155.xml"/><Relationship Id="rId70" Type="http://schemas.openxmlformats.org/officeDocument/2006/relationships/customXml" Target="../ink/ink35.xml"/><Relationship Id="rId91" Type="http://schemas.openxmlformats.org/officeDocument/2006/relationships/image" Target="../media/image50.png"/><Relationship Id="rId145" Type="http://schemas.openxmlformats.org/officeDocument/2006/relationships/image" Target="../media/image77.png"/><Relationship Id="rId166" Type="http://schemas.openxmlformats.org/officeDocument/2006/relationships/customXml" Target="../ink/ink83.xml"/><Relationship Id="rId187" Type="http://schemas.openxmlformats.org/officeDocument/2006/relationships/image" Target="../media/image98.png"/><Relationship Id="rId331" Type="http://schemas.openxmlformats.org/officeDocument/2006/relationships/image" Target="../media/image170.png"/><Relationship Id="rId352" Type="http://schemas.openxmlformats.org/officeDocument/2006/relationships/customXml" Target="../ink/ink176.xml"/><Relationship Id="rId373" Type="http://schemas.openxmlformats.org/officeDocument/2006/relationships/image" Target="../media/image191.png"/><Relationship Id="rId1" Type="http://schemas.openxmlformats.org/officeDocument/2006/relationships/slideLayout" Target="../slideLayouts/slideLayout2.xml"/><Relationship Id="rId212" Type="http://schemas.openxmlformats.org/officeDocument/2006/relationships/customXml" Target="../ink/ink106.xml"/><Relationship Id="rId233" Type="http://schemas.openxmlformats.org/officeDocument/2006/relationships/image" Target="../media/image121.png"/><Relationship Id="rId254" Type="http://schemas.openxmlformats.org/officeDocument/2006/relationships/customXml" Target="../ink/ink127.xml"/><Relationship Id="rId28" Type="http://schemas.openxmlformats.org/officeDocument/2006/relationships/customXml" Target="../ink/ink14.xml"/><Relationship Id="rId49" Type="http://schemas.openxmlformats.org/officeDocument/2006/relationships/image" Target="../media/image29.png"/><Relationship Id="rId114" Type="http://schemas.openxmlformats.org/officeDocument/2006/relationships/customXml" Target="../ink/ink57.xml"/><Relationship Id="rId275" Type="http://schemas.openxmlformats.org/officeDocument/2006/relationships/image" Target="../media/image142.png"/><Relationship Id="rId296" Type="http://schemas.openxmlformats.org/officeDocument/2006/relationships/customXml" Target="../ink/ink148.xml"/><Relationship Id="rId300" Type="http://schemas.openxmlformats.org/officeDocument/2006/relationships/customXml" Target="../ink/ink150.xml"/><Relationship Id="rId60" Type="http://schemas.openxmlformats.org/officeDocument/2006/relationships/customXml" Target="../ink/ink30.xml"/><Relationship Id="rId81" Type="http://schemas.openxmlformats.org/officeDocument/2006/relationships/image" Target="../media/image45.png"/><Relationship Id="rId135" Type="http://schemas.openxmlformats.org/officeDocument/2006/relationships/image" Target="../media/image72.png"/><Relationship Id="rId156" Type="http://schemas.openxmlformats.org/officeDocument/2006/relationships/customXml" Target="../ink/ink78.xml"/><Relationship Id="rId177" Type="http://schemas.openxmlformats.org/officeDocument/2006/relationships/image" Target="../media/image93.png"/><Relationship Id="rId198" Type="http://schemas.openxmlformats.org/officeDocument/2006/relationships/customXml" Target="../ink/ink99.xml"/><Relationship Id="rId321" Type="http://schemas.openxmlformats.org/officeDocument/2006/relationships/image" Target="../media/image165.png"/><Relationship Id="rId342" Type="http://schemas.openxmlformats.org/officeDocument/2006/relationships/customXml" Target="../ink/ink171.xml"/><Relationship Id="rId363" Type="http://schemas.openxmlformats.org/officeDocument/2006/relationships/image" Target="../media/image186.png"/><Relationship Id="rId384" Type="http://schemas.openxmlformats.org/officeDocument/2006/relationships/customXml" Target="../ink/ink192.xml"/><Relationship Id="rId202" Type="http://schemas.openxmlformats.org/officeDocument/2006/relationships/customXml" Target="../ink/ink101.xml"/><Relationship Id="rId223" Type="http://schemas.openxmlformats.org/officeDocument/2006/relationships/image" Target="../media/image116.png"/><Relationship Id="rId244" Type="http://schemas.openxmlformats.org/officeDocument/2006/relationships/customXml" Target="../ink/ink122.xml"/><Relationship Id="rId18" Type="http://schemas.openxmlformats.org/officeDocument/2006/relationships/customXml" Target="../ink/ink9.xml"/><Relationship Id="rId39" Type="http://schemas.openxmlformats.org/officeDocument/2006/relationships/image" Target="../media/image24.png"/><Relationship Id="rId265" Type="http://schemas.openxmlformats.org/officeDocument/2006/relationships/image" Target="../media/image137.png"/><Relationship Id="rId286" Type="http://schemas.openxmlformats.org/officeDocument/2006/relationships/customXml" Target="../ink/ink143.xml"/><Relationship Id="rId50" Type="http://schemas.openxmlformats.org/officeDocument/2006/relationships/customXml" Target="../ink/ink25.xml"/><Relationship Id="rId104" Type="http://schemas.openxmlformats.org/officeDocument/2006/relationships/customXml" Target="../ink/ink52.xml"/><Relationship Id="rId125" Type="http://schemas.openxmlformats.org/officeDocument/2006/relationships/image" Target="../media/image67.png"/><Relationship Id="rId146" Type="http://schemas.openxmlformats.org/officeDocument/2006/relationships/customXml" Target="../ink/ink73.xml"/><Relationship Id="rId167" Type="http://schemas.openxmlformats.org/officeDocument/2006/relationships/image" Target="../media/image88.png"/><Relationship Id="rId188" Type="http://schemas.openxmlformats.org/officeDocument/2006/relationships/customXml" Target="../ink/ink94.xml"/><Relationship Id="rId311" Type="http://schemas.openxmlformats.org/officeDocument/2006/relationships/image" Target="../media/image160.png"/><Relationship Id="rId332" Type="http://schemas.openxmlformats.org/officeDocument/2006/relationships/customXml" Target="../ink/ink166.xml"/><Relationship Id="rId353" Type="http://schemas.openxmlformats.org/officeDocument/2006/relationships/image" Target="../media/image181.png"/><Relationship Id="rId374" Type="http://schemas.openxmlformats.org/officeDocument/2006/relationships/customXml" Target="../ink/ink187.xml"/><Relationship Id="rId71" Type="http://schemas.openxmlformats.org/officeDocument/2006/relationships/image" Target="../media/image40.png"/><Relationship Id="rId92" Type="http://schemas.openxmlformats.org/officeDocument/2006/relationships/customXml" Target="../ink/ink46.xml"/><Relationship Id="rId213" Type="http://schemas.openxmlformats.org/officeDocument/2006/relationships/image" Target="../media/image111.png"/><Relationship Id="rId234" Type="http://schemas.openxmlformats.org/officeDocument/2006/relationships/customXml" Target="../ink/ink117.xml"/><Relationship Id="rId2" Type="http://schemas.openxmlformats.org/officeDocument/2006/relationships/customXml" Target="../ink/ink1.xml"/><Relationship Id="rId29" Type="http://schemas.openxmlformats.org/officeDocument/2006/relationships/image" Target="../media/image19.png"/><Relationship Id="rId255" Type="http://schemas.openxmlformats.org/officeDocument/2006/relationships/image" Target="../media/image132.png"/><Relationship Id="rId276" Type="http://schemas.openxmlformats.org/officeDocument/2006/relationships/customXml" Target="../ink/ink138.xml"/><Relationship Id="rId297" Type="http://schemas.openxmlformats.org/officeDocument/2006/relationships/image" Target="../media/image153.png"/><Relationship Id="rId40" Type="http://schemas.openxmlformats.org/officeDocument/2006/relationships/customXml" Target="../ink/ink20.xml"/><Relationship Id="rId115" Type="http://schemas.openxmlformats.org/officeDocument/2006/relationships/image" Target="../media/image62.png"/><Relationship Id="rId136" Type="http://schemas.openxmlformats.org/officeDocument/2006/relationships/customXml" Target="../ink/ink68.xml"/><Relationship Id="rId157" Type="http://schemas.openxmlformats.org/officeDocument/2006/relationships/image" Target="../media/image83.png"/><Relationship Id="rId178" Type="http://schemas.openxmlformats.org/officeDocument/2006/relationships/customXml" Target="../ink/ink89.xml"/><Relationship Id="rId301" Type="http://schemas.openxmlformats.org/officeDocument/2006/relationships/image" Target="../media/image155.png"/><Relationship Id="rId322" Type="http://schemas.openxmlformats.org/officeDocument/2006/relationships/customXml" Target="../ink/ink161.xml"/><Relationship Id="rId343" Type="http://schemas.openxmlformats.org/officeDocument/2006/relationships/image" Target="../media/image176.png"/><Relationship Id="rId364" Type="http://schemas.openxmlformats.org/officeDocument/2006/relationships/customXml" Target="../ink/ink182.xml"/><Relationship Id="rId61" Type="http://schemas.openxmlformats.org/officeDocument/2006/relationships/image" Target="../media/image35.png"/><Relationship Id="rId82" Type="http://schemas.openxmlformats.org/officeDocument/2006/relationships/customXml" Target="../ink/ink41.xml"/><Relationship Id="rId199" Type="http://schemas.openxmlformats.org/officeDocument/2006/relationships/image" Target="../media/image104.png"/><Relationship Id="rId203" Type="http://schemas.openxmlformats.org/officeDocument/2006/relationships/image" Target="../media/image106.png"/><Relationship Id="rId385" Type="http://schemas.openxmlformats.org/officeDocument/2006/relationships/image" Target="../media/image197.png"/><Relationship Id="rId19" Type="http://schemas.openxmlformats.org/officeDocument/2006/relationships/image" Target="../media/image14.png"/><Relationship Id="rId224" Type="http://schemas.openxmlformats.org/officeDocument/2006/relationships/customXml" Target="../ink/ink112.xml"/><Relationship Id="rId245" Type="http://schemas.openxmlformats.org/officeDocument/2006/relationships/image" Target="../media/image127.png"/><Relationship Id="rId266" Type="http://schemas.openxmlformats.org/officeDocument/2006/relationships/customXml" Target="../ink/ink133.xml"/><Relationship Id="rId287" Type="http://schemas.openxmlformats.org/officeDocument/2006/relationships/image" Target="../media/image148.png"/><Relationship Id="rId30" Type="http://schemas.openxmlformats.org/officeDocument/2006/relationships/customXml" Target="../ink/ink15.xml"/><Relationship Id="rId105" Type="http://schemas.openxmlformats.org/officeDocument/2006/relationships/image" Target="../media/image57.png"/><Relationship Id="rId126" Type="http://schemas.openxmlformats.org/officeDocument/2006/relationships/customXml" Target="../ink/ink63.xml"/><Relationship Id="rId147" Type="http://schemas.openxmlformats.org/officeDocument/2006/relationships/image" Target="../media/image78.png"/><Relationship Id="rId168" Type="http://schemas.openxmlformats.org/officeDocument/2006/relationships/customXml" Target="../ink/ink84.xml"/><Relationship Id="rId312" Type="http://schemas.openxmlformats.org/officeDocument/2006/relationships/customXml" Target="../ink/ink156.xml"/><Relationship Id="rId333" Type="http://schemas.openxmlformats.org/officeDocument/2006/relationships/image" Target="../media/image171.png"/><Relationship Id="rId354" Type="http://schemas.openxmlformats.org/officeDocument/2006/relationships/customXml" Target="../ink/ink177.xml"/><Relationship Id="rId51" Type="http://schemas.openxmlformats.org/officeDocument/2006/relationships/image" Target="../media/image30.png"/><Relationship Id="rId72" Type="http://schemas.openxmlformats.org/officeDocument/2006/relationships/customXml" Target="../ink/ink36.xml"/><Relationship Id="rId93" Type="http://schemas.openxmlformats.org/officeDocument/2006/relationships/image" Target="../media/image51.png"/><Relationship Id="rId189" Type="http://schemas.openxmlformats.org/officeDocument/2006/relationships/image" Target="../media/image99.png"/><Relationship Id="rId375" Type="http://schemas.openxmlformats.org/officeDocument/2006/relationships/image" Target="../media/image192.png"/><Relationship Id="rId3" Type="http://schemas.openxmlformats.org/officeDocument/2006/relationships/image" Target="../media/image6.png"/><Relationship Id="rId214" Type="http://schemas.openxmlformats.org/officeDocument/2006/relationships/customXml" Target="../ink/ink107.xml"/><Relationship Id="rId235" Type="http://schemas.openxmlformats.org/officeDocument/2006/relationships/image" Target="../media/image122.png"/><Relationship Id="rId256" Type="http://schemas.openxmlformats.org/officeDocument/2006/relationships/customXml" Target="../ink/ink128.xml"/><Relationship Id="rId277" Type="http://schemas.openxmlformats.org/officeDocument/2006/relationships/image" Target="../media/image143.png"/><Relationship Id="rId298" Type="http://schemas.openxmlformats.org/officeDocument/2006/relationships/customXml" Target="../ink/ink149.xml"/><Relationship Id="rId116" Type="http://schemas.openxmlformats.org/officeDocument/2006/relationships/customXml" Target="../ink/ink58.xml"/><Relationship Id="rId137" Type="http://schemas.openxmlformats.org/officeDocument/2006/relationships/image" Target="../media/image73.png"/><Relationship Id="rId158" Type="http://schemas.openxmlformats.org/officeDocument/2006/relationships/customXml" Target="../ink/ink79.xml"/><Relationship Id="rId302" Type="http://schemas.openxmlformats.org/officeDocument/2006/relationships/customXml" Target="../ink/ink151.xml"/><Relationship Id="rId323" Type="http://schemas.openxmlformats.org/officeDocument/2006/relationships/image" Target="../media/image166.png"/><Relationship Id="rId344" Type="http://schemas.openxmlformats.org/officeDocument/2006/relationships/customXml" Target="../ink/ink172.xml"/><Relationship Id="rId20" Type="http://schemas.openxmlformats.org/officeDocument/2006/relationships/customXml" Target="../ink/ink10.xml"/><Relationship Id="rId41" Type="http://schemas.openxmlformats.org/officeDocument/2006/relationships/image" Target="../media/image25.png"/><Relationship Id="rId62" Type="http://schemas.openxmlformats.org/officeDocument/2006/relationships/customXml" Target="../ink/ink31.xml"/><Relationship Id="rId83" Type="http://schemas.openxmlformats.org/officeDocument/2006/relationships/image" Target="../media/image46.png"/><Relationship Id="rId179" Type="http://schemas.openxmlformats.org/officeDocument/2006/relationships/image" Target="../media/image94.png"/><Relationship Id="rId365" Type="http://schemas.openxmlformats.org/officeDocument/2006/relationships/image" Target="../media/image187.png"/><Relationship Id="rId190" Type="http://schemas.openxmlformats.org/officeDocument/2006/relationships/customXml" Target="../ink/ink95.xml"/><Relationship Id="rId204" Type="http://schemas.openxmlformats.org/officeDocument/2006/relationships/customXml" Target="../ink/ink102.xml"/><Relationship Id="rId225" Type="http://schemas.openxmlformats.org/officeDocument/2006/relationships/image" Target="../media/image117.png"/><Relationship Id="rId246" Type="http://schemas.openxmlformats.org/officeDocument/2006/relationships/customXml" Target="../ink/ink123.xml"/><Relationship Id="rId267" Type="http://schemas.openxmlformats.org/officeDocument/2006/relationships/image" Target="../media/image138.png"/><Relationship Id="rId288" Type="http://schemas.openxmlformats.org/officeDocument/2006/relationships/customXml" Target="../ink/ink144.xml"/><Relationship Id="rId106" Type="http://schemas.openxmlformats.org/officeDocument/2006/relationships/customXml" Target="../ink/ink53.xml"/><Relationship Id="rId127" Type="http://schemas.openxmlformats.org/officeDocument/2006/relationships/image" Target="../media/image68.png"/><Relationship Id="rId313" Type="http://schemas.openxmlformats.org/officeDocument/2006/relationships/image" Target="../media/image161.png"/><Relationship Id="rId10" Type="http://schemas.openxmlformats.org/officeDocument/2006/relationships/customXml" Target="../ink/ink5.xml"/><Relationship Id="rId31" Type="http://schemas.openxmlformats.org/officeDocument/2006/relationships/image" Target="../media/image20.png"/><Relationship Id="rId52" Type="http://schemas.openxmlformats.org/officeDocument/2006/relationships/customXml" Target="../ink/ink26.xml"/><Relationship Id="rId73" Type="http://schemas.openxmlformats.org/officeDocument/2006/relationships/image" Target="../media/image41.png"/><Relationship Id="rId94" Type="http://schemas.openxmlformats.org/officeDocument/2006/relationships/customXml" Target="../ink/ink47.xml"/><Relationship Id="rId148" Type="http://schemas.openxmlformats.org/officeDocument/2006/relationships/customXml" Target="../ink/ink74.xml"/><Relationship Id="rId169" Type="http://schemas.openxmlformats.org/officeDocument/2006/relationships/image" Target="../media/image89.png"/><Relationship Id="rId334" Type="http://schemas.openxmlformats.org/officeDocument/2006/relationships/customXml" Target="../ink/ink167.xml"/><Relationship Id="rId355" Type="http://schemas.openxmlformats.org/officeDocument/2006/relationships/image" Target="../media/image182.png"/><Relationship Id="rId376" Type="http://schemas.openxmlformats.org/officeDocument/2006/relationships/customXml" Target="../ink/ink188.xml"/><Relationship Id="rId4" Type="http://schemas.openxmlformats.org/officeDocument/2006/relationships/customXml" Target="../ink/ink2.xml"/><Relationship Id="rId180" Type="http://schemas.openxmlformats.org/officeDocument/2006/relationships/customXml" Target="../ink/ink90.xml"/><Relationship Id="rId215" Type="http://schemas.openxmlformats.org/officeDocument/2006/relationships/image" Target="../media/image112.png"/><Relationship Id="rId236" Type="http://schemas.openxmlformats.org/officeDocument/2006/relationships/customXml" Target="../ink/ink118.xml"/><Relationship Id="rId257" Type="http://schemas.openxmlformats.org/officeDocument/2006/relationships/image" Target="../media/image133.png"/><Relationship Id="rId278" Type="http://schemas.openxmlformats.org/officeDocument/2006/relationships/customXml" Target="../ink/ink139.xml"/><Relationship Id="rId303" Type="http://schemas.openxmlformats.org/officeDocument/2006/relationships/image" Target="../media/image156.png"/><Relationship Id="rId42" Type="http://schemas.openxmlformats.org/officeDocument/2006/relationships/customXml" Target="../ink/ink21.xml"/><Relationship Id="rId84" Type="http://schemas.openxmlformats.org/officeDocument/2006/relationships/customXml" Target="../ink/ink42.xml"/><Relationship Id="rId138" Type="http://schemas.openxmlformats.org/officeDocument/2006/relationships/customXml" Target="../ink/ink69.xml"/><Relationship Id="rId345" Type="http://schemas.openxmlformats.org/officeDocument/2006/relationships/image" Target="../media/image177.png"/><Relationship Id="rId191" Type="http://schemas.openxmlformats.org/officeDocument/2006/relationships/image" Target="../media/image100.png"/><Relationship Id="rId205" Type="http://schemas.openxmlformats.org/officeDocument/2006/relationships/image" Target="../media/image107.png"/><Relationship Id="rId247" Type="http://schemas.openxmlformats.org/officeDocument/2006/relationships/image" Target="../media/image128.png"/><Relationship Id="rId107" Type="http://schemas.openxmlformats.org/officeDocument/2006/relationships/image" Target="../media/image58.png"/><Relationship Id="rId289" Type="http://schemas.openxmlformats.org/officeDocument/2006/relationships/image" Target="../media/image149.png"/><Relationship Id="rId11" Type="http://schemas.openxmlformats.org/officeDocument/2006/relationships/image" Target="../media/image10.png"/><Relationship Id="rId53" Type="http://schemas.openxmlformats.org/officeDocument/2006/relationships/image" Target="../media/image31.png"/><Relationship Id="rId149" Type="http://schemas.openxmlformats.org/officeDocument/2006/relationships/image" Target="../media/image79.png"/><Relationship Id="rId314" Type="http://schemas.openxmlformats.org/officeDocument/2006/relationships/customXml" Target="../ink/ink157.xml"/><Relationship Id="rId356" Type="http://schemas.openxmlformats.org/officeDocument/2006/relationships/customXml" Target="../ink/ink178.xml"/><Relationship Id="rId95" Type="http://schemas.openxmlformats.org/officeDocument/2006/relationships/image" Target="../media/image52.png"/><Relationship Id="rId160" Type="http://schemas.openxmlformats.org/officeDocument/2006/relationships/customXml" Target="../ink/ink80.xml"/><Relationship Id="rId216" Type="http://schemas.openxmlformats.org/officeDocument/2006/relationships/customXml" Target="../ink/ink108.xml"/><Relationship Id="rId258" Type="http://schemas.openxmlformats.org/officeDocument/2006/relationships/customXml" Target="../ink/ink129.xml"/><Relationship Id="rId22" Type="http://schemas.openxmlformats.org/officeDocument/2006/relationships/customXml" Target="../ink/ink11.xml"/><Relationship Id="rId64" Type="http://schemas.openxmlformats.org/officeDocument/2006/relationships/customXml" Target="../ink/ink32.xml"/><Relationship Id="rId118" Type="http://schemas.openxmlformats.org/officeDocument/2006/relationships/customXml" Target="../ink/ink59.xml"/><Relationship Id="rId325" Type="http://schemas.openxmlformats.org/officeDocument/2006/relationships/image" Target="../media/image167.png"/><Relationship Id="rId367" Type="http://schemas.openxmlformats.org/officeDocument/2006/relationships/image" Target="../media/image188.png"/><Relationship Id="rId171" Type="http://schemas.openxmlformats.org/officeDocument/2006/relationships/image" Target="../media/image90.png"/><Relationship Id="rId227" Type="http://schemas.openxmlformats.org/officeDocument/2006/relationships/image" Target="../media/image118.png"/><Relationship Id="rId269" Type="http://schemas.openxmlformats.org/officeDocument/2006/relationships/image" Target="../media/image139.png"/><Relationship Id="rId33" Type="http://schemas.openxmlformats.org/officeDocument/2006/relationships/image" Target="../media/image21.png"/><Relationship Id="rId129" Type="http://schemas.openxmlformats.org/officeDocument/2006/relationships/image" Target="../media/image69.png"/><Relationship Id="rId280" Type="http://schemas.openxmlformats.org/officeDocument/2006/relationships/customXml" Target="../ink/ink140.xml"/><Relationship Id="rId336" Type="http://schemas.openxmlformats.org/officeDocument/2006/relationships/customXml" Target="../ink/ink168.xml"/><Relationship Id="rId75" Type="http://schemas.openxmlformats.org/officeDocument/2006/relationships/image" Target="../media/image42.png"/><Relationship Id="rId140" Type="http://schemas.openxmlformats.org/officeDocument/2006/relationships/customXml" Target="../ink/ink70.xml"/><Relationship Id="rId182" Type="http://schemas.openxmlformats.org/officeDocument/2006/relationships/customXml" Target="../ink/ink91.xml"/><Relationship Id="rId378" Type="http://schemas.openxmlformats.org/officeDocument/2006/relationships/customXml" Target="../ink/ink189.xml"/><Relationship Id="rId6" Type="http://schemas.openxmlformats.org/officeDocument/2006/relationships/customXml" Target="../ink/ink3.xml"/><Relationship Id="rId238" Type="http://schemas.openxmlformats.org/officeDocument/2006/relationships/customXml" Target="../ink/ink119.xml"/><Relationship Id="rId291" Type="http://schemas.openxmlformats.org/officeDocument/2006/relationships/image" Target="../media/image150.png"/><Relationship Id="rId305" Type="http://schemas.openxmlformats.org/officeDocument/2006/relationships/image" Target="../media/image157.png"/><Relationship Id="rId347" Type="http://schemas.openxmlformats.org/officeDocument/2006/relationships/image" Target="../media/image178.png"/><Relationship Id="rId44" Type="http://schemas.openxmlformats.org/officeDocument/2006/relationships/customXml" Target="../ink/ink22.xml"/><Relationship Id="rId86" Type="http://schemas.openxmlformats.org/officeDocument/2006/relationships/customXml" Target="../ink/ink43.xml"/><Relationship Id="rId151" Type="http://schemas.openxmlformats.org/officeDocument/2006/relationships/image" Target="../media/image80.png"/><Relationship Id="rId193" Type="http://schemas.openxmlformats.org/officeDocument/2006/relationships/image" Target="../media/image101.png"/><Relationship Id="rId207" Type="http://schemas.openxmlformats.org/officeDocument/2006/relationships/image" Target="../media/image108.png"/><Relationship Id="rId249" Type="http://schemas.openxmlformats.org/officeDocument/2006/relationships/image" Target="../media/image129.png"/><Relationship Id="rId13" Type="http://schemas.openxmlformats.org/officeDocument/2006/relationships/image" Target="../media/image11.png"/><Relationship Id="rId109" Type="http://schemas.openxmlformats.org/officeDocument/2006/relationships/image" Target="../media/image59.png"/><Relationship Id="rId260" Type="http://schemas.openxmlformats.org/officeDocument/2006/relationships/customXml" Target="../ink/ink130.xml"/><Relationship Id="rId316" Type="http://schemas.openxmlformats.org/officeDocument/2006/relationships/customXml" Target="../ink/ink158.xml"/><Relationship Id="rId55" Type="http://schemas.openxmlformats.org/officeDocument/2006/relationships/image" Target="../media/image32.png"/><Relationship Id="rId97" Type="http://schemas.openxmlformats.org/officeDocument/2006/relationships/image" Target="../media/image53.png"/><Relationship Id="rId120" Type="http://schemas.openxmlformats.org/officeDocument/2006/relationships/customXml" Target="../ink/ink60.xml"/><Relationship Id="rId358" Type="http://schemas.openxmlformats.org/officeDocument/2006/relationships/customXml" Target="../ink/ink179.xml"/><Relationship Id="rId162" Type="http://schemas.openxmlformats.org/officeDocument/2006/relationships/customXml" Target="../ink/ink81.xml"/><Relationship Id="rId218" Type="http://schemas.openxmlformats.org/officeDocument/2006/relationships/customXml" Target="../ink/ink109.xml"/><Relationship Id="rId271" Type="http://schemas.openxmlformats.org/officeDocument/2006/relationships/image" Target="../media/image140.png"/><Relationship Id="rId24" Type="http://schemas.openxmlformats.org/officeDocument/2006/relationships/customXml" Target="../ink/ink12.xml"/><Relationship Id="rId66" Type="http://schemas.openxmlformats.org/officeDocument/2006/relationships/customXml" Target="../ink/ink33.xml"/><Relationship Id="rId131" Type="http://schemas.openxmlformats.org/officeDocument/2006/relationships/image" Target="../media/image70.png"/><Relationship Id="rId327" Type="http://schemas.openxmlformats.org/officeDocument/2006/relationships/image" Target="../media/image168.png"/><Relationship Id="rId369" Type="http://schemas.openxmlformats.org/officeDocument/2006/relationships/image" Target="../media/image189.png"/><Relationship Id="rId173" Type="http://schemas.openxmlformats.org/officeDocument/2006/relationships/image" Target="../media/image91.png"/><Relationship Id="rId229" Type="http://schemas.openxmlformats.org/officeDocument/2006/relationships/image" Target="../media/image119.png"/><Relationship Id="rId380" Type="http://schemas.openxmlformats.org/officeDocument/2006/relationships/customXml" Target="../ink/ink190.xml"/><Relationship Id="rId240" Type="http://schemas.openxmlformats.org/officeDocument/2006/relationships/customXml" Target="../ink/ink120.xml"/><Relationship Id="rId35" Type="http://schemas.openxmlformats.org/officeDocument/2006/relationships/image" Target="../media/image22.png"/><Relationship Id="rId77" Type="http://schemas.openxmlformats.org/officeDocument/2006/relationships/image" Target="../media/image43.png"/><Relationship Id="rId100" Type="http://schemas.openxmlformats.org/officeDocument/2006/relationships/customXml" Target="../ink/ink50.xml"/><Relationship Id="rId282" Type="http://schemas.openxmlformats.org/officeDocument/2006/relationships/customXml" Target="../ink/ink141.xml"/><Relationship Id="rId338" Type="http://schemas.openxmlformats.org/officeDocument/2006/relationships/customXml" Target="../ink/ink169.xml"/><Relationship Id="rId8" Type="http://schemas.openxmlformats.org/officeDocument/2006/relationships/customXml" Target="../ink/ink4.xml"/><Relationship Id="rId142" Type="http://schemas.openxmlformats.org/officeDocument/2006/relationships/customXml" Target="../ink/ink71.xml"/><Relationship Id="rId184" Type="http://schemas.openxmlformats.org/officeDocument/2006/relationships/customXml" Target="../ink/ink92.xml"/><Relationship Id="rId251" Type="http://schemas.openxmlformats.org/officeDocument/2006/relationships/image" Target="../media/image130.png"/><Relationship Id="rId46" Type="http://schemas.openxmlformats.org/officeDocument/2006/relationships/customXml" Target="../ink/ink23.xml"/><Relationship Id="rId293" Type="http://schemas.openxmlformats.org/officeDocument/2006/relationships/image" Target="../media/image151.png"/><Relationship Id="rId307" Type="http://schemas.openxmlformats.org/officeDocument/2006/relationships/image" Target="../media/image158.png"/><Relationship Id="rId349" Type="http://schemas.openxmlformats.org/officeDocument/2006/relationships/image" Target="../media/image179.png"/><Relationship Id="rId88" Type="http://schemas.openxmlformats.org/officeDocument/2006/relationships/customXml" Target="../ink/ink44.xml"/><Relationship Id="rId111" Type="http://schemas.openxmlformats.org/officeDocument/2006/relationships/image" Target="../media/image60.png"/><Relationship Id="rId153" Type="http://schemas.openxmlformats.org/officeDocument/2006/relationships/image" Target="../media/image81.png"/><Relationship Id="rId195" Type="http://schemas.openxmlformats.org/officeDocument/2006/relationships/image" Target="../media/image102.png"/><Relationship Id="rId209" Type="http://schemas.openxmlformats.org/officeDocument/2006/relationships/image" Target="../media/image109.png"/><Relationship Id="rId360" Type="http://schemas.openxmlformats.org/officeDocument/2006/relationships/customXml" Target="../ink/ink180.xml"/><Relationship Id="rId220" Type="http://schemas.openxmlformats.org/officeDocument/2006/relationships/customXml" Target="../ink/ink110.xml"/><Relationship Id="rId15" Type="http://schemas.openxmlformats.org/officeDocument/2006/relationships/image" Target="../media/image12.png"/><Relationship Id="rId57" Type="http://schemas.openxmlformats.org/officeDocument/2006/relationships/image" Target="../media/image33.png"/><Relationship Id="rId262" Type="http://schemas.openxmlformats.org/officeDocument/2006/relationships/customXml" Target="../ink/ink131.xml"/><Relationship Id="rId318" Type="http://schemas.openxmlformats.org/officeDocument/2006/relationships/customXml" Target="../ink/ink159.xml"/><Relationship Id="rId99" Type="http://schemas.openxmlformats.org/officeDocument/2006/relationships/image" Target="../media/image54.png"/><Relationship Id="rId122" Type="http://schemas.openxmlformats.org/officeDocument/2006/relationships/customXml" Target="../ink/ink61.xml"/><Relationship Id="rId164" Type="http://schemas.openxmlformats.org/officeDocument/2006/relationships/customXml" Target="../ink/ink82.xml"/><Relationship Id="rId371" Type="http://schemas.openxmlformats.org/officeDocument/2006/relationships/image" Target="../media/image190.png"/><Relationship Id="rId26" Type="http://schemas.openxmlformats.org/officeDocument/2006/relationships/customXml" Target="../ink/ink13.xml"/><Relationship Id="rId231" Type="http://schemas.openxmlformats.org/officeDocument/2006/relationships/image" Target="../media/image120.png"/><Relationship Id="rId273" Type="http://schemas.openxmlformats.org/officeDocument/2006/relationships/image" Target="../media/image141.png"/><Relationship Id="rId329" Type="http://schemas.openxmlformats.org/officeDocument/2006/relationships/image" Target="../media/image16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200.png"/><Relationship Id="rId13" Type="http://schemas.openxmlformats.org/officeDocument/2006/relationships/customXml" Target="../ink/ink198.xml"/><Relationship Id="rId3" Type="http://schemas.openxmlformats.org/officeDocument/2006/relationships/customXml" Target="../ink/ink193.xml"/><Relationship Id="rId7" Type="http://schemas.openxmlformats.org/officeDocument/2006/relationships/customXml" Target="../ink/ink195.xml"/><Relationship Id="rId12" Type="http://schemas.openxmlformats.org/officeDocument/2006/relationships/image" Target="../media/image202.png"/><Relationship Id="rId2" Type="http://schemas.openxmlformats.org/officeDocument/2006/relationships/image" Target="../media/image6.jpg"/><Relationship Id="rId16" Type="http://schemas.openxmlformats.org/officeDocument/2006/relationships/image" Target="../media/image204.png"/><Relationship Id="rId1" Type="http://schemas.openxmlformats.org/officeDocument/2006/relationships/slideLayout" Target="../slideLayouts/slideLayout7.xml"/><Relationship Id="rId6" Type="http://schemas.openxmlformats.org/officeDocument/2006/relationships/image" Target="../media/image199.png"/><Relationship Id="rId11" Type="http://schemas.openxmlformats.org/officeDocument/2006/relationships/customXml" Target="../ink/ink197.xml"/><Relationship Id="rId5" Type="http://schemas.openxmlformats.org/officeDocument/2006/relationships/customXml" Target="../ink/ink194.xml"/><Relationship Id="rId15" Type="http://schemas.openxmlformats.org/officeDocument/2006/relationships/customXml" Target="../ink/ink199.xml"/><Relationship Id="rId10" Type="http://schemas.openxmlformats.org/officeDocument/2006/relationships/image" Target="../media/image201.png"/><Relationship Id="rId4" Type="http://schemas.openxmlformats.org/officeDocument/2006/relationships/image" Target="../media/image198.png"/><Relationship Id="rId9" Type="http://schemas.openxmlformats.org/officeDocument/2006/relationships/customXml" Target="../ink/ink196.xml"/><Relationship Id="rId14" Type="http://schemas.openxmlformats.org/officeDocument/2006/relationships/image" Target="../media/image203.png"/></Relationships>
</file>

<file path=ppt/slides/_rels/slide8.xml.rels><?xml version="1.0" encoding="UTF-8" standalone="yes"?>
<Relationships xmlns="http://schemas.openxmlformats.org/package/2006/relationships"><Relationship Id="rId2" Type="http://schemas.openxmlformats.org/officeDocument/2006/relationships/image" Target="../media/image205.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07.jpg"/><Relationship Id="rId2" Type="http://schemas.openxmlformats.org/officeDocument/2006/relationships/image" Target="../media/image206.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s://www.investopedia.com/terms/c/currentliabilities.asp" TargetMode="External"/><Relationship Id="rId2" Type="http://schemas.openxmlformats.org/officeDocument/2006/relationships/hyperlink" Target="https://www.investopedia.com/terms/c/currentassets.asp" TargetMode="Externa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09.jpg"/><Relationship Id="rId2" Type="http://schemas.openxmlformats.org/officeDocument/2006/relationships/image" Target="../media/image20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1.png"/><Relationship Id="rId2" Type="http://schemas.openxmlformats.org/officeDocument/2006/relationships/image" Target="../media/image2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14.png"/><Relationship Id="rId2" Type="http://schemas.openxmlformats.org/officeDocument/2006/relationships/image" Target="../media/image213.png"/><Relationship Id="rId1" Type="http://schemas.openxmlformats.org/officeDocument/2006/relationships/slideLayout" Target="../slideLayouts/slideLayout7.xml"/><Relationship Id="rId4" Type="http://schemas.openxmlformats.org/officeDocument/2006/relationships/image" Target="../media/image215.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79023" y="-93134"/>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a:stretch/>
        </p:blipFill>
        <p:spPr>
          <a:xfrm>
            <a:off x="0" y="422125"/>
            <a:ext cx="6601549" cy="1972324"/>
          </a:xfrm>
          <a:prstGeom prst="rect">
            <a:avLst/>
          </a:prstGeom>
          <a:noFill/>
          <a:ln>
            <a:noFill/>
          </a:ln>
        </p:spPr>
      </p:pic>
      <p:pic>
        <p:nvPicPr>
          <p:cNvPr id="89" name="Google Shape;89;p1"/>
          <p:cNvPicPr preferRelativeResize="0"/>
          <p:nvPr/>
        </p:nvPicPr>
        <p:blipFill rotWithShape="1">
          <a:blip r:embed="rId7">
            <a:alphaModFix/>
          </a:blip>
          <a:srcRect/>
          <a:stretch/>
        </p:blipFill>
        <p:spPr>
          <a:xfrm>
            <a:off x="6293324" y="3078835"/>
            <a:ext cx="5882401" cy="1034667"/>
          </a:xfrm>
          <a:prstGeom prst="rect">
            <a:avLst/>
          </a:prstGeom>
          <a:noFill/>
          <a:ln>
            <a:noFill/>
          </a:ln>
        </p:spPr>
      </p:pic>
      <p:sp>
        <p:nvSpPr>
          <p:cNvPr id="90" name="Google Shape;90;p1"/>
          <p:cNvSpPr txBox="1"/>
          <p:nvPr/>
        </p:nvSpPr>
        <p:spPr>
          <a:xfrm>
            <a:off x="566840" y="422125"/>
            <a:ext cx="5726484" cy="2862282"/>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en-US" sz="2400" b="1" dirty="0">
                <a:solidFill>
                  <a:prstClr val="white"/>
                </a:solidFill>
                <a:latin typeface="Times New Roman" panose="02020603050405020304" pitchFamily="18" charset="0"/>
                <a:cs typeface="Times New Roman" panose="02020603050405020304" pitchFamily="18" charset="0"/>
              </a:rPr>
              <a:t>Equity Valuation </a:t>
            </a: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a:ea typeface="Tajawal Medium"/>
                <a:cs typeface="Tajawal Medium"/>
                <a:sym typeface="Tajawal Medium"/>
              </a:rPr>
              <a:t>Lecture 5</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a:ea typeface="Tajawal Medium"/>
                <a:cs typeface="Tajawal Medium"/>
                <a:sym typeface="Tajawal Medium"/>
              </a:rPr>
              <a:t>Prepared by Dr. Walaa Mohamed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9518"/>
              </a:solidFill>
              <a:effectLst/>
              <a:uLnTx/>
              <a:uFillTx/>
              <a:latin typeface="Tajawal Medium"/>
              <a:ea typeface="Tajawal Medium"/>
              <a:cs typeface="Tajawal Medium"/>
              <a:sym typeface="Tajawal Medium"/>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1" name="Google Shape;91;p1"/>
          <p:cNvSpPr txBox="1"/>
          <p:nvPr/>
        </p:nvSpPr>
        <p:spPr>
          <a:xfrm>
            <a:off x="6601549" y="3078835"/>
            <a:ext cx="5224715" cy="1231066"/>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a:ea typeface="Tajawal Medium"/>
                <a:cs typeface="Tajawal Medium"/>
                <a:sym typeface="Tajawal Medium"/>
              </a:rPr>
              <a:t>MGM 237</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a:ea typeface="Tajawal Medium"/>
                <a:cs typeface="Tajawal Medium"/>
                <a:sym typeface="Tajawal Medium"/>
              </a:rPr>
              <a:t>Introduction to Finance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85CC23-BDE2-DFC0-082A-0A272C3D39A8}"/>
              </a:ext>
            </a:extLst>
          </p:cNvPr>
          <p:cNvSpPr>
            <a:spLocks noGrp="1"/>
          </p:cNvSpPr>
          <p:nvPr>
            <p:ph idx="1"/>
          </p:nvPr>
        </p:nvSpPr>
        <p:spPr>
          <a:xfrm>
            <a:off x="1" y="0"/>
            <a:ext cx="12192000" cy="6857999"/>
          </a:xfrm>
        </p:spPr>
        <p:txBody>
          <a:bodyPr>
            <a:normAutofit/>
          </a:bodyPr>
          <a:lstStyle/>
          <a:p>
            <a:pPr marL="0" indent="0" algn="ctr">
              <a:lnSpc>
                <a:spcPct val="160000"/>
              </a:lnSpc>
              <a:buNone/>
            </a:pPr>
            <a:r>
              <a:rPr lang="en-US" sz="2200" dirty="0">
                <a:highlight>
                  <a:srgbClr val="FFFF00"/>
                </a:highlight>
                <a:latin typeface="Times New Roman" panose="02020603050405020304" pitchFamily="18" charset="0"/>
                <a:cs typeface="Times New Roman" panose="02020603050405020304" pitchFamily="18" charset="0"/>
              </a:rPr>
              <a:t>LEARNING OBJECTIVES</a:t>
            </a:r>
          </a:p>
          <a:p>
            <a:pPr marL="0" indent="0">
              <a:lnSpc>
                <a:spcPct val="160000"/>
              </a:lnSpc>
              <a:buNone/>
            </a:pPr>
            <a:r>
              <a:rPr lang="en-US" sz="2200" dirty="0">
                <a:latin typeface="Times New Roman" panose="02020603050405020304" pitchFamily="18" charset="0"/>
                <a:cs typeface="Times New Roman" panose="02020603050405020304" pitchFamily="18" charset="0"/>
              </a:rPr>
              <a:t>After studying this chapter, you should be able to do the following:</a:t>
            </a:r>
          </a:p>
          <a:p>
            <a:pPr marL="0" indent="0">
              <a:lnSpc>
                <a:spcPct val="160000"/>
              </a:lnSpc>
              <a:buNone/>
            </a:pPr>
            <a:r>
              <a:rPr lang="en-US" sz="2200" dirty="0">
                <a:latin typeface="Times New Roman" panose="02020603050405020304" pitchFamily="18" charset="0"/>
                <a:cs typeface="Times New Roman" panose="02020603050405020304" pitchFamily="18" charset="0"/>
              </a:rPr>
              <a:t>LO 10.1 </a:t>
            </a:r>
            <a:r>
              <a:rPr lang="en-US" sz="2200" spc="-5" dirty="0">
                <a:latin typeface="Times New Roman" panose="02020603050405020304" pitchFamily="18" charset="0"/>
                <a:cs typeface="Times New Roman" panose="02020603050405020304" pitchFamily="18" charset="0"/>
              </a:rPr>
              <a:t>Top-down approach &amp; Bottom-up approach</a:t>
            </a:r>
            <a:r>
              <a:rPr lang="en-US" sz="2200" dirty="0">
                <a:latin typeface="Times New Roman" panose="02020603050405020304" pitchFamily="18" charset="0"/>
                <a:cs typeface="Times New Roman" panose="02020603050405020304" pitchFamily="18" charset="0"/>
              </a:rPr>
              <a:t>.</a:t>
            </a:r>
          </a:p>
          <a:p>
            <a:pPr marL="0" indent="0">
              <a:lnSpc>
                <a:spcPct val="160000"/>
              </a:lnSpc>
              <a:buNone/>
            </a:pPr>
            <a:r>
              <a:rPr lang="en-US" sz="2200" dirty="0">
                <a:latin typeface="Times New Roman" panose="02020603050405020304" pitchFamily="18" charset="0"/>
                <a:cs typeface="Times New Roman" panose="02020603050405020304" pitchFamily="18" charset="0"/>
              </a:rPr>
              <a:t>LO 10.2 </a:t>
            </a:r>
            <a:r>
              <a:rPr lang="en-US" sz="2200" spc="-5" dirty="0">
                <a:uFill>
                  <a:solidFill>
                    <a:srgbClr val="FF0000"/>
                  </a:solidFill>
                </a:uFill>
                <a:latin typeface="Times New Roman" panose="02020603050405020304" pitchFamily="18" charset="0"/>
                <a:cs typeface="Times New Roman" panose="02020603050405020304" pitchFamily="18" charset="0"/>
              </a:rPr>
              <a:t>Present</a:t>
            </a:r>
            <a:r>
              <a:rPr lang="en-US" sz="2200" spc="-15" dirty="0">
                <a:uFill>
                  <a:solidFill>
                    <a:srgbClr val="FF0000"/>
                  </a:solidFill>
                </a:uFill>
                <a:latin typeface="Times New Roman" panose="02020603050405020304" pitchFamily="18" charset="0"/>
                <a:cs typeface="Times New Roman" panose="02020603050405020304" pitchFamily="18" charset="0"/>
              </a:rPr>
              <a:t> </a:t>
            </a:r>
            <a:r>
              <a:rPr lang="en-US" sz="2200" spc="-5" dirty="0">
                <a:uFill>
                  <a:solidFill>
                    <a:srgbClr val="FF0000"/>
                  </a:solidFill>
                </a:uFill>
                <a:latin typeface="Times New Roman" panose="02020603050405020304" pitchFamily="18" charset="0"/>
                <a:cs typeface="Times New Roman" panose="02020603050405020304" pitchFamily="18" charset="0"/>
              </a:rPr>
              <a:t>value</a:t>
            </a:r>
            <a:r>
              <a:rPr lang="en-US" sz="2200" dirty="0">
                <a:uFill>
                  <a:solidFill>
                    <a:srgbClr val="FF0000"/>
                  </a:solidFill>
                </a:uFill>
                <a:latin typeface="Times New Roman" panose="02020603050405020304" pitchFamily="18" charset="0"/>
                <a:cs typeface="Times New Roman" panose="02020603050405020304" pitchFamily="18" charset="0"/>
              </a:rPr>
              <a:t> </a:t>
            </a:r>
            <a:r>
              <a:rPr lang="en-US" sz="2200" spc="-5" dirty="0">
                <a:uFill>
                  <a:solidFill>
                    <a:srgbClr val="FF0000"/>
                  </a:solidFill>
                </a:uFill>
                <a:latin typeface="Times New Roman" panose="02020603050405020304" pitchFamily="18" charset="0"/>
                <a:cs typeface="Times New Roman" panose="02020603050405020304" pitchFamily="18" charset="0"/>
              </a:rPr>
              <a:t>models</a:t>
            </a:r>
            <a:r>
              <a:rPr lang="en-US" sz="2200" spc="15" dirty="0">
                <a:latin typeface="Times New Roman" panose="02020603050405020304" pitchFamily="18" charset="0"/>
                <a:cs typeface="Times New Roman" panose="02020603050405020304" pitchFamily="18" charset="0"/>
              </a:rPr>
              <a:t> </a:t>
            </a:r>
          </a:p>
          <a:p>
            <a:pPr marL="0" indent="0">
              <a:lnSpc>
                <a:spcPct val="160000"/>
              </a:lnSpc>
              <a:buNone/>
            </a:pPr>
            <a:r>
              <a:rPr lang="en-US" sz="2200" dirty="0">
                <a:latin typeface="Times New Roman" panose="02020603050405020304" pitchFamily="18" charset="0"/>
                <a:cs typeface="Times New Roman" panose="02020603050405020304" pitchFamily="18" charset="0"/>
              </a:rPr>
              <a:t>LO 10.3 Risk in Stock Valuation</a:t>
            </a:r>
          </a:p>
          <a:p>
            <a:pPr marL="12065" marR="826135" indent="0" algn="just">
              <a:lnSpc>
                <a:spcPct val="150000"/>
              </a:lnSpc>
              <a:spcBef>
                <a:spcPts val="305"/>
              </a:spcBef>
              <a:buNone/>
            </a:pPr>
            <a:r>
              <a:rPr lang="en-US" sz="2200" dirty="0">
                <a:latin typeface="Times New Roman" panose="02020603050405020304" pitchFamily="18" charset="0"/>
                <a:cs typeface="Times New Roman" panose="02020603050405020304" pitchFamily="18" charset="0"/>
              </a:rPr>
              <a:t>LO 10.4 Valuation and the Financial Environment.</a:t>
            </a:r>
          </a:p>
          <a:p>
            <a:pPr marL="12065" marR="826135" indent="0" algn="just">
              <a:lnSpc>
                <a:spcPct val="150000"/>
              </a:lnSpc>
              <a:spcBef>
                <a:spcPts val="305"/>
              </a:spcBef>
              <a:buNone/>
            </a:pPr>
            <a:r>
              <a:rPr lang="en-US" sz="2200" dirty="0">
                <a:latin typeface="Times New Roman" panose="02020603050405020304" pitchFamily="18" charset="0"/>
                <a:cs typeface="Times New Roman" panose="02020603050405020304" pitchFamily="18" charset="0"/>
              </a:rPr>
              <a:t>LO 10.5 Industry and Competition</a:t>
            </a:r>
          </a:p>
          <a:p>
            <a:pPr marL="0" indent="0">
              <a:lnSpc>
                <a:spcPct val="16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0704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485CC23-BDE2-DFC0-082A-0A272C3D39A8}"/>
              </a:ext>
            </a:extLst>
          </p:cNvPr>
          <p:cNvSpPr>
            <a:spLocks noGrp="1"/>
          </p:cNvSpPr>
          <p:nvPr>
            <p:ph idx="1"/>
          </p:nvPr>
        </p:nvSpPr>
        <p:spPr>
          <a:xfrm>
            <a:off x="1" y="0"/>
            <a:ext cx="12192000" cy="6857999"/>
          </a:xfrm>
        </p:spPr>
        <p:txBody>
          <a:bodyPr>
            <a:normAutofit/>
          </a:bodyPr>
          <a:lstStyle/>
          <a:p>
            <a:pPr marL="0" indent="0">
              <a:lnSpc>
                <a:spcPct val="160000"/>
              </a:lnSpc>
              <a:buNone/>
            </a:pPr>
            <a:endParaRPr lang="en-US" sz="2200" dirty="0">
              <a:latin typeface="Times New Roman" panose="02020603050405020304" pitchFamily="18" charset="0"/>
              <a:cs typeface="Times New Roman" panose="02020603050405020304" pitchFamily="18" charset="0"/>
            </a:endParaRPr>
          </a:p>
        </p:txBody>
      </p:sp>
      <mc:AlternateContent xmlns:mc="http://schemas.openxmlformats.org/markup-compatibility/2006" xmlns:p14="http://schemas.microsoft.com/office/powerpoint/2010/main">
        <mc:Choice Requires="p14">
          <p:contentPart p14:bwMode="auto" r:id="rId2">
            <p14:nvContentPartPr>
              <p14:cNvPr id="2" name="Ink 1">
                <a:extLst>
                  <a:ext uri="{FF2B5EF4-FFF2-40B4-BE49-F238E27FC236}">
                    <a16:creationId xmlns:a16="http://schemas.microsoft.com/office/drawing/2014/main" id="{7F8C974F-57E7-81D5-B15E-183E9B90F311}"/>
                  </a:ext>
                </a:extLst>
              </p14:cNvPr>
              <p14:cNvContentPartPr/>
              <p14:nvPr/>
            </p14:nvContentPartPr>
            <p14:xfrm>
              <a:off x="1231948" y="732905"/>
              <a:ext cx="360" cy="360"/>
            </p14:xfrm>
          </p:contentPart>
        </mc:Choice>
        <mc:Fallback xmlns="">
          <p:pic>
            <p:nvPicPr>
              <p:cNvPr id="2" name="Ink 1">
                <a:extLst>
                  <a:ext uri="{FF2B5EF4-FFF2-40B4-BE49-F238E27FC236}">
                    <a16:creationId xmlns:a16="http://schemas.microsoft.com/office/drawing/2014/main" id="{7F8C974F-57E7-81D5-B15E-183E9B90F311}"/>
                  </a:ext>
                </a:extLst>
              </p:cNvPr>
              <p:cNvPicPr/>
              <p:nvPr/>
            </p:nvPicPr>
            <p:blipFill>
              <a:blip r:embed="rId3"/>
              <a:stretch>
                <a:fillRect/>
              </a:stretch>
            </p:blipFill>
            <p:spPr>
              <a:xfrm>
                <a:off x="1223308" y="724265"/>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4" name="Ink 3">
                <a:extLst>
                  <a:ext uri="{FF2B5EF4-FFF2-40B4-BE49-F238E27FC236}">
                    <a16:creationId xmlns:a16="http://schemas.microsoft.com/office/drawing/2014/main" id="{6484F401-40E0-E7CC-61E4-ACBED8ACDD35}"/>
                  </a:ext>
                </a:extLst>
              </p14:cNvPr>
              <p14:cNvContentPartPr/>
              <p14:nvPr/>
            </p14:nvContentPartPr>
            <p14:xfrm>
              <a:off x="1246708" y="1400788"/>
              <a:ext cx="360" cy="591120"/>
            </p14:xfrm>
          </p:contentPart>
        </mc:Choice>
        <mc:Fallback xmlns="">
          <p:pic>
            <p:nvPicPr>
              <p:cNvPr id="4" name="Ink 3">
                <a:extLst>
                  <a:ext uri="{FF2B5EF4-FFF2-40B4-BE49-F238E27FC236}">
                    <a16:creationId xmlns:a16="http://schemas.microsoft.com/office/drawing/2014/main" id="{6484F401-40E0-E7CC-61E4-ACBED8ACDD35}"/>
                  </a:ext>
                </a:extLst>
              </p:cNvPr>
              <p:cNvPicPr/>
              <p:nvPr/>
            </p:nvPicPr>
            <p:blipFill>
              <a:blip r:embed="rId5"/>
              <a:stretch>
                <a:fillRect/>
              </a:stretch>
            </p:blipFill>
            <p:spPr>
              <a:xfrm>
                <a:off x="1238068" y="1392148"/>
                <a:ext cx="18000" cy="60876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5" name="Ink 4">
                <a:extLst>
                  <a:ext uri="{FF2B5EF4-FFF2-40B4-BE49-F238E27FC236}">
                    <a16:creationId xmlns:a16="http://schemas.microsoft.com/office/drawing/2014/main" id="{9B7829A5-AD37-1191-092E-70334CC7603C}"/>
                  </a:ext>
                </a:extLst>
              </p14:cNvPr>
              <p14:cNvContentPartPr/>
              <p14:nvPr/>
            </p14:nvContentPartPr>
            <p14:xfrm>
              <a:off x="3728548" y="435268"/>
              <a:ext cx="342720" cy="481320"/>
            </p14:xfrm>
          </p:contentPart>
        </mc:Choice>
        <mc:Fallback xmlns="">
          <p:pic>
            <p:nvPicPr>
              <p:cNvPr id="5" name="Ink 4">
                <a:extLst>
                  <a:ext uri="{FF2B5EF4-FFF2-40B4-BE49-F238E27FC236}">
                    <a16:creationId xmlns:a16="http://schemas.microsoft.com/office/drawing/2014/main" id="{9B7829A5-AD37-1191-092E-70334CC7603C}"/>
                  </a:ext>
                </a:extLst>
              </p:cNvPr>
              <p:cNvPicPr/>
              <p:nvPr/>
            </p:nvPicPr>
            <p:blipFill>
              <a:blip r:embed="rId7"/>
              <a:stretch>
                <a:fillRect/>
              </a:stretch>
            </p:blipFill>
            <p:spPr>
              <a:xfrm>
                <a:off x="3719908" y="426628"/>
                <a:ext cx="360360" cy="49896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6" name="Ink 5">
                <a:extLst>
                  <a:ext uri="{FF2B5EF4-FFF2-40B4-BE49-F238E27FC236}">
                    <a16:creationId xmlns:a16="http://schemas.microsoft.com/office/drawing/2014/main" id="{A78C33E5-96EB-520A-4A15-2C8A18DD5D33}"/>
                  </a:ext>
                </a:extLst>
              </p14:cNvPr>
              <p14:cNvContentPartPr/>
              <p14:nvPr/>
            </p14:nvContentPartPr>
            <p14:xfrm>
              <a:off x="4067308" y="357868"/>
              <a:ext cx="221400" cy="500040"/>
            </p14:xfrm>
          </p:contentPart>
        </mc:Choice>
        <mc:Fallback xmlns="">
          <p:pic>
            <p:nvPicPr>
              <p:cNvPr id="6" name="Ink 5">
                <a:extLst>
                  <a:ext uri="{FF2B5EF4-FFF2-40B4-BE49-F238E27FC236}">
                    <a16:creationId xmlns:a16="http://schemas.microsoft.com/office/drawing/2014/main" id="{A78C33E5-96EB-520A-4A15-2C8A18DD5D33}"/>
                  </a:ext>
                </a:extLst>
              </p:cNvPr>
              <p:cNvPicPr/>
              <p:nvPr/>
            </p:nvPicPr>
            <p:blipFill>
              <a:blip r:embed="rId9"/>
              <a:stretch>
                <a:fillRect/>
              </a:stretch>
            </p:blipFill>
            <p:spPr>
              <a:xfrm>
                <a:off x="4058668" y="349228"/>
                <a:ext cx="239040" cy="51768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7" name="Ink 6">
                <a:extLst>
                  <a:ext uri="{FF2B5EF4-FFF2-40B4-BE49-F238E27FC236}">
                    <a16:creationId xmlns:a16="http://schemas.microsoft.com/office/drawing/2014/main" id="{CA1FB041-EDB9-A32F-20DF-9BD83B9649E3}"/>
                  </a:ext>
                </a:extLst>
              </p14:cNvPr>
              <p14:cNvContentPartPr/>
              <p14:nvPr/>
            </p14:nvContentPartPr>
            <p14:xfrm>
              <a:off x="3926188" y="649468"/>
              <a:ext cx="451800" cy="58320"/>
            </p14:xfrm>
          </p:contentPart>
        </mc:Choice>
        <mc:Fallback xmlns="">
          <p:pic>
            <p:nvPicPr>
              <p:cNvPr id="7" name="Ink 6">
                <a:extLst>
                  <a:ext uri="{FF2B5EF4-FFF2-40B4-BE49-F238E27FC236}">
                    <a16:creationId xmlns:a16="http://schemas.microsoft.com/office/drawing/2014/main" id="{CA1FB041-EDB9-A32F-20DF-9BD83B9649E3}"/>
                  </a:ext>
                </a:extLst>
              </p:cNvPr>
              <p:cNvPicPr/>
              <p:nvPr/>
            </p:nvPicPr>
            <p:blipFill>
              <a:blip r:embed="rId11"/>
              <a:stretch>
                <a:fillRect/>
              </a:stretch>
            </p:blipFill>
            <p:spPr>
              <a:xfrm>
                <a:off x="3917548" y="640828"/>
                <a:ext cx="469440" cy="7596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8" name="Ink 7">
                <a:extLst>
                  <a:ext uri="{FF2B5EF4-FFF2-40B4-BE49-F238E27FC236}">
                    <a16:creationId xmlns:a16="http://schemas.microsoft.com/office/drawing/2014/main" id="{CBF07BB8-F874-0F94-F27A-080A383D298D}"/>
                  </a:ext>
                </a:extLst>
              </p14:cNvPr>
              <p14:cNvContentPartPr/>
              <p14:nvPr/>
            </p14:nvContentPartPr>
            <p14:xfrm>
              <a:off x="4384108" y="542188"/>
              <a:ext cx="266040" cy="294120"/>
            </p14:xfrm>
          </p:contentPart>
        </mc:Choice>
        <mc:Fallback xmlns="">
          <p:pic>
            <p:nvPicPr>
              <p:cNvPr id="8" name="Ink 7">
                <a:extLst>
                  <a:ext uri="{FF2B5EF4-FFF2-40B4-BE49-F238E27FC236}">
                    <a16:creationId xmlns:a16="http://schemas.microsoft.com/office/drawing/2014/main" id="{CBF07BB8-F874-0F94-F27A-080A383D298D}"/>
                  </a:ext>
                </a:extLst>
              </p:cNvPr>
              <p:cNvPicPr/>
              <p:nvPr/>
            </p:nvPicPr>
            <p:blipFill>
              <a:blip r:embed="rId13"/>
              <a:stretch>
                <a:fillRect/>
              </a:stretch>
            </p:blipFill>
            <p:spPr>
              <a:xfrm>
                <a:off x="4375108" y="533188"/>
                <a:ext cx="283680" cy="31176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9" name="Ink 8">
                <a:extLst>
                  <a:ext uri="{FF2B5EF4-FFF2-40B4-BE49-F238E27FC236}">
                    <a16:creationId xmlns:a16="http://schemas.microsoft.com/office/drawing/2014/main" id="{41C0EA2B-63B8-7423-2E18-D49B28831E65}"/>
                  </a:ext>
                </a:extLst>
              </p14:cNvPr>
              <p14:cNvContentPartPr/>
              <p14:nvPr/>
            </p14:nvContentPartPr>
            <p14:xfrm>
              <a:off x="4739068" y="389188"/>
              <a:ext cx="331560" cy="406800"/>
            </p14:xfrm>
          </p:contentPart>
        </mc:Choice>
        <mc:Fallback xmlns="">
          <p:pic>
            <p:nvPicPr>
              <p:cNvPr id="9" name="Ink 8">
                <a:extLst>
                  <a:ext uri="{FF2B5EF4-FFF2-40B4-BE49-F238E27FC236}">
                    <a16:creationId xmlns:a16="http://schemas.microsoft.com/office/drawing/2014/main" id="{41C0EA2B-63B8-7423-2E18-D49B28831E65}"/>
                  </a:ext>
                </a:extLst>
              </p:cNvPr>
              <p:cNvPicPr/>
              <p:nvPr/>
            </p:nvPicPr>
            <p:blipFill>
              <a:blip r:embed="rId15"/>
              <a:stretch>
                <a:fillRect/>
              </a:stretch>
            </p:blipFill>
            <p:spPr>
              <a:xfrm>
                <a:off x="4730428" y="380548"/>
                <a:ext cx="349200" cy="42444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0" name="Ink 9">
                <a:extLst>
                  <a:ext uri="{FF2B5EF4-FFF2-40B4-BE49-F238E27FC236}">
                    <a16:creationId xmlns:a16="http://schemas.microsoft.com/office/drawing/2014/main" id="{88F7C880-EE7D-22B5-67CD-DA3CA0CC4811}"/>
                  </a:ext>
                </a:extLst>
              </p14:cNvPr>
              <p14:cNvContentPartPr/>
              <p14:nvPr/>
            </p14:nvContentPartPr>
            <p14:xfrm>
              <a:off x="5119588" y="260308"/>
              <a:ext cx="211680" cy="509040"/>
            </p14:xfrm>
          </p:contentPart>
        </mc:Choice>
        <mc:Fallback xmlns="">
          <p:pic>
            <p:nvPicPr>
              <p:cNvPr id="10" name="Ink 9">
                <a:extLst>
                  <a:ext uri="{FF2B5EF4-FFF2-40B4-BE49-F238E27FC236}">
                    <a16:creationId xmlns:a16="http://schemas.microsoft.com/office/drawing/2014/main" id="{88F7C880-EE7D-22B5-67CD-DA3CA0CC4811}"/>
                  </a:ext>
                </a:extLst>
              </p:cNvPr>
              <p:cNvPicPr/>
              <p:nvPr/>
            </p:nvPicPr>
            <p:blipFill>
              <a:blip r:embed="rId17"/>
              <a:stretch>
                <a:fillRect/>
              </a:stretch>
            </p:blipFill>
            <p:spPr>
              <a:xfrm>
                <a:off x="5110588" y="251668"/>
                <a:ext cx="229320" cy="52668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11" name="Ink 10">
                <a:extLst>
                  <a:ext uri="{FF2B5EF4-FFF2-40B4-BE49-F238E27FC236}">
                    <a16:creationId xmlns:a16="http://schemas.microsoft.com/office/drawing/2014/main" id="{65A630A5-6A06-54F1-B1B9-0CD2BFC7D1E8}"/>
                  </a:ext>
                </a:extLst>
              </p14:cNvPr>
              <p14:cNvContentPartPr/>
              <p14:nvPr/>
            </p14:nvContentPartPr>
            <p14:xfrm>
              <a:off x="5314708" y="314668"/>
              <a:ext cx="54720" cy="353520"/>
            </p14:xfrm>
          </p:contentPart>
        </mc:Choice>
        <mc:Fallback xmlns="">
          <p:pic>
            <p:nvPicPr>
              <p:cNvPr id="11" name="Ink 10">
                <a:extLst>
                  <a:ext uri="{FF2B5EF4-FFF2-40B4-BE49-F238E27FC236}">
                    <a16:creationId xmlns:a16="http://schemas.microsoft.com/office/drawing/2014/main" id="{65A630A5-6A06-54F1-B1B9-0CD2BFC7D1E8}"/>
                  </a:ext>
                </a:extLst>
              </p:cNvPr>
              <p:cNvPicPr/>
              <p:nvPr/>
            </p:nvPicPr>
            <p:blipFill>
              <a:blip r:embed="rId19"/>
              <a:stretch>
                <a:fillRect/>
              </a:stretch>
            </p:blipFill>
            <p:spPr>
              <a:xfrm>
                <a:off x="5306068" y="305668"/>
                <a:ext cx="72360" cy="371160"/>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12" name="Ink 11">
                <a:extLst>
                  <a:ext uri="{FF2B5EF4-FFF2-40B4-BE49-F238E27FC236}">
                    <a16:creationId xmlns:a16="http://schemas.microsoft.com/office/drawing/2014/main" id="{44E81D56-14EB-46C4-3DED-B7A69434A65E}"/>
                  </a:ext>
                </a:extLst>
              </p14:cNvPr>
              <p14:cNvContentPartPr/>
              <p14:nvPr/>
            </p14:nvContentPartPr>
            <p14:xfrm>
              <a:off x="5331268" y="510868"/>
              <a:ext cx="144360" cy="225360"/>
            </p14:xfrm>
          </p:contentPart>
        </mc:Choice>
        <mc:Fallback xmlns="">
          <p:pic>
            <p:nvPicPr>
              <p:cNvPr id="12" name="Ink 11">
                <a:extLst>
                  <a:ext uri="{FF2B5EF4-FFF2-40B4-BE49-F238E27FC236}">
                    <a16:creationId xmlns:a16="http://schemas.microsoft.com/office/drawing/2014/main" id="{44E81D56-14EB-46C4-3DED-B7A69434A65E}"/>
                  </a:ext>
                </a:extLst>
              </p:cNvPr>
              <p:cNvPicPr/>
              <p:nvPr/>
            </p:nvPicPr>
            <p:blipFill>
              <a:blip r:embed="rId21"/>
              <a:stretch>
                <a:fillRect/>
              </a:stretch>
            </p:blipFill>
            <p:spPr>
              <a:xfrm>
                <a:off x="5322268" y="501868"/>
                <a:ext cx="162000" cy="243000"/>
              </a:xfrm>
              <a:prstGeom prst="rect">
                <a:avLst/>
              </a:prstGeom>
            </p:spPr>
          </p:pic>
        </mc:Fallback>
      </mc:AlternateContent>
      <mc:AlternateContent xmlns:mc="http://schemas.openxmlformats.org/markup-compatibility/2006" xmlns:p14="http://schemas.microsoft.com/office/powerpoint/2010/main">
        <mc:Choice Requires="p14">
          <p:contentPart p14:bwMode="auto" r:id="rId22">
            <p14:nvContentPartPr>
              <p14:cNvPr id="13" name="Ink 12">
                <a:extLst>
                  <a:ext uri="{FF2B5EF4-FFF2-40B4-BE49-F238E27FC236}">
                    <a16:creationId xmlns:a16="http://schemas.microsoft.com/office/drawing/2014/main" id="{4695C0EB-E243-FCED-DD47-7C423C0D1F62}"/>
                  </a:ext>
                </a:extLst>
              </p14:cNvPr>
              <p14:cNvContentPartPr/>
              <p14:nvPr/>
            </p14:nvContentPartPr>
            <p14:xfrm>
              <a:off x="4958668" y="857548"/>
              <a:ext cx="5869440" cy="399600"/>
            </p14:xfrm>
          </p:contentPart>
        </mc:Choice>
        <mc:Fallback xmlns="">
          <p:pic>
            <p:nvPicPr>
              <p:cNvPr id="13" name="Ink 12">
                <a:extLst>
                  <a:ext uri="{FF2B5EF4-FFF2-40B4-BE49-F238E27FC236}">
                    <a16:creationId xmlns:a16="http://schemas.microsoft.com/office/drawing/2014/main" id="{4695C0EB-E243-FCED-DD47-7C423C0D1F62}"/>
                  </a:ext>
                </a:extLst>
              </p:cNvPr>
              <p:cNvPicPr/>
              <p:nvPr/>
            </p:nvPicPr>
            <p:blipFill>
              <a:blip r:embed="rId23"/>
              <a:stretch>
                <a:fillRect/>
              </a:stretch>
            </p:blipFill>
            <p:spPr>
              <a:xfrm>
                <a:off x="4950028" y="848908"/>
                <a:ext cx="5887080" cy="417240"/>
              </a:xfrm>
              <a:prstGeom prst="rect">
                <a:avLst/>
              </a:prstGeom>
            </p:spPr>
          </p:pic>
        </mc:Fallback>
      </mc:AlternateContent>
      <mc:AlternateContent xmlns:mc="http://schemas.openxmlformats.org/markup-compatibility/2006" xmlns:p14="http://schemas.microsoft.com/office/powerpoint/2010/main">
        <mc:Choice Requires="p14">
          <p:contentPart p14:bwMode="auto" r:id="rId24">
            <p14:nvContentPartPr>
              <p14:cNvPr id="14" name="Ink 13">
                <a:extLst>
                  <a:ext uri="{FF2B5EF4-FFF2-40B4-BE49-F238E27FC236}">
                    <a16:creationId xmlns:a16="http://schemas.microsoft.com/office/drawing/2014/main" id="{AFDFF1EF-8170-405F-F4B2-BF023CB919ED}"/>
                  </a:ext>
                </a:extLst>
              </p14:cNvPr>
              <p14:cNvContentPartPr/>
              <p14:nvPr/>
            </p14:nvContentPartPr>
            <p14:xfrm>
              <a:off x="10706788" y="1114948"/>
              <a:ext cx="278280" cy="179640"/>
            </p14:xfrm>
          </p:contentPart>
        </mc:Choice>
        <mc:Fallback xmlns="">
          <p:pic>
            <p:nvPicPr>
              <p:cNvPr id="14" name="Ink 13">
                <a:extLst>
                  <a:ext uri="{FF2B5EF4-FFF2-40B4-BE49-F238E27FC236}">
                    <a16:creationId xmlns:a16="http://schemas.microsoft.com/office/drawing/2014/main" id="{AFDFF1EF-8170-405F-F4B2-BF023CB919ED}"/>
                  </a:ext>
                </a:extLst>
              </p:cNvPr>
              <p:cNvPicPr/>
              <p:nvPr/>
            </p:nvPicPr>
            <p:blipFill>
              <a:blip r:embed="rId25"/>
              <a:stretch>
                <a:fillRect/>
              </a:stretch>
            </p:blipFill>
            <p:spPr>
              <a:xfrm>
                <a:off x="10697788" y="1106308"/>
                <a:ext cx="295920" cy="197280"/>
              </a:xfrm>
              <a:prstGeom prst="rect">
                <a:avLst/>
              </a:prstGeom>
            </p:spPr>
          </p:pic>
        </mc:Fallback>
      </mc:AlternateContent>
      <mc:AlternateContent xmlns:mc="http://schemas.openxmlformats.org/markup-compatibility/2006" xmlns:p14="http://schemas.microsoft.com/office/powerpoint/2010/main">
        <mc:Choice Requires="p14">
          <p:contentPart p14:bwMode="auto" r:id="rId26">
            <p14:nvContentPartPr>
              <p14:cNvPr id="16" name="Ink 15">
                <a:extLst>
                  <a:ext uri="{FF2B5EF4-FFF2-40B4-BE49-F238E27FC236}">
                    <a16:creationId xmlns:a16="http://schemas.microsoft.com/office/drawing/2014/main" id="{8BFAE99D-8BA7-AB05-5423-6F28470C3275}"/>
                  </a:ext>
                </a:extLst>
              </p14:cNvPr>
              <p14:cNvContentPartPr/>
              <p14:nvPr/>
            </p14:nvContentPartPr>
            <p14:xfrm>
              <a:off x="5228308" y="1191988"/>
              <a:ext cx="229320" cy="558000"/>
            </p14:xfrm>
          </p:contentPart>
        </mc:Choice>
        <mc:Fallback xmlns="">
          <p:pic>
            <p:nvPicPr>
              <p:cNvPr id="16" name="Ink 15">
                <a:extLst>
                  <a:ext uri="{FF2B5EF4-FFF2-40B4-BE49-F238E27FC236}">
                    <a16:creationId xmlns:a16="http://schemas.microsoft.com/office/drawing/2014/main" id="{8BFAE99D-8BA7-AB05-5423-6F28470C3275}"/>
                  </a:ext>
                </a:extLst>
              </p:cNvPr>
              <p:cNvPicPr/>
              <p:nvPr/>
            </p:nvPicPr>
            <p:blipFill>
              <a:blip r:embed="rId27"/>
              <a:stretch>
                <a:fillRect/>
              </a:stretch>
            </p:blipFill>
            <p:spPr>
              <a:xfrm>
                <a:off x="5219308" y="1182988"/>
                <a:ext cx="246960" cy="575640"/>
              </a:xfrm>
              <a:prstGeom prst="rect">
                <a:avLst/>
              </a:prstGeom>
            </p:spPr>
          </p:pic>
        </mc:Fallback>
      </mc:AlternateContent>
      <mc:AlternateContent xmlns:mc="http://schemas.openxmlformats.org/markup-compatibility/2006" xmlns:p14="http://schemas.microsoft.com/office/powerpoint/2010/main">
        <mc:Choice Requires="p14">
          <p:contentPart p14:bwMode="auto" r:id="rId28">
            <p14:nvContentPartPr>
              <p14:cNvPr id="17" name="Ink 16">
                <a:extLst>
                  <a:ext uri="{FF2B5EF4-FFF2-40B4-BE49-F238E27FC236}">
                    <a16:creationId xmlns:a16="http://schemas.microsoft.com/office/drawing/2014/main" id="{B4AA9901-4B56-9E89-10E0-540EC6BBE815}"/>
                  </a:ext>
                </a:extLst>
              </p14:cNvPr>
              <p14:cNvContentPartPr/>
              <p14:nvPr/>
            </p14:nvContentPartPr>
            <p14:xfrm>
              <a:off x="5282668" y="1641988"/>
              <a:ext cx="170280" cy="61920"/>
            </p14:xfrm>
          </p:contentPart>
        </mc:Choice>
        <mc:Fallback xmlns="">
          <p:pic>
            <p:nvPicPr>
              <p:cNvPr id="17" name="Ink 16">
                <a:extLst>
                  <a:ext uri="{FF2B5EF4-FFF2-40B4-BE49-F238E27FC236}">
                    <a16:creationId xmlns:a16="http://schemas.microsoft.com/office/drawing/2014/main" id="{B4AA9901-4B56-9E89-10E0-540EC6BBE815}"/>
                  </a:ext>
                </a:extLst>
              </p:cNvPr>
              <p:cNvPicPr/>
              <p:nvPr/>
            </p:nvPicPr>
            <p:blipFill>
              <a:blip r:embed="rId29"/>
              <a:stretch>
                <a:fillRect/>
              </a:stretch>
            </p:blipFill>
            <p:spPr>
              <a:xfrm>
                <a:off x="5274028" y="1633348"/>
                <a:ext cx="187920" cy="7956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18" name="Ink 17">
                <a:extLst>
                  <a:ext uri="{FF2B5EF4-FFF2-40B4-BE49-F238E27FC236}">
                    <a16:creationId xmlns:a16="http://schemas.microsoft.com/office/drawing/2014/main" id="{2623C3CA-DFEF-7578-877D-8692D8BE8980}"/>
                  </a:ext>
                </a:extLst>
              </p14:cNvPr>
              <p14:cNvContentPartPr/>
              <p14:nvPr/>
            </p14:nvContentPartPr>
            <p14:xfrm>
              <a:off x="1325908" y="1024228"/>
              <a:ext cx="3766320" cy="724320"/>
            </p14:xfrm>
          </p:contentPart>
        </mc:Choice>
        <mc:Fallback xmlns="">
          <p:pic>
            <p:nvPicPr>
              <p:cNvPr id="18" name="Ink 17">
                <a:extLst>
                  <a:ext uri="{FF2B5EF4-FFF2-40B4-BE49-F238E27FC236}">
                    <a16:creationId xmlns:a16="http://schemas.microsoft.com/office/drawing/2014/main" id="{2623C3CA-DFEF-7578-877D-8692D8BE8980}"/>
                  </a:ext>
                </a:extLst>
              </p:cNvPr>
              <p:cNvPicPr/>
              <p:nvPr/>
            </p:nvPicPr>
            <p:blipFill>
              <a:blip r:embed="rId31"/>
              <a:stretch>
                <a:fillRect/>
              </a:stretch>
            </p:blipFill>
            <p:spPr>
              <a:xfrm>
                <a:off x="1317268" y="1015228"/>
                <a:ext cx="3783960" cy="741960"/>
              </a:xfrm>
              <a:prstGeom prst="rect">
                <a:avLst/>
              </a:prstGeom>
            </p:spPr>
          </p:pic>
        </mc:Fallback>
      </mc:AlternateContent>
      <mc:AlternateContent xmlns:mc="http://schemas.openxmlformats.org/markup-compatibility/2006" xmlns:p14="http://schemas.microsoft.com/office/powerpoint/2010/main">
        <mc:Choice Requires="p14">
          <p:contentPart p14:bwMode="auto" r:id="rId32">
            <p14:nvContentPartPr>
              <p14:cNvPr id="20" name="Ink 19">
                <a:extLst>
                  <a:ext uri="{FF2B5EF4-FFF2-40B4-BE49-F238E27FC236}">
                    <a16:creationId xmlns:a16="http://schemas.microsoft.com/office/drawing/2014/main" id="{27769E2C-1465-EA29-63AF-279DC9787434}"/>
                  </a:ext>
                </a:extLst>
              </p14:cNvPr>
              <p14:cNvContentPartPr/>
              <p14:nvPr/>
            </p14:nvContentPartPr>
            <p14:xfrm>
              <a:off x="709588" y="2563588"/>
              <a:ext cx="309960" cy="196200"/>
            </p14:xfrm>
          </p:contentPart>
        </mc:Choice>
        <mc:Fallback xmlns="">
          <p:pic>
            <p:nvPicPr>
              <p:cNvPr id="20" name="Ink 19">
                <a:extLst>
                  <a:ext uri="{FF2B5EF4-FFF2-40B4-BE49-F238E27FC236}">
                    <a16:creationId xmlns:a16="http://schemas.microsoft.com/office/drawing/2014/main" id="{27769E2C-1465-EA29-63AF-279DC9787434}"/>
                  </a:ext>
                </a:extLst>
              </p:cNvPr>
              <p:cNvPicPr/>
              <p:nvPr/>
            </p:nvPicPr>
            <p:blipFill>
              <a:blip r:embed="rId33"/>
              <a:stretch>
                <a:fillRect/>
              </a:stretch>
            </p:blipFill>
            <p:spPr>
              <a:xfrm>
                <a:off x="700588" y="2554588"/>
                <a:ext cx="327600" cy="21384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21" name="Ink 20">
                <a:extLst>
                  <a:ext uri="{FF2B5EF4-FFF2-40B4-BE49-F238E27FC236}">
                    <a16:creationId xmlns:a16="http://schemas.microsoft.com/office/drawing/2014/main" id="{497A1A46-C847-F6B7-5C11-6DF242C9A4EA}"/>
                  </a:ext>
                </a:extLst>
              </p14:cNvPr>
              <p14:cNvContentPartPr/>
              <p14:nvPr/>
            </p14:nvContentPartPr>
            <p14:xfrm>
              <a:off x="1052668" y="2499508"/>
              <a:ext cx="265320" cy="183240"/>
            </p14:xfrm>
          </p:contentPart>
        </mc:Choice>
        <mc:Fallback xmlns="">
          <p:pic>
            <p:nvPicPr>
              <p:cNvPr id="21" name="Ink 20">
                <a:extLst>
                  <a:ext uri="{FF2B5EF4-FFF2-40B4-BE49-F238E27FC236}">
                    <a16:creationId xmlns:a16="http://schemas.microsoft.com/office/drawing/2014/main" id="{497A1A46-C847-F6B7-5C11-6DF242C9A4EA}"/>
                  </a:ext>
                </a:extLst>
              </p:cNvPr>
              <p:cNvPicPr/>
              <p:nvPr/>
            </p:nvPicPr>
            <p:blipFill>
              <a:blip r:embed="rId35"/>
              <a:stretch>
                <a:fillRect/>
              </a:stretch>
            </p:blipFill>
            <p:spPr>
              <a:xfrm>
                <a:off x="1044028" y="2490868"/>
                <a:ext cx="282960" cy="200880"/>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22" name="Ink 21">
                <a:extLst>
                  <a:ext uri="{FF2B5EF4-FFF2-40B4-BE49-F238E27FC236}">
                    <a16:creationId xmlns:a16="http://schemas.microsoft.com/office/drawing/2014/main" id="{6E1B2751-B767-C89B-23C5-B9C489168C8A}"/>
                  </a:ext>
                </a:extLst>
              </p14:cNvPr>
              <p14:cNvContentPartPr/>
              <p14:nvPr/>
            </p14:nvContentPartPr>
            <p14:xfrm>
              <a:off x="1290628" y="2279908"/>
              <a:ext cx="654840" cy="347040"/>
            </p14:xfrm>
          </p:contentPart>
        </mc:Choice>
        <mc:Fallback xmlns="">
          <p:pic>
            <p:nvPicPr>
              <p:cNvPr id="22" name="Ink 21">
                <a:extLst>
                  <a:ext uri="{FF2B5EF4-FFF2-40B4-BE49-F238E27FC236}">
                    <a16:creationId xmlns:a16="http://schemas.microsoft.com/office/drawing/2014/main" id="{6E1B2751-B767-C89B-23C5-B9C489168C8A}"/>
                  </a:ext>
                </a:extLst>
              </p:cNvPr>
              <p:cNvPicPr/>
              <p:nvPr/>
            </p:nvPicPr>
            <p:blipFill>
              <a:blip r:embed="rId37"/>
              <a:stretch>
                <a:fillRect/>
              </a:stretch>
            </p:blipFill>
            <p:spPr>
              <a:xfrm>
                <a:off x="1281988" y="2271268"/>
                <a:ext cx="672480" cy="36468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23" name="Ink 22">
                <a:extLst>
                  <a:ext uri="{FF2B5EF4-FFF2-40B4-BE49-F238E27FC236}">
                    <a16:creationId xmlns:a16="http://schemas.microsoft.com/office/drawing/2014/main" id="{F5E4674B-49DA-02D2-EE13-6627DD1FBA4B}"/>
                  </a:ext>
                </a:extLst>
              </p14:cNvPr>
              <p14:cNvContentPartPr/>
              <p14:nvPr/>
            </p14:nvContentPartPr>
            <p14:xfrm>
              <a:off x="2020708" y="2243548"/>
              <a:ext cx="151920" cy="160560"/>
            </p14:xfrm>
          </p:contentPart>
        </mc:Choice>
        <mc:Fallback xmlns="">
          <p:pic>
            <p:nvPicPr>
              <p:cNvPr id="23" name="Ink 22">
                <a:extLst>
                  <a:ext uri="{FF2B5EF4-FFF2-40B4-BE49-F238E27FC236}">
                    <a16:creationId xmlns:a16="http://schemas.microsoft.com/office/drawing/2014/main" id="{F5E4674B-49DA-02D2-EE13-6627DD1FBA4B}"/>
                  </a:ext>
                </a:extLst>
              </p:cNvPr>
              <p:cNvPicPr/>
              <p:nvPr/>
            </p:nvPicPr>
            <p:blipFill>
              <a:blip r:embed="rId39"/>
              <a:stretch>
                <a:fillRect/>
              </a:stretch>
            </p:blipFill>
            <p:spPr>
              <a:xfrm>
                <a:off x="2012068" y="2234548"/>
                <a:ext cx="169560" cy="178200"/>
              </a:xfrm>
              <a:prstGeom prst="rect">
                <a:avLst/>
              </a:prstGeom>
            </p:spPr>
          </p:pic>
        </mc:Fallback>
      </mc:AlternateContent>
      <mc:AlternateContent xmlns:mc="http://schemas.openxmlformats.org/markup-compatibility/2006" xmlns:p14="http://schemas.microsoft.com/office/powerpoint/2010/main">
        <mc:Choice Requires="p14">
          <p:contentPart p14:bwMode="auto" r:id="rId40">
            <p14:nvContentPartPr>
              <p14:cNvPr id="24" name="Ink 23">
                <a:extLst>
                  <a:ext uri="{FF2B5EF4-FFF2-40B4-BE49-F238E27FC236}">
                    <a16:creationId xmlns:a16="http://schemas.microsoft.com/office/drawing/2014/main" id="{B38C42F2-2DD1-C156-FBC4-81CEE0B63E6A}"/>
                  </a:ext>
                </a:extLst>
              </p14:cNvPr>
              <p14:cNvContentPartPr/>
              <p14:nvPr/>
            </p14:nvContentPartPr>
            <p14:xfrm>
              <a:off x="2262628" y="1677628"/>
              <a:ext cx="1109880" cy="687960"/>
            </p14:xfrm>
          </p:contentPart>
        </mc:Choice>
        <mc:Fallback xmlns="">
          <p:pic>
            <p:nvPicPr>
              <p:cNvPr id="24" name="Ink 23">
                <a:extLst>
                  <a:ext uri="{FF2B5EF4-FFF2-40B4-BE49-F238E27FC236}">
                    <a16:creationId xmlns:a16="http://schemas.microsoft.com/office/drawing/2014/main" id="{B38C42F2-2DD1-C156-FBC4-81CEE0B63E6A}"/>
                  </a:ext>
                </a:extLst>
              </p:cNvPr>
              <p:cNvPicPr/>
              <p:nvPr/>
            </p:nvPicPr>
            <p:blipFill>
              <a:blip r:embed="rId41"/>
              <a:stretch>
                <a:fillRect/>
              </a:stretch>
            </p:blipFill>
            <p:spPr>
              <a:xfrm>
                <a:off x="2253628" y="1668628"/>
                <a:ext cx="1127520" cy="70560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26" name="Ink 25">
                <a:extLst>
                  <a:ext uri="{FF2B5EF4-FFF2-40B4-BE49-F238E27FC236}">
                    <a16:creationId xmlns:a16="http://schemas.microsoft.com/office/drawing/2014/main" id="{04FD9532-0856-744E-5C7C-3A15A0F6C5D8}"/>
                  </a:ext>
                </a:extLst>
              </p14:cNvPr>
              <p14:cNvContentPartPr/>
              <p14:nvPr/>
            </p14:nvContentPartPr>
            <p14:xfrm>
              <a:off x="1050508" y="2975428"/>
              <a:ext cx="497160" cy="258120"/>
            </p14:xfrm>
          </p:contentPart>
        </mc:Choice>
        <mc:Fallback xmlns="">
          <p:pic>
            <p:nvPicPr>
              <p:cNvPr id="26" name="Ink 25">
                <a:extLst>
                  <a:ext uri="{FF2B5EF4-FFF2-40B4-BE49-F238E27FC236}">
                    <a16:creationId xmlns:a16="http://schemas.microsoft.com/office/drawing/2014/main" id="{04FD9532-0856-744E-5C7C-3A15A0F6C5D8}"/>
                  </a:ext>
                </a:extLst>
              </p:cNvPr>
              <p:cNvPicPr/>
              <p:nvPr/>
            </p:nvPicPr>
            <p:blipFill>
              <a:blip r:embed="rId43"/>
              <a:stretch>
                <a:fillRect/>
              </a:stretch>
            </p:blipFill>
            <p:spPr>
              <a:xfrm>
                <a:off x="1041508" y="2966428"/>
                <a:ext cx="514800" cy="275760"/>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27" name="Ink 26">
                <a:extLst>
                  <a:ext uri="{FF2B5EF4-FFF2-40B4-BE49-F238E27FC236}">
                    <a16:creationId xmlns:a16="http://schemas.microsoft.com/office/drawing/2014/main" id="{AA6E3EC2-4C02-FDEC-673D-73FEF1D3A754}"/>
                  </a:ext>
                </a:extLst>
              </p14:cNvPr>
              <p14:cNvContentPartPr/>
              <p14:nvPr/>
            </p14:nvContentPartPr>
            <p14:xfrm>
              <a:off x="1463068" y="2802628"/>
              <a:ext cx="1237320" cy="361440"/>
            </p14:xfrm>
          </p:contentPart>
        </mc:Choice>
        <mc:Fallback xmlns="">
          <p:pic>
            <p:nvPicPr>
              <p:cNvPr id="27" name="Ink 26">
                <a:extLst>
                  <a:ext uri="{FF2B5EF4-FFF2-40B4-BE49-F238E27FC236}">
                    <a16:creationId xmlns:a16="http://schemas.microsoft.com/office/drawing/2014/main" id="{AA6E3EC2-4C02-FDEC-673D-73FEF1D3A754}"/>
                  </a:ext>
                </a:extLst>
              </p:cNvPr>
              <p:cNvPicPr/>
              <p:nvPr/>
            </p:nvPicPr>
            <p:blipFill>
              <a:blip r:embed="rId45"/>
              <a:stretch>
                <a:fillRect/>
              </a:stretch>
            </p:blipFill>
            <p:spPr>
              <a:xfrm>
                <a:off x="1454428" y="2793628"/>
                <a:ext cx="1254960" cy="379080"/>
              </a:xfrm>
              <a:prstGeom prst="rect">
                <a:avLst/>
              </a:prstGeom>
            </p:spPr>
          </p:pic>
        </mc:Fallback>
      </mc:AlternateContent>
      <mc:AlternateContent xmlns:mc="http://schemas.openxmlformats.org/markup-compatibility/2006" xmlns:p14="http://schemas.microsoft.com/office/powerpoint/2010/main">
        <mc:Choice Requires="p14">
          <p:contentPart p14:bwMode="auto" r:id="rId46">
            <p14:nvContentPartPr>
              <p14:cNvPr id="29" name="Ink 28">
                <a:extLst>
                  <a:ext uri="{FF2B5EF4-FFF2-40B4-BE49-F238E27FC236}">
                    <a16:creationId xmlns:a16="http://schemas.microsoft.com/office/drawing/2014/main" id="{2B12F7E0-7783-C8B0-AAA2-557B411373EE}"/>
                  </a:ext>
                </a:extLst>
              </p14:cNvPr>
              <p14:cNvContentPartPr/>
              <p14:nvPr/>
            </p14:nvContentPartPr>
            <p14:xfrm>
              <a:off x="904348" y="3898468"/>
              <a:ext cx="372240" cy="425520"/>
            </p14:xfrm>
          </p:contentPart>
        </mc:Choice>
        <mc:Fallback xmlns="">
          <p:pic>
            <p:nvPicPr>
              <p:cNvPr id="29" name="Ink 28">
                <a:extLst>
                  <a:ext uri="{FF2B5EF4-FFF2-40B4-BE49-F238E27FC236}">
                    <a16:creationId xmlns:a16="http://schemas.microsoft.com/office/drawing/2014/main" id="{2B12F7E0-7783-C8B0-AAA2-557B411373EE}"/>
                  </a:ext>
                </a:extLst>
              </p:cNvPr>
              <p:cNvPicPr/>
              <p:nvPr/>
            </p:nvPicPr>
            <p:blipFill>
              <a:blip r:embed="rId47"/>
              <a:stretch>
                <a:fillRect/>
              </a:stretch>
            </p:blipFill>
            <p:spPr>
              <a:xfrm>
                <a:off x="895348" y="3889468"/>
                <a:ext cx="389880" cy="44316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30" name="Ink 29">
                <a:extLst>
                  <a:ext uri="{FF2B5EF4-FFF2-40B4-BE49-F238E27FC236}">
                    <a16:creationId xmlns:a16="http://schemas.microsoft.com/office/drawing/2014/main" id="{E1BC362B-39D1-8852-ED22-87CE7AA6B2F8}"/>
                  </a:ext>
                </a:extLst>
              </p14:cNvPr>
              <p14:cNvContentPartPr/>
              <p14:nvPr/>
            </p14:nvContentPartPr>
            <p14:xfrm>
              <a:off x="1300708" y="4053988"/>
              <a:ext cx="25200" cy="74160"/>
            </p14:xfrm>
          </p:contentPart>
        </mc:Choice>
        <mc:Fallback xmlns="">
          <p:pic>
            <p:nvPicPr>
              <p:cNvPr id="30" name="Ink 29">
                <a:extLst>
                  <a:ext uri="{FF2B5EF4-FFF2-40B4-BE49-F238E27FC236}">
                    <a16:creationId xmlns:a16="http://schemas.microsoft.com/office/drawing/2014/main" id="{E1BC362B-39D1-8852-ED22-87CE7AA6B2F8}"/>
                  </a:ext>
                </a:extLst>
              </p:cNvPr>
              <p:cNvPicPr/>
              <p:nvPr/>
            </p:nvPicPr>
            <p:blipFill>
              <a:blip r:embed="rId49"/>
              <a:stretch>
                <a:fillRect/>
              </a:stretch>
            </p:blipFill>
            <p:spPr>
              <a:xfrm>
                <a:off x="1291708" y="4044988"/>
                <a:ext cx="42840" cy="91800"/>
              </a:xfrm>
              <a:prstGeom prst="rect">
                <a:avLst/>
              </a:prstGeom>
            </p:spPr>
          </p:pic>
        </mc:Fallback>
      </mc:AlternateContent>
      <mc:AlternateContent xmlns:mc="http://schemas.openxmlformats.org/markup-compatibility/2006" xmlns:p14="http://schemas.microsoft.com/office/powerpoint/2010/main">
        <mc:Choice Requires="p14">
          <p:contentPart p14:bwMode="auto" r:id="rId50">
            <p14:nvContentPartPr>
              <p14:cNvPr id="32" name="Ink 31">
                <a:extLst>
                  <a:ext uri="{FF2B5EF4-FFF2-40B4-BE49-F238E27FC236}">
                    <a16:creationId xmlns:a16="http://schemas.microsoft.com/office/drawing/2014/main" id="{F8D6A8BD-5884-7BAF-6DD1-2DDAB66EFE8E}"/>
                  </a:ext>
                </a:extLst>
              </p14:cNvPr>
              <p14:cNvContentPartPr/>
              <p14:nvPr/>
            </p14:nvContentPartPr>
            <p14:xfrm>
              <a:off x="1252468" y="3913588"/>
              <a:ext cx="268920" cy="137880"/>
            </p14:xfrm>
          </p:contentPart>
        </mc:Choice>
        <mc:Fallback xmlns="">
          <p:pic>
            <p:nvPicPr>
              <p:cNvPr id="32" name="Ink 31">
                <a:extLst>
                  <a:ext uri="{FF2B5EF4-FFF2-40B4-BE49-F238E27FC236}">
                    <a16:creationId xmlns:a16="http://schemas.microsoft.com/office/drawing/2014/main" id="{F8D6A8BD-5884-7BAF-6DD1-2DDAB66EFE8E}"/>
                  </a:ext>
                </a:extLst>
              </p:cNvPr>
              <p:cNvPicPr/>
              <p:nvPr/>
            </p:nvPicPr>
            <p:blipFill>
              <a:blip r:embed="rId51"/>
              <a:stretch>
                <a:fillRect/>
              </a:stretch>
            </p:blipFill>
            <p:spPr>
              <a:xfrm>
                <a:off x="1243828" y="3904948"/>
                <a:ext cx="286560" cy="155520"/>
              </a:xfrm>
              <a:prstGeom prst="rect">
                <a:avLst/>
              </a:prstGeom>
            </p:spPr>
          </p:pic>
        </mc:Fallback>
      </mc:AlternateContent>
      <mc:AlternateContent xmlns:mc="http://schemas.openxmlformats.org/markup-compatibility/2006" xmlns:p14="http://schemas.microsoft.com/office/powerpoint/2010/main">
        <mc:Choice Requires="p14">
          <p:contentPart p14:bwMode="auto" r:id="rId52">
            <p14:nvContentPartPr>
              <p14:cNvPr id="33" name="Ink 32">
                <a:extLst>
                  <a:ext uri="{FF2B5EF4-FFF2-40B4-BE49-F238E27FC236}">
                    <a16:creationId xmlns:a16="http://schemas.microsoft.com/office/drawing/2014/main" id="{281BED43-4934-AB67-6011-FF9AF3E826BC}"/>
                  </a:ext>
                </a:extLst>
              </p14:cNvPr>
              <p14:cNvContentPartPr/>
              <p14:nvPr/>
            </p14:nvContentPartPr>
            <p14:xfrm>
              <a:off x="1481428" y="3629548"/>
              <a:ext cx="454680" cy="344880"/>
            </p14:xfrm>
          </p:contentPart>
        </mc:Choice>
        <mc:Fallback xmlns="">
          <p:pic>
            <p:nvPicPr>
              <p:cNvPr id="33" name="Ink 32">
                <a:extLst>
                  <a:ext uri="{FF2B5EF4-FFF2-40B4-BE49-F238E27FC236}">
                    <a16:creationId xmlns:a16="http://schemas.microsoft.com/office/drawing/2014/main" id="{281BED43-4934-AB67-6011-FF9AF3E826BC}"/>
                  </a:ext>
                </a:extLst>
              </p:cNvPr>
              <p:cNvPicPr/>
              <p:nvPr/>
            </p:nvPicPr>
            <p:blipFill>
              <a:blip r:embed="rId53"/>
              <a:stretch>
                <a:fillRect/>
              </a:stretch>
            </p:blipFill>
            <p:spPr>
              <a:xfrm>
                <a:off x="1472788" y="3620908"/>
                <a:ext cx="472320" cy="362520"/>
              </a:xfrm>
              <a:prstGeom prst="rect">
                <a:avLst/>
              </a:prstGeom>
            </p:spPr>
          </p:pic>
        </mc:Fallback>
      </mc:AlternateContent>
      <mc:AlternateContent xmlns:mc="http://schemas.openxmlformats.org/markup-compatibility/2006" xmlns:p14="http://schemas.microsoft.com/office/powerpoint/2010/main">
        <mc:Choice Requires="p14">
          <p:contentPart p14:bwMode="auto" r:id="rId54">
            <p14:nvContentPartPr>
              <p14:cNvPr id="34" name="Ink 33">
                <a:extLst>
                  <a:ext uri="{FF2B5EF4-FFF2-40B4-BE49-F238E27FC236}">
                    <a16:creationId xmlns:a16="http://schemas.microsoft.com/office/drawing/2014/main" id="{D932526E-8428-6B2D-8691-F1DF3AAD8FB7}"/>
                  </a:ext>
                </a:extLst>
              </p14:cNvPr>
              <p14:cNvContentPartPr/>
              <p14:nvPr/>
            </p14:nvContentPartPr>
            <p14:xfrm>
              <a:off x="1864108" y="3368548"/>
              <a:ext cx="570240" cy="485640"/>
            </p14:xfrm>
          </p:contentPart>
        </mc:Choice>
        <mc:Fallback xmlns="">
          <p:pic>
            <p:nvPicPr>
              <p:cNvPr id="34" name="Ink 33">
                <a:extLst>
                  <a:ext uri="{FF2B5EF4-FFF2-40B4-BE49-F238E27FC236}">
                    <a16:creationId xmlns:a16="http://schemas.microsoft.com/office/drawing/2014/main" id="{D932526E-8428-6B2D-8691-F1DF3AAD8FB7}"/>
                  </a:ext>
                </a:extLst>
              </p:cNvPr>
              <p:cNvPicPr/>
              <p:nvPr/>
            </p:nvPicPr>
            <p:blipFill>
              <a:blip r:embed="rId55"/>
              <a:stretch>
                <a:fillRect/>
              </a:stretch>
            </p:blipFill>
            <p:spPr>
              <a:xfrm>
                <a:off x="1855468" y="3359548"/>
                <a:ext cx="587880" cy="503280"/>
              </a:xfrm>
              <a:prstGeom prst="rect">
                <a:avLst/>
              </a:prstGeom>
            </p:spPr>
          </p:pic>
        </mc:Fallback>
      </mc:AlternateContent>
      <mc:AlternateContent xmlns:mc="http://schemas.openxmlformats.org/markup-compatibility/2006" xmlns:p14="http://schemas.microsoft.com/office/powerpoint/2010/main">
        <mc:Choice Requires="p14">
          <p:contentPart p14:bwMode="auto" r:id="rId56">
            <p14:nvContentPartPr>
              <p14:cNvPr id="35" name="Ink 34">
                <a:extLst>
                  <a:ext uri="{FF2B5EF4-FFF2-40B4-BE49-F238E27FC236}">
                    <a16:creationId xmlns:a16="http://schemas.microsoft.com/office/drawing/2014/main" id="{569BAEE5-6517-6E53-8570-25BB0C35B089}"/>
                  </a:ext>
                </a:extLst>
              </p14:cNvPr>
              <p14:cNvContentPartPr/>
              <p14:nvPr/>
            </p14:nvContentPartPr>
            <p14:xfrm>
              <a:off x="2126908" y="3547468"/>
              <a:ext cx="244440" cy="63000"/>
            </p14:xfrm>
          </p:contentPart>
        </mc:Choice>
        <mc:Fallback xmlns="">
          <p:pic>
            <p:nvPicPr>
              <p:cNvPr id="35" name="Ink 34">
                <a:extLst>
                  <a:ext uri="{FF2B5EF4-FFF2-40B4-BE49-F238E27FC236}">
                    <a16:creationId xmlns:a16="http://schemas.microsoft.com/office/drawing/2014/main" id="{569BAEE5-6517-6E53-8570-25BB0C35B089}"/>
                  </a:ext>
                </a:extLst>
              </p:cNvPr>
              <p:cNvPicPr/>
              <p:nvPr/>
            </p:nvPicPr>
            <p:blipFill>
              <a:blip r:embed="rId57"/>
              <a:stretch>
                <a:fillRect/>
              </a:stretch>
            </p:blipFill>
            <p:spPr>
              <a:xfrm>
                <a:off x="2117908" y="3538468"/>
                <a:ext cx="262080" cy="80640"/>
              </a:xfrm>
              <a:prstGeom prst="rect">
                <a:avLst/>
              </a:prstGeom>
            </p:spPr>
          </p:pic>
        </mc:Fallback>
      </mc:AlternateContent>
      <mc:AlternateContent xmlns:mc="http://schemas.openxmlformats.org/markup-compatibility/2006" xmlns:p14="http://schemas.microsoft.com/office/powerpoint/2010/main">
        <mc:Choice Requires="p14">
          <p:contentPart p14:bwMode="auto" r:id="rId58">
            <p14:nvContentPartPr>
              <p14:cNvPr id="37" name="Ink 36">
                <a:extLst>
                  <a:ext uri="{FF2B5EF4-FFF2-40B4-BE49-F238E27FC236}">
                    <a16:creationId xmlns:a16="http://schemas.microsoft.com/office/drawing/2014/main" id="{469AADB8-78ED-5913-8AED-6FEB1A290B1A}"/>
                  </a:ext>
                </a:extLst>
              </p14:cNvPr>
              <p14:cNvContentPartPr/>
              <p14:nvPr/>
            </p14:nvContentPartPr>
            <p14:xfrm>
              <a:off x="2568628" y="3333628"/>
              <a:ext cx="261000" cy="289440"/>
            </p14:xfrm>
          </p:contentPart>
        </mc:Choice>
        <mc:Fallback xmlns="">
          <p:pic>
            <p:nvPicPr>
              <p:cNvPr id="37" name="Ink 36">
                <a:extLst>
                  <a:ext uri="{FF2B5EF4-FFF2-40B4-BE49-F238E27FC236}">
                    <a16:creationId xmlns:a16="http://schemas.microsoft.com/office/drawing/2014/main" id="{469AADB8-78ED-5913-8AED-6FEB1A290B1A}"/>
                  </a:ext>
                </a:extLst>
              </p:cNvPr>
              <p:cNvPicPr/>
              <p:nvPr/>
            </p:nvPicPr>
            <p:blipFill>
              <a:blip r:embed="rId59"/>
              <a:stretch>
                <a:fillRect/>
              </a:stretch>
            </p:blipFill>
            <p:spPr>
              <a:xfrm>
                <a:off x="2559988" y="3324988"/>
                <a:ext cx="278640" cy="307080"/>
              </a:xfrm>
              <a:prstGeom prst="rect">
                <a:avLst/>
              </a:prstGeom>
            </p:spPr>
          </p:pic>
        </mc:Fallback>
      </mc:AlternateContent>
      <mc:AlternateContent xmlns:mc="http://schemas.openxmlformats.org/markup-compatibility/2006" xmlns:p14="http://schemas.microsoft.com/office/powerpoint/2010/main">
        <mc:Choice Requires="p14">
          <p:contentPart p14:bwMode="auto" r:id="rId60">
            <p14:nvContentPartPr>
              <p14:cNvPr id="38" name="Ink 37">
                <a:extLst>
                  <a:ext uri="{FF2B5EF4-FFF2-40B4-BE49-F238E27FC236}">
                    <a16:creationId xmlns:a16="http://schemas.microsoft.com/office/drawing/2014/main" id="{5995CCBE-D141-5E1A-F1FD-7A35FC9F4DBC}"/>
                  </a:ext>
                </a:extLst>
              </p14:cNvPr>
              <p14:cNvContentPartPr/>
              <p14:nvPr/>
            </p14:nvContentPartPr>
            <p14:xfrm>
              <a:off x="2487628" y="3201868"/>
              <a:ext cx="226080" cy="191880"/>
            </p14:xfrm>
          </p:contentPart>
        </mc:Choice>
        <mc:Fallback xmlns="">
          <p:pic>
            <p:nvPicPr>
              <p:cNvPr id="38" name="Ink 37">
                <a:extLst>
                  <a:ext uri="{FF2B5EF4-FFF2-40B4-BE49-F238E27FC236}">
                    <a16:creationId xmlns:a16="http://schemas.microsoft.com/office/drawing/2014/main" id="{5995CCBE-D141-5E1A-F1FD-7A35FC9F4DBC}"/>
                  </a:ext>
                </a:extLst>
              </p:cNvPr>
              <p:cNvPicPr/>
              <p:nvPr/>
            </p:nvPicPr>
            <p:blipFill>
              <a:blip r:embed="rId61"/>
              <a:stretch>
                <a:fillRect/>
              </a:stretch>
            </p:blipFill>
            <p:spPr>
              <a:xfrm>
                <a:off x="2478628" y="3193228"/>
                <a:ext cx="243720" cy="209520"/>
              </a:xfrm>
              <a:prstGeom prst="rect">
                <a:avLst/>
              </a:prstGeom>
            </p:spPr>
          </p:pic>
        </mc:Fallback>
      </mc:AlternateContent>
      <mc:AlternateContent xmlns:mc="http://schemas.openxmlformats.org/markup-compatibility/2006" xmlns:p14="http://schemas.microsoft.com/office/powerpoint/2010/main">
        <mc:Choice Requires="p14">
          <p:contentPart p14:bwMode="auto" r:id="rId62">
            <p14:nvContentPartPr>
              <p14:cNvPr id="39" name="Ink 38">
                <a:extLst>
                  <a:ext uri="{FF2B5EF4-FFF2-40B4-BE49-F238E27FC236}">
                    <a16:creationId xmlns:a16="http://schemas.microsoft.com/office/drawing/2014/main" id="{63BAD0F4-84CB-858B-DE57-DCC3A6658B09}"/>
                  </a:ext>
                </a:extLst>
              </p14:cNvPr>
              <p14:cNvContentPartPr/>
              <p14:nvPr/>
            </p14:nvContentPartPr>
            <p14:xfrm>
              <a:off x="2769868" y="3230668"/>
              <a:ext cx="241920" cy="209160"/>
            </p14:xfrm>
          </p:contentPart>
        </mc:Choice>
        <mc:Fallback xmlns="">
          <p:pic>
            <p:nvPicPr>
              <p:cNvPr id="39" name="Ink 38">
                <a:extLst>
                  <a:ext uri="{FF2B5EF4-FFF2-40B4-BE49-F238E27FC236}">
                    <a16:creationId xmlns:a16="http://schemas.microsoft.com/office/drawing/2014/main" id="{63BAD0F4-84CB-858B-DE57-DCC3A6658B09}"/>
                  </a:ext>
                </a:extLst>
              </p:cNvPr>
              <p:cNvPicPr/>
              <p:nvPr/>
            </p:nvPicPr>
            <p:blipFill>
              <a:blip r:embed="rId63"/>
              <a:stretch>
                <a:fillRect/>
              </a:stretch>
            </p:blipFill>
            <p:spPr>
              <a:xfrm>
                <a:off x="2760868" y="3221668"/>
                <a:ext cx="259560" cy="226800"/>
              </a:xfrm>
              <a:prstGeom prst="rect">
                <a:avLst/>
              </a:prstGeom>
            </p:spPr>
          </p:pic>
        </mc:Fallback>
      </mc:AlternateContent>
      <mc:AlternateContent xmlns:mc="http://schemas.openxmlformats.org/markup-compatibility/2006" xmlns:p14="http://schemas.microsoft.com/office/powerpoint/2010/main">
        <mc:Choice Requires="p14">
          <p:contentPart p14:bwMode="auto" r:id="rId64">
            <p14:nvContentPartPr>
              <p14:cNvPr id="40" name="Ink 39">
                <a:extLst>
                  <a:ext uri="{FF2B5EF4-FFF2-40B4-BE49-F238E27FC236}">
                    <a16:creationId xmlns:a16="http://schemas.microsoft.com/office/drawing/2014/main" id="{29418110-FF63-84E2-CB35-D1BC07E88956}"/>
                  </a:ext>
                </a:extLst>
              </p14:cNvPr>
              <p14:cNvContentPartPr/>
              <p14:nvPr/>
            </p14:nvContentPartPr>
            <p14:xfrm>
              <a:off x="3040588" y="3242188"/>
              <a:ext cx="150840" cy="172440"/>
            </p14:xfrm>
          </p:contentPart>
        </mc:Choice>
        <mc:Fallback xmlns="">
          <p:pic>
            <p:nvPicPr>
              <p:cNvPr id="40" name="Ink 39">
                <a:extLst>
                  <a:ext uri="{FF2B5EF4-FFF2-40B4-BE49-F238E27FC236}">
                    <a16:creationId xmlns:a16="http://schemas.microsoft.com/office/drawing/2014/main" id="{29418110-FF63-84E2-CB35-D1BC07E88956}"/>
                  </a:ext>
                </a:extLst>
              </p:cNvPr>
              <p:cNvPicPr/>
              <p:nvPr/>
            </p:nvPicPr>
            <p:blipFill>
              <a:blip r:embed="rId65"/>
              <a:stretch>
                <a:fillRect/>
              </a:stretch>
            </p:blipFill>
            <p:spPr>
              <a:xfrm>
                <a:off x="3031948" y="3233188"/>
                <a:ext cx="168480" cy="190080"/>
              </a:xfrm>
              <a:prstGeom prst="rect">
                <a:avLst/>
              </a:prstGeom>
            </p:spPr>
          </p:pic>
        </mc:Fallback>
      </mc:AlternateContent>
      <mc:AlternateContent xmlns:mc="http://schemas.openxmlformats.org/markup-compatibility/2006" xmlns:p14="http://schemas.microsoft.com/office/powerpoint/2010/main">
        <mc:Choice Requires="p14">
          <p:contentPart p14:bwMode="auto" r:id="rId66">
            <p14:nvContentPartPr>
              <p14:cNvPr id="41" name="Ink 40">
                <a:extLst>
                  <a:ext uri="{FF2B5EF4-FFF2-40B4-BE49-F238E27FC236}">
                    <a16:creationId xmlns:a16="http://schemas.microsoft.com/office/drawing/2014/main" id="{2BFA6F6D-501C-C3C7-7CA7-21FDD995FCD0}"/>
                  </a:ext>
                </a:extLst>
              </p14:cNvPr>
              <p14:cNvContentPartPr/>
              <p14:nvPr/>
            </p14:nvContentPartPr>
            <p14:xfrm>
              <a:off x="3012148" y="3104668"/>
              <a:ext cx="19800" cy="36000"/>
            </p14:xfrm>
          </p:contentPart>
        </mc:Choice>
        <mc:Fallback xmlns="">
          <p:pic>
            <p:nvPicPr>
              <p:cNvPr id="41" name="Ink 40">
                <a:extLst>
                  <a:ext uri="{FF2B5EF4-FFF2-40B4-BE49-F238E27FC236}">
                    <a16:creationId xmlns:a16="http://schemas.microsoft.com/office/drawing/2014/main" id="{2BFA6F6D-501C-C3C7-7CA7-21FDD995FCD0}"/>
                  </a:ext>
                </a:extLst>
              </p:cNvPr>
              <p:cNvPicPr/>
              <p:nvPr/>
            </p:nvPicPr>
            <p:blipFill>
              <a:blip r:embed="rId67"/>
              <a:stretch>
                <a:fillRect/>
              </a:stretch>
            </p:blipFill>
            <p:spPr>
              <a:xfrm>
                <a:off x="3003148" y="3095668"/>
                <a:ext cx="37440" cy="53640"/>
              </a:xfrm>
              <a:prstGeom prst="rect">
                <a:avLst/>
              </a:prstGeom>
            </p:spPr>
          </p:pic>
        </mc:Fallback>
      </mc:AlternateContent>
      <mc:AlternateContent xmlns:mc="http://schemas.openxmlformats.org/markup-compatibility/2006" xmlns:p14="http://schemas.microsoft.com/office/powerpoint/2010/main">
        <mc:Choice Requires="p14">
          <p:contentPart p14:bwMode="auto" r:id="rId68">
            <p14:nvContentPartPr>
              <p14:cNvPr id="42" name="Ink 41">
                <a:extLst>
                  <a:ext uri="{FF2B5EF4-FFF2-40B4-BE49-F238E27FC236}">
                    <a16:creationId xmlns:a16="http://schemas.microsoft.com/office/drawing/2014/main" id="{DAED1FE3-8707-CC34-791F-B7BD1A596E05}"/>
                  </a:ext>
                </a:extLst>
              </p14:cNvPr>
              <p14:cNvContentPartPr/>
              <p14:nvPr/>
            </p14:nvContentPartPr>
            <p14:xfrm>
              <a:off x="3154708" y="3112948"/>
              <a:ext cx="300600" cy="199800"/>
            </p14:xfrm>
          </p:contentPart>
        </mc:Choice>
        <mc:Fallback xmlns="">
          <p:pic>
            <p:nvPicPr>
              <p:cNvPr id="42" name="Ink 41">
                <a:extLst>
                  <a:ext uri="{FF2B5EF4-FFF2-40B4-BE49-F238E27FC236}">
                    <a16:creationId xmlns:a16="http://schemas.microsoft.com/office/drawing/2014/main" id="{DAED1FE3-8707-CC34-791F-B7BD1A596E05}"/>
                  </a:ext>
                </a:extLst>
              </p:cNvPr>
              <p:cNvPicPr/>
              <p:nvPr/>
            </p:nvPicPr>
            <p:blipFill>
              <a:blip r:embed="rId69"/>
              <a:stretch>
                <a:fillRect/>
              </a:stretch>
            </p:blipFill>
            <p:spPr>
              <a:xfrm>
                <a:off x="3145708" y="3103948"/>
                <a:ext cx="318240" cy="217440"/>
              </a:xfrm>
              <a:prstGeom prst="rect">
                <a:avLst/>
              </a:prstGeom>
            </p:spPr>
          </p:pic>
        </mc:Fallback>
      </mc:AlternateContent>
      <mc:AlternateContent xmlns:mc="http://schemas.openxmlformats.org/markup-compatibility/2006" xmlns:p14="http://schemas.microsoft.com/office/powerpoint/2010/main">
        <mc:Choice Requires="p14">
          <p:contentPart p14:bwMode="auto" r:id="rId70">
            <p14:nvContentPartPr>
              <p14:cNvPr id="43" name="Ink 42">
                <a:extLst>
                  <a:ext uri="{FF2B5EF4-FFF2-40B4-BE49-F238E27FC236}">
                    <a16:creationId xmlns:a16="http://schemas.microsoft.com/office/drawing/2014/main" id="{841F52A9-DEEB-1BB0-C1B8-8AB42F097C34}"/>
                  </a:ext>
                </a:extLst>
              </p14:cNvPr>
              <p14:cNvContentPartPr/>
              <p14:nvPr/>
            </p14:nvContentPartPr>
            <p14:xfrm>
              <a:off x="3485908" y="3070828"/>
              <a:ext cx="266040" cy="173880"/>
            </p14:xfrm>
          </p:contentPart>
        </mc:Choice>
        <mc:Fallback xmlns="">
          <p:pic>
            <p:nvPicPr>
              <p:cNvPr id="43" name="Ink 42">
                <a:extLst>
                  <a:ext uri="{FF2B5EF4-FFF2-40B4-BE49-F238E27FC236}">
                    <a16:creationId xmlns:a16="http://schemas.microsoft.com/office/drawing/2014/main" id="{841F52A9-DEEB-1BB0-C1B8-8AB42F097C34}"/>
                  </a:ext>
                </a:extLst>
              </p:cNvPr>
              <p:cNvPicPr/>
              <p:nvPr/>
            </p:nvPicPr>
            <p:blipFill>
              <a:blip r:embed="rId71"/>
              <a:stretch>
                <a:fillRect/>
              </a:stretch>
            </p:blipFill>
            <p:spPr>
              <a:xfrm>
                <a:off x="3476908" y="3062188"/>
                <a:ext cx="283680" cy="191520"/>
              </a:xfrm>
              <a:prstGeom prst="rect">
                <a:avLst/>
              </a:prstGeom>
            </p:spPr>
          </p:pic>
        </mc:Fallback>
      </mc:AlternateContent>
      <mc:AlternateContent xmlns:mc="http://schemas.openxmlformats.org/markup-compatibility/2006" xmlns:p14="http://schemas.microsoft.com/office/powerpoint/2010/main">
        <mc:Choice Requires="p14">
          <p:contentPart p14:bwMode="auto" r:id="rId72">
            <p14:nvContentPartPr>
              <p14:cNvPr id="44" name="Ink 43">
                <a:extLst>
                  <a:ext uri="{FF2B5EF4-FFF2-40B4-BE49-F238E27FC236}">
                    <a16:creationId xmlns:a16="http://schemas.microsoft.com/office/drawing/2014/main" id="{033211EC-F562-12DF-7FD2-25348A6F8E08}"/>
                  </a:ext>
                </a:extLst>
              </p14:cNvPr>
              <p14:cNvContentPartPr/>
              <p14:nvPr/>
            </p14:nvContentPartPr>
            <p14:xfrm>
              <a:off x="3001348" y="3087748"/>
              <a:ext cx="66240" cy="17640"/>
            </p14:xfrm>
          </p:contentPart>
        </mc:Choice>
        <mc:Fallback xmlns="">
          <p:pic>
            <p:nvPicPr>
              <p:cNvPr id="44" name="Ink 43">
                <a:extLst>
                  <a:ext uri="{FF2B5EF4-FFF2-40B4-BE49-F238E27FC236}">
                    <a16:creationId xmlns:a16="http://schemas.microsoft.com/office/drawing/2014/main" id="{033211EC-F562-12DF-7FD2-25348A6F8E08}"/>
                  </a:ext>
                </a:extLst>
              </p:cNvPr>
              <p:cNvPicPr/>
              <p:nvPr/>
            </p:nvPicPr>
            <p:blipFill>
              <a:blip r:embed="rId73"/>
              <a:stretch>
                <a:fillRect/>
              </a:stretch>
            </p:blipFill>
            <p:spPr>
              <a:xfrm>
                <a:off x="2992708" y="3079108"/>
                <a:ext cx="83880" cy="35280"/>
              </a:xfrm>
              <a:prstGeom prst="rect">
                <a:avLst/>
              </a:prstGeom>
            </p:spPr>
          </p:pic>
        </mc:Fallback>
      </mc:AlternateContent>
      <mc:AlternateContent xmlns:mc="http://schemas.openxmlformats.org/markup-compatibility/2006" xmlns:p14="http://schemas.microsoft.com/office/powerpoint/2010/main">
        <mc:Choice Requires="p14">
          <p:contentPart p14:bwMode="auto" r:id="rId74">
            <p14:nvContentPartPr>
              <p14:cNvPr id="46" name="Ink 45">
                <a:extLst>
                  <a:ext uri="{FF2B5EF4-FFF2-40B4-BE49-F238E27FC236}">
                    <a16:creationId xmlns:a16="http://schemas.microsoft.com/office/drawing/2014/main" id="{D24B1155-FB0D-9117-B59F-B1F19138217C}"/>
                  </a:ext>
                </a:extLst>
              </p14:cNvPr>
              <p14:cNvContentPartPr/>
              <p14:nvPr/>
            </p14:nvContentPartPr>
            <p14:xfrm>
              <a:off x="1152388" y="4308868"/>
              <a:ext cx="681840" cy="381240"/>
            </p14:xfrm>
          </p:contentPart>
        </mc:Choice>
        <mc:Fallback xmlns="">
          <p:pic>
            <p:nvPicPr>
              <p:cNvPr id="46" name="Ink 45">
                <a:extLst>
                  <a:ext uri="{FF2B5EF4-FFF2-40B4-BE49-F238E27FC236}">
                    <a16:creationId xmlns:a16="http://schemas.microsoft.com/office/drawing/2014/main" id="{D24B1155-FB0D-9117-B59F-B1F19138217C}"/>
                  </a:ext>
                </a:extLst>
              </p:cNvPr>
              <p:cNvPicPr/>
              <p:nvPr/>
            </p:nvPicPr>
            <p:blipFill>
              <a:blip r:embed="rId75"/>
              <a:stretch>
                <a:fillRect/>
              </a:stretch>
            </p:blipFill>
            <p:spPr>
              <a:xfrm>
                <a:off x="1143388" y="4299868"/>
                <a:ext cx="699480" cy="398880"/>
              </a:xfrm>
              <a:prstGeom prst="rect">
                <a:avLst/>
              </a:prstGeom>
            </p:spPr>
          </p:pic>
        </mc:Fallback>
      </mc:AlternateContent>
      <mc:AlternateContent xmlns:mc="http://schemas.openxmlformats.org/markup-compatibility/2006" xmlns:p14="http://schemas.microsoft.com/office/powerpoint/2010/main">
        <mc:Choice Requires="p14">
          <p:contentPart p14:bwMode="auto" r:id="rId76">
            <p14:nvContentPartPr>
              <p14:cNvPr id="47" name="Ink 46">
                <a:extLst>
                  <a:ext uri="{FF2B5EF4-FFF2-40B4-BE49-F238E27FC236}">
                    <a16:creationId xmlns:a16="http://schemas.microsoft.com/office/drawing/2014/main" id="{A025DF03-3BFE-0560-BBFC-3837DCF311A3}"/>
                  </a:ext>
                </a:extLst>
              </p14:cNvPr>
              <p14:cNvContentPartPr/>
              <p14:nvPr/>
            </p14:nvContentPartPr>
            <p14:xfrm>
              <a:off x="2187388" y="4187908"/>
              <a:ext cx="161640" cy="165960"/>
            </p14:xfrm>
          </p:contentPart>
        </mc:Choice>
        <mc:Fallback xmlns="">
          <p:pic>
            <p:nvPicPr>
              <p:cNvPr id="47" name="Ink 46">
                <a:extLst>
                  <a:ext uri="{FF2B5EF4-FFF2-40B4-BE49-F238E27FC236}">
                    <a16:creationId xmlns:a16="http://schemas.microsoft.com/office/drawing/2014/main" id="{A025DF03-3BFE-0560-BBFC-3837DCF311A3}"/>
                  </a:ext>
                </a:extLst>
              </p:cNvPr>
              <p:cNvPicPr/>
              <p:nvPr/>
            </p:nvPicPr>
            <p:blipFill>
              <a:blip r:embed="rId77"/>
              <a:stretch>
                <a:fillRect/>
              </a:stretch>
            </p:blipFill>
            <p:spPr>
              <a:xfrm>
                <a:off x="2178388" y="4178908"/>
                <a:ext cx="179280" cy="183600"/>
              </a:xfrm>
              <a:prstGeom prst="rect">
                <a:avLst/>
              </a:prstGeom>
            </p:spPr>
          </p:pic>
        </mc:Fallback>
      </mc:AlternateContent>
      <mc:AlternateContent xmlns:mc="http://schemas.openxmlformats.org/markup-compatibility/2006" xmlns:p14="http://schemas.microsoft.com/office/powerpoint/2010/main">
        <mc:Choice Requires="p14">
          <p:contentPart p14:bwMode="auto" r:id="rId78">
            <p14:nvContentPartPr>
              <p14:cNvPr id="48" name="Ink 47">
                <a:extLst>
                  <a:ext uri="{FF2B5EF4-FFF2-40B4-BE49-F238E27FC236}">
                    <a16:creationId xmlns:a16="http://schemas.microsoft.com/office/drawing/2014/main" id="{44D308C9-3DCA-B906-2C08-A490489AAF5D}"/>
                  </a:ext>
                </a:extLst>
              </p14:cNvPr>
              <p14:cNvContentPartPr/>
              <p14:nvPr/>
            </p14:nvContentPartPr>
            <p14:xfrm>
              <a:off x="2092708" y="4003588"/>
              <a:ext cx="17640" cy="53280"/>
            </p14:xfrm>
          </p:contentPart>
        </mc:Choice>
        <mc:Fallback xmlns="">
          <p:pic>
            <p:nvPicPr>
              <p:cNvPr id="48" name="Ink 47">
                <a:extLst>
                  <a:ext uri="{FF2B5EF4-FFF2-40B4-BE49-F238E27FC236}">
                    <a16:creationId xmlns:a16="http://schemas.microsoft.com/office/drawing/2014/main" id="{44D308C9-3DCA-B906-2C08-A490489AAF5D}"/>
                  </a:ext>
                </a:extLst>
              </p:cNvPr>
              <p:cNvPicPr/>
              <p:nvPr/>
            </p:nvPicPr>
            <p:blipFill>
              <a:blip r:embed="rId79"/>
              <a:stretch>
                <a:fillRect/>
              </a:stretch>
            </p:blipFill>
            <p:spPr>
              <a:xfrm>
                <a:off x="2083708" y="3994948"/>
                <a:ext cx="35280" cy="70920"/>
              </a:xfrm>
              <a:prstGeom prst="rect">
                <a:avLst/>
              </a:prstGeom>
            </p:spPr>
          </p:pic>
        </mc:Fallback>
      </mc:AlternateContent>
      <mc:AlternateContent xmlns:mc="http://schemas.openxmlformats.org/markup-compatibility/2006" xmlns:p14="http://schemas.microsoft.com/office/powerpoint/2010/main">
        <mc:Choice Requires="p14">
          <p:contentPart p14:bwMode="auto" r:id="rId80">
            <p14:nvContentPartPr>
              <p14:cNvPr id="49" name="Ink 48">
                <a:extLst>
                  <a:ext uri="{FF2B5EF4-FFF2-40B4-BE49-F238E27FC236}">
                    <a16:creationId xmlns:a16="http://schemas.microsoft.com/office/drawing/2014/main" id="{80F87D6E-FA03-A5CD-BD88-9F33CF8ACC57}"/>
                  </a:ext>
                </a:extLst>
              </p14:cNvPr>
              <p14:cNvContentPartPr/>
              <p14:nvPr/>
            </p14:nvContentPartPr>
            <p14:xfrm>
              <a:off x="2364508" y="4091428"/>
              <a:ext cx="280080" cy="207360"/>
            </p14:xfrm>
          </p:contentPart>
        </mc:Choice>
        <mc:Fallback xmlns="">
          <p:pic>
            <p:nvPicPr>
              <p:cNvPr id="49" name="Ink 48">
                <a:extLst>
                  <a:ext uri="{FF2B5EF4-FFF2-40B4-BE49-F238E27FC236}">
                    <a16:creationId xmlns:a16="http://schemas.microsoft.com/office/drawing/2014/main" id="{80F87D6E-FA03-A5CD-BD88-9F33CF8ACC57}"/>
                  </a:ext>
                </a:extLst>
              </p:cNvPr>
              <p:cNvPicPr/>
              <p:nvPr/>
            </p:nvPicPr>
            <p:blipFill>
              <a:blip r:embed="rId81"/>
              <a:stretch>
                <a:fillRect/>
              </a:stretch>
            </p:blipFill>
            <p:spPr>
              <a:xfrm>
                <a:off x="2355868" y="4082788"/>
                <a:ext cx="297720" cy="225000"/>
              </a:xfrm>
              <a:prstGeom prst="rect">
                <a:avLst/>
              </a:prstGeom>
            </p:spPr>
          </p:pic>
        </mc:Fallback>
      </mc:AlternateContent>
      <mc:AlternateContent xmlns:mc="http://schemas.openxmlformats.org/markup-compatibility/2006" xmlns:p14="http://schemas.microsoft.com/office/powerpoint/2010/main">
        <mc:Choice Requires="p14">
          <p:contentPart p14:bwMode="auto" r:id="rId82">
            <p14:nvContentPartPr>
              <p14:cNvPr id="50" name="Ink 49">
                <a:extLst>
                  <a:ext uri="{FF2B5EF4-FFF2-40B4-BE49-F238E27FC236}">
                    <a16:creationId xmlns:a16="http://schemas.microsoft.com/office/drawing/2014/main" id="{EE0569F2-F79B-6188-4B6F-ACCA0BF3FEC8}"/>
                  </a:ext>
                </a:extLst>
              </p14:cNvPr>
              <p14:cNvContentPartPr/>
              <p14:nvPr/>
            </p14:nvContentPartPr>
            <p14:xfrm>
              <a:off x="2534428" y="3919708"/>
              <a:ext cx="282600" cy="240120"/>
            </p14:xfrm>
          </p:contentPart>
        </mc:Choice>
        <mc:Fallback xmlns="">
          <p:pic>
            <p:nvPicPr>
              <p:cNvPr id="50" name="Ink 49">
                <a:extLst>
                  <a:ext uri="{FF2B5EF4-FFF2-40B4-BE49-F238E27FC236}">
                    <a16:creationId xmlns:a16="http://schemas.microsoft.com/office/drawing/2014/main" id="{EE0569F2-F79B-6188-4B6F-ACCA0BF3FEC8}"/>
                  </a:ext>
                </a:extLst>
              </p:cNvPr>
              <p:cNvPicPr/>
              <p:nvPr/>
            </p:nvPicPr>
            <p:blipFill>
              <a:blip r:embed="rId83"/>
              <a:stretch>
                <a:fillRect/>
              </a:stretch>
            </p:blipFill>
            <p:spPr>
              <a:xfrm>
                <a:off x="2525788" y="3910708"/>
                <a:ext cx="300240" cy="257760"/>
              </a:xfrm>
              <a:prstGeom prst="rect">
                <a:avLst/>
              </a:prstGeom>
            </p:spPr>
          </p:pic>
        </mc:Fallback>
      </mc:AlternateContent>
      <mc:AlternateContent xmlns:mc="http://schemas.openxmlformats.org/markup-compatibility/2006" xmlns:p14="http://schemas.microsoft.com/office/powerpoint/2010/main">
        <mc:Choice Requires="p14">
          <p:contentPart p14:bwMode="auto" r:id="rId84">
            <p14:nvContentPartPr>
              <p14:cNvPr id="51" name="Ink 50">
                <a:extLst>
                  <a:ext uri="{FF2B5EF4-FFF2-40B4-BE49-F238E27FC236}">
                    <a16:creationId xmlns:a16="http://schemas.microsoft.com/office/drawing/2014/main" id="{38F7D9C6-596E-21FE-516E-D5E1590609F9}"/>
                  </a:ext>
                </a:extLst>
              </p14:cNvPr>
              <p14:cNvContentPartPr/>
              <p14:nvPr/>
            </p14:nvContentPartPr>
            <p14:xfrm>
              <a:off x="2489428" y="3994948"/>
              <a:ext cx="302400" cy="131040"/>
            </p14:xfrm>
          </p:contentPart>
        </mc:Choice>
        <mc:Fallback xmlns="">
          <p:pic>
            <p:nvPicPr>
              <p:cNvPr id="51" name="Ink 50">
                <a:extLst>
                  <a:ext uri="{FF2B5EF4-FFF2-40B4-BE49-F238E27FC236}">
                    <a16:creationId xmlns:a16="http://schemas.microsoft.com/office/drawing/2014/main" id="{38F7D9C6-596E-21FE-516E-D5E1590609F9}"/>
                  </a:ext>
                </a:extLst>
              </p:cNvPr>
              <p:cNvPicPr/>
              <p:nvPr/>
            </p:nvPicPr>
            <p:blipFill>
              <a:blip r:embed="rId85"/>
              <a:stretch>
                <a:fillRect/>
              </a:stretch>
            </p:blipFill>
            <p:spPr>
              <a:xfrm>
                <a:off x="2480788" y="3985948"/>
                <a:ext cx="320040" cy="148680"/>
              </a:xfrm>
              <a:prstGeom prst="rect">
                <a:avLst/>
              </a:prstGeom>
            </p:spPr>
          </p:pic>
        </mc:Fallback>
      </mc:AlternateContent>
      <mc:AlternateContent xmlns:mc="http://schemas.openxmlformats.org/markup-compatibility/2006" xmlns:p14="http://schemas.microsoft.com/office/powerpoint/2010/main">
        <mc:Choice Requires="p14">
          <p:contentPart p14:bwMode="auto" r:id="rId86">
            <p14:nvContentPartPr>
              <p14:cNvPr id="53" name="Ink 52">
                <a:extLst>
                  <a:ext uri="{FF2B5EF4-FFF2-40B4-BE49-F238E27FC236}">
                    <a16:creationId xmlns:a16="http://schemas.microsoft.com/office/drawing/2014/main" id="{E657E5F9-80B8-D825-ACFC-52F49C61AB3F}"/>
                  </a:ext>
                </a:extLst>
              </p14:cNvPr>
              <p14:cNvContentPartPr/>
              <p14:nvPr/>
            </p14:nvContentPartPr>
            <p14:xfrm>
              <a:off x="2800108" y="3841588"/>
              <a:ext cx="194760" cy="182880"/>
            </p14:xfrm>
          </p:contentPart>
        </mc:Choice>
        <mc:Fallback xmlns="">
          <p:pic>
            <p:nvPicPr>
              <p:cNvPr id="53" name="Ink 52">
                <a:extLst>
                  <a:ext uri="{FF2B5EF4-FFF2-40B4-BE49-F238E27FC236}">
                    <a16:creationId xmlns:a16="http://schemas.microsoft.com/office/drawing/2014/main" id="{E657E5F9-80B8-D825-ACFC-52F49C61AB3F}"/>
                  </a:ext>
                </a:extLst>
              </p:cNvPr>
              <p:cNvPicPr/>
              <p:nvPr/>
            </p:nvPicPr>
            <p:blipFill>
              <a:blip r:embed="rId87"/>
              <a:stretch>
                <a:fillRect/>
              </a:stretch>
            </p:blipFill>
            <p:spPr>
              <a:xfrm>
                <a:off x="2791468" y="3832588"/>
                <a:ext cx="212400" cy="200520"/>
              </a:xfrm>
              <a:prstGeom prst="rect">
                <a:avLst/>
              </a:prstGeom>
            </p:spPr>
          </p:pic>
        </mc:Fallback>
      </mc:AlternateContent>
      <mc:AlternateContent xmlns:mc="http://schemas.openxmlformats.org/markup-compatibility/2006" xmlns:p14="http://schemas.microsoft.com/office/powerpoint/2010/main">
        <mc:Choice Requires="p14">
          <p:contentPart p14:bwMode="auto" r:id="rId88">
            <p14:nvContentPartPr>
              <p14:cNvPr id="54" name="Ink 53">
                <a:extLst>
                  <a:ext uri="{FF2B5EF4-FFF2-40B4-BE49-F238E27FC236}">
                    <a16:creationId xmlns:a16="http://schemas.microsoft.com/office/drawing/2014/main" id="{099AB635-8FB3-44C3-D99E-B7696BEA91B7}"/>
                  </a:ext>
                </a:extLst>
              </p14:cNvPr>
              <p14:cNvContentPartPr/>
              <p14:nvPr/>
            </p14:nvContentPartPr>
            <p14:xfrm>
              <a:off x="3082708" y="3845908"/>
              <a:ext cx="128880" cy="105480"/>
            </p14:xfrm>
          </p:contentPart>
        </mc:Choice>
        <mc:Fallback xmlns="">
          <p:pic>
            <p:nvPicPr>
              <p:cNvPr id="54" name="Ink 53">
                <a:extLst>
                  <a:ext uri="{FF2B5EF4-FFF2-40B4-BE49-F238E27FC236}">
                    <a16:creationId xmlns:a16="http://schemas.microsoft.com/office/drawing/2014/main" id="{099AB635-8FB3-44C3-D99E-B7696BEA91B7}"/>
                  </a:ext>
                </a:extLst>
              </p:cNvPr>
              <p:cNvPicPr/>
              <p:nvPr/>
            </p:nvPicPr>
            <p:blipFill>
              <a:blip r:embed="rId89"/>
              <a:stretch>
                <a:fillRect/>
              </a:stretch>
            </p:blipFill>
            <p:spPr>
              <a:xfrm>
                <a:off x="3074068" y="3837268"/>
                <a:ext cx="146520" cy="123120"/>
              </a:xfrm>
              <a:prstGeom prst="rect">
                <a:avLst/>
              </a:prstGeom>
            </p:spPr>
          </p:pic>
        </mc:Fallback>
      </mc:AlternateContent>
      <mc:AlternateContent xmlns:mc="http://schemas.openxmlformats.org/markup-compatibility/2006" xmlns:p14="http://schemas.microsoft.com/office/powerpoint/2010/main">
        <mc:Choice Requires="p14">
          <p:contentPart p14:bwMode="auto" r:id="rId90">
            <p14:nvContentPartPr>
              <p14:cNvPr id="55" name="Ink 54">
                <a:extLst>
                  <a:ext uri="{FF2B5EF4-FFF2-40B4-BE49-F238E27FC236}">
                    <a16:creationId xmlns:a16="http://schemas.microsoft.com/office/drawing/2014/main" id="{F52099EB-B29D-4ED1-6C05-DBC6E0CB4495}"/>
                  </a:ext>
                </a:extLst>
              </p14:cNvPr>
              <p14:cNvContentPartPr/>
              <p14:nvPr/>
            </p14:nvContentPartPr>
            <p14:xfrm>
              <a:off x="2950228" y="3667348"/>
              <a:ext cx="39600" cy="59400"/>
            </p14:xfrm>
          </p:contentPart>
        </mc:Choice>
        <mc:Fallback xmlns="">
          <p:pic>
            <p:nvPicPr>
              <p:cNvPr id="55" name="Ink 54">
                <a:extLst>
                  <a:ext uri="{FF2B5EF4-FFF2-40B4-BE49-F238E27FC236}">
                    <a16:creationId xmlns:a16="http://schemas.microsoft.com/office/drawing/2014/main" id="{F52099EB-B29D-4ED1-6C05-DBC6E0CB4495}"/>
                  </a:ext>
                </a:extLst>
              </p:cNvPr>
              <p:cNvPicPr/>
              <p:nvPr/>
            </p:nvPicPr>
            <p:blipFill>
              <a:blip r:embed="rId91"/>
              <a:stretch>
                <a:fillRect/>
              </a:stretch>
            </p:blipFill>
            <p:spPr>
              <a:xfrm>
                <a:off x="2941588" y="3658708"/>
                <a:ext cx="57240" cy="77040"/>
              </a:xfrm>
              <a:prstGeom prst="rect">
                <a:avLst/>
              </a:prstGeom>
            </p:spPr>
          </p:pic>
        </mc:Fallback>
      </mc:AlternateContent>
      <mc:AlternateContent xmlns:mc="http://schemas.openxmlformats.org/markup-compatibility/2006" xmlns:p14="http://schemas.microsoft.com/office/powerpoint/2010/main">
        <mc:Choice Requires="p14">
          <p:contentPart p14:bwMode="auto" r:id="rId92">
            <p14:nvContentPartPr>
              <p14:cNvPr id="57" name="Ink 56">
                <a:extLst>
                  <a:ext uri="{FF2B5EF4-FFF2-40B4-BE49-F238E27FC236}">
                    <a16:creationId xmlns:a16="http://schemas.microsoft.com/office/drawing/2014/main" id="{7AAB923F-0193-F2BA-A119-333B03A1A2EC}"/>
                  </a:ext>
                </a:extLst>
              </p14:cNvPr>
              <p14:cNvContentPartPr/>
              <p14:nvPr/>
            </p14:nvContentPartPr>
            <p14:xfrm>
              <a:off x="3181708" y="3669868"/>
              <a:ext cx="265320" cy="215280"/>
            </p14:xfrm>
          </p:contentPart>
        </mc:Choice>
        <mc:Fallback xmlns="">
          <p:pic>
            <p:nvPicPr>
              <p:cNvPr id="57" name="Ink 56">
                <a:extLst>
                  <a:ext uri="{FF2B5EF4-FFF2-40B4-BE49-F238E27FC236}">
                    <a16:creationId xmlns:a16="http://schemas.microsoft.com/office/drawing/2014/main" id="{7AAB923F-0193-F2BA-A119-333B03A1A2EC}"/>
                  </a:ext>
                </a:extLst>
              </p:cNvPr>
              <p:cNvPicPr/>
              <p:nvPr/>
            </p:nvPicPr>
            <p:blipFill>
              <a:blip r:embed="rId93"/>
              <a:stretch>
                <a:fillRect/>
              </a:stretch>
            </p:blipFill>
            <p:spPr>
              <a:xfrm>
                <a:off x="3172708" y="3660868"/>
                <a:ext cx="282960" cy="232920"/>
              </a:xfrm>
              <a:prstGeom prst="rect">
                <a:avLst/>
              </a:prstGeom>
            </p:spPr>
          </p:pic>
        </mc:Fallback>
      </mc:AlternateContent>
      <mc:AlternateContent xmlns:mc="http://schemas.openxmlformats.org/markup-compatibility/2006" xmlns:p14="http://schemas.microsoft.com/office/powerpoint/2010/main">
        <mc:Choice Requires="p14">
          <p:contentPart p14:bwMode="auto" r:id="rId94">
            <p14:nvContentPartPr>
              <p14:cNvPr id="58" name="Ink 57">
                <a:extLst>
                  <a:ext uri="{FF2B5EF4-FFF2-40B4-BE49-F238E27FC236}">
                    <a16:creationId xmlns:a16="http://schemas.microsoft.com/office/drawing/2014/main" id="{AA9EA9C3-AC13-7FF7-493A-0F20AA73E632}"/>
                  </a:ext>
                </a:extLst>
              </p14:cNvPr>
              <p14:cNvContentPartPr/>
              <p14:nvPr/>
            </p14:nvContentPartPr>
            <p14:xfrm>
              <a:off x="3395908" y="3575548"/>
              <a:ext cx="258840" cy="233280"/>
            </p14:xfrm>
          </p:contentPart>
        </mc:Choice>
        <mc:Fallback xmlns="">
          <p:pic>
            <p:nvPicPr>
              <p:cNvPr id="58" name="Ink 57">
                <a:extLst>
                  <a:ext uri="{FF2B5EF4-FFF2-40B4-BE49-F238E27FC236}">
                    <a16:creationId xmlns:a16="http://schemas.microsoft.com/office/drawing/2014/main" id="{AA9EA9C3-AC13-7FF7-493A-0F20AA73E632}"/>
                  </a:ext>
                </a:extLst>
              </p:cNvPr>
              <p:cNvPicPr/>
              <p:nvPr/>
            </p:nvPicPr>
            <p:blipFill>
              <a:blip r:embed="rId95"/>
              <a:stretch>
                <a:fillRect/>
              </a:stretch>
            </p:blipFill>
            <p:spPr>
              <a:xfrm>
                <a:off x="3386908" y="3566908"/>
                <a:ext cx="276480" cy="250920"/>
              </a:xfrm>
              <a:prstGeom prst="rect">
                <a:avLst/>
              </a:prstGeom>
            </p:spPr>
          </p:pic>
        </mc:Fallback>
      </mc:AlternateContent>
      <mc:AlternateContent xmlns:mc="http://schemas.openxmlformats.org/markup-compatibility/2006" xmlns:p14="http://schemas.microsoft.com/office/powerpoint/2010/main">
        <mc:Choice Requires="p14">
          <p:contentPart p14:bwMode="auto" r:id="rId96">
            <p14:nvContentPartPr>
              <p14:cNvPr id="59" name="Ink 58">
                <a:extLst>
                  <a:ext uri="{FF2B5EF4-FFF2-40B4-BE49-F238E27FC236}">
                    <a16:creationId xmlns:a16="http://schemas.microsoft.com/office/drawing/2014/main" id="{E651F9A2-0ED5-86FE-BB89-39EDCA52EF9B}"/>
                  </a:ext>
                </a:extLst>
              </p14:cNvPr>
              <p14:cNvContentPartPr/>
              <p14:nvPr/>
            </p14:nvContentPartPr>
            <p14:xfrm>
              <a:off x="3623428" y="3575188"/>
              <a:ext cx="136440" cy="140760"/>
            </p14:xfrm>
          </p:contentPart>
        </mc:Choice>
        <mc:Fallback xmlns="">
          <p:pic>
            <p:nvPicPr>
              <p:cNvPr id="59" name="Ink 58">
                <a:extLst>
                  <a:ext uri="{FF2B5EF4-FFF2-40B4-BE49-F238E27FC236}">
                    <a16:creationId xmlns:a16="http://schemas.microsoft.com/office/drawing/2014/main" id="{E651F9A2-0ED5-86FE-BB89-39EDCA52EF9B}"/>
                  </a:ext>
                </a:extLst>
              </p:cNvPr>
              <p:cNvPicPr/>
              <p:nvPr/>
            </p:nvPicPr>
            <p:blipFill>
              <a:blip r:embed="rId97"/>
              <a:stretch>
                <a:fillRect/>
              </a:stretch>
            </p:blipFill>
            <p:spPr>
              <a:xfrm>
                <a:off x="3614788" y="3566188"/>
                <a:ext cx="154080" cy="158400"/>
              </a:xfrm>
              <a:prstGeom prst="rect">
                <a:avLst/>
              </a:prstGeom>
            </p:spPr>
          </p:pic>
        </mc:Fallback>
      </mc:AlternateContent>
      <mc:AlternateContent xmlns:mc="http://schemas.openxmlformats.org/markup-compatibility/2006" xmlns:p14="http://schemas.microsoft.com/office/powerpoint/2010/main">
        <mc:Choice Requires="p14">
          <p:contentPart p14:bwMode="auto" r:id="rId98">
            <p14:nvContentPartPr>
              <p14:cNvPr id="60" name="Ink 59">
                <a:extLst>
                  <a:ext uri="{FF2B5EF4-FFF2-40B4-BE49-F238E27FC236}">
                    <a16:creationId xmlns:a16="http://schemas.microsoft.com/office/drawing/2014/main" id="{89A0CE62-2E53-6370-7A58-19C1266BBFAD}"/>
                  </a:ext>
                </a:extLst>
              </p14:cNvPr>
              <p14:cNvContentPartPr/>
              <p14:nvPr/>
            </p14:nvContentPartPr>
            <p14:xfrm>
              <a:off x="3543148" y="3445948"/>
              <a:ext cx="53640" cy="39600"/>
            </p14:xfrm>
          </p:contentPart>
        </mc:Choice>
        <mc:Fallback xmlns="">
          <p:pic>
            <p:nvPicPr>
              <p:cNvPr id="60" name="Ink 59">
                <a:extLst>
                  <a:ext uri="{FF2B5EF4-FFF2-40B4-BE49-F238E27FC236}">
                    <a16:creationId xmlns:a16="http://schemas.microsoft.com/office/drawing/2014/main" id="{89A0CE62-2E53-6370-7A58-19C1266BBFAD}"/>
                  </a:ext>
                </a:extLst>
              </p:cNvPr>
              <p:cNvPicPr/>
              <p:nvPr/>
            </p:nvPicPr>
            <p:blipFill>
              <a:blip r:embed="rId99"/>
              <a:stretch>
                <a:fillRect/>
              </a:stretch>
            </p:blipFill>
            <p:spPr>
              <a:xfrm>
                <a:off x="3534148" y="3437308"/>
                <a:ext cx="71280" cy="57240"/>
              </a:xfrm>
              <a:prstGeom prst="rect">
                <a:avLst/>
              </a:prstGeom>
            </p:spPr>
          </p:pic>
        </mc:Fallback>
      </mc:AlternateContent>
      <mc:AlternateContent xmlns:mc="http://schemas.openxmlformats.org/markup-compatibility/2006" xmlns:p14="http://schemas.microsoft.com/office/powerpoint/2010/main">
        <mc:Choice Requires="p14">
          <p:contentPart p14:bwMode="auto" r:id="rId100">
            <p14:nvContentPartPr>
              <p14:cNvPr id="61" name="Ink 60">
                <a:extLst>
                  <a:ext uri="{FF2B5EF4-FFF2-40B4-BE49-F238E27FC236}">
                    <a16:creationId xmlns:a16="http://schemas.microsoft.com/office/drawing/2014/main" id="{B743084F-EC90-5B56-DAEA-9EE4DFAE7AEF}"/>
                  </a:ext>
                </a:extLst>
              </p14:cNvPr>
              <p14:cNvContentPartPr/>
              <p14:nvPr/>
            </p14:nvContentPartPr>
            <p14:xfrm>
              <a:off x="3826468" y="3498508"/>
              <a:ext cx="218160" cy="123120"/>
            </p14:xfrm>
          </p:contentPart>
        </mc:Choice>
        <mc:Fallback xmlns="">
          <p:pic>
            <p:nvPicPr>
              <p:cNvPr id="61" name="Ink 60">
                <a:extLst>
                  <a:ext uri="{FF2B5EF4-FFF2-40B4-BE49-F238E27FC236}">
                    <a16:creationId xmlns:a16="http://schemas.microsoft.com/office/drawing/2014/main" id="{B743084F-EC90-5B56-DAEA-9EE4DFAE7AEF}"/>
                  </a:ext>
                </a:extLst>
              </p:cNvPr>
              <p:cNvPicPr/>
              <p:nvPr/>
            </p:nvPicPr>
            <p:blipFill>
              <a:blip r:embed="rId101"/>
              <a:stretch>
                <a:fillRect/>
              </a:stretch>
            </p:blipFill>
            <p:spPr>
              <a:xfrm>
                <a:off x="3817468" y="3489508"/>
                <a:ext cx="235800" cy="140760"/>
              </a:xfrm>
              <a:prstGeom prst="rect">
                <a:avLst/>
              </a:prstGeom>
            </p:spPr>
          </p:pic>
        </mc:Fallback>
      </mc:AlternateContent>
      <mc:AlternateContent xmlns:mc="http://schemas.openxmlformats.org/markup-compatibility/2006" xmlns:p14="http://schemas.microsoft.com/office/powerpoint/2010/main">
        <mc:Choice Requires="p14">
          <p:contentPart p14:bwMode="auto" r:id="rId102">
            <p14:nvContentPartPr>
              <p14:cNvPr id="63" name="Ink 62">
                <a:extLst>
                  <a:ext uri="{FF2B5EF4-FFF2-40B4-BE49-F238E27FC236}">
                    <a16:creationId xmlns:a16="http://schemas.microsoft.com/office/drawing/2014/main" id="{76C0557C-A9C6-813D-ED40-D4A92B0C3288}"/>
                  </a:ext>
                </a:extLst>
              </p14:cNvPr>
              <p14:cNvContentPartPr/>
              <p14:nvPr/>
            </p14:nvContentPartPr>
            <p14:xfrm>
              <a:off x="3963628" y="3277828"/>
              <a:ext cx="260640" cy="237240"/>
            </p14:xfrm>
          </p:contentPart>
        </mc:Choice>
        <mc:Fallback xmlns="">
          <p:pic>
            <p:nvPicPr>
              <p:cNvPr id="63" name="Ink 62">
                <a:extLst>
                  <a:ext uri="{FF2B5EF4-FFF2-40B4-BE49-F238E27FC236}">
                    <a16:creationId xmlns:a16="http://schemas.microsoft.com/office/drawing/2014/main" id="{76C0557C-A9C6-813D-ED40-D4A92B0C3288}"/>
                  </a:ext>
                </a:extLst>
              </p:cNvPr>
              <p:cNvPicPr/>
              <p:nvPr/>
            </p:nvPicPr>
            <p:blipFill>
              <a:blip r:embed="rId103"/>
              <a:stretch>
                <a:fillRect/>
              </a:stretch>
            </p:blipFill>
            <p:spPr>
              <a:xfrm>
                <a:off x="3954988" y="3268828"/>
                <a:ext cx="278280" cy="254880"/>
              </a:xfrm>
              <a:prstGeom prst="rect">
                <a:avLst/>
              </a:prstGeom>
            </p:spPr>
          </p:pic>
        </mc:Fallback>
      </mc:AlternateContent>
      <mc:AlternateContent xmlns:mc="http://schemas.openxmlformats.org/markup-compatibility/2006" xmlns:p14="http://schemas.microsoft.com/office/powerpoint/2010/main">
        <mc:Choice Requires="p14">
          <p:contentPart p14:bwMode="auto" r:id="rId104">
            <p14:nvContentPartPr>
              <p14:cNvPr id="64" name="Ink 63">
                <a:extLst>
                  <a:ext uri="{FF2B5EF4-FFF2-40B4-BE49-F238E27FC236}">
                    <a16:creationId xmlns:a16="http://schemas.microsoft.com/office/drawing/2014/main" id="{95F31637-060E-39D6-7932-09A9C6716EFD}"/>
                  </a:ext>
                </a:extLst>
              </p14:cNvPr>
              <p14:cNvContentPartPr/>
              <p14:nvPr/>
            </p14:nvContentPartPr>
            <p14:xfrm>
              <a:off x="4227148" y="3027988"/>
              <a:ext cx="891000" cy="426240"/>
            </p14:xfrm>
          </p:contentPart>
        </mc:Choice>
        <mc:Fallback xmlns="">
          <p:pic>
            <p:nvPicPr>
              <p:cNvPr id="64" name="Ink 63">
                <a:extLst>
                  <a:ext uri="{FF2B5EF4-FFF2-40B4-BE49-F238E27FC236}">
                    <a16:creationId xmlns:a16="http://schemas.microsoft.com/office/drawing/2014/main" id="{95F31637-060E-39D6-7932-09A9C6716EFD}"/>
                  </a:ext>
                </a:extLst>
              </p:cNvPr>
              <p:cNvPicPr/>
              <p:nvPr/>
            </p:nvPicPr>
            <p:blipFill>
              <a:blip r:embed="rId105"/>
              <a:stretch>
                <a:fillRect/>
              </a:stretch>
            </p:blipFill>
            <p:spPr>
              <a:xfrm>
                <a:off x="4218508" y="3019348"/>
                <a:ext cx="908640" cy="443880"/>
              </a:xfrm>
              <a:prstGeom prst="rect">
                <a:avLst/>
              </a:prstGeom>
            </p:spPr>
          </p:pic>
        </mc:Fallback>
      </mc:AlternateContent>
      <mc:AlternateContent xmlns:mc="http://schemas.openxmlformats.org/markup-compatibility/2006" xmlns:p14="http://schemas.microsoft.com/office/powerpoint/2010/main">
        <mc:Choice Requires="p14">
          <p:contentPart p14:bwMode="auto" r:id="rId106">
            <p14:nvContentPartPr>
              <p14:cNvPr id="66" name="Ink 65">
                <a:extLst>
                  <a:ext uri="{FF2B5EF4-FFF2-40B4-BE49-F238E27FC236}">
                    <a16:creationId xmlns:a16="http://schemas.microsoft.com/office/drawing/2014/main" id="{8599203C-A46B-CC60-3C7E-E874814178CB}"/>
                  </a:ext>
                </a:extLst>
              </p14:cNvPr>
              <p14:cNvContentPartPr/>
              <p14:nvPr/>
            </p14:nvContentPartPr>
            <p14:xfrm>
              <a:off x="5432788" y="1776268"/>
              <a:ext cx="321120" cy="453600"/>
            </p14:xfrm>
          </p:contentPart>
        </mc:Choice>
        <mc:Fallback xmlns="">
          <p:pic>
            <p:nvPicPr>
              <p:cNvPr id="66" name="Ink 65">
                <a:extLst>
                  <a:ext uri="{FF2B5EF4-FFF2-40B4-BE49-F238E27FC236}">
                    <a16:creationId xmlns:a16="http://schemas.microsoft.com/office/drawing/2014/main" id="{8599203C-A46B-CC60-3C7E-E874814178CB}"/>
                  </a:ext>
                </a:extLst>
              </p:cNvPr>
              <p:cNvPicPr/>
              <p:nvPr/>
            </p:nvPicPr>
            <p:blipFill>
              <a:blip r:embed="rId107"/>
              <a:stretch>
                <a:fillRect/>
              </a:stretch>
            </p:blipFill>
            <p:spPr>
              <a:xfrm>
                <a:off x="5424148" y="1767268"/>
                <a:ext cx="338760" cy="471240"/>
              </a:xfrm>
              <a:prstGeom prst="rect">
                <a:avLst/>
              </a:prstGeom>
            </p:spPr>
          </p:pic>
        </mc:Fallback>
      </mc:AlternateContent>
      <mc:AlternateContent xmlns:mc="http://schemas.openxmlformats.org/markup-compatibility/2006" xmlns:p14="http://schemas.microsoft.com/office/powerpoint/2010/main">
        <mc:Choice Requires="p14">
          <p:contentPart p14:bwMode="auto" r:id="rId108">
            <p14:nvContentPartPr>
              <p14:cNvPr id="67" name="Ink 66">
                <a:extLst>
                  <a:ext uri="{FF2B5EF4-FFF2-40B4-BE49-F238E27FC236}">
                    <a16:creationId xmlns:a16="http://schemas.microsoft.com/office/drawing/2014/main" id="{D0779421-145C-AB66-1C4D-0F85FABC85D9}"/>
                  </a:ext>
                </a:extLst>
              </p14:cNvPr>
              <p14:cNvContentPartPr/>
              <p14:nvPr/>
            </p14:nvContentPartPr>
            <p14:xfrm>
              <a:off x="5634748" y="1847908"/>
              <a:ext cx="652680" cy="322560"/>
            </p14:xfrm>
          </p:contentPart>
        </mc:Choice>
        <mc:Fallback xmlns="">
          <p:pic>
            <p:nvPicPr>
              <p:cNvPr id="67" name="Ink 66">
                <a:extLst>
                  <a:ext uri="{FF2B5EF4-FFF2-40B4-BE49-F238E27FC236}">
                    <a16:creationId xmlns:a16="http://schemas.microsoft.com/office/drawing/2014/main" id="{D0779421-145C-AB66-1C4D-0F85FABC85D9}"/>
                  </a:ext>
                </a:extLst>
              </p:cNvPr>
              <p:cNvPicPr/>
              <p:nvPr/>
            </p:nvPicPr>
            <p:blipFill>
              <a:blip r:embed="rId109"/>
              <a:stretch>
                <a:fillRect/>
              </a:stretch>
            </p:blipFill>
            <p:spPr>
              <a:xfrm>
                <a:off x="5625748" y="1839268"/>
                <a:ext cx="670320" cy="340200"/>
              </a:xfrm>
              <a:prstGeom prst="rect">
                <a:avLst/>
              </a:prstGeom>
            </p:spPr>
          </p:pic>
        </mc:Fallback>
      </mc:AlternateContent>
      <mc:AlternateContent xmlns:mc="http://schemas.openxmlformats.org/markup-compatibility/2006" xmlns:p14="http://schemas.microsoft.com/office/powerpoint/2010/main">
        <mc:Choice Requires="p14">
          <p:contentPart p14:bwMode="auto" r:id="rId110">
            <p14:nvContentPartPr>
              <p14:cNvPr id="68" name="Ink 67">
                <a:extLst>
                  <a:ext uri="{FF2B5EF4-FFF2-40B4-BE49-F238E27FC236}">
                    <a16:creationId xmlns:a16="http://schemas.microsoft.com/office/drawing/2014/main" id="{F8DF091D-EB66-DA6B-98EC-AFC73BC6B697}"/>
                  </a:ext>
                </a:extLst>
              </p14:cNvPr>
              <p14:cNvContentPartPr/>
              <p14:nvPr/>
            </p14:nvContentPartPr>
            <p14:xfrm>
              <a:off x="6097348" y="1722988"/>
              <a:ext cx="34920" cy="27000"/>
            </p14:xfrm>
          </p:contentPart>
        </mc:Choice>
        <mc:Fallback xmlns="">
          <p:pic>
            <p:nvPicPr>
              <p:cNvPr id="68" name="Ink 67">
                <a:extLst>
                  <a:ext uri="{FF2B5EF4-FFF2-40B4-BE49-F238E27FC236}">
                    <a16:creationId xmlns:a16="http://schemas.microsoft.com/office/drawing/2014/main" id="{F8DF091D-EB66-DA6B-98EC-AFC73BC6B697}"/>
                  </a:ext>
                </a:extLst>
              </p:cNvPr>
              <p:cNvPicPr/>
              <p:nvPr/>
            </p:nvPicPr>
            <p:blipFill>
              <a:blip r:embed="rId111"/>
              <a:stretch>
                <a:fillRect/>
              </a:stretch>
            </p:blipFill>
            <p:spPr>
              <a:xfrm>
                <a:off x="6088348" y="1714348"/>
                <a:ext cx="52560" cy="44640"/>
              </a:xfrm>
              <a:prstGeom prst="rect">
                <a:avLst/>
              </a:prstGeom>
            </p:spPr>
          </p:pic>
        </mc:Fallback>
      </mc:AlternateContent>
      <mc:AlternateContent xmlns:mc="http://schemas.openxmlformats.org/markup-compatibility/2006" xmlns:p14="http://schemas.microsoft.com/office/powerpoint/2010/main">
        <mc:Choice Requires="p14">
          <p:contentPart p14:bwMode="auto" r:id="rId112">
            <p14:nvContentPartPr>
              <p14:cNvPr id="69" name="Ink 68">
                <a:extLst>
                  <a:ext uri="{FF2B5EF4-FFF2-40B4-BE49-F238E27FC236}">
                    <a16:creationId xmlns:a16="http://schemas.microsoft.com/office/drawing/2014/main" id="{D0770A8D-97C7-BB36-2414-FEA3D411CC33}"/>
                  </a:ext>
                </a:extLst>
              </p14:cNvPr>
              <p14:cNvContentPartPr/>
              <p14:nvPr/>
            </p14:nvContentPartPr>
            <p14:xfrm>
              <a:off x="6302908" y="1776268"/>
              <a:ext cx="168120" cy="221040"/>
            </p14:xfrm>
          </p:contentPart>
        </mc:Choice>
        <mc:Fallback xmlns="">
          <p:pic>
            <p:nvPicPr>
              <p:cNvPr id="69" name="Ink 68">
                <a:extLst>
                  <a:ext uri="{FF2B5EF4-FFF2-40B4-BE49-F238E27FC236}">
                    <a16:creationId xmlns:a16="http://schemas.microsoft.com/office/drawing/2014/main" id="{D0770A8D-97C7-BB36-2414-FEA3D411CC33}"/>
                  </a:ext>
                </a:extLst>
              </p:cNvPr>
              <p:cNvPicPr/>
              <p:nvPr/>
            </p:nvPicPr>
            <p:blipFill>
              <a:blip r:embed="rId113"/>
              <a:stretch>
                <a:fillRect/>
              </a:stretch>
            </p:blipFill>
            <p:spPr>
              <a:xfrm>
                <a:off x="6294268" y="1767268"/>
                <a:ext cx="185760" cy="238680"/>
              </a:xfrm>
              <a:prstGeom prst="rect">
                <a:avLst/>
              </a:prstGeom>
            </p:spPr>
          </p:pic>
        </mc:Fallback>
      </mc:AlternateContent>
      <mc:AlternateContent xmlns:mc="http://schemas.openxmlformats.org/markup-compatibility/2006" xmlns:p14="http://schemas.microsoft.com/office/powerpoint/2010/main">
        <mc:Choice Requires="p14">
          <p:contentPart p14:bwMode="auto" r:id="rId114">
            <p14:nvContentPartPr>
              <p14:cNvPr id="70" name="Ink 69">
                <a:extLst>
                  <a:ext uri="{FF2B5EF4-FFF2-40B4-BE49-F238E27FC236}">
                    <a16:creationId xmlns:a16="http://schemas.microsoft.com/office/drawing/2014/main" id="{83E75562-A847-1302-D131-6B05DB2645D0}"/>
                  </a:ext>
                </a:extLst>
              </p14:cNvPr>
              <p14:cNvContentPartPr/>
              <p14:nvPr/>
            </p14:nvContentPartPr>
            <p14:xfrm>
              <a:off x="6474988" y="1667188"/>
              <a:ext cx="531720" cy="357120"/>
            </p14:xfrm>
          </p:contentPart>
        </mc:Choice>
        <mc:Fallback xmlns="">
          <p:pic>
            <p:nvPicPr>
              <p:cNvPr id="70" name="Ink 69">
                <a:extLst>
                  <a:ext uri="{FF2B5EF4-FFF2-40B4-BE49-F238E27FC236}">
                    <a16:creationId xmlns:a16="http://schemas.microsoft.com/office/drawing/2014/main" id="{83E75562-A847-1302-D131-6B05DB2645D0}"/>
                  </a:ext>
                </a:extLst>
              </p:cNvPr>
              <p:cNvPicPr/>
              <p:nvPr/>
            </p:nvPicPr>
            <p:blipFill>
              <a:blip r:embed="rId115"/>
              <a:stretch>
                <a:fillRect/>
              </a:stretch>
            </p:blipFill>
            <p:spPr>
              <a:xfrm>
                <a:off x="6465988" y="1658188"/>
                <a:ext cx="549360" cy="374760"/>
              </a:xfrm>
              <a:prstGeom prst="rect">
                <a:avLst/>
              </a:prstGeom>
            </p:spPr>
          </p:pic>
        </mc:Fallback>
      </mc:AlternateContent>
      <mc:AlternateContent xmlns:mc="http://schemas.openxmlformats.org/markup-compatibility/2006" xmlns:p14="http://schemas.microsoft.com/office/powerpoint/2010/main">
        <mc:Choice Requires="p14">
          <p:contentPart p14:bwMode="auto" r:id="rId116">
            <p14:nvContentPartPr>
              <p14:cNvPr id="71" name="Ink 70">
                <a:extLst>
                  <a:ext uri="{FF2B5EF4-FFF2-40B4-BE49-F238E27FC236}">
                    <a16:creationId xmlns:a16="http://schemas.microsoft.com/office/drawing/2014/main" id="{374BD6B8-457B-0EC8-4460-4A9FC35D0849}"/>
                  </a:ext>
                </a:extLst>
              </p14:cNvPr>
              <p14:cNvContentPartPr/>
              <p14:nvPr/>
            </p14:nvContentPartPr>
            <p14:xfrm>
              <a:off x="7019668" y="1639108"/>
              <a:ext cx="173880" cy="187920"/>
            </p14:xfrm>
          </p:contentPart>
        </mc:Choice>
        <mc:Fallback xmlns="">
          <p:pic>
            <p:nvPicPr>
              <p:cNvPr id="71" name="Ink 70">
                <a:extLst>
                  <a:ext uri="{FF2B5EF4-FFF2-40B4-BE49-F238E27FC236}">
                    <a16:creationId xmlns:a16="http://schemas.microsoft.com/office/drawing/2014/main" id="{374BD6B8-457B-0EC8-4460-4A9FC35D0849}"/>
                  </a:ext>
                </a:extLst>
              </p:cNvPr>
              <p:cNvPicPr/>
              <p:nvPr/>
            </p:nvPicPr>
            <p:blipFill>
              <a:blip r:embed="rId117"/>
              <a:stretch>
                <a:fillRect/>
              </a:stretch>
            </p:blipFill>
            <p:spPr>
              <a:xfrm>
                <a:off x="7011028" y="1630108"/>
                <a:ext cx="191520" cy="205560"/>
              </a:xfrm>
              <a:prstGeom prst="rect">
                <a:avLst/>
              </a:prstGeom>
            </p:spPr>
          </p:pic>
        </mc:Fallback>
      </mc:AlternateContent>
      <mc:AlternateContent xmlns:mc="http://schemas.openxmlformats.org/markup-compatibility/2006" xmlns:p14="http://schemas.microsoft.com/office/powerpoint/2010/main">
        <mc:Choice Requires="p14">
          <p:contentPart p14:bwMode="auto" r:id="rId118">
            <p14:nvContentPartPr>
              <p14:cNvPr id="72" name="Ink 71">
                <a:extLst>
                  <a:ext uri="{FF2B5EF4-FFF2-40B4-BE49-F238E27FC236}">
                    <a16:creationId xmlns:a16="http://schemas.microsoft.com/office/drawing/2014/main" id="{822C595D-E20F-8411-36BD-9A0077C000DB}"/>
                  </a:ext>
                </a:extLst>
              </p14:cNvPr>
              <p14:cNvContentPartPr/>
              <p14:nvPr/>
            </p14:nvContentPartPr>
            <p14:xfrm>
              <a:off x="7190308" y="1207468"/>
              <a:ext cx="1216080" cy="577080"/>
            </p14:xfrm>
          </p:contentPart>
        </mc:Choice>
        <mc:Fallback xmlns="">
          <p:pic>
            <p:nvPicPr>
              <p:cNvPr id="72" name="Ink 71">
                <a:extLst>
                  <a:ext uri="{FF2B5EF4-FFF2-40B4-BE49-F238E27FC236}">
                    <a16:creationId xmlns:a16="http://schemas.microsoft.com/office/drawing/2014/main" id="{822C595D-E20F-8411-36BD-9A0077C000DB}"/>
                  </a:ext>
                </a:extLst>
              </p:cNvPr>
              <p:cNvPicPr/>
              <p:nvPr/>
            </p:nvPicPr>
            <p:blipFill>
              <a:blip r:embed="rId119"/>
              <a:stretch>
                <a:fillRect/>
              </a:stretch>
            </p:blipFill>
            <p:spPr>
              <a:xfrm>
                <a:off x="7181668" y="1198468"/>
                <a:ext cx="1233720" cy="594720"/>
              </a:xfrm>
              <a:prstGeom prst="rect">
                <a:avLst/>
              </a:prstGeom>
            </p:spPr>
          </p:pic>
        </mc:Fallback>
      </mc:AlternateContent>
      <mc:AlternateContent xmlns:mc="http://schemas.openxmlformats.org/markup-compatibility/2006" xmlns:p14="http://schemas.microsoft.com/office/powerpoint/2010/main">
        <mc:Choice Requires="p14">
          <p:contentPart p14:bwMode="auto" r:id="rId120">
            <p14:nvContentPartPr>
              <p14:cNvPr id="74" name="Ink 73">
                <a:extLst>
                  <a:ext uri="{FF2B5EF4-FFF2-40B4-BE49-F238E27FC236}">
                    <a16:creationId xmlns:a16="http://schemas.microsoft.com/office/drawing/2014/main" id="{74ABB089-43A0-D4CD-B216-18E02BE27556}"/>
                  </a:ext>
                </a:extLst>
              </p14:cNvPr>
              <p14:cNvContentPartPr/>
              <p14:nvPr/>
            </p14:nvContentPartPr>
            <p14:xfrm>
              <a:off x="6063868" y="2118628"/>
              <a:ext cx="586080" cy="301320"/>
            </p14:xfrm>
          </p:contentPart>
        </mc:Choice>
        <mc:Fallback xmlns="">
          <p:pic>
            <p:nvPicPr>
              <p:cNvPr id="74" name="Ink 73">
                <a:extLst>
                  <a:ext uri="{FF2B5EF4-FFF2-40B4-BE49-F238E27FC236}">
                    <a16:creationId xmlns:a16="http://schemas.microsoft.com/office/drawing/2014/main" id="{74ABB089-43A0-D4CD-B216-18E02BE27556}"/>
                  </a:ext>
                </a:extLst>
              </p:cNvPr>
              <p:cNvPicPr/>
              <p:nvPr/>
            </p:nvPicPr>
            <p:blipFill>
              <a:blip r:embed="rId121"/>
              <a:stretch>
                <a:fillRect/>
              </a:stretch>
            </p:blipFill>
            <p:spPr>
              <a:xfrm>
                <a:off x="6054868" y="2109628"/>
                <a:ext cx="603720" cy="318960"/>
              </a:xfrm>
              <a:prstGeom prst="rect">
                <a:avLst/>
              </a:prstGeom>
            </p:spPr>
          </p:pic>
        </mc:Fallback>
      </mc:AlternateContent>
      <mc:AlternateContent xmlns:mc="http://schemas.openxmlformats.org/markup-compatibility/2006" xmlns:p14="http://schemas.microsoft.com/office/powerpoint/2010/main">
        <mc:Choice Requires="p14">
          <p:contentPart p14:bwMode="auto" r:id="rId122">
            <p14:nvContentPartPr>
              <p14:cNvPr id="75" name="Ink 74">
                <a:extLst>
                  <a:ext uri="{FF2B5EF4-FFF2-40B4-BE49-F238E27FC236}">
                    <a16:creationId xmlns:a16="http://schemas.microsoft.com/office/drawing/2014/main" id="{8E9B5DF2-67D1-AA75-0091-734D41032A9F}"/>
                  </a:ext>
                </a:extLst>
              </p14:cNvPr>
              <p14:cNvContentPartPr/>
              <p14:nvPr/>
            </p14:nvContentPartPr>
            <p14:xfrm>
              <a:off x="6633388" y="2070388"/>
              <a:ext cx="1082160" cy="237240"/>
            </p14:xfrm>
          </p:contentPart>
        </mc:Choice>
        <mc:Fallback xmlns="">
          <p:pic>
            <p:nvPicPr>
              <p:cNvPr id="75" name="Ink 74">
                <a:extLst>
                  <a:ext uri="{FF2B5EF4-FFF2-40B4-BE49-F238E27FC236}">
                    <a16:creationId xmlns:a16="http://schemas.microsoft.com/office/drawing/2014/main" id="{8E9B5DF2-67D1-AA75-0091-734D41032A9F}"/>
                  </a:ext>
                </a:extLst>
              </p:cNvPr>
              <p:cNvPicPr/>
              <p:nvPr/>
            </p:nvPicPr>
            <p:blipFill>
              <a:blip r:embed="rId123"/>
              <a:stretch>
                <a:fillRect/>
              </a:stretch>
            </p:blipFill>
            <p:spPr>
              <a:xfrm>
                <a:off x="6624388" y="2061388"/>
                <a:ext cx="1099800" cy="254880"/>
              </a:xfrm>
              <a:prstGeom prst="rect">
                <a:avLst/>
              </a:prstGeom>
            </p:spPr>
          </p:pic>
        </mc:Fallback>
      </mc:AlternateContent>
      <mc:AlternateContent xmlns:mc="http://schemas.openxmlformats.org/markup-compatibility/2006" xmlns:p14="http://schemas.microsoft.com/office/powerpoint/2010/main">
        <mc:Choice Requires="p14">
          <p:contentPart p14:bwMode="auto" r:id="rId124">
            <p14:nvContentPartPr>
              <p14:cNvPr id="77" name="Ink 76">
                <a:extLst>
                  <a:ext uri="{FF2B5EF4-FFF2-40B4-BE49-F238E27FC236}">
                    <a16:creationId xmlns:a16="http://schemas.microsoft.com/office/drawing/2014/main" id="{0A88B69E-443E-64FD-7058-2D21E4BC20D0}"/>
                  </a:ext>
                </a:extLst>
              </p14:cNvPr>
              <p14:cNvContentPartPr/>
              <p14:nvPr/>
            </p14:nvContentPartPr>
            <p14:xfrm>
              <a:off x="5746708" y="2756548"/>
              <a:ext cx="469440" cy="390960"/>
            </p14:xfrm>
          </p:contentPart>
        </mc:Choice>
        <mc:Fallback xmlns="">
          <p:pic>
            <p:nvPicPr>
              <p:cNvPr id="77" name="Ink 76">
                <a:extLst>
                  <a:ext uri="{FF2B5EF4-FFF2-40B4-BE49-F238E27FC236}">
                    <a16:creationId xmlns:a16="http://schemas.microsoft.com/office/drawing/2014/main" id="{0A88B69E-443E-64FD-7058-2D21E4BC20D0}"/>
                  </a:ext>
                </a:extLst>
              </p:cNvPr>
              <p:cNvPicPr/>
              <p:nvPr/>
            </p:nvPicPr>
            <p:blipFill>
              <a:blip r:embed="rId125"/>
              <a:stretch>
                <a:fillRect/>
              </a:stretch>
            </p:blipFill>
            <p:spPr>
              <a:xfrm>
                <a:off x="5737708" y="2747908"/>
                <a:ext cx="487080" cy="408600"/>
              </a:xfrm>
              <a:prstGeom prst="rect">
                <a:avLst/>
              </a:prstGeom>
            </p:spPr>
          </p:pic>
        </mc:Fallback>
      </mc:AlternateContent>
      <mc:AlternateContent xmlns:mc="http://schemas.openxmlformats.org/markup-compatibility/2006" xmlns:p14="http://schemas.microsoft.com/office/powerpoint/2010/main">
        <mc:Choice Requires="p14">
          <p:contentPart p14:bwMode="auto" r:id="rId126">
            <p14:nvContentPartPr>
              <p14:cNvPr id="78" name="Ink 77">
                <a:extLst>
                  <a:ext uri="{FF2B5EF4-FFF2-40B4-BE49-F238E27FC236}">
                    <a16:creationId xmlns:a16="http://schemas.microsoft.com/office/drawing/2014/main" id="{AA18E5FC-47CF-5E1C-1F68-DC242564F88C}"/>
                  </a:ext>
                </a:extLst>
              </p14:cNvPr>
              <p14:cNvContentPartPr/>
              <p14:nvPr/>
            </p14:nvContentPartPr>
            <p14:xfrm>
              <a:off x="6227308" y="2554588"/>
              <a:ext cx="771480" cy="320040"/>
            </p14:xfrm>
          </p:contentPart>
        </mc:Choice>
        <mc:Fallback xmlns="">
          <p:pic>
            <p:nvPicPr>
              <p:cNvPr id="78" name="Ink 77">
                <a:extLst>
                  <a:ext uri="{FF2B5EF4-FFF2-40B4-BE49-F238E27FC236}">
                    <a16:creationId xmlns:a16="http://schemas.microsoft.com/office/drawing/2014/main" id="{AA18E5FC-47CF-5E1C-1F68-DC242564F88C}"/>
                  </a:ext>
                </a:extLst>
              </p:cNvPr>
              <p:cNvPicPr/>
              <p:nvPr/>
            </p:nvPicPr>
            <p:blipFill>
              <a:blip r:embed="rId127"/>
              <a:stretch>
                <a:fillRect/>
              </a:stretch>
            </p:blipFill>
            <p:spPr>
              <a:xfrm>
                <a:off x="6218668" y="2545948"/>
                <a:ext cx="789120" cy="337680"/>
              </a:xfrm>
              <a:prstGeom prst="rect">
                <a:avLst/>
              </a:prstGeom>
            </p:spPr>
          </p:pic>
        </mc:Fallback>
      </mc:AlternateContent>
      <mc:AlternateContent xmlns:mc="http://schemas.openxmlformats.org/markup-compatibility/2006" xmlns:p14="http://schemas.microsoft.com/office/powerpoint/2010/main">
        <mc:Choice Requires="p14">
          <p:contentPart p14:bwMode="auto" r:id="rId128">
            <p14:nvContentPartPr>
              <p14:cNvPr id="80" name="Ink 79">
                <a:extLst>
                  <a:ext uri="{FF2B5EF4-FFF2-40B4-BE49-F238E27FC236}">
                    <a16:creationId xmlns:a16="http://schemas.microsoft.com/office/drawing/2014/main" id="{B7E404E4-B8AE-8ECB-6572-92B730F9D32B}"/>
                  </a:ext>
                </a:extLst>
              </p14:cNvPr>
              <p14:cNvContentPartPr/>
              <p14:nvPr/>
            </p14:nvContentPartPr>
            <p14:xfrm>
              <a:off x="6907708" y="2846908"/>
              <a:ext cx="89640" cy="152280"/>
            </p14:xfrm>
          </p:contentPart>
        </mc:Choice>
        <mc:Fallback xmlns="">
          <p:pic>
            <p:nvPicPr>
              <p:cNvPr id="80" name="Ink 79">
                <a:extLst>
                  <a:ext uri="{FF2B5EF4-FFF2-40B4-BE49-F238E27FC236}">
                    <a16:creationId xmlns:a16="http://schemas.microsoft.com/office/drawing/2014/main" id="{B7E404E4-B8AE-8ECB-6572-92B730F9D32B}"/>
                  </a:ext>
                </a:extLst>
              </p:cNvPr>
              <p:cNvPicPr/>
              <p:nvPr/>
            </p:nvPicPr>
            <p:blipFill>
              <a:blip r:embed="rId129"/>
              <a:stretch>
                <a:fillRect/>
              </a:stretch>
            </p:blipFill>
            <p:spPr>
              <a:xfrm>
                <a:off x="6899068" y="2837908"/>
                <a:ext cx="107280" cy="169920"/>
              </a:xfrm>
              <a:prstGeom prst="rect">
                <a:avLst/>
              </a:prstGeom>
            </p:spPr>
          </p:pic>
        </mc:Fallback>
      </mc:AlternateContent>
      <mc:AlternateContent xmlns:mc="http://schemas.openxmlformats.org/markup-compatibility/2006" xmlns:p14="http://schemas.microsoft.com/office/powerpoint/2010/main">
        <mc:Choice Requires="p14">
          <p:contentPart p14:bwMode="auto" r:id="rId130">
            <p14:nvContentPartPr>
              <p14:cNvPr id="81" name="Ink 80">
                <a:extLst>
                  <a:ext uri="{FF2B5EF4-FFF2-40B4-BE49-F238E27FC236}">
                    <a16:creationId xmlns:a16="http://schemas.microsoft.com/office/drawing/2014/main" id="{96FE54AA-ED37-63F7-DD8D-295D3C0390B8}"/>
                  </a:ext>
                </a:extLst>
              </p14:cNvPr>
              <p14:cNvContentPartPr/>
              <p14:nvPr/>
            </p14:nvContentPartPr>
            <p14:xfrm>
              <a:off x="6960268" y="2665108"/>
              <a:ext cx="33480" cy="138960"/>
            </p14:xfrm>
          </p:contentPart>
        </mc:Choice>
        <mc:Fallback xmlns="">
          <p:pic>
            <p:nvPicPr>
              <p:cNvPr id="81" name="Ink 80">
                <a:extLst>
                  <a:ext uri="{FF2B5EF4-FFF2-40B4-BE49-F238E27FC236}">
                    <a16:creationId xmlns:a16="http://schemas.microsoft.com/office/drawing/2014/main" id="{96FE54AA-ED37-63F7-DD8D-295D3C0390B8}"/>
                  </a:ext>
                </a:extLst>
              </p:cNvPr>
              <p:cNvPicPr/>
              <p:nvPr/>
            </p:nvPicPr>
            <p:blipFill>
              <a:blip r:embed="rId131"/>
              <a:stretch>
                <a:fillRect/>
              </a:stretch>
            </p:blipFill>
            <p:spPr>
              <a:xfrm>
                <a:off x="6951628" y="2656108"/>
                <a:ext cx="51120" cy="156600"/>
              </a:xfrm>
              <a:prstGeom prst="rect">
                <a:avLst/>
              </a:prstGeom>
            </p:spPr>
          </p:pic>
        </mc:Fallback>
      </mc:AlternateContent>
      <mc:AlternateContent xmlns:mc="http://schemas.openxmlformats.org/markup-compatibility/2006" xmlns:p14="http://schemas.microsoft.com/office/powerpoint/2010/main">
        <mc:Choice Requires="p14">
          <p:contentPart p14:bwMode="auto" r:id="rId132">
            <p14:nvContentPartPr>
              <p14:cNvPr id="82" name="Ink 81">
                <a:extLst>
                  <a:ext uri="{FF2B5EF4-FFF2-40B4-BE49-F238E27FC236}">
                    <a16:creationId xmlns:a16="http://schemas.microsoft.com/office/drawing/2014/main" id="{E2320063-BAAA-AD30-BD58-C24F650B6889}"/>
                  </a:ext>
                </a:extLst>
              </p14:cNvPr>
              <p14:cNvContentPartPr/>
              <p14:nvPr/>
            </p14:nvContentPartPr>
            <p14:xfrm>
              <a:off x="6975028" y="2782828"/>
              <a:ext cx="149400" cy="119880"/>
            </p14:xfrm>
          </p:contentPart>
        </mc:Choice>
        <mc:Fallback xmlns="">
          <p:pic>
            <p:nvPicPr>
              <p:cNvPr id="82" name="Ink 81">
                <a:extLst>
                  <a:ext uri="{FF2B5EF4-FFF2-40B4-BE49-F238E27FC236}">
                    <a16:creationId xmlns:a16="http://schemas.microsoft.com/office/drawing/2014/main" id="{E2320063-BAAA-AD30-BD58-C24F650B6889}"/>
                  </a:ext>
                </a:extLst>
              </p:cNvPr>
              <p:cNvPicPr/>
              <p:nvPr/>
            </p:nvPicPr>
            <p:blipFill>
              <a:blip r:embed="rId133"/>
              <a:stretch>
                <a:fillRect/>
              </a:stretch>
            </p:blipFill>
            <p:spPr>
              <a:xfrm>
                <a:off x="6966388" y="2773828"/>
                <a:ext cx="167040" cy="137520"/>
              </a:xfrm>
              <a:prstGeom prst="rect">
                <a:avLst/>
              </a:prstGeom>
            </p:spPr>
          </p:pic>
        </mc:Fallback>
      </mc:AlternateContent>
      <mc:AlternateContent xmlns:mc="http://schemas.openxmlformats.org/markup-compatibility/2006" xmlns:p14="http://schemas.microsoft.com/office/powerpoint/2010/main">
        <mc:Choice Requires="p14">
          <p:contentPart p14:bwMode="auto" r:id="rId134">
            <p14:nvContentPartPr>
              <p14:cNvPr id="83" name="Ink 82">
                <a:extLst>
                  <a:ext uri="{FF2B5EF4-FFF2-40B4-BE49-F238E27FC236}">
                    <a16:creationId xmlns:a16="http://schemas.microsoft.com/office/drawing/2014/main" id="{4518FE93-644A-942B-5C71-C9DD96FB22AA}"/>
                  </a:ext>
                </a:extLst>
              </p14:cNvPr>
              <p14:cNvContentPartPr/>
              <p14:nvPr/>
            </p14:nvContentPartPr>
            <p14:xfrm>
              <a:off x="7145668" y="2466028"/>
              <a:ext cx="307800" cy="380880"/>
            </p14:xfrm>
          </p:contentPart>
        </mc:Choice>
        <mc:Fallback xmlns="">
          <p:pic>
            <p:nvPicPr>
              <p:cNvPr id="83" name="Ink 82">
                <a:extLst>
                  <a:ext uri="{FF2B5EF4-FFF2-40B4-BE49-F238E27FC236}">
                    <a16:creationId xmlns:a16="http://schemas.microsoft.com/office/drawing/2014/main" id="{4518FE93-644A-942B-5C71-C9DD96FB22AA}"/>
                  </a:ext>
                </a:extLst>
              </p:cNvPr>
              <p:cNvPicPr/>
              <p:nvPr/>
            </p:nvPicPr>
            <p:blipFill>
              <a:blip r:embed="rId135"/>
              <a:stretch>
                <a:fillRect/>
              </a:stretch>
            </p:blipFill>
            <p:spPr>
              <a:xfrm>
                <a:off x="7137028" y="2457028"/>
                <a:ext cx="325440" cy="398520"/>
              </a:xfrm>
              <a:prstGeom prst="rect">
                <a:avLst/>
              </a:prstGeom>
            </p:spPr>
          </p:pic>
        </mc:Fallback>
      </mc:AlternateContent>
      <mc:AlternateContent xmlns:mc="http://schemas.openxmlformats.org/markup-compatibility/2006" xmlns:p14="http://schemas.microsoft.com/office/powerpoint/2010/main">
        <mc:Choice Requires="p14">
          <p:contentPart p14:bwMode="auto" r:id="rId136">
            <p14:nvContentPartPr>
              <p14:cNvPr id="84" name="Ink 83">
                <a:extLst>
                  <a:ext uri="{FF2B5EF4-FFF2-40B4-BE49-F238E27FC236}">
                    <a16:creationId xmlns:a16="http://schemas.microsoft.com/office/drawing/2014/main" id="{A0AFBFA7-39C1-2F7C-D3E8-7A7D01F7D686}"/>
                  </a:ext>
                </a:extLst>
              </p14:cNvPr>
              <p14:cNvContentPartPr/>
              <p14:nvPr/>
            </p14:nvContentPartPr>
            <p14:xfrm>
              <a:off x="7243228" y="2660788"/>
              <a:ext cx="261360" cy="41760"/>
            </p14:xfrm>
          </p:contentPart>
        </mc:Choice>
        <mc:Fallback xmlns="">
          <p:pic>
            <p:nvPicPr>
              <p:cNvPr id="84" name="Ink 83">
                <a:extLst>
                  <a:ext uri="{FF2B5EF4-FFF2-40B4-BE49-F238E27FC236}">
                    <a16:creationId xmlns:a16="http://schemas.microsoft.com/office/drawing/2014/main" id="{A0AFBFA7-39C1-2F7C-D3E8-7A7D01F7D686}"/>
                  </a:ext>
                </a:extLst>
              </p:cNvPr>
              <p:cNvPicPr/>
              <p:nvPr/>
            </p:nvPicPr>
            <p:blipFill>
              <a:blip r:embed="rId137"/>
              <a:stretch>
                <a:fillRect/>
              </a:stretch>
            </p:blipFill>
            <p:spPr>
              <a:xfrm>
                <a:off x="7234228" y="2651788"/>
                <a:ext cx="279000" cy="59400"/>
              </a:xfrm>
              <a:prstGeom prst="rect">
                <a:avLst/>
              </a:prstGeom>
            </p:spPr>
          </p:pic>
        </mc:Fallback>
      </mc:AlternateContent>
      <mc:AlternateContent xmlns:mc="http://schemas.openxmlformats.org/markup-compatibility/2006" xmlns:p14="http://schemas.microsoft.com/office/powerpoint/2010/main">
        <mc:Choice Requires="p14">
          <p:contentPart p14:bwMode="auto" r:id="rId138">
            <p14:nvContentPartPr>
              <p14:cNvPr id="85" name="Ink 84">
                <a:extLst>
                  <a:ext uri="{FF2B5EF4-FFF2-40B4-BE49-F238E27FC236}">
                    <a16:creationId xmlns:a16="http://schemas.microsoft.com/office/drawing/2014/main" id="{2D2A6FCF-2E73-8EF2-2271-31E1081E01AD}"/>
                  </a:ext>
                </a:extLst>
              </p14:cNvPr>
              <p14:cNvContentPartPr/>
              <p14:nvPr/>
            </p14:nvContentPartPr>
            <p14:xfrm>
              <a:off x="7610788" y="2395468"/>
              <a:ext cx="228600" cy="395640"/>
            </p14:xfrm>
          </p:contentPart>
        </mc:Choice>
        <mc:Fallback xmlns="">
          <p:pic>
            <p:nvPicPr>
              <p:cNvPr id="85" name="Ink 84">
                <a:extLst>
                  <a:ext uri="{FF2B5EF4-FFF2-40B4-BE49-F238E27FC236}">
                    <a16:creationId xmlns:a16="http://schemas.microsoft.com/office/drawing/2014/main" id="{2D2A6FCF-2E73-8EF2-2271-31E1081E01AD}"/>
                  </a:ext>
                </a:extLst>
              </p:cNvPr>
              <p:cNvPicPr/>
              <p:nvPr/>
            </p:nvPicPr>
            <p:blipFill>
              <a:blip r:embed="rId139"/>
              <a:stretch>
                <a:fillRect/>
              </a:stretch>
            </p:blipFill>
            <p:spPr>
              <a:xfrm>
                <a:off x="7601788" y="2386828"/>
                <a:ext cx="246240" cy="413280"/>
              </a:xfrm>
              <a:prstGeom prst="rect">
                <a:avLst/>
              </a:prstGeom>
            </p:spPr>
          </p:pic>
        </mc:Fallback>
      </mc:AlternateContent>
      <mc:AlternateContent xmlns:mc="http://schemas.openxmlformats.org/markup-compatibility/2006" xmlns:p14="http://schemas.microsoft.com/office/powerpoint/2010/main">
        <mc:Choice Requires="p14">
          <p:contentPart p14:bwMode="auto" r:id="rId140">
            <p14:nvContentPartPr>
              <p14:cNvPr id="86" name="Ink 85">
                <a:extLst>
                  <a:ext uri="{FF2B5EF4-FFF2-40B4-BE49-F238E27FC236}">
                    <a16:creationId xmlns:a16="http://schemas.microsoft.com/office/drawing/2014/main" id="{DF124227-AEA8-CF1E-C1BB-ACE77C3A9C05}"/>
                  </a:ext>
                </a:extLst>
              </p14:cNvPr>
              <p14:cNvContentPartPr/>
              <p14:nvPr/>
            </p14:nvContentPartPr>
            <p14:xfrm>
              <a:off x="7808428" y="2492308"/>
              <a:ext cx="235080" cy="166320"/>
            </p14:xfrm>
          </p:contentPart>
        </mc:Choice>
        <mc:Fallback xmlns="">
          <p:pic>
            <p:nvPicPr>
              <p:cNvPr id="86" name="Ink 85">
                <a:extLst>
                  <a:ext uri="{FF2B5EF4-FFF2-40B4-BE49-F238E27FC236}">
                    <a16:creationId xmlns:a16="http://schemas.microsoft.com/office/drawing/2014/main" id="{DF124227-AEA8-CF1E-C1BB-ACE77C3A9C05}"/>
                  </a:ext>
                </a:extLst>
              </p:cNvPr>
              <p:cNvPicPr/>
              <p:nvPr/>
            </p:nvPicPr>
            <p:blipFill>
              <a:blip r:embed="rId141"/>
              <a:stretch>
                <a:fillRect/>
              </a:stretch>
            </p:blipFill>
            <p:spPr>
              <a:xfrm>
                <a:off x="7799428" y="2483308"/>
                <a:ext cx="252720" cy="183960"/>
              </a:xfrm>
              <a:prstGeom prst="rect">
                <a:avLst/>
              </a:prstGeom>
            </p:spPr>
          </p:pic>
        </mc:Fallback>
      </mc:AlternateContent>
      <mc:AlternateContent xmlns:mc="http://schemas.openxmlformats.org/markup-compatibility/2006" xmlns:p14="http://schemas.microsoft.com/office/powerpoint/2010/main">
        <mc:Choice Requires="p14">
          <p:contentPart p14:bwMode="auto" r:id="rId142">
            <p14:nvContentPartPr>
              <p14:cNvPr id="87" name="Ink 86">
                <a:extLst>
                  <a:ext uri="{FF2B5EF4-FFF2-40B4-BE49-F238E27FC236}">
                    <a16:creationId xmlns:a16="http://schemas.microsoft.com/office/drawing/2014/main" id="{16A97B91-445B-F270-B21D-393D93420DC1}"/>
                  </a:ext>
                </a:extLst>
              </p14:cNvPr>
              <p14:cNvContentPartPr/>
              <p14:nvPr/>
            </p14:nvContentPartPr>
            <p14:xfrm>
              <a:off x="7948108" y="2330308"/>
              <a:ext cx="6120" cy="48600"/>
            </p14:xfrm>
          </p:contentPart>
        </mc:Choice>
        <mc:Fallback xmlns="">
          <p:pic>
            <p:nvPicPr>
              <p:cNvPr id="87" name="Ink 86">
                <a:extLst>
                  <a:ext uri="{FF2B5EF4-FFF2-40B4-BE49-F238E27FC236}">
                    <a16:creationId xmlns:a16="http://schemas.microsoft.com/office/drawing/2014/main" id="{16A97B91-445B-F270-B21D-393D93420DC1}"/>
                  </a:ext>
                </a:extLst>
              </p:cNvPr>
              <p:cNvPicPr/>
              <p:nvPr/>
            </p:nvPicPr>
            <p:blipFill>
              <a:blip r:embed="rId143"/>
              <a:stretch>
                <a:fillRect/>
              </a:stretch>
            </p:blipFill>
            <p:spPr>
              <a:xfrm>
                <a:off x="7939468" y="2321308"/>
                <a:ext cx="23760" cy="66240"/>
              </a:xfrm>
              <a:prstGeom prst="rect">
                <a:avLst/>
              </a:prstGeom>
            </p:spPr>
          </p:pic>
        </mc:Fallback>
      </mc:AlternateContent>
      <mc:AlternateContent xmlns:mc="http://schemas.openxmlformats.org/markup-compatibility/2006" xmlns:p14="http://schemas.microsoft.com/office/powerpoint/2010/main">
        <mc:Choice Requires="p14">
          <p:contentPart p14:bwMode="auto" r:id="rId144">
            <p14:nvContentPartPr>
              <p14:cNvPr id="88" name="Ink 87">
                <a:extLst>
                  <a:ext uri="{FF2B5EF4-FFF2-40B4-BE49-F238E27FC236}">
                    <a16:creationId xmlns:a16="http://schemas.microsoft.com/office/drawing/2014/main" id="{EADE05E8-67B6-A79E-8A0B-49B97F28DD81}"/>
                  </a:ext>
                </a:extLst>
              </p14:cNvPr>
              <p14:cNvContentPartPr/>
              <p14:nvPr/>
            </p14:nvContentPartPr>
            <p14:xfrm>
              <a:off x="8039188" y="2360548"/>
              <a:ext cx="486720" cy="268920"/>
            </p14:xfrm>
          </p:contentPart>
        </mc:Choice>
        <mc:Fallback xmlns="">
          <p:pic>
            <p:nvPicPr>
              <p:cNvPr id="88" name="Ink 87">
                <a:extLst>
                  <a:ext uri="{FF2B5EF4-FFF2-40B4-BE49-F238E27FC236}">
                    <a16:creationId xmlns:a16="http://schemas.microsoft.com/office/drawing/2014/main" id="{EADE05E8-67B6-A79E-8A0B-49B97F28DD81}"/>
                  </a:ext>
                </a:extLst>
              </p:cNvPr>
              <p:cNvPicPr/>
              <p:nvPr/>
            </p:nvPicPr>
            <p:blipFill>
              <a:blip r:embed="rId145"/>
              <a:stretch>
                <a:fillRect/>
              </a:stretch>
            </p:blipFill>
            <p:spPr>
              <a:xfrm>
                <a:off x="8030548" y="2351908"/>
                <a:ext cx="504360" cy="286560"/>
              </a:xfrm>
              <a:prstGeom prst="rect">
                <a:avLst/>
              </a:prstGeom>
            </p:spPr>
          </p:pic>
        </mc:Fallback>
      </mc:AlternateContent>
      <mc:AlternateContent xmlns:mc="http://schemas.openxmlformats.org/markup-compatibility/2006" xmlns:p14="http://schemas.microsoft.com/office/powerpoint/2010/main">
        <mc:Choice Requires="p14">
          <p:contentPart p14:bwMode="auto" r:id="rId146">
            <p14:nvContentPartPr>
              <p14:cNvPr id="90" name="Ink 89">
                <a:extLst>
                  <a:ext uri="{FF2B5EF4-FFF2-40B4-BE49-F238E27FC236}">
                    <a16:creationId xmlns:a16="http://schemas.microsoft.com/office/drawing/2014/main" id="{B557A14F-8083-D3EC-BF2D-8010797BA34A}"/>
                  </a:ext>
                </a:extLst>
              </p14:cNvPr>
              <p14:cNvContentPartPr/>
              <p14:nvPr/>
            </p14:nvContentPartPr>
            <p14:xfrm>
              <a:off x="5926348" y="3265228"/>
              <a:ext cx="557280" cy="122040"/>
            </p14:xfrm>
          </p:contentPart>
        </mc:Choice>
        <mc:Fallback xmlns="">
          <p:pic>
            <p:nvPicPr>
              <p:cNvPr id="90" name="Ink 89">
                <a:extLst>
                  <a:ext uri="{FF2B5EF4-FFF2-40B4-BE49-F238E27FC236}">
                    <a16:creationId xmlns:a16="http://schemas.microsoft.com/office/drawing/2014/main" id="{B557A14F-8083-D3EC-BF2D-8010797BA34A}"/>
                  </a:ext>
                </a:extLst>
              </p:cNvPr>
              <p:cNvPicPr/>
              <p:nvPr/>
            </p:nvPicPr>
            <p:blipFill>
              <a:blip r:embed="rId147"/>
              <a:stretch>
                <a:fillRect/>
              </a:stretch>
            </p:blipFill>
            <p:spPr>
              <a:xfrm>
                <a:off x="5917708" y="3256228"/>
                <a:ext cx="574920" cy="139680"/>
              </a:xfrm>
              <a:prstGeom prst="rect">
                <a:avLst/>
              </a:prstGeom>
            </p:spPr>
          </p:pic>
        </mc:Fallback>
      </mc:AlternateContent>
      <mc:AlternateContent xmlns:mc="http://schemas.openxmlformats.org/markup-compatibility/2006" xmlns:p14="http://schemas.microsoft.com/office/powerpoint/2010/main">
        <mc:Choice Requires="p14">
          <p:contentPart p14:bwMode="auto" r:id="rId148">
            <p14:nvContentPartPr>
              <p14:cNvPr id="91" name="Ink 90">
                <a:extLst>
                  <a:ext uri="{FF2B5EF4-FFF2-40B4-BE49-F238E27FC236}">
                    <a16:creationId xmlns:a16="http://schemas.microsoft.com/office/drawing/2014/main" id="{EE19964C-7626-CEC9-8EC4-F6983965BE35}"/>
                  </a:ext>
                </a:extLst>
              </p14:cNvPr>
              <p14:cNvContentPartPr/>
              <p14:nvPr/>
            </p14:nvContentPartPr>
            <p14:xfrm>
              <a:off x="6085468" y="3398068"/>
              <a:ext cx="469080" cy="135000"/>
            </p14:xfrm>
          </p:contentPart>
        </mc:Choice>
        <mc:Fallback xmlns="">
          <p:pic>
            <p:nvPicPr>
              <p:cNvPr id="91" name="Ink 90">
                <a:extLst>
                  <a:ext uri="{FF2B5EF4-FFF2-40B4-BE49-F238E27FC236}">
                    <a16:creationId xmlns:a16="http://schemas.microsoft.com/office/drawing/2014/main" id="{EE19964C-7626-CEC9-8EC4-F6983965BE35}"/>
                  </a:ext>
                </a:extLst>
              </p:cNvPr>
              <p:cNvPicPr/>
              <p:nvPr/>
            </p:nvPicPr>
            <p:blipFill>
              <a:blip r:embed="rId149"/>
              <a:stretch>
                <a:fillRect/>
              </a:stretch>
            </p:blipFill>
            <p:spPr>
              <a:xfrm>
                <a:off x="6076828" y="3389428"/>
                <a:ext cx="486720" cy="152640"/>
              </a:xfrm>
              <a:prstGeom prst="rect">
                <a:avLst/>
              </a:prstGeom>
            </p:spPr>
          </p:pic>
        </mc:Fallback>
      </mc:AlternateContent>
      <mc:AlternateContent xmlns:mc="http://schemas.openxmlformats.org/markup-compatibility/2006" xmlns:p14="http://schemas.microsoft.com/office/powerpoint/2010/main">
        <mc:Choice Requires="p14">
          <p:contentPart p14:bwMode="auto" r:id="rId150">
            <p14:nvContentPartPr>
              <p14:cNvPr id="93" name="Ink 92">
                <a:extLst>
                  <a:ext uri="{FF2B5EF4-FFF2-40B4-BE49-F238E27FC236}">
                    <a16:creationId xmlns:a16="http://schemas.microsoft.com/office/drawing/2014/main" id="{38F1A897-74E0-D34F-DDBB-2B6A9E682003}"/>
                  </a:ext>
                </a:extLst>
              </p14:cNvPr>
              <p14:cNvContentPartPr/>
              <p14:nvPr/>
            </p14:nvContentPartPr>
            <p14:xfrm>
              <a:off x="6576868" y="3222748"/>
              <a:ext cx="182160" cy="219960"/>
            </p14:xfrm>
          </p:contentPart>
        </mc:Choice>
        <mc:Fallback xmlns="">
          <p:pic>
            <p:nvPicPr>
              <p:cNvPr id="93" name="Ink 92">
                <a:extLst>
                  <a:ext uri="{FF2B5EF4-FFF2-40B4-BE49-F238E27FC236}">
                    <a16:creationId xmlns:a16="http://schemas.microsoft.com/office/drawing/2014/main" id="{38F1A897-74E0-D34F-DDBB-2B6A9E682003}"/>
                  </a:ext>
                </a:extLst>
              </p:cNvPr>
              <p:cNvPicPr/>
              <p:nvPr/>
            </p:nvPicPr>
            <p:blipFill>
              <a:blip r:embed="rId151"/>
              <a:stretch>
                <a:fillRect/>
              </a:stretch>
            </p:blipFill>
            <p:spPr>
              <a:xfrm>
                <a:off x="6567868" y="3214108"/>
                <a:ext cx="199800" cy="237600"/>
              </a:xfrm>
              <a:prstGeom prst="rect">
                <a:avLst/>
              </a:prstGeom>
            </p:spPr>
          </p:pic>
        </mc:Fallback>
      </mc:AlternateContent>
      <mc:AlternateContent xmlns:mc="http://schemas.openxmlformats.org/markup-compatibility/2006" xmlns:p14="http://schemas.microsoft.com/office/powerpoint/2010/main">
        <mc:Choice Requires="p14">
          <p:contentPart p14:bwMode="auto" r:id="rId152">
            <p14:nvContentPartPr>
              <p14:cNvPr id="94" name="Ink 93">
                <a:extLst>
                  <a:ext uri="{FF2B5EF4-FFF2-40B4-BE49-F238E27FC236}">
                    <a16:creationId xmlns:a16="http://schemas.microsoft.com/office/drawing/2014/main" id="{3F2B1624-B9F8-9888-CEB1-10EA8733AE7F}"/>
                  </a:ext>
                </a:extLst>
              </p14:cNvPr>
              <p14:cNvContentPartPr/>
              <p14:nvPr/>
            </p14:nvContentPartPr>
            <p14:xfrm>
              <a:off x="6473548" y="3091348"/>
              <a:ext cx="119880" cy="48240"/>
            </p14:xfrm>
          </p:contentPart>
        </mc:Choice>
        <mc:Fallback xmlns="">
          <p:pic>
            <p:nvPicPr>
              <p:cNvPr id="94" name="Ink 93">
                <a:extLst>
                  <a:ext uri="{FF2B5EF4-FFF2-40B4-BE49-F238E27FC236}">
                    <a16:creationId xmlns:a16="http://schemas.microsoft.com/office/drawing/2014/main" id="{3F2B1624-B9F8-9888-CEB1-10EA8733AE7F}"/>
                  </a:ext>
                </a:extLst>
              </p:cNvPr>
              <p:cNvPicPr/>
              <p:nvPr/>
            </p:nvPicPr>
            <p:blipFill>
              <a:blip r:embed="rId153"/>
              <a:stretch>
                <a:fillRect/>
              </a:stretch>
            </p:blipFill>
            <p:spPr>
              <a:xfrm>
                <a:off x="6464908" y="3082348"/>
                <a:ext cx="137520" cy="65880"/>
              </a:xfrm>
              <a:prstGeom prst="rect">
                <a:avLst/>
              </a:prstGeom>
            </p:spPr>
          </p:pic>
        </mc:Fallback>
      </mc:AlternateContent>
      <mc:AlternateContent xmlns:mc="http://schemas.openxmlformats.org/markup-compatibility/2006" xmlns:p14="http://schemas.microsoft.com/office/powerpoint/2010/main">
        <mc:Choice Requires="p14">
          <p:contentPart p14:bwMode="auto" r:id="rId154">
            <p14:nvContentPartPr>
              <p14:cNvPr id="96" name="Ink 95">
                <a:extLst>
                  <a:ext uri="{FF2B5EF4-FFF2-40B4-BE49-F238E27FC236}">
                    <a16:creationId xmlns:a16="http://schemas.microsoft.com/office/drawing/2014/main" id="{28D5D87D-F103-2A74-E7C0-FA9A5B90DA64}"/>
                  </a:ext>
                </a:extLst>
              </p14:cNvPr>
              <p14:cNvContentPartPr/>
              <p14:nvPr/>
            </p14:nvContentPartPr>
            <p14:xfrm>
              <a:off x="6773428" y="3161548"/>
              <a:ext cx="263160" cy="190800"/>
            </p14:xfrm>
          </p:contentPart>
        </mc:Choice>
        <mc:Fallback xmlns="">
          <p:pic>
            <p:nvPicPr>
              <p:cNvPr id="96" name="Ink 95">
                <a:extLst>
                  <a:ext uri="{FF2B5EF4-FFF2-40B4-BE49-F238E27FC236}">
                    <a16:creationId xmlns:a16="http://schemas.microsoft.com/office/drawing/2014/main" id="{28D5D87D-F103-2A74-E7C0-FA9A5B90DA64}"/>
                  </a:ext>
                </a:extLst>
              </p:cNvPr>
              <p:cNvPicPr/>
              <p:nvPr/>
            </p:nvPicPr>
            <p:blipFill>
              <a:blip r:embed="rId155"/>
              <a:stretch>
                <a:fillRect/>
              </a:stretch>
            </p:blipFill>
            <p:spPr>
              <a:xfrm>
                <a:off x="6764428" y="3152908"/>
                <a:ext cx="280800" cy="208440"/>
              </a:xfrm>
              <a:prstGeom prst="rect">
                <a:avLst/>
              </a:prstGeom>
            </p:spPr>
          </p:pic>
        </mc:Fallback>
      </mc:AlternateContent>
      <mc:AlternateContent xmlns:mc="http://schemas.openxmlformats.org/markup-compatibility/2006" xmlns:p14="http://schemas.microsoft.com/office/powerpoint/2010/main">
        <mc:Choice Requires="p14">
          <p:contentPart p14:bwMode="auto" r:id="rId156">
            <p14:nvContentPartPr>
              <p14:cNvPr id="97" name="Ink 96">
                <a:extLst>
                  <a:ext uri="{FF2B5EF4-FFF2-40B4-BE49-F238E27FC236}">
                    <a16:creationId xmlns:a16="http://schemas.microsoft.com/office/drawing/2014/main" id="{FD7C23FC-32D1-EAC9-9B61-1E2D8D40FAB2}"/>
                  </a:ext>
                </a:extLst>
              </p14:cNvPr>
              <p14:cNvContentPartPr/>
              <p14:nvPr/>
            </p14:nvContentPartPr>
            <p14:xfrm>
              <a:off x="6972868" y="3047788"/>
              <a:ext cx="243000" cy="218160"/>
            </p14:xfrm>
          </p:contentPart>
        </mc:Choice>
        <mc:Fallback xmlns="">
          <p:pic>
            <p:nvPicPr>
              <p:cNvPr id="97" name="Ink 96">
                <a:extLst>
                  <a:ext uri="{FF2B5EF4-FFF2-40B4-BE49-F238E27FC236}">
                    <a16:creationId xmlns:a16="http://schemas.microsoft.com/office/drawing/2014/main" id="{FD7C23FC-32D1-EAC9-9B61-1E2D8D40FAB2}"/>
                  </a:ext>
                </a:extLst>
              </p:cNvPr>
              <p:cNvPicPr/>
              <p:nvPr/>
            </p:nvPicPr>
            <p:blipFill>
              <a:blip r:embed="rId157"/>
              <a:stretch>
                <a:fillRect/>
              </a:stretch>
            </p:blipFill>
            <p:spPr>
              <a:xfrm>
                <a:off x="6963868" y="3039148"/>
                <a:ext cx="260640" cy="235800"/>
              </a:xfrm>
              <a:prstGeom prst="rect">
                <a:avLst/>
              </a:prstGeom>
            </p:spPr>
          </p:pic>
        </mc:Fallback>
      </mc:AlternateContent>
      <mc:AlternateContent xmlns:mc="http://schemas.openxmlformats.org/markup-compatibility/2006" xmlns:p14="http://schemas.microsoft.com/office/powerpoint/2010/main">
        <mc:Choice Requires="p14">
          <p:contentPart p14:bwMode="auto" r:id="rId158">
            <p14:nvContentPartPr>
              <p14:cNvPr id="98" name="Ink 97">
                <a:extLst>
                  <a:ext uri="{FF2B5EF4-FFF2-40B4-BE49-F238E27FC236}">
                    <a16:creationId xmlns:a16="http://schemas.microsoft.com/office/drawing/2014/main" id="{7096BD68-8DA5-7F3B-E02E-64C2B3E11403}"/>
                  </a:ext>
                </a:extLst>
              </p14:cNvPr>
              <p14:cNvContentPartPr/>
              <p14:nvPr/>
            </p14:nvContentPartPr>
            <p14:xfrm>
              <a:off x="6906628" y="3125908"/>
              <a:ext cx="203040" cy="64080"/>
            </p14:xfrm>
          </p:contentPart>
        </mc:Choice>
        <mc:Fallback xmlns="">
          <p:pic>
            <p:nvPicPr>
              <p:cNvPr id="98" name="Ink 97">
                <a:extLst>
                  <a:ext uri="{FF2B5EF4-FFF2-40B4-BE49-F238E27FC236}">
                    <a16:creationId xmlns:a16="http://schemas.microsoft.com/office/drawing/2014/main" id="{7096BD68-8DA5-7F3B-E02E-64C2B3E11403}"/>
                  </a:ext>
                </a:extLst>
              </p:cNvPr>
              <p:cNvPicPr/>
              <p:nvPr/>
            </p:nvPicPr>
            <p:blipFill>
              <a:blip r:embed="rId159"/>
              <a:stretch>
                <a:fillRect/>
              </a:stretch>
            </p:blipFill>
            <p:spPr>
              <a:xfrm>
                <a:off x="6897628" y="3117268"/>
                <a:ext cx="220680" cy="81720"/>
              </a:xfrm>
              <a:prstGeom prst="rect">
                <a:avLst/>
              </a:prstGeom>
            </p:spPr>
          </p:pic>
        </mc:Fallback>
      </mc:AlternateContent>
      <mc:AlternateContent xmlns:mc="http://schemas.openxmlformats.org/markup-compatibility/2006" xmlns:p14="http://schemas.microsoft.com/office/powerpoint/2010/main">
        <mc:Choice Requires="p14">
          <p:contentPart p14:bwMode="auto" r:id="rId160">
            <p14:nvContentPartPr>
              <p14:cNvPr id="100" name="Ink 99">
                <a:extLst>
                  <a:ext uri="{FF2B5EF4-FFF2-40B4-BE49-F238E27FC236}">
                    <a16:creationId xmlns:a16="http://schemas.microsoft.com/office/drawing/2014/main" id="{FFD5CD09-D311-75CA-88C1-48D48194FB6B}"/>
                  </a:ext>
                </a:extLst>
              </p14:cNvPr>
              <p14:cNvContentPartPr/>
              <p14:nvPr/>
            </p14:nvContentPartPr>
            <p14:xfrm>
              <a:off x="7169788" y="3054268"/>
              <a:ext cx="222840" cy="174600"/>
            </p14:xfrm>
          </p:contentPart>
        </mc:Choice>
        <mc:Fallback xmlns="">
          <p:pic>
            <p:nvPicPr>
              <p:cNvPr id="100" name="Ink 99">
                <a:extLst>
                  <a:ext uri="{FF2B5EF4-FFF2-40B4-BE49-F238E27FC236}">
                    <a16:creationId xmlns:a16="http://schemas.microsoft.com/office/drawing/2014/main" id="{FFD5CD09-D311-75CA-88C1-48D48194FB6B}"/>
                  </a:ext>
                </a:extLst>
              </p:cNvPr>
              <p:cNvPicPr/>
              <p:nvPr/>
            </p:nvPicPr>
            <p:blipFill>
              <a:blip r:embed="rId161"/>
              <a:stretch>
                <a:fillRect/>
              </a:stretch>
            </p:blipFill>
            <p:spPr>
              <a:xfrm>
                <a:off x="7161148" y="3045268"/>
                <a:ext cx="240480" cy="192240"/>
              </a:xfrm>
              <a:prstGeom prst="rect">
                <a:avLst/>
              </a:prstGeom>
            </p:spPr>
          </p:pic>
        </mc:Fallback>
      </mc:AlternateContent>
      <mc:AlternateContent xmlns:mc="http://schemas.openxmlformats.org/markup-compatibility/2006" xmlns:p14="http://schemas.microsoft.com/office/powerpoint/2010/main">
        <mc:Choice Requires="p14">
          <p:contentPart p14:bwMode="auto" r:id="rId162">
            <p14:nvContentPartPr>
              <p14:cNvPr id="101" name="Ink 100">
                <a:extLst>
                  <a:ext uri="{FF2B5EF4-FFF2-40B4-BE49-F238E27FC236}">
                    <a16:creationId xmlns:a16="http://schemas.microsoft.com/office/drawing/2014/main" id="{3627F80F-A114-C8A5-CFB1-1E846A9CC7C3}"/>
                  </a:ext>
                </a:extLst>
              </p14:cNvPr>
              <p14:cNvContentPartPr/>
              <p14:nvPr/>
            </p14:nvContentPartPr>
            <p14:xfrm>
              <a:off x="7435468" y="3078388"/>
              <a:ext cx="99360" cy="99360"/>
            </p14:xfrm>
          </p:contentPart>
        </mc:Choice>
        <mc:Fallback xmlns="">
          <p:pic>
            <p:nvPicPr>
              <p:cNvPr id="101" name="Ink 100">
                <a:extLst>
                  <a:ext uri="{FF2B5EF4-FFF2-40B4-BE49-F238E27FC236}">
                    <a16:creationId xmlns:a16="http://schemas.microsoft.com/office/drawing/2014/main" id="{3627F80F-A114-C8A5-CFB1-1E846A9CC7C3}"/>
                  </a:ext>
                </a:extLst>
              </p:cNvPr>
              <p:cNvPicPr/>
              <p:nvPr/>
            </p:nvPicPr>
            <p:blipFill>
              <a:blip r:embed="rId163"/>
              <a:stretch>
                <a:fillRect/>
              </a:stretch>
            </p:blipFill>
            <p:spPr>
              <a:xfrm>
                <a:off x="7426828" y="3069388"/>
                <a:ext cx="117000" cy="117000"/>
              </a:xfrm>
              <a:prstGeom prst="rect">
                <a:avLst/>
              </a:prstGeom>
            </p:spPr>
          </p:pic>
        </mc:Fallback>
      </mc:AlternateContent>
      <mc:AlternateContent xmlns:mc="http://schemas.openxmlformats.org/markup-compatibility/2006" xmlns:p14="http://schemas.microsoft.com/office/powerpoint/2010/main">
        <mc:Choice Requires="p14">
          <p:contentPart p14:bwMode="auto" r:id="rId164">
            <p14:nvContentPartPr>
              <p14:cNvPr id="103" name="Ink 102">
                <a:extLst>
                  <a:ext uri="{FF2B5EF4-FFF2-40B4-BE49-F238E27FC236}">
                    <a16:creationId xmlns:a16="http://schemas.microsoft.com/office/drawing/2014/main" id="{138E5CAB-45E2-D81A-B10C-154B21E13577}"/>
                  </a:ext>
                </a:extLst>
              </p14:cNvPr>
              <p14:cNvContentPartPr/>
              <p14:nvPr/>
            </p14:nvContentPartPr>
            <p14:xfrm>
              <a:off x="7315228" y="2871748"/>
              <a:ext cx="56160" cy="40320"/>
            </p14:xfrm>
          </p:contentPart>
        </mc:Choice>
        <mc:Fallback xmlns="">
          <p:pic>
            <p:nvPicPr>
              <p:cNvPr id="103" name="Ink 102">
                <a:extLst>
                  <a:ext uri="{FF2B5EF4-FFF2-40B4-BE49-F238E27FC236}">
                    <a16:creationId xmlns:a16="http://schemas.microsoft.com/office/drawing/2014/main" id="{138E5CAB-45E2-D81A-B10C-154B21E13577}"/>
                  </a:ext>
                </a:extLst>
              </p:cNvPr>
              <p:cNvPicPr/>
              <p:nvPr/>
            </p:nvPicPr>
            <p:blipFill>
              <a:blip r:embed="rId165"/>
              <a:stretch>
                <a:fillRect/>
              </a:stretch>
            </p:blipFill>
            <p:spPr>
              <a:xfrm>
                <a:off x="7306588" y="2863108"/>
                <a:ext cx="73800" cy="57960"/>
              </a:xfrm>
              <a:prstGeom prst="rect">
                <a:avLst/>
              </a:prstGeom>
            </p:spPr>
          </p:pic>
        </mc:Fallback>
      </mc:AlternateContent>
      <mc:AlternateContent xmlns:mc="http://schemas.openxmlformats.org/markup-compatibility/2006" xmlns:p14="http://schemas.microsoft.com/office/powerpoint/2010/main">
        <mc:Choice Requires="p14">
          <p:contentPart p14:bwMode="auto" r:id="rId166">
            <p14:nvContentPartPr>
              <p14:cNvPr id="105" name="Ink 104">
                <a:extLst>
                  <a:ext uri="{FF2B5EF4-FFF2-40B4-BE49-F238E27FC236}">
                    <a16:creationId xmlns:a16="http://schemas.microsoft.com/office/drawing/2014/main" id="{8F291E7C-FA8A-0B20-8604-2F8E9BCCB6B8}"/>
                  </a:ext>
                </a:extLst>
              </p14:cNvPr>
              <p14:cNvContentPartPr/>
              <p14:nvPr/>
            </p14:nvContentPartPr>
            <p14:xfrm>
              <a:off x="7518268" y="2957428"/>
              <a:ext cx="231120" cy="190440"/>
            </p14:xfrm>
          </p:contentPart>
        </mc:Choice>
        <mc:Fallback xmlns="">
          <p:pic>
            <p:nvPicPr>
              <p:cNvPr id="105" name="Ink 104">
                <a:extLst>
                  <a:ext uri="{FF2B5EF4-FFF2-40B4-BE49-F238E27FC236}">
                    <a16:creationId xmlns:a16="http://schemas.microsoft.com/office/drawing/2014/main" id="{8F291E7C-FA8A-0B20-8604-2F8E9BCCB6B8}"/>
                  </a:ext>
                </a:extLst>
              </p:cNvPr>
              <p:cNvPicPr/>
              <p:nvPr/>
            </p:nvPicPr>
            <p:blipFill>
              <a:blip r:embed="rId167"/>
              <a:stretch>
                <a:fillRect/>
              </a:stretch>
            </p:blipFill>
            <p:spPr>
              <a:xfrm>
                <a:off x="7509268" y="2948428"/>
                <a:ext cx="248760" cy="208080"/>
              </a:xfrm>
              <a:prstGeom prst="rect">
                <a:avLst/>
              </a:prstGeom>
            </p:spPr>
          </p:pic>
        </mc:Fallback>
      </mc:AlternateContent>
      <mc:AlternateContent xmlns:mc="http://schemas.openxmlformats.org/markup-compatibility/2006" xmlns:p14="http://schemas.microsoft.com/office/powerpoint/2010/main">
        <mc:Choice Requires="p14">
          <p:contentPart p14:bwMode="auto" r:id="rId168">
            <p14:nvContentPartPr>
              <p14:cNvPr id="106" name="Ink 105">
                <a:extLst>
                  <a:ext uri="{FF2B5EF4-FFF2-40B4-BE49-F238E27FC236}">
                    <a16:creationId xmlns:a16="http://schemas.microsoft.com/office/drawing/2014/main" id="{04C51C2C-E760-3A19-2B7C-97024C629ADC}"/>
                  </a:ext>
                </a:extLst>
              </p14:cNvPr>
              <p14:cNvContentPartPr/>
              <p14:nvPr/>
            </p14:nvContentPartPr>
            <p14:xfrm>
              <a:off x="7761628" y="2864908"/>
              <a:ext cx="199080" cy="260640"/>
            </p14:xfrm>
          </p:contentPart>
        </mc:Choice>
        <mc:Fallback xmlns="">
          <p:pic>
            <p:nvPicPr>
              <p:cNvPr id="106" name="Ink 105">
                <a:extLst>
                  <a:ext uri="{FF2B5EF4-FFF2-40B4-BE49-F238E27FC236}">
                    <a16:creationId xmlns:a16="http://schemas.microsoft.com/office/drawing/2014/main" id="{04C51C2C-E760-3A19-2B7C-97024C629ADC}"/>
                  </a:ext>
                </a:extLst>
              </p:cNvPr>
              <p:cNvPicPr/>
              <p:nvPr/>
            </p:nvPicPr>
            <p:blipFill>
              <a:blip r:embed="rId169"/>
              <a:stretch>
                <a:fillRect/>
              </a:stretch>
            </p:blipFill>
            <p:spPr>
              <a:xfrm>
                <a:off x="7752628" y="2856268"/>
                <a:ext cx="216720" cy="278280"/>
              </a:xfrm>
              <a:prstGeom prst="rect">
                <a:avLst/>
              </a:prstGeom>
            </p:spPr>
          </p:pic>
        </mc:Fallback>
      </mc:AlternateContent>
      <mc:AlternateContent xmlns:mc="http://schemas.openxmlformats.org/markup-compatibility/2006" xmlns:p14="http://schemas.microsoft.com/office/powerpoint/2010/main">
        <mc:Choice Requires="p14">
          <p:contentPart p14:bwMode="auto" r:id="rId170">
            <p14:nvContentPartPr>
              <p14:cNvPr id="107" name="Ink 106">
                <a:extLst>
                  <a:ext uri="{FF2B5EF4-FFF2-40B4-BE49-F238E27FC236}">
                    <a16:creationId xmlns:a16="http://schemas.microsoft.com/office/drawing/2014/main" id="{D21ABE6B-D078-CCD6-D9F8-43D9D3A3974E}"/>
                  </a:ext>
                </a:extLst>
              </p14:cNvPr>
              <p14:cNvContentPartPr/>
              <p14:nvPr/>
            </p14:nvContentPartPr>
            <p14:xfrm>
              <a:off x="7990228" y="2905588"/>
              <a:ext cx="180360" cy="167040"/>
            </p14:xfrm>
          </p:contentPart>
        </mc:Choice>
        <mc:Fallback xmlns="">
          <p:pic>
            <p:nvPicPr>
              <p:cNvPr id="107" name="Ink 106">
                <a:extLst>
                  <a:ext uri="{FF2B5EF4-FFF2-40B4-BE49-F238E27FC236}">
                    <a16:creationId xmlns:a16="http://schemas.microsoft.com/office/drawing/2014/main" id="{D21ABE6B-D078-CCD6-D9F8-43D9D3A3974E}"/>
                  </a:ext>
                </a:extLst>
              </p:cNvPr>
              <p:cNvPicPr/>
              <p:nvPr/>
            </p:nvPicPr>
            <p:blipFill>
              <a:blip r:embed="rId171"/>
              <a:stretch>
                <a:fillRect/>
              </a:stretch>
            </p:blipFill>
            <p:spPr>
              <a:xfrm>
                <a:off x="7981228" y="2896588"/>
                <a:ext cx="198000" cy="184680"/>
              </a:xfrm>
              <a:prstGeom prst="rect">
                <a:avLst/>
              </a:prstGeom>
            </p:spPr>
          </p:pic>
        </mc:Fallback>
      </mc:AlternateContent>
      <mc:AlternateContent xmlns:mc="http://schemas.openxmlformats.org/markup-compatibility/2006" xmlns:p14="http://schemas.microsoft.com/office/powerpoint/2010/main">
        <mc:Choice Requires="p14">
          <p:contentPart p14:bwMode="auto" r:id="rId172">
            <p14:nvContentPartPr>
              <p14:cNvPr id="108" name="Ink 107">
                <a:extLst>
                  <a:ext uri="{FF2B5EF4-FFF2-40B4-BE49-F238E27FC236}">
                    <a16:creationId xmlns:a16="http://schemas.microsoft.com/office/drawing/2014/main" id="{0E9F56A3-C1C7-6DB5-9746-2E2857C510CC}"/>
                  </a:ext>
                </a:extLst>
              </p14:cNvPr>
              <p14:cNvContentPartPr/>
              <p14:nvPr/>
            </p14:nvContentPartPr>
            <p14:xfrm>
              <a:off x="7972228" y="2803348"/>
              <a:ext cx="90000" cy="57240"/>
            </p14:xfrm>
          </p:contentPart>
        </mc:Choice>
        <mc:Fallback xmlns="">
          <p:pic>
            <p:nvPicPr>
              <p:cNvPr id="108" name="Ink 107">
                <a:extLst>
                  <a:ext uri="{FF2B5EF4-FFF2-40B4-BE49-F238E27FC236}">
                    <a16:creationId xmlns:a16="http://schemas.microsoft.com/office/drawing/2014/main" id="{0E9F56A3-C1C7-6DB5-9746-2E2857C510CC}"/>
                  </a:ext>
                </a:extLst>
              </p:cNvPr>
              <p:cNvPicPr/>
              <p:nvPr/>
            </p:nvPicPr>
            <p:blipFill>
              <a:blip r:embed="rId173"/>
              <a:stretch>
                <a:fillRect/>
              </a:stretch>
            </p:blipFill>
            <p:spPr>
              <a:xfrm>
                <a:off x="7963228" y="2794348"/>
                <a:ext cx="107640" cy="74880"/>
              </a:xfrm>
              <a:prstGeom prst="rect">
                <a:avLst/>
              </a:prstGeom>
            </p:spPr>
          </p:pic>
        </mc:Fallback>
      </mc:AlternateContent>
      <mc:AlternateContent xmlns:mc="http://schemas.openxmlformats.org/markup-compatibility/2006" xmlns:p14="http://schemas.microsoft.com/office/powerpoint/2010/main">
        <mc:Choice Requires="p14">
          <p:contentPart p14:bwMode="auto" r:id="rId174">
            <p14:nvContentPartPr>
              <p14:cNvPr id="109" name="Ink 108">
                <a:extLst>
                  <a:ext uri="{FF2B5EF4-FFF2-40B4-BE49-F238E27FC236}">
                    <a16:creationId xmlns:a16="http://schemas.microsoft.com/office/drawing/2014/main" id="{D1CE6F58-8A7C-3C56-5A27-E91856B09F94}"/>
                  </a:ext>
                </a:extLst>
              </p14:cNvPr>
              <p14:cNvContentPartPr/>
              <p14:nvPr/>
            </p14:nvContentPartPr>
            <p14:xfrm>
              <a:off x="8230348" y="2857348"/>
              <a:ext cx="315720" cy="192960"/>
            </p14:xfrm>
          </p:contentPart>
        </mc:Choice>
        <mc:Fallback xmlns="">
          <p:pic>
            <p:nvPicPr>
              <p:cNvPr id="109" name="Ink 108">
                <a:extLst>
                  <a:ext uri="{FF2B5EF4-FFF2-40B4-BE49-F238E27FC236}">
                    <a16:creationId xmlns:a16="http://schemas.microsoft.com/office/drawing/2014/main" id="{D1CE6F58-8A7C-3C56-5A27-E91856B09F94}"/>
                  </a:ext>
                </a:extLst>
              </p:cNvPr>
              <p:cNvPicPr/>
              <p:nvPr/>
            </p:nvPicPr>
            <p:blipFill>
              <a:blip r:embed="rId175"/>
              <a:stretch>
                <a:fillRect/>
              </a:stretch>
            </p:blipFill>
            <p:spPr>
              <a:xfrm>
                <a:off x="8221348" y="2848348"/>
                <a:ext cx="333360" cy="210600"/>
              </a:xfrm>
              <a:prstGeom prst="rect">
                <a:avLst/>
              </a:prstGeom>
            </p:spPr>
          </p:pic>
        </mc:Fallback>
      </mc:AlternateContent>
      <mc:AlternateContent xmlns:mc="http://schemas.openxmlformats.org/markup-compatibility/2006" xmlns:p14="http://schemas.microsoft.com/office/powerpoint/2010/main">
        <mc:Choice Requires="p14">
          <p:contentPart p14:bwMode="auto" r:id="rId176">
            <p14:nvContentPartPr>
              <p14:cNvPr id="111" name="Ink 110">
                <a:extLst>
                  <a:ext uri="{FF2B5EF4-FFF2-40B4-BE49-F238E27FC236}">
                    <a16:creationId xmlns:a16="http://schemas.microsoft.com/office/drawing/2014/main" id="{70962ECE-FC31-B4C3-4482-BAD342F5042A}"/>
                  </a:ext>
                </a:extLst>
              </p14:cNvPr>
              <p14:cNvContentPartPr/>
              <p14:nvPr/>
            </p14:nvContentPartPr>
            <p14:xfrm>
              <a:off x="6928588" y="3509308"/>
              <a:ext cx="298080" cy="291240"/>
            </p14:xfrm>
          </p:contentPart>
        </mc:Choice>
        <mc:Fallback xmlns="">
          <p:pic>
            <p:nvPicPr>
              <p:cNvPr id="111" name="Ink 110">
                <a:extLst>
                  <a:ext uri="{FF2B5EF4-FFF2-40B4-BE49-F238E27FC236}">
                    <a16:creationId xmlns:a16="http://schemas.microsoft.com/office/drawing/2014/main" id="{70962ECE-FC31-B4C3-4482-BAD342F5042A}"/>
                  </a:ext>
                </a:extLst>
              </p:cNvPr>
              <p:cNvPicPr/>
              <p:nvPr/>
            </p:nvPicPr>
            <p:blipFill>
              <a:blip r:embed="rId177"/>
              <a:stretch>
                <a:fillRect/>
              </a:stretch>
            </p:blipFill>
            <p:spPr>
              <a:xfrm>
                <a:off x="6919588" y="3500668"/>
                <a:ext cx="315720" cy="308880"/>
              </a:xfrm>
              <a:prstGeom prst="rect">
                <a:avLst/>
              </a:prstGeom>
            </p:spPr>
          </p:pic>
        </mc:Fallback>
      </mc:AlternateContent>
      <mc:AlternateContent xmlns:mc="http://schemas.openxmlformats.org/markup-compatibility/2006" xmlns:p14="http://schemas.microsoft.com/office/powerpoint/2010/main">
        <mc:Choice Requires="p14">
          <p:contentPart p14:bwMode="auto" r:id="rId178">
            <p14:nvContentPartPr>
              <p14:cNvPr id="112" name="Ink 111">
                <a:extLst>
                  <a:ext uri="{FF2B5EF4-FFF2-40B4-BE49-F238E27FC236}">
                    <a16:creationId xmlns:a16="http://schemas.microsoft.com/office/drawing/2014/main" id="{7412317F-6E11-6979-E514-B8FA7E0AE745}"/>
                  </a:ext>
                </a:extLst>
              </p14:cNvPr>
              <p14:cNvContentPartPr/>
              <p14:nvPr/>
            </p14:nvContentPartPr>
            <p14:xfrm>
              <a:off x="7226308" y="3257668"/>
              <a:ext cx="1140840" cy="424080"/>
            </p14:xfrm>
          </p:contentPart>
        </mc:Choice>
        <mc:Fallback xmlns="">
          <p:pic>
            <p:nvPicPr>
              <p:cNvPr id="112" name="Ink 111">
                <a:extLst>
                  <a:ext uri="{FF2B5EF4-FFF2-40B4-BE49-F238E27FC236}">
                    <a16:creationId xmlns:a16="http://schemas.microsoft.com/office/drawing/2014/main" id="{7412317F-6E11-6979-E514-B8FA7E0AE745}"/>
                  </a:ext>
                </a:extLst>
              </p:cNvPr>
              <p:cNvPicPr/>
              <p:nvPr/>
            </p:nvPicPr>
            <p:blipFill>
              <a:blip r:embed="rId179"/>
              <a:stretch>
                <a:fillRect/>
              </a:stretch>
            </p:blipFill>
            <p:spPr>
              <a:xfrm>
                <a:off x="7217308" y="3248668"/>
                <a:ext cx="1158480" cy="441720"/>
              </a:xfrm>
              <a:prstGeom prst="rect">
                <a:avLst/>
              </a:prstGeom>
            </p:spPr>
          </p:pic>
        </mc:Fallback>
      </mc:AlternateContent>
      <mc:AlternateContent xmlns:mc="http://schemas.openxmlformats.org/markup-compatibility/2006" xmlns:p14="http://schemas.microsoft.com/office/powerpoint/2010/main">
        <mc:Choice Requires="p14">
          <p:contentPart p14:bwMode="auto" r:id="rId180">
            <p14:nvContentPartPr>
              <p14:cNvPr id="114" name="Ink 113">
                <a:extLst>
                  <a:ext uri="{FF2B5EF4-FFF2-40B4-BE49-F238E27FC236}">
                    <a16:creationId xmlns:a16="http://schemas.microsoft.com/office/drawing/2014/main" id="{70A6B944-EC13-8275-16CB-493BAD544E2E}"/>
                  </a:ext>
                </a:extLst>
              </p14:cNvPr>
              <p14:cNvContentPartPr/>
              <p14:nvPr/>
            </p14:nvContentPartPr>
            <p14:xfrm>
              <a:off x="9401428" y="1673668"/>
              <a:ext cx="257400" cy="226080"/>
            </p14:xfrm>
          </p:contentPart>
        </mc:Choice>
        <mc:Fallback xmlns="">
          <p:pic>
            <p:nvPicPr>
              <p:cNvPr id="114" name="Ink 113">
                <a:extLst>
                  <a:ext uri="{FF2B5EF4-FFF2-40B4-BE49-F238E27FC236}">
                    <a16:creationId xmlns:a16="http://schemas.microsoft.com/office/drawing/2014/main" id="{70A6B944-EC13-8275-16CB-493BAD544E2E}"/>
                  </a:ext>
                </a:extLst>
              </p:cNvPr>
              <p:cNvPicPr/>
              <p:nvPr/>
            </p:nvPicPr>
            <p:blipFill>
              <a:blip r:embed="rId181"/>
              <a:stretch>
                <a:fillRect/>
              </a:stretch>
            </p:blipFill>
            <p:spPr>
              <a:xfrm>
                <a:off x="9392428" y="1665028"/>
                <a:ext cx="275040" cy="243720"/>
              </a:xfrm>
              <a:prstGeom prst="rect">
                <a:avLst/>
              </a:prstGeom>
            </p:spPr>
          </p:pic>
        </mc:Fallback>
      </mc:AlternateContent>
      <mc:AlternateContent xmlns:mc="http://schemas.openxmlformats.org/markup-compatibility/2006" xmlns:p14="http://schemas.microsoft.com/office/powerpoint/2010/main">
        <mc:Choice Requires="p14">
          <p:contentPart p14:bwMode="auto" r:id="rId182">
            <p14:nvContentPartPr>
              <p14:cNvPr id="115" name="Ink 114">
                <a:extLst>
                  <a:ext uri="{FF2B5EF4-FFF2-40B4-BE49-F238E27FC236}">
                    <a16:creationId xmlns:a16="http://schemas.microsoft.com/office/drawing/2014/main" id="{A95EAB4D-8F70-62F1-B756-0201045B14A0}"/>
                  </a:ext>
                </a:extLst>
              </p14:cNvPr>
              <p14:cNvContentPartPr/>
              <p14:nvPr/>
            </p14:nvContentPartPr>
            <p14:xfrm>
              <a:off x="9712468" y="1637668"/>
              <a:ext cx="235440" cy="200880"/>
            </p14:xfrm>
          </p:contentPart>
        </mc:Choice>
        <mc:Fallback xmlns="">
          <p:pic>
            <p:nvPicPr>
              <p:cNvPr id="115" name="Ink 114">
                <a:extLst>
                  <a:ext uri="{FF2B5EF4-FFF2-40B4-BE49-F238E27FC236}">
                    <a16:creationId xmlns:a16="http://schemas.microsoft.com/office/drawing/2014/main" id="{A95EAB4D-8F70-62F1-B756-0201045B14A0}"/>
                  </a:ext>
                </a:extLst>
              </p:cNvPr>
              <p:cNvPicPr/>
              <p:nvPr/>
            </p:nvPicPr>
            <p:blipFill>
              <a:blip r:embed="rId183"/>
              <a:stretch>
                <a:fillRect/>
              </a:stretch>
            </p:blipFill>
            <p:spPr>
              <a:xfrm>
                <a:off x="9703828" y="1629028"/>
                <a:ext cx="253080" cy="218520"/>
              </a:xfrm>
              <a:prstGeom prst="rect">
                <a:avLst/>
              </a:prstGeom>
            </p:spPr>
          </p:pic>
        </mc:Fallback>
      </mc:AlternateContent>
      <mc:AlternateContent xmlns:mc="http://schemas.openxmlformats.org/markup-compatibility/2006" xmlns:p14="http://schemas.microsoft.com/office/powerpoint/2010/main">
        <mc:Choice Requires="p14">
          <p:contentPart p14:bwMode="auto" r:id="rId184">
            <p14:nvContentPartPr>
              <p14:cNvPr id="116" name="Ink 115">
                <a:extLst>
                  <a:ext uri="{FF2B5EF4-FFF2-40B4-BE49-F238E27FC236}">
                    <a16:creationId xmlns:a16="http://schemas.microsoft.com/office/drawing/2014/main" id="{9C6DA53E-DFAD-DAA8-8778-2F520DE456E7}"/>
                  </a:ext>
                </a:extLst>
              </p14:cNvPr>
              <p14:cNvContentPartPr/>
              <p14:nvPr/>
            </p14:nvContentPartPr>
            <p14:xfrm>
              <a:off x="9959428" y="1542628"/>
              <a:ext cx="437040" cy="215280"/>
            </p14:xfrm>
          </p:contentPart>
        </mc:Choice>
        <mc:Fallback xmlns="">
          <p:pic>
            <p:nvPicPr>
              <p:cNvPr id="116" name="Ink 115">
                <a:extLst>
                  <a:ext uri="{FF2B5EF4-FFF2-40B4-BE49-F238E27FC236}">
                    <a16:creationId xmlns:a16="http://schemas.microsoft.com/office/drawing/2014/main" id="{9C6DA53E-DFAD-DAA8-8778-2F520DE456E7}"/>
                  </a:ext>
                </a:extLst>
              </p:cNvPr>
              <p:cNvPicPr/>
              <p:nvPr/>
            </p:nvPicPr>
            <p:blipFill>
              <a:blip r:embed="rId185"/>
              <a:stretch>
                <a:fillRect/>
              </a:stretch>
            </p:blipFill>
            <p:spPr>
              <a:xfrm>
                <a:off x="9950788" y="1533988"/>
                <a:ext cx="454680" cy="232920"/>
              </a:xfrm>
              <a:prstGeom prst="rect">
                <a:avLst/>
              </a:prstGeom>
            </p:spPr>
          </p:pic>
        </mc:Fallback>
      </mc:AlternateContent>
      <mc:AlternateContent xmlns:mc="http://schemas.openxmlformats.org/markup-compatibility/2006" xmlns:p14="http://schemas.microsoft.com/office/powerpoint/2010/main">
        <mc:Choice Requires="p14">
          <p:contentPart p14:bwMode="auto" r:id="rId186">
            <p14:nvContentPartPr>
              <p14:cNvPr id="117" name="Ink 116">
                <a:extLst>
                  <a:ext uri="{FF2B5EF4-FFF2-40B4-BE49-F238E27FC236}">
                    <a16:creationId xmlns:a16="http://schemas.microsoft.com/office/drawing/2014/main" id="{4B4B4368-1C82-CE68-76A1-8DF379A767BF}"/>
                  </a:ext>
                </a:extLst>
              </p14:cNvPr>
              <p14:cNvContentPartPr/>
              <p14:nvPr/>
            </p14:nvContentPartPr>
            <p14:xfrm>
              <a:off x="10427428" y="1485748"/>
              <a:ext cx="190800" cy="199440"/>
            </p14:xfrm>
          </p:contentPart>
        </mc:Choice>
        <mc:Fallback xmlns="">
          <p:pic>
            <p:nvPicPr>
              <p:cNvPr id="117" name="Ink 116">
                <a:extLst>
                  <a:ext uri="{FF2B5EF4-FFF2-40B4-BE49-F238E27FC236}">
                    <a16:creationId xmlns:a16="http://schemas.microsoft.com/office/drawing/2014/main" id="{4B4B4368-1C82-CE68-76A1-8DF379A767BF}"/>
                  </a:ext>
                </a:extLst>
              </p:cNvPr>
              <p:cNvPicPr/>
              <p:nvPr/>
            </p:nvPicPr>
            <p:blipFill>
              <a:blip r:embed="rId187"/>
              <a:stretch>
                <a:fillRect/>
              </a:stretch>
            </p:blipFill>
            <p:spPr>
              <a:xfrm>
                <a:off x="10418788" y="1476748"/>
                <a:ext cx="208440" cy="217080"/>
              </a:xfrm>
              <a:prstGeom prst="rect">
                <a:avLst/>
              </a:prstGeom>
            </p:spPr>
          </p:pic>
        </mc:Fallback>
      </mc:AlternateContent>
      <mc:AlternateContent xmlns:mc="http://schemas.openxmlformats.org/markup-compatibility/2006" xmlns:p14="http://schemas.microsoft.com/office/powerpoint/2010/main">
        <mc:Choice Requires="p14">
          <p:contentPart p14:bwMode="auto" r:id="rId188">
            <p14:nvContentPartPr>
              <p14:cNvPr id="118" name="Ink 117">
                <a:extLst>
                  <a:ext uri="{FF2B5EF4-FFF2-40B4-BE49-F238E27FC236}">
                    <a16:creationId xmlns:a16="http://schemas.microsoft.com/office/drawing/2014/main" id="{F4740DFF-7713-1C4C-8D63-808F2EA96673}"/>
                  </a:ext>
                </a:extLst>
              </p14:cNvPr>
              <p14:cNvContentPartPr/>
              <p14:nvPr/>
            </p14:nvContentPartPr>
            <p14:xfrm>
              <a:off x="10660348" y="993988"/>
              <a:ext cx="1157040" cy="653400"/>
            </p14:xfrm>
          </p:contentPart>
        </mc:Choice>
        <mc:Fallback xmlns="">
          <p:pic>
            <p:nvPicPr>
              <p:cNvPr id="118" name="Ink 117">
                <a:extLst>
                  <a:ext uri="{FF2B5EF4-FFF2-40B4-BE49-F238E27FC236}">
                    <a16:creationId xmlns:a16="http://schemas.microsoft.com/office/drawing/2014/main" id="{F4740DFF-7713-1C4C-8D63-808F2EA96673}"/>
                  </a:ext>
                </a:extLst>
              </p:cNvPr>
              <p:cNvPicPr/>
              <p:nvPr/>
            </p:nvPicPr>
            <p:blipFill>
              <a:blip r:embed="rId189"/>
              <a:stretch>
                <a:fillRect/>
              </a:stretch>
            </p:blipFill>
            <p:spPr>
              <a:xfrm>
                <a:off x="10651348" y="985348"/>
                <a:ext cx="1174680" cy="671040"/>
              </a:xfrm>
              <a:prstGeom prst="rect">
                <a:avLst/>
              </a:prstGeom>
            </p:spPr>
          </p:pic>
        </mc:Fallback>
      </mc:AlternateContent>
      <mc:AlternateContent xmlns:mc="http://schemas.openxmlformats.org/markup-compatibility/2006" xmlns:p14="http://schemas.microsoft.com/office/powerpoint/2010/main">
        <mc:Choice Requires="p14">
          <p:contentPart p14:bwMode="auto" r:id="rId190">
            <p14:nvContentPartPr>
              <p14:cNvPr id="120" name="Ink 119">
                <a:extLst>
                  <a:ext uri="{FF2B5EF4-FFF2-40B4-BE49-F238E27FC236}">
                    <a16:creationId xmlns:a16="http://schemas.microsoft.com/office/drawing/2014/main" id="{2086CC32-BFEB-A661-FFFA-64C4DC5B46D2}"/>
                  </a:ext>
                </a:extLst>
              </p14:cNvPr>
              <p14:cNvContentPartPr/>
              <p14:nvPr/>
            </p14:nvContentPartPr>
            <p14:xfrm>
              <a:off x="9618148" y="2118988"/>
              <a:ext cx="333360" cy="228240"/>
            </p14:xfrm>
          </p:contentPart>
        </mc:Choice>
        <mc:Fallback xmlns="">
          <p:pic>
            <p:nvPicPr>
              <p:cNvPr id="120" name="Ink 119">
                <a:extLst>
                  <a:ext uri="{FF2B5EF4-FFF2-40B4-BE49-F238E27FC236}">
                    <a16:creationId xmlns:a16="http://schemas.microsoft.com/office/drawing/2014/main" id="{2086CC32-BFEB-A661-FFFA-64C4DC5B46D2}"/>
                  </a:ext>
                </a:extLst>
              </p:cNvPr>
              <p:cNvPicPr/>
              <p:nvPr/>
            </p:nvPicPr>
            <p:blipFill>
              <a:blip r:embed="rId191"/>
              <a:stretch>
                <a:fillRect/>
              </a:stretch>
            </p:blipFill>
            <p:spPr>
              <a:xfrm>
                <a:off x="9609148" y="2110348"/>
                <a:ext cx="351000" cy="245880"/>
              </a:xfrm>
              <a:prstGeom prst="rect">
                <a:avLst/>
              </a:prstGeom>
            </p:spPr>
          </p:pic>
        </mc:Fallback>
      </mc:AlternateContent>
      <mc:AlternateContent xmlns:mc="http://schemas.openxmlformats.org/markup-compatibility/2006" xmlns:p14="http://schemas.microsoft.com/office/powerpoint/2010/main">
        <mc:Choice Requires="p14">
          <p:contentPart p14:bwMode="auto" r:id="rId192">
            <p14:nvContentPartPr>
              <p14:cNvPr id="121" name="Ink 120">
                <a:extLst>
                  <a:ext uri="{FF2B5EF4-FFF2-40B4-BE49-F238E27FC236}">
                    <a16:creationId xmlns:a16="http://schemas.microsoft.com/office/drawing/2014/main" id="{F9CBF293-B50D-D6E7-EF84-337D6DBA13E7}"/>
                  </a:ext>
                </a:extLst>
              </p14:cNvPr>
              <p14:cNvContentPartPr/>
              <p14:nvPr/>
            </p14:nvContentPartPr>
            <p14:xfrm>
              <a:off x="9929548" y="2017828"/>
              <a:ext cx="931680" cy="274680"/>
            </p14:xfrm>
          </p:contentPart>
        </mc:Choice>
        <mc:Fallback xmlns="">
          <p:pic>
            <p:nvPicPr>
              <p:cNvPr id="121" name="Ink 120">
                <a:extLst>
                  <a:ext uri="{FF2B5EF4-FFF2-40B4-BE49-F238E27FC236}">
                    <a16:creationId xmlns:a16="http://schemas.microsoft.com/office/drawing/2014/main" id="{F9CBF293-B50D-D6E7-EF84-337D6DBA13E7}"/>
                  </a:ext>
                </a:extLst>
              </p:cNvPr>
              <p:cNvPicPr/>
              <p:nvPr/>
            </p:nvPicPr>
            <p:blipFill>
              <a:blip r:embed="rId193"/>
              <a:stretch>
                <a:fillRect/>
              </a:stretch>
            </p:blipFill>
            <p:spPr>
              <a:xfrm>
                <a:off x="9920908" y="2008828"/>
                <a:ext cx="949320" cy="292320"/>
              </a:xfrm>
              <a:prstGeom prst="rect">
                <a:avLst/>
              </a:prstGeom>
            </p:spPr>
          </p:pic>
        </mc:Fallback>
      </mc:AlternateContent>
      <mc:AlternateContent xmlns:mc="http://schemas.openxmlformats.org/markup-compatibility/2006" xmlns:p14="http://schemas.microsoft.com/office/powerpoint/2010/main">
        <mc:Choice Requires="p14">
          <p:contentPart p14:bwMode="auto" r:id="rId194">
            <p14:nvContentPartPr>
              <p14:cNvPr id="123" name="Ink 122">
                <a:extLst>
                  <a:ext uri="{FF2B5EF4-FFF2-40B4-BE49-F238E27FC236}">
                    <a16:creationId xmlns:a16="http://schemas.microsoft.com/office/drawing/2014/main" id="{3BAA327B-0B5A-9D0B-91DE-032B8FBE5743}"/>
                  </a:ext>
                </a:extLst>
              </p14:cNvPr>
              <p14:cNvContentPartPr/>
              <p14:nvPr/>
            </p14:nvContentPartPr>
            <p14:xfrm>
              <a:off x="9507988" y="2418868"/>
              <a:ext cx="1148040" cy="689040"/>
            </p14:xfrm>
          </p:contentPart>
        </mc:Choice>
        <mc:Fallback xmlns="">
          <p:pic>
            <p:nvPicPr>
              <p:cNvPr id="123" name="Ink 122">
                <a:extLst>
                  <a:ext uri="{FF2B5EF4-FFF2-40B4-BE49-F238E27FC236}">
                    <a16:creationId xmlns:a16="http://schemas.microsoft.com/office/drawing/2014/main" id="{3BAA327B-0B5A-9D0B-91DE-032B8FBE5743}"/>
                  </a:ext>
                </a:extLst>
              </p:cNvPr>
              <p:cNvPicPr/>
              <p:nvPr/>
            </p:nvPicPr>
            <p:blipFill>
              <a:blip r:embed="rId195"/>
              <a:stretch>
                <a:fillRect/>
              </a:stretch>
            </p:blipFill>
            <p:spPr>
              <a:xfrm>
                <a:off x="9498988" y="2409868"/>
                <a:ext cx="1165680" cy="706680"/>
              </a:xfrm>
              <a:prstGeom prst="rect">
                <a:avLst/>
              </a:prstGeom>
            </p:spPr>
          </p:pic>
        </mc:Fallback>
      </mc:AlternateContent>
      <mc:AlternateContent xmlns:mc="http://schemas.openxmlformats.org/markup-compatibility/2006" xmlns:p14="http://schemas.microsoft.com/office/powerpoint/2010/main">
        <mc:Choice Requires="p14">
          <p:contentPart p14:bwMode="auto" r:id="rId196">
            <p14:nvContentPartPr>
              <p14:cNvPr id="124" name="Ink 123">
                <a:extLst>
                  <a:ext uri="{FF2B5EF4-FFF2-40B4-BE49-F238E27FC236}">
                    <a16:creationId xmlns:a16="http://schemas.microsoft.com/office/drawing/2014/main" id="{30CFA00E-0716-51B9-50B6-B78FE42D758D}"/>
                  </a:ext>
                </a:extLst>
              </p14:cNvPr>
              <p14:cNvContentPartPr/>
              <p14:nvPr/>
            </p14:nvContentPartPr>
            <p14:xfrm>
              <a:off x="10518868" y="2630188"/>
              <a:ext cx="249120" cy="48600"/>
            </p14:xfrm>
          </p:contentPart>
        </mc:Choice>
        <mc:Fallback xmlns="">
          <p:pic>
            <p:nvPicPr>
              <p:cNvPr id="124" name="Ink 123">
                <a:extLst>
                  <a:ext uri="{FF2B5EF4-FFF2-40B4-BE49-F238E27FC236}">
                    <a16:creationId xmlns:a16="http://schemas.microsoft.com/office/drawing/2014/main" id="{30CFA00E-0716-51B9-50B6-B78FE42D758D}"/>
                  </a:ext>
                </a:extLst>
              </p:cNvPr>
              <p:cNvPicPr/>
              <p:nvPr/>
            </p:nvPicPr>
            <p:blipFill>
              <a:blip r:embed="rId197"/>
              <a:stretch>
                <a:fillRect/>
              </a:stretch>
            </p:blipFill>
            <p:spPr>
              <a:xfrm>
                <a:off x="10510228" y="2621188"/>
                <a:ext cx="266760" cy="66240"/>
              </a:xfrm>
              <a:prstGeom prst="rect">
                <a:avLst/>
              </a:prstGeom>
            </p:spPr>
          </p:pic>
        </mc:Fallback>
      </mc:AlternateContent>
      <mc:AlternateContent xmlns:mc="http://schemas.openxmlformats.org/markup-compatibility/2006" xmlns:p14="http://schemas.microsoft.com/office/powerpoint/2010/main">
        <mc:Choice Requires="p14">
          <p:contentPart p14:bwMode="auto" r:id="rId198">
            <p14:nvContentPartPr>
              <p14:cNvPr id="125" name="Ink 124">
                <a:extLst>
                  <a:ext uri="{FF2B5EF4-FFF2-40B4-BE49-F238E27FC236}">
                    <a16:creationId xmlns:a16="http://schemas.microsoft.com/office/drawing/2014/main" id="{BA1B1F17-0227-2B6D-577D-6C6D23734F90}"/>
                  </a:ext>
                </a:extLst>
              </p14:cNvPr>
              <p14:cNvContentPartPr/>
              <p14:nvPr/>
            </p14:nvContentPartPr>
            <p14:xfrm>
              <a:off x="10838908" y="2369908"/>
              <a:ext cx="384480" cy="365760"/>
            </p14:xfrm>
          </p:contentPart>
        </mc:Choice>
        <mc:Fallback xmlns="">
          <p:pic>
            <p:nvPicPr>
              <p:cNvPr id="125" name="Ink 124">
                <a:extLst>
                  <a:ext uri="{FF2B5EF4-FFF2-40B4-BE49-F238E27FC236}">
                    <a16:creationId xmlns:a16="http://schemas.microsoft.com/office/drawing/2014/main" id="{BA1B1F17-0227-2B6D-577D-6C6D23734F90}"/>
                  </a:ext>
                </a:extLst>
              </p:cNvPr>
              <p:cNvPicPr/>
              <p:nvPr/>
            </p:nvPicPr>
            <p:blipFill>
              <a:blip r:embed="rId199"/>
              <a:stretch>
                <a:fillRect/>
              </a:stretch>
            </p:blipFill>
            <p:spPr>
              <a:xfrm>
                <a:off x="10830268" y="2361268"/>
                <a:ext cx="402120" cy="383400"/>
              </a:xfrm>
              <a:prstGeom prst="rect">
                <a:avLst/>
              </a:prstGeom>
            </p:spPr>
          </p:pic>
        </mc:Fallback>
      </mc:AlternateContent>
      <mc:AlternateContent xmlns:mc="http://schemas.openxmlformats.org/markup-compatibility/2006" xmlns:p14="http://schemas.microsoft.com/office/powerpoint/2010/main">
        <mc:Choice Requires="p14">
          <p:contentPart p14:bwMode="auto" r:id="rId200">
            <p14:nvContentPartPr>
              <p14:cNvPr id="126" name="Ink 125">
                <a:extLst>
                  <a:ext uri="{FF2B5EF4-FFF2-40B4-BE49-F238E27FC236}">
                    <a16:creationId xmlns:a16="http://schemas.microsoft.com/office/drawing/2014/main" id="{43AD5CCE-C087-3DF1-7530-AD07E9E65D33}"/>
                  </a:ext>
                </a:extLst>
              </p14:cNvPr>
              <p14:cNvContentPartPr/>
              <p14:nvPr/>
            </p14:nvContentPartPr>
            <p14:xfrm>
              <a:off x="11120788" y="2279548"/>
              <a:ext cx="43200" cy="61200"/>
            </p14:xfrm>
          </p:contentPart>
        </mc:Choice>
        <mc:Fallback xmlns="">
          <p:pic>
            <p:nvPicPr>
              <p:cNvPr id="126" name="Ink 125">
                <a:extLst>
                  <a:ext uri="{FF2B5EF4-FFF2-40B4-BE49-F238E27FC236}">
                    <a16:creationId xmlns:a16="http://schemas.microsoft.com/office/drawing/2014/main" id="{43AD5CCE-C087-3DF1-7530-AD07E9E65D33}"/>
                  </a:ext>
                </a:extLst>
              </p:cNvPr>
              <p:cNvPicPr/>
              <p:nvPr/>
            </p:nvPicPr>
            <p:blipFill>
              <a:blip r:embed="rId201"/>
              <a:stretch>
                <a:fillRect/>
              </a:stretch>
            </p:blipFill>
            <p:spPr>
              <a:xfrm>
                <a:off x="11111788" y="2270908"/>
                <a:ext cx="60840" cy="78840"/>
              </a:xfrm>
              <a:prstGeom prst="rect">
                <a:avLst/>
              </a:prstGeom>
            </p:spPr>
          </p:pic>
        </mc:Fallback>
      </mc:AlternateContent>
      <mc:AlternateContent xmlns:mc="http://schemas.openxmlformats.org/markup-compatibility/2006" xmlns:p14="http://schemas.microsoft.com/office/powerpoint/2010/main">
        <mc:Choice Requires="p14">
          <p:contentPart p14:bwMode="auto" r:id="rId202">
            <p14:nvContentPartPr>
              <p14:cNvPr id="127" name="Ink 126">
                <a:extLst>
                  <a:ext uri="{FF2B5EF4-FFF2-40B4-BE49-F238E27FC236}">
                    <a16:creationId xmlns:a16="http://schemas.microsoft.com/office/drawing/2014/main" id="{078120F0-7A04-FE09-492F-A527849392E3}"/>
                  </a:ext>
                </a:extLst>
              </p14:cNvPr>
              <p14:cNvContentPartPr/>
              <p14:nvPr/>
            </p14:nvContentPartPr>
            <p14:xfrm>
              <a:off x="11225188" y="2341468"/>
              <a:ext cx="392040" cy="172800"/>
            </p14:xfrm>
          </p:contentPart>
        </mc:Choice>
        <mc:Fallback xmlns="">
          <p:pic>
            <p:nvPicPr>
              <p:cNvPr id="127" name="Ink 126">
                <a:extLst>
                  <a:ext uri="{FF2B5EF4-FFF2-40B4-BE49-F238E27FC236}">
                    <a16:creationId xmlns:a16="http://schemas.microsoft.com/office/drawing/2014/main" id="{078120F0-7A04-FE09-492F-A527849392E3}"/>
                  </a:ext>
                </a:extLst>
              </p:cNvPr>
              <p:cNvPicPr/>
              <p:nvPr/>
            </p:nvPicPr>
            <p:blipFill>
              <a:blip r:embed="rId203"/>
              <a:stretch>
                <a:fillRect/>
              </a:stretch>
            </p:blipFill>
            <p:spPr>
              <a:xfrm>
                <a:off x="11216548" y="2332468"/>
                <a:ext cx="409680" cy="190440"/>
              </a:xfrm>
              <a:prstGeom prst="rect">
                <a:avLst/>
              </a:prstGeom>
            </p:spPr>
          </p:pic>
        </mc:Fallback>
      </mc:AlternateContent>
      <mc:AlternateContent xmlns:mc="http://schemas.openxmlformats.org/markup-compatibility/2006" xmlns:p14="http://schemas.microsoft.com/office/powerpoint/2010/main">
        <mc:Choice Requires="p14">
          <p:contentPart p14:bwMode="auto" r:id="rId204">
            <p14:nvContentPartPr>
              <p14:cNvPr id="128" name="Ink 127">
                <a:extLst>
                  <a:ext uri="{FF2B5EF4-FFF2-40B4-BE49-F238E27FC236}">
                    <a16:creationId xmlns:a16="http://schemas.microsoft.com/office/drawing/2014/main" id="{E605CD36-5CD4-066A-3B19-A841527F282C}"/>
                  </a:ext>
                </a:extLst>
              </p14:cNvPr>
              <p14:cNvContentPartPr/>
              <p14:nvPr/>
            </p14:nvContentPartPr>
            <p14:xfrm>
              <a:off x="11489068" y="2166508"/>
              <a:ext cx="467640" cy="366840"/>
            </p14:xfrm>
          </p:contentPart>
        </mc:Choice>
        <mc:Fallback xmlns="">
          <p:pic>
            <p:nvPicPr>
              <p:cNvPr id="128" name="Ink 127">
                <a:extLst>
                  <a:ext uri="{FF2B5EF4-FFF2-40B4-BE49-F238E27FC236}">
                    <a16:creationId xmlns:a16="http://schemas.microsoft.com/office/drawing/2014/main" id="{E605CD36-5CD4-066A-3B19-A841527F282C}"/>
                  </a:ext>
                </a:extLst>
              </p:cNvPr>
              <p:cNvPicPr/>
              <p:nvPr/>
            </p:nvPicPr>
            <p:blipFill>
              <a:blip r:embed="rId205"/>
              <a:stretch>
                <a:fillRect/>
              </a:stretch>
            </p:blipFill>
            <p:spPr>
              <a:xfrm>
                <a:off x="11480068" y="2157868"/>
                <a:ext cx="485280" cy="384480"/>
              </a:xfrm>
              <a:prstGeom prst="rect">
                <a:avLst/>
              </a:prstGeom>
            </p:spPr>
          </p:pic>
        </mc:Fallback>
      </mc:AlternateContent>
      <mc:AlternateContent xmlns:mc="http://schemas.openxmlformats.org/markup-compatibility/2006" xmlns:p14="http://schemas.microsoft.com/office/powerpoint/2010/main">
        <mc:Choice Requires="p14">
          <p:contentPart p14:bwMode="auto" r:id="rId206">
            <p14:nvContentPartPr>
              <p14:cNvPr id="146" name="Ink 145">
                <a:extLst>
                  <a:ext uri="{FF2B5EF4-FFF2-40B4-BE49-F238E27FC236}">
                    <a16:creationId xmlns:a16="http://schemas.microsoft.com/office/drawing/2014/main" id="{D7562E48-BBE7-01DA-1660-867F8A416FF7}"/>
                  </a:ext>
                </a:extLst>
              </p14:cNvPr>
              <p14:cNvContentPartPr/>
              <p14:nvPr/>
            </p14:nvContentPartPr>
            <p14:xfrm>
              <a:off x="1760428" y="4980628"/>
              <a:ext cx="154440" cy="181080"/>
            </p14:xfrm>
          </p:contentPart>
        </mc:Choice>
        <mc:Fallback xmlns="">
          <p:pic>
            <p:nvPicPr>
              <p:cNvPr id="146" name="Ink 145">
                <a:extLst>
                  <a:ext uri="{FF2B5EF4-FFF2-40B4-BE49-F238E27FC236}">
                    <a16:creationId xmlns:a16="http://schemas.microsoft.com/office/drawing/2014/main" id="{D7562E48-BBE7-01DA-1660-867F8A416FF7}"/>
                  </a:ext>
                </a:extLst>
              </p:cNvPr>
              <p:cNvPicPr/>
              <p:nvPr/>
            </p:nvPicPr>
            <p:blipFill>
              <a:blip r:embed="rId207"/>
              <a:stretch>
                <a:fillRect/>
              </a:stretch>
            </p:blipFill>
            <p:spPr>
              <a:xfrm>
                <a:off x="1751788" y="4971628"/>
                <a:ext cx="172080" cy="198720"/>
              </a:xfrm>
              <a:prstGeom prst="rect">
                <a:avLst/>
              </a:prstGeom>
            </p:spPr>
          </p:pic>
        </mc:Fallback>
      </mc:AlternateContent>
      <mc:AlternateContent xmlns:mc="http://schemas.openxmlformats.org/markup-compatibility/2006" xmlns:p14="http://schemas.microsoft.com/office/powerpoint/2010/main">
        <mc:Choice Requires="p14">
          <p:contentPart p14:bwMode="auto" r:id="rId208">
            <p14:nvContentPartPr>
              <p14:cNvPr id="147" name="Ink 146">
                <a:extLst>
                  <a:ext uri="{FF2B5EF4-FFF2-40B4-BE49-F238E27FC236}">
                    <a16:creationId xmlns:a16="http://schemas.microsoft.com/office/drawing/2014/main" id="{ABD137D2-14B8-FEA1-3E95-DBEAD8591B64}"/>
                  </a:ext>
                </a:extLst>
              </p14:cNvPr>
              <p14:cNvContentPartPr/>
              <p14:nvPr/>
            </p14:nvContentPartPr>
            <p14:xfrm>
              <a:off x="1909828" y="4903228"/>
              <a:ext cx="234720" cy="198000"/>
            </p14:xfrm>
          </p:contentPart>
        </mc:Choice>
        <mc:Fallback xmlns="">
          <p:pic>
            <p:nvPicPr>
              <p:cNvPr id="147" name="Ink 146">
                <a:extLst>
                  <a:ext uri="{FF2B5EF4-FFF2-40B4-BE49-F238E27FC236}">
                    <a16:creationId xmlns:a16="http://schemas.microsoft.com/office/drawing/2014/main" id="{ABD137D2-14B8-FEA1-3E95-DBEAD8591B64}"/>
                  </a:ext>
                </a:extLst>
              </p:cNvPr>
              <p:cNvPicPr/>
              <p:nvPr/>
            </p:nvPicPr>
            <p:blipFill>
              <a:blip r:embed="rId209"/>
              <a:stretch>
                <a:fillRect/>
              </a:stretch>
            </p:blipFill>
            <p:spPr>
              <a:xfrm>
                <a:off x="1900828" y="4894228"/>
                <a:ext cx="252360" cy="215640"/>
              </a:xfrm>
              <a:prstGeom prst="rect">
                <a:avLst/>
              </a:prstGeom>
            </p:spPr>
          </p:pic>
        </mc:Fallback>
      </mc:AlternateContent>
      <mc:AlternateContent xmlns:mc="http://schemas.openxmlformats.org/markup-compatibility/2006" xmlns:p14="http://schemas.microsoft.com/office/powerpoint/2010/main">
        <mc:Choice Requires="p14">
          <p:contentPart p14:bwMode="auto" r:id="rId210">
            <p14:nvContentPartPr>
              <p14:cNvPr id="149" name="Ink 148">
                <a:extLst>
                  <a:ext uri="{FF2B5EF4-FFF2-40B4-BE49-F238E27FC236}">
                    <a16:creationId xmlns:a16="http://schemas.microsoft.com/office/drawing/2014/main" id="{9A05D9C1-4CC9-04E7-5A1D-970060C464CF}"/>
                  </a:ext>
                </a:extLst>
              </p14:cNvPr>
              <p14:cNvContentPartPr/>
              <p14:nvPr/>
            </p14:nvContentPartPr>
            <p14:xfrm>
              <a:off x="1989748" y="4770748"/>
              <a:ext cx="285480" cy="339840"/>
            </p14:xfrm>
          </p:contentPart>
        </mc:Choice>
        <mc:Fallback xmlns="">
          <p:pic>
            <p:nvPicPr>
              <p:cNvPr id="149" name="Ink 148">
                <a:extLst>
                  <a:ext uri="{FF2B5EF4-FFF2-40B4-BE49-F238E27FC236}">
                    <a16:creationId xmlns:a16="http://schemas.microsoft.com/office/drawing/2014/main" id="{9A05D9C1-4CC9-04E7-5A1D-970060C464CF}"/>
                  </a:ext>
                </a:extLst>
              </p:cNvPr>
              <p:cNvPicPr/>
              <p:nvPr/>
            </p:nvPicPr>
            <p:blipFill>
              <a:blip r:embed="rId211"/>
              <a:stretch>
                <a:fillRect/>
              </a:stretch>
            </p:blipFill>
            <p:spPr>
              <a:xfrm>
                <a:off x="1980748" y="4761748"/>
                <a:ext cx="303120" cy="357480"/>
              </a:xfrm>
              <a:prstGeom prst="rect">
                <a:avLst/>
              </a:prstGeom>
            </p:spPr>
          </p:pic>
        </mc:Fallback>
      </mc:AlternateContent>
      <mc:AlternateContent xmlns:mc="http://schemas.openxmlformats.org/markup-compatibility/2006" xmlns:p14="http://schemas.microsoft.com/office/powerpoint/2010/main">
        <mc:Choice Requires="p14">
          <p:contentPart p14:bwMode="auto" r:id="rId212">
            <p14:nvContentPartPr>
              <p14:cNvPr id="150" name="Ink 149">
                <a:extLst>
                  <a:ext uri="{FF2B5EF4-FFF2-40B4-BE49-F238E27FC236}">
                    <a16:creationId xmlns:a16="http://schemas.microsoft.com/office/drawing/2014/main" id="{74089813-0FE9-EC69-3313-AA788F55BB33}"/>
                  </a:ext>
                </a:extLst>
              </p14:cNvPr>
              <p14:cNvContentPartPr/>
              <p14:nvPr/>
            </p14:nvContentPartPr>
            <p14:xfrm>
              <a:off x="1990108" y="4727908"/>
              <a:ext cx="667440" cy="290160"/>
            </p14:xfrm>
          </p:contentPart>
        </mc:Choice>
        <mc:Fallback xmlns="">
          <p:pic>
            <p:nvPicPr>
              <p:cNvPr id="150" name="Ink 149">
                <a:extLst>
                  <a:ext uri="{FF2B5EF4-FFF2-40B4-BE49-F238E27FC236}">
                    <a16:creationId xmlns:a16="http://schemas.microsoft.com/office/drawing/2014/main" id="{74089813-0FE9-EC69-3313-AA788F55BB33}"/>
                  </a:ext>
                </a:extLst>
              </p:cNvPr>
              <p:cNvPicPr/>
              <p:nvPr/>
            </p:nvPicPr>
            <p:blipFill>
              <a:blip r:embed="rId213"/>
              <a:stretch>
                <a:fillRect/>
              </a:stretch>
            </p:blipFill>
            <p:spPr>
              <a:xfrm>
                <a:off x="1981108" y="4719268"/>
                <a:ext cx="685080" cy="307800"/>
              </a:xfrm>
              <a:prstGeom prst="rect">
                <a:avLst/>
              </a:prstGeom>
            </p:spPr>
          </p:pic>
        </mc:Fallback>
      </mc:AlternateContent>
      <mc:AlternateContent xmlns:mc="http://schemas.openxmlformats.org/markup-compatibility/2006" xmlns:p14="http://schemas.microsoft.com/office/powerpoint/2010/main">
        <mc:Choice Requires="p14">
          <p:contentPart p14:bwMode="auto" r:id="rId214">
            <p14:nvContentPartPr>
              <p14:cNvPr id="151" name="Ink 150">
                <a:extLst>
                  <a:ext uri="{FF2B5EF4-FFF2-40B4-BE49-F238E27FC236}">
                    <a16:creationId xmlns:a16="http://schemas.microsoft.com/office/drawing/2014/main" id="{E965CA4A-919C-37EA-2D67-FB0F5B88C5EC}"/>
                  </a:ext>
                </a:extLst>
              </p14:cNvPr>
              <p14:cNvContentPartPr/>
              <p14:nvPr/>
            </p14:nvContentPartPr>
            <p14:xfrm>
              <a:off x="2505988" y="4639708"/>
              <a:ext cx="249840" cy="242640"/>
            </p14:xfrm>
          </p:contentPart>
        </mc:Choice>
        <mc:Fallback xmlns="">
          <p:pic>
            <p:nvPicPr>
              <p:cNvPr id="151" name="Ink 150">
                <a:extLst>
                  <a:ext uri="{FF2B5EF4-FFF2-40B4-BE49-F238E27FC236}">
                    <a16:creationId xmlns:a16="http://schemas.microsoft.com/office/drawing/2014/main" id="{E965CA4A-919C-37EA-2D67-FB0F5B88C5EC}"/>
                  </a:ext>
                </a:extLst>
              </p:cNvPr>
              <p:cNvPicPr/>
              <p:nvPr/>
            </p:nvPicPr>
            <p:blipFill>
              <a:blip r:embed="rId215"/>
              <a:stretch>
                <a:fillRect/>
              </a:stretch>
            </p:blipFill>
            <p:spPr>
              <a:xfrm>
                <a:off x="2496988" y="4630708"/>
                <a:ext cx="267480" cy="260280"/>
              </a:xfrm>
              <a:prstGeom prst="rect">
                <a:avLst/>
              </a:prstGeom>
            </p:spPr>
          </p:pic>
        </mc:Fallback>
      </mc:AlternateContent>
      <mc:AlternateContent xmlns:mc="http://schemas.openxmlformats.org/markup-compatibility/2006" xmlns:p14="http://schemas.microsoft.com/office/powerpoint/2010/main">
        <mc:Choice Requires="p14">
          <p:contentPart p14:bwMode="auto" r:id="rId216">
            <p14:nvContentPartPr>
              <p14:cNvPr id="152" name="Ink 151">
                <a:extLst>
                  <a:ext uri="{FF2B5EF4-FFF2-40B4-BE49-F238E27FC236}">
                    <a16:creationId xmlns:a16="http://schemas.microsoft.com/office/drawing/2014/main" id="{43E0DE3C-AD7F-8D6C-4034-DDDDC41152EB}"/>
                  </a:ext>
                </a:extLst>
              </p14:cNvPr>
              <p14:cNvContentPartPr/>
              <p14:nvPr/>
            </p14:nvContentPartPr>
            <p14:xfrm>
              <a:off x="2738188" y="4375828"/>
              <a:ext cx="584640" cy="477000"/>
            </p14:xfrm>
          </p:contentPart>
        </mc:Choice>
        <mc:Fallback xmlns="">
          <p:pic>
            <p:nvPicPr>
              <p:cNvPr id="152" name="Ink 151">
                <a:extLst>
                  <a:ext uri="{FF2B5EF4-FFF2-40B4-BE49-F238E27FC236}">
                    <a16:creationId xmlns:a16="http://schemas.microsoft.com/office/drawing/2014/main" id="{43E0DE3C-AD7F-8D6C-4034-DDDDC41152EB}"/>
                  </a:ext>
                </a:extLst>
              </p:cNvPr>
              <p:cNvPicPr/>
              <p:nvPr/>
            </p:nvPicPr>
            <p:blipFill>
              <a:blip r:embed="rId217"/>
              <a:stretch>
                <a:fillRect/>
              </a:stretch>
            </p:blipFill>
            <p:spPr>
              <a:xfrm>
                <a:off x="2729188" y="4366828"/>
                <a:ext cx="602280" cy="494640"/>
              </a:xfrm>
              <a:prstGeom prst="rect">
                <a:avLst/>
              </a:prstGeom>
            </p:spPr>
          </p:pic>
        </mc:Fallback>
      </mc:AlternateContent>
      <mc:AlternateContent xmlns:mc="http://schemas.openxmlformats.org/markup-compatibility/2006" xmlns:p14="http://schemas.microsoft.com/office/powerpoint/2010/main">
        <mc:Choice Requires="p14">
          <p:contentPart p14:bwMode="auto" r:id="rId218">
            <p14:nvContentPartPr>
              <p14:cNvPr id="153" name="Ink 152">
                <a:extLst>
                  <a:ext uri="{FF2B5EF4-FFF2-40B4-BE49-F238E27FC236}">
                    <a16:creationId xmlns:a16="http://schemas.microsoft.com/office/drawing/2014/main" id="{8514043C-CD1B-7601-B1A0-F5860DE3A058}"/>
                  </a:ext>
                </a:extLst>
              </p14:cNvPr>
              <p14:cNvContentPartPr/>
              <p14:nvPr/>
            </p14:nvContentPartPr>
            <p14:xfrm>
              <a:off x="3267028" y="4276108"/>
              <a:ext cx="177480" cy="238680"/>
            </p14:xfrm>
          </p:contentPart>
        </mc:Choice>
        <mc:Fallback xmlns="">
          <p:pic>
            <p:nvPicPr>
              <p:cNvPr id="153" name="Ink 152">
                <a:extLst>
                  <a:ext uri="{FF2B5EF4-FFF2-40B4-BE49-F238E27FC236}">
                    <a16:creationId xmlns:a16="http://schemas.microsoft.com/office/drawing/2014/main" id="{8514043C-CD1B-7601-B1A0-F5860DE3A058}"/>
                  </a:ext>
                </a:extLst>
              </p:cNvPr>
              <p:cNvPicPr/>
              <p:nvPr/>
            </p:nvPicPr>
            <p:blipFill>
              <a:blip r:embed="rId219"/>
              <a:stretch>
                <a:fillRect/>
              </a:stretch>
            </p:blipFill>
            <p:spPr>
              <a:xfrm>
                <a:off x="3258388" y="4267108"/>
                <a:ext cx="195120" cy="256320"/>
              </a:xfrm>
              <a:prstGeom prst="rect">
                <a:avLst/>
              </a:prstGeom>
            </p:spPr>
          </p:pic>
        </mc:Fallback>
      </mc:AlternateContent>
      <mc:AlternateContent xmlns:mc="http://schemas.openxmlformats.org/markup-compatibility/2006" xmlns:p14="http://schemas.microsoft.com/office/powerpoint/2010/main">
        <mc:Choice Requires="p14">
          <p:contentPart p14:bwMode="auto" r:id="rId220">
            <p14:nvContentPartPr>
              <p14:cNvPr id="154" name="Ink 153">
                <a:extLst>
                  <a:ext uri="{FF2B5EF4-FFF2-40B4-BE49-F238E27FC236}">
                    <a16:creationId xmlns:a16="http://schemas.microsoft.com/office/drawing/2014/main" id="{CD092587-2E38-2EE1-AE72-9B00501B4AFB}"/>
                  </a:ext>
                </a:extLst>
              </p14:cNvPr>
              <p14:cNvContentPartPr/>
              <p14:nvPr/>
            </p14:nvContentPartPr>
            <p14:xfrm>
              <a:off x="3488068" y="4326148"/>
              <a:ext cx="103320" cy="232200"/>
            </p14:xfrm>
          </p:contentPart>
        </mc:Choice>
        <mc:Fallback xmlns="">
          <p:pic>
            <p:nvPicPr>
              <p:cNvPr id="154" name="Ink 153">
                <a:extLst>
                  <a:ext uri="{FF2B5EF4-FFF2-40B4-BE49-F238E27FC236}">
                    <a16:creationId xmlns:a16="http://schemas.microsoft.com/office/drawing/2014/main" id="{CD092587-2E38-2EE1-AE72-9B00501B4AFB}"/>
                  </a:ext>
                </a:extLst>
              </p:cNvPr>
              <p:cNvPicPr/>
              <p:nvPr/>
            </p:nvPicPr>
            <p:blipFill>
              <a:blip r:embed="rId221"/>
              <a:stretch>
                <a:fillRect/>
              </a:stretch>
            </p:blipFill>
            <p:spPr>
              <a:xfrm>
                <a:off x="3479428" y="4317508"/>
                <a:ext cx="120960" cy="249840"/>
              </a:xfrm>
              <a:prstGeom prst="rect">
                <a:avLst/>
              </a:prstGeom>
            </p:spPr>
          </p:pic>
        </mc:Fallback>
      </mc:AlternateContent>
      <mc:AlternateContent xmlns:mc="http://schemas.openxmlformats.org/markup-compatibility/2006" xmlns:p14="http://schemas.microsoft.com/office/powerpoint/2010/main">
        <mc:Choice Requires="p14">
          <p:contentPart p14:bwMode="auto" r:id="rId222">
            <p14:nvContentPartPr>
              <p14:cNvPr id="156" name="Ink 155">
                <a:extLst>
                  <a:ext uri="{FF2B5EF4-FFF2-40B4-BE49-F238E27FC236}">
                    <a16:creationId xmlns:a16="http://schemas.microsoft.com/office/drawing/2014/main" id="{C90610B2-A050-BF54-F133-23127123972F}"/>
                  </a:ext>
                </a:extLst>
              </p14:cNvPr>
              <p14:cNvContentPartPr/>
              <p14:nvPr/>
            </p14:nvContentPartPr>
            <p14:xfrm>
              <a:off x="5820148" y="4343788"/>
              <a:ext cx="131040" cy="198000"/>
            </p14:xfrm>
          </p:contentPart>
        </mc:Choice>
        <mc:Fallback xmlns="">
          <p:pic>
            <p:nvPicPr>
              <p:cNvPr id="156" name="Ink 155">
                <a:extLst>
                  <a:ext uri="{FF2B5EF4-FFF2-40B4-BE49-F238E27FC236}">
                    <a16:creationId xmlns:a16="http://schemas.microsoft.com/office/drawing/2014/main" id="{C90610B2-A050-BF54-F133-23127123972F}"/>
                  </a:ext>
                </a:extLst>
              </p:cNvPr>
              <p:cNvPicPr/>
              <p:nvPr/>
            </p:nvPicPr>
            <p:blipFill>
              <a:blip r:embed="rId223"/>
              <a:stretch>
                <a:fillRect/>
              </a:stretch>
            </p:blipFill>
            <p:spPr>
              <a:xfrm>
                <a:off x="5811148" y="4334788"/>
                <a:ext cx="148680" cy="215640"/>
              </a:xfrm>
              <a:prstGeom prst="rect">
                <a:avLst/>
              </a:prstGeom>
            </p:spPr>
          </p:pic>
        </mc:Fallback>
      </mc:AlternateContent>
      <mc:AlternateContent xmlns:mc="http://schemas.openxmlformats.org/markup-compatibility/2006" xmlns:p14="http://schemas.microsoft.com/office/powerpoint/2010/main">
        <mc:Choice Requires="p14">
          <p:contentPart p14:bwMode="auto" r:id="rId224">
            <p14:nvContentPartPr>
              <p14:cNvPr id="157" name="Ink 156">
                <a:extLst>
                  <a:ext uri="{FF2B5EF4-FFF2-40B4-BE49-F238E27FC236}">
                    <a16:creationId xmlns:a16="http://schemas.microsoft.com/office/drawing/2014/main" id="{F235A2A3-B786-DFD0-0CEC-EF88EC75EF48}"/>
                  </a:ext>
                </a:extLst>
              </p14:cNvPr>
              <p14:cNvContentPartPr/>
              <p14:nvPr/>
            </p14:nvContentPartPr>
            <p14:xfrm>
              <a:off x="5966668" y="4227148"/>
              <a:ext cx="152280" cy="252360"/>
            </p14:xfrm>
          </p:contentPart>
        </mc:Choice>
        <mc:Fallback xmlns="">
          <p:pic>
            <p:nvPicPr>
              <p:cNvPr id="157" name="Ink 156">
                <a:extLst>
                  <a:ext uri="{FF2B5EF4-FFF2-40B4-BE49-F238E27FC236}">
                    <a16:creationId xmlns:a16="http://schemas.microsoft.com/office/drawing/2014/main" id="{F235A2A3-B786-DFD0-0CEC-EF88EC75EF48}"/>
                  </a:ext>
                </a:extLst>
              </p:cNvPr>
              <p:cNvPicPr/>
              <p:nvPr/>
            </p:nvPicPr>
            <p:blipFill>
              <a:blip r:embed="rId225"/>
              <a:stretch>
                <a:fillRect/>
              </a:stretch>
            </p:blipFill>
            <p:spPr>
              <a:xfrm>
                <a:off x="5957668" y="4218508"/>
                <a:ext cx="169920" cy="270000"/>
              </a:xfrm>
              <a:prstGeom prst="rect">
                <a:avLst/>
              </a:prstGeom>
            </p:spPr>
          </p:pic>
        </mc:Fallback>
      </mc:AlternateContent>
      <mc:AlternateContent xmlns:mc="http://schemas.openxmlformats.org/markup-compatibility/2006" xmlns:p14="http://schemas.microsoft.com/office/powerpoint/2010/main">
        <mc:Choice Requires="p14">
          <p:contentPart p14:bwMode="auto" r:id="rId226">
            <p14:nvContentPartPr>
              <p14:cNvPr id="158" name="Ink 157">
                <a:extLst>
                  <a:ext uri="{FF2B5EF4-FFF2-40B4-BE49-F238E27FC236}">
                    <a16:creationId xmlns:a16="http://schemas.microsoft.com/office/drawing/2014/main" id="{653B47DE-42C9-0D9A-5C79-3B1084E33E75}"/>
                  </a:ext>
                </a:extLst>
              </p14:cNvPr>
              <p14:cNvContentPartPr/>
              <p14:nvPr/>
            </p14:nvContentPartPr>
            <p14:xfrm>
              <a:off x="6112828" y="4028788"/>
              <a:ext cx="428040" cy="435600"/>
            </p14:xfrm>
          </p:contentPart>
        </mc:Choice>
        <mc:Fallback xmlns="">
          <p:pic>
            <p:nvPicPr>
              <p:cNvPr id="158" name="Ink 157">
                <a:extLst>
                  <a:ext uri="{FF2B5EF4-FFF2-40B4-BE49-F238E27FC236}">
                    <a16:creationId xmlns:a16="http://schemas.microsoft.com/office/drawing/2014/main" id="{653B47DE-42C9-0D9A-5C79-3B1084E33E75}"/>
                  </a:ext>
                </a:extLst>
              </p:cNvPr>
              <p:cNvPicPr/>
              <p:nvPr/>
            </p:nvPicPr>
            <p:blipFill>
              <a:blip r:embed="rId227"/>
              <a:stretch>
                <a:fillRect/>
              </a:stretch>
            </p:blipFill>
            <p:spPr>
              <a:xfrm>
                <a:off x="6104188" y="4019788"/>
                <a:ext cx="445680" cy="453240"/>
              </a:xfrm>
              <a:prstGeom prst="rect">
                <a:avLst/>
              </a:prstGeom>
            </p:spPr>
          </p:pic>
        </mc:Fallback>
      </mc:AlternateContent>
      <mc:AlternateContent xmlns:mc="http://schemas.openxmlformats.org/markup-compatibility/2006" xmlns:p14="http://schemas.microsoft.com/office/powerpoint/2010/main">
        <mc:Choice Requires="p14">
          <p:contentPart p14:bwMode="auto" r:id="rId228">
            <p14:nvContentPartPr>
              <p14:cNvPr id="159" name="Ink 158">
                <a:extLst>
                  <a:ext uri="{FF2B5EF4-FFF2-40B4-BE49-F238E27FC236}">
                    <a16:creationId xmlns:a16="http://schemas.microsoft.com/office/drawing/2014/main" id="{08E87034-CAF9-7EC9-B2BF-C7BF5032E112}"/>
                  </a:ext>
                </a:extLst>
              </p14:cNvPr>
              <p14:cNvContentPartPr/>
              <p14:nvPr/>
            </p14:nvContentPartPr>
            <p14:xfrm>
              <a:off x="6532228" y="4194028"/>
              <a:ext cx="180360" cy="230760"/>
            </p14:xfrm>
          </p:contentPart>
        </mc:Choice>
        <mc:Fallback xmlns="">
          <p:pic>
            <p:nvPicPr>
              <p:cNvPr id="159" name="Ink 158">
                <a:extLst>
                  <a:ext uri="{FF2B5EF4-FFF2-40B4-BE49-F238E27FC236}">
                    <a16:creationId xmlns:a16="http://schemas.microsoft.com/office/drawing/2014/main" id="{08E87034-CAF9-7EC9-B2BF-C7BF5032E112}"/>
                  </a:ext>
                </a:extLst>
              </p:cNvPr>
              <p:cNvPicPr/>
              <p:nvPr/>
            </p:nvPicPr>
            <p:blipFill>
              <a:blip r:embed="rId229"/>
              <a:stretch>
                <a:fillRect/>
              </a:stretch>
            </p:blipFill>
            <p:spPr>
              <a:xfrm>
                <a:off x="6523588" y="4185028"/>
                <a:ext cx="198000" cy="248400"/>
              </a:xfrm>
              <a:prstGeom prst="rect">
                <a:avLst/>
              </a:prstGeom>
            </p:spPr>
          </p:pic>
        </mc:Fallback>
      </mc:AlternateContent>
      <mc:AlternateContent xmlns:mc="http://schemas.openxmlformats.org/markup-compatibility/2006" xmlns:p14="http://schemas.microsoft.com/office/powerpoint/2010/main">
        <mc:Choice Requires="p14">
          <p:contentPart p14:bwMode="auto" r:id="rId230">
            <p14:nvContentPartPr>
              <p14:cNvPr id="160" name="Ink 159">
                <a:extLst>
                  <a:ext uri="{FF2B5EF4-FFF2-40B4-BE49-F238E27FC236}">
                    <a16:creationId xmlns:a16="http://schemas.microsoft.com/office/drawing/2014/main" id="{34FEEFE2-9FD2-9E46-3A3D-CD0412D8BAA5}"/>
                  </a:ext>
                </a:extLst>
              </p14:cNvPr>
              <p14:cNvContentPartPr/>
              <p14:nvPr/>
            </p14:nvContentPartPr>
            <p14:xfrm>
              <a:off x="6681988" y="4004308"/>
              <a:ext cx="398160" cy="358920"/>
            </p14:xfrm>
          </p:contentPart>
        </mc:Choice>
        <mc:Fallback xmlns="">
          <p:pic>
            <p:nvPicPr>
              <p:cNvPr id="160" name="Ink 159">
                <a:extLst>
                  <a:ext uri="{FF2B5EF4-FFF2-40B4-BE49-F238E27FC236}">
                    <a16:creationId xmlns:a16="http://schemas.microsoft.com/office/drawing/2014/main" id="{34FEEFE2-9FD2-9E46-3A3D-CD0412D8BAA5}"/>
                  </a:ext>
                </a:extLst>
              </p:cNvPr>
              <p:cNvPicPr/>
              <p:nvPr/>
            </p:nvPicPr>
            <p:blipFill>
              <a:blip r:embed="rId231"/>
              <a:stretch>
                <a:fillRect/>
              </a:stretch>
            </p:blipFill>
            <p:spPr>
              <a:xfrm>
                <a:off x="6673348" y="3995308"/>
                <a:ext cx="415800" cy="376560"/>
              </a:xfrm>
              <a:prstGeom prst="rect">
                <a:avLst/>
              </a:prstGeom>
            </p:spPr>
          </p:pic>
        </mc:Fallback>
      </mc:AlternateContent>
      <mc:AlternateContent xmlns:mc="http://schemas.openxmlformats.org/markup-compatibility/2006" xmlns:p14="http://schemas.microsoft.com/office/powerpoint/2010/main">
        <mc:Choice Requires="p14">
          <p:contentPart p14:bwMode="auto" r:id="rId232">
            <p14:nvContentPartPr>
              <p14:cNvPr id="161" name="Ink 160">
                <a:extLst>
                  <a:ext uri="{FF2B5EF4-FFF2-40B4-BE49-F238E27FC236}">
                    <a16:creationId xmlns:a16="http://schemas.microsoft.com/office/drawing/2014/main" id="{B05E0974-ACDD-0848-9AAA-5D2148C8A4C1}"/>
                  </a:ext>
                </a:extLst>
              </p14:cNvPr>
              <p14:cNvContentPartPr/>
              <p14:nvPr/>
            </p14:nvContentPartPr>
            <p14:xfrm>
              <a:off x="6994828" y="3907468"/>
              <a:ext cx="290880" cy="470880"/>
            </p14:xfrm>
          </p:contentPart>
        </mc:Choice>
        <mc:Fallback xmlns="">
          <p:pic>
            <p:nvPicPr>
              <p:cNvPr id="161" name="Ink 160">
                <a:extLst>
                  <a:ext uri="{FF2B5EF4-FFF2-40B4-BE49-F238E27FC236}">
                    <a16:creationId xmlns:a16="http://schemas.microsoft.com/office/drawing/2014/main" id="{B05E0974-ACDD-0848-9AAA-5D2148C8A4C1}"/>
                  </a:ext>
                </a:extLst>
              </p:cNvPr>
              <p:cNvPicPr/>
              <p:nvPr/>
            </p:nvPicPr>
            <p:blipFill>
              <a:blip r:embed="rId233"/>
              <a:stretch>
                <a:fillRect/>
              </a:stretch>
            </p:blipFill>
            <p:spPr>
              <a:xfrm>
                <a:off x="6986188" y="3898468"/>
                <a:ext cx="308520" cy="488520"/>
              </a:xfrm>
              <a:prstGeom prst="rect">
                <a:avLst/>
              </a:prstGeom>
            </p:spPr>
          </p:pic>
        </mc:Fallback>
      </mc:AlternateContent>
      <mc:AlternateContent xmlns:mc="http://schemas.openxmlformats.org/markup-compatibility/2006" xmlns:p14="http://schemas.microsoft.com/office/powerpoint/2010/main">
        <mc:Choice Requires="p14">
          <p:contentPart p14:bwMode="auto" r:id="rId234">
            <p14:nvContentPartPr>
              <p14:cNvPr id="162" name="Ink 161">
                <a:extLst>
                  <a:ext uri="{FF2B5EF4-FFF2-40B4-BE49-F238E27FC236}">
                    <a16:creationId xmlns:a16="http://schemas.microsoft.com/office/drawing/2014/main" id="{2ECD625A-CBAF-E754-351F-C8E07C6D78E1}"/>
                  </a:ext>
                </a:extLst>
              </p14:cNvPr>
              <p14:cNvContentPartPr/>
              <p14:nvPr/>
            </p14:nvContentPartPr>
            <p14:xfrm>
              <a:off x="7372108" y="3994588"/>
              <a:ext cx="183600" cy="409320"/>
            </p14:xfrm>
          </p:contentPart>
        </mc:Choice>
        <mc:Fallback xmlns="">
          <p:pic>
            <p:nvPicPr>
              <p:cNvPr id="162" name="Ink 161">
                <a:extLst>
                  <a:ext uri="{FF2B5EF4-FFF2-40B4-BE49-F238E27FC236}">
                    <a16:creationId xmlns:a16="http://schemas.microsoft.com/office/drawing/2014/main" id="{2ECD625A-CBAF-E754-351F-C8E07C6D78E1}"/>
                  </a:ext>
                </a:extLst>
              </p:cNvPr>
              <p:cNvPicPr/>
              <p:nvPr/>
            </p:nvPicPr>
            <p:blipFill>
              <a:blip r:embed="rId235"/>
              <a:stretch>
                <a:fillRect/>
              </a:stretch>
            </p:blipFill>
            <p:spPr>
              <a:xfrm>
                <a:off x="7363108" y="3985588"/>
                <a:ext cx="201240" cy="426960"/>
              </a:xfrm>
              <a:prstGeom prst="rect">
                <a:avLst/>
              </a:prstGeom>
            </p:spPr>
          </p:pic>
        </mc:Fallback>
      </mc:AlternateContent>
      <mc:AlternateContent xmlns:mc="http://schemas.openxmlformats.org/markup-compatibility/2006" xmlns:p14="http://schemas.microsoft.com/office/powerpoint/2010/main">
        <mc:Choice Requires="p14">
          <p:contentPart p14:bwMode="auto" r:id="rId236">
            <p14:nvContentPartPr>
              <p14:cNvPr id="164" name="Ink 163">
                <a:extLst>
                  <a:ext uri="{FF2B5EF4-FFF2-40B4-BE49-F238E27FC236}">
                    <a16:creationId xmlns:a16="http://schemas.microsoft.com/office/drawing/2014/main" id="{FEA58C94-B76E-D288-77A4-00C342EED971}"/>
                  </a:ext>
                </a:extLst>
              </p14:cNvPr>
              <p14:cNvContentPartPr/>
              <p14:nvPr/>
            </p14:nvContentPartPr>
            <p14:xfrm>
              <a:off x="7610788" y="4013308"/>
              <a:ext cx="186840" cy="279360"/>
            </p14:xfrm>
          </p:contentPart>
        </mc:Choice>
        <mc:Fallback xmlns="">
          <p:pic>
            <p:nvPicPr>
              <p:cNvPr id="164" name="Ink 163">
                <a:extLst>
                  <a:ext uri="{FF2B5EF4-FFF2-40B4-BE49-F238E27FC236}">
                    <a16:creationId xmlns:a16="http://schemas.microsoft.com/office/drawing/2014/main" id="{FEA58C94-B76E-D288-77A4-00C342EED971}"/>
                  </a:ext>
                </a:extLst>
              </p:cNvPr>
              <p:cNvPicPr/>
              <p:nvPr/>
            </p:nvPicPr>
            <p:blipFill>
              <a:blip r:embed="rId237"/>
              <a:stretch>
                <a:fillRect/>
              </a:stretch>
            </p:blipFill>
            <p:spPr>
              <a:xfrm>
                <a:off x="7601788" y="4004308"/>
                <a:ext cx="204480" cy="297000"/>
              </a:xfrm>
              <a:prstGeom prst="rect">
                <a:avLst/>
              </a:prstGeom>
            </p:spPr>
          </p:pic>
        </mc:Fallback>
      </mc:AlternateContent>
      <mc:AlternateContent xmlns:mc="http://schemas.openxmlformats.org/markup-compatibility/2006" xmlns:p14="http://schemas.microsoft.com/office/powerpoint/2010/main">
        <mc:Choice Requires="p14">
          <p:contentPart p14:bwMode="auto" r:id="rId238">
            <p14:nvContentPartPr>
              <p14:cNvPr id="130" name="Ink 129">
                <a:extLst>
                  <a:ext uri="{FF2B5EF4-FFF2-40B4-BE49-F238E27FC236}">
                    <a16:creationId xmlns:a16="http://schemas.microsoft.com/office/drawing/2014/main" id="{76A9FD17-CDA5-7E50-E499-6450F82B19CD}"/>
                  </a:ext>
                </a:extLst>
              </p14:cNvPr>
              <p14:cNvContentPartPr/>
              <p14:nvPr/>
            </p14:nvContentPartPr>
            <p14:xfrm>
              <a:off x="9537148" y="3531268"/>
              <a:ext cx="76680" cy="199800"/>
            </p14:xfrm>
          </p:contentPart>
        </mc:Choice>
        <mc:Fallback xmlns="">
          <p:pic>
            <p:nvPicPr>
              <p:cNvPr id="130" name="Ink 129">
                <a:extLst>
                  <a:ext uri="{FF2B5EF4-FFF2-40B4-BE49-F238E27FC236}">
                    <a16:creationId xmlns:a16="http://schemas.microsoft.com/office/drawing/2014/main" id="{76A9FD17-CDA5-7E50-E499-6450F82B19CD}"/>
                  </a:ext>
                </a:extLst>
              </p:cNvPr>
              <p:cNvPicPr/>
              <p:nvPr/>
            </p:nvPicPr>
            <p:blipFill>
              <a:blip r:embed="rId239"/>
              <a:stretch>
                <a:fillRect/>
              </a:stretch>
            </p:blipFill>
            <p:spPr>
              <a:xfrm>
                <a:off x="9528508" y="3522628"/>
                <a:ext cx="94320" cy="217440"/>
              </a:xfrm>
              <a:prstGeom prst="rect">
                <a:avLst/>
              </a:prstGeom>
            </p:spPr>
          </p:pic>
        </mc:Fallback>
      </mc:AlternateContent>
      <mc:AlternateContent xmlns:mc="http://schemas.openxmlformats.org/markup-compatibility/2006" xmlns:p14="http://schemas.microsoft.com/office/powerpoint/2010/main">
        <mc:Choice Requires="p14">
          <p:contentPart p14:bwMode="auto" r:id="rId240">
            <p14:nvContentPartPr>
              <p14:cNvPr id="131" name="Ink 130">
                <a:extLst>
                  <a:ext uri="{FF2B5EF4-FFF2-40B4-BE49-F238E27FC236}">
                    <a16:creationId xmlns:a16="http://schemas.microsoft.com/office/drawing/2014/main" id="{0E8D395B-ACFB-FBCA-5D1D-1A1094A559D9}"/>
                  </a:ext>
                </a:extLst>
              </p14:cNvPr>
              <p14:cNvContentPartPr/>
              <p14:nvPr/>
            </p14:nvContentPartPr>
            <p14:xfrm>
              <a:off x="9425188" y="3344788"/>
              <a:ext cx="121680" cy="41760"/>
            </p14:xfrm>
          </p:contentPart>
        </mc:Choice>
        <mc:Fallback xmlns="">
          <p:pic>
            <p:nvPicPr>
              <p:cNvPr id="131" name="Ink 130">
                <a:extLst>
                  <a:ext uri="{FF2B5EF4-FFF2-40B4-BE49-F238E27FC236}">
                    <a16:creationId xmlns:a16="http://schemas.microsoft.com/office/drawing/2014/main" id="{0E8D395B-ACFB-FBCA-5D1D-1A1094A559D9}"/>
                  </a:ext>
                </a:extLst>
              </p:cNvPr>
              <p:cNvPicPr/>
              <p:nvPr/>
            </p:nvPicPr>
            <p:blipFill>
              <a:blip r:embed="rId241"/>
              <a:stretch>
                <a:fillRect/>
              </a:stretch>
            </p:blipFill>
            <p:spPr>
              <a:xfrm>
                <a:off x="9416548" y="3335788"/>
                <a:ext cx="139320" cy="59400"/>
              </a:xfrm>
              <a:prstGeom prst="rect">
                <a:avLst/>
              </a:prstGeom>
            </p:spPr>
          </p:pic>
        </mc:Fallback>
      </mc:AlternateContent>
      <mc:AlternateContent xmlns:mc="http://schemas.openxmlformats.org/markup-compatibility/2006" xmlns:p14="http://schemas.microsoft.com/office/powerpoint/2010/main">
        <mc:Choice Requires="p14">
          <p:contentPart p14:bwMode="auto" r:id="rId242">
            <p14:nvContentPartPr>
              <p14:cNvPr id="132" name="Ink 131">
                <a:extLst>
                  <a:ext uri="{FF2B5EF4-FFF2-40B4-BE49-F238E27FC236}">
                    <a16:creationId xmlns:a16="http://schemas.microsoft.com/office/drawing/2014/main" id="{DD4FD4E2-6762-4E3E-C5D8-023A3F0C73A0}"/>
                  </a:ext>
                </a:extLst>
              </p14:cNvPr>
              <p14:cNvContentPartPr/>
              <p14:nvPr/>
            </p14:nvContentPartPr>
            <p14:xfrm>
              <a:off x="9745588" y="3434788"/>
              <a:ext cx="179280" cy="214560"/>
            </p14:xfrm>
          </p:contentPart>
        </mc:Choice>
        <mc:Fallback xmlns="">
          <p:pic>
            <p:nvPicPr>
              <p:cNvPr id="132" name="Ink 131">
                <a:extLst>
                  <a:ext uri="{FF2B5EF4-FFF2-40B4-BE49-F238E27FC236}">
                    <a16:creationId xmlns:a16="http://schemas.microsoft.com/office/drawing/2014/main" id="{DD4FD4E2-6762-4E3E-C5D8-023A3F0C73A0}"/>
                  </a:ext>
                </a:extLst>
              </p:cNvPr>
              <p:cNvPicPr/>
              <p:nvPr/>
            </p:nvPicPr>
            <p:blipFill>
              <a:blip r:embed="rId243"/>
              <a:stretch>
                <a:fillRect/>
              </a:stretch>
            </p:blipFill>
            <p:spPr>
              <a:xfrm>
                <a:off x="9736588" y="3426148"/>
                <a:ext cx="196920" cy="232200"/>
              </a:xfrm>
              <a:prstGeom prst="rect">
                <a:avLst/>
              </a:prstGeom>
            </p:spPr>
          </p:pic>
        </mc:Fallback>
      </mc:AlternateContent>
      <mc:AlternateContent xmlns:mc="http://schemas.openxmlformats.org/markup-compatibility/2006" xmlns:p14="http://schemas.microsoft.com/office/powerpoint/2010/main">
        <mc:Choice Requires="p14">
          <p:contentPart p14:bwMode="auto" r:id="rId244">
            <p14:nvContentPartPr>
              <p14:cNvPr id="133" name="Ink 132">
                <a:extLst>
                  <a:ext uri="{FF2B5EF4-FFF2-40B4-BE49-F238E27FC236}">
                    <a16:creationId xmlns:a16="http://schemas.microsoft.com/office/drawing/2014/main" id="{106D630B-D82A-1D00-768C-A6E8D4793004}"/>
                  </a:ext>
                </a:extLst>
              </p14:cNvPr>
              <p14:cNvContentPartPr/>
              <p14:nvPr/>
            </p14:nvContentPartPr>
            <p14:xfrm>
              <a:off x="9964108" y="3253708"/>
              <a:ext cx="171000" cy="255960"/>
            </p14:xfrm>
          </p:contentPart>
        </mc:Choice>
        <mc:Fallback xmlns="">
          <p:pic>
            <p:nvPicPr>
              <p:cNvPr id="133" name="Ink 132">
                <a:extLst>
                  <a:ext uri="{FF2B5EF4-FFF2-40B4-BE49-F238E27FC236}">
                    <a16:creationId xmlns:a16="http://schemas.microsoft.com/office/drawing/2014/main" id="{106D630B-D82A-1D00-768C-A6E8D4793004}"/>
                  </a:ext>
                </a:extLst>
              </p:cNvPr>
              <p:cNvPicPr/>
              <p:nvPr/>
            </p:nvPicPr>
            <p:blipFill>
              <a:blip r:embed="rId245"/>
              <a:stretch>
                <a:fillRect/>
              </a:stretch>
            </p:blipFill>
            <p:spPr>
              <a:xfrm>
                <a:off x="9955108" y="3245068"/>
                <a:ext cx="188640" cy="273600"/>
              </a:xfrm>
              <a:prstGeom prst="rect">
                <a:avLst/>
              </a:prstGeom>
            </p:spPr>
          </p:pic>
        </mc:Fallback>
      </mc:AlternateContent>
      <mc:AlternateContent xmlns:mc="http://schemas.openxmlformats.org/markup-compatibility/2006" xmlns:p14="http://schemas.microsoft.com/office/powerpoint/2010/main">
        <mc:Choice Requires="p14">
          <p:contentPart p14:bwMode="auto" r:id="rId246">
            <p14:nvContentPartPr>
              <p14:cNvPr id="134" name="Ink 133">
                <a:extLst>
                  <a:ext uri="{FF2B5EF4-FFF2-40B4-BE49-F238E27FC236}">
                    <a16:creationId xmlns:a16="http://schemas.microsoft.com/office/drawing/2014/main" id="{0B714671-DC22-FA96-D41F-8599EA08DA5B}"/>
                  </a:ext>
                </a:extLst>
              </p14:cNvPr>
              <p14:cNvContentPartPr/>
              <p14:nvPr/>
            </p14:nvContentPartPr>
            <p14:xfrm>
              <a:off x="9897868" y="3374668"/>
              <a:ext cx="242640" cy="70560"/>
            </p14:xfrm>
          </p:contentPart>
        </mc:Choice>
        <mc:Fallback xmlns="">
          <p:pic>
            <p:nvPicPr>
              <p:cNvPr id="134" name="Ink 133">
                <a:extLst>
                  <a:ext uri="{FF2B5EF4-FFF2-40B4-BE49-F238E27FC236}">
                    <a16:creationId xmlns:a16="http://schemas.microsoft.com/office/drawing/2014/main" id="{0B714671-DC22-FA96-D41F-8599EA08DA5B}"/>
                  </a:ext>
                </a:extLst>
              </p:cNvPr>
              <p:cNvPicPr/>
              <p:nvPr/>
            </p:nvPicPr>
            <p:blipFill>
              <a:blip r:embed="rId247"/>
              <a:stretch>
                <a:fillRect/>
              </a:stretch>
            </p:blipFill>
            <p:spPr>
              <a:xfrm>
                <a:off x="9889228" y="3365668"/>
                <a:ext cx="260280" cy="88200"/>
              </a:xfrm>
              <a:prstGeom prst="rect">
                <a:avLst/>
              </a:prstGeom>
            </p:spPr>
          </p:pic>
        </mc:Fallback>
      </mc:AlternateContent>
      <mc:AlternateContent xmlns:mc="http://schemas.openxmlformats.org/markup-compatibility/2006" xmlns:p14="http://schemas.microsoft.com/office/powerpoint/2010/main">
        <mc:Choice Requires="p14">
          <p:contentPart p14:bwMode="auto" r:id="rId248">
            <p14:nvContentPartPr>
              <p14:cNvPr id="135" name="Ink 134">
                <a:extLst>
                  <a:ext uri="{FF2B5EF4-FFF2-40B4-BE49-F238E27FC236}">
                    <a16:creationId xmlns:a16="http://schemas.microsoft.com/office/drawing/2014/main" id="{0DD592AC-F944-3EE8-2538-EFE9972A8091}"/>
                  </a:ext>
                </a:extLst>
              </p14:cNvPr>
              <p14:cNvContentPartPr/>
              <p14:nvPr/>
            </p14:nvContentPartPr>
            <p14:xfrm>
              <a:off x="10239148" y="3267748"/>
              <a:ext cx="151560" cy="224640"/>
            </p14:xfrm>
          </p:contentPart>
        </mc:Choice>
        <mc:Fallback xmlns="">
          <p:pic>
            <p:nvPicPr>
              <p:cNvPr id="135" name="Ink 134">
                <a:extLst>
                  <a:ext uri="{FF2B5EF4-FFF2-40B4-BE49-F238E27FC236}">
                    <a16:creationId xmlns:a16="http://schemas.microsoft.com/office/drawing/2014/main" id="{0DD592AC-F944-3EE8-2538-EFE9972A8091}"/>
                  </a:ext>
                </a:extLst>
              </p:cNvPr>
              <p:cNvPicPr/>
              <p:nvPr/>
            </p:nvPicPr>
            <p:blipFill>
              <a:blip r:embed="rId249"/>
              <a:stretch>
                <a:fillRect/>
              </a:stretch>
            </p:blipFill>
            <p:spPr>
              <a:xfrm>
                <a:off x="10230508" y="3259108"/>
                <a:ext cx="169200" cy="242280"/>
              </a:xfrm>
              <a:prstGeom prst="rect">
                <a:avLst/>
              </a:prstGeom>
            </p:spPr>
          </p:pic>
        </mc:Fallback>
      </mc:AlternateContent>
      <mc:AlternateContent xmlns:mc="http://schemas.openxmlformats.org/markup-compatibility/2006" xmlns:p14="http://schemas.microsoft.com/office/powerpoint/2010/main">
        <mc:Choice Requires="p14">
          <p:contentPart p14:bwMode="auto" r:id="rId250">
            <p14:nvContentPartPr>
              <p14:cNvPr id="136" name="Ink 135">
                <a:extLst>
                  <a:ext uri="{FF2B5EF4-FFF2-40B4-BE49-F238E27FC236}">
                    <a16:creationId xmlns:a16="http://schemas.microsoft.com/office/drawing/2014/main" id="{710C42B1-E718-F38C-F59D-72EE8656DC77}"/>
                  </a:ext>
                </a:extLst>
              </p14:cNvPr>
              <p14:cNvContentPartPr/>
              <p14:nvPr/>
            </p14:nvContentPartPr>
            <p14:xfrm>
              <a:off x="10492588" y="3281428"/>
              <a:ext cx="66600" cy="132840"/>
            </p14:xfrm>
          </p:contentPart>
        </mc:Choice>
        <mc:Fallback xmlns="">
          <p:pic>
            <p:nvPicPr>
              <p:cNvPr id="136" name="Ink 135">
                <a:extLst>
                  <a:ext uri="{FF2B5EF4-FFF2-40B4-BE49-F238E27FC236}">
                    <a16:creationId xmlns:a16="http://schemas.microsoft.com/office/drawing/2014/main" id="{710C42B1-E718-F38C-F59D-72EE8656DC77}"/>
                  </a:ext>
                </a:extLst>
              </p:cNvPr>
              <p:cNvPicPr/>
              <p:nvPr/>
            </p:nvPicPr>
            <p:blipFill>
              <a:blip r:embed="rId251"/>
              <a:stretch>
                <a:fillRect/>
              </a:stretch>
            </p:blipFill>
            <p:spPr>
              <a:xfrm>
                <a:off x="10483588" y="3272428"/>
                <a:ext cx="84240" cy="150480"/>
              </a:xfrm>
              <a:prstGeom prst="rect">
                <a:avLst/>
              </a:prstGeom>
            </p:spPr>
          </p:pic>
        </mc:Fallback>
      </mc:AlternateContent>
      <mc:AlternateContent xmlns:mc="http://schemas.openxmlformats.org/markup-compatibility/2006" xmlns:p14="http://schemas.microsoft.com/office/powerpoint/2010/main">
        <mc:Choice Requires="p14">
          <p:contentPart p14:bwMode="auto" r:id="rId252">
            <p14:nvContentPartPr>
              <p14:cNvPr id="137" name="Ink 136">
                <a:extLst>
                  <a:ext uri="{FF2B5EF4-FFF2-40B4-BE49-F238E27FC236}">
                    <a16:creationId xmlns:a16="http://schemas.microsoft.com/office/drawing/2014/main" id="{3AF24390-BBC0-691A-0A80-27F0417D0CAC}"/>
                  </a:ext>
                </a:extLst>
              </p14:cNvPr>
              <p14:cNvContentPartPr/>
              <p14:nvPr/>
            </p14:nvContentPartPr>
            <p14:xfrm>
              <a:off x="10431028" y="3111508"/>
              <a:ext cx="16200" cy="41760"/>
            </p14:xfrm>
          </p:contentPart>
        </mc:Choice>
        <mc:Fallback xmlns="">
          <p:pic>
            <p:nvPicPr>
              <p:cNvPr id="137" name="Ink 136">
                <a:extLst>
                  <a:ext uri="{FF2B5EF4-FFF2-40B4-BE49-F238E27FC236}">
                    <a16:creationId xmlns:a16="http://schemas.microsoft.com/office/drawing/2014/main" id="{3AF24390-BBC0-691A-0A80-27F0417D0CAC}"/>
                  </a:ext>
                </a:extLst>
              </p:cNvPr>
              <p:cNvPicPr/>
              <p:nvPr/>
            </p:nvPicPr>
            <p:blipFill>
              <a:blip r:embed="rId253"/>
              <a:stretch>
                <a:fillRect/>
              </a:stretch>
            </p:blipFill>
            <p:spPr>
              <a:xfrm>
                <a:off x="10422388" y="3102508"/>
                <a:ext cx="33840" cy="59400"/>
              </a:xfrm>
              <a:prstGeom prst="rect">
                <a:avLst/>
              </a:prstGeom>
            </p:spPr>
          </p:pic>
        </mc:Fallback>
      </mc:AlternateContent>
      <mc:AlternateContent xmlns:mc="http://schemas.openxmlformats.org/markup-compatibility/2006" xmlns:p14="http://schemas.microsoft.com/office/powerpoint/2010/main">
        <mc:Choice Requires="p14">
          <p:contentPart p14:bwMode="auto" r:id="rId254">
            <p14:nvContentPartPr>
              <p14:cNvPr id="138" name="Ink 137">
                <a:extLst>
                  <a:ext uri="{FF2B5EF4-FFF2-40B4-BE49-F238E27FC236}">
                    <a16:creationId xmlns:a16="http://schemas.microsoft.com/office/drawing/2014/main" id="{7E4C6A9E-F958-9793-8936-8F13FA860144}"/>
                  </a:ext>
                </a:extLst>
              </p14:cNvPr>
              <p14:cNvContentPartPr/>
              <p14:nvPr/>
            </p14:nvContentPartPr>
            <p14:xfrm>
              <a:off x="10673308" y="3192508"/>
              <a:ext cx="161640" cy="178920"/>
            </p14:xfrm>
          </p:contentPart>
        </mc:Choice>
        <mc:Fallback xmlns="">
          <p:pic>
            <p:nvPicPr>
              <p:cNvPr id="138" name="Ink 137">
                <a:extLst>
                  <a:ext uri="{FF2B5EF4-FFF2-40B4-BE49-F238E27FC236}">
                    <a16:creationId xmlns:a16="http://schemas.microsoft.com/office/drawing/2014/main" id="{7E4C6A9E-F958-9793-8936-8F13FA860144}"/>
                  </a:ext>
                </a:extLst>
              </p:cNvPr>
              <p:cNvPicPr/>
              <p:nvPr/>
            </p:nvPicPr>
            <p:blipFill>
              <a:blip r:embed="rId255"/>
              <a:stretch>
                <a:fillRect/>
              </a:stretch>
            </p:blipFill>
            <p:spPr>
              <a:xfrm>
                <a:off x="10664308" y="3183508"/>
                <a:ext cx="179280" cy="196560"/>
              </a:xfrm>
              <a:prstGeom prst="rect">
                <a:avLst/>
              </a:prstGeom>
            </p:spPr>
          </p:pic>
        </mc:Fallback>
      </mc:AlternateContent>
      <mc:AlternateContent xmlns:mc="http://schemas.openxmlformats.org/markup-compatibility/2006" xmlns:p14="http://schemas.microsoft.com/office/powerpoint/2010/main">
        <mc:Choice Requires="p14">
          <p:contentPart p14:bwMode="auto" r:id="rId256">
            <p14:nvContentPartPr>
              <p14:cNvPr id="139" name="Ink 138">
                <a:extLst>
                  <a:ext uri="{FF2B5EF4-FFF2-40B4-BE49-F238E27FC236}">
                    <a16:creationId xmlns:a16="http://schemas.microsoft.com/office/drawing/2014/main" id="{66E32C6D-A435-7DDC-6EA1-810C8233E68A}"/>
                  </a:ext>
                </a:extLst>
              </p14:cNvPr>
              <p14:cNvContentPartPr/>
              <p14:nvPr/>
            </p14:nvContentPartPr>
            <p14:xfrm>
              <a:off x="10892548" y="3099268"/>
              <a:ext cx="184320" cy="231120"/>
            </p14:xfrm>
          </p:contentPart>
        </mc:Choice>
        <mc:Fallback xmlns="">
          <p:pic>
            <p:nvPicPr>
              <p:cNvPr id="139" name="Ink 138">
                <a:extLst>
                  <a:ext uri="{FF2B5EF4-FFF2-40B4-BE49-F238E27FC236}">
                    <a16:creationId xmlns:a16="http://schemas.microsoft.com/office/drawing/2014/main" id="{66E32C6D-A435-7DDC-6EA1-810C8233E68A}"/>
                  </a:ext>
                </a:extLst>
              </p:cNvPr>
              <p:cNvPicPr/>
              <p:nvPr/>
            </p:nvPicPr>
            <p:blipFill>
              <a:blip r:embed="rId257"/>
              <a:stretch>
                <a:fillRect/>
              </a:stretch>
            </p:blipFill>
            <p:spPr>
              <a:xfrm>
                <a:off x="10883908" y="3090628"/>
                <a:ext cx="201960" cy="248760"/>
              </a:xfrm>
              <a:prstGeom prst="rect">
                <a:avLst/>
              </a:prstGeom>
            </p:spPr>
          </p:pic>
        </mc:Fallback>
      </mc:AlternateContent>
      <mc:AlternateContent xmlns:mc="http://schemas.openxmlformats.org/markup-compatibility/2006" xmlns:p14="http://schemas.microsoft.com/office/powerpoint/2010/main">
        <mc:Choice Requires="p14">
          <p:contentPart p14:bwMode="auto" r:id="rId258">
            <p14:nvContentPartPr>
              <p14:cNvPr id="140" name="Ink 139">
                <a:extLst>
                  <a:ext uri="{FF2B5EF4-FFF2-40B4-BE49-F238E27FC236}">
                    <a16:creationId xmlns:a16="http://schemas.microsoft.com/office/drawing/2014/main" id="{EE1BC6FF-DD2D-D370-1A36-D1E091EB3405}"/>
                  </a:ext>
                </a:extLst>
              </p14:cNvPr>
              <p14:cNvContentPartPr/>
              <p14:nvPr/>
            </p14:nvContentPartPr>
            <p14:xfrm>
              <a:off x="11087668" y="3115108"/>
              <a:ext cx="116640" cy="140760"/>
            </p14:xfrm>
          </p:contentPart>
        </mc:Choice>
        <mc:Fallback xmlns="">
          <p:pic>
            <p:nvPicPr>
              <p:cNvPr id="140" name="Ink 139">
                <a:extLst>
                  <a:ext uri="{FF2B5EF4-FFF2-40B4-BE49-F238E27FC236}">
                    <a16:creationId xmlns:a16="http://schemas.microsoft.com/office/drawing/2014/main" id="{EE1BC6FF-DD2D-D370-1A36-D1E091EB3405}"/>
                  </a:ext>
                </a:extLst>
              </p:cNvPr>
              <p:cNvPicPr/>
              <p:nvPr/>
            </p:nvPicPr>
            <p:blipFill>
              <a:blip r:embed="rId259"/>
              <a:stretch>
                <a:fillRect/>
              </a:stretch>
            </p:blipFill>
            <p:spPr>
              <a:xfrm>
                <a:off x="11079028" y="3106468"/>
                <a:ext cx="134280" cy="158400"/>
              </a:xfrm>
              <a:prstGeom prst="rect">
                <a:avLst/>
              </a:prstGeom>
            </p:spPr>
          </p:pic>
        </mc:Fallback>
      </mc:AlternateContent>
      <mc:AlternateContent xmlns:mc="http://schemas.openxmlformats.org/markup-compatibility/2006" xmlns:p14="http://schemas.microsoft.com/office/powerpoint/2010/main">
        <mc:Choice Requires="p14">
          <p:contentPart p14:bwMode="auto" r:id="rId260">
            <p14:nvContentPartPr>
              <p14:cNvPr id="141" name="Ink 140">
                <a:extLst>
                  <a:ext uri="{FF2B5EF4-FFF2-40B4-BE49-F238E27FC236}">
                    <a16:creationId xmlns:a16="http://schemas.microsoft.com/office/drawing/2014/main" id="{A104E4D8-0123-3524-675B-305BF06BFBCE}"/>
                  </a:ext>
                </a:extLst>
              </p14:cNvPr>
              <p14:cNvContentPartPr/>
              <p14:nvPr/>
            </p14:nvContentPartPr>
            <p14:xfrm>
              <a:off x="11155348" y="2976508"/>
              <a:ext cx="32400" cy="66240"/>
            </p14:xfrm>
          </p:contentPart>
        </mc:Choice>
        <mc:Fallback xmlns="">
          <p:pic>
            <p:nvPicPr>
              <p:cNvPr id="141" name="Ink 140">
                <a:extLst>
                  <a:ext uri="{FF2B5EF4-FFF2-40B4-BE49-F238E27FC236}">
                    <a16:creationId xmlns:a16="http://schemas.microsoft.com/office/drawing/2014/main" id="{A104E4D8-0123-3524-675B-305BF06BFBCE}"/>
                  </a:ext>
                </a:extLst>
              </p:cNvPr>
              <p:cNvPicPr/>
              <p:nvPr/>
            </p:nvPicPr>
            <p:blipFill>
              <a:blip r:embed="rId261"/>
              <a:stretch>
                <a:fillRect/>
              </a:stretch>
            </p:blipFill>
            <p:spPr>
              <a:xfrm>
                <a:off x="11146708" y="2967508"/>
                <a:ext cx="50040" cy="83880"/>
              </a:xfrm>
              <a:prstGeom prst="rect">
                <a:avLst/>
              </a:prstGeom>
            </p:spPr>
          </p:pic>
        </mc:Fallback>
      </mc:AlternateContent>
      <mc:AlternateContent xmlns:mc="http://schemas.openxmlformats.org/markup-compatibility/2006" xmlns:p14="http://schemas.microsoft.com/office/powerpoint/2010/main">
        <mc:Choice Requires="p14">
          <p:contentPart p14:bwMode="auto" r:id="rId262">
            <p14:nvContentPartPr>
              <p14:cNvPr id="142" name="Ink 141">
                <a:extLst>
                  <a:ext uri="{FF2B5EF4-FFF2-40B4-BE49-F238E27FC236}">
                    <a16:creationId xmlns:a16="http://schemas.microsoft.com/office/drawing/2014/main" id="{FFDA3C60-EE31-25B9-7DDB-DD39C7094C17}"/>
                  </a:ext>
                </a:extLst>
              </p14:cNvPr>
              <p14:cNvContentPartPr/>
              <p14:nvPr/>
            </p14:nvContentPartPr>
            <p14:xfrm>
              <a:off x="11240668" y="3020428"/>
              <a:ext cx="341640" cy="229680"/>
            </p14:xfrm>
          </p:contentPart>
        </mc:Choice>
        <mc:Fallback xmlns="">
          <p:pic>
            <p:nvPicPr>
              <p:cNvPr id="142" name="Ink 141">
                <a:extLst>
                  <a:ext uri="{FF2B5EF4-FFF2-40B4-BE49-F238E27FC236}">
                    <a16:creationId xmlns:a16="http://schemas.microsoft.com/office/drawing/2014/main" id="{FFDA3C60-EE31-25B9-7DDB-DD39C7094C17}"/>
                  </a:ext>
                </a:extLst>
              </p:cNvPr>
              <p:cNvPicPr/>
              <p:nvPr/>
            </p:nvPicPr>
            <p:blipFill>
              <a:blip r:embed="rId263"/>
              <a:stretch>
                <a:fillRect/>
              </a:stretch>
            </p:blipFill>
            <p:spPr>
              <a:xfrm>
                <a:off x="11232028" y="3011788"/>
                <a:ext cx="359280" cy="247320"/>
              </a:xfrm>
              <a:prstGeom prst="rect">
                <a:avLst/>
              </a:prstGeom>
            </p:spPr>
          </p:pic>
        </mc:Fallback>
      </mc:AlternateContent>
      <mc:AlternateContent xmlns:mc="http://schemas.openxmlformats.org/markup-compatibility/2006" xmlns:p14="http://schemas.microsoft.com/office/powerpoint/2010/main">
        <mc:Choice Requires="p14">
          <p:contentPart p14:bwMode="auto" r:id="rId264">
            <p14:nvContentPartPr>
              <p14:cNvPr id="143" name="Ink 142">
                <a:extLst>
                  <a:ext uri="{FF2B5EF4-FFF2-40B4-BE49-F238E27FC236}">
                    <a16:creationId xmlns:a16="http://schemas.microsoft.com/office/drawing/2014/main" id="{53BDB644-68DC-E4B0-2760-DB757D1B0180}"/>
                  </a:ext>
                </a:extLst>
              </p14:cNvPr>
              <p14:cNvContentPartPr/>
              <p14:nvPr/>
            </p14:nvContentPartPr>
            <p14:xfrm>
              <a:off x="10093708" y="3721708"/>
              <a:ext cx="290880" cy="297000"/>
            </p14:xfrm>
          </p:contentPart>
        </mc:Choice>
        <mc:Fallback xmlns="">
          <p:pic>
            <p:nvPicPr>
              <p:cNvPr id="143" name="Ink 142">
                <a:extLst>
                  <a:ext uri="{FF2B5EF4-FFF2-40B4-BE49-F238E27FC236}">
                    <a16:creationId xmlns:a16="http://schemas.microsoft.com/office/drawing/2014/main" id="{53BDB644-68DC-E4B0-2760-DB757D1B0180}"/>
                  </a:ext>
                </a:extLst>
              </p:cNvPr>
              <p:cNvPicPr/>
              <p:nvPr/>
            </p:nvPicPr>
            <p:blipFill>
              <a:blip r:embed="rId265"/>
              <a:stretch>
                <a:fillRect/>
              </a:stretch>
            </p:blipFill>
            <p:spPr>
              <a:xfrm>
                <a:off x="10085068" y="3713068"/>
                <a:ext cx="308520" cy="314640"/>
              </a:xfrm>
              <a:prstGeom prst="rect">
                <a:avLst/>
              </a:prstGeom>
            </p:spPr>
          </p:pic>
        </mc:Fallback>
      </mc:AlternateContent>
      <mc:AlternateContent xmlns:mc="http://schemas.openxmlformats.org/markup-compatibility/2006" xmlns:p14="http://schemas.microsoft.com/office/powerpoint/2010/main">
        <mc:Choice Requires="p14">
          <p:contentPart p14:bwMode="auto" r:id="rId266">
            <p14:nvContentPartPr>
              <p14:cNvPr id="144" name="Ink 143">
                <a:extLst>
                  <a:ext uri="{FF2B5EF4-FFF2-40B4-BE49-F238E27FC236}">
                    <a16:creationId xmlns:a16="http://schemas.microsoft.com/office/drawing/2014/main" id="{F5E945C7-9BF5-307E-94C2-CF09D693BEF9}"/>
                  </a:ext>
                </a:extLst>
              </p14:cNvPr>
              <p14:cNvContentPartPr/>
              <p14:nvPr/>
            </p14:nvContentPartPr>
            <p14:xfrm>
              <a:off x="10446148" y="3529468"/>
              <a:ext cx="1313280" cy="402120"/>
            </p14:xfrm>
          </p:contentPart>
        </mc:Choice>
        <mc:Fallback xmlns="">
          <p:pic>
            <p:nvPicPr>
              <p:cNvPr id="144" name="Ink 143">
                <a:extLst>
                  <a:ext uri="{FF2B5EF4-FFF2-40B4-BE49-F238E27FC236}">
                    <a16:creationId xmlns:a16="http://schemas.microsoft.com/office/drawing/2014/main" id="{F5E945C7-9BF5-307E-94C2-CF09D693BEF9}"/>
                  </a:ext>
                </a:extLst>
              </p:cNvPr>
              <p:cNvPicPr/>
              <p:nvPr/>
            </p:nvPicPr>
            <p:blipFill>
              <a:blip r:embed="rId267"/>
              <a:stretch>
                <a:fillRect/>
              </a:stretch>
            </p:blipFill>
            <p:spPr>
              <a:xfrm>
                <a:off x="10437508" y="3520828"/>
                <a:ext cx="1330920" cy="419760"/>
              </a:xfrm>
              <a:prstGeom prst="rect">
                <a:avLst/>
              </a:prstGeom>
            </p:spPr>
          </p:pic>
        </mc:Fallback>
      </mc:AlternateContent>
      <mc:AlternateContent xmlns:mc="http://schemas.openxmlformats.org/markup-compatibility/2006" xmlns:p14="http://schemas.microsoft.com/office/powerpoint/2010/main">
        <mc:Choice Requires="p14">
          <p:contentPart p14:bwMode="auto" r:id="rId268">
            <p14:nvContentPartPr>
              <p14:cNvPr id="166" name="Ink 165">
                <a:extLst>
                  <a:ext uri="{FF2B5EF4-FFF2-40B4-BE49-F238E27FC236}">
                    <a16:creationId xmlns:a16="http://schemas.microsoft.com/office/drawing/2014/main" id="{8534CB7F-BFF8-5B2E-35F6-A92C34DFEBEA}"/>
                  </a:ext>
                </a:extLst>
              </p14:cNvPr>
              <p14:cNvContentPartPr/>
              <p14:nvPr/>
            </p14:nvContentPartPr>
            <p14:xfrm>
              <a:off x="8861428" y="4425868"/>
              <a:ext cx="30240" cy="201600"/>
            </p14:xfrm>
          </p:contentPart>
        </mc:Choice>
        <mc:Fallback xmlns="">
          <p:pic>
            <p:nvPicPr>
              <p:cNvPr id="166" name="Ink 165">
                <a:extLst>
                  <a:ext uri="{FF2B5EF4-FFF2-40B4-BE49-F238E27FC236}">
                    <a16:creationId xmlns:a16="http://schemas.microsoft.com/office/drawing/2014/main" id="{8534CB7F-BFF8-5B2E-35F6-A92C34DFEBEA}"/>
                  </a:ext>
                </a:extLst>
              </p:cNvPr>
              <p:cNvPicPr/>
              <p:nvPr/>
            </p:nvPicPr>
            <p:blipFill>
              <a:blip r:embed="rId269"/>
              <a:stretch>
                <a:fillRect/>
              </a:stretch>
            </p:blipFill>
            <p:spPr>
              <a:xfrm>
                <a:off x="8852428" y="4416868"/>
                <a:ext cx="47880" cy="219240"/>
              </a:xfrm>
              <a:prstGeom prst="rect">
                <a:avLst/>
              </a:prstGeom>
            </p:spPr>
          </p:pic>
        </mc:Fallback>
      </mc:AlternateContent>
      <mc:AlternateContent xmlns:mc="http://schemas.openxmlformats.org/markup-compatibility/2006" xmlns:p14="http://schemas.microsoft.com/office/powerpoint/2010/main">
        <mc:Choice Requires="p14">
          <p:contentPart p14:bwMode="auto" r:id="rId270">
            <p14:nvContentPartPr>
              <p14:cNvPr id="167" name="Ink 166">
                <a:extLst>
                  <a:ext uri="{FF2B5EF4-FFF2-40B4-BE49-F238E27FC236}">
                    <a16:creationId xmlns:a16="http://schemas.microsoft.com/office/drawing/2014/main" id="{27D17625-3EB3-E775-676C-5E3170B41DCA}"/>
                  </a:ext>
                </a:extLst>
              </p14:cNvPr>
              <p14:cNvContentPartPr/>
              <p14:nvPr/>
            </p14:nvContentPartPr>
            <p14:xfrm>
              <a:off x="8737948" y="4477708"/>
              <a:ext cx="93960" cy="227160"/>
            </p14:xfrm>
          </p:contentPart>
        </mc:Choice>
        <mc:Fallback xmlns="">
          <p:pic>
            <p:nvPicPr>
              <p:cNvPr id="167" name="Ink 166">
                <a:extLst>
                  <a:ext uri="{FF2B5EF4-FFF2-40B4-BE49-F238E27FC236}">
                    <a16:creationId xmlns:a16="http://schemas.microsoft.com/office/drawing/2014/main" id="{27D17625-3EB3-E775-676C-5E3170B41DCA}"/>
                  </a:ext>
                </a:extLst>
              </p:cNvPr>
              <p:cNvPicPr/>
              <p:nvPr/>
            </p:nvPicPr>
            <p:blipFill>
              <a:blip r:embed="rId271"/>
              <a:stretch>
                <a:fillRect/>
              </a:stretch>
            </p:blipFill>
            <p:spPr>
              <a:xfrm>
                <a:off x="8729308" y="4469068"/>
                <a:ext cx="111600" cy="244800"/>
              </a:xfrm>
              <a:prstGeom prst="rect">
                <a:avLst/>
              </a:prstGeom>
            </p:spPr>
          </p:pic>
        </mc:Fallback>
      </mc:AlternateContent>
      <mc:AlternateContent xmlns:mc="http://schemas.openxmlformats.org/markup-compatibility/2006" xmlns:p14="http://schemas.microsoft.com/office/powerpoint/2010/main">
        <mc:Choice Requires="p14">
          <p:contentPart p14:bwMode="auto" r:id="rId272">
            <p14:nvContentPartPr>
              <p14:cNvPr id="169" name="Ink 168">
                <a:extLst>
                  <a:ext uri="{FF2B5EF4-FFF2-40B4-BE49-F238E27FC236}">
                    <a16:creationId xmlns:a16="http://schemas.microsoft.com/office/drawing/2014/main" id="{9AA58AD7-9986-20B3-7A11-E382968CE454}"/>
                  </a:ext>
                </a:extLst>
              </p14:cNvPr>
              <p14:cNvContentPartPr/>
              <p14:nvPr/>
            </p14:nvContentPartPr>
            <p14:xfrm>
              <a:off x="9135388" y="4255588"/>
              <a:ext cx="321480" cy="317160"/>
            </p14:xfrm>
          </p:contentPart>
        </mc:Choice>
        <mc:Fallback xmlns="">
          <p:pic>
            <p:nvPicPr>
              <p:cNvPr id="169" name="Ink 168">
                <a:extLst>
                  <a:ext uri="{FF2B5EF4-FFF2-40B4-BE49-F238E27FC236}">
                    <a16:creationId xmlns:a16="http://schemas.microsoft.com/office/drawing/2014/main" id="{9AA58AD7-9986-20B3-7A11-E382968CE454}"/>
                  </a:ext>
                </a:extLst>
              </p:cNvPr>
              <p:cNvPicPr/>
              <p:nvPr/>
            </p:nvPicPr>
            <p:blipFill>
              <a:blip r:embed="rId273"/>
              <a:stretch>
                <a:fillRect/>
              </a:stretch>
            </p:blipFill>
            <p:spPr>
              <a:xfrm>
                <a:off x="9126388" y="4246948"/>
                <a:ext cx="339120" cy="334800"/>
              </a:xfrm>
              <a:prstGeom prst="rect">
                <a:avLst/>
              </a:prstGeom>
            </p:spPr>
          </p:pic>
        </mc:Fallback>
      </mc:AlternateContent>
      <mc:AlternateContent xmlns:mc="http://schemas.openxmlformats.org/markup-compatibility/2006" xmlns:p14="http://schemas.microsoft.com/office/powerpoint/2010/main">
        <mc:Choice Requires="p14">
          <p:contentPart p14:bwMode="auto" r:id="rId274">
            <p14:nvContentPartPr>
              <p14:cNvPr id="170" name="Ink 169">
                <a:extLst>
                  <a:ext uri="{FF2B5EF4-FFF2-40B4-BE49-F238E27FC236}">
                    <a16:creationId xmlns:a16="http://schemas.microsoft.com/office/drawing/2014/main" id="{DF54DE45-E9BE-3068-EEE2-901C565194F4}"/>
                  </a:ext>
                </a:extLst>
              </p14:cNvPr>
              <p14:cNvContentPartPr/>
              <p14:nvPr/>
            </p14:nvContentPartPr>
            <p14:xfrm>
              <a:off x="9543268" y="4273588"/>
              <a:ext cx="272880" cy="230040"/>
            </p14:xfrm>
          </p:contentPart>
        </mc:Choice>
        <mc:Fallback xmlns="">
          <p:pic>
            <p:nvPicPr>
              <p:cNvPr id="170" name="Ink 169">
                <a:extLst>
                  <a:ext uri="{FF2B5EF4-FFF2-40B4-BE49-F238E27FC236}">
                    <a16:creationId xmlns:a16="http://schemas.microsoft.com/office/drawing/2014/main" id="{DF54DE45-E9BE-3068-EEE2-901C565194F4}"/>
                  </a:ext>
                </a:extLst>
              </p:cNvPr>
              <p:cNvPicPr/>
              <p:nvPr/>
            </p:nvPicPr>
            <p:blipFill>
              <a:blip r:embed="rId275"/>
              <a:stretch>
                <a:fillRect/>
              </a:stretch>
            </p:blipFill>
            <p:spPr>
              <a:xfrm>
                <a:off x="9534268" y="4264588"/>
                <a:ext cx="290520" cy="247680"/>
              </a:xfrm>
              <a:prstGeom prst="rect">
                <a:avLst/>
              </a:prstGeom>
            </p:spPr>
          </p:pic>
        </mc:Fallback>
      </mc:AlternateContent>
      <mc:AlternateContent xmlns:mc="http://schemas.openxmlformats.org/markup-compatibility/2006" xmlns:p14="http://schemas.microsoft.com/office/powerpoint/2010/main">
        <mc:Choice Requires="p14">
          <p:contentPart p14:bwMode="auto" r:id="rId276">
            <p14:nvContentPartPr>
              <p14:cNvPr id="171" name="Ink 170">
                <a:extLst>
                  <a:ext uri="{FF2B5EF4-FFF2-40B4-BE49-F238E27FC236}">
                    <a16:creationId xmlns:a16="http://schemas.microsoft.com/office/drawing/2014/main" id="{89924FF2-637B-B708-6211-018B6E15F3C6}"/>
                  </a:ext>
                </a:extLst>
              </p14:cNvPr>
              <p14:cNvContentPartPr/>
              <p14:nvPr/>
            </p14:nvContentPartPr>
            <p14:xfrm>
              <a:off x="9711748" y="4049308"/>
              <a:ext cx="291240" cy="414000"/>
            </p14:xfrm>
          </p:contentPart>
        </mc:Choice>
        <mc:Fallback xmlns="">
          <p:pic>
            <p:nvPicPr>
              <p:cNvPr id="171" name="Ink 170">
                <a:extLst>
                  <a:ext uri="{FF2B5EF4-FFF2-40B4-BE49-F238E27FC236}">
                    <a16:creationId xmlns:a16="http://schemas.microsoft.com/office/drawing/2014/main" id="{89924FF2-637B-B708-6211-018B6E15F3C6}"/>
                  </a:ext>
                </a:extLst>
              </p:cNvPr>
              <p:cNvPicPr/>
              <p:nvPr/>
            </p:nvPicPr>
            <p:blipFill>
              <a:blip r:embed="rId277"/>
              <a:stretch>
                <a:fillRect/>
              </a:stretch>
            </p:blipFill>
            <p:spPr>
              <a:xfrm>
                <a:off x="9703108" y="4040308"/>
                <a:ext cx="308880" cy="431640"/>
              </a:xfrm>
              <a:prstGeom prst="rect">
                <a:avLst/>
              </a:prstGeom>
            </p:spPr>
          </p:pic>
        </mc:Fallback>
      </mc:AlternateContent>
      <mc:AlternateContent xmlns:mc="http://schemas.openxmlformats.org/markup-compatibility/2006" xmlns:p14="http://schemas.microsoft.com/office/powerpoint/2010/main">
        <mc:Choice Requires="p14">
          <p:contentPart p14:bwMode="auto" r:id="rId278">
            <p14:nvContentPartPr>
              <p14:cNvPr id="172" name="Ink 171">
                <a:extLst>
                  <a:ext uri="{FF2B5EF4-FFF2-40B4-BE49-F238E27FC236}">
                    <a16:creationId xmlns:a16="http://schemas.microsoft.com/office/drawing/2014/main" id="{34B30843-7FF9-DC01-AB92-B2753F2FD695}"/>
                  </a:ext>
                </a:extLst>
              </p14:cNvPr>
              <p14:cNvContentPartPr/>
              <p14:nvPr/>
            </p14:nvContentPartPr>
            <p14:xfrm>
              <a:off x="9874828" y="4002148"/>
              <a:ext cx="304920" cy="362520"/>
            </p14:xfrm>
          </p:contentPart>
        </mc:Choice>
        <mc:Fallback xmlns="">
          <p:pic>
            <p:nvPicPr>
              <p:cNvPr id="172" name="Ink 171">
                <a:extLst>
                  <a:ext uri="{FF2B5EF4-FFF2-40B4-BE49-F238E27FC236}">
                    <a16:creationId xmlns:a16="http://schemas.microsoft.com/office/drawing/2014/main" id="{34B30843-7FF9-DC01-AB92-B2753F2FD695}"/>
                  </a:ext>
                </a:extLst>
              </p:cNvPr>
              <p:cNvPicPr/>
              <p:nvPr/>
            </p:nvPicPr>
            <p:blipFill>
              <a:blip r:embed="rId279"/>
              <a:stretch>
                <a:fillRect/>
              </a:stretch>
            </p:blipFill>
            <p:spPr>
              <a:xfrm>
                <a:off x="9865828" y="3993148"/>
                <a:ext cx="322560" cy="380160"/>
              </a:xfrm>
              <a:prstGeom prst="rect">
                <a:avLst/>
              </a:prstGeom>
            </p:spPr>
          </p:pic>
        </mc:Fallback>
      </mc:AlternateContent>
      <mc:AlternateContent xmlns:mc="http://schemas.openxmlformats.org/markup-compatibility/2006" xmlns:p14="http://schemas.microsoft.com/office/powerpoint/2010/main">
        <mc:Choice Requires="p14">
          <p:contentPart p14:bwMode="auto" r:id="rId280">
            <p14:nvContentPartPr>
              <p14:cNvPr id="173" name="Ink 172">
                <a:extLst>
                  <a:ext uri="{FF2B5EF4-FFF2-40B4-BE49-F238E27FC236}">
                    <a16:creationId xmlns:a16="http://schemas.microsoft.com/office/drawing/2014/main" id="{D0E20DCC-0C39-E194-77E4-A4008906DC36}"/>
                  </a:ext>
                </a:extLst>
              </p14:cNvPr>
              <p14:cNvContentPartPr/>
              <p14:nvPr/>
            </p14:nvContentPartPr>
            <p14:xfrm>
              <a:off x="10218268" y="4125268"/>
              <a:ext cx="93600" cy="190440"/>
            </p14:xfrm>
          </p:contentPart>
        </mc:Choice>
        <mc:Fallback xmlns="">
          <p:pic>
            <p:nvPicPr>
              <p:cNvPr id="173" name="Ink 172">
                <a:extLst>
                  <a:ext uri="{FF2B5EF4-FFF2-40B4-BE49-F238E27FC236}">
                    <a16:creationId xmlns:a16="http://schemas.microsoft.com/office/drawing/2014/main" id="{D0E20DCC-0C39-E194-77E4-A4008906DC36}"/>
                  </a:ext>
                </a:extLst>
              </p:cNvPr>
              <p:cNvPicPr/>
              <p:nvPr/>
            </p:nvPicPr>
            <p:blipFill>
              <a:blip r:embed="rId281"/>
              <a:stretch>
                <a:fillRect/>
              </a:stretch>
            </p:blipFill>
            <p:spPr>
              <a:xfrm>
                <a:off x="10209268" y="4116628"/>
                <a:ext cx="111240" cy="208080"/>
              </a:xfrm>
              <a:prstGeom prst="rect">
                <a:avLst/>
              </a:prstGeom>
            </p:spPr>
          </p:pic>
        </mc:Fallback>
      </mc:AlternateContent>
      <mc:AlternateContent xmlns:mc="http://schemas.openxmlformats.org/markup-compatibility/2006" xmlns:p14="http://schemas.microsoft.com/office/powerpoint/2010/main">
        <mc:Choice Requires="p14">
          <p:contentPart p14:bwMode="auto" r:id="rId282">
            <p14:nvContentPartPr>
              <p14:cNvPr id="174" name="Ink 173">
                <a:extLst>
                  <a:ext uri="{FF2B5EF4-FFF2-40B4-BE49-F238E27FC236}">
                    <a16:creationId xmlns:a16="http://schemas.microsoft.com/office/drawing/2014/main" id="{EFEBD4AE-729A-1682-FC8B-468F5838C6F4}"/>
                  </a:ext>
                </a:extLst>
              </p14:cNvPr>
              <p14:cNvContentPartPr/>
              <p14:nvPr/>
            </p14:nvContentPartPr>
            <p14:xfrm>
              <a:off x="10381708" y="4093588"/>
              <a:ext cx="102600" cy="272880"/>
            </p14:xfrm>
          </p:contentPart>
        </mc:Choice>
        <mc:Fallback xmlns="">
          <p:pic>
            <p:nvPicPr>
              <p:cNvPr id="174" name="Ink 173">
                <a:extLst>
                  <a:ext uri="{FF2B5EF4-FFF2-40B4-BE49-F238E27FC236}">
                    <a16:creationId xmlns:a16="http://schemas.microsoft.com/office/drawing/2014/main" id="{EFEBD4AE-729A-1682-FC8B-468F5838C6F4}"/>
                  </a:ext>
                </a:extLst>
              </p:cNvPr>
              <p:cNvPicPr/>
              <p:nvPr/>
            </p:nvPicPr>
            <p:blipFill>
              <a:blip r:embed="rId283"/>
              <a:stretch>
                <a:fillRect/>
              </a:stretch>
            </p:blipFill>
            <p:spPr>
              <a:xfrm>
                <a:off x="10372708" y="4084588"/>
                <a:ext cx="120240" cy="290520"/>
              </a:xfrm>
              <a:prstGeom prst="rect">
                <a:avLst/>
              </a:prstGeom>
            </p:spPr>
          </p:pic>
        </mc:Fallback>
      </mc:AlternateContent>
      <mc:AlternateContent xmlns:mc="http://schemas.openxmlformats.org/markup-compatibility/2006" xmlns:p14="http://schemas.microsoft.com/office/powerpoint/2010/main">
        <mc:Choice Requires="p14">
          <p:contentPart p14:bwMode="auto" r:id="rId284">
            <p14:nvContentPartPr>
              <p14:cNvPr id="192" name="Ink 191">
                <a:extLst>
                  <a:ext uri="{FF2B5EF4-FFF2-40B4-BE49-F238E27FC236}">
                    <a16:creationId xmlns:a16="http://schemas.microsoft.com/office/drawing/2014/main" id="{FAD2FBCC-57C1-D983-EA04-C4FBD1F69C16}"/>
                  </a:ext>
                </a:extLst>
              </p14:cNvPr>
              <p14:cNvContentPartPr/>
              <p14:nvPr/>
            </p14:nvContentPartPr>
            <p14:xfrm>
              <a:off x="7960708" y="5199148"/>
              <a:ext cx="197280" cy="313920"/>
            </p14:xfrm>
          </p:contentPart>
        </mc:Choice>
        <mc:Fallback xmlns="">
          <p:pic>
            <p:nvPicPr>
              <p:cNvPr id="192" name="Ink 191">
                <a:extLst>
                  <a:ext uri="{FF2B5EF4-FFF2-40B4-BE49-F238E27FC236}">
                    <a16:creationId xmlns:a16="http://schemas.microsoft.com/office/drawing/2014/main" id="{FAD2FBCC-57C1-D983-EA04-C4FBD1F69C16}"/>
                  </a:ext>
                </a:extLst>
              </p:cNvPr>
              <p:cNvPicPr/>
              <p:nvPr/>
            </p:nvPicPr>
            <p:blipFill>
              <a:blip r:embed="rId285"/>
              <a:stretch>
                <a:fillRect/>
              </a:stretch>
            </p:blipFill>
            <p:spPr>
              <a:xfrm>
                <a:off x="7952068" y="5190508"/>
                <a:ext cx="214920" cy="331560"/>
              </a:xfrm>
              <a:prstGeom prst="rect">
                <a:avLst/>
              </a:prstGeom>
            </p:spPr>
          </p:pic>
        </mc:Fallback>
      </mc:AlternateContent>
      <mc:AlternateContent xmlns:mc="http://schemas.openxmlformats.org/markup-compatibility/2006" xmlns:p14="http://schemas.microsoft.com/office/powerpoint/2010/main">
        <mc:Choice Requires="p14">
          <p:contentPart p14:bwMode="auto" r:id="rId286">
            <p14:nvContentPartPr>
              <p14:cNvPr id="196" name="Ink 195">
                <a:extLst>
                  <a:ext uri="{FF2B5EF4-FFF2-40B4-BE49-F238E27FC236}">
                    <a16:creationId xmlns:a16="http://schemas.microsoft.com/office/drawing/2014/main" id="{772B1454-29CC-0092-092C-AA0104E3CB70}"/>
                  </a:ext>
                </a:extLst>
              </p14:cNvPr>
              <p14:cNvContentPartPr/>
              <p14:nvPr/>
            </p14:nvContentPartPr>
            <p14:xfrm>
              <a:off x="6859468" y="5466988"/>
              <a:ext cx="291240" cy="189720"/>
            </p14:xfrm>
          </p:contentPart>
        </mc:Choice>
        <mc:Fallback xmlns="">
          <p:pic>
            <p:nvPicPr>
              <p:cNvPr id="196" name="Ink 195">
                <a:extLst>
                  <a:ext uri="{FF2B5EF4-FFF2-40B4-BE49-F238E27FC236}">
                    <a16:creationId xmlns:a16="http://schemas.microsoft.com/office/drawing/2014/main" id="{772B1454-29CC-0092-092C-AA0104E3CB70}"/>
                  </a:ext>
                </a:extLst>
              </p:cNvPr>
              <p:cNvPicPr/>
              <p:nvPr/>
            </p:nvPicPr>
            <p:blipFill>
              <a:blip r:embed="rId287"/>
              <a:stretch>
                <a:fillRect/>
              </a:stretch>
            </p:blipFill>
            <p:spPr>
              <a:xfrm>
                <a:off x="6850828" y="5458348"/>
                <a:ext cx="308880" cy="207360"/>
              </a:xfrm>
              <a:prstGeom prst="rect">
                <a:avLst/>
              </a:prstGeom>
            </p:spPr>
          </p:pic>
        </mc:Fallback>
      </mc:AlternateContent>
      <mc:AlternateContent xmlns:mc="http://schemas.openxmlformats.org/markup-compatibility/2006" xmlns:p14="http://schemas.microsoft.com/office/powerpoint/2010/main">
        <mc:Choice Requires="p14">
          <p:contentPart p14:bwMode="auto" r:id="rId288">
            <p14:nvContentPartPr>
              <p14:cNvPr id="197" name="Ink 196">
                <a:extLst>
                  <a:ext uri="{FF2B5EF4-FFF2-40B4-BE49-F238E27FC236}">
                    <a16:creationId xmlns:a16="http://schemas.microsoft.com/office/drawing/2014/main" id="{B6C76533-9DB1-9B19-2F79-D6C435DA7AB3}"/>
                  </a:ext>
                </a:extLst>
              </p14:cNvPr>
              <p14:cNvContentPartPr/>
              <p14:nvPr/>
            </p14:nvContentPartPr>
            <p14:xfrm>
              <a:off x="6796828" y="5377708"/>
              <a:ext cx="100440" cy="39600"/>
            </p14:xfrm>
          </p:contentPart>
        </mc:Choice>
        <mc:Fallback xmlns="">
          <p:pic>
            <p:nvPicPr>
              <p:cNvPr id="197" name="Ink 196">
                <a:extLst>
                  <a:ext uri="{FF2B5EF4-FFF2-40B4-BE49-F238E27FC236}">
                    <a16:creationId xmlns:a16="http://schemas.microsoft.com/office/drawing/2014/main" id="{B6C76533-9DB1-9B19-2F79-D6C435DA7AB3}"/>
                  </a:ext>
                </a:extLst>
              </p:cNvPr>
              <p:cNvPicPr/>
              <p:nvPr/>
            </p:nvPicPr>
            <p:blipFill>
              <a:blip r:embed="rId289"/>
              <a:stretch>
                <a:fillRect/>
              </a:stretch>
            </p:blipFill>
            <p:spPr>
              <a:xfrm>
                <a:off x="6788188" y="5368708"/>
                <a:ext cx="118080" cy="57240"/>
              </a:xfrm>
              <a:prstGeom prst="rect">
                <a:avLst/>
              </a:prstGeom>
            </p:spPr>
          </p:pic>
        </mc:Fallback>
      </mc:AlternateContent>
      <mc:AlternateContent xmlns:mc="http://schemas.openxmlformats.org/markup-compatibility/2006" xmlns:p14="http://schemas.microsoft.com/office/powerpoint/2010/main">
        <mc:Choice Requires="p14">
          <p:contentPart p14:bwMode="auto" r:id="rId290">
            <p14:nvContentPartPr>
              <p14:cNvPr id="198" name="Ink 197">
                <a:extLst>
                  <a:ext uri="{FF2B5EF4-FFF2-40B4-BE49-F238E27FC236}">
                    <a16:creationId xmlns:a16="http://schemas.microsoft.com/office/drawing/2014/main" id="{A567196F-0556-585A-45DA-871FFEEAA2B0}"/>
                  </a:ext>
                </a:extLst>
              </p14:cNvPr>
              <p14:cNvContentPartPr/>
              <p14:nvPr/>
            </p14:nvContentPartPr>
            <p14:xfrm>
              <a:off x="6940468" y="5349268"/>
              <a:ext cx="120600" cy="39960"/>
            </p14:xfrm>
          </p:contentPart>
        </mc:Choice>
        <mc:Fallback xmlns="">
          <p:pic>
            <p:nvPicPr>
              <p:cNvPr id="198" name="Ink 197">
                <a:extLst>
                  <a:ext uri="{FF2B5EF4-FFF2-40B4-BE49-F238E27FC236}">
                    <a16:creationId xmlns:a16="http://schemas.microsoft.com/office/drawing/2014/main" id="{A567196F-0556-585A-45DA-871FFEEAA2B0}"/>
                  </a:ext>
                </a:extLst>
              </p:cNvPr>
              <p:cNvPicPr/>
              <p:nvPr/>
            </p:nvPicPr>
            <p:blipFill>
              <a:blip r:embed="rId291"/>
              <a:stretch>
                <a:fillRect/>
              </a:stretch>
            </p:blipFill>
            <p:spPr>
              <a:xfrm>
                <a:off x="6931828" y="5340268"/>
                <a:ext cx="138240" cy="57600"/>
              </a:xfrm>
              <a:prstGeom prst="rect">
                <a:avLst/>
              </a:prstGeom>
            </p:spPr>
          </p:pic>
        </mc:Fallback>
      </mc:AlternateContent>
      <mc:AlternateContent xmlns:mc="http://schemas.openxmlformats.org/markup-compatibility/2006" xmlns:p14="http://schemas.microsoft.com/office/powerpoint/2010/main">
        <mc:Choice Requires="p14">
          <p:contentPart p14:bwMode="auto" r:id="rId292">
            <p14:nvContentPartPr>
              <p14:cNvPr id="199" name="Ink 198">
                <a:extLst>
                  <a:ext uri="{FF2B5EF4-FFF2-40B4-BE49-F238E27FC236}">
                    <a16:creationId xmlns:a16="http://schemas.microsoft.com/office/drawing/2014/main" id="{75D1F97D-2DB8-9F90-BD8A-EA624363E49C}"/>
                  </a:ext>
                </a:extLst>
              </p14:cNvPr>
              <p14:cNvContentPartPr/>
              <p14:nvPr/>
            </p14:nvContentPartPr>
            <p14:xfrm>
              <a:off x="6721228" y="5553748"/>
              <a:ext cx="147240" cy="225360"/>
            </p14:xfrm>
          </p:contentPart>
        </mc:Choice>
        <mc:Fallback xmlns="">
          <p:pic>
            <p:nvPicPr>
              <p:cNvPr id="199" name="Ink 198">
                <a:extLst>
                  <a:ext uri="{FF2B5EF4-FFF2-40B4-BE49-F238E27FC236}">
                    <a16:creationId xmlns:a16="http://schemas.microsoft.com/office/drawing/2014/main" id="{75D1F97D-2DB8-9F90-BD8A-EA624363E49C}"/>
                  </a:ext>
                </a:extLst>
              </p:cNvPr>
              <p:cNvPicPr/>
              <p:nvPr/>
            </p:nvPicPr>
            <p:blipFill>
              <a:blip r:embed="rId293"/>
              <a:stretch>
                <a:fillRect/>
              </a:stretch>
            </p:blipFill>
            <p:spPr>
              <a:xfrm>
                <a:off x="6712588" y="5544748"/>
                <a:ext cx="164880" cy="243000"/>
              </a:xfrm>
              <a:prstGeom prst="rect">
                <a:avLst/>
              </a:prstGeom>
            </p:spPr>
          </p:pic>
        </mc:Fallback>
      </mc:AlternateContent>
      <mc:AlternateContent xmlns:mc="http://schemas.openxmlformats.org/markup-compatibility/2006" xmlns:p14="http://schemas.microsoft.com/office/powerpoint/2010/main">
        <mc:Choice Requires="p14">
          <p:contentPart p14:bwMode="auto" r:id="rId294">
            <p14:nvContentPartPr>
              <p14:cNvPr id="200" name="Ink 199">
                <a:extLst>
                  <a:ext uri="{FF2B5EF4-FFF2-40B4-BE49-F238E27FC236}">
                    <a16:creationId xmlns:a16="http://schemas.microsoft.com/office/drawing/2014/main" id="{ED8FD13E-0F4B-61F9-B7A1-7A79590E1DB4}"/>
                  </a:ext>
                </a:extLst>
              </p14:cNvPr>
              <p14:cNvContentPartPr/>
              <p14:nvPr/>
            </p14:nvContentPartPr>
            <p14:xfrm>
              <a:off x="6081508" y="5504428"/>
              <a:ext cx="448560" cy="235440"/>
            </p14:xfrm>
          </p:contentPart>
        </mc:Choice>
        <mc:Fallback xmlns="">
          <p:pic>
            <p:nvPicPr>
              <p:cNvPr id="200" name="Ink 199">
                <a:extLst>
                  <a:ext uri="{FF2B5EF4-FFF2-40B4-BE49-F238E27FC236}">
                    <a16:creationId xmlns:a16="http://schemas.microsoft.com/office/drawing/2014/main" id="{ED8FD13E-0F4B-61F9-B7A1-7A79590E1DB4}"/>
                  </a:ext>
                </a:extLst>
              </p:cNvPr>
              <p:cNvPicPr/>
              <p:nvPr/>
            </p:nvPicPr>
            <p:blipFill>
              <a:blip r:embed="rId295"/>
              <a:stretch>
                <a:fillRect/>
              </a:stretch>
            </p:blipFill>
            <p:spPr>
              <a:xfrm>
                <a:off x="6072508" y="5495428"/>
                <a:ext cx="466200" cy="253080"/>
              </a:xfrm>
              <a:prstGeom prst="rect">
                <a:avLst/>
              </a:prstGeom>
            </p:spPr>
          </p:pic>
        </mc:Fallback>
      </mc:AlternateContent>
      <mc:AlternateContent xmlns:mc="http://schemas.openxmlformats.org/markup-compatibility/2006" xmlns:p14="http://schemas.microsoft.com/office/powerpoint/2010/main">
        <mc:Choice Requires="p14">
          <p:contentPart p14:bwMode="auto" r:id="rId296">
            <p14:nvContentPartPr>
              <p14:cNvPr id="201" name="Ink 200">
                <a:extLst>
                  <a:ext uri="{FF2B5EF4-FFF2-40B4-BE49-F238E27FC236}">
                    <a16:creationId xmlns:a16="http://schemas.microsoft.com/office/drawing/2014/main" id="{57DFB812-8577-CB1C-3C25-B2452AD322A9}"/>
                  </a:ext>
                </a:extLst>
              </p14:cNvPr>
              <p14:cNvContentPartPr/>
              <p14:nvPr/>
            </p14:nvContentPartPr>
            <p14:xfrm>
              <a:off x="6255028" y="5361868"/>
              <a:ext cx="219240" cy="118080"/>
            </p14:xfrm>
          </p:contentPart>
        </mc:Choice>
        <mc:Fallback xmlns="">
          <p:pic>
            <p:nvPicPr>
              <p:cNvPr id="201" name="Ink 200">
                <a:extLst>
                  <a:ext uri="{FF2B5EF4-FFF2-40B4-BE49-F238E27FC236}">
                    <a16:creationId xmlns:a16="http://schemas.microsoft.com/office/drawing/2014/main" id="{57DFB812-8577-CB1C-3C25-B2452AD322A9}"/>
                  </a:ext>
                </a:extLst>
              </p:cNvPr>
              <p:cNvPicPr/>
              <p:nvPr/>
            </p:nvPicPr>
            <p:blipFill>
              <a:blip r:embed="rId297"/>
              <a:stretch>
                <a:fillRect/>
              </a:stretch>
            </p:blipFill>
            <p:spPr>
              <a:xfrm>
                <a:off x="6246028" y="5353228"/>
                <a:ext cx="236880" cy="135720"/>
              </a:xfrm>
              <a:prstGeom prst="rect">
                <a:avLst/>
              </a:prstGeom>
            </p:spPr>
          </p:pic>
        </mc:Fallback>
      </mc:AlternateContent>
      <mc:AlternateContent xmlns:mc="http://schemas.openxmlformats.org/markup-compatibility/2006" xmlns:p14="http://schemas.microsoft.com/office/powerpoint/2010/main">
        <mc:Choice Requires="p14">
          <p:contentPart p14:bwMode="auto" r:id="rId298">
            <p14:nvContentPartPr>
              <p14:cNvPr id="202" name="Ink 201">
                <a:extLst>
                  <a:ext uri="{FF2B5EF4-FFF2-40B4-BE49-F238E27FC236}">
                    <a16:creationId xmlns:a16="http://schemas.microsoft.com/office/drawing/2014/main" id="{818764D8-B325-5FEC-19FD-2C0668099AC6}"/>
                  </a:ext>
                </a:extLst>
              </p14:cNvPr>
              <p14:cNvContentPartPr/>
              <p14:nvPr/>
            </p14:nvContentPartPr>
            <p14:xfrm>
              <a:off x="6325228" y="5288788"/>
              <a:ext cx="20520" cy="56520"/>
            </p14:xfrm>
          </p:contentPart>
        </mc:Choice>
        <mc:Fallback xmlns="">
          <p:pic>
            <p:nvPicPr>
              <p:cNvPr id="202" name="Ink 201">
                <a:extLst>
                  <a:ext uri="{FF2B5EF4-FFF2-40B4-BE49-F238E27FC236}">
                    <a16:creationId xmlns:a16="http://schemas.microsoft.com/office/drawing/2014/main" id="{818764D8-B325-5FEC-19FD-2C0668099AC6}"/>
                  </a:ext>
                </a:extLst>
              </p:cNvPr>
              <p:cNvPicPr/>
              <p:nvPr/>
            </p:nvPicPr>
            <p:blipFill>
              <a:blip r:embed="rId299"/>
              <a:stretch>
                <a:fillRect/>
              </a:stretch>
            </p:blipFill>
            <p:spPr>
              <a:xfrm>
                <a:off x="6316228" y="5279788"/>
                <a:ext cx="38160" cy="74160"/>
              </a:xfrm>
              <a:prstGeom prst="rect">
                <a:avLst/>
              </a:prstGeom>
            </p:spPr>
          </p:pic>
        </mc:Fallback>
      </mc:AlternateContent>
      <mc:AlternateContent xmlns:mc="http://schemas.openxmlformats.org/markup-compatibility/2006" xmlns:p14="http://schemas.microsoft.com/office/powerpoint/2010/main">
        <mc:Choice Requires="p14">
          <p:contentPart p14:bwMode="auto" r:id="rId300">
            <p14:nvContentPartPr>
              <p14:cNvPr id="203" name="Ink 202">
                <a:extLst>
                  <a:ext uri="{FF2B5EF4-FFF2-40B4-BE49-F238E27FC236}">
                    <a16:creationId xmlns:a16="http://schemas.microsoft.com/office/drawing/2014/main" id="{74331294-9988-4F8E-382D-2DE1F46DEB42}"/>
                  </a:ext>
                </a:extLst>
              </p14:cNvPr>
              <p14:cNvContentPartPr/>
              <p14:nvPr/>
            </p14:nvContentPartPr>
            <p14:xfrm>
              <a:off x="5944708" y="5710708"/>
              <a:ext cx="153000" cy="199440"/>
            </p14:xfrm>
          </p:contentPart>
        </mc:Choice>
        <mc:Fallback xmlns="">
          <p:pic>
            <p:nvPicPr>
              <p:cNvPr id="203" name="Ink 202">
                <a:extLst>
                  <a:ext uri="{FF2B5EF4-FFF2-40B4-BE49-F238E27FC236}">
                    <a16:creationId xmlns:a16="http://schemas.microsoft.com/office/drawing/2014/main" id="{74331294-9988-4F8E-382D-2DE1F46DEB42}"/>
                  </a:ext>
                </a:extLst>
              </p:cNvPr>
              <p:cNvPicPr/>
              <p:nvPr/>
            </p:nvPicPr>
            <p:blipFill>
              <a:blip r:embed="rId301"/>
              <a:stretch>
                <a:fillRect/>
              </a:stretch>
            </p:blipFill>
            <p:spPr>
              <a:xfrm>
                <a:off x="5935708" y="5701708"/>
                <a:ext cx="170640" cy="217080"/>
              </a:xfrm>
              <a:prstGeom prst="rect">
                <a:avLst/>
              </a:prstGeom>
            </p:spPr>
          </p:pic>
        </mc:Fallback>
      </mc:AlternateContent>
      <mc:AlternateContent xmlns:mc="http://schemas.openxmlformats.org/markup-compatibility/2006" xmlns:p14="http://schemas.microsoft.com/office/powerpoint/2010/main">
        <mc:Choice Requires="p14">
          <p:contentPart p14:bwMode="auto" r:id="rId302">
            <p14:nvContentPartPr>
              <p14:cNvPr id="240" name="Ink 239">
                <a:extLst>
                  <a:ext uri="{FF2B5EF4-FFF2-40B4-BE49-F238E27FC236}">
                    <a16:creationId xmlns:a16="http://schemas.microsoft.com/office/drawing/2014/main" id="{4A331A42-DE87-1954-D2AA-A800F1DDDBBA}"/>
                  </a:ext>
                </a:extLst>
              </p14:cNvPr>
              <p14:cNvContentPartPr/>
              <p14:nvPr/>
            </p14:nvContentPartPr>
            <p14:xfrm>
              <a:off x="7264108" y="5132908"/>
              <a:ext cx="707760" cy="563760"/>
            </p14:xfrm>
          </p:contentPart>
        </mc:Choice>
        <mc:Fallback xmlns="">
          <p:pic>
            <p:nvPicPr>
              <p:cNvPr id="240" name="Ink 239">
                <a:extLst>
                  <a:ext uri="{FF2B5EF4-FFF2-40B4-BE49-F238E27FC236}">
                    <a16:creationId xmlns:a16="http://schemas.microsoft.com/office/drawing/2014/main" id="{4A331A42-DE87-1954-D2AA-A800F1DDDBBA}"/>
                  </a:ext>
                </a:extLst>
              </p:cNvPr>
              <p:cNvPicPr/>
              <p:nvPr/>
            </p:nvPicPr>
            <p:blipFill>
              <a:blip r:embed="rId303"/>
              <a:stretch>
                <a:fillRect/>
              </a:stretch>
            </p:blipFill>
            <p:spPr>
              <a:xfrm>
                <a:off x="7255108" y="5124268"/>
                <a:ext cx="725400" cy="581400"/>
              </a:xfrm>
              <a:prstGeom prst="rect">
                <a:avLst/>
              </a:prstGeom>
            </p:spPr>
          </p:pic>
        </mc:Fallback>
      </mc:AlternateContent>
      <mc:AlternateContent xmlns:mc="http://schemas.openxmlformats.org/markup-compatibility/2006" xmlns:p14="http://schemas.microsoft.com/office/powerpoint/2010/main">
        <mc:Choice Requires="p14">
          <p:contentPart p14:bwMode="auto" r:id="rId304">
            <p14:nvContentPartPr>
              <p14:cNvPr id="241" name="Ink 240">
                <a:extLst>
                  <a:ext uri="{FF2B5EF4-FFF2-40B4-BE49-F238E27FC236}">
                    <a16:creationId xmlns:a16="http://schemas.microsoft.com/office/drawing/2014/main" id="{8B17B1B9-73BD-E3CB-C666-D2C6CDD5A82E}"/>
                  </a:ext>
                </a:extLst>
              </p14:cNvPr>
              <p14:cNvContentPartPr/>
              <p14:nvPr/>
            </p14:nvContentPartPr>
            <p14:xfrm>
              <a:off x="7278148" y="5295988"/>
              <a:ext cx="146160" cy="52560"/>
            </p14:xfrm>
          </p:contentPart>
        </mc:Choice>
        <mc:Fallback xmlns="">
          <p:pic>
            <p:nvPicPr>
              <p:cNvPr id="241" name="Ink 240">
                <a:extLst>
                  <a:ext uri="{FF2B5EF4-FFF2-40B4-BE49-F238E27FC236}">
                    <a16:creationId xmlns:a16="http://schemas.microsoft.com/office/drawing/2014/main" id="{8B17B1B9-73BD-E3CB-C666-D2C6CDD5A82E}"/>
                  </a:ext>
                </a:extLst>
              </p:cNvPr>
              <p:cNvPicPr/>
              <p:nvPr/>
            </p:nvPicPr>
            <p:blipFill>
              <a:blip r:embed="rId305"/>
              <a:stretch>
                <a:fillRect/>
              </a:stretch>
            </p:blipFill>
            <p:spPr>
              <a:xfrm>
                <a:off x="7269508" y="5286988"/>
                <a:ext cx="163800" cy="70200"/>
              </a:xfrm>
              <a:prstGeom prst="rect">
                <a:avLst/>
              </a:prstGeom>
            </p:spPr>
          </p:pic>
        </mc:Fallback>
      </mc:AlternateContent>
      <mc:AlternateContent xmlns:mc="http://schemas.openxmlformats.org/markup-compatibility/2006" xmlns:p14="http://schemas.microsoft.com/office/powerpoint/2010/main">
        <mc:Choice Requires="p14">
          <p:contentPart p14:bwMode="auto" r:id="rId306">
            <p14:nvContentPartPr>
              <p14:cNvPr id="242" name="Ink 241">
                <a:extLst>
                  <a:ext uri="{FF2B5EF4-FFF2-40B4-BE49-F238E27FC236}">
                    <a16:creationId xmlns:a16="http://schemas.microsoft.com/office/drawing/2014/main" id="{390C9D2F-DC4C-3527-6969-7A8317E1EDFF}"/>
                  </a:ext>
                </a:extLst>
              </p14:cNvPr>
              <p14:cNvContentPartPr/>
              <p14:nvPr/>
            </p14:nvContentPartPr>
            <p14:xfrm>
              <a:off x="7441228" y="5256388"/>
              <a:ext cx="141480" cy="51840"/>
            </p14:xfrm>
          </p:contentPart>
        </mc:Choice>
        <mc:Fallback xmlns="">
          <p:pic>
            <p:nvPicPr>
              <p:cNvPr id="242" name="Ink 241">
                <a:extLst>
                  <a:ext uri="{FF2B5EF4-FFF2-40B4-BE49-F238E27FC236}">
                    <a16:creationId xmlns:a16="http://schemas.microsoft.com/office/drawing/2014/main" id="{390C9D2F-DC4C-3527-6969-7A8317E1EDFF}"/>
                  </a:ext>
                </a:extLst>
              </p:cNvPr>
              <p:cNvPicPr/>
              <p:nvPr/>
            </p:nvPicPr>
            <p:blipFill>
              <a:blip r:embed="rId307"/>
              <a:stretch>
                <a:fillRect/>
              </a:stretch>
            </p:blipFill>
            <p:spPr>
              <a:xfrm>
                <a:off x="7432588" y="5247388"/>
                <a:ext cx="159120" cy="69480"/>
              </a:xfrm>
              <a:prstGeom prst="rect">
                <a:avLst/>
              </a:prstGeom>
            </p:spPr>
          </p:pic>
        </mc:Fallback>
      </mc:AlternateContent>
      <mc:AlternateContent xmlns:mc="http://schemas.openxmlformats.org/markup-compatibility/2006" xmlns:p14="http://schemas.microsoft.com/office/powerpoint/2010/main">
        <mc:Choice Requires="p14">
          <p:contentPart p14:bwMode="auto" r:id="rId308">
            <p14:nvContentPartPr>
              <p14:cNvPr id="176" name="Ink 175">
                <a:extLst>
                  <a:ext uri="{FF2B5EF4-FFF2-40B4-BE49-F238E27FC236}">
                    <a16:creationId xmlns:a16="http://schemas.microsoft.com/office/drawing/2014/main" id="{351900D1-93A7-86E2-6495-4BA6283953CC}"/>
                  </a:ext>
                </a:extLst>
              </p14:cNvPr>
              <p14:cNvContentPartPr/>
              <p14:nvPr/>
            </p14:nvContentPartPr>
            <p14:xfrm>
              <a:off x="10424548" y="5120668"/>
              <a:ext cx="886680" cy="385200"/>
            </p14:xfrm>
          </p:contentPart>
        </mc:Choice>
        <mc:Fallback xmlns="">
          <p:pic>
            <p:nvPicPr>
              <p:cNvPr id="176" name="Ink 175">
                <a:extLst>
                  <a:ext uri="{FF2B5EF4-FFF2-40B4-BE49-F238E27FC236}">
                    <a16:creationId xmlns:a16="http://schemas.microsoft.com/office/drawing/2014/main" id="{351900D1-93A7-86E2-6495-4BA6283953CC}"/>
                  </a:ext>
                </a:extLst>
              </p:cNvPr>
              <p:cNvPicPr/>
              <p:nvPr/>
            </p:nvPicPr>
            <p:blipFill>
              <a:blip r:embed="rId309"/>
              <a:stretch>
                <a:fillRect/>
              </a:stretch>
            </p:blipFill>
            <p:spPr>
              <a:xfrm>
                <a:off x="10415908" y="5112028"/>
                <a:ext cx="904320" cy="402840"/>
              </a:xfrm>
              <a:prstGeom prst="rect">
                <a:avLst/>
              </a:prstGeom>
            </p:spPr>
          </p:pic>
        </mc:Fallback>
      </mc:AlternateContent>
      <mc:AlternateContent xmlns:mc="http://schemas.openxmlformats.org/markup-compatibility/2006" xmlns:p14="http://schemas.microsoft.com/office/powerpoint/2010/main">
        <mc:Choice Requires="p14">
          <p:contentPart p14:bwMode="auto" r:id="rId310">
            <p14:nvContentPartPr>
              <p14:cNvPr id="177" name="Ink 176">
                <a:extLst>
                  <a:ext uri="{FF2B5EF4-FFF2-40B4-BE49-F238E27FC236}">
                    <a16:creationId xmlns:a16="http://schemas.microsoft.com/office/drawing/2014/main" id="{3A814BCF-481F-4305-8A50-1C79A6CF91E3}"/>
                  </a:ext>
                </a:extLst>
              </p14:cNvPr>
              <p14:cNvContentPartPr/>
              <p14:nvPr/>
            </p14:nvContentPartPr>
            <p14:xfrm>
              <a:off x="9785188" y="5348188"/>
              <a:ext cx="388440" cy="175680"/>
            </p14:xfrm>
          </p:contentPart>
        </mc:Choice>
        <mc:Fallback xmlns="">
          <p:pic>
            <p:nvPicPr>
              <p:cNvPr id="177" name="Ink 176">
                <a:extLst>
                  <a:ext uri="{FF2B5EF4-FFF2-40B4-BE49-F238E27FC236}">
                    <a16:creationId xmlns:a16="http://schemas.microsoft.com/office/drawing/2014/main" id="{3A814BCF-481F-4305-8A50-1C79A6CF91E3}"/>
                  </a:ext>
                </a:extLst>
              </p:cNvPr>
              <p:cNvPicPr/>
              <p:nvPr/>
            </p:nvPicPr>
            <p:blipFill>
              <a:blip r:embed="rId311"/>
              <a:stretch>
                <a:fillRect/>
              </a:stretch>
            </p:blipFill>
            <p:spPr>
              <a:xfrm>
                <a:off x="9776188" y="5339188"/>
                <a:ext cx="406080" cy="193320"/>
              </a:xfrm>
              <a:prstGeom prst="rect">
                <a:avLst/>
              </a:prstGeom>
            </p:spPr>
          </p:pic>
        </mc:Fallback>
      </mc:AlternateContent>
      <mc:AlternateContent xmlns:mc="http://schemas.openxmlformats.org/markup-compatibility/2006" xmlns:p14="http://schemas.microsoft.com/office/powerpoint/2010/main">
        <mc:Choice Requires="p14">
          <p:contentPart p14:bwMode="auto" r:id="rId312">
            <p14:nvContentPartPr>
              <p14:cNvPr id="178" name="Ink 177">
                <a:extLst>
                  <a:ext uri="{FF2B5EF4-FFF2-40B4-BE49-F238E27FC236}">
                    <a16:creationId xmlns:a16="http://schemas.microsoft.com/office/drawing/2014/main" id="{ABEC9485-D231-ADA0-E499-265DAAC5C648}"/>
                  </a:ext>
                </a:extLst>
              </p14:cNvPr>
              <p14:cNvContentPartPr/>
              <p14:nvPr/>
            </p14:nvContentPartPr>
            <p14:xfrm>
              <a:off x="10108468" y="5666788"/>
              <a:ext cx="33840" cy="3240"/>
            </p14:xfrm>
          </p:contentPart>
        </mc:Choice>
        <mc:Fallback xmlns="">
          <p:pic>
            <p:nvPicPr>
              <p:cNvPr id="178" name="Ink 177">
                <a:extLst>
                  <a:ext uri="{FF2B5EF4-FFF2-40B4-BE49-F238E27FC236}">
                    <a16:creationId xmlns:a16="http://schemas.microsoft.com/office/drawing/2014/main" id="{ABEC9485-D231-ADA0-E499-265DAAC5C648}"/>
                  </a:ext>
                </a:extLst>
              </p:cNvPr>
              <p:cNvPicPr/>
              <p:nvPr/>
            </p:nvPicPr>
            <p:blipFill>
              <a:blip r:embed="rId313"/>
              <a:stretch>
                <a:fillRect/>
              </a:stretch>
            </p:blipFill>
            <p:spPr>
              <a:xfrm>
                <a:off x="10099828" y="5658148"/>
                <a:ext cx="51480" cy="20880"/>
              </a:xfrm>
              <a:prstGeom prst="rect">
                <a:avLst/>
              </a:prstGeom>
            </p:spPr>
          </p:pic>
        </mc:Fallback>
      </mc:AlternateContent>
      <mc:AlternateContent xmlns:mc="http://schemas.openxmlformats.org/markup-compatibility/2006" xmlns:p14="http://schemas.microsoft.com/office/powerpoint/2010/main">
        <mc:Choice Requires="p14">
          <p:contentPart p14:bwMode="auto" r:id="rId314">
            <p14:nvContentPartPr>
              <p14:cNvPr id="244" name="Ink 243">
                <a:extLst>
                  <a:ext uri="{FF2B5EF4-FFF2-40B4-BE49-F238E27FC236}">
                    <a16:creationId xmlns:a16="http://schemas.microsoft.com/office/drawing/2014/main" id="{4241B539-77C5-B85C-F41C-AC2EB662B26A}"/>
                  </a:ext>
                </a:extLst>
              </p14:cNvPr>
              <p14:cNvContentPartPr/>
              <p14:nvPr/>
            </p14:nvContentPartPr>
            <p14:xfrm>
              <a:off x="10075708" y="5634388"/>
              <a:ext cx="64080" cy="20520"/>
            </p14:xfrm>
          </p:contentPart>
        </mc:Choice>
        <mc:Fallback xmlns="">
          <p:pic>
            <p:nvPicPr>
              <p:cNvPr id="244" name="Ink 243">
                <a:extLst>
                  <a:ext uri="{FF2B5EF4-FFF2-40B4-BE49-F238E27FC236}">
                    <a16:creationId xmlns:a16="http://schemas.microsoft.com/office/drawing/2014/main" id="{4241B539-77C5-B85C-F41C-AC2EB662B26A}"/>
                  </a:ext>
                </a:extLst>
              </p:cNvPr>
              <p:cNvPicPr/>
              <p:nvPr/>
            </p:nvPicPr>
            <p:blipFill>
              <a:blip r:embed="rId315"/>
              <a:stretch>
                <a:fillRect/>
              </a:stretch>
            </p:blipFill>
            <p:spPr>
              <a:xfrm>
                <a:off x="10067068" y="5625748"/>
                <a:ext cx="81720" cy="38160"/>
              </a:xfrm>
              <a:prstGeom prst="rect">
                <a:avLst/>
              </a:prstGeom>
            </p:spPr>
          </p:pic>
        </mc:Fallback>
      </mc:AlternateContent>
      <mc:AlternateContent xmlns:mc="http://schemas.openxmlformats.org/markup-compatibility/2006" xmlns:p14="http://schemas.microsoft.com/office/powerpoint/2010/main">
        <mc:Choice Requires="p14">
          <p:contentPart p14:bwMode="auto" r:id="rId316">
            <p14:nvContentPartPr>
              <p14:cNvPr id="245" name="Ink 244">
                <a:extLst>
                  <a:ext uri="{FF2B5EF4-FFF2-40B4-BE49-F238E27FC236}">
                    <a16:creationId xmlns:a16="http://schemas.microsoft.com/office/drawing/2014/main" id="{B3BD0AFD-50B8-1586-59B7-0B670B8AA3A4}"/>
                  </a:ext>
                </a:extLst>
              </p14:cNvPr>
              <p14:cNvContentPartPr/>
              <p14:nvPr/>
            </p14:nvContentPartPr>
            <p14:xfrm>
              <a:off x="11508868" y="4969468"/>
              <a:ext cx="569520" cy="333720"/>
            </p14:xfrm>
          </p:contentPart>
        </mc:Choice>
        <mc:Fallback xmlns="">
          <p:pic>
            <p:nvPicPr>
              <p:cNvPr id="245" name="Ink 244">
                <a:extLst>
                  <a:ext uri="{FF2B5EF4-FFF2-40B4-BE49-F238E27FC236}">
                    <a16:creationId xmlns:a16="http://schemas.microsoft.com/office/drawing/2014/main" id="{B3BD0AFD-50B8-1586-59B7-0B670B8AA3A4}"/>
                  </a:ext>
                </a:extLst>
              </p:cNvPr>
              <p:cNvPicPr/>
              <p:nvPr/>
            </p:nvPicPr>
            <p:blipFill>
              <a:blip r:embed="rId317"/>
              <a:stretch>
                <a:fillRect/>
              </a:stretch>
            </p:blipFill>
            <p:spPr>
              <a:xfrm>
                <a:off x="11499868" y="4960468"/>
                <a:ext cx="587160" cy="351360"/>
              </a:xfrm>
              <a:prstGeom prst="rect">
                <a:avLst/>
              </a:prstGeom>
            </p:spPr>
          </p:pic>
        </mc:Fallback>
      </mc:AlternateContent>
      <mc:AlternateContent xmlns:mc="http://schemas.openxmlformats.org/markup-compatibility/2006" xmlns:p14="http://schemas.microsoft.com/office/powerpoint/2010/main">
        <mc:Choice Requires="p14">
          <p:contentPart p14:bwMode="auto" r:id="rId318">
            <p14:nvContentPartPr>
              <p14:cNvPr id="246" name="Ink 245">
                <a:extLst>
                  <a:ext uri="{FF2B5EF4-FFF2-40B4-BE49-F238E27FC236}">
                    <a16:creationId xmlns:a16="http://schemas.microsoft.com/office/drawing/2014/main" id="{3A203EBB-01CB-E761-D016-E452664615DF}"/>
                  </a:ext>
                </a:extLst>
              </p14:cNvPr>
              <p14:cNvContentPartPr/>
              <p14:nvPr/>
            </p14:nvContentPartPr>
            <p14:xfrm>
              <a:off x="11705068" y="4897108"/>
              <a:ext cx="117000" cy="450720"/>
            </p14:xfrm>
          </p:contentPart>
        </mc:Choice>
        <mc:Fallback xmlns="">
          <p:pic>
            <p:nvPicPr>
              <p:cNvPr id="246" name="Ink 245">
                <a:extLst>
                  <a:ext uri="{FF2B5EF4-FFF2-40B4-BE49-F238E27FC236}">
                    <a16:creationId xmlns:a16="http://schemas.microsoft.com/office/drawing/2014/main" id="{3A203EBB-01CB-E761-D016-E452664615DF}"/>
                  </a:ext>
                </a:extLst>
              </p:cNvPr>
              <p:cNvPicPr/>
              <p:nvPr/>
            </p:nvPicPr>
            <p:blipFill>
              <a:blip r:embed="rId319"/>
              <a:stretch>
                <a:fillRect/>
              </a:stretch>
            </p:blipFill>
            <p:spPr>
              <a:xfrm>
                <a:off x="11696428" y="4888108"/>
                <a:ext cx="134640" cy="468360"/>
              </a:xfrm>
              <a:prstGeom prst="rect">
                <a:avLst/>
              </a:prstGeom>
            </p:spPr>
          </p:pic>
        </mc:Fallback>
      </mc:AlternateContent>
      <mc:AlternateContent xmlns:mc="http://schemas.openxmlformats.org/markup-compatibility/2006" xmlns:p14="http://schemas.microsoft.com/office/powerpoint/2010/main">
        <mc:Choice Requires="p14">
          <p:contentPart p14:bwMode="auto" r:id="rId320">
            <p14:nvContentPartPr>
              <p14:cNvPr id="247" name="Ink 246">
                <a:extLst>
                  <a:ext uri="{FF2B5EF4-FFF2-40B4-BE49-F238E27FC236}">
                    <a16:creationId xmlns:a16="http://schemas.microsoft.com/office/drawing/2014/main" id="{49D46338-F3F3-340D-6996-E651ECCA38E9}"/>
                  </a:ext>
                </a:extLst>
              </p14:cNvPr>
              <p14:cNvContentPartPr/>
              <p14:nvPr/>
            </p14:nvContentPartPr>
            <p14:xfrm>
              <a:off x="11589868" y="5104828"/>
              <a:ext cx="442800" cy="114120"/>
            </p14:xfrm>
          </p:contentPart>
        </mc:Choice>
        <mc:Fallback xmlns="">
          <p:pic>
            <p:nvPicPr>
              <p:cNvPr id="247" name="Ink 246">
                <a:extLst>
                  <a:ext uri="{FF2B5EF4-FFF2-40B4-BE49-F238E27FC236}">
                    <a16:creationId xmlns:a16="http://schemas.microsoft.com/office/drawing/2014/main" id="{49D46338-F3F3-340D-6996-E651ECCA38E9}"/>
                  </a:ext>
                </a:extLst>
              </p:cNvPr>
              <p:cNvPicPr/>
              <p:nvPr/>
            </p:nvPicPr>
            <p:blipFill>
              <a:blip r:embed="rId321"/>
              <a:stretch>
                <a:fillRect/>
              </a:stretch>
            </p:blipFill>
            <p:spPr>
              <a:xfrm>
                <a:off x="11581228" y="5095828"/>
                <a:ext cx="460440" cy="131760"/>
              </a:xfrm>
              <a:prstGeom prst="rect">
                <a:avLst/>
              </a:prstGeom>
            </p:spPr>
          </p:pic>
        </mc:Fallback>
      </mc:AlternateContent>
      <mc:AlternateContent xmlns:mc="http://schemas.openxmlformats.org/markup-compatibility/2006" xmlns:p14="http://schemas.microsoft.com/office/powerpoint/2010/main">
        <mc:Choice Requires="p14">
          <p:contentPart p14:bwMode="auto" r:id="rId322">
            <p14:nvContentPartPr>
              <p14:cNvPr id="250" name="Ink 249">
                <a:extLst>
                  <a:ext uri="{FF2B5EF4-FFF2-40B4-BE49-F238E27FC236}">
                    <a16:creationId xmlns:a16="http://schemas.microsoft.com/office/drawing/2014/main" id="{CD766272-4752-AF25-00DA-72F8C586A433}"/>
                  </a:ext>
                </a:extLst>
              </p14:cNvPr>
              <p14:cNvContentPartPr/>
              <p14:nvPr/>
            </p14:nvContentPartPr>
            <p14:xfrm>
              <a:off x="5525308" y="5541508"/>
              <a:ext cx="501120" cy="325800"/>
            </p14:xfrm>
          </p:contentPart>
        </mc:Choice>
        <mc:Fallback xmlns="">
          <p:pic>
            <p:nvPicPr>
              <p:cNvPr id="250" name="Ink 249">
                <a:extLst>
                  <a:ext uri="{FF2B5EF4-FFF2-40B4-BE49-F238E27FC236}">
                    <a16:creationId xmlns:a16="http://schemas.microsoft.com/office/drawing/2014/main" id="{CD766272-4752-AF25-00DA-72F8C586A433}"/>
                  </a:ext>
                </a:extLst>
              </p:cNvPr>
              <p:cNvPicPr/>
              <p:nvPr/>
            </p:nvPicPr>
            <p:blipFill>
              <a:blip r:embed="rId323"/>
              <a:stretch>
                <a:fillRect/>
              </a:stretch>
            </p:blipFill>
            <p:spPr>
              <a:xfrm>
                <a:off x="5516668" y="5532868"/>
                <a:ext cx="518760" cy="343440"/>
              </a:xfrm>
              <a:prstGeom prst="rect">
                <a:avLst/>
              </a:prstGeom>
            </p:spPr>
          </p:pic>
        </mc:Fallback>
      </mc:AlternateContent>
      <p:grpSp>
        <p:nvGrpSpPr>
          <p:cNvPr id="254" name="Group 253">
            <a:extLst>
              <a:ext uri="{FF2B5EF4-FFF2-40B4-BE49-F238E27FC236}">
                <a16:creationId xmlns:a16="http://schemas.microsoft.com/office/drawing/2014/main" id="{38EFFEFB-F19B-0E19-577B-857F74D2F170}"/>
              </a:ext>
            </a:extLst>
          </p:cNvPr>
          <p:cNvGrpSpPr/>
          <p:nvPr/>
        </p:nvGrpSpPr>
        <p:grpSpPr>
          <a:xfrm>
            <a:off x="8226028" y="4857868"/>
            <a:ext cx="1512360" cy="610560"/>
            <a:chOff x="8226028" y="4857868"/>
            <a:chExt cx="1512360" cy="610560"/>
          </a:xfrm>
        </p:grpSpPr>
        <mc:AlternateContent xmlns:mc="http://schemas.openxmlformats.org/markup-compatibility/2006" xmlns:p14="http://schemas.microsoft.com/office/powerpoint/2010/main">
          <mc:Choice Requires="p14">
            <p:contentPart p14:bwMode="auto" r:id="rId324">
              <p14:nvContentPartPr>
                <p14:cNvPr id="224" name="Ink 223">
                  <a:extLst>
                    <a:ext uri="{FF2B5EF4-FFF2-40B4-BE49-F238E27FC236}">
                      <a16:creationId xmlns:a16="http://schemas.microsoft.com/office/drawing/2014/main" id="{2F2CED37-D801-E4C6-48B5-E052DEDD787A}"/>
                    </a:ext>
                  </a:extLst>
                </p14:cNvPr>
                <p14:cNvContentPartPr/>
                <p14:nvPr/>
              </p14:nvContentPartPr>
              <p14:xfrm>
                <a:off x="9680788" y="5145148"/>
                <a:ext cx="53640" cy="219240"/>
              </p14:xfrm>
            </p:contentPart>
          </mc:Choice>
          <mc:Fallback xmlns="">
            <p:pic>
              <p:nvPicPr>
                <p:cNvPr id="224" name="Ink 223">
                  <a:extLst>
                    <a:ext uri="{FF2B5EF4-FFF2-40B4-BE49-F238E27FC236}">
                      <a16:creationId xmlns:a16="http://schemas.microsoft.com/office/drawing/2014/main" id="{2F2CED37-D801-E4C6-48B5-E052DEDD787A}"/>
                    </a:ext>
                  </a:extLst>
                </p:cNvPr>
                <p:cNvPicPr/>
                <p:nvPr/>
              </p:nvPicPr>
              <p:blipFill>
                <a:blip r:embed="rId325"/>
                <a:stretch>
                  <a:fillRect/>
                </a:stretch>
              </p:blipFill>
              <p:spPr>
                <a:xfrm>
                  <a:off x="9672148" y="5136148"/>
                  <a:ext cx="71280" cy="236880"/>
                </a:xfrm>
                <a:prstGeom prst="rect">
                  <a:avLst/>
                </a:prstGeom>
              </p:spPr>
            </p:pic>
          </mc:Fallback>
        </mc:AlternateContent>
        <mc:AlternateContent xmlns:mc="http://schemas.openxmlformats.org/markup-compatibility/2006" xmlns:p14="http://schemas.microsoft.com/office/powerpoint/2010/main">
          <mc:Choice Requires="p14">
            <p:contentPart p14:bwMode="auto" r:id="rId326">
              <p14:nvContentPartPr>
                <p14:cNvPr id="225" name="Ink 224">
                  <a:extLst>
                    <a:ext uri="{FF2B5EF4-FFF2-40B4-BE49-F238E27FC236}">
                      <a16:creationId xmlns:a16="http://schemas.microsoft.com/office/drawing/2014/main" id="{56DA1D6F-F7D6-FE30-F211-DB75D5AB0509}"/>
                    </a:ext>
                  </a:extLst>
                </p14:cNvPr>
                <p14:cNvContentPartPr/>
                <p14:nvPr/>
              </p14:nvContentPartPr>
              <p14:xfrm>
                <a:off x="9452908" y="5136148"/>
                <a:ext cx="78840" cy="271440"/>
              </p14:xfrm>
            </p:contentPart>
          </mc:Choice>
          <mc:Fallback xmlns="">
            <p:pic>
              <p:nvPicPr>
                <p:cNvPr id="225" name="Ink 224">
                  <a:extLst>
                    <a:ext uri="{FF2B5EF4-FFF2-40B4-BE49-F238E27FC236}">
                      <a16:creationId xmlns:a16="http://schemas.microsoft.com/office/drawing/2014/main" id="{56DA1D6F-F7D6-FE30-F211-DB75D5AB0509}"/>
                    </a:ext>
                  </a:extLst>
                </p:cNvPr>
                <p:cNvPicPr/>
                <p:nvPr/>
              </p:nvPicPr>
              <p:blipFill>
                <a:blip r:embed="rId327"/>
                <a:stretch>
                  <a:fillRect/>
                </a:stretch>
              </p:blipFill>
              <p:spPr>
                <a:xfrm>
                  <a:off x="9443908" y="5127148"/>
                  <a:ext cx="96480" cy="289080"/>
                </a:xfrm>
                <a:prstGeom prst="rect">
                  <a:avLst/>
                </a:prstGeom>
              </p:spPr>
            </p:pic>
          </mc:Fallback>
        </mc:AlternateContent>
        <mc:AlternateContent xmlns:mc="http://schemas.openxmlformats.org/markup-compatibility/2006" xmlns:p14="http://schemas.microsoft.com/office/powerpoint/2010/main">
          <mc:Choice Requires="p14">
            <p:contentPart p14:bwMode="auto" r:id="rId328">
              <p14:nvContentPartPr>
                <p14:cNvPr id="226" name="Ink 225">
                  <a:extLst>
                    <a:ext uri="{FF2B5EF4-FFF2-40B4-BE49-F238E27FC236}">
                      <a16:creationId xmlns:a16="http://schemas.microsoft.com/office/drawing/2014/main" id="{88C152B4-A568-F5AB-0B4C-A0FEF6F21939}"/>
                    </a:ext>
                  </a:extLst>
                </p14:cNvPr>
                <p14:cNvContentPartPr/>
                <p14:nvPr/>
              </p14:nvContentPartPr>
              <p14:xfrm>
                <a:off x="9209908" y="5158828"/>
                <a:ext cx="193680" cy="274680"/>
              </p14:xfrm>
            </p:contentPart>
          </mc:Choice>
          <mc:Fallback xmlns="">
            <p:pic>
              <p:nvPicPr>
                <p:cNvPr id="226" name="Ink 225">
                  <a:extLst>
                    <a:ext uri="{FF2B5EF4-FFF2-40B4-BE49-F238E27FC236}">
                      <a16:creationId xmlns:a16="http://schemas.microsoft.com/office/drawing/2014/main" id="{88C152B4-A568-F5AB-0B4C-A0FEF6F21939}"/>
                    </a:ext>
                  </a:extLst>
                </p:cNvPr>
                <p:cNvPicPr/>
                <p:nvPr/>
              </p:nvPicPr>
              <p:blipFill>
                <a:blip r:embed="rId329"/>
                <a:stretch>
                  <a:fillRect/>
                </a:stretch>
              </p:blipFill>
              <p:spPr>
                <a:xfrm>
                  <a:off x="9200908" y="5150188"/>
                  <a:ext cx="211320" cy="292320"/>
                </a:xfrm>
                <a:prstGeom prst="rect">
                  <a:avLst/>
                </a:prstGeom>
              </p:spPr>
            </p:pic>
          </mc:Fallback>
        </mc:AlternateContent>
        <mc:AlternateContent xmlns:mc="http://schemas.openxmlformats.org/markup-compatibility/2006" xmlns:p14="http://schemas.microsoft.com/office/powerpoint/2010/main">
          <mc:Choice Requires="p14">
            <p:contentPart p14:bwMode="auto" r:id="rId330">
              <p14:nvContentPartPr>
                <p14:cNvPr id="227" name="Ink 226">
                  <a:extLst>
                    <a:ext uri="{FF2B5EF4-FFF2-40B4-BE49-F238E27FC236}">
                      <a16:creationId xmlns:a16="http://schemas.microsoft.com/office/drawing/2014/main" id="{E6D78A41-5155-DA10-7230-96A534E51D56}"/>
                    </a:ext>
                  </a:extLst>
                </p14:cNvPr>
                <p14:cNvContentPartPr/>
                <p14:nvPr/>
              </p14:nvContentPartPr>
              <p14:xfrm>
                <a:off x="9256348" y="5248108"/>
                <a:ext cx="88920" cy="58680"/>
              </p14:xfrm>
            </p:contentPart>
          </mc:Choice>
          <mc:Fallback xmlns="">
            <p:pic>
              <p:nvPicPr>
                <p:cNvPr id="227" name="Ink 226">
                  <a:extLst>
                    <a:ext uri="{FF2B5EF4-FFF2-40B4-BE49-F238E27FC236}">
                      <a16:creationId xmlns:a16="http://schemas.microsoft.com/office/drawing/2014/main" id="{E6D78A41-5155-DA10-7230-96A534E51D56}"/>
                    </a:ext>
                  </a:extLst>
                </p:cNvPr>
                <p:cNvPicPr/>
                <p:nvPr/>
              </p:nvPicPr>
              <p:blipFill>
                <a:blip r:embed="rId331"/>
                <a:stretch>
                  <a:fillRect/>
                </a:stretch>
              </p:blipFill>
              <p:spPr>
                <a:xfrm>
                  <a:off x="9247348" y="5239108"/>
                  <a:ext cx="106560" cy="76320"/>
                </a:xfrm>
                <a:prstGeom prst="rect">
                  <a:avLst/>
                </a:prstGeom>
              </p:spPr>
            </p:pic>
          </mc:Fallback>
        </mc:AlternateContent>
        <mc:AlternateContent xmlns:mc="http://schemas.openxmlformats.org/markup-compatibility/2006" xmlns:p14="http://schemas.microsoft.com/office/powerpoint/2010/main">
          <mc:Choice Requires="p14">
            <p:contentPart p14:bwMode="auto" r:id="rId332">
              <p14:nvContentPartPr>
                <p14:cNvPr id="228" name="Ink 227">
                  <a:extLst>
                    <a:ext uri="{FF2B5EF4-FFF2-40B4-BE49-F238E27FC236}">
                      <a16:creationId xmlns:a16="http://schemas.microsoft.com/office/drawing/2014/main" id="{06D35F16-4E29-5EB0-865E-E86E4EC1C3B1}"/>
                    </a:ext>
                  </a:extLst>
                </p14:cNvPr>
                <p14:cNvContentPartPr/>
                <p14:nvPr/>
              </p14:nvContentPartPr>
              <p14:xfrm>
                <a:off x="9141868" y="5053348"/>
                <a:ext cx="85680" cy="117360"/>
              </p14:xfrm>
            </p:contentPart>
          </mc:Choice>
          <mc:Fallback xmlns="">
            <p:pic>
              <p:nvPicPr>
                <p:cNvPr id="228" name="Ink 227">
                  <a:extLst>
                    <a:ext uri="{FF2B5EF4-FFF2-40B4-BE49-F238E27FC236}">
                      <a16:creationId xmlns:a16="http://schemas.microsoft.com/office/drawing/2014/main" id="{06D35F16-4E29-5EB0-865E-E86E4EC1C3B1}"/>
                    </a:ext>
                  </a:extLst>
                </p:cNvPr>
                <p:cNvPicPr/>
                <p:nvPr/>
              </p:nvPicPr>
              <p:blipFill>
                <a:blip r:embed="rId333"/>
                <a:stretch>
                  <a:fillRect/>
                </a:stretch>
              </p:blipFill>
              <p:spPr>
                <a:xfrm>
                  <a:off x="9133228" y="5044348"/>
                  <a:ext cx="103320" cy="135000"/>
                </a:xfrm>
                <a:prstGeom prst="rect">
                  <a:avLst/>
                </a:prstGeom>
              </p:spPr>
            </p:pic>
          </mc:Fallback>
        </mc:AlternateContent>
        <mc:AlternateContent xmlns:mc="http://schemas.openxmlformats.org/markup-compatibility/2006" xmlns:p14="http://schemas.microsoft.com/office/powerpoint/2010/main">
          <mc:Choice Requires="p14">
            <p:contentPart p14:bwMode="auto" r:id="rId334">
              <p14:nvContentPartPr>
                <p14:cNvPr id="229" name="Ink 228">
                  <a:extLst>
                    <a:ext uri="{FF2B5EF4-FFF2-40B4-BE49-F238E27FC236}">
                      <a16:creationId xmlns:a16="http://schemas.microsoft.com/office/drawing/2014/main" id="{511D23C8-0D79-90E0-AA9D-272AF34F8119}"/>
                    </a:ext>
                  </a:extLst>
                </p14:cNvPr>
                <p14:cNvContentPartPr/>
                <p14:nvPr/>
              </p14:nvContentPartPr>
              <p14:xfrm>
                <a:off x="8677468" y="5236228"/>
                <a:ext cx="427320" cy="150840"/>
              </p14:xfrm>
            </p:contentPart>
          </mc:Choice>
          <mc:Fallback xmlns="">
            <p:pic>
              <p:nvPicPr>
                <p:cNvPr id="229" name="Ink 228">
                  <a:extLst>
                    <a:ext uri="{FF2B5EF4-FFF2-40B4-BE49-F238E27FC236}">
                      <a16:creationId xmlns:a16="http://schemas.microsoft.com/office/drawing/2014/main" id="{511D23C8-0D79-90E0-AA9D-272AF34F8119}"/>
                    </a:ext>
                  </a:extLst>
                </p:cNvPr>
                <p:cNvPicPr/>
                <p:nvPr/>
              </p:nvPicPr>
              <p:blipFill>
                <a:blip r:embed="rId335"/>
                <a:stretch>
                  <a:fillRect/>
                </a:stretch>
              </p:blipFill>
              <p:spPr>
                <a:xfrm>
                  <a:off x="8668828" y="5227588"/>
                  <a:ext cx="444960" cy="168480"/>
                </a:xfrm>
                <a:prstGeom prst="rect">
                  <a:avLst/>
                </a:prstGeom>
              </p:spPr>
            </p:pic>
          </mc:Fallback>
        </mc:AlternateContent>
        <mc:AlternateContent xmlns:mc="http://schemas.openxmlformats.org/markup-compatibility/2006" xmlns:p14="http://schemas.microsoft.com/office/powerpoint/2010/main">
          <mc:Choice Requires="p14">
            <p:contentPart p14:bwMode="auto" r:id="rId336">
              <p14:nvContentPartPr>
                <p14:cNvPr id="230" name="Ink 229">
                  <a:extLst>
                    <a:ext uri="{FF2B5EF4-FFF2-40B4-BE49-F238E27FC236}">
                      <a16:creationId xmlns:a16="http://schemas.microsoft.com/office/drawing/2014/main" id="{B663CC5E-79B4-57A0-D2F1-163705F8F52C}"/>
                    </a:ext>
                  </a:extLst>
                </p14:cNvPr>
                <p14:cNvContentPartPr/>
                <p14:nvPr/>
              </p14:nvContentPartPr>
              <p14:xfrm>
                <a:off x="8690068" y="5170348"/>
                <a:ext cx="132120" cy="50760"/>
              </p14:xfrm>
            </p:contentPart>
          </mc:Choice>
          <mc:Fallback xmlns="">
            <p:pic>
              <p:nvPicPr>
                <p:cNvPr id="230" name="Ink 229">
                  <a:extLst>
                    <a:ext uri="{FF2B5EF4-FFF2-40B4-BE49-F238E27FC236}">
                      <a16:creationId xmlns:a16="http://schemas.microsoft.com/office/drawing/2014/main" id="{B663CC5E-79B4-57A0-D2F1-163705F8F52C}"/>
                    </a:ext>
                  </a:extLst>
                </p:cNvPr>
                <p:cNvPicPr/>
                <p:nvPr/>
              </p:nvPicPr>
              <p:blipFill>
                <a:blip r:embed="rId337"/>
                <a:stretch>
                  <a:fillRect/>
                </a:stretch>
              </p:blipFill>
              <p:spPr>
                <a:xfrm>
                  <a:off x="8681068" y="5161348"/>
                  <a:ext cx="149760" cy="68400"/>
                </a:xfrm>
                <a:prstGeom prst="rect">
                  <a:avLst/>
                </a:prstGeom>
              </p:spPr>
            </p:pic>
          </mc:Fallback>
        </mc:AlternateContent>
        <mc:AlternateContent xmlns:mc="http://schemas.openxmlformats.org/markup-compatibility/2006" xmlns:p14="http://schemas.microsoft.com/office/powerpoint/2010/main">
          <mc:Choice Requires="p14">
            <p:contentPart p14:bwMode="auto" r:id="rId338">
              <p14:nvContentPartPr>
                <p14:cNvPr id="231" name="Ink 230">
                  <a:extLst>
                    <a:ext uri="{FF2B5EF4-FFF2-40B4-BE49-F238E27FC236}">
                      <a16:creationId xmlns:a16="http://schemas.microsoft.com/office/drawing/2014/main" id="{7BB8E787-16E7-5561-9753-B4CC323E13E4}"/>
                    </a:ext>
                  </a:extLst>
                </p14:cNvPr>
                <p14:cNvContentPartPr/>
                <p14:nvPr/>
              </p14:nvContentPartPr>
              <p14:xfrm>
                <a:off x="8849908" y="5169988"/>
                <a:ext cx="73800" cy="19080"/>
              </p14:xfrm>
            </p:contentPart>
          </mc:Choice>
          <mc:Fallback xmlns="">
            <p:pic>
              <p:nvPicPr>
                <p:cNvPr id="231" name="Ink 230">
                  <a:extLst>
                    <a:ext uri="{FF2B5EF4-FFF2-40B4-BE49-F238E27FC236}">
                      <a16:creationId xmlns:a16="http://schemas.microsoft.com/office/drawing/2014/main" id="{7BB8E787-16E7-5561-9753-B4CC323E13E4}"/>
                    </a:ext>
                  </a:extLst>
                </p:cNvPr>
                <p:cNvPicPr/>
                <p:nvPr/>
              </p:nvPicPr>
              <p:blipFill>
                <a:blip r:embed="rId339"/>
                <a:stretch>
                  <a:fillRect/>
                </a:stretch>
              </p:blipFill>
              <p:spPr>
                <a:xfrm>
                  <a:off x="8841268" y="5160988"/>
                  <a:ext cx="91440" cy="36720"/>
                </a:xfrm>
                <a:prstGeom prst="rect">
                  <a:avLst/>
                </a:prstGeom>
              </p:spPr>
            </p:pic>
          </mc:Fallback>
        </mc:AlternateContent>
        <mc:AlternateContent xmlns:mc="http://schemas.openxmlformats.org/markup-compatibility/2006" xmlns:p14="http://schemas.microsoft.com/office/powerpoint/2010/main">
          <mc:Choice Requires="p14">
            <p:contentPart p14:bwMode="auto" r:id="rId340">
              <p14:nvContentPartPr>
                <p14:cNvPr id="232" name="Ink 231">
                  <a:extLst>
                    <a:ext uri="{FF2B5EF4-FFF2-40B4-BE49-F238E27FC236}">
                      <a16:creationId xmlns:a16="http://schemas.microsoft.com/office/drawing/2014/main" id="{98AE7281-3CDF-2892-3DB2-1D82D24E60D2}"/>
                    </a:ext>
                  </a:extLst>
                </p14:cNvPr>
                <p14:cNvContentPartPr/>
                <p14:nvPr/>
              </p14:nvContentPartPr>
              <p14:xfrm>
                <a:off x="8751268" y="5011228"/>
                <a:ext cx="20880" cy="67680"/>
              </p14:xfrm>
            </p:contentPart>
          </mc:Choice>
          <mc:Fallback xmlns="">
            <p:pic>
              <p:nvPicPr>
                <p:cNvPr id="232" name="Ink 231">
                  <a:extLst>
                    <a:ext uri="{FF2B5EF4-FFF2-40B4-BE49-F238E27FC236}">
                      <a16:creationId xmlns:a16="http://schemas.microsoft.com/office/drawing/2014/main" id="{98AE7281-3CDF-2892-3DB2-1D82D24E60D2}"/>
                    </a:ext>
                  </a:extLst>
                </p:cNvPr>
                <p:cNvPicPr/>
                <p:nvPr/>
              </p:nvPicPr>
              <p:blipFill>
                <a:blip r:embed="rId341"/>
                <a:stretch>
                  <a:fillRect/>
                </a:stretch>
              </p:blipFill>
              <p:spPr>
                <a:xfrm>
                  <a:off x="8742628" y="5002228"/>
                  <a:ext cx="38520" cy="85320"/>
                </a:xfrm>
                <a:prstGeom prst="rect">
                  <a:avLst/>
                </a:prstGeom>
              </p:spPr>
            </p:pic>
          </mc:Fallback>
        </mc:AlternateContent>
        <mc:AlternateContent xmlns:mc="http://schemas.openxmlformats.org/markup-compatibility/2006" xmlns:p14="http://schemas.microsoft.com/office/powerpoint/2010/main">
          <mc:Choice Requires="p14">
            <p:contentPart p14:bwMode="auto" r:id="rId342">
              <p14:nvContentPartPr>
                <p14:cNvPr id="233" name="Ink 232">
                  <a:extLst>
                    <a:ext uri="{FF2B5EF4-FFF2-40B4-BE49-F238E27FC236}">
                      <a16:creationId xmlns:a16="http://schemas.microsoft.com/office/drawing/2014/main" id="{DC8337FC-3A3F-696A-B22E-3DDCF76741DD}"/>
                    </a:ext>
                  </a:extLst>
                </p14:cNvPr>
                <p14:cNvContentPartPr/>
                <p14:nvPr/>
              </p14:nvContentPartPr>
              <p14:xfrm>
                <a:off x="8340508" y="5118508"/>
                <a:ext cx="371880" cy="349920"/>
              </p14:xfrm>
            </p:contentPart>
          </mc:Choice>
          <mc:Fallback xmlns="">
            <p:pic>
              <p:nvPicPr>
                <p:cNvPr id="233" name="Ink 232">
                  <a:extLst>
                    <a:ext uri="{FF2B5EF4-FFF2-40B4-BE49-F238E27FC236}">
                      <a16:creationId xmlns:a16="http://schemas.microsoft.com/office/drawing/2014/main" id="{DC8337FC-3A3F-696A-B22E-3DDCF76741DD}"/>
                    </a:ext>
                  </a:extLst>
                </p:cNvPr>
                <p:cNvPicPr/>
                <p:nvPr/>
              </p:nvPicPr>
              <p:blipFill>
                <a:blip r:embed="rId343"/>
                <a:stretch>
                  <a:fillRect/>
                </a:stretch>
              </p:blipFill>
              <p:spPr>
                <a:xfrm>
                  <a:off x="8331868" y="5109508"/>
                  <a:ext cx="389520" cy="367560"/>
                </a:xfrm>
                <a:prstGeom prst="rect">
                  <a:avLst/>
                </a:prstGeom>
              </p:spPr>
            </p:pic>
          </mc:Fallback>
        </mc:AlternateContent>
        <mc:AlternateContent xmlns:mc="http://schemas.openxmlformats.org/markup-compatibility/2006" xmlns:p14="http://schemas.microsoft.com/office/powerpoint/2010/main">
          <mc:Choice Requires="p14">
            <p:contentPart p14:bwMode="auto" r:id="rId344">
              <p14:nvContentPartPr>
                <p14:cNvPr id="234" name="Ink 233">
                  <a:extLst>
                    <a:ext uri="{FF2B5EF4-FFF2-40B4-BE49-F238E27FC236}">
                      <a16:creationId xmlns:a16="http://schemas.microsoft.com/office/drawing/2014/main" id="{12F8DEBF-80D7-987D-8635-12673D803DFE}"/>
                    </a:ext>
                  </a:extLst>
                </p14:cNvPr>
                <p14:cNvContentPartPr/>
                <p14:nvPr/>
              </p14:nvContentPartPr>
              <p14:xfrm>
                <a:off x="8226028" y="5200588"/>
                <a:ext cx="95400" cy="44280"/>
              </p14:xfrm>
            </p:contentPart>
          </mc:Choice>
          <mc:Fallback xmlns="">
            <p:pic>
              <p:nvPicPr>
                <p:cNvPr id="234" name="Ink 233">
                  <a:extLst>
                    <a:ext uri="{FF2B5EF4-FFF2-40B4-BE49-F238E27FC236}">
                      <a16:creationId xmlns:a16="http://schemas.microsoft.com/office/drawing/2014/main" id="{12F8DEBF-80D7-987D-8635-12673D803DFE}"/>
                    </a:ext>
                  </a:extLst>
                </p:cNvPr>
                <p:cNvPicPr/>
                <p:nvPr/>
              </p:nvPicPr>
              <p:blipFill>
                <a:blip r:embed="rId345"/>
                <a:stretch>
                  <a:fillRect/>
                </a:stretch>
              </p:blipFill>
              <p:spPr>
                <a:xfrm>
                  <a:off x="8217388" y="5191948"/>
                  <a:ext cx="113040" cy="61920"/>
                </a:xfrm>
                <a:prstGeom prst="rect">
                  <a:avLst/>
                </a:prstGeom>
              </p:spPr>
            </p:pic>
          </mc:Fallback>
        </mc:AlternateContent>
        <mc:AlternateContent xmlns:mc="http://schemas.openxmlformats.org/markup-compatibility/2006" xmlns:p14="http://schemas.microsoft.com/office/powerpoint/2010/main">
          <mc:Choice Requires="p14">
            <p:contentPart p14:bwMode="auto" r:id="rId346">
              <p14:nvContentPartPr>
                <p14:cNvPr id="235" name="Ink 234">
                  <a:extLst>
                    <a:ext uri="{FF2B5EF4-FFF2-40B4-BE49-F238E27FC236}">
                      <a16:creationId xmlns:a16="http://schemas.microsoft.com/office/drawing/2014/main" id="{36B9D725-CA93-6990-3652-90E3590A82B3}"/>
                    </a:ext>
                  </a:extLst>
                </p14:cNvPr>
                <p14:cNvContentPartPr/>
                <p14:nvPr/>
              </p14:nvContentPartPr>
              <p14:xfrm>
                <a:off x="8334388" y="5156308"/>
                <a:ext cx="108000" cy="33480"/>
              </p14:xfrm>
            </p:contentPart>
          </mc:Choice>
          <mc:Fallback xmlns="">
            <p:pic>
              <p:nvPicPr>
                <p:cNvPr id="235" name="Ink 234">
                  <a:extLst>
                    <a:ext uri="{FF2B5EF4-FFF2-40B4-BE49-F238E27FC236}">
                      <a16:creationId xmlns:a16="http://schemas.microsoft.com/office/drawing/2014/main" id="{36B9D725-CA93-6990-3652-90E3590A82B3}"/>
                    </a:ext>
                  </a:extLst>
                </p:cNvPr>
                <p:cNvPicPr/>
                <p:nvPr/>
              </p:nvPicPr>
              <p:blipFill>
                <a:blip r:embed="rId347"/>
                <a:stretch>
                  <a:fillRect/>
                </a:stretch>
              </p:blipFill>
              <p:spPr>
                <a:xfrm>
                  <a:off x="8325388" y="5147668"/>
                  <a:ext cx="125640" cy="51120"/>
                </a:xfrm>
                <a:prstGeom prst="rect">
                  <a:avLst/>
                </a:prstGeom>
              </p:spPr>
            </p:pic>
          </mc:Fallback>
        </mc:AlternateContent>
        <mc:AlternateContent xmlns:mc="http://schemas.openxmlformats.org/markup-compatibility/2006" xmlns:p14="http://schemas.microsoft.com/office/powerpoint/2010/main">
          <mc:Choice Requires="p14">
            <p:contentPart p14:bwMode="auto" r:id="rId348">
              <p14:nvContentPartPr>
                <p14:cNvPr id="252" name="Ink 251">
                  <a:extLst>
                    <a:ext uri="{FF2B5EF4-FFF2-40B4-BE49-F238E27FC236}">
                      <a16:creationId xmlns:a16="http://schemas.microsoft.com/office/drawing/2014/main" id="{A2D7300D-114D-2132-2A25-B5CC9E0E9158}"/>
                    </a:ext>
                  </a:extLst>
                </p14:cNvPr>
                <p14:cNvContentPartPr/>
                <p14:nvPr/>
              </p14:nvContentPartPr>
              <p14:xfrm>
                <a:off x="9526708" y="4857868"/>
                <a:ext cx="143640" cy="151560"/>
              </p14:xfrm>
            </p:contentPart>
          </mc:Choice>
          <mc:Fallback xmlns="">
            <p:pic>
              <p:nvPicPr>
                <p:cNvPr id="252" name="Ink 251">
                  <a:extLst>
                    <a:ext uri="{FF2B5EF4-FFF2-40B4-BE49-F238E27FC236}">
                      <a16:creationId xmlns:a16="http://schemas.microsoft.com/office/drawing/2014/main" id="{A2D7300D-114D-2132-2A25-B5CC9E0E9158}"/>
                    </a:ext>
                  </a:extLst>
                </p:cNvPr>
                <p:cNvPicPr/>
                <p:nvPr/>
              </p:nvPicPr>
              <p:blipFill>
                <a:blip r:embed="rId349"/>
                <a:stretch>
                  <a:fillRect/>
                </a:stretch>
              </p:blipFill>
              <p:spPr>
                <a:xfrm>
                  <a:off x="9517708" y="4849228"/>
                  <a:ext cx="161280" cy="169200"/>
                </a:xfrm>
                <a:prstGeom prst="rect">
                  <a:avLst/>
                </a:prstGeom>
              </p:spPr>
            </p:pic>
          </mc:Fallback>
        </mc:AlternateContent>
        <mc:AlternateContent xmlns:mc="http://schemas.openxmlformats.org/markup-compatibility/2006" xmlns:p14="http://schemas.microsoft.com/office/powerpoint/2010/main">
          <mc:Choice Requires="p14">
            <p:contentPart p14:bwMode="auto" r:id="rId350">
              <p14:nvContentPartPr>
                <p14:cNvPr id="253" name="Ink 252">
                  <a:extLst>
                    <a:ext uri="{FF2B5EF4-FFF2-40B4-BE49-F238E27FC236}">
                      <a16:creationId xmlns:a16="http://schemas.microsoft.com/office/drawing/2014/main" id="{8D2B2BEA-A9B7-0A4E-83F0-01E03581C45D}"/>
                    </a:ext>
                  </a:extLst>
                </p14:cNvPr>
                <p14:cNvContentPartPr/>
                <p14:nvPr/>
              </p14:nvContentPartPr>
              <p14:xfrm>
                <a:off x="9579988" y="4898908"/>
                <a:ext cx="158400" cy="147960"/>
              </p14:xfrm>
            </p:contentPart>
          </mc:Choice>
          <mc:Fallback xmlns="">
            <p:pic>
              <p:nvPicPr>
                <p:cNvPr id="253" name="Ink 252">
                  <a:extLst>
                    <a:ext uri="{FF2B5EF4-FFF2-40B4-BE49-F238E27FC236}">
                      <a16:creationId xmlns:a16="http://schemas.microsoft.com/office/drawing/2014/main" id="{8D2B2BEA-A9B7-0A4E-83F0-01E03581C45D}"/>
                    </a:ext>
                  </a:extLst>
                </p:cNvPr>
                <p:cNvPicPr/>
                <p:nvPr/>
              </p:nvPicPr>
              <p:blipFill>
                <a:blip r:embed="rId351"/>
                <a:stretch>
                  <a:fillRect/>
                </a:stretch>
              </p:blipFill>
              <p:spPr>
                <a:xfrm>
                  <a:off x="9571348" y="4889908"/>
                  <a:ext cx="176040" cy="165600"/>
                </a:xfrm>
                <a:prstGeom prst="rect">
                  <a:avLst/>
                </a:prstGeom>
              </p:spPr>
            </p:pic>
          </mc:Fallback>
        </mc:AlternateContent>
      </p:grpSp>
      <p:grpSp>
        <p:nvGrpSpPr>
          <p:cNvPr id="256" name="Group 255">
            <a:extLst>
              <a:ext uri="{FF2B5EF4-FFF2-40B4-BE49-F238E27FC236}">
                <a16:creationId xmlns:a16="http://schemas.microsoft.com/office/drawing/2014/main" id="{D925D871-4F1C-07C3-CFA3-BB6CA99B6736}"/>
              </a:ext>
            </a:extLst>
          </p:cNvPr>
          <p:cNvGrpSpPr/>
          <p:nvPr/>
        </p:nvGrpSpPr>
        <p:grpSpPr>
          <a:xfrm>
            <a:off x="1055908" y="5564908"/>
            <a:ext cx="4371120" cy="1103040"/>
            <a:chOff x="1055908" y="5564908"/>
            <a:chExt cx="4371120" cy="1103040"/>
          </a:xfrm>
        </p:grpSpPr>
        <mc:AlternateContent xmlns:mc="http://schemas.openxmlformats.org/markup-compatibility/2006" xmlns:p14="http://schemas.microsoft.com/office/powerpoint/2010/main">
          <mc:Choice Requires="p14">
            <p:contentPart p14:bwMode="auto" r:id="rId352">
              <p14:nvContentPartPr>
                <p14:cNvPr id="206" name="Ink 205">
                  <a:extLst>
                    <a:ext uri="{FF2B5EF4-FFF2-40B4-BE49-F238E27FC236}">
                      <a16:creationId xmlns:a16="http://schemas.microsoft.com/office/drawing/2014/main" id="{BDCAFD31-40BE-0A60-2363-FC70AD6E0D75}"/>
                    </a:ext>
                  </a:extLst>
                </p14:cNvPr>
                <p14:cNvContentPartPr/>
                <p14:nvPr/>
              </p14:nvContentPartPr>
              <p14:xfrm>
                <a:off x="4866868" y="5565268"/>
                <a:ext cx="560160" cy="431280"/>
              </p14:xfrm>
            </p:contentPart>
          </mc:Choice>
          <mc:Fallback xmlns="">
            <p:pic>
              <p:nvPicPr>
                <p:cNvPr id="206" name="Ink 205">
                  <a:extLst>
                    <a:ext uri="{FF2B5EF4-FFF2-40B4-BE49-F238E27FC236}">
                      <a16:creationId xmlns:a16="http://schemas.microsoft.com/office/drawing/2014/main" id="{BDCAFD31-40BE-0A60-2363-FC70AD6E0D75}"/>
                    </a:ext>
                  </a:extLst>
                </p:cNvPr>
                <p:cNvPicPr/>
                <p:nvPr/>
              </p:nvPicPr>
              <p:blipFill>
                <a:blip r:embed="rId353"/>
                <a:stretch>
                  <a:fillRect/>
                </a:stretch>
              </p:blipFill>
              <p:spPr>
                <a:xfrm>
                  <a:off x="4858228" y="5556268"/>
                  <a:ext cx="577800" cy="448920"/>
                </a:xfrm>
                <a:prstGeom prst="rect">
                  <a:avLst/>
                </a:prstGeom>
              </p:spPr>
            </p:pic>
          </mc:Fallback>
        </mc:AlternateContent>
        <mc:AlternateContent xmlns:mc="http://schemas.openxmlformats.org/markup-compatibility/2006" xmlns:p14="http://schemas.microsoft.com/office/powerpoint/2010/main">
          <mc:Choice Requires="p14">
            <p:contentPart p14:bwMode="auto" r:id="rId354">
              <p14:nvContentPartPr>
                <p14:cNvPr id="207" name="Ink 206">
                  <a:extLst>
                    <a:ext uri="{FF2B5EF4-FFF2-40B4-BE49-F238E27FC236}">
                      <a16:creationId xmlns:a16="http://schemas.microsoft.com/office/drawing/2014/main" id="{93747132-1512-9A8A-C87A-CCEF4BB12C3F}"/>
                    </a:ext>
                  </a:extLst>
                </p14:cNvPr>
                <p14:cNvContentPartPr/>
                <p14:nvPr/>
              </p14:nvContentPartPr>
              <p14:xfrm>
                <a:off x="4439548" y="5564908"/>
                <a:ext cx="175680" cy="420480"/>
              </p14:xfrm>
            </p:contentPart>
          </mc:Choice>
          <mc:Fallback xmlns="">
            <p:pic>
              <p:nvPicPr>
                <p:cNvPr id="207" name="Ink 206">
                  <a:extLst>
                    <a:ext uri="{FF2B5EF4-FFF2-40B4-BE49-F238E27FC236}">
                      <a16:creationId xmlns:a16="http://schemas.microsoft.com/office/drawing/2014/main" id="{93747132-1512-9A8A-C87A-CCEF4BB12C3F}"/>
                    </a:ext>
                  </a:extLst>
                </p:cNvPr>
                <p:cNvPicPr/>
                <p:nvPr/>
              </p:nvPicPr>
              <p:blipFill>
                <a:blip r:embed="rId355"/>
                <a:stretch>
                  <a:fillRect/>
                </a:stretch>
              </p:blipFill>
              <p:spPr>
                <a:xfrm>
                  <a:off x="4430908" y="5555908"/>
                  <a:ext cx="193320" cy="438120"/>
                </a:xfrm>
                <a:prstGeom prst="rect">
                  <a:avLst/>
                </a:prstGeom>
              </p:spPr>
            </p:pic>
          </mc:Fallback>
        </mc:AlternateContent>
        <mc:AlternateContent xmlns:mc="http://schemas.openxmlformats.org/markup-compatibility/2006" xmlns:p14="http://schemas.microsoft.com/office/powerpoint/2010/main">
          <mc:Choice Requires="p14">
            <p:contentPart p14:bwMode="auto" r:id="rId356">
              <p14:nvContentPartPr>
                <p14:cNvPr id="208" name="Ink 207">
                  <a:extLst>
                    <a:ext uri="{FF2B5EF4-FFF2-40B4-BE49-F238E27FC236}">
                      <a16:creationId xmlns:a16="http://schemas.microsoft.com/office/drawing/2014/main" id="{CAA05A19-94E7-8445-F2A7-C5A1A92BD7BE}"/>
                    </a:ext>
                  </a:extLst>
                </p14:cNvPr>
                <p14:cNvContentPartPr/>
                <p14:nvPr/>
              </p14:nvContentPartPr>
              <p14:xfrm>
                <a:off x="3380068" y="5592988"/>
                <a:ext cx="1050120" cy="691920"/>
              </p14:xfrm>
            </p:contentPart>
          </mc:Choice>
          <mc:Fallback xmlns="">
            <p:pic>
              <p:nvPicPr>
                <p:cNvPr id="208" name="Ink 207">
                  <a:extLst>
                    <a:ext uri="{FF2B5EF4-FFF2-40B4-BE49-F238E27FC236}">
                      <a16:creationId xmlns:a16="http://schemas.microsoft.com/office/drawing/2014/main" id="{CAA05A19-94E7-8445-F2A7-C5A1A92BD7BE}"/>
                    </a:ext>
                  </a:extLst>
                </p:cNvPr>
                <p:cNvPicPr/>
                <p:nvPr/>
              </p:nvPicPr>
              <p:blipFill>
                <a:blip r:embed="rId357"/>
                <a:stretch>
                  <a:fillRect/>
                </a:stretch>
              </p:blipFill>
              <p:spPr>
                <a:xfrm>
                  <a:off x="3371068" y="5583988"/>
                  <a:ext cx="1067760" cy="709560"/>
                </a:xfrm>
                <a:prstGeom prst="rect">
                  <a:avLst/>
                </a:prstGeom>
              </p:spPr>
            </p:pic>
          </mc:Fallback>
        </mc:AlternateContent>
        <mc:AlternateContent xmlns:mc="http://schemas.openxmlformats.org/markup-compatibility/2006" xmlns:p14="http://schemas.microsoft.com/office/powerpoint/2010/main">
          <mc:Choice Requires="p14">
            <p:contentPart p14:bwMode="auto" r:id="rId358">
              <p14:nvContentPartPr>
                <p14:cNvPr id="209" name="Ink 208">
                  <a:extLst>
                    <a:ext uri="{FF2B5EF4-FFF2-40B4-BE49-F238E27FC236}">
                      <a16:creationId xmlns:a16="http://schemas.microsoft.com/office/drawing/2014/main" id="{9F927AFA-06A3-A2F2-FC8F-429DDD1E5C94}"/>
                    </a:ext>
                  </a:extLst>
                </p14:cNvPr>
                <p14:cNvContentPartPr/>
                <p14:nvPr/>
              </p14:nvContentPartPr>
              <p14:xfrm>
                <a:off x="3722068" y="6171868"/>
                <a:ext cx="20160" cy="5040"/>
              </p14:xfrm>
            </p:contentPart>
          </mc:Choice>
          <mc:Fallback xmlns="">
            <p:pic>
              <p:nvPicPr>
                <p:cNvPr id="209" name="Ink 208">
                  <a:extLst>
                    <a:ext uri="{FF2B5EF4-FFF2-40B4-BE49-F238E27FC236}">
                      <a16:creationId xmlns:a16="http://schemas.microsoft.com/office/drawing/2014/main" id="{9F927AFA-06A3-A2F2-FC8F-429DDD1E5C94}"/>
                    </a:ext>
                  </a:extLst>
                </p:cNvPr>
                <p:cNvPicPr/>
                <p:nvPr/>
              </p:nvPicPr>
              <p:blipFill>
                <a:blip r:embed="rId359"/>
                <a:stretch>
                  <a:fillRect/>
                </a:stretch>
              </p:blipFill>
              <p:spPr>
                <a:xfrm>
                  <a:off x="3713428" y="6163228"/>
                  <a:ext cx="37800" cy="22680"/>
                </a:xfrm>
                <a:prstGeom prst="rect">
                  <a:avLst/>
                </a:prstGeom>
              </p:spPr>
            </p:pic>
          </mc:Fallback>
        </mc:AlternateContent>
        <mc:AlternateContent xmlns:mc="http://schemas.openxmlformats.org/markup-compatibility/2006" xmlns:p14="http://schemas.microsoft.com/office/powerpoint/2010/main">
          <mc:Choice Requires="p14">
            <p:contentPart p14:bwMode="auto" r:id="rId360">
              <p14:nvContentPartPr>
                <p14:cNvPr id="210" name="Ink 209">
                  <a:extLst>
                    <a:ext uri="{FF2B5EF4-FFF2-40B4-BE49-F238E27FC236}">
                      <a16:creationId xmlns:a16="http://schemas.microsoft.com/office/drawing/2014/main" id="{6A2F14B7-D38F-F6E9-4E0B-2FCFBB8DBCBC}"/>
                    </a:ext>
                  </a:extLst>
                </p14:cNvPr>
                <p14:cNvContentPartPr/>
                <p14:nvPr/>
              </p14:nvContentPartPr>
              <p14:xfrm>
                <a:off x="3130948" y="6119308"/>
                <a:ext cx="159840" cy="217800"/>
              </p14:xfrm>
            </p:contentPart>
          </mc:Choice>
          <mc:Fallback xmlns="">
            <p:pic>
              <p:nvPicPr>
                <p:cNvPr id="210" name="Ink 209">
                  <a:extLst>
                    <a:ext uri="{FF2B5EF4-FFF2-40B4-BE49-F238E27FC236}">
                      <a16:creationId xmlns:a16="http://schemas.microsoft.com/office/drawing/2014/main" id="{6A2F14B7-D38F-F6E9-4E0B-2FCFBB8DBCBC}"/>
                    </a:ext>
                  </a:extLst>
                </p:cNvPr>
                <p:cNvPicPr/>
                <p:nvPr/>
              </p:nvPicPr>
              <p:blipFill>
                <a:blip r:embed="rId361"/>
                <a:stretch>
                  <a:fillRect/>
                </a:stretch>
              </p:blipFill>
              <p:spPr>
                <a:xfrm>
                  <a:off x="3121948" y="6110308"/>
                  <a:ext cx="177480" cy="235440"/>
                </a:xfrm>
                <a:prstGeom prst="rect">
                  <a:avLst/>
                </a:prstGeom>
              </p:spPr>
            </p:pic>
          </mc:Fallback>
        </mc:AlternateContent>
        <mc:AlternateContent xmlns:mc="http://schemas.openxmlformats.org/markup-compatibility/2006" xmlns:p14="http://schemas.microsoft.com/office/powerpoint/2010/main">
          <mc:Choice Requires="p14">
            <p:contentPart p14:bwMode="auto" r:id="rId362">
              <p14:nvContentPartPr>
                <p14:cNvPr id="211" name="Ink 210">
                  <a:extLst>
                    <a:ext uri="{FF2B5EF4-FFF2-40B4-BE49-F238E27FC236}">
                      <a16:creationId xmlns:a16="http://schemas.microsoft.com/office/drawing/2014/main" id="{2BFC1F6A-E794-0CB6-04B1-B348C97C270C}"/>
                    </a:ext>
                  </a:extLst>
                </p14:cNvPr>
                <p14:cNvContentPartPr/>
                <p14:nvPr/>
              </p14:nvContentPartPr>
              <p14:xfrm>
                <a:off x="2992708" y="6004468"/>
                <a:ext cx="174600" cy="186120"/>
              </p14:xfrm>
            </p:contentPart>
          </mc:Choice>
          <mc:Fallback xmlns="">
            <p:pic>
              <p:nvPicPr>
                <p:cNvPr id="211" name="Ink 210">
                  <a:extLst>
                    <a:ext uri="{FF2B5EF4-FFF2-40B4-BE49-F238E27FC236}">
                      <a16:creationId xmlns:a16="http://schemas.microsoft.com/office/drawing/2014/main" id="{2BFC1F6A-E794-0CB6-04B1-B348C97C270C}"/>
                    </a:ext>
                  </a:extLst>
                </p:cNvPr>
                <p:cNvPicPr/>
                <p:nvPr/>
              </p:nvPicPr>
              <p:blipFill>
                <a:blip r:embed="rId363"/>
                <a:stretch>
                  <a:fillRect/>
                </a:stretch>
              </p:blipFill>
              <p:spPr>
                <a:xfrm>
                  <a:off x="2984068" y="5995468"/>
                  <a:ext cx="192240" cy="203760"/>
                </a:xfrm>
                <a:prstGeom prst="rect">
                  <a:avLst/>
                </a:prstGeom>
              </p:spPr>
            </p:pic>
          </mc:Fallback>
        </mc:AlternateContent>
        <mc:AlternateContent xmlns:mc="http://schemas.openxmlformats.org/markup-compatibility/2006" xmlns:p14="http://schemas.microsoft.com/office/powerpoint/2010/main">
          <mc:Choice Requires="p14">
            <p:contentPart p14:bwMode="auto" r:id="rId364">
              <p14:nvContentPartPr>
                <p14:cNvPr id="212" name="Ink 211">
                  <a:extLst>
                    <a:ext uri="{FF2B5EF4-FFF2-40B4-BE49-F238E27FC236}">
                      <a16:creationId xmlns:a16="http://schemas.microsoft.com/office/drawing/2014/main" id="{B063DC15-B06A-F01C-3C3C-0F7E6FB82471}"/>
                    </a:ext>
                  </a:extLst>
                </p14:cNvPr>
                <p14:cNvContentPartPr/>
                <p14:nvPr/>
              </p14:nvContentPartPr>
              <p14:xfrm>
                <a:off x="2871748" y="5836708"/>
                <a:ext cx="207360" cy="120960"/>
              </p14:xfrm>
            </p:contentPart>
          </mc:Choice>
          <mc:Fallback xmlns="">
            <p:pic>
              <p:nvPicPr>
                <p:cNvPr id="212" name="Ink 211">
                  <a:extLst>
                    <a:ext uri="{FF2B5EF4-FFF2-40B4-BE49-F238E27FC236}">
                      <a16:creationId xmlns:a16="http://schemas.microsoft.com/office/drawing/2014/main" id="{B063DC15-B06A-F01C-3C3C-0F7E6FB82471}"/>
                    </a:ext>
                  </a:extLst>
                </p:cNvPr>
                <p:cNvPicPr/>
                <p:nvPr/>
              </p:nvPicPr>
              <p:blipFill>
                <a:blip r:embed="rId365"/>
                <a:stretch>
                  <a:fillRect/>
                </a:stretch>
              </p:blipFill>
              <p:spPr>
                <a:xfrm>
                  <a:off x="2863108" y="5827708"/>
                  <a:ext cx="225000" cy="138600"/>
                </a:xfrm>
                <a:prstGeom prst="rect">
                  <a:avLst/>
                </a:prstGeom>
              </p:spPr>
            </p:pic>
          </mc:Fallback>
        </mc:AlternateContent>
        <mc:AlternateContent xmlns:mc="http://schemas.openxmlformats.org/markup-compatibility/2006" xmlns:p14="http://schemas.microsoft.com/office/powerpoint/2010/main">
          <mc:Choice Requires="p14">
            <p:contentPart p14:bwMode="auto" r:id="rId366">
              <p14:nvContentPartPr>
                <p14:cNvPr id="213" name="Ink 212">
                  <a:extLst>
                    <a:ext uri="{FF2B5EF4-FFF2-40B4-BE49-F238E27FC236}">
                      <a16:creationId xmlns:a16="http://schemas.microsoft.com/office/drawing/2014/main" id="{A7AC9110-138E-A700-F55B-9D517FADDF21}"/>
                    </a:ext>
                  </a:extLst>
                </p14:cNvPr>
                <p14:cNvContentPartPr/>
                <p14:nvPr/>
              </p14:nvContentPartPr>
              <p14:xfrm>
                <a:off x="2633788" y="6064228"/>
                <a:ext cx="257760" cy="432720"/>
              </p14:xfrm>
            </p:contentPart>
          </mc:Choice>
          <mc:Fallback xmlns="">
            <p:pic>
              <p:nvPicPr>
                <p:cNvPr id="213" name="Ink 212">
                  <a:extLst>
                    <a:ext uri="{FF2B5EF4-FFF2-40B4-BE49-F238E27FC236}">
                      <a16:creationId xmlns:a16="http://schemas.microsoft.com/office/drawing/2014/main" id="{A7AC9110-138E-A700-F55B-9D517FADDF21}"/>
                    </a:ext>
                  </a:extLst>
                </p:cNvPr>
                <p:cNvPicPr/>
                <p:nvPr/>
              </p:nvPicPr>
              <p:blipFill>
                <a:blip r:embed="rId367"/>
                <a:stretch>
                  <a:fillRect/>
                </a:stretch>
              </p:blipFill>
              <p:spPr>
                <a:xfrm>
                  <a:off x="2625148" y="6055588"/>
                  <a:ext cx="275400" cy="450360"/>
                </a:xfrm>
                <a:prstGeom prst="rect">
                  <a:avLst/>
                </a:prstGeom>
              </p:spPr>
            </p:pic>
          </mc:Fallback>
        </mc:AlternateContent>
        <mc:AlternateContent xmlns:mc="http://schemas.openxmlformats.org/markup-compatibility/2006" xmlns:p14="http://schemas.microsoft.com/office/powerpoint/2010/main">
          <mc:Choice Requires="p14">
            <p:contentPart p14:bwMode="auto" r:id="rId368">
              <p14:nvContentPartPr>
                <p14:cNvPr id="214" name="Ink 213">
                  <a:extLst>
                    <a:ext uri="{FF2B5EF4-FFF2-40B4-BE49-F238E27FC236}">
                      <a16:creationId xmlns:a16="http://schemas.microsoft.com/office/drawing/2014/main" id="{128323F8-83D1-87A7-03FA-CCCA6B25C10C}"/>
                    </a:ext>
                  </a:extLst>
                </p14:cNvPr>
                <p14:cNvContentPartPr/>
                <p14:nvPr/>
              </p14:nvContentPartPr>
              <p14:xfrm>
                <a:off x="2627308" y="5995468"/>
                <a:ext cx="20880" cy="33840"/>
              </p14:xfrm>
            </p:contentPart>
          </mc:Choice>
          <mc:Fallback xmlns="">
            <p:pic>
              <p:nvPicPr>
                <p:cNvPr id="214" name="Ink 213">
                  <a:extLst>
                    <a:ext uri="{FF2B5EF4-FFF2-40B4-BE49-F238E27FC236}">
                      <a16:creationId xmlns:a16="http://schemas.microsoft.com/office/drawing/2014/main" id="{128323F8-83D1-87A7-03FA-CCCA6B25C10C}"/>
                    </a:ext>
                  </a:extLst>
                </p:cNvPr>
                <p:cNvPicPr/>
                <p:nvPr/>
              </p:nvPicPr>
              <p:blipFill>
                <a:blip r:embed="rId369"/>
                <a:stretch>
                  <a:fillRect/>
                </a:stretch>
              </p:blipFill>
              <p:spPr>
                <a:xfrm>
                  <a:off x="2618668" y="5986468"/>
                  <a:ext cx="38520" cy="51480"/>
                </a:xfrm>
                <a:prstGeom prst="rect">
                  <a:avLst/>
                </a:prstGeom>
              </p:spPr>
            </p:pic>
          </mc:Fallback>
        </mc:AlternateContent>
        <mc:AlternateContent xmlns:mc="http://schemas.openxmlformats.org/markup-compatibility/2006" xmlns:p14="http://schemas.microsoft.com/office/powerpoint/2010/main">
          <mc:Choice Requires="p14">
            <p:contentPart p14:bwMode="auto" r:id="rId370">
              <p14:nvContentPartPr>
                <p14:cNvPr id="215" name="Ink 214">
                  <a:extLst>
                    <a:ext uri="{FF2B5EF4-FFF2-40B4-BE49-F238E27FC236}">
                      <a16:creationId xmlns:a16="http://schemas.microsoft.com/office/drawing/2014/main" id="{6BF6F7F8-870B-7A09-27A4-56CCD9EAE63E}"/>
                    </a:ext>
                  </a:extLst>
                </p14:cNvPr>
                <p14:cNvContentPartPr/>
                <p14:nvPr/>
              </p14:nvContentPartPr>
              <p14:xfrm>
                <a:off x="2264428" y="5874148"/>
                <a:ext cx="193680" cy="353160"/>
              </p14:xfrm>
            </p:contentPart>
          </mc:Choice>
          <mc:Fallback xmlns="">
            <p:pic>
              <p:nvPicPr>
                <p:cNvPr id="215" name="Ink 214">
                  <a:extLst>
                    <a:ext uri="{FF2B5EF4-FFF2-40B4-BE49-F238E27FC236}">
                      <a16:creationId xmlns:a16="http://schemas.microsoft.com/office/drawing/2014/main" id="{6BF6F7F8-870B-7A09-27A4-56CCD9EAE63E}"/>
                    </a:ext>
                  </a:extLst>
                </p:cNvPr>
                <p:cNvPicPr/>
                <p:nvPr/>
              </p:nvPicPr>
              <p:blipFill>
                <a:blip r:embed="rId371"/>
                <a:stretch>
                  <a:fillRect/>
                </a:stretch>
              </p:blipFill>
              <p:spPr>
                <a:xfrm>
                  <a:off x="2255788" y="5865148"/>
                  <a:ext cx="211320" cy="370800"/>
                </a:xfrm>
                <a:prstGeom prst="rect">
                  <a:avLst/>
                </a:prstGeom>
              </p:spPr>
            </p:pic>
          </mc:Fallback>
        </mc:AlternateContent>
        <mc:AlternateContent xmlns:mc="http://schemas.openxmlformats.org/markup-compatibility/2006" xmlns:p14="http://schemas.microsoft.com/office/powerpoint/2010/main">
          <mc:Choice Requires="p14">
            <p:contentPart p14:bwMode="auto" r:id="rId372">
              <p14:nvContentPartPr>
                <p14:cNvPr id="217" name="Ink 216">
                  <a:extLst>
                    <a:ext uri="{FF2B5EF4-FFF2-40B4-BE49-F238E27FC236}">
                      <a16:creationId xmlns:a16="http://schemas.microsoft.com/office/drawing/2014/main" id="{11E80D58-358F-C864-CA59-BF0ED6111A1E}"/>
                    </a:ext>
                  </a:extLst>
                </p14:cNvPr>
                <p14:cNvContentPartPr/>
                <p14:nvPr/>
              </p14:nvContentPartPr>
              <p14:xfrm>
                <a:off x="1491508" y="5749948"/>
                <a:ext cx="755280" cy="711720"/>
              </p14:xfrm>
            </p:contentPart>
          </mc:Choice>
          <mc:Fallback xmlns="">
            <p:pic>
              <p:nvPicPr>
                <p:cNvPr id="217" name="Ink 216">
                  <a:extLst>
                    <a:ext uri="{FF2B5EF4-FFF2-40B4-BE49-F238E27FC236}">
                      <a16:creationId xmlns:a16="http://schemas.microsoft.com/office/drawing/2014/main" id="{11E80D58-358F-C864-CA59-BF0ED6111A1E}"/>
                    </a:ext>
                  </a:extLst>
                </p:cNvPr>
                <p:cNvPicPr/>
                <p:nvPr/>
              </p:nvPicPr>
              <p:blipFill>
                <a:blip r:embed="rId373"/>
                <a:stretch>
                  <a:fillRect/>
                </a:stretch>
              </p:blipFill>
              <p:spPr>
                <a:xfrm>
                  <a:off x="1482508" y="5741308"/>
                  <a:ext cx="772920" cy="729360"/>
                </a:xfrm>
                <a:prstGeom prst="rect">
                  <a:avLst/>
                </a:prstGeom>
              </p:spPr>
            </p:pic>
          </mc:Fallback>
        </mc:AlternateContent>
        <mc:AlternateContent xmlns:mc="http://schemas.openxmlformats.org/markup-compatibility/2006" xmlns:p14="http://schemas.microsoft.com/office/powerpoint/2010/main">
          <mc:Choice Requires="p14">
            <p:contentPart p14:bwMode="auto" r:id="rId374">
              <p14:nvContentPartPr>
                <p14:cNvPr id="218" name="Ink 217">
                  <a:extLst>
                    <a:ext uri="{FF2B5EF4-FFF2-40B4-BE49-F238E27FC236}">
                      <a16:creationId xmlns:a16="http://schemas.microsoft.com/office/drawing/2014/main" id="{10B4B97B-CD45-331B-42F7-B77A558AF5E7}"/>
                    </a:ext>
                  </a:extLst>
                </p14:cNvPr>
                <p14:cNvContentPartPr/>
                <p14:nvPr/>
              </p14:nvContentPartPr>
              <p14:xfrm>
                <a:off x="1677628" y="6025708"/>
                <a:ext cx="79560" cy="78480"/>
              </p14:xfrm>
            </p:contentPart>
          </mc:Choice>
          <mc:Fallback xmlns="">
            <p:pic>
              <p:nvPicPr>
                <p:cNvPr id="218" name="Ink 217">
                  <a:extLst>
                    <a:ext uri="{FF2B5EF4-FFF2-40B4-BE49-F238E27FC236}">
                      <a16:creationId xmlns:a16="http://schemas.microsoft.com/office/drawing/2014/main" id="{10B4B97B-CD45-331B-42F7-B77A558AF5E7}"/>
                    </a:ext>
                  </a:extLst>
                </p:cNvPr>
                <p:cNvPicPr/>
                <p:nvPr/>
              </p:nvPicPr>
              <p:blipFill>
                <a:blip r:embed="rId375"/>
                <a:stretch>
                  <a:fillRect/>
                </a:stretch>
              </p:blipFill>
              <p:spPr>
                <a:xfrm>
                  <a:off x="1668988" y="6017068"/>
                  <a:ext cx="97200" cy="96120"/>
                </a:xfrm>
                <a:prstGeom prst="rect">
                  <a:avLst/>
                </a:prstGeom>
              </p:spPr>
            </p:pic>
          </mc:Fallback>
        </mc:AlternateContent>
        <mc:AlternateContent xmlns:mc="http://schemas.openxmlformats.org/markup-compatibility/2006" xmlns:p14="http://schemas.microsoft.com/office/powerpoint/2010/main">
          <mc:Choice Requires="p14">
            <p:contentPart p14:bwMode="auto" r:id="rId376">
              <p14:nvContentPartPr>
                <p14:cNvPr id="219" name="Ink 218">
                  <a:extLst>
                    <a:ext uri="{FF2B5EF4-FFF2-40B4-BE49-F238E27FC236}">
                      <a16:creationId xmlns:a16="http://schemas.microsoft.com/office/drawing/2014/main" id="{B5CF5825-C53F-9896-C528-1F4274638DB6}"/>
                    </a:ext>
                  </a:extLst>
                </p14:cNvPr>
                <p14:cNvContentPartPr/>
                <p14:nvPr/>
              </p14:nvContentPartPr>
              <p14:xfrm>
                <a:off x="1878508" y="6373468"/>
                <a:ext cx="100440" cy="128520"/>
              </p14:xfrm>
            </p:contentPart>
          </mc:Choice>
          <mc:Fallback xmlns="">
            <p:pic>
              <p:nvPicPr>
                <p:cNvPr id="219" name="Ink 218">
                  <a:extLst>
                    <a:ext uri="{FF2B5EF4-FFF2-40B4-BE49-F238E27FC236}">
                      <a16:creationId xmlns:a16="http://schemas.microsoft.com/office/drawing/2014/main" id="{B5CF5825-C53F-9896-C528-1F4274638DB6}"/>
                    </a:ext>
                  </a:extLst>
                </p:cNvPr>
                <p:cNvPicPr/>
                <p:nvPr/>
              </p:nvPicPr>
              <p:blipFill>
                <a:blip r:embed="rId377"/>
                <a:stretch>
                  <a:fillRect/>
                </a:stretch>
              </p:blipFill>
              <p:spPr>
                <a:xfrm>
                  <a:off x="1869508" y="6364468"/>
                  <a:ext cx="118080" cy="146160"/>
                </a:xfrm>
                <a:prstGeom prst="rect">
                  <a:avLst/>
                </a:prstGeom>
              </p:spPr>
            </p:pic>
          </mc:Fallback>
        </mc:AlternateContent>
        <mc:AlternateContent xmlns:mc="http://schemas.openxmlformats.org/markup-compatibility/2006" xmlns:p14="http://schemas.microsoft.com/office/powerpoint/2010/main">
          <mc:Choice Requires="p14">
            <p:contentPart p14:bwMode="auto" r:id="rId378">
              <p14:nvContentPartPr>
                <p14:cNvPr id="220" name="Ink 219">
                  <a:extLst>
                    <a:ext uri="{FF2B5EF4-FFF2-40B4-BE49-F238E27FC236}">
                      <a16:creationId xmlns:a16="http://schemas.microsoft.com/office/drawing/2014/main" id="{57C3F8A4-ACE0-C0F9-9408-56E9BFA7831D}"/>
                    </a:ext>
                  </a:extLst>
                </p14:cNvPr>
                <p14:cNvContentPartPr/>
                <p14:nvPr/>
              </p14:nvContentPartPr>
              <p14:xfrm>
                <a:off x="1741348" y="6389668"/>
                <a:ext cx="61200" cy="98280"/>
              </p14:xfrm>
            </p:contentPart>
          </mc:Choice>
          <mc:Fallback xmlns="">
            <p:pic>
              <p:nvPicPr>
                <p:cNvPr id="220" name="Ink 219">
                  <a:extLst>
                    <a:ext uri="{FF2B5EF4-FFF2-40B4-BE49-F238E27FC236}">
                      <a16:creationId xmlns:a16="http://schemas.microsoft.com/office/drawing/2014/main" id="{57C3F8A4-ACE0-C0F9-9408-56E9BFA7831D}"/>
                    </a:ext>
                  </a:extLst>
                </p:cNvPr>
                <p:cNvPicPr/>
                <p:nvPr/>
              </p:nvPicPr>
              <p:blipFill>
                <a:blip r:embed="rId379"/>
                <a:stretch>
                  <a:fillRect/>
                </a:stretch>
              </p:blipFill>
              <p:spPr>
                <a:xfrm>
                  <a:off x="1732348" y="6381028"/>
                  <a:ext cx="78840" cy="115920"/>
                </a:xfrm>
                <a:prstGeom prst="rect">
                  <a:avLst/>
                </a:prstGeom>
              </p:spPr>
            </p:pic>
          </mc:Fallback>
        </mc:AlternateContent>
        <mc:AlternateContent xmlns:mc="http://schemas.openxmlformats.org/markup-compatibility/2006" xmlns:p14="http://schemas.microsoft.com/office/powerpoint/2010/main">
          <mc:Choice Requires="p14">
            <p:contentPart p14:bwMode="auto" r:id="rId380">
              <p14:nvContentPartPr>
                <p14:cNvPr id="221" name="Ink 220">
                  <a:extLst>
                    <a:ext uri="{FF2B5EF4-FFF2-40B4-BE49-F238E27FC236}">
                      <a16:creationId xmlns:a16="http://schemas.microsoft.com/office/drawing/2014/main" id="{FD2FB267-2CC0-A3E6-D318-83445A219C2F}"/>
                    </a:ext>
                  </a:extLst>
                </p14:cNvPr>
                <p14:cNvContentPartPr/>
                <p14:nvPr/>
              </p14:nvContentPartPr>
              <p14:xfrm>
                <a:off x="1055908" y="6176548"/>
                <a:ext cx="432720" cy="491400"/>
              </p14:xfrm>
            </p:contentPart>
          </mc:Choice>
          <mc:Fallback xmlns="">
            <p:pic>
              <p:nvPicPr>
                <p:cNvPr id="221" name="Ink 220">
                  <a:extLst>
                    <a:ext uri="{FF2B5EF4-FFF2-40B4-BE49-F238E27FC236}">
                      <a16:creationId xmlns:a16="http://schemas.microsoft.com/office/drawing/2014/main" id="{FD2FB267-2CC0-A3E6-D318-83445A219C2F}"/>
                    </a:ext>
                  </a:extLst>
                </p:cNvPr>
                <p:cNvPicPr/>
                <p:nvPr/>
              </p:nvPicPr>
              <p:blipFill>
                <a:blip r:embed="rId381"/>
                <a:stretch>
                  <a:fillRect/>
                </a:stretch>
              </p:blipFill>
              <p:spPr>
                <a:xfrm>
                  <a:off x="1047268" y="6167908"/>
                  <a:ext cx="450360" cy="509040"/>
                </a:xfrm>
                <a:prstGeom prst="rect">
                  <a:avLst/>
                </a:prstGeom>
              </p:spPr>
            </p:pic>
          </mc:Fallback>
        </mc:AlternateContent>
        <mc:AlternateContent xmlns:mc="http://schemas.openxmlformats.org/markup-compatibility/2006" xmlns:p14="http://schemas.microsoft.com/office/powerpoint/2010/main">
          <mc:Choice Requires="p14">
            <p:contentPart p14:bwMode="auto" r:id="rId382">
              <p14:nvContentPartPr>
                <p14:cNvPr id="222" name="Ink 221">
                  <a:extLst>
                    <a:ext uri="{FF2B5EF4-FFF2-40B4-BE49-F238E27FC236}">
                      <a16:creationId xmlns:a16="http://schemas.microsoft.com/office/drawing/2014/main" id="{AB57D909-2367-9500-E141-2EDF1B87CA94}"/>
                    </a:ext>
                  </a:extLst>
                </p14:cNvPr>
                <p14:cNvContentPartPr/>
                <p14:nvPr/>
              </p14:nvContentPartPr>
              <p14:xfrm>
                <a:off x="1312588" y="6498028"/>
                <a:ext cx="200160" cy="114480"/>
              </p14:xfrm>
            </p:contentPart>
          </mc:Choice>
          <mc:Fallback xmlns="">
            <p:pic>
              <p:nvPicPr>
                <p:cNvPr id="222" name="Ink 221">
                  <a:extLst>
                    <a:ext uri="{FF2B5EF4-FFF2-40B4-BE49-F238E27FC236}">
                      <a16:creationId xmlns:a16="http://schemas.microsoft.com/office/drawing/2014/main" id="{AB57D909-2367-9500-E141-2EDF1B87CA94}"/>
                    </a:ext>
                  </a:extLst>
                </p:cNvPr>
                <p:cNvPicPr/>
                <p:nvPr/>
              </p:nvPicPr>
              <p:blipFill>
                <a:blip r:embed="rId383"/>
                <a:stretch>
                  <a:fillRect/>
                </a:stretch>
              </p:blipFill>
              <p:spPr>
                <a:xfrm>
                  <a:off x="1303588" y="6489028"/>
                  <a:ext cx="217800" cy="132120"/>
                </a:xfrm>
                <a:prstGeom prst="rect">
                  <a:avLst/>
                </a:prstGeom>
              </p:spPr>
            </p:pic>
          </mc:Fallback>
        </mc:AlternateContent>
        <mc:AlternateContent xmlns:mc="http://schemas.openxmlformats.org/markup-compatibility/2006" xmlns:p14="http://schemas.microsoft.com/office/powerpoint/2010/main">
          <mc:Choice Requires="p14">
            <p:contentPart p14:bwMode="auto" r:id="rId384">
              <p14:nvContentPartPr>
                <p14:cNvPr id="255" name="Ink 254">
                  <a:extLst>
                    <a:ext uri="{FF2B5EF4-FFF2-40B4-BE49-F238E27FC236}">
                      <a16:creationId xmlns:a16="http://schemas.microsoft.com/office/drawing/2014/main" id="{65872ECA-BCF2-BBBD-56AA-43F29B706381}"/>
                    </a:ext>
                  </a:extLst>
                </p14:cNvPr>
                <p14:cNvContentPartPr/>
                <p14:nvPr/>
              </p14:nvContentPartPr>
              <p14:xfrm>
                <a:off x="3723868" y="6176548"/>
                <a:ext cx="61200" cy="69840"/>
              </p14:xfrm>
            </p:contentPart>
          </mc:Choice>
          <mc:Fallback xmlns="">
            <p:pic>
              <p:nvPicPr>
                <p:cNvPr id="255" name="Ink 254">
                  <a:extLst>
                    <a:ext uri="{FF2B5EF4-FFF2-40B4-BE49-F238E27FC236}">
                      <a16:creationId xmlns:a16="http://schemas.microsoft.com/office/drawing/2014/main" id="{65872ECA-BCF2-BBBD-56AA-43F29B706381}"/>
                    </a:ext>
                  </a:extLst>
                </p:cNvPr>
                <p:cNvPicPr/>
                <p:nvPr/>
              </p:nvPicPr>
              <p:blipFill>
                <a:blip r:embed="rId385"/>
                <a:stretch>
                  <a:fillRect/>
                </a:stretch>
              </p:blipFill>
              <p:spPr>
                <a:xfrm>
                  <a:off x="3714868" y="6167908"/>
                  <a:ext cx="78840" cy="87480"/>
                </a:xfrm>
                <a:prstGeom prst="rect">
                  <a:avLst/>
                </a:prstGeom>
              </p:spPr>
            </p:pic>
          </mc:Fallback>
        </mc:AlternateContent>
      </p:grpSp>
    </p:spTree>
    <p:extLst>
      <p:ext uri="{BB962C8B-B14F-4D97-AF65-F5344CB8AC3E}">
        <p14:creationId xmlns:p14="http://schemas.microsoft.com/office/powerpoint/2010/main" val="42589432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0" y="0"/>
            <a:ext cx="12191999" cy="7019870"/>
          </a:xfrm>
          <a:prstGeom prst="rect">
            <a:avLst/>
          </a:prstGeom>
        </p:spPr>
        <p:txBody>
          <a:bodyPr vert="horz" wrap="square" lIns="0" tIns="40005" rIns="0" bIns="0" rtlCol="0">
            <a:spAutoFit/>
          </a:bodyPr>
          <a:lstStyle/>
          <a:p>
            <a:pPr marL="17145" marR="1013460" algn="just">
              <a:lnSpc>
                <a:spcPct val="150000"/>
              </a:lnSpc>
              <a:spcBef>
                <a:spcPts val="315"/>
              </a:spcBef>
            </a:pPr>
            <a:r>
              <a:rPr b="1" dirty="0">
                <a:solidFill>
                  <a:srgbClr val="FF0000"/>
                </a:solidFill>
                <a:latin typeface="Times New Roman" panose="02020603050405020304" pitchFamily="18" charset="0"/>
                <a:cs typeface="Times New Roman" panose="02020603050405020304" pitchFamily="18" charset="0"/>
              </a:rPr>
              <a:t>A. Evaluate </a:t>
            </a:r>
            <a:r>
              <a:rPr b="1" spc="-5" dirty="0">
                <a:solidFill>
                  <a:srgbClr val="FF0000"/>
                </a:solidFill>
                <a:latin typeface="Times New Roman" panose="02020603050405020304" pitchFamily="18" charset="0"/>
                <a:cs typeface="Times New Roman" panose="02020603050405020304" pitchFamily="18" charset="0"/>
              </a:rPr>
              <a:t>whether </a:t>
            </a:r>
            <a:r>
              <a:rPr b="1" dirty="0">
                <a:solidFill>
                  <a:srgbClr val="FF0000"/>
                </a:solidFill>
                <a:latin typeface="Times New Roman" panose="02020603050405020304" pitchFamily="18" charset="0"/>
                <a:cs typeface="Times New Roman" panose="02020603050405020304" pitchFamily="18" charset="0"/>
              </a:rPr>
              <a:t>a </a:t>
            </a:r>
            <a:r>
              <a:rPr b="1" spc="-5" dirty="0">
                <a:solidFill>
                  <a:srgbClr val="FF0000"/>
                </a:solidFill>
                <a:latin typeface="Times New Roman" panose="02020603050405020304" pitchFamily="18" charset="0"/>
                <a:cs typeface="Times New Roman" panose="02020603050405020304" pitchFamily="18" charset="0"/>
              </a:rPr>
              <a:t>security,</a:t>
            </a:r>
            <a:r>
              <a:rPr b="1" spc="-15" dirty="0">
                <a:solidFill>
                  <a:srgbClr val="FF0000"/>
                </a:solidFill>
                <a:latin typeface="Times New Roman" panose="02020603050405020304" pitchFamily="18" charset="0"/>
                <a:cs typeface="Times New Roman" panose="02020603050405020304" pitchFamily="18" charset="0"/>
              </a:rPr>
              <a:t> </a:t>
            </a:r>
            <a:r>
              <a:rPr b="1" spc="-5" dirty="0">
                <a:solidFill>
                  <a:srgbClr val="FF0000"/>
                </a:solidFill>
                <a:latin typeface="Times New Roman" panose="02020603050405020304" pitchFamily="18" charset="0"/>
                <a:cs typeface="Times New Roman" panose="02020603050405020304" pitchFamily="18" charset="0"/>
              </a:rPr>
              <a:t>given</a:t>
            </a:r>
            <a:r>
              <a:rPr b="1" dirty="0">
                <a:solidFill>
                  <a:srgbClr val="FF0000"/>
                </a:solidFill>
                <a:latin typeface="Times New Roman" panose="02020603050405020304" pitchFamily="18" charset="0"/>
                <a:cs typeface="Times New Roman" panose="02020603050405020304" pitchFamily="18" charset="0"/>
              </a:rPr>
              <a:t> its</a:t>
            </a:r>
            <a:r>
              <a:rPr b="1" spc="-5" dirty="0">
                <a:solidFill>
                  <a:srgbClr val="FF0000"/>
                </a:solidFill>
                <a:latin typeface="Times New Roman" panose="02020603050405020304" pitchFamily="18" charset="0"/>
                <a:cs typeface="Times New Roman" panose="02020603050405020304" pitchFamily="18" charset="0"/>
              </a:rPr>
              <a:t> current</a:t>
            </a:r>
            <a:r>
              <a:rPr b="1" spc="-15" dirty="0">
                <a:solidFill>
                  <a:srgbClr val="FF0000"/>
                </a:solidFill>
                <a:latin typeface="Times New Roman" panose="02020603050405020304" pitchFamily="18" charset="0"/>
                <a:cs typeface="Times New Roman" panose="02020603050405020304" pitchFamily="18" charset="0"/>
              </a:rPr>
              <a:t> </a:t>
            </a:r>
            <a:r>
              <a:rPr b="1" spc="-5" dirty="0">
                <a:solidFill>
                  <a:srgbClr val="FF0000"/>
                </a:solidFill>
                <a:latin typeface="Times New Roman" panose="02020603050405020304" pitchFamily="18" charset="0"/>
                <a:cs typeface="Times New Roman" panose="02020603050405020304" pitchFamily="18" charset="0"/>
              </a:rPr>
              <a:t>market price</a:t>
            </a:r>
            <a:r>
              <a:rPr b="1" spc="5" dirty="0">
                <a:solidFill>
                  <a:srgbClr val="FF0000"/>
                </a:solidFill>
                <a:latin typeface="Times New Roman" panose="02020603050405020304" pitchFamily="18" charset="0"/>
                <a:cs typeface="Times New Roman" panose="02020603050405020304" pitchFamily="18" charset="0"/>
              </a:rPr>
              <a:t> </a:t>
            </a:r>
            <a:r>
              <a:rPr b="1" spc="-10" dirty="0">
                <a:solidFill>
                  <a:srgbClr val="FF0000"/>
                </a:solidFill>
                <a:latin typeface="Times New Roman" panose="02020603050405020304" pitchFamily="18" charset="0"/>
                <a:cs typeface="Times New Roman" panose="02020603050405020304" pitchFamily="18" charset="0"/>
              </a:rPr>
              <a:t>and</a:t>
            </a:r>
            <a:r>
              <a:rPr b="1" dirty="0">
                <a:solidFill>
                  <a:srgbClr val="FF0000"/>
                </a:solidFill>
                <a:latin typeface="Times New Roman" panose="02020603050405020304" pitchFamily="18" charset="0"/>
                <a:cs typeface="Times New Roman" panose="02020603050405020304" pitchFamily="18" charset="0"/>
              </a:rPr>
              <a:t> a </a:t>
            </a:r>
            <a:r>
              <a:rPr b="1" spc="-5" dirty="0">
                <a:solidFill>
                  <a:srgbClr val="FF0000"/>
                </a:solidFill>
                <a:latin typeface="Times New Roman" panose="02020603050405020304" pitchFamily="18" charset="0"/>
                <a:cs typeface="Times New Roman" panose="02020603050405020304" pitchFamily="18" charset="0"/>
              </a:rPr>
              <a:t>value estimate, </a:t>
            </a:r>
            <a:r>
              <a:rPr b="1" spc="-390" dirty="0">
                <a:solidFill>
                  <a:srgbClr val="FF0000"/>
                </a:solidFill>
                <a:latin typeface="Times New Roman" panose="02020603050405020304" pitchFamily="18" charset="0"/>
                <a:cs typeface="Times New Roman" panose="02020603050405020304" pitchFamily="18" charset="0"/>
              </a:rPr>
              <a:t> </a:t>
            </a:r>
            <a:r>
              <a:rPr b="1" dirty="0">
                <a:solidFill>
                  <a:srgbClr val="FF0000"/>
                </a:solidFill>
                <a:latin typeface="Times New Roman" panose="02020603050405020304" pitchFamily="18" charset="0"/>
                <a:cs typeface="Times New Roman" panose="02020603050405020304" pitchFamily="18" charset="0"/>
              </a:rPr>
              <a:t>is</a:t>
            </a:r>
            <a:r>
              <a:rPr b="1" spc="-5" dirty="0">
                <a:solidFill>
                  <a:srgbClr val="FF0000"/>
                </a:solidFill>
                <a:latin typeface="Times New Roman" panose="02020603050405020304" pitchFamily="18" charset="0"/>
                <a:cs typeface="Times New Roman" panose="02020603050405020304" pitchFamily="18" charset="0"/>
              </a:rPr>
              <a:t> overvalued,</a:t>
            </a:r>
            <a:r>
              <a:rPr b="1" dirty="0">
                <a:solidFill>
                  <a:srgbClr val="FF0000"/>
                </a:solidFill>
                <a:latin typeface="Times New Roman" panose="02020603050405020304" pitchFamily="18" charset="0"/>
                <a:cs typeface="Times New Roman" panose="02020603050405020304" pitchFamily="18" charset="0"/>
              </a:rPr>
              <a:t> </a:t>
            </a:r>
            <a:r>
              <a:rPr b="1" spc="-5" dirty="0">
                <a:solidFill>
                  <a:srgbClr val="FF0000"/>
                </a:solidFill>
                <a:latin typeface="Times New Roman" panose="02020603050405020304" pitchFamily="18" charset="0"/>
                <a:cs typeface="Times New Roman" panose="02020603050405020304" pitchFamily="18" charset="0"/>
              </a:rPr>
              <a:t>fairly valued,</a:t>
            </a:r>
            <a:r>
              <a:rPr b="1" spc="5" dirty="0">
                <a:solidFill>
                  <a:srgbClr val="FF0000"/>
                </a:solidFill>
                <a:latin typeface="Times New Roman" panose="02020603050405020304" pitchFamily="18" charset="0"/>
                <a:cs typeface="Times New Roman" panose="02020603050405020304" pitchFamily="18" charset="0"/>
              </a:rPr>
              <a:t> </a:t>
            </a:r>
            <a:r>
              <a:rPr b="1" dirty="0">
                <a:solidFill>
                  <a:srgbClr val="FF0000"/>
                </a:solidFill>
                <a:latin typeface="Times New Roman" panose="02020603050405020304" pitchFamily="18" charset="0"/>
                <a:cs typeface="Times New Roman" panose="02020603050405020304" pitchFamily="18" charset="0"/>
              </a:rPr>
              <a:t>or</a:t>
            </a:r>
            <a:r>
              <a:rPr b="1" spc="-15" dirty="0">
                <a:solidFill>
                  <a:srgbClr val="FF0000"/>
                </a:solidFill>
                <a:latin typeface="Times New Roman" panose="02020603050405020304" pitchFamily="18" charset="0"/>
                <a:cs typeface="Times New Roman" panose="02020603050405020304" pitchFamily="18" charset="0"/>
              </a:rPr>
              <a:t> </a:t>
            </a:r>
            <a:r>
              <a:rPr b="1" spc="-5" dirty="0">
                <a:solidFill>
                  <a:srgbClr val="FF0000"/>
                </a:solidFill>
                <a:latin typeface="Times New Roman" panose="02020603050405020304" pitchFamily="18" charset="0"/>
                <a:cs typeface="Times New Roman" panose="02020603050405020304" pitchFamily="18" charset="0"/>
              </a:rPr>
              <a:t>undervalued</a:t>
            </a:r>
            <a:r>
              <a:rPr b="1" spc="-10" dirty="0">
                <a:solidFill>
                  <a:srgbClr val="FF0000"/>
                </a:solidFill>
                <a:latin typeface="Times New Roman" panose="02020603050405020304" pitchFamily="18" charset="0"/>
                <a:cs typeface="Times New Roman" panose="02020603050405020304" pitchFamily="18" charset="0"/>
              </a:rPr>
              <a:t> </a:t>
            </a:r>
            <a:r>
              <a:rPr b="1" dirty="0">
                <a:solidFill>
                  <a:srgbClr val="FF0000"/>
                </a:solidFill>
                <a:latin typeface="Times New Roman" panose="02020603050405020304" pitchFamily="18" charset="0"/>
                <a:cs typeface="Times New Roman" panose="02020603050405020304" pitchFamily="18" charset="0"/>
              </a:rPr>
              <a:t>by</a:t>
            </a:r>
            <a:r>
              <a:rPr b="1" spc="-15" dirty="0">
                <a:solidFill>
                  <a:srgbClr val="FF0000"/>
                </a:solidFill>
                <a:latin typeface="Times New Roman" panose="02020603050405020304" pitchFamily="18" charset="0"/>
                <a:cs typeface="Times New Roman" panose="02020603050405020304" pitchFamily="18" charset="0"/>
              </a:rPr>
              <a:t> </a:t>
            </a:r>
            <a:r>
              <a:rPr b="1" dirty="0">
                <a:solidFill>
                  <a:srgbClr val="FF0000"/>
                </a:solidFill>
                <a:latin typeface="Times New Roman" panose="02020603050405020304" pitchFamily="18" charset="0"/>
                <a:cs typeface="Times New Roman" panose="02020603050405020304" pitchFamily="18" charset="0"/>
              </a:rPr>
              <a:t>the</a:t>
            </a:r>
            <a:r>
              <a:rPr b="1" spc="5" dirty="0">
                <a:solidFill>
                  <a:srgbClr val="FF0000"/>
                </a:solidFill>
                <a:latin typeface="Times New Roman" panose="02020603050405020304" pitchFamily="18" charset="0"/>
                <a:cs typeface="Times New Roman" panose="02020603050405020304" pitchFamily="18" charset="0"/>
              </a:rPr>
              <a:t> </a:t>
            </a:r>
            <a:r>
              <a:rPr b="1" spc="-5" dirty="0">
                <a:solidFill>
                  <a:srgbClr val="FF0000"/>
                </a:solidFill>
                <a:latin typeface="Times New Roman" panose="02020603050405020304" pitchFamily="18" charset="0"/>
                <a:cs typeface="Times New Roman" panose="02020603050405020304" pitchFamily="18" charset="0"/>
              </a:rPr>
              <a:t>market</a:t>
            </a:r>
            <a:endParaRPr dirty="0">
              <a:latin typeface="Times New Roman" panose="02020603050405020304" pitchFamily="18" charset="0"/>
              <a:cs typeface="Times New Roman" panose="02020603050405020304" pitchFamily="18" charset="0"/>
            </a:endParaRPr>
          </a:p>
          <a:p>
            <a:pPr marL="295910" marR="276225" indent="-283845" algn="just">
              <a:lnSpc>
                <a:spcPct val="150000"/>
              </a:lnSpc>
              <a:spcBef>
                <a:spcPts val="1100"/>
              </a:spcBef>
              <a:buFont typeface="Arial MT"/>
              <a:buChar char="•"/>
              <a:tabLst>
                <a:tab pos="295910" algn="l"/>
                <a:tab pos="296545" algn="l"/>
              </a:tabLst>
            </a:pPr>
            <a:r>
              <a:rPr spc="-5" dirty="0">
                <a:latin typeface="Times New Roman" panose="02020603050405020304" pitchFamily="18" charset="0"/>
                <a:cs typeface="Times New Roman" panose="02020603050405020304" pitchFamily="18" charset="0"/>
              </a:rPr>
              <a:t>This reading</a:t>
            </a:r>
            <a:r>
              <a:rPr dirty="0">
                <a:latin typeface="Times New Roman" panose="02020603050405020304" pitchFamily="18" charset="0"/>
                <a:cs typeface="Times New Roman" panose="02020603050405020304" pitchFamily="18" charset="0"/>
              </a:rPr>
              <a:t> </a:t>
            </a:r>
            <a:r>
              <a:rPr spc="-5" dirty="0">
                <a:latin typeface="Times New Roman" panose="02020603050405020304" pitchFamily="18" charset="0"/>
                <a:cs typeface="Times New Roman" panose="02020603050405020304" pitchFamily="18" charset="0"/>
              </a:rPr>
              <a:t>introduces</a:t>
            </a:r>
            <a:r>
              <a:rPr dirty="0">
                <a:latin typeface="Times New Roman" panose="02020603050405020304" pitchFamily="18" charset="0"/>
                <a:cs typeface="Times New Roman" panose="02020603050405020304" pitchFamily="18" charset="0"/>
              </a:rPr>
              <a:t> </a:t>
            </a:r>
            <a:r>
              <a:rPr spc="-5" dirty="0">
                <a:latin typeface="Times New Roman" panose="02020603050405020304" pitchFamily="18" charset="0"/>
                <a:cs typeface="Times New Roman" panose="02020603050405020304" pitchFamily="18" charset="0"/>
              </a:rPr>
              <a:t>equity</a:t>
            </a:r>
            <a:r>
              <a:rPr dirty="0">
                <a:latin typeface="Times New Roman" panose="02020603050405020304" pitchFamily="18" charset="0"/>
                <a:cs typeface="Times New Roman" panose="02020603050405020304" pitchFamily="18" charset="0"/>
              </a:rPr>
              <a:t> </a:t>
            </a:r>
            <a:r>
              <a:rPr spc="-5" dirty="0">
                <a:latin typeface="Times New Roman" panose="02020603050405020304" pitchFamily="18" charset="0"/>
                <a:cs typeface="Times New Roman" panose="02020603050405020304" pitchFamily="18" charset="0"/>
              </a:rPr>
              <a:t>valuation</a:t>
            </a:r>
            <a:r>
              <a:rPr dirty="0">
                <a:latin typeface="Times New Roman" panose="02020603050405020304" pitchFamily="18" charset="0"/>
                <a:cs typeface="Times New Roman" panose="02020603050405020304" pitchFamily="18" charset="0"/>
              </a:rPr>
              <a:t> models used</a:t>
            </a:r>
            <a:r>
              <a:rPr spc="-5" dirty="0">
                <a:latin typeface="Times New Roman" panose="02020603050405020304" pitchFamily="18" charset="0"/>
                <a:cs typeface="Times New Roman" panose="02020603050405020304" pitchFamily="18" charset="0"/>
              </a:rPr>
              <a:t> </a:t>
            </a:r>
            <a:r>
              <a:rPr dirty="0">
                <a:latin typeface="Times New Roman" panose="02020603050405020304" pitchFamily="18" charset="0"/>
                <a:cs typeface="Times New Roman" panose="02020603050405020304" pitchFamily="18" charset="0"/>
              </a:rPr>
              <a:t>to </a:t>
            </a:r>
            <a:r>
              <a:rPr spc="-5" dirty="0">
                <a:latin typeface="Times New Roman" panose="02020603050405020304" pitchFamily="18" charset="0"/>
                <a:cs typeface="Times New Roman" panose="02020603050405020304" pitchFamily="18" charset="0"/>
              </a:rPr>
              <a:t>estimate</a:t>
            </a:r>
            <a:r>
              <a:rPr dirty="0">
                <a:latin typeface="Times New Roman" panose="02020603050405020304" pitchFamily="18" charset="0"/>
                <a:cs typeface="Times New Roman" panose="02020603050405020304" pitchFamily="18" charset="0"/>
              </a:rPr>
              <a:t> the</a:t>
            </a:r>
            <a:r>
              <a:rPr spc="35" dirty="0">
                <a:latin typeface="Times New Roman" panose="02020603050405020304" pitchFamily="18" charset="0"/>
                <a:cs typeface="Times New Roman" panose="02020603050405020304" pitchFamily="18" charset="0"/>
              </a:rPr>
              <a:t> </a:t>
            </a:r>
            <a:r>
              <a:rPr b="1" spc="-5" dirty="0">
                <a:latin typeface="Times New Roman" panose="02020603050405020304" pitchFamily="18" charset="0"/>
                <a:cs typeface="Times New Roman" panose="02020603050405020304" pitchFamily="18" charset="0"/>
              </a:rPr>
              <a:t>intrinsic</a:t>
            </a:r>
            <a:r>
              <a:rPr b="1" spc="5" dirty="0">
                <a:latin typeface="Times New Roman" panose="02020603050405020304" pitchFamily="18" charset="0"/>
                <a:cs typeface="Times New Roman" panose="02020603050405020304" pitchFamily="18" charset="0"/>
              </a:rPr>
              <a:t> </a:t>
            </a:r>
            <a:r>
              <a:rPr b="1" spc="-5" dirty="0">
                <a:latin typeface="Times New Roman" panose="02020603050405020304" pitchFamily="18" charset="0"/>
                <a:cs typeface="Times New Roman" panose="02020603050405020304" pitchFamily="18" charset="0"/>
              </a:rPr>
              <a:t>value </a:t>
            </a:r>
            <a:r>
              <a:rPr b="1" dirty="0">
                <a:latin typeface="Times New Roman" panose="02020603050405020304" pitchFamily="18" charset="0"/>
                <a:cs typeface="Times New Roman" panose="02020603050405020304" pitchFamily="18" charset="0"/>
              </a:rPr>
              <a:t> </a:t>
            </a:r>
            <a:r>
              <a:rPr spc="-5" dirty="0">
                <a:latin typeface="Times New Roman" panose="02020603050405020304" pitchFamily="18" charset="0"/>
                <a:cs typeface="Times New Roman" panose="02020603050405020304" pitchFamily="18" charset="0"/>
              </a:rPr>
              <a:t>(synonym:</a:t>
            </a:r>
            <a:r>
              <a:rPr spc="5" dirty="0">
                <a:latin typeface="Times New Roman" panose="02020603050405020304" pitchFamily="18" charset="0"/>
                <a:cs typeface="Times New Roman" panose="02020603050405020304" pitchFamily="18" charset="0"/>
              </a:rPr>
              <a:t> </a:t>
            </a:r>
            <a:r>
              <a:rPr b="1" spc="-5" dirty="0">
                <a:latin typeface="Times New Roman" panose="02020603050405020304" pitchFamily="18" charset="0"/>
                <a:cs typeface="Times New Roman" panose="02020603050405020304" pitchFamily="18" charset="0"/>
              </a:rPr>
              <a:t>fundamental</a:t>
            </a:r>
            <a:r>
              <a:rPr b="1" spc="5" dirty="0">
                <a:latin typeface="Times New Roman" panose="02020603050405020304" pitchFamily="18" charset="0"/>
                <a:cs typeface="Times New Roman" panose="02020603050405020304" pitchFamily="18" charset="0"/>
              </a:rPr>
              <a:t> </a:t>
            </a:r>
            <a:r>
              <a:rPr b="1" spc="-5" dirty="0">
                <a:latin typeface="Times New Roman" panose="02020603050405020304" pitchFamily="18" charset="0"/>
                <a:cs typeface="Times New Roman" panose="02020603050405020304" pitchFamily="18" charset="0"/>
              </a:rPr>
              <a:t>value</a:t>
            </a:r>
            <a:r>
              <a:rPr spc="-5" dirty="0">
                <a:latin typeface="Times New Roman" panose="02020603050405020304" pitchFamily="18" charset="0"/>
                <a:cs typeface="Times New Roman" panose="02020603050405020304" pitchFamily="18" charset="0"/>
              </a:rPr>
              <a:t>)</a:t>
            </a:r>
            <a:r>
              <a:rPr spc="-20" dirty="0">
                <a:latin typeface="Times New Roman" panose="02020603050405020304" pitchFamily="18" charset="0"/>
                <a:cs typeface="Times New Roman" panose="02020603050405020304" pitchFamily="18" charset="0"/>
              </a:rPr>
              <a:t> </a:t>
            </a:r>
            <a:r>
              <a:rPr spc="-5" dirty="0">
                <a:latin typeface="Times New Roman" panose="02020603050405020304" pitchFamily="18" charset="0"/>
                <a:cs typeface="Times New Roman" panose="02020603050405020304" pitchFamily="18" charset="0"/>
              </a:rPr>
              <a:t>of</a:t>
            </a:r>
            <a:r>
              <a:rPr dirty="0">
                <a:latin typeface="Times New Roman" panose="02020603050405020304" pitchFamily="18" charset="0"/>
                <a:cs typeface="Times New Roman" panose="02020603050405020304" pitchFamily="18" charset="0"/>
              </a:rPr>
              <a:t> a</a:t>
            </a:r>
            <a:r>
              <a:rPr spc="5" dirty="0">
                <a:latin typeface="Times New Roman" panose="02020603050405020304" pitchFamily="18" charset="0"/>
                <a:cs typeface="Times New Roman" panose="02020603050405020304" pitchFamily="18" charset="0"/>
              </a:rPr>
              <a:t> </a:t>
            </a:r>
            <a:r>
              <a:rPr spc="-5" dirty="0">
                <a:latin typeface="Times New Roman" panose="02020603050405020304" pitchFamily="18" charset="0"/>
                <a:cs typeface="Times New Roman" panose="02020603050405020304" pitchFamily="18" charset="0"/>
              </a:rPr>
              <a:t>security;</a:t>
            </a:r>
            <a:r>
              <a:rPr dirty="0">
                <a:latin typeface="Times New Roman" panose="02020603050405020304" pitchFamily="18" charset="0"/>
                <a:cs typeface="Times New Roman" panose="02020603050405020304" pitchFamily="18" charset="0"/>
              </a:rPr>
              <a:t> </a:t>
            </a:r>
            <a:r>
              <a:rPr spc="-5" dirty="0">
                <a:latin typeface="Times New Roman" panose="02020603050405020304" pitchFamily="18" charset="0"/>
                <a:cs typeface="Times New Roman" panose="02020603050405020304" pitchFamily="18" charset="0"/>
              </a:rPr>
              <a:t>intrinsic </a:t>
            </a:r>
            <a:r>
              <a:rPr dirty="0">
                <a:latin typeface="Times New Roman" panose="02020603050405020304" pitchFamily="18" charset="0"/>
                <a:cs typeface="Times New Roman" panose="02020603050405020304" pitchFamily="18" charset="0"/>
              </a:rPr>
              <a:t>value is</a:t>
            </a:r>
            <a:r>
              <a:rPr spc="5" dirty="0">
                <a:latin typeface="Times New Roman" panose="02020603050405020304" pitchFamily="18" charset="0"/>
                <a:cs typeface="Times New Roman" panose="02020603050405020304" pitchFamily="18" charset="0"/>
              </a:rPr>
              <a:t> </a:t>
            </a:r>
            <a:r>
              <a:rPr spc="-5" dirty="0">
                <a:latin typeface="Times New Roman" panose="02020603050405020304" pitchFamily="18" charset="0"/>
                <a:cs typeface="Times New Roman" panose="02020603050405020304" pitchFamily="18" charset="0"/>
              </a:rPr>
              <a:t>based</a:t>
            </a:r>
            <a:r>
              <a:rPr dirty="0">
                <a:latin typeface="Times New Roman" panose="02020603050405020304" pitchFamily="18" charset="0"/>
                <a:cs typeface="Times New Roman" panose="02020603050405020304" pitchFamily="18" charset="0"/>
              </a:rPr>
              <a:t> </a:t>
            </a:r>
            <a:r>
              <a:rPr spc="-5" dirty="0">
                <a:latin typeface="Times New Roman" panose="02020603050405020304" pitchFamily="18" charset="0"/>
                <a:cs typeface="Times New Roman" panose="02020603050405020304" pitchFamily="18" charset="0"/>
              </a:rPr>
              <a:t>on</a:t>
            </a:r>
            <a:r>
              <a:rPr dirty="0">
                <a:latin typeface="Times New Roman" panose="02020603050405020304" pitchFamily="18" charset="0"/>
                <a:cs typeface="Times New Roman" panose="02020603050405020304" pitchFamily="18" charset="0"/>
              </a:rPr>
              <a:t> an</a:t>
            </a:r>
            <a:r>
              <a:rPr spc="-5" dirty="0">
                <a:latin typeface="Times New Roman" panose="02020603050405020304" pitchFamily="18" charset="0"/>
                <a:cs typeface="Times New Roman" panose="02020603050405020304" pitchFamily="18" charset="0"/>
              </a:rPr>
              <a:t> analysis</a:t>
            </a:r>
            <a:r>
              <a:rPr dirty="0">
                <a:latin typeface="Times New Roman" panose="02020603050405020304" pitchFamily="18" charset="0"/>
                <a:cs typeface="Times New Roman" panose="02020603050405020304" pitchFamily="18" charset="0"/>
              </a:rPr>
              <a:t> </a:t>
            </a:r>
            <a:r>
              <a:rPr spc="-5" dirty="0">
                <a:latin typeface="Times New Roman" panose="02020603050405020304" pitchFamily="18" charset="0"/>
                <a:cs typeface="Times New Roman" panose="02020603050405020304" pitchFamily="18" charset="0"/>
              </a:rPr>
              <a:t>of </a:t>
            </a:r>
            <a:r>
              <a:rPr dirty="0">
                <a:latin typeface="Times New Roman" panose="02020603050405020304" pitchFamily="18" charset="0"/>
                <a:cs typeface="Times New Roman" panose="02020603050405020304" pitchFamily="18" charset="0"/>
              </a:rPr>
              <a:t> </a:t>
            </a:r>
            <a:r>
              <a:rPr spc="-5" dirty="0">
                <a:latin typeface="Times New Roman" panose="02020603050405020304" pitchFamily="18" charset="0"/>
                <a:cs typeface="Times New Roman" panose="02020603050405020304" pitchFamily="18" charset="0"/>
              </a:rPr>
              <a:t>investment fundamentals</a:t>
            </a:r>
            <a:r>
              <a:rPr dirty="0">
                <a:latin typeface="Times New Roman" panose="02020603050405020304" pitchFamily="18" charset="0"/>
                <a:cs typeface="Times New Roman" panose="02020603050405020304" pitchFamily="18" charset="0"/>
              </a:rPr>
              <a:t> and </a:t>
            </a:r>
            <a:r>
              <a:rPr spc="-5" dirty="0">
                <a:latin typeface="Times New Roman" panose="02020603050405020304" pitchFamily="18" charset="0"/>
                <a:cs typeface="Times New Roman" panose="02020603050405020304" pitchFamily="18" charset="0"/>
              </a:rPr>
              <a:t>characteristics.</a:t>
            </a:r>
            <a:r>
              <a:rPr spc="10" dirty="0">
                <a:latin typeface="Times New Roman" panose="02020603050405020304" pitchFamily="18" charset="0"/>
                <a:cs typeface="Times New Roman" panose="02020603050405020304" pitchFamily="18" charset="0"/>
              </a:rPr>
              <a:t> </a:t>
            </a:r>
            <a:r>
              <a:rPr spc="-5" dirty="0">
                <a:latin typeface="Times New Roman" panose="02020603050405020304" pitchFamily="18" charset="0"/>
                <a:cs typeface="Times New Roman" panose="02020603050405020304" pitchFamily="18" charset="0"/>
              </a:rPr>
              <a:t>The</a:t>
            </a:r>
            <a:r>
              <a:rPr spc="5" dirty="0">
                <a:latin typeface="Times New Roman" panose="02020603050405020304" pitchFamily="18" charset="0"/>
                <a:cs typeface="Times New Roman" panose="02020603050405020304" pitchFamily="18" charset="0"/>
              </a:rPr>
              <a:t> </a:t>
            </a:r>
            <a:r>
              <a:rPr spc="-5" dirty="0">
                <a:latin typeface="Times New Roman" panose="02020603050405020304" pitchFamily="18" charset="0"/>
                <a:cs typeface="Times New Roman" panose="02020603050405020304" pitchFamily="18" charset="0"/>
              </a:rPr>
              <a:t>fundamentals </a:t>
            </a:r>
            <a:r>
              <a:rPr dirty="0">
                <a:latin typeface="Times New Roman" panose="02020603050405020304" pitchFamily="18" charset="0"/>
                <a:cs typeface="Times New Roman" panose="02020603050405020304" pitchFamily="18" charset="0"/>
              </a:rPr>
              <a:t>to </a:t>
            </a:r>
            <a:r>
              <a:rPr spc="-5" dirty="0">
                <a:latin typeface="Times New Roman" panose="02020603050405020304" pitchFamily="18" charset="0"/>
                <a:cs typeface="Times New Roman" panose="02020603050405020304" pitchFamily="18" charset="0"/>
              </a:rPr>
              <a:t>be</a:t>
            </a:r>
            <a:r>
              <a:rPr spc="5" dirty="0">
                <a:latin typeface="Times New Roman" panose="02020603050405020304" pitchFamily="18" charset="0"/>
                <a:cs typeface="Times New Roman" panose="02020603050405020304" pitchFamily="18" charset="0"/>
              </a:rPr>
              <a:t> </a:t>
            </a:r>
            <a:r>
              <a:rPr spc="-5" dirty="0">
                <a:latin typeface="Times New Roman" panose="02020603050405020304" pitchFamily="18" charset="0"/>
                <a:cs typeface="Times New Roman" panose="02020603050405020304" pitchFamily="18" charset="0"/>
              </a:rPr>
              <a:t>considered</a:t>
            </a:r>
            <a:r>
              <a:rPr dirty="0">
                <a:latin typeface="Times New Roman" panose="02020603050405020304" pitchFamily="18" charset="0"/>
                <a:cs typeface="Times New Roman" panose="02020603050405020304" pitchFamily="18" charset="0"/>
              </a:rPr>
              <a:t> </a:t>
            </a:r>
            <a:r>
              <a:rPr spc="5" dirty="0">
                <a:latin typeface="Times New Roman" panose="02020603050405020304" pitchFamily="18" charset="0"/>
                <a:cs typeface="Times New Roman" panose="02020603050405020304" pitchFamily="18" charset="0"/>
              </a:rPr>
              <a:t>depend </a:t>
            </a:r>
            <a:r>
              <a:rPr spc="-390" dirty="0">
                <a:latin typeface="Times New Roman" panose="02020603050405020304" pitchFamily="18" charset="0"/>
                <a:cs typeface="Times New Roman" panose="02020603050405020304" pitchFamily="18" charset="0"/>
              </a:rPr>
              <a:t> </a:t>
            </a:r>
            <a:r>
              <a:rPr spc="-5" dirty="0">
                <a:latin typeface="Times New Roman" panose="02020603050405020304" pitchFamily="18" charset="0"/>
                <a:cs typeface="Times New Roman" panose="02020603050405020304" pitchFamily="18" charset="0"/>
              </a:rPr>
              <a:t>on</a:t>
            </a:r>
            <a:r>
              <a:rPr spc="-10" dirty="0">
                <a:latin typeface="Times New Roman" panose="02020603050405020304" pitchFamily="18" charset="0"/>
                <a:cs typeface="Times New Roman" panose="02020603050405020304" pitchFamily="18" charset="0"/>
              </a:rPr>
              <a:t> </a:t>
            </a:r>
            <a:r>
              <a:rPr dirty="0">
                <a:latin typeface="Times New Roman" panose="02020603050405020304" pitchFamily="18" charset="0"/>
                <a:cs typeface="Times New Roman" panose="02020603050405020304" pitchFamily="18" charset="0"/>
              </a:rPr>
              <a:t>the</a:t>
            </a:r>
            <a:r>
              <a:rPr spc="5" dirty="0">
                <a:latin typeface="Times New Roman" panose="02020603050405020304" pitchFamily="18" charset="0"/>
                <a:cs typeface="Times New Roman" panose="02020603050405020304" pitchFamily="18" charset="0"/>
              </a:rPr>
              <a:t> </a:t>
            </a:r>
            <a:r>
              <a:rPr spc="-5" dirty="0">
                <a:latin typeface="Times New Roman" panose="02020603050405020304" pitchFamily="18" charset="0"/>
                <a:cs typeface="Times New Roman" panose="02020603050405020304" pitchFamily="18" charset="0"/>
              </a:rPr>
              <a:t>analyst’s</a:t>
            </a:r>
            <a:r>
              <a:rPr spc="-10" dirty="0">
                <a:latin typeface="Times New Roman" panose="02020603050405020304" pitchFamily="18" charset="0"/>
                <a:cs typeface="Times New Roman" panose="02020603050405020304" pitchFamily="18" charset="0"/>
              </a:rPr>
              <a:t> </a:t>
            </a:r>
            <a:r>
              <a:rPr spc="-5" dirty="0">
                <a:latin typeface="Times New Roman" panose="02020603050405020304" pitchFamily="18" charset="0"/>
                <a:cs typeface="Times New Roman" panose="02020603050405020304" pitchFamily="18" charset="0"/>
              </a:rPr>
              <a:t>approach </a:t>
            </a:r>
            <a:r>
              <a:rPr dirty="0">
                <a:latin typeface="Times New Roman" panose="02020603050405020304" pitchFamily="18" charset="0"/>
                <a:cs typeface="Times New Roman" panose="02020603050405020304" pitchFamily="18" charset="0"/>
              </a:rPr>
              <a:t>to </a:t>
            </a:r>
            <a:r>
              <a:rPr spc="-5" dirty="0">
                <a:latin typeface="Times New Roman" panose="02020603050405020304" pitchFamily="18" charset="0"/>
                <a:cs typeface="Times New Roman" panose="02020603050405020304" pitchFamily="18" charset="0"/>
              </a:rPr>
              <a:t>valuation</a:t>
            </a:r>
            <a:r>
              <a:rPr lang="en-US" spc="-5" dirty="0">
                <a:latin typeface="Times New Roman" panose="02020603050405020304" pitchFamily="18" charset="0"/>
                <a:cs typeface="Times New Roman" panose="02020603050405020304" pitchFamily="18" charset="0"/>
              </a:rPr>
              <a:t>.</a:t>
            </a:r>
          </a:p>
          <a:p>
            <a:pPr marL="295910" marR="276225" indent="-283845" algn="just">
              <a:lnSpc>
                <a:spcPct val="150000"/>
              </a:lnSpc>
              <a:spcBef>
                <a:spcPts val="1100"/>
              </a:spcBef>
              <a:buFont typeface="Arial MT"/>
              <a:buChar char="•"/>
              <a:tabLst>
                <a:tab pos="295910" algn="l"/>
                <a:tab pos="296545" algn="l"/>
              </a:tabLst>
            </a:pPr>
            <a:r>
              <a:rPr lang="en-US"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intrinsic</a:t>
            </a:r>
            <a:r>
              <a:rPr lang="en-US" spc="-1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pc="11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solidFill>
                  <a:srgbClr val="4B4B4D"/>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pc="-50" dirty="0">
                <a:solidFill>
                  <a:srgbClr val="4B4B4D"/>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solidFill>
                  <a:srgbClr val="4B4B4D"/>
                </a:solidFill>
                <a:effectLst/>
                <a:latin typeface="Times New Roman" panose="02020603050405020304" pitchFamily="18" charset="0"/>
                <a:ea typeface="Times New Roman" panose="02020603050405020304" pitchFamily="18" charset="0"/>
                <a:cs typeface="Times New Roman" panose="02020603050405020304" pitchFamily="18" charset="0"/>
              </a:rPr>
              <a:t>maximum</a:t>
            </a:r>
            <a:r>
              <a:rPr lang="en-US" spc="-35" dirty="0">
                <a:solidFill>
                  <a:srgbClr val="4B4B4D"/>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solidFill>
                  <a:srgbClr val="4B4B4D"/>
                </a:solidFill>
                <a:effectLst/>
                <a:latin typeface="Times New Roman" panose="02020603050405020304" pitchFamily="18" charset="0"/>
                <a:ea typeface="Times New Roman" panose="02020603050405020304" pitchFamily="18" charset="0"/>
                <a:cs typeface="Times New Roman" panose="02020603050405020304" pitchFamily="18" charset="0"/>
              </a:rPr>
              <a:t>price</a:t>
            </a:r>
            <a:r>
              <a:rPr lang="en-US" spc="-200" dirty="0">
                <a:solidFill>
                  <a:srgbClr val="4B4B4D"/>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pc="-10" dirty="0">
                <a:solidFill>
                  <a:srgbClr val="4B4B4D"/>
                </a:solidFill>
                <a:effectLst/>
                <a:latin typeface="Times New Roman" panose="02020603050405020304" pitchFamily="18" charset="0"/>
                <a:ea typeface="Times New Roman" panose="02020603050405020304" pitchFamily="18" charset="0"/>
                <a:cs typeface="Times New Roman" panose="02020603050405020304" pitchFamily="18" charset="0"/>
              </a:rPr>
              <a:t>we </a:t>
            </a:r>
            <a:r>
              <a:rPr lang="en-US" spc="-5" dirty="0">
                <a:solidFill>
                  <a:srgbClr val="4B4B4D"/>
                </a:solidFill>
                <a:effectLst/>
                <a:latin typeface="Times New Roman" panose="02020603050405020304" pitchFamily="18" charset="0"/>
                <a:ea typeface="Times New Roman" panose="02020603050405020304" pitchFamily="18" charset="0"/>
                <a:cs typeface="Times New Roman" panose="02020603050405020304" pitchFamily="18" charset="0"/>
              </a:rPr>
              <a:t>should be willing to pay for an</a:t>
            </a:r>
            <a:r>
              <a:rPr lang="en-US" dirty="0">
                <a:solidFill>
                  <a:srgbClr val="4B4B4D"/>
                </a:solidFill>
                <a:effectLst/>
                <a:latin typeface="Times New Roman" panose="02020603050405020304" pitchFamily="18" charset="0"/>
                <a:ea typeface="Times New Roman" panose="02020603050405020304" pitchFamily="18" charset="0"/>
                <a:cs typeface="Times New Roman" panose="02020603050405020304" pitchFamily="18" charset="0"/>
              </a:rPr>
              <a:t> asset; the best estimate of the true</a:t>
            </a:r>
            <a:r>
              <a:rPr lang="en-US" spc="5" dirty="0">
                <a:solidFill>
                  <a:srgbClr val="4B4B4D"/>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solidFill>
                  <a:srgbClr val="4B4B4D"/>
                </a:solidFill>
                <a:effectLst/>
                <a:latin typeface="Times New Roman" panose="02020603050405020304" pitchFamily="18" charset="0"/>
                <a:ea typeface="Times New Roman" panose="02020603050405020304" pitchFamily="18" charset="0"/>
                <a:cs typeface="Times New Roman" panose="02020603050405020304" pitchFamily="18" charset="0"/>
              </a:rPr>
              <a:t>economic value of an asset based</a:t>
            </a:r>
            <a:r>
              <a:rPr lang="en-US" spc="5" dirty="0">
                <a:solidFill>
                  <a:srgbClr val="4B4B4D"/>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solidFill>
                  <a:srgbClr val="4B4B4D"/>
                </a:solidFill>
                <a:effectLst/>
                <a:latin typeface="Times New Roman" panose="02020603050405020304" pitchFamily="18" charset="0"/>
                <a:ea typeface="Times New Roman" panose="02020603050405020304" pitchFamily="18" charset="0"/>
                <a:cs typeface="Times New Roman" panose="02020603050405020304" pitchFamily="18" charset="0"/>
              </a:rPr>
              <a:t>upon a forecast of future cash ﬂows</a:t>
            </a:r>
            <a:r>
              <a:rPr lang="en-US" spc="-200" dirty="0">
                <a:solidFill>
                  <a:srgbClr val="4B4B4D"/>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solidFill>
                  <a:srgbClr val="4B4B4D"/>
                </a:solidFill>
                <a:effectLst/>
                <a:latin typeface="Times New Roman" panose="02020603050405020304" pitchFamily="18" charset="0"/>
                <a:ea typeface="Times New Roman" panose="02020603050405020304" pitchFamily="18" charset="0"/>
                <a:cs typeface="Times New Roman" panose="02020603050405020304" pitchFamily="18" charset="0"/>
              </a:rPr>
              <a:t>and an estimate of the appropriate</a:t>
            </a:r>
            <a:r>
              <a:rPr lang="en-US" spc="5" dirty="0">
                <a:solidFill>
                  <a:srgbClr val="4B4B4D"/>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solidFill>
                  <a:srgbClr val="4B4B4D"/>
                </a:solidFill>
                <a:effectLst/>
                <a:latin typeface="Times New Roman" panose="02020603050405020304" pitchFamily="18" charset="0"/>
                <a:ea typeface="Times New Roman" panose="02020603050405020304" pitchFamily="18" charset="0"/>
                <a:cs typeface="Times New Roman" panose="02020603050405020304" pitchFamily="18" charset="0"/>
              </a:rPr>
              <a:t>discount</a:t>
            </a:r>
            <a:r>
              <a:rPr lang="en-US" spc="-10" dirty="0">
                <a:solidFill>
                  <a:srgbClr val="4B4B4D"/>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solidFill>
                  <a:srgbClr val="4B4B4D"/>
                </a:solidFill>
                <a:effectLst/>
                <a:latin typeface="Times New Roman" panose="02020603050405020304" pitchFamily="18" charset="0"/>
                <a:ea typeface="Times New Roman" panose="02020603050405020304" pitchFamily="18" charset="0"/>
                <a:cs typeface="Times New Roman" panose="02020603050405020304" pitchFamily="18" charset="0"/>
              </a:rPr>
              <a:t>rate.</a:t>
            </a:r>
            <a:endParaRPr lang="en-US"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spcBef>
                <a:spcPts val="25"/>
              </a:spcBef>
            </a:pPr>
            <a:endParaRPr dirty="0">
              <a:latin typeface="Times New Roman" panose="02020603050405020304" pitchFamily="18" charset="0"/>
              <a:cs typeface="Times New Roman" panose="02020603050405020304" pitchFamily="18" charset="0"/>
            </a:endParaRPr>
          </a:p>
          <a:p>
            <a:pPr marL="295910" marR="5080" indent="-283845" algn="just">
              <a:lnSpc>
                <a:spcPct val="150000"/>
              </a:lnSpc>
              <a:buFont typeface="Arial MT"/>
              <a:buChar char="•"/>
              <a:tabLst>
                <a:tab pos="296545" algn="l"/>
              </a:tabLst>
            </a:pPr>
            <a:r>
              <a:rPr dirty="0">
                <a:latin typeface="Times New Roman" panose="02020603050405020304" pitchFamily="18" charset="0"/>
                <a:cs typeface="Times New Roman" panose="02020603050405020304" pitchFamily="18" charset="0"/>
              </a:rPr>
              <a:t>In a </a:t>
            </a:r>
            <a:r>
              <a:rPr b="1" spc="-5" dirty="0">
                <a:latin typeface="Times New Roman" panose="02020603050405020304" pitchFamily="18" charset="0"/>
                <a:cs typeface="Times New Roman" panose="02020603050405020304" pitchFamily="18" charset="0"/>
              </a:rPr>
              <a:t>top-down approach</a:t>
            </a:r>
            <a:r>
              <a:rPr spc="-5" dirty="0">
                <a:latin typeface="Times New Roman" panose="02020603050405020304" pitchFamily="18" charset="0"/>
                <a:cs typeface="Times New Roman" panose="02020603050405020304" pitchFamily="18" charset="0"/>
              </a:rPr>
              <a:t>, </a:t>
            </a:r>
            <a:r>
              <a:rPr dirty="0">
                <a:latin typeface="Times New Roman" panose="02020603050405020304" pitchFamily="18" charset="0"/>
                <a:cs typeface="Times New Roman" panose="02020603050405020304" pitchFamily="18" charset="0"/>
              </a:rPr>
              <a:t>an </a:t>
            </a:r>
            <a:r>
              <a:rPr spc="-5" dirty="0">
                <a:latin typeface="Times New Roman" panose="02020603050405020304" pitchFamily="18" charset="0"/>
                <a:cs typeface="Times New Roman" panose="02020603050405020304" pitchFamily="18" charset="0"/>
              </a:rPr>
              <a:t>analyst </a:t>
            </a:r>
            <a:r>
              <a:rPr dirty="0">
                <a:latin typeface="Times New Roman" panose="02020603050405020304" pitchFamily="18" charset="0"/>
                <a:cs typeface="Times New Roman" panose="02020603050405020304" pitchFamily="18" charset="0"/>
              </a:rPr>
              <a:t>examines </a:t>
            </a:r>
            <a:r>
              <a:rPr spc="-5" dirty="0">
                <a:latin typeface="Times New Roman" panose="02020603050405020304" pitchFamily="18" charset="0"/>
                <a:cs typeface="Times New Roman" panose="02020603050405020304" pitchFamily="18" charset="0"/>
              </a:rPr>
              <a:t>the </a:t>
            </a:r>
            <a:r>
              <a:rPr b="1" spc="-5" dirty="0">
                <a:latin typeface="Times New Roman" panose="02020603050405020304" pitchFamily="18" charset="0"/>
                <a:cs typeface="Times New Roman" panose="02020603050405020304" pitchFamily="18" charset="0"/>
              </a:rPr>
              <a:t>economic environment</a:t>
            </a:r>
            <a:r>
              <a:rPr spc="-5" dirty="0">
                <a:latin typeface="Times New Roman" panose="02020603050405020304" pitchFamily="18" charset="0"/>
                <a:cs typeface="Times New Roman" panose="02020603050405020304" pitchFamily="18" charset="0"/>
              </a:rPr>
              <a:t>, identifies sectors </a:t>
            </a:r>
            <a:r>
              <a:rPr dirty="0">
                <a:latin typeface="Times New Roman" panose="02020603050405020304" pitchFamily="18" charset="0"/>
                <a:cs typeface="Times New Roman" panose="02020603050405020304" pitchFamily="18" charset="0"/>
              </a:rPr>
              <a:t> that are expected</a:t>
            </a:r>
            <a:r>
              <a:rPr spc="5" dirty="0">
                <a:latin typeface="Times New Roman" panose="02020603050405020304" pitchFamily="18" charset="0"/>
                <a:cs typeface="Times New Roman" panose="02020603050405020304" pitchFamily="18" charset="0"/>
              </a:rPr>
              <a:t> </a:t>
            </a:r>
            <a:r>
              <a:rPr dirty="0">
                <a:latin typeface="Times New Roman" panose="02020603050405020304" pitchFamily="18" charset="0"/>
                <a:cs typeface="Times New Roman" panose="02020603050405020304" pitchFamily="18" charset="0"/>
              </a:rPr>
              <a:t>to </a:t>
            </a:r>
            <a:r>
              <a:rPr spc="-5" dirty="0">
                <a:latin typeface="Times New Roman" panose="02020603050405020304" pitchFamily="18" charset="0"/>
                <a:cs typeface="Times New Roman" panose="02020603050405020304" pitchFamily="18" charset="0"/>
              </a:rPr>
              <a:t>prosper</a:t>
            </a:r>
            <a:r>
              <a:rPr dirty="0">
                <a:latin typeface="Times New Roman" panose="02020603050405020304" pitchFamily="18" charset="0"/>
                <a:cs typeface="Times New Roman" panose="02020603050405020304" pitchFamily="18" charset="0"/>
              </a:rPr>
              <a:t> </a:t>
            </a:r>
            <a:r>
              <a:rPr spc="-5" dirty="0">
                <a:latin typeface="Times New Roman" panose="02020603050405020304" pitchFamily="18" charset="0"/>
                <a:cs typeface="Times New Roman" panose="02020603050405020304" pitchFamily="18" charset="0"/>
              </a:rPr>
              <a:t>in</a:t>
            </a:r>
            <a:r>
              <a:rPr dirty="0">
                <a:latin typeface="Times New Roman" panose="02020603050405020304" pitchFamily="18" charset="0"/>
                <a:cs typeface="Times New Roman" panose="02020603050405020304" pitchFamily="18" charset="0"/>
              </a:rPr>
              <a:t> that </a:t>
            </a:r>
            <a:r>
              <a:rPr spc="-5" dirty="0">
                <a:latin typeface="Times New Roman" panose="02020603050405020304" pitchFamily="18" charset="0"/>
                <a:cs typeface="Times New Roman" panose="02020603050405020304" pitchFamily="18" charset="0"/>
              </a:rPr>
              <a:t>environment,</a:t>
            </a:r>
            <a:r>
              <a:rPr dirty="0">
                <a:latin typeface="Times New Roman" panose="02020603050405020304" pitchFamily="18" charset="0"/>
                <a:cs typeface="Times New Roman" panose="02020603050405020304" pitchFamily="18" charset="0"/>
              </a:rPr>
              <a:t> and</a:t>
            </a:r>
            <a:r>
              <a:rPr spc="5" dirty="0">
                <a:latin typeface="Times New Roman" panose="02020603050405020304" pitchFamily="18" charset="0"/>
                <a:cs typeface="Times New Roman" panose="02020603050405020304" pitchFamily="18" charset="0"/>
              </a:rPr>
              <a:t> </a:t>
            </a:r>
            <a:r>
              <a:rPr dirty="0">
                <a:latin typeface="Times New Roman" panose="02020603050405020304" pitchFamily="18" charset="0"/>
                <a:cs typeface="Times New Roman" panose="02020603050405020304" pitchFamily="18" charset="0"/>
              </a:rPr>
              <a:t>analyzes</a:t>
            </a:r>
            <a:r>
              <a:rPr spc="5" dirty="0">
                <a:latin typeface="Times New Roman" panose="02020603050405020304" pitchFamily="18" charset="0"/>
                <a:cs typeface="Times New Roman" panose="02020603050405020304" pitchFamily="18" charset="0"/>
              </a:rPr>
              <a:t> </a:t>
            </a:r>
            <a:r>
              <a:rPr spc="-5" dirty="0">
                <a:latin typeface="Times New Roman" panose="02020603050405020304" pitchFamily="18" charset="0"/>
                <a:cs typeface="Times New Roman" panose="02020603050405020304" pitchFamily="18" charset="0"/>
              </a:rPr>
              <a:t>securities</a:t>
            </a:r>
            <a:r>
              <a:rPr spc="395" dirty="0">
                <a:latin typeface="Times New Roman" panose="02020603050405020304" pitchFamily="18" charset="0"/>
                <a:cs typeface="Times New Roman" panose="02020603050405020304" pitchFamily="18" charset="0"/>
              </a:rPr>
              <a:t> </a:t>
            </a:r>
            <a:r>
              <a:rPr spc="-5" dirty="0">
                <a:latin typeface="Times New Roman" panose="02020603050405020304" pitchFamily="18" charset="0"/>
                <a:cs typeface="Times New Roman" panose="02020603050405020304" pitchFamily="18" charset="0"/>
              </a:rPr>
              <a:t>of</a:t>
            </a:r>
            <a:r>
              <a:rPr spc="395" dirty="0">
                <a:latin typeface="Times New Roman" panose="02020603050405020304" pitchFamily="18" charset="0"/>
                <a:cs typeface="Times New Roman" panose="02020603050405020304" pitchFamily="18" charset="0"/>
              </a:rPr>
              <a:t> </a:t>
            </a:r>
            <a:r>
              <a:rPr spc="-5" dirty="0">
                <a:latin typeface="Times New Roman" panose="02020603050405020304" pitchFamily="18" charset="0"/>
                <a:cs typeface="Times New Roman" panose="02020603050405020304" pitchFamily="18" charset="0"/>
              </a:rPr>
              <a:t>companies </a:t>
            </a:r>
            <a:r>
              <a:rPr dirty="0">
                <a:latin typeface="Times New Roman" panose="02020603050405020304" pitchFamily="18" charset="0"/>
                <a:cs typeface="Times New Roman" panose="02020603050405020304" pitchFamily="18" charset="0"/>
              </a:rPr>
              <a:t> </a:t>
            </a:r>
            <a:r>
              <a:rPr spc="-5" dirty="0">
                <a:latin typeface="Times New Roman" panose="02020603050405020304" pitchFamily="18" charset="0"/>
                <a:cs typeface="Times New Roman" panose="02020603050405020304" pitchFamily="18" charset="0"/>
              </a:rPr>
              <a:t>from previously</a:t>
            </a:r>
            <a:r>
              <a:rPr dirty="0">
                <a:latin typeface="Times New Roman" panose="02020603050405020304" pitchFamily="18" charset="0"/>
                <a:cs typeface="Times New Roman" panose="02020603050405020304" pitchFamily="18" charset="0"/>
              </a:rPr>
              <a:t> </a:t>
            </a:r>
            <a:r>
              <a:rPr spc="-5" dirty="0">
                <a:latin typeface="Times New Roman" panose="02020603050405020304" pitchFamily="18" charset="0"/>
                <a:cs typeface="Times New Roman" panose="02020603050405020304" pitchFamily="18" charset="0"/>
              </a:rPr>
              <a:t>identified attractive</a:t>
            </a:r>
            <a:r>
              <a:rPr spc="15" dirty="0">
                <a:latin typeface="Times New Roman" panose="02020603050405020304" pitchFamily="18" charset="0"/>
                <a:cs typeface="Times New Roman" panose="02020603050405020304" pitchFamily="18" charset="0"/>
              </a:rPr>
              <a:t> </a:t>
            </a:r>
            <a:r>
              <a:rPr spc="-5" dirty="0">
                <a:latin typeface="Times New Roman" panose="02020603050405020304" pitchFamily="18" charset="0"/>
                <a:cs typeface="Times New Roman" panose="02020603050405020304" pitchFamily="18" charset="0"/>
              </a:rPr>
              <a:t>sectors</a:t>
            </a:r>
            <a:endParaRPr dirty="0">
              <a:latin typeface="Times New Roman" panose="02020603050405020304" pitchFamily="18" charset="0"/>
              <a:cs typeface="Times New Roman" panose="02020603050405020304" pitchFamily="18" charset="0"/>
            </a:endParaRPr>
          </a:p>
          <a:p>
            <a:pPr algn="just">
              <a:spcBef>
                <a:spcPts val="15"/>
              </a:spcBef>
            </a:pPr>
            <a:endParaRPr dirty="0">
              <a:latin typeface="Times New Roman" panose="02020603050405020304" pitchFamily="18" charset="0"/>
              <a:cs typeface="Times New Roman" panose="02020603050405020304" pitchFamily="18" charset="0"/>
            </a:endParaRPr>
          </a:p>
          <a:p>
            <a:pPr marL="295910" marR="185420" indent="-283845" algn="just">
              <a:lnSpc>
                <a:spcPct val="150000"/>
              </a:lnSpc>
              <a:buFont typeface="Arial MT"/>
              <a:buChar char="•"/>
              <a:tabLst>
                <a:tab pos="295910" algn="l"/>
                <a:tab pos="296545" algn="l"/>
              </a:tabLst>
            </a:pPr>
            <a:r>
              <a:rPr dirty="0">
                <a:latin typeface="Times New Roman" panose="02020603050405020304" pitchFamily="18" charset="0"/>
                <a:cs typeface="Times New Roman" panose="02020603050405020304" pitchFamily="18" charset="0"/>
              </a:rPr>
              <a:t>In</a:t>
            </a:r>
            <a:r>
              <a:rPr spc="10" dirty="0">
                <a:latin typeface="Times New Roman" panose="02020603050405020304" pitchFamily="18" charset="0"/>
                <a:cs typeface="Times New Roman" panose="02020603050405020304" pitchFamily="18" charset="0"/>
              </a:rPr>
              <a:t> </a:t>
            </a:r>
            <a:r>
              <a:rPr dirty="0">
                <a:latin typeface="Times New Roman" panose="02020603050405020304" pitchFamily="18" charset="0"/>
                <a:cs typeface="Times New Roman" panose="02020603050405020304" pitchFamily="18" charset="0"/>
              </a:rPr>
              <a:t>a</a:t>
            </a:r>
            <a:r>
              <a:rPr spc="5" dirty="0">
                <a:latin typeface="Times New Roman" panose="02020603050405020304" pitchFamily="18" charset="0"/>
                <a:cs typeface="Times New Roman" panose="02020603050405020304" pitchFamily="18" charset="0"/>
              </a:rPr>
              <a:t> </a:t>
            </a:r>
            <a:r>
              <a:rPr b="1" spc="-5" dirty="0">
                <a:latin typeface="Times New Roman" panose="02020603050405020304" pitchFamily="18" charset="0"/>
                <a:cs typeface="Times New Roman" panose="02020603050405020304" pitchFamily="18" charset="0"/>
              </a:rPr>
              <a:t>bottom-up</a:t>
            </a:r>
            <a:r>
              <a:rPr b="1" dirty="0">
                <a:latin typeface="Times New Roman" panose="02020603050405020304" pitchFamily="18" charset="0"/>
                <a:cs typeface="Times New Roman" panose="02020603050405020304" pitchFamily="18" charset="0"/>
              </a:rPr>
              <a:t> </a:t>
            </a:r>
            <a:r>
              <a:rPr b="1" spc="-5" dirty="0">
                <a:latin typeface="Times New Roman" panose="02020603050405020304" pitchFamily="18" charset="0"/>
                <a:cs typeface="Times New Roman" panose="02020603050405020304" pitchFamily="18" charset="0"/>
              </a:rPr>
              <a:t>approach</a:t>
            </a:r>
            <a:r>
              <a:rPr spc="-5" dirty="0">
                <a:latin typeface="Times New Roman" panose="02020603050405020304" pitchFamily="18" charset="0"/>
                <a:cs typeface="Times New Roman" panose="02020603050405020304" pitchFamily="18" charset="0"/>
              </a:rPr>
              <a:t>,</a:t>
            </a:r>
            <a:r>
              <a:rPr dirty="0">
                <a:latin typeface="Times New Roman" panose="02020603050405020304" pitchFamily="18" charset="0"/>
                <a:cs typeface="Times New Roman" panose="02020603050405020304" pitchFamily="18" charset="0"/>
              </a:rPr>
              <a:t> an</a:t>
            </a:r>
            <a:r>
              <a:rPr spc="10" dirty="0">
                <a:latin typeface="Times New Roman" panose="02020603050405020304" pitchFamily="18" charset="0"/>
                <a:cs typeface="Times New Roman" panose="02020603050405020304" pitchFamily="18" charset="0"/>
              </a:rPr>
              <a:t> </a:t>
            </a:r>
            <a:r>
              <a:rPr dirty="0">
                <a:latin typeface="Times New Roman" panose="02020603050405020304" pitchFamily="18" charset="0"/>
                <a:cs typeface="Times New Roman" panose="02020603050405020304" pitchFamily="18" charset="0"/>
              </a:rPr>
              <a:t>analyst</a:t>
            </a:r>
            <a:r>
              <a:rPr spc="5" dirty="0">
                <a:latin typeface="Times New Roman" panose="02020603050405020304" pitchFamily="18" charset="0"/>
                <a:cs typeface="Times New Roman" panose="02020603050405020304" pitchFamily="18" charset="0"/>
              </a:rPr>
              <a:t> </a:t>
            </a:r>
            <a:r>
              <a:rPr spc="-5" dirty="0">
                <a:latin typeface="Times New Roman" panose="02020603050405020304" pitchFamily="18" charset="0"/>
                <a:cs typeface="Times New Roman" panose="02020603050405020304" pitchFamily="18" charset="0"/>
              </a:rPr>
              <a:t>typically</a:t>
            </a:r>
            <a:r>
              <a:rPr spc="15" dirty="0">
                <a:latin typeface="Times New Roman" panose="02020603050405020304" pitchFamily="18" charset="0"/>
                <a:cs typeface="Times New Roman" panose="02020603050405020304" pitchFamily="18" charset="0"/>
              </a:rPr>
              <a:t> </a:t>
            </a:r>
            <a:r>
              <a:rPr b="1" spc="-5" dirty="0">
                <a:latin typeface="Times New Roman" panose="02020603050405020304" pitchFamily="18" charset="0"/>
                <a:cs typeface="Times New Roman" panose="02020603050405020304" pitchFamily="18" charset="0"/>
              </a:rPr>
              <a:t>follows</a:t>
            </a:r>
            <a:r>
              <a:rPr b="1" spc="10" dirty="0">
                <a:latin typeface="Times New Roman" panose="02020603050405020304" pitchFamily="18" charset="0"/>
                <a:cs typeface="Times New Roman" panose="02020603050405020304" pitchFamily="18" charset="0"/>
              </a:rPr>
              <a:t> </a:t>
            </a:r>
            <a:r>
              <a:rPr b="1" spc="-5" dirty="0">
                <a:latin typeface="Times New Roman" panose="02020603050405020304" pitchFamily="18" charset="0"/>
                <a:cs typeface="Times New Roman" panose="02020603050405020304" pitchFamily="18" charset="0"/>
              </a:rPr>
              <a:t>an</a:t>
            </a:r>
            <a:r>
              <a:rPr b="1" spc="5" dirty="0">
                <a:latin typeface="Times New Roman" panose="02020603050405020304" pitchFamily="18" charset="0"/>
                <a:cs typeface="Times New Roman" panose="02020603050405020304" pitchFamily="18" charset="0"/>
              </a:rPr>
              <a:t> </a:t>
            </a:r>
            <a:r>
              <a:rPr b="1" spc="-5" dirty="0">
                <a:latin typeface="Times New Roman" panose="02020603050405020304" pitchFamily="18" charset="0"/>
                <a:cs typeface="Times New Roman" panose="02020603050405020304" pitchFamily="18" charset="0"/>
              </a:rPr>
              <a:t>industry</a:t>
            </a:r>
            <a:r>
              <a:rPr b="1" spc="10" dirty="0">
                <a:latin typeface="Times New Roman" panose="02020603050405020304" pitchFamily="18" charset="0"/>
                <a:cs typeface="Times New Roman" panose="02020603050405020304" pitchFamily="18" charset="0"/>
              </a:rPr>
              <a:t> </a:t>
            </a:r>
            <a:r>
              <a:rPr b="1" dirty="0">
                <a:latin typeface="Times New Roman" panose="02020603050405020304" pitchFamily="18" charset="0"/>
                <a:cs typeface="Times New Roman" panose="02020603050405020304" pitchFamily="18" charset="0"/>
              </a:rPr>
              <a:t>or </a:t>
            </a:r>
            <a:r>
              <a:rPr b="1" spc="-5" dirty="0">
                <a:latin typeface="Times New Roman" panose="02020603050405020304" pitchFamily="18" charset="0"/>
                <a:cs typeface="Times New Roman" panose="02020603050405020304" pitchFamily="18" charset="0"/>
              </a:rPr>
              <a:t>industries</a:t>
            </a:r>
            <a:r>
              <a:rPr b="1" spc="5" dirty="0">
                <a:latin typeface="Times New Roman" panose="02020603050405020304" pitchFamily="18" charset="0"/>
                <a:cs typeface="Times New Roman" panose="02020603050405020304" pitchFamily="18" charset="0"/>
              </a:rPr>
              <a:t> </a:t>
            </a:r>
            <a:r>
              <a:rPr b="1" spc="-5" dirty="0">
                <a:latin typeface="Times New Roman" panose="02020603050405020304" pitchFamily="18" charset="0"/>
                <a:cs typeface="Times New Roman" panose="02020603050405020304" pitchFamily="18" charset="0"/>
              </a:rPr>
              <a:t>and</a:t>
            </a:r>
            <a:r>
              <a:rPr b="1" spc="10" dirty="0">
                <a:latin typeface="Times New Roman" panose="02020603050405020304" pitchFamily="18" charset="0"/>
                <a:cs typeface="Times New Roman" panose="02020603050405020304" pitchFamily="18" charset="0"/>
              </a:rPr>
              <a:t> </a:t>
            </a:r>
            <a:r>
              <a:rPr b="1" spc="-5" dirty="0">
                <a:latin typeface="Times New Roman" panose="02020603050405020304" pitchFamily="18" charset="0"/>
                <a:cs typeface="Times New Roman" panose="02020603050405020304" pitchFamily="18" charset="0"/>
              </a:rPr>
              <a:t>forecasts </a:t>
            </a:r>
            <a:r>
              <a:rPr b="1" spc="-380" dirty="0">
                <a:latin typeface="Times New Roman" panose="02020603050405020304" pitchFamily="18" charset="0"/>
                <a:cs typeface="Times New Roman" panose="02020603050405020304" pitchFamily="18" charset="0"/>
              </a:rPr>
              <a:t> </a:t>
            </a:r>
            <a:r>
              <a:rPr b="1" spc="-5" dirty="0">
                <a:latin typeface="Times New Roman" panose="02020603050405020304" pitchFamily="18" charset="0"/>
                <a:cs typeface="Times New Roman" panose="02020603050405020304" pitchFamily="18" charset="0"/>
              </a:rPr>
              <a:t>fundamentals</a:t>
            </a:r>
            <a:r>
              <a:rPr b="1" dirty="0">
                <a:latin typeface="Times New Roman" panose="02020603050405020304" pitchFamily="18" charset="0"/>
                <a:cs typeface="Times New Roman" panose="02020603050405020304" pitchFamily="18" charset="0"/>
              </a:rPr>
              <a:t> </a:t>
            </a:r>
            <a:r>
              <a:rPr b="1" spc="-10" dirty="0">
                <a:latin typeface="Times New Roman" panose="02020603050405020304" pitchFamily="18" charset="0"/>
                <a:cs typeface="Times New Roman" panose="02020603050405020304" pitchFamily="18" charset="0"/>
              </a:rPr>
              <a:t>for</a:t>
            </a:r>
            <a:r>
              <a:rPr b="1" dirty="0">
                <a:latin typeface="Times New Roman" panose="02020603050405020304" pitchFamily="18" charset="0"/>
                <a:cs typeface="Times New Roman" panose="02020603050405020304" pitchFamily="18" charset="0"/>
              </a:rPr>
              <a:t> the</a:t>
            </a:r>
            <a:r>
              <a:rPr b="1" spc="5" dirty="0">
                <a:latin typeface="Times New Roman" panose="02020603050405020304" pitchFamily="18" charset="0"/>
                <a:cs typeface="Times New Roman" panose="02020603050405020304" pitchFamily="18" charset="0"/>
              </a:rPr>
              <a:t> </a:t>
            </a:r>
            <a:r>
              <a:rPr b="1" spc="-5" dirty="0">
                <a:latin typeface="Times New Roman" panose="02020603050405020304" pitchFamily="18" charset="0"/>
                <a:cs typeface="Times New Roman" panose="02020603050405020304" pitchFamily="18" charset="0"/>
              </a:rPr>
              <a:t>companies</a:t>
            </a:r>
            <a:r>
              <a:rPr b="1" spc="-10" dirty="0">
                <a:latin typeface="Times New Roman" panose="02020603050405020304" pitchFamily="18" charset="0"/>
                <a:cs typeface="Times New Roman" panose="02020603050405020304" pitchFamily="18" charset="0"/>
              </a:rPr>
              <a:t> </a:t>
            </a:r>
            <a:r>
              <a:rPr dirty="0">
                <a:latin typeface="Times New Roman" panose="02020603050405020304" pitchFamily="18" charset="0"/>
                <a:cs typeface="Times New Roman" panose="02020603050405020304" pitchFamily="18" charset="0"/>
              </a:rPr>
              <a:t>in</a:t>
            </a:r>
            <a:r>
              <a:rPr spc="10" dirty="0">
                <a:latin typeface="Times New Roman" panose="02020603050405020304" pitchFamily="18" charset="0"/>
                <a:cs typeface="Times New Roman" panose="02020603050405020304" pitchFamily="18" charset="0"/>
              </a:rPr>
              <a:t> </a:t>
            </a:r>
            <a:r>
              <a:rPr spc="-5" dirty="0">
                <a:latin typeface="Times New Roman" panose="02020603050405020304" pitchFamily="18" charset="0"/>
                <a:cs typeface="Times New Roman" panose="02020603050405020304" pitchFamily="18" charset="0"/>
              </a:rPr>
              <a:t>those</a:t>
            </a:r>
            <a:r>
              <a:rPr dirty="0">
                <a:latin typeface="Times New Roman" panose="02020603050405020304" pitchFamily="18" charset="0"/>
                <a:cs typeface="Times New Roman" panose="02020603050405020304" pitchFamily="18" charset="0"/>
              </a:rPr>
              <a:t> </a:t>
            </a:r>
            <a:r>
              <a:rPr spc="-5" dirty="0">
                <a:latin typeface="Times New Roman" panose="02020603050405020304" pitchFamily="18" charset="0"/>
                <a:cs typeface="Times New Roman" panose="02020603050405020304" pitchFamily="18" charset="0"/>
              </a:rPr>
              <a:t>industries </a:t>
            </a:r>
            <a:r>
              <a:rPr dirty="0">
                <a:latin typeface="Times New Roman" panose="02020603050405020304" pitchFamily="18" charset="0"/>
                <a:cs typeface="Times New Roman" panose="02020603050405020304" pitchFamily="18" charset="0"/>
              </a:rPr>
              <a:t>in </a:t>
            </a:r>
            <a:r>
              <a:rPr spc="-5" dirty="0">
                <a:latin typeface="Times New Roman" panose="02020603050405020304" pitchFamily="18" charset="0"/>
                <a:cs typeface="Times New Roman" panose="02020603050405020304" pitchFamily="18" charset="0"/>
              </a:rPr>
              <a:t>order</a:t>
            </a:r>
            <a:r>
              <a:rPr spc="5" dirty="0">
                <a:latin typeface="Times New Roman" panose="02020603050405020304" pitchFamily="18" charset="0"/>
                <a:cs typeface="Times New Roman" panose="02020603050405020304" pitchFamily="18" charset="0"/>
              </a:rPr>
              <a:t> </a:t>
            </a:r>
            <a:r>
              <a:rPr dirty="0">
                <a:latin typeface="Times New Roman" panose="02020603050405020304" pitchFamily="18" charset="0"/>
                <a:cs typeface="Times New Roman" panose="02020603050405020304" pitchFamily="18" charset="0"/>
              </a:rPr>
              <a:t>to</a:t>
            </a:r>
            <a:r>
              <a:rPr spc="5" dirty="0">
                <a:latin typeface="Times New Roman" panose="02020603050405020304" pitchFamily="18" charset="0"/>
                <a:cs typeface="Times New Roman" panose="02020603050405020304" pitchFamily="18" charset="0"/>
              </a:rPr>
              <a:t> </a:t>
            </a:r>
            <a:r>
              <a:rPr spc="-5" dirty="0">
                <a:latin typeface="Times New Roman" panose="02020603050405020304" pitchFamily="18" charset="0"/>
                <a:cs typeface="Times New Roman" panose="02020603050405020304" pitchFamily="18" charset="0"/>
              </a:rPr>
              <a:t>determine</a:t>
            </a:r>
            <a:r>
              <a:rPr spc="-10" dirty="0">
                <a:latin typeface="Times New Roman" panose="02020603050405020304" pitchFamily="18" charset="0"/>
                <a:cs typeface="Times New Roman" panose="02020603050405020304" pitchFamily="18" charset="0"/>
              </a:rPr>
              <a:t> </a:t>
            </a:r>
            <a:r>
              <a:rPr spc="-5" dirty="0">
                <a:latin typeface="Times New Roman" panose="02020603050405020304" pitchFamily="18" charset="0"/>
                <a:cs typeface="Times New Roman" panose="02020603050405020304" pitchFamily="18" charset="0"/>
              </a:rPr>
              <a:t>valuation</a:t>
            </a:r>
            <a:endParaRPr dirty="0">
              <a:latin typeface="Times New Roman" panose="02020603050405020304" pitchFamily="18" charset="0"/>
              <a:cs typeface="Times New Roman" panose="02020603050405020304" pitchFamily="18" charset="0"/>
            </a:endParaRPr>
          </a:p>
          <a:p>
            <a:pPr algn="just">
              <a:spcBef>
                <a:spcPts val="5"/>
              </a:spcBef>
            </a:pPr>
            <a:endParaRPr dirty="0">
              <a:latin typeface="Times New Roman" panose="02020603050405020304" pitchFamily="18" charset="0"/>
              <a:cs typeface="Times New Roman" panose="02020603050405020304" pitchFamily="18" charset="0"/>
            </a:endParaRPr>
          </a:p>
          <a:p>
            <a:pPr marL="295910" marR="175260" indent="-283845" algn="just">
              <a:lnSpc>
                <a:spcPct val="150000"/>
              </a:lnSpc>
              <a:buFont typeface="Arial MT"/>
              <a:buChar char="•"/>
              <a:tabLst>
                <a:tab pos="295910" algn="l"/>
                <a:tab pos="296545" algn="l"/>
              </a:tabLst>
            </a:pPr>
            <a:r>
              <a:rPr dirty="0">
                <a:latin typeface="Times New Roman" panose="02020603050405020304" pitchFamily="18" charset="0"/>
                <a:cs typeface="Times New Roman" panose="02020603050405020304" pitchFamily="18" charset="0"/>
              </a:rPr>
              <a:t>Analysts </a:t>
            </a:r>
            <a:r>
              <a:rPr spc="-5" dirty="0">
                <a:latin typeface="Times New Roman" panose="02020603050405020304" pitchFamily="18" charset="0"/>
                <a:cs typeface="Times New Roman" panose="02020603050405020304" pitchFamily="18" charset="0"/>
              </a:rPr>
              <a:t>use</a:t>
            </a:r>
            <a:r>
              <a:rPr dirty="0">
                <a:latin typeface="Times New Roman" panose="02020603050405020304" pitchFamily="18" charset="0"/>
                <a:cs typeface="Times New Roman" panose="02020603050405020304" pitchFamily="18" charset="0"/>
              </a:rPr>
              <a:t> </a:t>
            </a:r>
            <a:r>
              <a:rPr b="1" spc="-5" dirty="0">
                <a:latin typeface="Times New Roman" panose="02020603050405020304" pitchFamily="18" charset="0"/>
                <a:cs typeface="Times New Roman" panose="02020603050405020304" pitchFamily="18" charset="0"/>
              </a:rPr>
              <a:t>valuation</a:t>
            </a:r>
            <a:r>
              <a:rPr b="1" spc="5" dirty="0">
                <a:latin typeface="Times New Roman" panose="02020603050405020304" pitchFamily="18" charset="0"/>
                <a:cs typeface="Times New Roman" panose="02020603050405020304" pitchFamily="18" charset="0"/>
              </a:rPr>
              <a:t> </a:t>
            </a:r>
            <a:r>
              <a:rPr b="1" spc="-5" dirty="0">
                <a:latin typeface="Times New Roman" panose="02020603050405020304" pitchFamily="18" charset="0"/>
                <a:cs typeface="Times New Roman" panose="02020603050405020304" pitchFamily="18" charset="0"/>
              </a:rPr>
              <a:t>models</a:t>
            </a:r>
            <a:r>
              <a:rPr b="1" spc="10" dirty="0">
                <a:latin typeface="Times New Roman" panose="02020603050405020304" pitchFamily="18" charset="0"/>
                <a:cs typeface="Times New Roman" panose="02020603050405020304" pitchFamily="18" charset="0"/>
              </a:rPr>
              <a:t> </a:t>
            </a:r>
            <a:r>
              <a:rPr spc="-10" dirty="0">
                <a:latin typeface="Times New Roman" panose="02020603050405020304" pitchFamily="18" charset="0"/>
                <a:cs typeface="Times New Roman" panose="02020603050405020304" pitchFamily="18" charset="0"/>
              </a:rPr>
              <a:t>to</a:t>
            </a:r>
            <a:r>
              <a:rPr dirty="0">
                <a:latin typeface="Times New Roman" panose="02020603050405020304" pitchFamily="18" charset="0"/>
                <a:cs typeface="Times New Roman" panose="02020603050405020304" pitchFamily="18" charset="0"/>
              </a:rPr>
              <a:t> </a:t>
            </a:r>
            <a:r>
              <a:rPr spc="-5" dirty="0">
                <a:latin typeface="Times New Roman" panose="02020603050405020304" pitchFamily="18" charset="0"/>
                <a:cs typeface="Times New Roman" panose="02020603050405020304" pitchFamily="18" charset="0"/>
              </a:rPr>
              <a:t>estimate</a:t>
            </a:r>
            <a:r>
              <a:rPr dirty="0">
                <a:latin typeface="Times New Roman" panose="02020603050405020304" pitchFamily="18" charset="0"/>
                <a:cs typeface="Times New Roman" panose="02020603050405020304" pitchFamily="18" charset="0"/>
              </a:rPr>
              <a:t> the</a:t>
            </a:r>
            <a:r>
              <a:rPr spc="10" dirty="0">
                <a:latin typeface="Times New Roman" panose="02020603050405020304" pitchFamily="18" charset="0"/>
                <a:cs typeface="Times New Roman" panose="02020603050405020304" pitchFamily="18" charset="0"/>
              </a:rPr>
              <a:t> </a:t>
            </a:r>
            <a:r>
              <a:rPr spc="-5" dirty="0">
                <a:latin typeface="Times New Roman" panose="02020603050405020304" pitchFamily="18" charset="0"/>
                <a:cs typeface="Times New Roman" panose="02020603050405020304" pitchFamily="18" charset="0"/>
              </a:rPr>
              <a:t>intrinsic</a:t>
            </a:r>
            <a:r>
              <a:rPr spc="-10" dirty="0">
                <a:latin typeface="Times New Roman" panose="02020603050405020304" pitchFamily="18" charset="0"/>
                <a:cs typeface="Times New Roman" panose="02020603050405020304" pitchFamily="18" charset="0"/>
              </a:rPr>
              <a:t> </a:t>
            </a:r>
            <a:r>
              <a:rPr dirty="0">
                <a:latin typeface="Times New Roman" panose="02020603050405020304" pitchFamily="18" charset="0"/>
                <a:cs typeface="Times New Roman" panose="02020603050405020304" pitchFamily="18" charset="0"/>
              </a:rPr>
              <a:t>values</a:t>
            </a:r>
            <a:r>
              <a:rPr spc="5" dirty="0">
                <a:latin typeface="Times New Roman" panose="02020603050405020304" pitchFamily="18" charset="0"/>
                <a:cs typeface="Times New Roman" panose="02020603050405020304" pitchFamily="18" charset="0"/>
              </a:rPr>
              <a:t> </a:t>
            </a:r>
            <a:r>
              <a:rPr spc="-5" dirty="0">
                <a:latin typeface="Times New Roman" panose="02020603050405020304" pitchFamily="18" charset="0"/>
                <a:cs typeface="Times New Roman" panose="02020603050405020304" pitchFamily="18" charset="0"/>
              </a:rPr>
              <a:t>of stocks</a:t>
            </a:r>
            <a:r>
              <a:rPr dirty="0">
                <a:latin typeface="Times New Roman" panose="02020603050405020304" pitchFamily="18" charset="0"/>
                <a:cs typeface="Times New Roman" panose="02020603050405020304" pitchFamily="18" charset="0"/>
              </a:rPr>
              <a:t> and compare them </a:t>
            </a:r>
            <a:r>
              <a:rPr spc="-390" dirty="0">
                <a:latin typeface="Times New Roman" panose="02020603050405020304" pitchFamily="18" charset="0"/>
                <a:cs typeface="Times New Roman" panose="02020603050405020304" pitchFamily="18" charset="0"/>
              </a:rPr>
              <a:t> </a:t>
            </a:r>
            <a:r>
              <a:rPr dirty="0">
                <a:latin typeface="Times New Roman" panose="02020603050405020304" pitchFamily="18" charset="0"/>
                <a:cs typeface="Times New Roman" panose="02020603050405020304" pitchFamily="18" charset="0"/>
              </a:rPr>
              <a:t>to the </a:t>
            </a:r>
            <a:r>
              <a:rPr spc="-5" dirty="0">
                <a:latin typeface="Times New Roman" panose="02020603050405020304" pitchFamily="18" charset="0"/>
                <a:cs typeface="Times New Roman" panose="02020603050405020304" pitchFamily="18" charset="0"/>
              </a:rPr>
              <a:t>stocks’</a:t>
            </a:r>
            <a:r>
              <a:rPr spc="5" dirty="0">
                <a:latin typeface="Times New Roman" panose="02020603050405020304" pitchFamily="18" charset="0"/>
                <a:cs typeface="Times New Roman" panose="02020603050405020304" pitchFamily="18" charset="0"/>
              </a:rPr>
              <a:t> </a:t>
            </a:r>
            <a:r>
              <a:rPr spc="-5" dirty="0">
                <a:latin typeface="Times New Roman" panose="02020603050405020304" pitchFamily="18" charset="0"/>
                <a:cs typeface="Times New Roman" panose="02020603050405020304" pitchFamily="18" charset="0"/>
              </a:rPr>
              <a:t>market</a:t>
            </a:r>
            <a:r>
              <a:rPr dirty="0">
                <a:latin typeface="Times New Roman" panose="02020603050405020304" pitchFamily="18" charset="0"/>
                <a:cs typeface="Times New Roman" panose="02020603050405020304" pitchFamily="18" charset="0"/>
              </a:rPr>
              <a:t> </a:t>
            </a:r>
            <a:r>
              <a:rPr spc="-5" dirty="0">
                <a:latin typeface="Times New Roman" panose="02020603050405020304" pitchFamily="18" charset="0"/>
                <a:cs typeface="Times New Roman" panose="02020603050405020304" pitchFamily="18" charset="0"/>
              </a:rPr>
              <a:t>prices</a:t>
            </a:r>
            <a:r>
              <a:rPr spc="5" dirty="0">
                <a:latin typeface="Times New Roman" panose="02020603050405020304" pitchFamily="18" charset="0"/>
                <a:cs typeface="Times New Roman" panose="02020603050405020304" pitchFamily="18" charset="0"/>
              </a:rPr>
              <a:t> </a:t>
            </a:r>
            <a:r>
              <a:rPr dirty="0">
                <a:latin typeface="Times New Roman" panose="02020603050405020304" pitchFamily="18" charset="0"/>
                <a:cs typeface="Times New Roman" panose="02020603050405020304" pitchFamily="18" charset="0"/>
              </a:rPr>
              <a:t>to</a:t>
            </a:r>
            <a:r>
              <a:rPr spc="5" dirty="0">
                <a:latin typeface="Times New Roman" panose="02020603050405020304" pitchFamily="18" charset="0"/>
                <a:cs typeface="Times New Roman" panose="02020603050405020304" pitchFamily="18" charset="0"/>
              </a:rPr>
              <a:t> </a:t>
            </a:r>
            <a:r>
              <a:rPr b="1" spc="-5" dirty="0">
                <a:latin typeface="Times New Roman" panose="02020603050405020304" pitchFamily="18" charset="0"/>
                <a:cs typeface="Times New Roman" panose="02020603050405020304" pitchFamily="18" charset="0"/>
              </a:rPr>
              <a:t>determine</a:t>
            </a:r>
            <a:r>
              <a:rPr b="1" dirty="0">
                <a:latin typeface="Times New Roman" panose="02020603050405020304" pitchFamily="18" charset="0"/>
                <a:cs typeface="Times New Roman" panose="02020603050405020304" pitchFamily="18" charset="0"/>
              </a:rPr>
              <a:t> </a:t>
            </a:r>
            <a:r>
              <a:rPr b="1" spc="-5" dirty="0">
                <a:latin typeface="Times New Roman" panose="02020603050405020304" pitchFamily="18" charset="0"/>
                <a:cs typeface="Times New Roman" panose="02020603050405020304" pitchFamily="18" charset="0"/>
              </a:rPr>
              <a:t>whether individual</a:t>
            </a:r>
            <a:r>
              <a:rPr b="1" spc="5" dirty="0">
                <a:latin typeface="Times New Roman" panose="02020603050405020304" pitchFamily="18" charset="0"/>
                <a:cs typeface="Times New Roman" panose="02020603050405020304" pitchFamily="18" charset="0"/>
              </a:rPr>
              <a:t> </a:t>
            </a:r>
            <a:r>
              <a:rPr b="1" spc="-5" dirty="0">
                <a:latin typeface="Times New Roman" panose="02020603050405020304" pitchFamily="18" charset="0"/>
                <a:cs typeface="Times New Roman" panose="02020603050405020304" pitchFamily="18" charset="0"/>
              </a:rPr>
              <a:t>stocks</a:t>
            </a:r>
            <a:r>
              <a:rPr b="1" dirty="0">
                <a:latin typeface="Times New Roman" panose="02020603050405020304" pitchFamily="18" charset="0"/>
                <a:cs typeface="Times New Roman" panose="02020603050405020304" pitchFamily="18" charset="0"/>
              </a:rPr>
              <a:t> are </a:t>
            </a:r>
            <a:r>
              <a:rPr b="1" spc="-5" dirty="0">
                <a:latin typeface="Times New Roman" panose="02020603050405020304" pitchFamily="18" charset="0"/>
                <a:cs typeface="Times New Roman" panose="02020603050405020304" pitchFamily="18" charset="0"/>
              </a:rPr>
              <a:t>overvalued, </a:t>
            </a:r>
            <a:r>
              <a:rPr b="1" dirty="0">
                <a:latin typeface="Times New Roman" panose="02020603050405020304" pitchFamily="18" charset="0"/>
                <a:cs typeface="Times New Roman" panose="02020603050405020304" pitchFamily="18" charset="0"/>
              </a:rPr>
              <a:t> </a:t>
            </a:r>
            <a:r>
              <a:rPr b="1" spc="-5" dirty="0">
                <a:latin typeface="Times New Roman" panose="02020603050405020304" pitchFamily="18" charset="0"/>
                <a:cs typeface="Times New Roman" panose="02020603050405020304" pitchFamily="18" charset="0"/>
              </a:rPr>
              <a:t>undervalued, </a:t>
            </a:r>
            <a:r>
              <a:rPr b="1" dirty="0">
                <a:latin typeface="Times New Roman" panose="02020603050405020304" pitchFamily="18" charset="0"/>
                <a:cs typeface="Times New Roman" panose="02020603050405020304" pitchFamily="18" charset="0"/>
              </a:rPr>
              <a:t>or </a:t>
            </a:r>
            <a:r>
              <a:rPr b="1" spc="-5" dirty="0">
                <a:latin typeface="Times New Roman" panose="02020603050405020304" pitchFamily="18" charset="0"/>
                <a:cs typeface="Times New Roman" panose="02020603050405020304" pitchFamily="18" charset="0"/>
              </a:rPr>
              <a:t>fairly </a:t>
            </a:r>
            <a:r>
              <a:rPr b="1" dirty="0">
                <a:latin typeface="Times New Roman" panose="02020603050405020304" pitchFamily="18" charset="0"/>
                <a:cs typeface="Times New Roman" panose="02020603050405020304" pitchFamily="18" charset="0"/>
              </a:rPr>
              <a:t>valued</a:t>
            </a:r>
            <a:r>
              <a:rPr dirty="0">
                <a:latin typeface="Times New Roman" panose="02020603050405020304" pitchFamily="18" charset="0"/>
                <a:cs typeface="Times New Roman" panose="02020603050405020304" pitchFamily="18" charset="0"/>
              </a:rPr>
              <a:t>. In </a:t>
            </a:r>
            <a:r>
              <a:rPr spc="-5" dirty="0">
                <a:latin typeface="Times New Roman" panose="02020603050405020304" pitchFamily="18" charset="0"/>
                <a:cs typeface="Times New Roman" panose="02020603050405020304" pitchFamily="18" charset="0"/>
              </a:rPr>
              <a:t>doing valuation analysis for stocks, </a:t>
            </a:r>
            <a:r>
              <a:rPr dirty="0">
                <a:latin typeface="Times New Roman" panose="02020603050405020304" pitchFamily="18" charset="0"/>
                <a:cs typeface="Times New Roman" panose="02020603050405020304" pitchFamily="18" charset="0"/>
              </a:rPr>
              <a:t>analysts are assuming </a:t>
            </a:r>
            <a:r>
              <a:rPr spc="5" dirty="0">
                <a:latin typeface="Times New Roman" panose="02020603050405020304" pitchFamily="18" charset="0"/>
                <a:cs typeface="Times New Roman" panose="02020603050405020304" pitchFamily="18" charset="0"/>
              </a:rPr>
              <a:t> </a:t>
            </a:r>
            <a:r>
              <a:rPr dirty="0">
                <a:latin typeface="Times New Roman" panose="02020603050405020304" pitchFamily="18" charset="0"/>
                <a:cs typeface="Times New Roman" panose="02020603050405020304" pitchFamily="18" charset="0"/>
              </a:rPr>
              <a:t>that </a:t>
            </a:r>
            <a:r>
              <a:rPr spc="-5" dirty="0">
                <a:latin typeface="Times New Roman" panose="02020603050405020304" pitchFamily="18" charset="0"/>
                <a:cs typeface="Times New Roman" panose="02020603050405020304" pitchFamily="18" charset="0"/>
              </a:rPr>
              <a:t>some</a:t>
            </a:r>
            <a:r>
              <a:rPr dirty="0">
                <a:latin typeface="Times New Roman" panose="02020603050405020304" pitchFamily="18" charset="0"/>
                <a:cs typeface="Times New Roman" panose="02020603050405020304" pitchFamily="18" charset="0"/>
              </a:rPr>
              <a:t> </a:t>
            </a:r>
            <a:r>
              <a:rPr spc="-5" dirty="0">
                <a:latin typeface="Times New Roman" panose="02020603050405020304" pitchFamily="18" charset="0"/>
                <a:cs typeface="Times New Roman" panose="02020603050405020304" pitchFamily="18" charset="0"/>
              </a:rPr>
              <a:t>stocks’ prices</a:t>
            </a:r>
            <a:r>
              <a:rPr spc="5" dirty="0">
                <a:latin typeface="Times New Roman" panose="02020603050405020304" pitchFamily="18" charset="0"/>
                <a:cs typeface="Times New Roman" panose="02020603050405020304" pitchFamily="18" charset="0"/>
              </a:rPr>
              <a:t> </a:t>
            </a:r>
            <a:r>
              <a:rPr spc="-5" dirty="0">
                <a:latin typeface="Times New Roman" panose="02020603050405020304" pitchFamily="18" charset="0"/>
                <a:cs typeface="Times New Roman" panose="02020603050405020304" pitchFamily="18" charset="0"/>
              </a:rPr>
              <a:t>deviate</a:t>
            </a:r>
            <a:r>
              <a:rPr dirty="0">
                <a:latin typeface="Times New Roman" panose="02020603050405020304" pitchFamily="18" charset="0"/>
                <a:cs typeface="Times New Roman" panose="02020603050405020304" pitchFamily="18" charset="0"/>
              </a:rPr>
              <a:t> </a:t>
            </a:r>
            <a:r>
              <a:rPr spc="-5" dirty="0">
                <a:latin typeface="Times New Roman" panose="02020603050405020304" pitchFamily="18" charset="0"/>
                <a:cs typeface="Times New Roman" panose="02020603050405020304" pitchFamily="18" charset="0"/>
              </a:rPr>
              <a:t>significantly from</a:t>
            </a:r>
            <a:r>
              <a:rPr dirty="0">
                <a:latin typeface="Times New Roman" panose="02020603050405020304" pitchFamily="18" charset="0"/>
                <a:cs typeface="Times New Roman" panose="02020603050405020304" pitchFamily="18" charset="0"/>
              </a:rPr>
              <a:t> their </a:t>
            </a:r>
            <a:r>
              <a:rPr spc="-5" dirty="0">
                <a:latin typeface="Times New Roman" panose="02020603050405020304" pitchFamily="18" charset="0"/>
                <a:cs typeface="Times New Roman" panose="02020603050405020304" pitchFamily="18" charset="0"/>
              </a:rPr>
              <a:t>intrinsic</a:t>
            </a:r>
            <a:r>
              <a:rPr spc="5" dirty="0">
                <a:latin typeface="Times New Roman" panose="02020603050405020304" pitchFamily="18" charset="0"/>
                <a:cs typeface="Times New Roman" panose="02020603050405020304" pitchFamily="18" charset="0"/>
              </a:rPr>
              <a:t> </a:t>
            </a:r>
            <a:r>
              <a:rPr dirty="0">
                <a:latin typeface="Times New Roman" panose="02020603050405020304" pitchFamily="18" charset="0"/>
                <a:cs typeface="Times New Roman" panose="02020603050405020304" pitchFamily="18" charset="0"/>
              </a:rPr>
              <a:t>values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142504" y="93981"/>
            <a:ext cx="11863449" cy="7716792"/>
          </a:xfrm>
          <a:prstGeom prst="rect">
            <a:avLst/>
          </a:prstGeom>
        </p:spPr>
        <p:txBody>
          <a:bodyPr vert="horz" wrap="square" lIns="0" tIns="12700" rIns="0" bIns="0" rtlCol="0">
            <a:spAutoFit/>
          </a:bodyPr>
          <a:lstStyle/>
          <a:p>
            <a:pPr marL="295910" indent="-283845">
              <a:lnSpc>
                <a:spcPct val="150000"/>
              </a:lnSpc>
              <a:spcBef>
                <a:spcPts val="100"/>
              </a:spcBef>
              <a:buFont typeface="Arial MT"/>
              <a:buChar char="•"/>
              <a:tabLst>
                <a:tab pos="295910" algn="l"/>
                <a:tab pos="296545" algn="l"/>
              </a:tabLst>
            </a:pPr>
            <a:r>
              <a:rPr u="heavy" spc="-5" dirty="0">
                <a:uFill>
                  <a:solidFill>
                    <a:srgbClr val="000000"/>
                  </a:solidFill>
                </a:uFill>
                <a:latin typeface="Calibri"/>
                <a:cs typeface="Calibri"/>
              </a:rPr>
              <a:t>There </a:t>
            </a:r>
            <a:r>
              <a:rPr u="heavy" dirty="0">
                <a:uFill>
                  <a:solidFill>
                    <a:srgbClr val="000000"/>
                  </a:solidFill>
                </a:uFill>
                <a:latin typeface="Calibri"/>
                <a:cs typeface="Calibri"/>
              </a:rPr>
              <a:t>are</a:t>
            </a:r>
            <a:r>
              <a:rPr u="heavy" spc="-5" dirty="0">
                <a:uFill>
                  <a:solidFill>
                    <a:srgbClr val="000000"/>
                  </a:solidFill>
                </a:uFill>
                <a:latin typeface="Calibri"/>
                <a:cs typeface="Calibri"/>
              </a:rPr>
              <a:t> </a:t>
            </a:r>
            <a:r>
              <a:rPr u="heavy" dirty="0">
                <a:uFill>
                  <a:solidFill>
                    <a:srgbClr val="000000"/>
                  </a:solidFill>
                </a:uFill>
                <a:latin typeface="Calibri"/>
                <a:cs typeface="Calibri"/>
              </a:rPr>
              <a:t>things</a:t>
            </a:r>
            <a:r>
              <a:rPr u="heavy" spc="-5" dirty="0">
                <a:uFill>
                  <a:solidFill>
                    <a:srgbClr val="000000"/>
                  </a:solidFill>
                </a:uFill>
                <a:latin typeface="Calibri"/>
                <a:cs typeface="Calibri"/>
              </a:rPr>
              <a:t> to consider</a:t>
            </a:r>
            <a:r>
              <a:rPr u="heavy" dirty="0">
                <a:uFill>
                  <a:solidFill>
                    <a:srgbClr val="000000"/>
                  </a:solidFill>
                </a:uFill>
                <a:latin typeface="Calibri"/>
                <a:cs typeface="Calibri"/>
              </a:rPr>
              <a:t> when</a:t>
            </a:r>
            <a:r>
              <a:rPr u="heavy" spc="-10" dirty="0">
                <a:uFill>
                  <a:solidFill>
                    <a:srgbClr val="000000"/>
                  </a:solidFill>
                </a:uFill>
                <a:latin typeface="Calibri"/>
                <a:cs typeface="Calibri"/>
              </a:rPr>
              <a:t> </a:t>
            </a:r>
            <a:r>
              <a:rPr u="heavy" spc="-5" dirty="0">
                <a:uFill>
                  <a:solidFill>
                    <a:srgbClr val="000000"/>
                  </a:solidFill>
                </a:uFill>
                <a:latin typeface="Calibri"/>
                <a:cs typeface="Calibri"/>
              </a:rPr>
              <a:t>executing</a:t>
            </a:r>
            <a:r>
              <a:rPr u="heavy" dirty="0">
                <a:uFill>
                  <a:solidFill>
                    <a:srgbClr val="000000"/>
                  </a:solidFill>
                </a:uFill>
                <a:latin typeface="Calibri"/>
                <a:cs typeface="Calibri"/>
              </a:rPr>
              <a:t> the</a:t>
            </a:r>
            <a:r>
              <a:rPr u="heavy" spc="-15" dirty="0">
                <a:uFill>
                  <a:solidFill>
                    <a:srgbClr val="000000"/>
                  </a:solidFill>
                </a:uFill>
                <a:latin typeface="Calibri"/>
                <a:cs typeface="Calibri"/>
              </a:rPr>
              <a:t> </a:t>
            </a:r>
            <a:r>
              <a:rPr u="heavy" spc="-5" dirty="0">
                <a:uFill>
                  <a:solidFill>
                    <a:srgbClr val="000000"/>
                  </a:solidFill>
                </a:uFill>
                <a:latin typeface="Calibri"/>
                <a:cs typeface="Calibri"/>
              </a:rPr>
              <a:t>valuation </a:t>
            </a:r>
            <a:r>
              <a:rPr u="heavy" dirty="0">
                <a:uFill>
                  <a:solidFill>
                    <a:srgbClr val="000000"/>
                  </a:solidFill>
                </a:uFill>
                <a:latin typeface="Calibri"/>
                <a:cs typeface="Calibri"/>
              </a:rPr>
              <a:t>models:</a:t>
            </a:r>
            <a:endParaRPr dirty="0">
              <a:latin typeface="Calibri"/>
              <a:cs typeface="Calibri"/>
            </a:endParaRPr>
          </a:p>
          <a:p>
            <a:pPr>
              <a:lnSpc>
                <a:spcPct val="150000"/>
              </a:lnSpc>
              <a:spcBef>
                <a:spcPts val="35"/>
              </a:spcBef>
            </a:pPr>
            <a:endParaRPr sz="2100" dirty="0">
              <a:latin typeface="Calibri"/>
              <a:cs typeface="Calibri"/>
            </a:endParaRPr>
          </a:p>
          <a:p>
            <a:pPr marL="360045" marR="614680" indent="-347980">
              <a:lnSpc>
                <a:spcPct val="150000"/>
              </a:lnSpc>
              <a:buAutoNum type="arabicPeriod"/>
              <a:tabLst>
                <a:tab pos="360045" algn="l"/>
                <a:tab pos="360680" algn="l"/>
              </a:tabLst>
            </a:pPr>
            <a:r>
              <a:rPr sz="1750" spc="-5" dirty="0">
                <a:latin typeface="Calibri"/>
                <a:cs typeface="Calibri"/>
              </a:rPr>
              <a:t>The</a:t>
            </a:r>
            <a:r>
              <a:rPr sz="1750" spc="15" dirty="0">
                <a:latin typeface="Calibri"/>
                <a:cs typeface="Calibri"/>
              </a:rPr>
              <a:t> </a:t>
            </a:r>
            <a:r>
              <a:rPr sz="1750" b="1" spc="-5" dirty="0">
                <a:latin typeface="Calibri"/>
                <a:cs typeface="Calibri"/>
              </a:rPr>
              <a:t>larger</a:t>
            </a:r>
            <a:r>
              <a:rPr sz="1750" b="1" spc="5" dirty="0">
                <a:latin typeface="Calibri"/>
                <a:cs typeface="Calibri"/>
              </a:rPr>
              <a:t> </a:t>
            </a:r>
            <a:r>
              <a:rPr sz="1750" b="1" dirty="0">
                <a:latin typeface="Calibri"/>
                <a:cs typeface="Calibri"/>
              </a:rPr>
              <a:t>the </a:t>
            </a:r>
            <a:r>
              <a:rPr sz="1750" b="1" spc="-5" dirty="0">
                <a:latin typeface="Calibri"/>
                <a:cs typeface="Calibri"/>
              </a:rPr>
              <a:t>percentage</a:t>
            </a:r>
            <a:r>
              <a:rPr sz="1750" b="1" spc="10" dirty="0">
                <a:latin typeface="Calibri"/>
                <a:cs typeface="Calibri"/>
              </a:rPr>
              <a:t> </a:t>
            </a:r>
            <a:r>
              <a:rPr sz="1750" b="1" spc="-5" dirty="0">
                <a:latin typeface="Calibri"/>
                <a:cs typeface="Calibri"/>
              </a:rPr>
              <a:t>difference</a:t>
            </a:r>
            <a:r>
              <a:rPr sz="1750" b="1" spc="10" dirty="0">
                <a:latin typeface="Calibri"/>
                <a:cs typeface="Calibri"/>
              </a:rPr>
              <a:t> </a:t>
            </a:r>
            <a:r>
              <a:rPr sz="1750" spc="-5" dirty="0">
                <a:latin typeface="Calibri"/>
                <a:cs typeface="Calibri"/>
              </a:rPr>
              <a:t>between</a:t>
            </a:r>
            <a:r>
              <a:rPr sz="1750" spc="10" dirty="0">
                <a:latin typeface="Calibri"/>
                <a:cs typeface="Calibri"/>
              </a:rPr>
              <a:t> </a:t>
            </a:r>
            <a:r>
              <a:rPr sz="1750" spc="-5" dirty="0">
                <a:latin typeface="Calibri"/>
                <a:cs typeface="Calibri"/>
              </a:rPr>
              <a:t>market</a:t>
            </a:r>
            <a:r>
              <a:rPr sz="1750" spc="10" dirty="0">
                <a:latin typeface="Calibri"/>
                <a:cs typeface="Calibri"/>
              </a:rPr>
              <a:t> </a:t>
            </a:r>
            <a:r>
              <a:rPr sz="1750" spc="-5" dirty="0">
                <a:latin typeface="Calibri"/>
                <a:cs typeface="Calibri"/>
              </a:rPr>
              <a:t>prices</a:t>
            </a:r>
            <a:r>
              <a:rPr sz="1750" spc="5" dirty="0">
                <a:latin typeface="Calibri"/>
                <a:cs typeface="Calibri"/>
              </a:rPr>
              <a:t> </a:t>
            </a:r>
            <a:r>
              <a:rPr sz="1750" dirty="0">
                <a:latin typeface="Calibri"/>
                <a:cs typeface="Calibri"/>
              </a:rPr>
              <a:t>and</a:t>
            </a:r>
            <a:r>
              <a:rPr sz="1750" spc="5" dirty="0">
                <a:latin typeface="Calibri"/>
                <a:cs typeface="Calibri"/>
              </a:rPr>
              <a:t> </a:t>
            </a:r>
            <a:r>
              <a:rPr sz="1750" dirty="0">
                <a:latin typeface="Calibri"/>
                <a:cs typeface="Calibri"/>
              </a:rPr>
              <a:t>estimated</a:t>
            </a:r>
            <a:r>
              <a:rPr sz="1750" spc="5" dirty="0">
                <a:latin typeface="Calibri"/>
                <a:cs typeface="Calibri"/>
              </a:rPr>
              <a:t> </a:t>
            </a:r>
            <a:r>
              <a:rPr sz="1750" spc="-5" dirty="0">
                <a:latin typeface="Calibri"/>
                <a:cs typeface="Calibri"/>
              </a:rPr>
              <a:t>values,</a:t>
            </a:r>
            <a:r>
              <a:rPr sz="1750" dirty="0">
                <a:latin typeface="Calibri"/>
                <a:cs typeface="Calibri"/>
              </a:rPr>
              <a:t> </a:t>
            </a:r>
            <a:r>
              <a:rPr sz="1750" b="1" dirty="0">
                <a:latin typeface="Calibri"/>
                <a:cs typeface="Calibri"/>
              </a:rPr>
              <a:t>the </a:t>
            </a:r>
            <a:r>
              <a:rPr sz="1750" b="1" spc="-380" dirty="0">
                <a:latin typeface="Calibri"/>
                <a:cs typeface="Calibri"/>
              </a:rPr>
              <a:t> </a:t>
            </a:r>
            <a:r>
              <a:rPr sz="1750" b="1" spc="-5" dirty="0">
                <a:latin typeface="Calibri"/>
                <a:cs typeface="Calibri"/>
              </a:rPr>
              <a:t>more</a:t>
            </a:r>
            <a:r>
              <a:rPr sz="1750" b="1" dirty="0">
                <a:latin typeface="Calibri"/>
                <a:cs typeface="Calibri"/>
              </a:rPr>
              <a:t> </a:t>
            </a:r>
            <a:r>
              <a:rPr sz="1750" b="1" spc="-5" dirty="0">
                <a:latin typeface="Calibri"/>
                <a:cs typeface="Calibri"/>
              </a:rPr>
              <a:t>likely</a:t>
            </a:r>
            <a:r>
              <a:rPr sz="1750" b="1" spc="5" dirty="0">
                <a:latin typeface="Calibri"/>
                <a:cs typeface="Calibri"/>
              </a:rPr>
              <a:t> </a:t>
            </a:r>
            <a:r>
              <a:rPr sz="1750" b="1" spc="-5" dirty="0">
                <a:latin typeface="Calibri"/>
                <a:cs typeface="Calibri"/>
              </a:rPr>
              <a:t>the</a:t>
            </a:r>
            <a:r>
              <a:rPr sz="1750" b="1" spc="5" dirty="0">
                <a:latin typeface="Calibri"/>
                <a:cs typeface="Calibri"/>
              </a:rPr>
              <a:t> </a:t>
            </a:r>
            <a:r>
              <a:rPr sz="1750" b="1" spc="-5" dirty="0">
                <a:latin typeface="Calibri"/>
                <a:cs typeface="Calibri"/>
              </a:rPr>
              <a:t>investor</a:t>
            </a:r>
            <a:r>
              <a:rPr sz="1750" b="1" dirty="0">
                <a:latin typeface="Calibri"/>
                <a:cs typeface="Calibri"/>
              </a:rPr>
              <a:t> is</a:t>
            </a:r>
            <a:r>
              <a:rPr sz="1750" b="1" spc="5" dirty="0">
                <a:latin typeface="Calibri"/>
                <a:cs typeface="Calibri"/>
              </a:rPr>
              <a:t> </a:t>
            </a:r>
            <a:r>
              <a:rPr sz="1750" b="1" dirty="0">
                <a:latin typeface="Calibri"/>
                <a:cs typeface="Calibri"/>
              </a:rPr>
              <a:t>to</a:t>
            </a:r>
            <a:r>
              <a:rPr sz="1750" b="1" spc="5" dirty="0">
                <a:latin typeface="Calibri"/>
                <a:cs typeface="Calibri"/>
              </a:rPr>
              <a:t> </a:t>
            </a:r>
            <a:r>
              <a:rPr sz="1750" b="1" spc="-5" dirty="0">
                <a:latin typeface="Calibri"/>
                <a:cs typeface="Calibri"/>
              </a:rPr>
              <a:t>take</a:t>
            </a:r>
            <a:r>
              <a:rPr sz="1750" b="1" spc="5" dirty="0">
                <a:latin typeface="Calibri"/>
                <a:cs typeface="Calibri"/>
              </a:rPr>
              <a:t> </a:t>
            </a:r>
            <a:r>
              <a:rPr sz="1750" b="1" dirty="0">
                <a:latin typeface="Calibri"/>
                <a:cs typeface="Calibri"/>
              </a:rPr>
              <a:t>a</a:t>
            </a:r>
            <a:r>
              <a:rPr sz="1750" b="1" spc="5" dirty="0">
                <a:latin typeface="Calibri"/>
                <a:cs typeface="Calibri"/>
              </a:rPr>
              <a:t> </a:t>
            </a:r>
            <a:r>
              <a:rPr sz="1750" b="1" spc="-5" dirty="0">
                <a:latin typeface="Calibri"/>
                <a:cs typeface="Calibri"/>
              </a:rPr>
              <a:t>position</a:t>
            </a:r>
            <a:r>
              <a:rPr sz="1750" b="1" spc="10" dirty="0">
                <a:latin typeface="Calibri"/>
                <a:cs typeface="Calibri"/>
              </a:rPr>
              <a:t> </a:t>
            </a:r>
            <a:r>
              <a:rPr sz="1750" spc="-5" dirty="0">
                <a:latin typeface="Calibri"/>
                <a:cs typeface="Calibri"/>
              </a:rPr>
              <a:t>based</a:t>
            </a:r>
            <a:r>
              <a:rPr sz="1750" dirty="0">
                <a:latin typeface="Calibri"/>
                <a:cs typeface="Calibri"/>
              </a:rPr>
              <a:t> </a:t>
            </a:r>
            <a:r>
              <a:rPr sz="1750" spc="-5" dirty="0">
                <a:latin typeface="Calibri"/>
                <a:cs typeface="Calibri"/>
              </a:rPr>
              <a:t>on</a:t>
            </a:r>
            <a:r>
              <a:rPr sz="1750" dirty="0">
                <a:latin typeface="Calibri"/>
                <a:cs typeface="Calibri"/>
              </a:rPr>
              <a:t> </a:t>
            </a:r>
            <a:r>
              <a:rPr sz="1750" spc="-5" dirty="0">
                <a:latin typeface="Calibri"/>
                <a:cs typeface="Calibri"/>
              </a:rPr>
              <a:t>the</a:t>
            </a:r>
            <a:r>
              <a:rPr sz="1750" spc="5" dirty="0">
                <a:latin typeface="Calibri"/>
                <a:cs typeface="Calibri"/>
              </a:rPr>
              <a:t> </a:t>
            </a:r>
            <a:r>
              <a:rPr sz="1750" spc="-5" dirty="0">
                <a:latin typeface="Calibri"/>
                <a:cs typeface="Calibri"/>
              </a:rPr>
              <a:t>estimate</a:t>
            </a:r>
            <a:r>
              <a:rPr sz="1750" spc="5" dirty="0">
                <a:latin typeface="Calibri"/>
                <a:cs typeface="Calibri"/>
              </a:rPr>
              <a:t> </a:t>
            </a:r>
            <a:r>
              <a:rPr sz="1750" spc="-5" dirty="0">
                <a:latin typeface="Calibri"/>
                <a:cs typeface="Calibri"/>
              </a:rPr>
              <a:t>of</a:t>
            </a:r>
            <a:r>
              <a:rPr sz="1750" dirty="0">
                <a:latin typeface="Calibri"/>
                <a:cs typeface="Calibri"/>
              </a:rPr>
              <a:t> </a:t>
            </a:r>
            <a:r>
              <a:rPr sz="1750" spc="-5" dirty="0">
                <a:latin typeface="Calibri"/>
                <a:cs typeface="Calibri"/>
              </a:rPr>
              <a:t>intrinsic</a:t>
            </a:r>
            <a:r>
              <a:rPr sz="1750" spc="10" dirty="0">
                <a:latin typeface="Calibri"/>
                <a:cs typeface="Calibri"/>
              </a:rPr>
              <a:t> </a:t>
            </a:r>
            <a:r>
              <a:rPr sz="1750" spc="-5" dirty="0">
                <a:latin typeface="Calibri"/>
                <a:cs typeface="Calibri"/>
              </a:rPr>
              <a:t>value</a:t>
            </a:r>
            <a:endParaRPr sz="1750" dirty="0">
              <a:latin typeface="Calibri"/>
              <a:cs typeface="Calibri"/>
            </a:endParaRPr>
          </a:p>
          <a:p>
            <a:pPr>
              <a:lnSpc>
                <a:spcPct val="150000"/>
              </a:lnSpc>
              <a:spcBef>
                <a:spcPts val="40"/>
              </a:spcBef>
            </a:pPr>
            <a:endParaRPr sz="2050" dirty="0">
              <a:latin typeface="Calibri"/>
              <a:cs typeface="Calibri"/>
            </a:endParaRPr>
          </a:p>
          <a:p>
            <a:pPr marL="360045" marR="5080" indent="-347980">
              <a:lnSpc>
                <a:spcPct val="150000"/>
              </a:lnSpc>
              <a:buAutoNum type="arabicPeriod"/>
              <a:tabLst>
                <a:tab pos="360045" algn="l"/>
                <a:tab pos="360680" algn="l"/>
              </a:tabLst>
            </a:pPr>
            <a:r>
              <a:rPr spc="-5" dirty="0">
                <a:latin typeface="Calibri"/>
                <a:cs typeface="Calibri"/>
              </a:rPr>
              <a:t>The</a:t>
            </a:r>
            <a:r>
              <a:rPr spc="15" dirty="0">
                <a:latin typeface="Calibri"/>
                <a:cs typeface="Calibri"/>
              </a:rPr>
              <a:t> </a:t>
            </a:r>
            <a:r>
              <a:rPr b="1" spc="-5" dirty="0">
                <a:latin typeface="Calibri"/>
                <a:cs typeface="Calibri"/>
              </a:rPr>
              <a:t>more</a:t>
            </a:r>
            <a:r>
              <a:rPr b="1" spc="5" dirty="0">
                <a:latin typeface="Calibri"/>
                <a:cs typeface="Calibri"/>
              </a:rPr>
              <a:t> </a:t>
            </a:r>
            <a:r>
              <a:rPr b="1" spc="-5" dirty="0">
                <a:latin typeface="Calibri"/>
                <a:cs typeface="Calibri"/>
              </a:rPr>
              <a:t>confident</a:t>
            </a:r>
            <a:r>
              <a:rPr b="1" spc="5" dirty="0">
                <a:latin typeface="Calibri"/>
                <a:cs typeface="Calibri"/>
              </a:rPr>
              <a:t> </a:t>
            </a:r>
            <a:r>
              <a:rPr b="1" spc="-5" dirty="0">
                <a:latin typeface="Calibri"/>
                <a:cs typeface="Calibri"/>
              </a:rPr>
              <a:t>the</a:t>
            </a:r>
            <a:r>
              <a:rPr b="1" spc="10" dirty="0">
                <a:latin typeface="Calibri"/>
                <a:cs typeface="Calibri"/>
              </a:rPr>
              <a:t> </a:t>
            </a:r>
            <a:r>
              <a:rPr b="1" spc="-5" dirty="0">
                <a:latin typeface="Calibri"/>
                <a:cs typeface="Calibri"/>
              </a:rPr>
              <a:t>investor</a:t>
            </a:r>
            <a:r>
              <a:rPr b="1" spc="25" dirty="0">
                <a:latin typeface="Calibri"/>
                <a:cs typeface="Calibri"/>
              </a:rPr>
              <a:t> </a:t>
            </a:r>
            <a:r>
              <a:rPr spc="-5" dirty="0">
                <a:latin typeface="Calibri"/>
                <a:cs typeface="Calibri"/>
              </a:rPr>
              <a:t>is</a:t>
            </a:r>
            <a:r>
              <a:rPr spc="5" dirty="0">
                <a:latin typeface="Calibri"/>
                <a:cs typeface="Calibri"/>
              </a:rPr>
              <a:t> </a:t>
            </a:r>
            <a:r>
              <a:rPr dirty="0">
                <a:latin typeface="Calibri"/>
                <a:cs typeface="Calibri"/>
              </a:rPr>
              <a:t>about</a:t>
            </a:r>
            <a:r>
              <a:rPr spc="5" dirty="0">
                <a:latin typeface="Calibri"/>
                <a:cs typeface="Calibri"/>
              </a:rPr>
              <a:t> </a:t>
            </a:r>
            <a:r>
              <a:rPr dirty="0">
                <a:latin typeface="Calibri"/>
                <a:cs typeface="Calibri"/>
              </a:rPr>
              <a:t>the</a:t>
            </a:r>
            <a:r>
              <a:rPr spc="10" dirty="0">
                <a:latin typeface="Calibri"/>
                <a:cs typeface="Calibri"/>
              </a:rPr>
              <a:t> </a:t>
            </a:r>
            <a:r>
              <a:rPr spc="-5" dirty="0">
                <a:latin typeface="Calibri"/>
                <a:cs typeface="Calibri"/>
              </a:rPr>
              <a:t>appropriateness</a:t>
            </a:r>
            <a:r>
              <a:rPr spc="10" dirty="0">
                <a:latin typeface="Calibri"/>
                <a:cs typeface="Calibri"/>
              </a:rPr>
              <a:t> </a:t>
            </a:r>
            <a:r>
              <a:rPr spc="-5" dirty="0">
                <a:latin typeface="Calibri"/>
                <a:cs typeface="Calibri"/>
              </a:rPr>
              <a:t>of</a:t>
            </a:r>
            <a:r>
              <a:rPr dirty="0">
                <a:latin typeface="Calibri"/>
                <a:cs typeface="Calibri"/>
              </a:rPr>
              <a:t> </a:t>
            </a:r>
            <a:r>
              <a:rPr spc="-10" dirty="0">
                <a:latin typeface="Calibri"/>
                <a:cs typeface="Calibri"/>
              </a:rPr>
              <a:t>the</a:t>
            </a:r>
            <a:r>
              <a:rPr spc="5" dirty="0">
                <a:latin typeface="Calibri"/>
                <a:cs typeface="Calibri"/>
              </a:rPr>
              <a:t> </a:t>
            </a:r>
            <a:r>
              <a:rPr spc="-5" dirty="0">
                <a:latin typeface="Calibri"/>
                <a:cs typeface="Calibri"/>
              </a:rPr>
              <a:t>valuation</a:t>
            </a:r>
            <a:r>
              <a:rPr spc="5" dirty="0">
                <a:latin typeface="Calibri"/>
                <a:cs typeface="Calibri"/>
              </a:rPr>
              <a:t> </a:t>
            </a:r>
            <a:r>
              <a:rPr spc="-5" dirty="0">
                <a:latin typeface="Calibri"/>
                <a:cs typeface="Calibri"/>
              </a:rPr>
              <a:t>model</a:t>
            </a:r>
            <a:r>
              <a:rPr dirty="0">
                <a:latin typeface="Calibri"/>
                <a:cs typeface="Calibri"/>
              </a:rPr>
              <a:t> used, </a:t>
            </a:r>
            <a:r>
              <a:rPr spc="-390" dirty="0">
                <a:latin typeface="Calibri"/>
                <a:cs typeface="Calibri"/>
              </a:rPr>
              <a:t> </a:t>
            </a:r>
            <a:r>
              <a:rPr dirty="0">
                <a:latin typeface="Calibri"/>
                <a:cs typeface="Calibri"/>
              </a:rPr>
              <a:t>the </a:t>
            </a:r>
            <a:r>
              <a:rPr b="1" spc="-5" dirty="0">
                <a:latin typeface="Calibri"/>
                <a:cs typeface="Calibri"/>
              </a:rPr>
              <a:t>more</a:t>
            </a:r>
            <a:r>
              <a:rPr b="1" dirty="0">
                <a:latin typeface="Calibri"/>
                <a:cs typeface="Calibri"/>
              </a:rPr>
              <a:t> </a:t>
            </a:r>
            <a:r>
              <a:rPr b="1" spc="-5" dirty="0">
                <a:latin typeface="Calibri"/>
                <a:cs typeface="Calibri"/>
              </a:rPr>
              <a:t>likely</a:t>
            </a:r>
            <a:r>
              <a:rPr b="1" dirty="0">
                <a:latin typeface="Calibri"/>
                <a:cs typeface="Calibri"/>
              </a:rPr>
              <a:t> </a:t>
            </a:r>
            <a:r>
              <a:rPr b="1" spc="-5" dirty="0">
                <a:latin typeface="Calibri"/>
                <a:cs typeface="Calibri"/>
              </a:rPr>
              <a:t>the</a:t>
            </a:r>
            <a:r>
              <a:rPr b="1" dirty="0">
                <a:latin typeface="Calibri"/>
                <a:cs typeface="Calibri"/>
              </a:rPr>
              <a:t> </a:t>
            </a:r>
            <a:r>
              <a:rPr b="1" spc="-5" dirty="0">
                <a:latin typeface="Calibri"/>
                <a:cs typeface="Calibri"/>
              </a:rPr>
              <a:t>investor</a:t>
            </a:r>
            <a:r>
              <a:rPr b="1" dirty="0">
                <a:latin typeface="Calibri"/>
                <a:cs typeface="Calibri"/>
              </a:rPr>
              <a:t> is to</a:t>
            </a:r>
            <a:r>
              <a:rPr b="1" spc="-10" dirty="0">
                <a:latin typeface="Calibri"/>
                <a:cs typeface="Calibri"/>
              </a:rPr>
              <a:t> </a:t>
            </a:r>
            <a:r>
              <a:rPr b="1" dirty="0">
                <a:latin typeface="Calibri"/>
                <a:cs typeface="Calibri"/>
              </a:rPr>
              <a:t>take an </a:t>
            </a:r>
            <a:r>
              <a:rPr b="1" spc="-5" dirty="0">
                <a:latin typeface="Calibri"/>
                <a:cs typeface="Calibri"/>
              </a:rPr>
              <a:t>investment</a:t>
            </a:r>
            <a:r>
              <a:rPr b="1" spc="-10" dirty="0">
                <a:latin typeface="Calibri"/>
                <a:cs typeface="Calibri"/>
              </a:rPr>
              <a:t> </a:t>
            </a:r>
            <a:r>
              <a:rPr b="1" spc="-5" dirty="0">
                <a:latin typeface="Calibri"/>
                <a:cs typeface="Calibri"/>
              </a:rPr>
              <a:t>position</a:t>
            </a:r>
            <a:r>
              <a:rPr b="1" spc="35" dirty="0">
                <a:latin typeface="Calibri"/>
                <a:cs typeface="Calibri"/>
              </a:rPr>
              <a:t> </a:t>
            </a:r>
            <a:r>
              <a:rPr spc="-5" dirty="0">
                <a:latin typeface="Calibri"/>
                <a:cs typeface="Calibri"/>
              </a:rPr>
              <a:t>in</a:t>
            </a:r>
            <a:r>
              <a:rPr spc="-10" dirty="0">
                <a:latin typeface="Calibri"/>
                <a:cs typeface="Calibri"/>
              </a:rPr>
              <a:t> </a:t>
            </a:r>
            <a:r>
              <a:rPr dirty="0">
                <a:latin typeface="Calibri"/>
                <a:cs typeface="Calibri"/>
              </a:rPr>
              <a:t>the </a:t>
            </a:r>
            <a:r>
              <a:rPr spc="-5" dirty="0">
                <a:latin typeface="Calibri"/>
                <a:cs typeface="Calibri"/>
              </a:rPr>
              <a:t>stock</a:t>
            </a:r>
            <a:endParaRPr dirty="0">
              <a:latin typeface="Calibri"/>
              <a:cs typeface="Calibri"/>
            </a:endParaRPr>
          </a:p>
          <a:p>
            <a:pPr>
              <a:lnSpc>
                <a:spcPct val="150000"/>
              </a:lnSpc>
              <a:spcBef>
                <a:spcPts val="35"/>
              </a:spcBef>
              <a:buAutoNum type="arabicPeriod"/>
            </a:pPr>
            <a:endParaRPr sz="2000" dirty="0">
              <a:latin typeface="Calibri"/>
              <a:cs typeface="Calibri"/>
            </a:endParaRPr>
          </a:p>
          <a:p>
            <a:pPr marL="360045" marR="27940" indent="-347980">
              <a:lnSpc>
                <a:spcPct val="150000"/>
              </a:lnSpc>
              <a:buAutoNum type="arabicPeriod"/>
              <a:tabLst>
                <a:tab pos="360045" algn="l"/>
                <a:tab pos="360680" algn="l"/>
              </a:tabLst>
            </a:pPr>
            <a:r>
              <a:rPr spc="-5" dirty="0">
                <a:latin typeface="Calibri"/>
                <a:cs typeface="Calibri"/>
              </a:rPr>
              <a:t>The </a:t>
            </a:r>
            <a:r>
              <a:rPr dirty="0">
                <a:latin typeface="Calibri"/>
                <a:cs typeface="Calibri"/>
              </a:rPr>
              <a:t>more confident the </a:t>
            </a:r>
            <a:r>
              <a:rPr spc="-5" dirty="0">
                <a:latin typeface="Calibri"/>
                <a:cs typeface="Calibri"/>
              </a:rPr>
              <a:t>investor</a:t>
            </a:r>
            <a:r>
              <a:rPr spc="-15" dirty="0">
                <a:latin typeface="Calibri"/>
                <a:cs typeface="Calibri"/>
              </a:rPr>
              <a:t> </a:t>
            </a:r>
            <a:r>
              <a:rPr spc="-5" dirty="0">
                <a:latin typeface="Calibri"/>
                <a:cs typeface="Calibri"/>
              </a:rPr>
              <a:t>is</a:t>
            </a:r>
            <a:r>
              <a:rPr dirty="0">
                <a:latin typeface="Calibri"/>
                <a:cs typeface="Calibri"/>
              </a:rPr>
              <a:t> about the</a:t>
            </a:r>
            <a:r>
              <a:rPr spc="10" dirty="0">
                <a:latin typeface="Calibri"/>
                <a:cs typeface="Calibri"/>
              </a:rPr>
              <a:t> </a:t>
            </a:r>
            <a:r>
              <a:rPr b="1" spc="-5" dirty="0">
                <a:latin typeface="Calibri"/>
                <a:cs typeface="Calibri"/>
              </a:rPr>
              <a:t>estimated</a:t>
            </a:r>
            <a:r>
              <a:rPr b="1" spc="5" dirty="0">
                <a:latin typeface="Calibri"/>
                <a:cs typeface="Calibri"/>
              </a:rPr>
              <a:t> </a:t>
            </a:r>
            <a:r>
              <a:rPr b="1" spc="-5" dirty="0">
                <a:latin typeface="Calibri"/>
                <a:cs typeface="Calibri"/>
              </a:rPr>
              <a:t>inputs</a:t>
            </a:r>
            <a:r>
              <a:rPr b="1" dirty="0">
                <a:latin typeface="Calibri"/>
                <a:cs typeface="Calibri"/>
              </a:rPr>
              <a:t> </a:t>
            </a:r>
            <a:r>
              <a:rPr b="1" spc="-5" dirty="0">
                <a:latin typeface="Calibri"/>
                <a:cs typeface="Calibri"/>
              </a:rPr>
              <a:t>used</a:t>
            </a:r>
            <a:r>
              <a:rPr b="1" dirty="0">
                <a:latin typeface="Calibri"/>
                <a:cs typeface="Calibri"/>
              </a:rPr>
              <a:t> </a:t>
            </a:r>
            <a:r>
              <a:rPr b="1" spc="-5" dirty="0">
                <a:latin typeface="Calibri"/>
                <a:cs typeface="Calibri"/>
              </a:rPr>
              <a:t>in</a:t>
            </a:r>
            <a:r>
              <a:rPr b="1" dirty="0">
                <a:latin typeface="Calibri"/>
                <a:cs typeface="Calibri"/>
              </a:rPr>
              <a:t> </a:t>
            </a:r>
            <a:r>
              <a:rPr b="1" spc="-5" dirty="0">
                <a:latin typeface="Calibri"/>
                <a:cs typeface="Calibri"/>
              </a:rPr>
              <a:t>the valuation </a:t>
            </a:r>
            <a:r>
              <a:rPr b="1" dirty="0">
                <a:latin typeface="Calibri"/>
                <a:cs typeface="Calibri"/>
              </a:rPr>
              <a:t> model</a:t>
            </a:r>
            <a:r>
              <a:rPr dirty="0">
                <a:latin typeface="Calibri"/>
                <a:cs typeface="Calibri"/>
              </a:rPr>
              <a:t>,</a:t>
            </a:r>
            <a:r>
              <a:rPr spc="-5" dirty="0">
                <a:latin typeface="Calibri"/>
                <a:cs typeface="Calibri"/>
              </a:rPr>
              <a:t> </a:t>
            </a:r>
            <a:r>
              <a:rPr dirty="0">
                <a:latin typeface="Calibri"/>
                <a:cs typeface="Calibri"/>
              </a:rPr>
              <a:t>the</a:t>
            </a:r>
            <a:r>
              <a:rPr spc="-10" dirty="0">
                <a:latin typeface="Calibri"/>
                <a:cs typeface="Calibri"/>
              </a:rPr>
              <a:t> </a:t>
            </a:r>
            <a:r>
              <a:rPr b="1" spc="-10" dirty="0">
                <a:latin typeface="Calibri"/>
                <a:cs typeface="Calibri"/>
              </a:rPr>
              <a:t>more</a:t>
            </a:r>
            <a:r>
              <a:rPr b="1" dirty="0">
                <a:latin typeface="Calibri"/>
                <a:cs typeface="Calibri"/>
              </a:rPr>
              <a:t> likely</a:t>
            </a:r>
            <a:r>
              <a:rPr b="1" spc="5" dirty="0">
                <a:latin typeface="Calibri"/>
                <a:cs typeface="Calibri"/>
              </a:rPr>
              <a:t> </a:t>
            </a:r>
            <a:r>
              <a:rPr b="1" spc="-5" dirty="0">
                <a:latin typeface="Calibri"/>
                <a:cs typeface="Calibri"/>
              </a:rPr>
              <a:t>the</a:t>
            </a:r>
            <a:r>
              <a:rPr b="1" dirty="0">
                <a:latin typeface="Calibri"/>
                <a:cs typeface="Calibri"/>
              </a:rPr>
              <a:t> </a:t>
            </a:r>
            <a:r>
              <a:rPr b="1" spc="-5" dirty="0">
                <a:latin typeface="Calibri"/>
                <a:cs typeface="Calibri"/>
              </a:rPr>
              <a:t>investor</a:t>
            </a:r>
            <a:r>
              <a:rPr b="1" dirty="0">
                <a:latin typeface="Calibri"/>
                <a:cs typeface="Calibri"/>
              </a:rPr>
              <a:t> is to</a:t>
            </a:r>
            <a:r>
              <a:rPr b="1" spc="10" dirty="0">
                <a:latin typeface="Calibri"/>
                <a:cs typeface="Calibri"/>
              </a:rPr>
              <a:t> </a:t>
            </a:r>
            <a:r>
              <a:rPr b="1" spc="-5" dirty="0">
                <a:latin typeface="Calibri"/>
                <a:cs typeface="Calibri"/>
              </a:rPr>
              <a:t>take</a:t>
            </a:r>
            <a:r>
              <a:rPr b="1" dirty="0">
                <a:latin typeface="Calibri"/>
                <a:cs typeface="Calibri"/>
              </a:rPr>
              <a:t> </a:t>
            </a:r>
            <a:r>
              <a:rPr b="1" spc="-10" dirty="0">
                <a:latin typeface="Calibri"/>
                <a:cs typeface="Calibri"/>
              </a:rPr>
              <a:t>an</a:t>
            </a:r>
            <a:r>
              <a:rPr b="1" dirty="0">
                <a:latin typeface="Calibri"/>
                <a:cs typeface="Calibri"/>
              </a:rPr>
              <a:t> </a:t>
            </a:r>
            <a:r>
              <a:rPr b="1" spc="-5" dirty="0">
                <a:latin typeface="Calibri"/>
                <a:cs typeface="Calibri"/>
              </a:rPr>
              <a:t>investment</a:t>
            </a:r>
            <a:r>
              <a:rPr b="1" spc="5" dirty="0">
                <a:latin typeface="Calibri"/>
                <a:cs typeface="Calibri"/>
              </a:rPr>
              <a:t> </a:t>
            </a:r>
            <a:r>
              <a:rPr b="1" spc="-5" dirty="0">
                <a:latin typeface="Calibri"/>
                <a:cs typeface="Calibri"/>
              </a:rPr>
              <a:t>position</a:t>
            </a:r>
            <a:r>
              <a:rPr b="1" spc="20" dirty="0">
                <a:latin typeface="Calibri"/>
                <a:cs typeface="Calibri"/>
              </a:rPr>
              <a:t> </a:t>
            </a:r>
            <a:r>
              <a:rPr spc="-5" dirty="0">
                <a:latin typeface="Calibri"/>
                <a:cs typeface="Calibri"/>
              </a:rPr>
              <a:t>in </a:t>
            </a:r>
            <a:r>
              <a:rPr dirty="0">
                <a:latin typeface="Calibri"/>
                <a:cs typeface="Calibri"/>
              </a:rPr>
              <a:t>a</a:t>
            </a:r>
            <a:r>
              <a:rPr spc="-10" dirty="0">
                <a:latin typeface="Calibri"/>
                <a:cs typeface="Calibri"/>
              </a:rPr>
              <a:t> </a:t>
            </a:r>
            <a:r>
              <a:rPr spc="-5" dirty="0">
                <a:latin typeface="Calibri"/>
                <a:cs typeface="Calibri"/>
              </a:rPr>
              <a:t>stock </a:t>
            </a:r>
            <a:r>
              <a:rPr dirty="0">
                <a:latin typeface="Calibri"/>
                <a:cs typeface="Calibri"/>
              </a:rPr>
              <a:t>that is </a:t>
            </a:r>
            <a:r>
              <a:rPr spc="5" dirty="0">
                <a:latin typeface="Calibri"/>
                <a:cs typeface="Calibri"/>
              </a:rPr>
              <a:t> </a:t>
            </a:r>
            <a:r>
              <a:rPr spc="-5" dirty="0">
                <a:latin typeface="Calibri"/>
                <a:cs typeface="Calibri"/>
              </a:rPr>
              <a:t>identified </a:t>
            </a:r>
            <a:r>
              <a:rPr dirty="0">
                <a:latin typeface="Calibri"/>
                <a:cs typeface="Calibri"/>
              </a:rPr>
              <a:t>as </a:t>
            </a:r>
            <a:r>
              <a:rPr spc="-5" dirty="0">
                <a:latin typeface="Calibri"/>
                <a:cs typeface="Calibri"/>
              </a:rPr>
              <a:t>overvalued or</a:t>
            </a:r>
            <a:r>
              <a:rPr dirty="0">
                <a:latin typeface="Calibri"/>
                <a:cs typeface="Calibri"/>
              </a:rPr>
              <a:t> </a:t>
            </a:r>
            <a:r>
              <a:rPr spc="-5" dirty="0">
                <a:latin typeface="Calibri"/>
                <a:cs typeface="Calibri"/>
              </a:rPr>
              <a:t>undervalued. Analysts</a:t>
            </a:r>
            <a:r>
              <a:rPr spc="-10" dirty="0">
                <a:latin typeface="Calibri"/>
                <a:cs typeface="Calibri"/>
              </a:rPr>
              <a:t> </a:t>
            </a:r>
            <a:r>
              <a:rPr dirty="0">
                <a:latin typeface="Calibri"/>
                <a:cs typeface="Calibri"/>
              </a:rPr>
              <a:t>must </a:t>
            </a:r>
            <a:r>
              <a:rPr spc="-5" dirty="0">
                <a:latin typeface="Calibri"/>
                <a:cs typeface="Calibri"/>
              </a:rPr>
              <a:t>also</a:t>
            </a:r>
            <a:r>
              <a:rPr dirty="0">
                <a:latin typeface="Calibri"/>
                <a:cs typeface="Calibri"/>
              </a:rPr>
              <a:t> </a:t>
            </a:r>
            <a:r>
              <a:rPr spc="-5" dirty="0">
                <a:latin typeface="Calibri"/>
                <a:cs typeface="Calibri"/>
              </a:rPr>
              <a:t>consider</a:t>
            </a:r>
            <a:r>
              <a:rPr dirty="0">
                <a:latin typeface="Calibri"/>
                <a:cs typeface="Calibri"/>
              </a:rPr>
              <a:t> </a:t>
            </a:r>
            <a:r>
              <a:rPr spc="-5" dirty="0">
                <a:latin typeface="Calibri"/>
                <a:cs typeface="Calibri"/>
              </a:rPr>
              <a:t>the</a:t>
            </a:r>
            <a:r>
              <a:rPr dirty="0">
                <a:latin typeface="Calibri"/>
                <a:cs typeface="Calibri"/>
              </a:rPr>
              <a:t> </a:t>
            </a:r>
            <a:r>
              <a:rPr spc="-5" dirty="0">
                <a:latin typeface="Calibri"/>
                <a:cs typeface="Calibri"/>
              </a:rPr>
              <a:t>sensitivity</a:t>
            </a:r>
            <a:r>
              <a:rPr spc="10" dirty="0">
                <a:latin typeface="Calibri"/>
                <a:cs typeface="Calibri"/>
              </a:rPr>
              <a:t> </a:t>
            </a:r>
            <a:r>
              <a:rPr spc="-5" dirty="0">
                <a:latin typeface="Calibri"/>
                <a:cs typeface="Calibri"/>
              </a:rPr>
              <a:t>of</a:t>
            </a:r>
            <a:r>
              <a:rPr dirty="0">
                <a:latin typeface="Calibri"/>
                <a:cs typeface="Calibri"/>
              </a:rPr>
              <a:t> a </a:t>
            </a:r>
            <a:r>
              <a:rPr spc="5" dirty="0">
                <a:latin typeface="Calibri"/>
                <a:cs typeface="Calibri"/>
              </a:rPr>
              <a:t> </a:t>
            </a:r>
            <a:r>
              <a:rPr dirty="0">
                <a:latin typeface="Calibri"/>
                <a:cs typeface="Calibri"/>
              </a:rPr>
              <a:t>model</a:t>
            </a:r>
            <a:r>
              <a:rPr spc="-5" dirty="0">
                <a:latin typeface="Calibri"/>
                <a:cs typeface="Calibri"/>
              </a:rPr>
              <a:t> </a:t>
            </a:r>
            <a:r>
              <a:rPr dirty="0">
                <a:latin typeface="Calibri"/>
                <a:cs typeface="Calibri"/>
              </a:rPr>
              <a:t>value to </a:t>
            </a:r>
            <a:r>
              <a:rPr spc="-5" dirty="0">
                <a:latin typeface="Calibri"/>
                <a:cs typeface="Calibri"/>
              </a:rPr>
              <a:t>each of </a:t>
            </a:r>
            <a:r>
              <a:rPr dirty="0">
                <a:latin typeface="Calibri"/>
                <a:cs typeface="Calibri"/>
              </a:rPr>
              <a:t>its </a:t>
            </a:r>
            <a:r>
              <a:rPr spc="-5" dirty="0">
                <a:latin typeface="Calibri"/>
                <a:cs typeface="Calibri"/>
              </a:rPr>
              <a:t>inputs</a:t>
            </a:r>
            <a:r>
              <a:rPr dirty="0">
                <a:latin typeface="Calibri"/>
                <a:cs typeface="Calibri"/>
              </a:rPr>
              <a:t> </a:t>
            </a:r>
            <a:r>
              <a:rPr spc="-5" dirty="0">
                <a:latin typeface="Calibri"/>
                <a:cs typeface="Calibri"/>
              </a:rPr>
              <a:t>in deciding</a:t>
            </a:r>
            <a:r>
              <a:rPr spc="5" dirty="0">
                <a:latin typeface="Calibri"/>
                <a:cs typeface="Calibri"/>
              </a:rPr>
              <a:t> </a:t>
            </a:r>
            <a:r>
              <a:rPr dirty="0">
                <a:latin typeface="Calibri"/>
                <a:cs typeface="Calibri"/>
              </a:rPr>
              <a:t>whether </a:t>
            </a:r>
            <a:r>
              <a:rPr spc="-5" dirty="0">
                <a:latin typeface="Calibri"/>
                <a:cs typeface="Calibri"/>
              </a:rPr>
              <a:t>to </a:t>
            </a:r>
            <a:r>
              <a:rPr dirty="0">
                <a:latin typeface="Calibri"/>
                <a:cs typeface="Calibri"/>
              </a:rPr>
              <a:t>act</a:t>
            </a:r>
            <a:r>
              <a:rPr spc="-10" dirty="0">
                <a:latin typeface="Calibri"/>
                <a:cs typeface="Calibri"/>
              </a:rPr>
              <a:t> </a:t>
            </a:r>
            <a:r>
              <a:rPr spc="-5" dirty="0">
                <a:latin typeface="Calibri"/>
                <a:cs typeface="Calibri"/>
              </a:rPr>
              <a:t>on </a:t>
            </a:r>
            <a:r>
              <a:rPr dirty="0">
                <a:latin typeface="Calibri"/>
                <a:cs typeface="Calibri"/>
              </a:rPr>
              <a:t>a</a:t>
            </a:r>
            <a:r>
              <a:rPr spc="5" dirty="0">
                <a:latin typeface="Calibri"/>
                <a:cs typeface="Calibri"/>
              </a:rPr>
              <a:t> </a:t>
            </a:r>
            <a:r>
              <a:rPr spc="-5" dirty="0">
                <a:latin typeface="Calibri"/>
                <a:cs typeface="Calibri"/>
              </a:rPr>
              <a:t>difference</a:t>
            </a:r>
            <a:r>
              <a:rPr dirty="0">
                <a:latin typeface="Calibri"/>
                <a:cs typeface="Calibri"/>
              </a:rPr>
              <a:t> </a:t>
            </a:r>
            <a:r>
              <a:rPr spc="-5" dirty="0">
                <a:latin typeface="Calibri"/>
                <a:cs typeface="Calibri"/>
              </a:rPr>
              <a:t>between</a:t>
            </a:r>
            <a:r>
              <a:rPr spc="5" dirty="0">
                <a:latin typeface="Calibri"/>
                <a:cs typeface="Calibri"/>
              </a:rPr>
              <a:t> </a:t>
            </a:r>
            <a:r>
              <a:rPr dirty="0">
                <a:latin typeface="Calibri"/>
                <a:cs typeface="Calibri"/>
              </a:rPr>
              <a:t>model </a:t>
            </a:r>
            <a:r>
              <a:rPr spc="-390" dirty="0">
                <a:latin typeface="Calibri"/>
                <a:cs typeface="Calibri"/>
              </a:rPr>
              <a:t> </a:t>
            </a:r>
            <a:r>
              <a:rPr dirty="0">
                <a:latin typeface="Calibri"/>
                <a:cs typeface="Calibri"/>
              </a:rPr>
              <a:t>values and</a:t>
            </a:r>
            <a:r>
              <a:rPr spc="-10" dirty="0">
                <a:latin typeface="Calibri"/>
                <a:cs typeface="Calibri"/>
              </a:rPr>
              <a:t> </a:t>
            </a:r>
            <a:r>
              <a:rPr dirty="0">
                <a:latin typeface="Calibri"/>
                <a:cs typeface="Calibri"/>
              </a:rPr>
              <a:t>market </a:t>
            </a:r>
            <a:r>
              <a:rPr spc="-5" dirty="0">
                <a:latin typeface="Calibri"/>
                <a:cs typeface="Calibri"/>
              </a:rPr>
              <a:t>prices</a:t>
            </a:r>
            <a:endParaRPr dirty="0">
              <a:latin typeface="Calibri"/>
              <a:cs typeface="Calibri"/>
            </a:endParaRPr>
          </a:p>
          <a:p>
            <a:pPr>
              <a:lnSpc>
                <a:spcPct val="150000"/>
              </a:lnSpc>
              <a:spcBef>
                <a:spcPts val="50"/>
              </a:spcBef>
              <a:buAutoNum type="arabicPeriod"/>
            </a:pPr>
            <a:endParaRPr sz="2050" dirty="0">
              <a:latin typeface="Calibri"/>
              <a:cs typeface="Calibri"/>
            </a:endParaRPr>
          </a:p>
          <a:p>
            <a:pPr marL="360045" marR="493395" indent="-347980">
              <a:lnSpc>
                <a:spcPct val="150000"/>
              </a:lnSpc>
              <a:buAutoNum type="arabicPeriod"/>
              <a:tabLst>
                <a:tab pos="360045" algn="l"/>
                <a:tab pos="360680" algn="l"/>
              </a:tabLst>
            </a:pPr>
            <a:r>
              <a:rPr spc="-5" dirty="0">
                <a:latin typeface="Calibri"/>
                <a:cs typeface="Calibri"/>
              </a:rPr>
              <a:t>Even</a:t>
            </a:r>
            <a:r>
              <a:rPr dirty="0">
                <a:latin typeface="Calibri"/>
                <a:cs typeface="Calibri"/>
              </a:rPr>
              <a:t> if we </a:t>
            </a:r>
            <a:r>
              <a:rPr spc="-5" dirty="0">
                <a:latin typeface="Calibri"/>
                <a:cs typeface="Calibri"/>
              </a:rPr>
              <a:t>assume</a:t>
            </a:r>
            <a:r>
              <a:rPr spc="5" dirty="0">
                <a:latin typeface="Calibri"/>
                <a:cs typeface="Calibri"/>
              </a:rPr>
              <a:t> </a:t>
            </a:r>
            <a:r>
              <a:rPr dirty="0">
                <a:latin typeface="Calibri"/>
                <a:cs typeface="Calibri"/>
              </a:rPr>
              <a:t>that market</a:t>
            </a:r>
            <a:r>
              <a:rPr spc="-15" dirty="0">
                <a:latin typeface="Calibri"/>
                <a:cs typeface="Calibri"/>
              </a:rPr>
              <a:t> </a:t>
            </a:r>
            <a:r>
              <a:rPr spc="-5" dirty="0">
                <a:latin typeface="Calibri"/>
                <a:cs typeface="Calibri"/>
              </a:rPr>
              <a:t>prices</a:t>
            </a:r>
            <a:r>
              <a:rPr spc="10" dirty="0">
                <a:latin typeface="Calibri"/>
                <a:cs typeface="Calibri"/>
              </a:rPr>
              <a:t> </a:t>
            </a:r>
            <a:r>
              <a:rPr spc="-5" dirty="0">
                <a:latin typeface="Calibri"/>
                <a:cs typeface="Calibri"/>
              </a:rPr>
              <a:t>sometimes</a:t>
            </a:r>
            <a:r>
              <a:rPr dirty="0">
                <a:latin typeface="Calibri"/>
                <a:cs typeface="Calibri"/>
              </a:rPr>
              <a:t> </a:t>
            </a:r>
            <a:r>
              <a:rPr spc="-5" dirty="0">
                <a:latin typeface="Calibri"/>
                <a:cs typeface="Calibri"/>
              </a:rPr>
              <a:t>deviate</a:t>
            </a:r>
            <a:r>
              <a:rPr dirty="0">
                <a:latin typeface="Calibri"/>
                <a:cs typeface="Calibri"/>
              </a:rPr>
              <a:t> </a:t>
            </a:r>
            <a:r>
              <a:rPr spc="-5" dirty="0">
                <a:latin typeface="Calibri"/>
                <a:cs typeface="Calibri"/>
              </a:rPr>
              <a:t>from intrinsic</a:t>
            </a:r>
            <a:r>
              <a:rPr spc="-10" dirty="0">
                <a:latin typeface="Calibri"/>
                <a:cs typeface="Calibri"/>
              </a:rPr>
              <a:t> </a:t>
            </a:r>
            <a:r>
              <a:rPr spc="-5" dirty="0">
                <a:latin typeface="Calibri"/>
                <a:cs typeface="Calibri"/>
              </a:rPr>
              <a:t>values,</a:t>
            </a:r>
            <a:r>
              <a:rPr spc="30" dirty="0">
                <a:latin typeface="Calibri"/>
                <a:cs typeface="Calibri"/>
              </a:rPr>
              <a:t> </a:t>
            </a:r>
            <a:r>
              <a:rPr b="1" dirty="0">
                <a:latin typeface="Calibri"/>
                <a:cs typeface="Calibri"/>
              </a:rPr>
              <a:t>market </a:t>
            </a:r>
            <a:r>
              <a:rPr b="1" spc="-390" dirty="0">
                <a:latin typeface="Calibri"/>
                <a:cs typeface="Calibri"/>
              </a:rPr>
              <a:t> </a:t>
            </a:r>
            <a:r>
              <a:rPr b="1" spc="-5" dirty="0">
                <a:latin typeface="Calibri"/>
                <a:cs typeface="Calibri"/>
              </a:rPr>
              <a:t>prices</a:t>
            </a:r>
            <a:r>
              <a:rPr b="1" spc="10" dirty="0">
                <a:latin typeface="Calibri"/>
                <a:cs typeface="Calibri"/>
              </a:rPr>
              <a:t> </a:t>
            </a:r>
            <a:r>
              <a:rPr b="1" spc="-5" dirty="0">
                <a:latin typeface="Calibri"/>
                <a:cs typeface="Calibri"/>
              </a:rPr>
              <a:t>must</a:t>
            </a:r>
            <a:r>
              <a:rPr b="1" dirty="0">
                <a:latin typeface="Calibri"/>
                <a:cs typeface="Calibri"/>
              </a:rPr>
              <a:t> be</a:t>
            </a:r>
            <a:r>
              <a:rPr b="1" spc="5" dirty="0">
                <a:latin typeface="Calibri"/>
                <a:cs typeface="Calibri"/>
              </a:rPr>
              <a:t> </a:t>
            </a:r>
            <a:r>
              <a:rPr b="1" spc="-5" dirty="0">
                <a:latin typeface="Calibri"/>
                <a:cs typeface="Calibri"/>
              </a:rPr>
              <a:t>treated</a:t>
            </a:r>
            <a:r>
              <a:rPr b="1" dirty="0">
                <a:latin typeface="Calibri"/>
                <a:cs typeface="Calibri"/>
              </a:rPr>
              <a:t> as</a:t>
            </a:r>
            <a:r>
              <a:rPr b="1" spc="5" dirty="0">
                <a:latin typeface="Calibri"/>
                <a:cs typeface="Calibri"/>
              </a:rPr>
              <a:t> </a:t>
            </a:r>
            <a:r>
              <a:rPr b="1" spc="-5" dirty="0">
                <a:latin typeface="Calibri"/>
                <a:cs typeface="Calibri"/>
              </a:rPr>
              <a:t>fairly reliable</a:t>
            </a:r>
            <a:r>
              <a:rPr b="1" spc="5" dirty="0">
                <a:latin typeface="Calibri"/>
                <a:cs typeface="Calibri"/>
              </a:rPr>
              <a:t> </a:t>
            </a:r>
            <a:r>
              <a:rPr b="1" spc="-5" dirty="0">
                <a:latin typeface="Calibri"/>
                <a:cs typeface="Calibri"/>
              </a:rPr>
              <a:t>indications</a:t>
            </a:r>
            <a:r>
              <a:rPr b="1" dirty="0">
                <a:latin typeface="Calibri"/>
                <a:cs typeface="Calibri"/>
              </a:rPr>
              <a:t> of </a:t>
            </a:r>
            <a:r>
              <a:rPr b="1" spc="-5" dirty="0">
                <a:latin typeface="Calibri"/>
                <a:cs typeface="Calibri"/>
              </a:rPr>
              <a:t>intrinsic</a:t>
            </a:r>
            <a:r>
              <a:rPr b="1" spc="5" dirty="0">
                <a:latin typeface="Calibri"/>
                <a:cs typeface="Calibri"/>
              </a:rPr>
              <a:t> </a:t>
            </a:r>
            <a:r>
              <a:rPr b="1" dirty="0">
                <a:latin typeface="Calibri"/>
                <a:cs typeface="Calibri"/>
              </a:rPr>
              <a:t>value</a:t>
            </a:r>
            <a:r>
              <a:rPr dirty="0">
                <a:latin typeface="Calibri"/>
                <a:cs typeface="Calibri"/>
              </a:rPr>
              <a:t>.</a:t>
            </a:r>
            <a:r>
              <a:rPr spc="-10" dirty="0">
                <a:latin typeface="Calibri"/>
                <a:cs typeface="Calibri"/>
              </a:rPr>
              <a:t> </a:t>
            </a:r>
            <a:r>
              <a:rPr spc="-5" dirty="0">
                <a:latin typeface="Calibri"/>
                <a:cs typeface="Calibri"/>
              </a:rPr>
              <a:t>Investors must </a:t>
            </a:r>
            <a:r>
              <a:rPr dirty="0">
                <a:latin typeface="Calibri"/>
                <a:cs typeface="Calibri"/>
              </a:rPr>
              <a:t> </a:t>
            </a:r>
            <a:r>
              <a:rPr spc="-5" dirty="0">
                <a:latin typeface="Calibri"/>
                <a:cs typeface="Calibri"/>
              </a:rPr>
              <a:t>consider why</a:t>
            </a:r>
            <a:r>
              <a:rPr spc="5" dirty="0">
                <a:latin typeface="Calibri"/>
                <a:cs typeface="Calibri"/>
              </a:rPr>
              <a:t> </a:t>
            </a:r>
            <a:r>
              <a:rPr dirty="0">
                <a:latin typeface="Calibri"/>
                <a:cs typeface="Calibri"/>
              </a:rPr>
              <a:t>a</a:t>
            </a:r>
            <a:r>
              <a:rPr spc="-5" dirty="0">
                <a:latin typeface="Calibri"/>
                <a:cs typeface="Calibri"/>
              </a:rPr>
              <a:t> </a:t>
            </a:r>
            <a:r>
              <a:rPr spc="-10" dirty="0">
                <a:latin typeface="Calibri"/>
                <a:cs typeface="Calibri"/>
              </a:rPr>
              <a:t>stock</a:t>
            </a:r>
            <a:r>
              <a:rPr dirty="0">
                <a:latin typeface="Calibri"/>
                <a:cs typeface="Calibri"/>
              </a:rPr>
              <a:t> </a:t>
            </a:r>
            <a:r>
              <a:rPr spc="-5" dirty="0">
                <a:latin typeface="Calibri"/>
                <a:cs typeface="Calibri"/>
              </a:rPr>
              <a:t>is</a:t>
            </a:r>
            <a:r>
              <a:rPr dirty="0">
                <a:latin typeface="Calibri"/>
                <a:cs typeface="Calibri"/>
              </a:rPr>
              <a:t> mispriced in the</a:t>
            </a:r>
            <a:r>
              <a:rPr spc="-5" dirty="0">
                <a:latin typeface="Calibri"/>
                <a:cs typeface="Calibri"/>
              </a:rPr>
              <a:t> market</a:t>
            </a:r>
            <a:endParaRPr dirty="0">
              <a:latin typeface="Calibri"/>
              <a:cs typeface="Calibri"/>
            </a:endParaRPr>
          </a:p>
          <a:p>
            <a:pPr>
              <a:lnSpc>
                <a:spcPct val="150000"/>
              </a:lnSpc>
              <a:buAutoNum type="arabicPeriod"/>
            </a:pPr>
            <a:endParaRPr sz="2100" dirty="0">
              <a:latin typeface="Calibri"/>
              <a:cs typeface="Calibri"/>
            </a:endParaRPr>
          </a:p>
          <a:p>
            <a:pPr marL="360045" marR="327660" indent="-347980">
              <a:lnSpc>
                <a:spcPct val="150000"/>
              </a:lnSpc>
              <a:buAutoNum type="arabicPeriod"/>
              <a:tabLst>
                <a:tab pos="360045" algn="l"/>
                <a:tab pos="360680" algn="l"/>
              </a:tabLst>
            </a:pPr>
            <a:r>
              <a:rPr sz="1750" spc="-5" dirty="0">
                <a:latin typeface="Calibri"/>
                <a:cs typeface="Calibri"/>
              </a:rPr>
              <a:t>Finally, </a:t>
            </a:r>
            <a:r>
              <a:rPr sz="1750" dirty="0">
                <a:latin typeface="Calibri"/>
                <a:cs typeface="Calibri"/>
              </a:rPr>
              <a:t>to</a:t>
            </a:r>
            <a:r>
              <a:rPr sz="1750" spc="10" dirty="0">
                <a:latin typeface="Calibri"/>
                <a:cs typeface="Calibri"/>
              </a:rPr>
              <a:t> </a:t>
            </a:r>
            <a:r>
              <a:rPr sz="1750" dirty="0">
                <a:latin typeface="Calibri"/>
                <a:cs typeface="Calibri"/>
              </a:rPr>
              <a:t>take</a:t>
            </a:r>
            <a:r>
              <a:rPr sz="1750" spc="-10" dirty="0">
                <a:latin typeface="Calibri"/>
                <a:cs typeface="Calibri"/>
              </a:rPr>
              <a:t> </a:t>
            </a:r>
            <a:r>
              <a:rPr sz="1750" dirty="0">
                <a:latin typeface="Calibri"/>
                <a:cs typeface="Calibri"/>
              </a:rPr>
              <a:t>a</a:t>
            </a:r>
            <a:r>
              <a:rPr sz="1750" spc="-5" dirty="0">
                <a:latin typeface="Calibri"/>
                <a:cs typeface="Calibri"/>
              </a:rPr>
              <a:t> position </a:t>
            </a:r>
            <a:r>
              <a:rPr sz="1750" dirty="0">
                <a:latin typeface="Calibri"/>
                <a:cs typeface="Calibri"/>
              </a:rPr>
              <a:t>in</a:t>
            </a:r>
            <a:r>
              <a:rPr sz="1750" spc="15" dirty="0">
                <a:latin typeface="Calibri"/>
                <a:cs typeface="Calibri"/>
              </a:rPr>
              <a:t> </a:t>
            </a:r>
            <a:r>
              <a:rPr sz="1750" dirty="0">
                <a:latin typeface="Calibri"/>
                <a:cs typeface="Calibri"/>
              </a:rPr>
              <a:t>a</a:t>
            </a:r>
            <a:r>
              <a:rPr sz="1750" spc="10" dirty="0">
                <a:latin typeface="Calibri"/>
                <a:cs typeface="Calibri"/>
              </a:rPr>
              <a:t> </a:t>
            </a:r>
            <a:r>
              <a:rPr sz="1750" spc="-10" dirty="0">
                <a:latin typeface="Calibri"/>
                <a:cs typeface="Calibri"/>
              </a:rPr>
              <a:t>stock</a:t>
            </a:r>
            <a:r>
              <a:rPr sz="1750" spc="5" dirty="0">
                <a:latin typeface="Calibri"/>
                <a:cs typeface="Calibri"/>
              </a:rPr>
              <a:t> </a:t>
            </a:r>
            <a:r>
              <a:rPr sz="1750" spc="-5" dirty="0">
                <a:latin typeface="Calibri"/>
                <a:cs typeface="Calibri"/>
              </a:rPr>
              <a:t>identified</a:t>
            </a:r>
            <a:r>
              <a:rPr sz="1750" spc="15" dirty="0">
                <a:latin typeface="Calibri"/>
                <a:cs typeface="Calibri"/>
              </a:rPr>
              <a:t> </a:t>
            </a:r>
            <a:r>
              <a:rPr sz="1750" dirty="0">
                <a:latin typeface="Calibri"/>
                <a:cs typeface="Calibri"/>
              </a:rPr>
              <a:t>as</a:t>
            </a:r>
            <a:r>
              <a:rPr sz="1750" spc="-10" dirty="0">
                <a:latin typeface="Calibri"/>
                <a:cs typeface="Calibri"/>
              </a:rPr>
              <a:t> </a:t>
            </a:r>
            <a:r>
              <a:rPr sz="1750" spc="-5" dirty="0">
                <a:latin typeface="Calibri"/>
                <a:cs typeface="Calibri"/>
              </a:rPr>
              <a:t>mispriced</a:t>
            </a:r>
            <a:r>
              <a:rPr sz="1750" dirty="0">
                <a:latin typeface="Calibri"/>
                <a:cs typeface="Calibri"/>
              </a:rPr>
              <a:t> in</a:t>
            </a:r>
            <a:r>
              <a:rPr sz="1750" spc="15" dirty="0">
                <a:latin typeface="Calibri"/>
                <a:cs typeface="Calibri"/>
              </a:rPr>
              <a:t> </a:t>
            </a:r>
            <a:r>
              <a:rPr sz="1750" spc="-10" dirty="0">
                <a:latin typeface="Calibri"/>
                <a:cs typeface="Calibri"/>
              </a:rPr>
              <a:t>the</a:t>
            </a:r>
            <a:r>
              <a:rPr sz="1750" spc="-5" dirty="0">
                <a:latin typeface="Calibri"/>
                <a:cs typeface="Calibri"/>
              </a:rPr>
              <a:t> market,</a:t>
            </a:r>
            <a:r>
              <a:rPr sz="1750" spc="20" dirty="0">
                <a:latin typeface="Calibri"/>
                <a:cs typeface="Calibri"/>
              </a:rPr>
              <a:t> </a:t>
            </a:r>
            <a:r>
              <a:rPr sz="1750" b="1" dirty="0">
                <a:latin typeface="Calibri"/>
                <a:cs typeface="Calibri"/>
              </a:rPr>
              <a:t>an</a:t>
            </a:r>
            <a:r>
              <a:rPr sz="1750" b="1" spc="-5" dirty="0">
                <a:latin typeface="Calibri"/>
                <a:cs typeface="Calibri"/>
              </a:rPr>
              <a:t> </a:t>
            </a:r>
            <a:r>
              <a:rPr sz="1750" b="1" dirty="0">
                <a:latin typeface="Calibri"/>
                <a:cs typeface="Calibri"/>
              </a:rPr>
              <a:t>investor</a:t>
            </a:r>
            <a:r>
              <a:rPr sz="1750" b="1" spc="10" dirty="0">
                <a:latin typeface="Calibri"/>
                <a:cs typeface="Calibri"/>
              </a:rPr>
              <a:t> </a:t>
            </a:r>
            <a:r>
              <a:rPr sz="1750" b="1" spc="-5" dirty="0">
                <a:latin typeface="Calibri"/>
                <a:cs typeface="Calibri"/>
              </a:rPr>
              <a:t>must </a:t>
            </a:r>
            <a:r>
              <a:rPr sz="1750" b="1" spc="-380" dirty="0">
                <a:latin typeface="Calibri"/>
                <a:cs typeface="Calibri"/>
              </a:rPr>
              <a:t> </a:t>
            </a:r>
            <a:r>
              <a:rPr sz="1750" b="1" spc="-5" dirty="0">
                <a:latin typeface="Calibri"/>
                <a:cs typeface="Calibri"/>
              </a:rPr>
              <a:t>believe</a:t>
            </a:r>
            <a:r>
              <a:rPr sz="1750" b="1" dirty="0">
                <a:latin typeface="Calibri"/>
                <a:cs typeface="Calibri"/>
              </a:rPr>
              <a:t> that</a:t>
            </a:r>
            <a:r>
              <a:rPr sz="1750" b="1" spc="-10" dirty="0">
                <a:latin typeface="Calibri"/>
                <a:cs typeface="Calibri"/>
              </a:rPr>
              <a:t> </a:t>
            </a:r>
            <a:r>
              <a:rPr sz="1750" b="1" dirty="0">
                <a:latin typeface="Calibri"/>
                <a:cs typeface="Calibri"/>
              </a:rPr>
              <a:t>the</a:t>
            </a:r>
            <a:r>
              <a:rPr sz="1750" b="1" spc="-5" dirty="0">
                <a:latin typeface="Calibri"/>
                <a:cs typeface="Calibri"/>
              </a:rPr>
              <a:t> market </a:t>
            </a:r>
            <a:r>
              <a:rPr sz="1750" b="1" dirty="0">
                <a:latin typeface="Calibri"/>
                <a:cs typeface="Calibri"/>
              </a:rPr>
              <a:t>price</a:t>
            </a:r>
            <a:r>
              <a:rPr sz="1750" b="1" spc="-5" dirty="0">
                <a:latin typeface="Calibri"/>
                <a:cs typeface="Calibri"/>
              </a:rPr>
              <a:t> will</a:t>
            </a:r>
            <a:r>
              <a:rPr sz="1750" b="1" spc="-10" dirty="0">
                <a:latin typeface="Calibri"/>
                <a:cs typeface="Calibri"/>
              </a:rPr>
              <a:t> </a:t>
            </a:r>
            <a:r>
              <a:rPr sz="1750" b="1" dirty="0">
                <a:latin typeface="Calibri"/>
                <a:cs typeface="Calibri"/>
              </a:rPr>
              <a:t>actually</a:t>
            </a:r>
            <a:r>
              <a:rPr sz="1750" b="1" spc="5" dirty="0">
                <a:latin typeface="Calibri"/>
                <a:cs typeface="Calibri"/>
              </a:rPr>
              <a:t> </a:t>
            </a:r>
            <a:r>
              <a:rPr sz="1750" b="1" spc="-5" dirty="0">
                <a:latin typeface="Calibri"/>
                <a:cs typeface="Calibri"/>
              </a:rPr>
              <a:t>move</a:t>
            </a:r>
            <a:r>
              <a:rPr sz="1750" b="1" dirty="0">
                <a:latin typeface="Calibri"/>
                <a:cs typeface="Calibri"/>
              </a:rPr>
              <a:t> </a:t>
            </a:r>
            <a:r>
              <a:rPr sz="1750" b="1" spc="-5" dirty="0">
                <a:latin typeface="Calibri"/>
                <a:cs typeface="Calibri"/>
              </a:rPr>
              <a:t>toward</a:t>
            </a:r>
            <a:r>
              <a:rPr sz="1750" b="1" dirty="0">
                <a:latin typeface="Calibri"/>
                <a:cs typeface="Calibri"/>
              </a:rPr>
              <a:t> its </a:t>
            </a:r>
            <a:r>
              <a:rPr sz="1750" b="1" spc="-5" dirty="0">
                <a:latin typeface="Calibri"/>
                <a:cs typeface="Calibri"/>
              </a:rPr>
              <a:t>estimated</a:t>
            </a:r>
            <a:r>
              <a:rPr sz="1750" b="1" dirty="0">
                <a:latin typeface="Calibri"/>
                <a:cs typeface="Calibri"/>
              </a:rPr>
              <a:t> </a:t>
            </a:r>
            <a:r>
              <a:rPr sz="1750" b="1" spc="-5" dirty="0">
                <a:latin typeface="Calibri"/>
                <a:cs typeface="Calibri"/>
              </a:rPr>
              <a:t>intrinsic</a:t>
            </a:r>
            <a:r>
              <a:rPr sz="1750" b="1" spc="5" dirty="0">
                <a:latin typeface="Calibri"/>
                <a:cs typeface="Calibri"/>
              </a:rPr>
              <a:t> </a:t>
            </a:r>
            <a:r>
              <a:rPr sz="1750" b="1" spc="-10" dirty="0">
                <a:latin typeface="Calibri"/>
                <a:cs typeface="Calibri"/>
              </a:rPr>
              <a:t>value</a:t>
            </a:r>
            <a:endParaRPr sz="1750" dirty="0">
              <a:latin typeface="Calibri"/>
              <a:cs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1" y="0"/>
            <a:ext cx="12089080" cy="4621073"/>
          </a:xfrm>
          <a:prstGeom prst="rect">
            <a:avLst/>
          </a:prstGeom>
        </p:spPr>
        <p:txBody>
          <a:bodyPr vert="horz" wrap="square" lIns="0" tIns="131445" rIns="0" bIns="0" rtlCol="0">
            <a:spAutoFit/>
          </a:bodyPr>
          <a:lstStyle/>
          <a:p>
            <a:pPr marL="41275" algn="ctr">
              <a:lnSpc>
                <a:spcPct val="150000"/>
              </a:lnSpc>
              <a:spcBef>
                <a:spcPts val="1035"/>
              </a:spcBef>
            </a:pPr>
            <a:r>
              <a:rPr b="1" dirty="0">
                <a:solidFill>
                  <a:srgbClr val="FF0000"/>
                </a:solidFill>
                <a:latin typeface="Calibri"/>
                <a:cs typeface="Calibri"/>
              </a:rPr>
              <a:t>b: </a:t>
            </a:r>
            <a:r>
              <a:rPr b="1" spc="-5" dirty="0">
                <a:solidFill>
                  <a:srgbClr val="FF0000"/>
                </a:solidFill>
                <a:latin typeface="Calibri"/>
                <a:cs typeface="Calibri"/>
              </a:rPr>
              <a:t>Describe</a:t>
            </a:r>
            <a:r>
              <a:rPr b="1" spc="5" dirty="0">
                <a:solidFill>
                  <a:srgbClr val="FF0000"/>
                </a:solidFill>
                <a:latin typeface="Calibri"/>
                <a:cs typeface="Calibri"/>
              </a:rPr>
              <a:t> </a:t>
            </a:r>
            <a:r>
              <a:rPr b="1" spc="-10" dirty="0">
                <a:solidFill>
                  <a:srgbClr val="FF0000"/>
                </a:solidFill>
                <a:latin typeface="Calibri"/>
                <a:cs typeface="Calibri"/>
              </a:rPr>
              <a:t>major</a:t>
            </a:r>
            <a:r>
              <a:rPr b="1" dirty="0">
                <a:solidFill>
                  <a:srgbClr val="FF0000"/>
                </a:solidFill>
                <a:latin typeface="Calibri"/>
                <a:cs typeface="Calibri"/>
              </a:rPr>
              <a:t> </a:t>
            </a:r>
            <a:r>
              <a:rPr b="1" spc="-5" dirty="0">
                <a:solidFill>
                  <a:srgbClr val="FF0000"/>
                </a:solidFill>
                <a:latin typeface="Calibri"/>
                <a:cs typeface="Calibri"/>
              </a:rPr>
              <a:t>categories </a:t>
            </a:r>
            <a:r>
              <a:rPr b="1" dirty="0">
                <a:solidFill>
                  <a:srgbClr val="FF0000"/>
                </a:solidFill>
                <a:latin typeface="Calibri"/>
                <a:cs typeface="Calibri"/>
              </a:rPr>
              <a:t>of</a:t>
            </a:r>
            <a:r>
              <a:rPr b="1" spc="-10" dirty="0">
                <a:solidFill>
                  <a:srgbClr val="FF0000"/>
                </a:solidFill>
                <a:latin typeface="Calibri"/>
                <a:cs typeface="Calibri"/>
              </a:rPr>
              <a:t> </a:t>
            </a:r>
            <a:r>
              <a:rPr b="1" spc="-5" dirty="0">
                <a:solidFill>
                  <a:srgbClr val="FF0000"/>
                </a:solidFill>
                <a:latin typeface="Calibri"/>
                <a:cs typeface="Calibri"/>
              </a:rPr>
              <a:t>equity</a:t>
            </a:r>
            <a:r>
              <a:rPr b="1" spc="5" dirty="0">
                <a:solidFill>
                  <a:srgbClr val="FF0000"/>
                </a:solidFill>
                <a:latin typeface="Calibri"/>
                <a:cs typeface="Calibri"/>
              </a:rPr>
              <a:t> </a:t>
            </a:r>
            <a:r>
              <a:rPr b="1" spc="-5" dirty="0">
                <a:solidFill>
                  <a:srgbClr val="FF0000"/>
                </a:solidFill>
                <a:latin typeface="Calibri"/>
                <a:cs typeface="Calibri"/>
              </a:rPr>
              <a:t>valuation</a:t>
            </a:r>
            <a:r>
              <a:rPr b="1" spc="5" dirty="0">
                <a:solidFill>
                  <a:srgbClr val="FF0000"/>
                </a:solidFill>
                <a:latin typeface="Calibri"/>
                <a:cs typeface="Calibri"/>
              </a:rPr>
              <a:t> </a:t>
            </a:r>
            <a:r>
              <a:rPr b="1" spc="-5" dirty="0">
                <a:solidFill>
                  <a:srgbClr val="FF0000"/>
                </a:solidFill>
                <a:latin typeface="Calibri"/>
                <a:cs typeface="Calibri"/>
              </a:rPr>
              <a:t>models.</a:t>
            </a:r>
            <a:endParaRPr lang="en-US" b="1" spc="-5" dirty="0">
              <a:solidFill>
                <a:srgbClr val="FF0000"/>
              </a:solidFill>
              <a:latin typeface="Calibri"/>
              <a:cs typeface="Calibri"/>
            </a:endParaRPr>
          </a:p>
          <a:p>
            <a:pPr marL="41275" algn="ctr">
              <a:lnSpc>
                <a:spcPct val="150000"/>
              </a:lnSpc>
              <a:spcBef>
                <a:spcPts val="1035"/>
              </a:spcBef>
            </a:pPr>
            <a:endParaRPr dirty="0">
              <a:latin typeface="Calibri"/>
              <a:cs typeface="Calibri"/>
            </a:endParaRPr>
          </a:p>
          <a:p>
            <a:pPr marR="2740025">
              <a:lnSpc>
                <a:spcPct val="150000"/>
              </a:lnSpc>
              <a:spcBef>
                <a:spcPts val="940"/>
              </a:spcBef>
            </a:pPr>
            <a:r>
              <a:rPr lang="en-US" b="1" u="heavy" spc="-5" dirty="0">
                <a:uFill>
                  <a:solidFill>
                    <a:srgbClr val="000000"/>
                  </a:solidFill>
                </a:uFill>
                <a:latin typeface="Calibri"/>
                <a:cs typeface="Calibri"/>
              </a:rPr>
              <a:t>One of </a:t>
            </a:r>
            <a:r>
              <a:rPr b="1" u="heavy" dirty="0">
                <a:uFill>
                  <a:solidFill>
                    <a:srgbClr val="000000"/>
                  </a:solidFill>
                </a:uFill>
                <a:latin typeface="Calibri"/>
                <a:cs typeface="Calibri"/>
              </a:rPr>
              <a:t>major</a:t>
            </a:r>
            <a:r>
              <a:rPr b="1" u="heavy" spc="-5" dirty="0">
                <a:uFill>
                  <a:solidFill>
                    <a:srgbClr val="000000"/>
                  </a:solidFill>
                </a:uFill>
                <a:latin typeface="Calibri"/>
                <a:cs typeface="Calibri"/>
              </a:rPr>
              <a:t> categories</a:t>
            </a:r>
            <a:r>
              <a:rPr b="1" u="heavy" spc="5" dirty="0">
                <a:uFill>
                  <a:solidFill>
                    <a:srgbClr val="000000"/>
                  </a:solidFill>
                </a:uFill>
                <a:latin typeface="Calibri"/>
                <a:cs typeface="Calibri"/>
              </a:rPr>
              <a:t> </a:t>
            </a:r>
            <a:r>
              <a:rPr b="1" u="heavy" spc="-5" dirty="0">
                <a:uFill>
                  <a:solidFill>
                    <a:srgbClr val="000000"/>
                  </a:solidFill>
                </a:uFill>
                <a:latin typeface="Calibri"/>
                <a:cs typeface="Calibri"/>
              </a:rPr>
              <a:t>of equity</a:t>
            </a:r>
            <a:r>
              <a:rPr b="1" u="heavy" dirty="0">
                <a:uFill>
                  <a:solidFill>
                    <a:srgbClr val="000000"/>
                  </a:solidFill>
                </a:uFill>
                <a:latin typeface="Calibri"/>
                <a:cs typeface="Calibri"/>
              </a:rPr>
              <a:t> </a:t>
            </a:r>
            <a:r>
              <a:rPr b="1" u="heavy" spc="-5" dirty="0">
                <a:uFill>
                  <a:solidFill>
                    <a:srgbClr val="000000"/>
                  </a:solidFill>
                </a:uFill>
                <a:latin typeface="Calibri"/>
                <a:cs typeface="Calibri"/>
              </a:rPr>
              <a:t>valuation </a:t>
            </a:r>
            <a:r>
              <a:rPr b="1" u="heavy" dirty="0">
                <a:uFill>
                  <a:solidFill>
                    <a:srgbClr val="000000"/>
                  </a:solidFill>
                </a:uFill>
                <a:latin typeface="Calibri"/>
                <a:cs typeface="Calibri"/>
              </a:rPr>
              <a:t>model</a:t>
            </a:r>
            <a:r>
              <a:rPr lang="en-US" b="1" u="heavy" dirty="0">
                <a:uFill>
                  <a:solidFill>
                    <a:srgbClr val="000000"/>
                  </a:solidFill>
                </a:uFill>
                <a:latin typeface="Calibri"/>
                <a:cs typeface="Calibri"/>
              </a:rPr>
              <a:t>s are</a:t>
            </a:r>
            <a:r>
              <a:rPr b="1" u="heavy" spc="-10" dirty="0">
                <a:uFill>
                  <a:solidFill>
                    <a:srgbClr val="000000"/>
                  </a:solidFill>
                </a:uFill>
                <a:latin typeface="Calibri"/>
                <a:cs typeface="Calibri"/>
              </a:rPr>
              <a:t>:</a:t>
            </a:r>
            <a:endParaRPr b="1" dirty="0">
              <a:latin typeface="Calibri"/>
              <a:cs typeface="Calibri"/>
            </a:endParaRPr>
          </a:p>
          <a:p>
            <a:pPr>
              <a:lnSpc>
                <a:spcPct val="150000"/>
              </a:lnSpc>
              <a:spcBef>
                <a:spcPts val="55"/>
              </a:spcBef>
            </a:pPr>
            <a:endParaRPr sz="2050" dirty="0">
              <a:latin typeface="Calibri"/>
              <a:cs typeface="Calibri"/>
            </a:endParaRPr>
          </a:p>
          <a:p>
            <a:pPr marL="304800" marR="141605" indent="-289560" algn="just">
              <a:lnSpc>
                <a:spcPct val="150000"/>
              </a:lnSpc>
              <a:buClr>
                <a:srgbClr val="000000"/>
              </a:buClr>
              <a:buFont typeface="Arial MT"/>
              <a:buChar char="•"/>
              <a:tabLst>
                <a:tab pos="304800" algn="l"/>
                <a:tab pos="305435" algn="l"/>
              </a:tabLst>
            </a:pPr>
            <a:r>
              <a:rPr b="1" u="heavy" spc="-5" dirty="0">
                <a:solidFill>
                  <a:srgbClr val="FF0000"/>
                </a:solidFill>
                <a:uFill>
                  <a:solidFill>
                    <a:srgbClr val="FF0000"/>
                  </a:solidFill>
                </a:uFill>
                <a:latin typeface="Calibri"/>
                <a:cs typeface="Calibri"/>
              </a:rPr>
              <a:t>Present</a:t>
            </a:r>
            <a:r>
              <a:rPr b="1" u="heavy" spc="-15" dirty="0">
                <a:solidFill>
                  <a:srgbClr val="FF0000"/>
                </a:solidFill>
                <a:uFill>
                  <a:solidFill>
                    <a:srgbClr val="FF0000"/>
                  </a:solidFill>
                </a:uFill>
                <a:latin typeface="Calibri"/>
                <a:cs typeface="Calibri"/>
              </a:rPr>
              <a:t> </a:t>
            </a:r>
            <a:r>
              <a:rPr b="1" u="heavy" spc="-5" dirty="0">
                <a:solidFill>
                  <a:srgbClr val="FF0000"/>
                </a:solidFill>
                <a:uFill>
                  <a:solidFill>
                    <a:srgbClr val="FF0000"/>
                  </a:solidFill>
                </a:uFill>
                <a:latin typeface="Calibri"/>
                <a:cs typeface="Calibri"/>
              </a:rPr>
              <a:t>value</a:t>
            </a:r>
            <a:r>
              <a:rPr b="1" u="heavy" dirty="0">
                <a:solidFill>
                  <a:srgbClr val="FF0000"/>
                </a:solidFill>
                <a:uFill>
                  <a:solidFill>
                    <a:srgbClr val="FF0000"/>
                  </a:solidFill>
                </a:uFill>
                <a:latin typeface="Calibri"/>
                <a:cs typeface="Calibri"/>
              </a:rPr>
              <a:t> </a:t>
            </a:r>
            <a:r>
              <a:rPr b="1" u="heavy" spc="-5" dirty="0">
                <a:solidFill>
                  <a:srgbClr val="FF0000"/>
                </a:solidFill>
                <a:uFill>
                  <a:solidFill>
                    <a:srgbClr val="FF0000"/>
                  </a:solidFill>
                </a:uFill>
                <a:latin typeface="Calibri"/>
                <a:cs typeface="Calibri"/>
              </a:rPr>
              <a:t>models</a:t>
            </a:r>
            <a:r>
              <a:rPr b="1" spc="15" dirty="0">
                <a:solidFill>
                  <a:srgbClr val="FF0000"/>
                </a:solidFill>
                <a:latin typeface="Calibri"/>
                <a:cs typeface="Calibri"/>
              </a:rPr>
              <a:t> </a:t>
            </a:r>
            <a:r>
              <a:rPr spc="-5" dirty="0">
                <a:latin typeface="Calibri"/>
                <a:cs typeface="Calibri"/>
              </a:rPr>
              <a:t>(synonym: </a:t>
            </a:r>
            <a:r>
              <a:rPr b="1" spc="-5" dirty="0">
                <a:latin typeface="Calibri"/>
                <a:cs typeface="Calibri"/>
              </a:rPr>
              <a:t>discounted cash</a:t>
            </a:r>
            <a:r>
              <a:rPr b="1" dirty="0">
                <a:latin typeface="Calibri"/>
                <a:cs typeface="Calibri"/>
              </a:rPr>
              <a:t> </a:t>
            </a:r>
            <a:r>
              <a:rPr b="1" spc="-5" dirty="0">
                <a:latin typeface="Calibri"/>
                <a:cs typeface="Calibri"/>
              </a:rPr>
              <a:t>flow</a:t>
            </a:r>
            <a:r>
              <a:rPr b="1" dirty="0">
                <a:latin typeface="Calibri"/>
                <a:cs typeface="Calibri"/>
              </a:rPr>
              <a:t> models</a:t>
            </a:r>
            <a:r>
              <a:rPr dirty="0">
                <a:latin typeface="Calibri"/>
                <a:cs typeface="Calibri"/>
              </a:rPr>
              <a:t>).</a:t>
            </a:r>
            <a:r>
              <a:rPr spc="-5" dirty="0">
                <a:latin typeface="Calibri"/>
                <a:cs typeface="Calibri"/>
              </a:rPr>
              <a:t> These</a:t>
            </a:r>
            <a:r>
              <a:rPr spc="5" dirty="0">
                <a:latin typeface="Calibri"/>
                <a:cs typeface="Calibri"/>
              </a:rPr>
              <a:t> </a:t>
            </a:r>
            <a:r>
              <a:rPr spc="-5" dirty="0">
                <a:latin typeface="Calibri"/>
                <a:cs typeface="Calibri"/>
              </a:rPr>
              <a:t>models</a:t>
            </a:r>
            <a:r>
              <a:rPr spc="5" dirty="0">
                <a:latin typeface="Calibri"/>
                <a:cs typeface="Calibri"/>
              </a:rPr>
              <a:t> </a:t>
            </a:r>
            <a:r>
              <a:rPr spc="-5" dirty="0">
                <a:latin typeface="Calibri"/>
                <a:cs typeface="Calibri"/>
              </a:rPr>
              <a:t>estimate </a:t>
            </a:r>
            <a:r>
              <a:rPr dirty="0">
                <a:latin typeface="Calibri"/>
                <a:cs typeface="Calibri"/>
              </a:rPr>
              <a:t> the </a:t>
            </a:r>
            <a:r>
              <a:rPr spc="-5" dirty="0">
                <a:latin typeface="Calibri"/>
                <a:cs typeface="Calibri"/>
              </a:rPr>
              <a:t>intrinsic </a:t>
            </a:r>
            <a:r>
              <a:rPr dirty="0">
                <a:latin typeface="Calibri"/>
                <a:cs typeface="Calibri"/>
              </a:rPr>
              <a:t>value </a:t>
            </a:r>
            <a:r>
              <a:rPr spc="-5" dirty="0">
                <a:latin typeface="Calibri"/>
                <a:cs typeface="Calibri"/>
              </a:rPr>
              <a:t>of </a:t>
            </a:r>
            <a:r>
              <a:rPr dirty="0">
                <a:latin typeface="Calibri"/>
                <a:cs typeface="Calibri"/>
              </a:rPr>
              <a:t>a </a:t>
            </a:r>
            <a:r>
              <a:rPr spc="-5" dirty="0">
                <a:latin typeface="Calibri"/>
                <a:cs typeface="Calibri"/>
              </a:rPr>
              <a:t>security </a:t>
            </a:r>
            <a:r>
              <a:rPr dirty="0">
                <a:latin typeface="Calibri"/>
                <a:cs typeface="Calibri"/>
              </a:rPr>
              <a:t>as the present </a:t>
            </a:r>
            <a:r>
              <a:rPr spc="-5" dirty="0">
                <a:latin typeface="Calibri"/>
                <a:cs typeface="Calibri"/>
              </a:rPr>
              <a:t>value of </a:t>
            </a:r>
            <a:r>
              <a:rPr dirty="0">
                <a:latin typeface="Calibri"/>
                <a:cs typeface="Calibri"/>
              </a:rPr>
              <a:t>the </a:t>
            </a:r>
            <a:r>
              <a:rPr spc="-5" dirty="0">
                <a:latin typeface="Calibri"/>
                <a:cs typeface="Calibri"/>
              </a:rPr>
              <a:t>future benefits expected </a:t>
            </a:r>
            <a:r>
              <a:rPr dirty="0">
                <a:latin typeface="Calibri"/>
                <a:cs typeface="Calibri"/>
              </a:rPr>
              <a:t>to </a:t>
            </a:r>
            <a:r>
              <a:rPr spc="-5" dirty="0">
                <a:latin typeface="Calibri"/>
                <a:cs typeface="Calibri"/>
              </a:rPr>
              <a:t>be </a:t>
            </a:r>
            <a:r>
              <a:rPr dirty="0">
                <a:latin typeface="Calibri"/>
                <a:cs typeface="Calibri"/>
              </a:rPr>
              <a:t> </a:t>
            </a:r>
            <a:r>
              <a:rPr spc="-5" dirty="0">
                <a:latin typeface="Calibri"/>
                <a:cs typeface="Calibri"/>
              </a:rPr>
              <a:t>received</a:t>
            </a:r>
            <a:r>
              <a:rPr spc="5" dirty="0">
                <a:latin typeface="Calibri"/>
                <a:cs typeface="Calibri"/>
              </a:rPr>
              <a:t> </a:t>
            </a:r>
            <a:r>
              <a:rPr spc="-5" dirty="0">
                <a:latin typeface="Calibri"/>
                <a:cs typeface="Calibri"/>
              </a:rPr>
              <a:t>from </a:t>
            </a:r>
            <a:r>
              <a:rPr dirty="0">
                <a:latin typeface="Calibri"/>
                <a:cs typeface="Calibri"/>
              </a:rPr>
              <a:t>the</a:t>
            </a:r>
            <a:r>
              <a:rPr spc="5" dirty="0">
                <a:latin typeface="Calibri"/>
                <a:cs typeface="Calibri"/>
              </a:rPr>
              <a:t> </a:t>
            </a:r>
            <a:r>
              <a:rPr spc="-5" dirty="0">
                <a:latin typeface="Calibri"/>
                <a:cs typeface="Calibri"/>
              </a:rPr>
              <a:t>security.</a:t>
            </a:r>
            <a:r>
              <a:rPr spc="5" dirty="0">
                <a:latin typeface="Calibri"/>
                <a:cs typeface="Calibri"/>
              </a:rPr>
              <a:t> </a:t>
            </a:r>
            <a:r>
              <a:rPr dirty="0">
                <a:latin typeface="Calibri"/>
                <a:cs typeface="Calibri"/>
              </a:rPr>
              <a:t>In</a:t>
            </a:r>
            <a:r>
              <a:rPr spc="5" dirty="0">
                <a:latin typeface="Calibri"/>
                <a:cs typeface="Calibri"/>
              </a:rPr>
              <a:t> </a:t>
            </a:r>
            <a:r>
              <a:rPr spc="-5" dirty="0">
                <a:latin typeface="Calibri"/>
                <a:cs typeface="Calibri"/>
              </a:rPr>
              <a:t>present value</a:t>
            </a:r>
            <a:r>
              <a:rPr spc="5" dirty="0">
                <a:latin typeface="Calibri"/>
                <a:cs typeface="Calibri"/>
              </a:rPr>
              <a:t> </a:t>
            </a:r>
            <a:r>
              <a:rPr spc="-5" dirty="0">
                <a:latin typeface="Calibri"/>
                <a:cs typeface="Calibri"/>
              </a:rPr>
              <a:t>models, benefits</a:t>
            </a:r>
            <a:r>
              <a:rPr spc="5" dirty="0">
                <a:latin typeface="Calibri"/>
                <a:cs typeface="Calibri"/>
              </a:rPr>
              <a:t> </a:t>
            </a:r>
            <a:r>
              <a:rPr dirty="0">
                <a:latin typeface="Calibri"/>
                <a:cs typeface="Calibri"/>
              </a:rPr>
              <a:t>are</a:t>
            </a:r>
            <a:r>
              <a:rPr spc="-5" dirty="0">
                <a:latin typeface="Calibri"/>
                <a:cs typeface="Calibri"/>
              </a:rPr>
              <a:t> </a:t>
            </a:r>
            <a:r>
              <a:rPr spc="-10" dirty="0">
                <a:latin typeface="Calibri"/>
                <a:cs typeface="Calibri"/>
              </a:rPr>
              <a:t>often</a:t>
            </a:r>
            <a:r>
              <a:rPr spc="5" dirty="0">
                <a:latin typeface="Calibri"/>
                <a:cs typeface="Calibri"/>
              </a:rPr>
              <a:t> </a:t>
            </a:r>
            <a:r>
              <a:rPr spc="-5" dirty="0">
                <a:latin typeface="Calibri"/>
                <a:cs typeface="Calibri"/>
              </a:rPr>
              <a:t>defined </a:t>
            </a:r>
            <a:r>
              <a:rPr dirty="0">
                <a:latin typeface="Calibri"/>
                <a:cs typeface="Calibri"/>
              </a:rPr>
              <a:t>in</a:t>
            </a:r>
            <a:r>
              <a:rPr spc="5" dirty="0">
                <a:latin typeface="Calibri"/>
                <a:cs typeface="Calibri"/>
              </a:rPr>
              <a:t> </a:t>
            </a:r>
            <a:r>
              <a:rPr dirty="0">
                <a:latin typeface="Calibri"/>
                <a:cs typeface="Calibri"/>
              </a:rPr>
              <a:t>terms </a:t>
            </a:r>
            <a:r>
              <a:rPr spc="-5" dirty="0">
                <a:latin typeface="Calibri"/>
                <a:cs typeface="Calibri"/>
              </a:rPr>
              <a:t>of </a:t>
            </a:r>
            <a:r>
              <a:rPr spc="-390" dirty="0">
                <a:latin typeface="Calibri"/>
                <a:cs typeface="Calibri"/>
              </a:rPr>
              <a:t> </a:t>
            </a:r>
            <a:r>
              <a:rPr spc="-5" dirty="0">
                <a:latin typeface="Calibri"/>
                <a:cs typeface="Calibri"/>
              </a:rPr>
              <a:t>cash expected</a:t>
            </a:r>
            <a:r>
              <a:rPr spc="5" dirty="0">
                <a:latin typeface="Calibri"/>
                <a:cs typeface="Calibri"/>
              </a:rPr>
              <a:t> </a:t>
            </a:r>
            <a:r>
              <a:rPr spc="-10" dirty="0">
                <a:latin typeface="Calibri"/>
                <a:cs typeface="Calibri"/>
              </a:rPr>
              <a:t>to</a:t>
            </a:r>
            <a:r>
              <a:rPr dirty="0">
                <a:latin typeface="Calibri"/>
                <a:cs typeface="Calibri"/>
              </a:rPr>
              <a:t> </a:t>
            </a:r>
            <a:r>
              <a:rPr spc="-5" dirty="0">
                <a:latin typeface="Calibri"/>
                <a:cs typeface="Calibri"/>
              </a:rPr>
              <a:t>be</a:t>
            </a:r>
            <a:r>
              <a:rPr dirty="0">
                <a:latin typeface="Calibri"/>
                <a:cs typeface="Calibri"/>
              </a:rPr>
              <a:t> </a:t>
            </a:r>
            <a:r>
              <a:rPr spc="-5" dirty="0">
                <a:latin typeface="Calibri"/>
                <a:cs typeface="Calibri"/>
              </a:rPr>
              <a:t>distributed</a:t>
            </a:r>
            <a:r>
              <a:rPr spc="5" dirty="0">
                <a:latin typeface="Calibri"/>
                <a:cs typeface="Calibri"/>
              </a:rPr>
              <a:t> </a:t>
            </a:r>
            <a:r>
              <a:rPr dirty="0">
                <a:latin typeface="Calibri"/>
                <a:cs typeface="Calibri"/>
              </a:rPr>
              <a:t>to</a:t>
            </a:r>
            <a:r>
              <a:rPr spc="5" dirty="0">
                <a:latin typeface="Calibri"/>
                <a:cs typeface="Calibri"/>
              </a:rPr>
              <a:t> </a:t>
            </a:r>
            <a:r>
              <a:rPr spc="-5" dirty="0">
                <a:latin typeface="Calibri"/>
                <a:cs typeface="Calibri"/>
              </a:rPr>
              <a:t>shareholders</a:t>
            </a:r>
            <a:r>
              <a:rPr spc="-10" dirty="0">
                <a:latin typeface="Calibri"/>
                <a:cs typeface="Calibri"/>
              </a:rPr>
              <a:t> </a:t>
            </a:r>
            <a:r>
              <a:rPr dirty="0">
                <a:latin typeface="Calibri"/>
                <a:cs typeface="Calibri"/>
              </a:rPr>
              <a:t>(</a:t>
            </a:r>
            <a:r>
              <a:rPr b="1" dirty="0">
                <a:latin typeface="Calibri"/>
                <a:cs typeface="Calibri"/>
              </a:rPr>
              <a:t>dividend</a:t>
            </a:r>
            <a:r>
              <a:rPr b="1" spc="-5" dirty="0">
                <a:latin typeface="Calibri"/>
                <a:cs typeface="Calibri"/>
              </a:rPr>
              <a:t> discount</a:t>
            </a:r>
            <a:r>
              <a:rPr b="1" spc="5" dirty="0">
                <a:latin typeface="Calibri"/>
                <a:cs typeface="Calibri"/>
              </a:rPr>
              <a:t> </a:t>
            </a:r>
            <a:r>
              <a:rPr b="1" dirty="0">
                <a:latin typeface="Calibri"/>
                <a:cs typeface="Calibri"/>
              </a:rPr>
              <a:t>models</a:t>
            </a:r>
            <a:r>
              <a:rPr dirty="0">
                <a:latin typeface="Calibri"/>
                <a:cs typeface="Calibri"/>
              </a:rPr>
              <a:t>)</a:t>
            </a:r>
            <a:r>
              <a:rPr spc="-5" dirty="0">
                <a:latin typeface="Calibri"/>
                <a:cs typeface="Calibri"/>
              </a:rPr>
              <a:t> or </a:t>
            </a:r>
            <a:r>
              <a:rPr dirty="0">
                <a:latin typeface="Calibri"/>
                <a:cs typeface="Calibri"/>
              </a:rPr>
              <a:t>in terms</a:t>
            </a:r>
            <a:r>
              <a:rPr spc="5" dirty="0">
                <a:latin typeface="Calibri"/>
                <a:cs typeface="Calibri"/>
              </a:rPr>
              <a:t> </a:t>
            </a:r>
            <a:r>
              <a:rPr spc="-5" dirty="0">
                <a:latin typeface="Calibri"/>
                <a:cs typeface="Calibri"/>
              </a:rPr>
              <a:t>of </a:t>
            </a:r>
            <a:r>
              <a:rPr spc="-390" dirty="0">
                <a:latin typeface="Calibri"/>
                <a:cs typeface="Calibri"/>
              </a:rPr>
              <a:t> </a:t>
            </a:r>
            <a:r>
              <a:rPr spc="-5" dirty="0">
                <a:latin typeface="Calibri"/>
                <a:cs typeface="Calibri"/>
              </a:rPr>
              <a:t>cash flows</a:t>
            </a:r>
            <a:r>
              <a:rPr dirty="0">
                <a:latin typeface="Calibri"/>
                <a:cs typeface="Calibri"/>
              </a:rPr>
              <a:t> </a:t>
            </a:r>
            <a:r>
              <a:rPr spc="-5" dirty="0">
                <a:latin typeface="Calibri"/>
                <a:cs typeface="Calibri"/>
              </a:rPr>
              <a:t>available </a:t>
            </a:r>
            <a:r>
              <a:rPr dirty="0">
                <a:latin typeface="Calibri"/>
                <a:cs typeface="Calibri"/>
              </a:rPr>
              <a:t>to</a:t>
            </a:r>
            <a:r>
              <a:rPr spc="5" dirty="0">
                <a:latin typeface="Calibri"/>
                <a:cs typeface="Calibri"/>
              </a:rPr>
              <a:t> </a:t>
            </a:r>
            <a:r>
              <a:rPr spc="-5" dirty="0">
                <a:latin typeface="Calibri"/>
                <a:cs typeface="Calibri"/>
              </a:rPr>
              <a:t>be</a:t>
            </a:r>
            <a:r>
              <a:rPr spc="5" dirty="0">
                <a:latin typeface="Calibri"/>
                <a:cs typeface="Calibri"/>
              </a:rPr>
              <a:t> </a:t>
            </a:r>
            <a:r>
              <a:rPr spc="-5" dirty="0">
                <a:latin typeface="Calibri"/>
                <a:cs typeface="Calibri"/>
              </a:rPr>
              <a:t>distributed</a:t>
            </a:r>
            <a:r>
              <a:rPr dirty="0">
                <a:latin typeface="Calibri"/>
                <a:cs typeface="Calibri"/>
              </a:rPr>
              <a:t> to</a:t>
            </a:r>
            <a:r>
              <a:rPr spc="5" dirty="0">
                <a:latin typeface="Calibri"/>
                <a:cs typeface="Calibri"/>
              </a:rPr>
              <a:t> </a:t>
            </a:r>
            <a:r>
              <a:rPr spc="-5" dirty="0">
                <a:latin typeface="Calibri"/>
                <a:cs typeface="Calibri"/>
              </a:rPr>
              <a:t>shareholders</a:t>
            </a:r>
            <a:r>
              <a:rPr dirty="0">
                <a:latin typeface="Calibri"/>
                <a:cs typeface="Calibri"/>
              </a:rPr>
              <a:t> after</a:t>
            </a:r>
            <a:r>
              <a:rPr spc="5" dirty="0">
                <a:latin typeface="Calibri"/>
                <a:cs typeface="Calibri"/>
              </a:rPr>
              <a:t> </a:t>
            </a:r>
            <a:r>
              <a:rPr spc="-5" dirty="0">
                <a:latin typeface="Calibri"/>
                <a:cs typeface="Calibri"/>
              </a:rPr>
              <a:t>meeting</a:t>
            </a:r>
            <a:r>
              <a:rPr spc="5" dirty="0">
                <a:latin typeface="Calibri"/>
                <a:cs typeface="Calibri"/>
              </a:rPr>
              <a:t> </a:t>
            </a:r>
            <a:r>
              <a:rPr spc="-5" dirty="0">
                <a:latin typeface="Calibri"/>
                <a:cs typeface="Calibri"/>
              </a:rPr>
              <a:t>capital expenditure </a:t>
            </a:r>
            <a:r>
              <a:rPr dirty="0">
                <a:latin typeface="Calibri"/>
                <a:cs typeface="Calibri"/>
              </a:rPr>
              <a:t> and</a:t>
            </a:r>
            <a:r>
              <a:rPr spc="5" dirty="0">
                <a:latin typeface="Calibri"/>
                <a:cs typeface="Calibri"/>
              </a:rPr>
              <a:t> </a:t>
            </a:r>
            <a:r>
              <a:rPr spc="-5" dirty="0">
                <a:latin typeface="Calibri"/>
                <a:cs typeface="Calibri"/>
              </a:rPr>
              <a:t>working</a:t>
            </a:r>
            <a:r>
              <a:rPr dirty="0">
                <a:latin typeface="Calibri"/>
                <a:cs typeface="Calibri"/>
              </a:rPr>
              <a:t> capital</a:t>
            </a:r>
            <a:r>
              <a:rPr spc="-10" dirty="0">
                <a:latin typeface="Calibri"/>
                <a:cs typeface="Calibri"/>
              </a:rPr>
              <a:t> </a:t>
            </a:r>
            <a:r>
              <a:rPr dirty="0">
                <a:latin typeface="Calibri"/>
                <a:cs typeface="Calibri"/>
              </a:rPr>
              <a:t>needs </a:t>
            </a:r>
            <a:r>
              <a:rPr spc="-5" dirty="0">
                <a:latin typeface="Calibri"/>
                <a:cs typeface="Calibri"/>
              </a:rPr>
              <a:t>(</a:t>
            </a:r>
            <a:r>
              <a:rPr b="1" spc="-5" dirty="0">
                <a:latin typeface="Calibri"/>
                <a:cs typeface="Calibri"/>
              </a:rPr>
              <a:t>free-cash-</a:t>
            </a:r>
            <a:r>
              <a:rPr b="1" spc="5" dirty="0">
                <a:latin typeface="Calibri"/>
                <a:cs typeface="Calibri"/>
              </a:rPr>
              <a:t> </a:t>
            </a:r>
            <a:r>
              <a:rPr b="1" spc="-5" dirty="0">
                <a:latin typeface="Calibri"/>
                <a:cs typeface="Calibri"/>
              </a:rPr>
              <a:t>flow-to-</a:t>
            </a:r>
            <a:r>
              <a:rPr b="1" dirty="0">
                <a:latin typeface="Calibri"/>
                <a:cs typeface="Calibri"/>
              </a:rPr>
              <a:t> </a:t>
            </a:r>
            <a:r>
              <a:rPr b="1" spc="-5" dirty="0">
                <a:latin typeface="Calibri"/>
                <a:cs typeface="Calibri"/>
              </a:rPr>
              <a:t>equity</a:t>
            </a:r>
            <a:r>
              <a:rPr b="1" dirty="0">
                <a:latin typeface="Calibri"/>
                <a:cs typeface="Calibri"/>
              </a:rPr>
              <a:t> </a:t>
            </a:r>
            <a:r>
              <a:rPr b="1" spc="-5" dirty="0">
                <a:latin typeface="Calibri"/>
                <a:cs typeface="Calibri"/>
              </a:rPr>
              <a:t>models</a:t>
            </a:r>
            <a:r>
              <a:rPr spc="-5" dirty="0">
                <a:latin typeface="Calibri"/>
                <a:cs typeface="Calibri"/>
              </a:rPr>
              <a:t>).</a:t>
            </a:r>
            <a:r>
              <a:rPr spc="-20" dirty="0">
                <a:latin typeface="Calibri"/>
                <a:cs typeface="Calibri"/>
              </a:rPr>
              <a:t> </a:t>
            </a:r>
            <a:r>
              <a:rPr dirty="0">
                <a:latin typeface="Calibri"/>
                <a:cs typeface="Calibri"/>
              </a:rPr>
              <a:t>Many models </a:t>
            </a:r>
            <a:r>
              <a:rPr spc="-5" dirty="0">
                <a:latin typeface="Calibri"/>
                <a:cs typeface="Calibri"/>
              </a:rPr>
              <a:t>fall within </a:t>
            </a:r>
            <a:r>
              <a:rPr dirty="0">
                <a:latin typeface="Calibri"/>
                <a:cs typeface="Calibri"/>
              </a:rPr>
              <a:t> </a:t>
            </a:r>
            <a:r>
              <a:rPr spc="-5" dirty="0">
                <a:latin typeface="Calibri"/>
                <a:cs typeface="Calibri"/>
              </a:rPr>
              <a:t>this category</a:t>
            </a:r>
            <a:endParaRPr dirty="0">
              <a:latin typeface="Calibri"/>
              <a:cs typeface="Calibri"/>
            </a:endParaRPr>
          </a:p>
          <a:p>
            <a:pPr>
              <a:lnSpc>
                <a:spcPct val="150000"/>
              </a:lnSpc>
              <a:spcBef>
                <a:spcPts val="15"/>
              </a:spcBef>
            </a:pPr>
            <a:endParaRPr sz="2100" dirty="0">
              <a:latin typeface="Calibri"/>
              <a:cs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1625601" y="1"/>
            <a:ext cx="7921625" cy="940435"/>
          </a:xfrm>
          <a:prstGeom prst="rect">
            <a:avLst/>
          </a:prstGeom>
        </p:spPr>
        <p:txBody>
          <a:bodyPr vert="horz" wrap="square" lIns="0" tIns="40005" rIns="0" bIns="0" rtlCol="0">
            <a:spAutoFit/>
          </a:bodyPr>
          <a:lstStyle/>
          <a:p>
            <a:pPr marL="12700" marR="5080">
              <a:lnSpc>
                <a:spcPts val="1980"/>
              </a:lnSpc>
              <a:spcBef>
                <a:spcPts val="315"/>
              </a:spcBef>
            </a:pPr>
            <a:r>
              <a:rPr lang="en-US" b="1" dirty="0">
                <a:solidFill>
                  <a:srgbClr val="FF0000"/>
                </a:solidFill>
                <a:latin typeface="Calibri"/>
                <a:cs typeface="Calibri"/>
              </a:rPr>
              <a:t>c</a:t>
            </a:r>
            <a:r>
              <a:rPr b="1" dirty="0">
                <a:solidFill>
                  <a:srgbClr val="FF0000"/>
                </a:solidFill>
                <a:latin typeface="Calibri"/>
                <a:cs typeface="Calibri"/>
              </a:rPr>
              <a:t>.</a:t>
            </a:r>
            <a:r>
              <a:rPr b="1" spc="-5" dirty="0">
                <a:solidFill>
                  <a:srgbClr val="FF0000"/>
                </a:solidFill>
                <a:latin typeface="Calibri"/>
                <a:cs typeface="Calibri"/>
              </a:rPr>
              <a:t> </a:t>
            </a:r>
            <a:r>
              <a:rPr b="1" dirty="0">
                <a:solidFill>
                  <a:srgbClr val="FF0000"/>
                </a:solidFill>
                <a:latin typeface="Calibri"/>
                <a:cs typeface="Calibri"/>
              </a:rPr>
              <a:t>Explain</a:t>
            </a:r>
            <a:r>
              <a:rPr b="1" spc="5" dirty="0">
                <a:solidFill>
                  <a:srgbClr val="FF0000"/>
                </a:solidFill>
                <a:latin typeface="Calibri"/>
                <a:cs typeface="Calibri"/>
              </a:rPr>
              <a:t> </a:t>
            </a:r>
            <a:r>
              <a:rPr b="1" spc="-5" dirty="0">
                <a:solidFill>
                  <a:srgbClr val="FF0000"/>
                </a:solidFill>
                <a:latin typeface="Calibri"/>
                <a:cs typeface="Calibri"/>
              </a:rPr>
              <a:t>the</a:t>
            </a:r>
            <a:r>
              <a:rPr b="1" dirty="0">
                <a:solidFill>
                  <a:srgbClr val="FF0000"/>
                </a:solidFill>
                <a:latin typeface="Calibri"/>
                <a:cs typeface="Calibri"/>
              </a:rPr>
              <a:t> </a:t>
            </a:r>
            <a:r>
              <a:rPr b="1" spc="-5" dirty="0">
                <a:solidFill>
                  <a:srgbClr val="FF0000"/>
                </a:solidFill>
                <a:latin typeface="Calibri"/>
                <a:cs typeface="Calibri"/>
              </a:rPr>
              <a:t>rationale</a:t>
            </a:r>
            <a:r>
              <a:rPr b="1" dirty="0">
                <a:solidFill>
                  <a:srgbClr val="FF0000"/>
                </a:solidFill>
                <a:latin typeface="Calibri"/>
                <a:cs typeface="Calibri"/>
              </a:rPr>
              <a:t> </a:t>
            </a:r>
            <a:r>
              <a:rPr b="1" spc="-5" dirty="0">
                <a:solidFill>
                  <a:srgbClr val="FF0000"/>
                </a:solidFill>
                <a:latin typeface="Calibri"/>
                <a:cs typeface="Calibri"/>
              </a:rPr>
              <a:t>for using</a:t>
            </a:r>
            <a:r>
              <a:rPr b="1" spc="-15" dirty="0">
                <a:solidFill>
                  <a:srgbClr val="FF0000"/>
                </a:solidFill>
                <a:latin typeface="Calibri"/>
                <a:cs typeface="Calibri"/>
              </a:rPr>
              <a:t> </a:t>
            </a:r>
            <a:r>
              <a:rPr b="1" spc="-5" dirty="0">
                <a:solidFill>
                  <a:srgbClr val="FF0000"/>
                </a:solidFill>
                <a:latin typeface="Calibri"/>
                <a:cs typeface="Calibri"/>
              </a:rPr>
              <a:t>present value</a:t>
            </a:r>
            <a:r>
              <a:rPr b="1" spc="-10" dirty="0">
                <a:solidFill>
                  <a:srgbClr val="FF0000"/>
                </a:solidFill>
                <a:latin typeface="Calibri"/>
                <a:cs typeface="Calibri"/>
              </a:rPr>
              <a:t> </a:t>
            </a:r>
            <a:r>
              <a:rPr b="1" spc="-5" dirty="0">
                <a:solidFill>
                  <a:srgbClr val="FF0000"/>
                </a:solidFill>
                <a:latin typeface="Calibri"/>
                <a:cs typeface="Calibri"/>
              </a:rPr>
              <a:t>models</a:t>
            </a:r>
            <a:r>
              <a:rPr b="1" dirty="0">
                <a:solidFill>
                  <a:srgbClr val="FF0000"/>
                </a:solidFill>
                <a:latin typeface="Calibri"/>
                <a:cs typeface="Calibri"/>
              </a:rPr>
              <a:t> to </a:t>
            </a:r>
            <a:r>
              <a:rPr b="1" spc="-5" dirty="0">
                <a:solidFill>
                  <a:srgbClr val="FF0000"/>
                </a:solidFill>
                <a:latin typeface="Calibri"/>
                <a:cs typeface="Calibri"/>
              </a:rPr>
              <a:t>value</a:t>
            </a:r>
            <a:r>
              <a:rPr b="1" spc="-10" dirty="0">
                <a:solidFill>
                  <a:srgbClr val="FF0000"/>
                </a:solidFill>
                <a:latin typeface="Calibri"/>
                <a:cs typeface="Calibri"/>
              </a:rPr>
              <a:t> </a:t>
            </a:r>
            <a:r>
              <a:rPr b="1" spc="-5" dirty="0">
                <a:solidFill>
                  <a:srgbClr val="FF0000"/>
                </a:solidFill>
                <a:latin typeface="Calibri"/>
                <a:cs typeface="Calibri"/>
              </a:rPr>
              <a:t>equity</a:t>
            </a:r>
            <a:r>
              <a:rPr b="1" dirty="0">
                <a:solidFill>
                  <a:srgbClr val="FF0000"/>
                </a:solidFill>
                <a:latin typeface="Calibri"/>
                <a:cs typeface="Calibri"/>
              </a:rPr>
              <a:t> </a:t>
            </a:r>
            <a:r>
              <a:rPr b="1" spc="-5" dirty="0">
                <a:solidFill>
                  <a:srgbClr val="FF0000"/>
                </a:solidFill>
                <a:latin typeface="Calibri"/>
                <a:cs typeface="Calibri"/>
              </a:rPr>
              <a:t>and</a:t>
            </a:r>
            <a:r>
              <a:rPr b="1" dirty="0">
                <a:solidFill>
                  <a:srgbClr val="FF0000"/>
                </a:solidFill>
                <a:latin typeface="Calibri"/>
                <a:cs typeface="Calibri"/>
              </a:rPr>
              <a:t> </a:t>
            </a:r>
            <a:r>
              <a:rPr b="1" spc="-5" dirty="0">
                <a:solidFill>
                  <a:srgbClr val="FF0000"/>
                </a:solidFill>
                <a:latin typeface="Calibri"/>
                <a:cs typeface="Calibri"/>
              </a:rPr>
              <a:t>describe </a:t>
            </a:r>
            <a:r>
              <a:rPr b="1" spc="-395" dirty="0">
                <a:solidFill>
                  <a:srgbClr val="FF0000"/>
                </a:solidFill>
                <a:latin typeface="Calibri"/>
                <a:cs typeface="Calibri"/>
              </a:rPr>
              <a:t> </a:t>
            </a:r>
            <a:r>
              <a:rPr b="1" dirty="0">
                <a:solidFill>
                  <a:srgbClr val="FF0000"/>
                </a:solidFill>
                <a:latin typeface="Calibri"/>
                <a:cs typeface="Calibri"/>
              </a:rPr>
              <a:t>the</a:t>
            </a:r>
            <a:r>
              <a:rPr b="1" spc="-5" dirty="0">
                <a:solidFill>
                  <a:srgbClr val="FF0000"/>
                </a:solidFill>
                <a:latin typeface="Calibri"/>
                <a:cs typeface="Calibri"/>
              </a:rPr>
              <a:t> </a:t>
            </a:r>
            <a:r>
              <a:rPr b="1" dirty="0">
                <a:solidFill>
                  <a:srgbClr val="FF0000"/>
                </a:solidFill>
                <a:latin typeface="Calibri"/>
                <a:cs typeface="Calibri"/>
              </a:rPr>
              <a:t>dividend </a:t>
            </a:r>
            <a:r>
              <a:rPr b="1" spc="-5" dirty="0">
                <a:solidFill>
                  <a:srgbClr val="FF0000"/>
                </a:solidFill>
                <a:latin typeface="Calibri"/>
                <a:cs typeface="Calibri"/>
              </a:rPr>
              <a:t>discount</a:t>
            </a:r>
            <a:r>
              <a:rPr b="1" dirty="0">
                <a:solidFill>
                  <a:srgbClr val="FF0000"/>
                </a:solidFill>
                <a:latin typeface="Calibri"/>
                <a:cs typeface="Calibri"/>
              </a:rPr>
              <a:t> </a:t>
            </a:r>
            <a:r>
              <a:rPr b="1" spc="-5" dirty="0">
                <a:solidFill>
                  <a:srgbClr val="FF0000"/>
                </a:solidFill>
                <a:latin typeface="Calibri"/>
                <a:cs typeface="Calibri"/>
              </a:rPr>
              <a:t>and</a:t>
            </a:r>
            <a:r>
              <a:rPr b="1" dirty="0">
                <a:solidFill>
                  <a:srgbClr val="FF0000"/>
                </a:solidFill>
                <a:latin typeface="Calibri"/>
                <a:cs typeface="Calibri"/>
              </a:rPr>
              <a:t> </a:t>
            </a:r>
            <a:r>
              <a:rPr b="1" spc="-5" dirty="0">
                <a:solidFill>
                  <a:srgbClr val="FF0000"/>
                </a:solidFill>
                <a:latin typeface="Calibri"/>
                <a:cs typeface="Calibri"/>
              </a:rPr>
              <a:t>free-cash-flow-to-</a:t>
            </a:r>
            <a:r>
              <a:rPr b="1" spc="-10" dirty="0">
                <a:solidFill>
                  <a:srgbClr val="FF0000"/>
                </a:solidFill>
                <a:latin typeface="Calibri"/>
                <a:cs typeface="Calibri"/>
              </a:rPr>
              <a:t> </a:t>
            </a:r>
            <a:r>
              <a:rPr b="1" spc="-5" dirty="0">
                <a:solidFill>
                  <a:srgbClr val="FF0000"/>
                </a:solidFill>
                <a:latin typeface="Calibri"/>
                <a:cs typeface="Calibri"/>
              </a:rPr>
              <a:t>equity</a:t>
            </a:r>
            <a:r>
              <a:rPr b="1" dirty="0">
                <a:solidFill>
                  <a:srgbClr val="FF0000"/>
                </a:solidFill>
                <a:latin typeface="Calibri"/>
                <a:cs typeface="Calibri"/>
              </a:rPr>
              <a:t> </a:t>
            </a:r>
            <a:r>
              <a:rPr b="1" spc="-5" dirty="0">
                <a:solidFill>
                  <a:srgbClr val="FF0000"/>
                </a:solidFill>
                <a:latin typeface="Calibri"/>
                <a:cs typeface="Calibri"/>
              </a:rPr>
              <a:t>models.</a:t>
            </a:r>
            <a:endParaRPr dirty="0">
              <a:latin typeface="Calibri"/>
              <a:cs typeface="Calibri"/>
            </a:endParaRPr>
          </a:p>
          <a:p>
            <a:pPr marL="317500" indent="-290195">
              <a:spcBef>
                <a:spcPts val="865"/>
              </a:spcBef>
              <a:buFont typeface="Arial MT"/>
              <a:buChar char="•"/>
              <a:tabLst>
                <a:tab pos="316865" algn="l"/>
                <a:tab pos="317500" algn="l"/>
              </a:tabLst>
            </a:pPr>
            <a:r>
              <a:rPr b="1" u="heavy" spc="-5" dirty="0">
                <a:uFill>
                  <a:solidFill>
                    <a:srgbClr val="000000"/>
                  </a:solidFill>
                </a:uFill>
                <a:latin typeface="Calibri"/>
                <a:cs typeface="Calibri"/>
              </a:rPr>
              <a:t>The</a:t>
            </a:r>
            <a:r>
              <a:rPr b="1" u="heavy" spc="5" dirty="0">
                <a:uFill>
                  <a:solidFill>
                    <a:srgbClr val="000000"/>
                  </a:solidFill>
                </a:uFill>
                <a:latin typeface="Calibri"/>
                <a:cs typeface="Calibri"/>
              </a:rPr>
              <a:t> </a:t>
            </a:r>
            <a:r>
              <a:rPr b="1" u="heavy" spc="-5" dirty="0">
                <a:uFill>
                  <a:solidFill>
                    <a:srgbClr val="000000"/>
                  </a:solidFill>
                </a:uFill>
                <a:latin typeface="Calibri"/>
                <a:cs typeface="Calibri"/>
              </a:rPr>
              <a:t>Dividend</a:t>
            </a:r>
            <a:r>
              <a:rPr b="1" u="heavy" dirty="0">
                <a:uFill>
                  <a:solidFill>
                    <a:srgbClr val="000000"/>
                  </a:solidFill>
                </a:uFill>
                <a:latin typeface="Calibri"/>
                <a:cs typeface="Calibri"/>
              </a:rPr>
              <a:t> </a:t>
            </a:r>
            <a:r>
              <a:rPr b="1" u="heavy" spc="-5" dirty="0">
                <a:uFill>
                  <a:solidFill>
                    <a:srgbClr val="000000"/>
                  </a:solidFill>
                </a:uFill>
                <a:latin typeface="Calibri"/>
                <a:cs typeface="Calibri"/>
              </a:rPr>
              <a:t>Discount</a:t>
            </a:r>
            <a:r>
              <a:rPr b="1" u="heavy" dirty="0">
                <a:uFill>
                  <a:solidFill>
                    <a:srgbClr val="000000"/>
                  </a:solidFill>
                </a:uFill>
                <a:latin typeface="Calibri"/>
                <a:cs typeface="Calibri"/>
              </a:rPr>
              <a:t> </a:t>
            </a:r>
            <a:r>
              <a:rPr b="1" u="heavy" spc="-5" dirty="0">
                <a:uFill>
                  <a:solidFill>
                    <a:srgbClr val="000000"/>
                  </a:solidFill>
                </a:uFill>
                <a:latin typeface="Calibri"/>
                <a:cs typeface="Calibri"/>
              </a:rPr>
              <a:t>Model:</a:t>
            </a:r>
            <a:r>
              <a:rPr b="1" u="heavy" spc="-15" dirty="0">
                <a:uFill>
                  <a:solidFill>
                    <a:srgbClr val="000000"/>
                  </a:solidFill>
                </a:uFill>
                <a:latin typeface="Calibri"/>
                <a:cs typeface="Calibri"/>
              </a:rPr>
              <a:t> </a:t>
            </a:r>
            <a:r>
              <a:rPr b="1" u="heavy" spc="-5" dirty="0">
                <a:uFill>
                  <a:solidFill>
                    <a:srgbClr val="000000"/>
                  </a:solidFill>
                </a:uFill>
                <a:latin typeface="Calibri"/>
                <a:cs typeface="Calibri"/>
              </a:rPr>
              <a:t>Description</a:t>
            </a:r>
            <a:endParaRPr dirty="0">
              <a:latin typeface="Calibri"/>
              <a:cs typeface="Calibri"/>
            </a:endParaRPr>
          </a:p>
        </p:txBody>
      </p:sp>
      <p:pic>
        <p:nvPicPr>
          <p:cNvPr id="5" name="object 5"/>
          <p:cNvPicPr/>
          <p:nvPr/>
        </p:nvPicPr>
        <p:blipFill>
          <a:blip r:embed="rId2" cstate="print"/>
          <a:stretch>
            <a:fillRect/>
          </a:stretch>
        </p:blipFill>
        <p:spPr>
          <a:xfrm>
            <a:off x="1341913" y="932689"/>
            <a:ext cx="9429006" cy="4914647"/>
          </a:xfrm>
          <a:prstGeom prst="rect">
            <a:avLst/>
          </a:prstGeom>
        </p:spPr>
      </p:pic>
      <mc:AlternateContent xmlns:mc="http://schemas.openxmlformats.org/markup-compatibility/2006">
        <mc:Choice xmlns:p14="http://schemas.microsoft.com/office/powerpoint/2010/main" Requires="p14">
          <p:contentPart p14:bwMode="auto" r:id="rId3">
            <p14:nvContentPartPr>
              <p14:cNvPr id="2" name="Ink 1">
                <a:extLst>
                  <a:ext uri="{FF2B5EF4-FFF2-40B4-BE49-F238E27FC236}">
                    <a16:creationId xmlns:a16="http://schemas.microsoft.com/office/drawing/2014/main" id="{189C96CB-98AC-2D71-CA97-FC268D1B8088}"/>
                  </a:ext>
                </a:extLst>
              </p14:cNvPr>
              <p14:cNvContentPartPr/>
              <p14:nvPr/>
            </p14:nvContentPartPr>
            <p14:xfrm>
              <a:off x="2112868" y="3907468"/>
              <a:ext cx="149400" cy="42120"/>
            </p14:xfrm>
          </p:contentPart>
        </mc:Choice>
        <mc:Fallback>
          <p:pic>
            <p:nvPicPr>
              <p:cNvPr id="2" name="Ink 1">
                <a:extLst>
                  <a:ext uri="{FF2B5EF4-FFF2-40B4-BE49-F238E27FC236}">
                    <a16:creationId xmlns:a16="http://schemas.microsoft.com/office/drawing/2014/main" id="{189C96CB-98AC-2D71-CA97-FC268D1B8088}"/>
                  </a:ext>
                </a:extLst>
              </p:cNvPr>
              <p:cNvPicPr/>
              <p:nvPr/>
            </p:nvPicPr>
            <p:blipFill>
              <a:blip r:embed="rId4"/>
              <a:stretch>
                <a:fillRect/>
              </a:stretch>
            </p:blipFill>
            <p:spPr>
              <a:xfrm>
                <a:off x="2104228" y="3898468"/>
                <a:ext cx="167040" cy="5976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3" name="Ink 2">
                <a:extLst>
                  <a:ext uri="{FF2B5EF4-FFF2-40B4-BE49-F238E27FC236}">
                    <a16:creationId xmlns:a16="http://schemas.microsoft.com/office/drawing/2014/main" id="{B4218835-5700-E8FC-E541-0864784E8341}"/>
                  </a:ext>
                </a:extLst>
              </p14:cNvPr>
              <p14:cNvContentPartPr/>
              <p14:nvPr/>
            </p14:nvContentPartPr>
            <p14:xfrm>
              <a:off x="2087668" y="5044708"/>
              <a:ext cx="150480" cy="25560"/>
            </p14:xfrm>
          </p:contentPart>
        </mc:Choice>
        <mc:Fallback>
          <p:pic>
            <p:nvPicPr>
              <p:cNvPr id="3" name="Ink 2">
                <a:extLst>
                  <a:ext uri="{FF2B5EF4-FFF2-40B4-BE49-F238E27FC236}">
                    <a16:creationId xmlns:a16="http://schemas.microsoft.com/office/drawing/2014/main" id="{B4218835-5700-E8FC-E541-0864784E8341}"/>
                  </a:ext>
                </a:extLst>
              </p:cNvPr>
              <p:cNvPicPr/>
              <p:nvPr/>
            </p:nvPicPr>
            <p:blipFill>
              <a:blip r:embed="rId6"/>
              <a:stretch>
                <a:fillRect/>
              </a:stretch>
            </p:blipFill>
            <p:spPr>
              <a:xfrm>
                <a:off x="2079028" y="5035708"/>
                <a:ext cx="168120" cy="43200"/>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6" name="Ink 5">
                <a:extLst>
                  <a:ext uri="{FF2B5EF4-FFF2-40B4-BE49-F238E27FC236}">
                    <a16:creationId xmlns:a16="http://schemas.microsoft.com/office/drawing/2014/main" id="{68E471B3-C426-A0A5-A09A-5D213091A095}"/>
                  </a:ext>
                </a:extLst>
              </p14:cNvPr>
              <p14:cNvContentPartPr/>
              <p14:nvPr/>
            </p14:nvContentPartPr>
            <p14:xfrm>
              <a:off x="3245788" y="3915388"/>
              <a:ext cx="137520" cy="37440"/>
            </p14:xfrm>
          </p:contentPart>
        </mc:Choice>
        <mc:Fallback>
          <p:pic>
            <p:nvPicPr>
              <p:cNvPr id="6" name="Ink 5">
                <a:extLst>
                  <a:ext uri="{FF2B5EF4-FFF2-40B4-BE49-F238E27FC236}">
                    <a16:creationId xmlns:a16="http://schemas.microsoft.com/office/drawing/2014/main" id="{68E471B3-C426-A0A5-A09A-5D213091A095}"/>
                  </a:ext>
                </a:extLst>
              </p:cNvPr>
              <p:cNvPicPr/>
              <p:nvPr/>
            </p:nvPicPr>
            <p:blipFill>
              <a:blip r:embed="rId8"/>
              <a:stretch>
                <a:fillRect/>
              </a:stretch>
            </p:blipFill>
            <p:spPr>
              <a:xfrm>
                <a:off x="3236788" y="3906748"/>
                <a:ext cx="155160" cy="55080"/>
              </a:xfrm>
              <a:prstGeom prst="rect">
                <a:avLst/>
              </a:prstGeom>
            </p:spPr>
          </p:pic>
        </mc:Fallback>
      </mc:AlternateContent>
      <mc:AlternateContent xmlns:mc="http://schemas.openxmlformats.org/markup-compatibility/2006">
        <mc:Choice xmlns:p14="http://schemas.microsoft.com/office/powerpoint/2010/main" Requires="p14">
          <p:contentPart p14:bwMode="auto" r:id="rId9">
            <p14:nvContentPartPr>
              <p14:cNvPr id="7" name="Ink 6">
                <a:extLst>
                  <a:ext uri="{FF2B5EF4-FFF2-40B4-BE49-F238E27FC236}">
                    <a16:creationId xmlns:a16="http://schemas.microsoft.com/office/drawing/2014/main" id="{AC804777-5534-04E7-8A3B-F1748F3D6AF4}"/>
                  </a:ext>
                </a:extLst>
              </p14:cNvPr>
              <p14:cNvContentPartPr/>
              <p14:nvPr/>
            </p14:nvContentPartPr>
            <p14:xfrm>
              <a:off x="2109268" y="3842308"/>
              <a:ext cx="144360" cy="21600"/>
            </p14:xfrm>
          </p:contentPart>
        </mc:Choice>
        <mc:Fallback>
          <p:pic>
            <p:nvPicPr>
              <p:cNvPr id="7" name="Ink 6">
                <a:extLst>
                  <a:ext uri="{FF2B5EF4-FFF2-40B4-BE49-F238E27FC236}">
                    <a16:creationId xmlns:a16="http://schemas.microsoft.com/office/drawing/2014/main" id="{AC804777-5534-04E7-8A3B-F1748F3D6AF4}"/>
                  </a:ext>
                </a:extLst>
              </p:cNvPr>
              <p:cNvPicPr/>
              <p:nvPr/>
            </p:nvPicPr>
            <p:blipFill>
              <a:blip r:embed="rId10"/>
              <a:stretch>
                <a:fillRect/>
              </a:stretch>
            </p:blipFill>
            <p:spPr>
              <a:xfrm>
                <a:off x="2100628" y="3833668"/>
                <a:ext cx="162000" cy="39240"/>
              </a:xfrm>
              <a:prstGeom prst="rect">
                <a:avLst/>
              </a:prstGeom>
            </p:spPr>
          </p:pic>
        </mc:Fallback>
      </mc:AlternateContent>
      <mc:AlternateContent xmlns:mc="http://schemas.openxmlformats.org/markup-compatibility/2006">
        <mc:Choice xmlns:p14="http://schemas.microsoft.com/office/powerpoint/2010/main" Requires="p14">
          <p:contentPart p14:bwMode="auto" r:id="rId11">
            <p14:nvContentPartPr>
              <p14:cNvPr id="8" name="Ink 7">
                <a:extLst>
                  <a:ext uri="{FF2B5EF4-FFF2-40B4-BE49-F238E27FC236}">
                    <a16:creationId xmlns:a16="http://schemas.microsoft.com/office/drawing/2014/main" id="{6637D3BC-E7A8-4096-71B5-0319F6BAF42C}"/>
                  </a:ext>
                </a:extLst>
              </p14:cNvPr>
              <p14:cNvContentPartPr/>
              <p14:nvPr/>
            </p14:nvContentPartPr>
            <p14:xfrm>
              <a:off x="3273508" y="3825388"/>
              <a:ext cx="145080" cy="33120"/>
            </p14:xfrm>
          </p:contentPart>
        </mc:Choice>
        <mc:Fallback>
          <p:pic>
            <p:nvPicPr>
              <p:cNvPr id="8" name="Ink 7">
                <a:extLst>
                  <a:ext uri="{FF2B5EF4-FFF2-40B4-BE49-F238E27FC236}">
                    <a16:creationId xmlns:a16="http://schemas.microsoft.com/office/drawing/2014/main" id="{6637D3BC-E7A8-4096-71B5-0319F6BAF42C}"/>
                  </a:ext>
                </a:extLst>
              </p:cNvPr>
              <p:cNvPicPr/>
              <p:nvPr/>
            </p:nvPicPr>
            <p:blipFill>
              <a:blip r:embed="rId12"/>
              <a:stretch>
                <a:fillRect/>
              </a:stretch>
            </p:blipFill>
            <p:spPr>
              <a:xfrm>
                <a:off x="3264868" y="3816388"/>
                <a:ext cx="162720" cy="50760"/>
              </a:xfrm>
              <a:prstGeom prst="rect">
                <a:avLst/>
              </a:prstGeom>
            </p:spPr>
          </p:pic>
        </mc:Fallback>
      </mc:AlternateContent>
      <mc:AlternateContent xmlns:mc="http://schemas.openxmlformats.org/markup-compatibility/2006">
        <mc:Choice xmlns:p14="http://schemas.microsoft.com/office/powerpoint/2010/main" Requires="p14">
          <p:contentPart p14:bwMode="auto" r:id="rId13">
            <p14:nvContentPartPr>
              <p14:cNvPr id="9" name="Ink 8">
                <a:extLst>
                  <a:ext uri="{FF2B5EF4-FFF2-40B4-BE49-F238E27FC236}">
                    <a16:creationId xmlns:a16="http://schemas.microsoft.com/office/drawing/2014/main" id="{EFBBF95E-AFC9-9457-9B58-9D9D6B6EDD0E}"/>
                  </a:ext>
                </a:extLst>
              </p14:cNvPr>
              <p14:cNvContentPartPr/>
              <p14:nvPr/>
            </p14:nvContentPartPr>
            <p14:xfrm>
              <a:off x="3244708" y="3918988"/>
              <a:ext cx="115200" cy="20520"/>
            </p14:xfrm>
          </p:contentPart>
        </mc:Choice>
        <mc:Fallback>
          <p:pic>
            <p:nvPicPr>
              <p:cNvPr id="9" name="Ink 8">
                <a:extLst>
                  <a:ext uri="{FF2B5EF4-FFF2-40B4-BE49-F238E27FC236}">
                    <a16:creationId xmlns:a16="http://schemas.microsoft.com/office/drawing/2014/main" id="{EFBBF95E-AFC9-9457-9B58-9D9D6B6EDD0E}"/>
                  </a:ext>
                </a:extLst>
              </p:cNvPr>
              <p:cNvPicPr/>
              <p:nvPr/>
            </p:nvPicPr>
            <p:blipFill>
              <a:blip r:embed="rId14"/>
              <a:stretch>
                <a:fillRect/>
              </a:stretch>
            </p:blipFill>
            <p:spPr>
              <a:xfrm>
                <a:off x="3235708" y="3910348"/>
                <a:ext cx="132840" cy="38160"/>
              </a:xfrm>
              <a:prstGeom prst="rect">
                <a:avLst/>
              </a:prstGeom>
            </p:spPr>
          </p:pic>
        </mc:Fallback>
      </mc:AlternateContent>
      <mc:AlternateContent xmlns:mc="http://schemas.openxmlformats.org/markup-compatibility/2006">
        <mc:Choice xmlns:p14="http://schemas.microsoft.com/office/powerpoint/2010/main" Requires="p14">
          <p:contentPart p14:bwMode="auto" r:id="rId15">
            <p14:nvContentPartPr>
              <p14:cNvPr id="10" name="Ink 9">
                <a:extLst>
                  <a:ext uri="{FF2B5EF4-FFF2-40B4-BE49-F238E27FC236}">
                    <a16:creationId xmlns:a16="http://schemas.microsoft.com/office/drawing/2014/main" id="{C660B6F1-B453-C554-FE64-DEBDE625EBA9}"/>
                  </a:ext>
                </a:extLst>
              </p14:cNvPr>
              <p14:cNvContentPartPr/>
              <p14:nvPr/>
            </p14:nvContentPartPr>
            <p14:xfrm>
              <a:off x="2071468" y="4943908"/>
              <a:ext cx="124200" cy="34200"/>
            </p14:xfrm>
          </p:contentPart>
        </mc:Choice>
        <mc:Fallback>
          <p:pic>
            <p:nvPicPr>
              <p:cNvPr id="10" name="Ink 9">
                <a:extLst>
                  <a:ext uri="{FF2B5EF4-FFF2-40B4-BE49-F238E27FC236}">
                    <a16:creationId xmlns:a16="http://schemas.microsoft.com/office/drawing/2014/main" id="{C660B6F1-B453-C554-FE64-DEBDE625EBA9}"/>
                  </a:ext>
                </a:extLst>
              </p:cNvPr>
              <p:cNvPicPr/>
              <p:nvPr/>
            </p:nvPicPr>
            <p:blipFill>
              <a:blip r:embed="rId16"/>
              <a:stretch>
                <a:fillRect/>
              </a:stretch>
            </p:blipFill>
            <p:spPr>
              <a:xfrm>
                <a:off x="2062828" y="4935268"/>
                <a:ext cx="141840" cy="51840"/>
              </a:xfrm>
              <a:prstGeom prst="rect">
                <a:avLst/>
              </a:prstGeom>
            </p:spPr>
          </p:pic>
        </mc:Fallback>
      </mc:AlternateContent>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ject 3"/>
          <p:cNvPicPr/>
          <p:nvPr/>
        </p:nvPicPr>
        <p:blipFill>
          <a:blip r:embed="rId2" cstate="print"/>
          <a:stretch>
            <a:fillRect/>
          </a:stretch>
        </p:blipFill>
        <p:spPr>
          <a:xfrm>
            <a:off x="1702961" y="163140"/>
            <a:ext cx="8886233" cy="4405684"/>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object 3"/>
          <p:cNvGrpSpPr/>
          <p:nvPr/>
        </p:nvGrpSpPr>
        <p:grpSpPr>
          <a:xfrm>
            <a:off x="1638300" y="22859"/>
            <a:ext cx="8887460" cy="4942840"/>
            <a:chOff x="114300" y="22859"/>
            <a:chExt cx="8887460" cy="4942840"/>
          </a:xfrm>
        </p:grpSpPr>
        <p:pic>
          <p:nvPicPr>
            <p:cNvPr id="4" name="object 4"/>
            <p:cNvPicPr/>
            <p:nvPr/>
          </p:nvPicPr>
          <p:blipFill>
            <a:blip r:embed="rId2" cstate="print"/>
            <a:stretch>
              <a:fillRect/>
            </a:stretch>
          </p:blipFill>
          <p:spPr>
            <a:xfrm>
              <a:off x="114300" y="22859"/>
              <a:ext cx="8886851" cy="365759"/>
            </a:xfrm>
            <a:prstGeom prst="rect">
              <a:avLst/>
            </a:prstGeom>
          </p:spPr>
        </p:pic>
        <p:pic>
          <p:nvPicPr>
            <p:cNvPr id="5" name="object 5"/>
            <p:cNvPicPr/>
            <p:nvPr/>
          </p:nvPicPr>
          <p:blipFill>
            <a:blip r:embed="rId3" cstate="print"/>
            <a:stretch>
              <a:fillRect/>
            </a:stretch>
          </p:blipFill>
          <p:spPr>
            <a:xfrm>
              <a:off x="114300" y="388619"/>
              <a:ext cx="8858219" cy="4576572"/>
            </a:xfrm>
            <a:prstGeom prst="rect">
              <a:avLst/>
            </a:prstGeom>
          </p:spPr>
        </p:pic>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213757" y="232665"/>
            <a:ext cx="11566566" cy="6179897"/>
          </a:xfrm>
          <a:prstGeom prst="rect">
            <a:avLst/>
          </a:prstGeom>
        </p:spPr>
        <p:txBody>
          <a:bodyPr vert="horz" wrap="square" lIns="0" tIns="23495" rIns="0" bIns="0" rtlCol="0">
            <a:spAutoFit/>
          </a:bodyPr>
          <a:lstStyle/>
          <a:p>
            <a:pPr marL="304800" marR="73660" indent="-289560" algn="just">
              <a:lnSpc>
                <a:spcPct val="150000"/>
              </a:lnSpc>
              <a:spcBef>
                <a:spcPts val="185"/>
              </a:spcBef>
              <a:buFont typeface="Arial MT"/>
              <a:buChar char="•"/>
              <a:tabLst>
                <a:tab pos="304800" algn="l"/>
                <a:tab pos="305435" algn="l"/>
              </a:tabLst>
            </a:pPr>
            <a:r>
              <a:rPr b="1" u="heavy" spc="-5" dirty="0">
                <a:uFill>
                  <a:solidFill>
                    <a:srgbClr val="000000"/>
                  </a:solidFill>
                </a:uFill>
                <a:latin typeface="Calibri"/>
                <a:cs typeface="Calibri"/>
              </a:rPr>
              <a:t>Free cash</a:t>
            </a:r>
            <a:r>
              <a:rPr b="1" u="heavy" dirty="0">
                <a:uFill>
                  <a:solidFill>
                    <a:srgbClr val="000000"/>
                  </a:solidFill>
                </a:uFill>
                <a:latin typeface="Calibri"/>
                <a:cs typeface="Calibri"/>
              </a:rPr>
              <a:t> </a:t>
            </a:r>
            <a:r>
              <a:rPr b="1" u="heavy" spc="-5" dirty="0">
                <a:uFill>
                  <a:solidFill>
                    <a:srgbClr val="000000"/>
                  </a:solidFill>
                </a:uFill>
                <a:latin typeface="Calibri"/>
                <a:cs typeface="Calibri"/>
              </a:rPr>
              <a:t>flow to</a:t>
            </a:r>
            <a:r>
              <a:rPr b="1" u="heavy" dirty="0">
                <a:uFill>
                  <a:solidFill>
                    <a:srgbClr val="000000"/>
                  </a:solidFill>
                </a:uFill>
                <a:latin typeface="Calibri"/>
                <a:cs typeface="Calibri"/>
              </a:rPr>
              <a:t> </a:t>
            </a:r>
            <a:r>
              <a:rPr b="1" u="heavy" spc="-5" dirty="0">
                <a:uFill>
                  <a:solidFill>
                    <a:srgbClr val="000000"/>
                  </a:solidFill>
                </a:uFill>
                <a:latin typeface="Calibri"/>
                <a:cs typeface="Calibri"/>
              </a:rPr>
              <a:t>equity</a:t>
            </a:r>
            <a:r>
              <a:rPr b="1" u="heavy" spc="20" dirty="0">
                <a:uFill>
                  <a:solidFill>
                    <a:srgbClr val="000000"/>
                  </a:solidFill>
                </a:uFill>
                <a:latin typeface="Calibri"/>
                <a:cs typeface="Calibri"/>
              </a:rPr>
              <a:t> </a:t>
            </a:r>
            <a:r>
              <a:rPr b="1" u="heavy" spc="-5" dirty="0">
                <a:uFill>
                  <a:solidFill>
                    <a:srgbClr val="000000"/>
                  </a:solidFill>
                </a:uFill>
                <a:latin typeface="Calibri"/>
                <a:cs typeface="Calibri"/>
              </a:rPr>
              <a:t>(FCFE)</a:t>
            </a:r>
            <a:r>
              <a:rPr b="1" dirty="0">
                <a:latin typeface="Calibri"/>
                <a:cs typeface="Calibri"/>
              </a:rPr>
              <a:t> </a:t>
            </a:r>
            <a:r>
              <a:rPr spc="-5" dirty="0">
                <a:latin typeface="Calibri"/>
                <a:cs typeface="Calibri"/>
              </a:rPr>
              <a:t>is</a:t>
            </a:r>
            <a:r>
              <a:rPr dirty="0">
                <a:latin typeface="Calibri"/>
                <a:cs typeface="Calibri"/>
              </a:rPr>
              <a:t> </a:t>
            </a:r>
            <a:r>
              <a:rPr spc="-5" dirty="0">
                <a:latin typeface="Calibri"/>
                <a:cs typeface="Calibri"/>
              </a:rPr>
              <a:t>often</a:t>
            </a:r>
            <a:r>
              <a:rPr dirty="0">
                <a:latin typeface="Calibri"/>
                <a:cs typeface="Calibri"/>
              </a:rPr>
              <a:t> </a:t>
            </a:r>
            <a:r>
              <a:rPr spc="-5" dirty="0">
                <a:latin typeface="Calibri"/>
                <a:cs typeface="Calibri"/>
              </a:rPr>
              <a:t>used </a:t>
            </a:r>
            <a:r>
              <a:rPr dirty="0">
                <a:latin typeface="Calibri"/>
                <a:cs typeface="Calibri"/>
              </a:rPr>
              <a:t>in </a:t>
            </a:r>
            <a:r>
              <a:rPr spc="-5" dirty="0">
                <a:latin typeface="Calibri"/>
                <a:cs typeface="Calibri"/>
              </a:rPr>
              <a:t>discounted</a:t>
            </a:r>
            <a:r>
              <a:rPr spc="5" dirty="0">
                <a:latin typeface="Calibri"/>
                <a:cs typeface="Calibri"/>
              </a:rPr>
              <a:t> </a:t>
            </a:r>
            <a:r>
              <a:rPr dirty="0">
                <a:latin typeface="Calibri"/>
                <a:cs typeface="Calibri"/>
              </a:rPr>
              <a:t>cash </a:t>
            </a:r>
            <a:r>
              <a:rPr spc="-5" dirty="0">
                <a:latin typeface="Calibri"/>
                <a:cs typeface="Calibri"/>
              </a:rPr>
              <a:t>flow</a:t>
            </a:r>
            <a:r>
              <a:rPr spc="-10" dirty="0">
                <a:latin typeface="Calibri"/>
                <a:cs typeface="Calibri"/>
              </a:rPr>
              <a:t> </a:t>
            </a:r>
            <a:r>
              <a:rPr dirty="0">
                <a:latin typeface="Calibri"/>
                <a:cs typeface="Calibri"/>
              </a:rPr>
              <a:t>models </a:t>
            </a:r>
            <a:r>
              <a:rPr spc="-5" dirty="0">
                <a:latin typeface="Calibri"/>
                <a:cs typeface="Calibri"/>
              </a:rPr>
              <a:t>instead</a:t>
            </a:r>
            <a:r>
              <a:rPr dirty="0">
                <a:latin typeface="Calibri"/>
                <a:cs typeface="Calibri"/>
              </a:rPr>
              <a:t> </a:t>
            </a:r>
            <a:r>
              <a:rPr spc="-5" dirty="0">
                <a:latin typeface="Calibri"/>
                <a:cs typeface="Calibri"/>
              </a:rPr>
              <a:t>of </a:t>
            </a:r>
            <a:r>
              <a:rPr dirty="0">
                <a:latin typeface="Calibri"/>
                <a:cs typeface="Calibri"/>
              </a:rPr>
              <a:t> </a:t>
            </a:r>
            <a:r>
              <a:rPr spc="-5" dirty="0">
                <a:latin typeface="Calibri"/>
                <a:cs typeface="Calibri"/>
              </a:rPr>
              <a:t>dividends because </a:t>
            </a:r>
            <a:r>
              <a:rPr dirty="0">
                <a:latin typeface="Calibri"/>
                <a:cs typeface="Calibri"/>
              </a:rPr>
              <a:t>it represents the </a:t>
            </a:r>
            <a:r>
              <a:rPr spc="-5" dirty="0">
                <a:latin typeface="Calibri"/>
                <a:cs typeface="Calibri"/>
              </a:rPr>
              <a:t>potential </a:t>
            </a:r>
            <a:r>
              <a:rPr dirty="0">
                <a:latin typeface="Calibri"/>
                <a:cs typeface="Calibri"/>
              </a:rPr>
              <a:t>amount </a:t>
            </a:r>
            <a:r>
              <a:rPr spc="-5" dirty="0">
                <a:latin typeface="Calibri"/>
                <a:cs typeface="Calibri"/>
              </a:rPr>
              <a:t>of </a:t>
            </a:r>
            <a:r>
              <a:rPr dirty="0">
                <a:latin typeface="Calibri"/>
                <a:cs typeface="Calibri"/>
              </a:rPr>
              <a:t>cash </a:t>
            </a:r>
            <a:r>
              <a:rPr spc="-5" dirty="0">
                <a:latin typeface="Calibri"/>
                <a:cs typeface="Calibri"/>
              </a:rPr>
              <a:t>that could be paid out </a:t>
            </a:r>
            <a:r>
              <a:rPr dirty="0">
                <a:latin typeface="Calibri"/>
                <a:cs typeface="Calibri"/>
              </a:rPr>
              <a:t>to </a:t>
            </a:r>
            <a:r>
              <a:rPr spc="5" dirty="0">
                <a:latin typeface="Calibri"/>
                <a:cs typeface="Calibri"/>
              </a:rPr>
              <a:t> </a:t>
            </a:r>
            <a:r>
              <a:rPr spc="-5" dirty="0">
                <a:latin typeface="Calibri"/>
                <a:cs typeface="Calibri"/>
              </a:rPr>
              <a:t>common</a:t>
            </a:r>
            <a:r>
              <a:rPr dirty="0">
                <a:latin typeface="Calibri"/>
                <a:cs typeface="Calibri"/>
              </a:rPr>
              <a:t> </a:t>
            </a:r>
            <a:r>
              <a:rPr spc="-5" dirty="0">
                <a:latin typeface="Calibri"/>
                <a:cs typeface="Calibri"/>
              </a:rPr>
              <a:t>shareholders.</a:t>
            </a:r>
            <a:r>
              <a:rPr spc="5" dirty="0">
                <a:latin typeface="Calibri"/>
                <a:cs typeface="Calibri"/>
              </a:rPr>
              <a:t> </a:t>
            </a:r>
            <a:r>
              <a:rPr spc="-5" dirty="0">
                <a:latin typeface="Calibri"/>
                <a:cs typeface="Calibri"/>
              </a:rPr>
              <a:t>That</a:t>
            </a:r>
            <a:r>
              <a:rPr dirty="0">
                <a:latin typeface="Calibri"/>
                <a:cs typeface="Calibri"/>
              </a:rPr>
              <a:t> </a:t>
            </a:r>
            <a:r>
              <a:rPr spc="-5" dirty="0">
                <a:latin typeface="Calibri"/>
                <a:cs typeface="Calibri"/>
              </a:rPr>
              <a:t>is,</a:t>
            </a:r>
            <a:r>
              <a:rPr spc="20" dirty="0">
                <a:latin typeface="Calibri"/>
                <a:cs typeface="Calibri"/>
              </a:rPr>
              <a:t> </a:t>
            </a:r>
            <a:r>
              <a:rPr b="1" dirty="0">
                <a:latin typeface="Calibri"/>
                <a:cs typeface="Calibri"/>
              </a:rPr>
              <a:t>FCFE </a:t>
            </a:r>
            <a:r>
              <a:rPr b="1" spc="-5" dirty="0">
                <a:latin typeface="Calibri"/>
                <a:cs typeface="Calibri"/>
              </a:rPr>
              <a:t>reflects</a:t>
            </a:r>
            <a:r>
              <a:rPr b="1" spc="5" dirty="0">
                <a:latin typeface="Calibri"/>
                <a:cs typeface="Calibri"/>
              </a:rPr>
              <a:t> </a:t>
            </a:r>
            <a:r>
              <a:rPr b="1" dirty="0">
                <a:latin typeface="Calibri"/>
                <a:cs typeface="Calibri"/>
              </a:rPr>
              <a:t>the</a:t>
            </a:r>
            <a:r>
              <a:rPr b="1" spc="-15" dirty="0">
                <a:latin typeface="Calibri"/>
                <a:cs typeface="Calibri"/>
              </a:rPr>
              <a:t> </a:t>
            </a:r>
            <a:r>
              <a:rPr b="1" spc="-5" dirty="0">
                <a:latin typeface="Calibri"/>
                <a:cs typeface="Calibri"/>
              </a:rPr>
              <a:t>firm’s</a:t>
            </a:r>
            <a:r>
              <a:rPr b="1" spc="5" dirty="0">
                <a:latin typeface="Calibri"/>
                <a:cs typeface="Calibri"/>
              </a:rPr>
              <a:t> </a:t>
            </a:r>
            <a:r>
              <a:rPr b="1" spc="-5" dirty="0">
                <a:latin typeface="Calibri"/>
                <a:cs typeface="Calibri"/>
              </a:rPr>
              <a:t>capacity</a:t>
            </a:r>
            <a:r>
              <a:rPr b="1" spc="5" dirty="0">
                <a:latin typeface="Calibri"/>
                <a:cs typeface="Calibri"/>
              </a:rPr>
              <a:t> </a:t>
            </a:r>
            <a:r>
              <a:rPr b="1" spc="-5" dirty="0">
                <a:latin typeface="Calibri"/>
                <a:cs typeface="Calibri"/>
              </a:rPr>
              <a:t>to</a:t>
            </a:r>
            <a:r>
              <a:rPr b="1" dirty="0">
                <a:latin typeface="Calibri"/>
                <a:cs typeface="Calibri"/>
              </a:rPr>
              <a:t> pay</a:t>
            </a:r>
            <a:r>
              <a:rPr b="1" spc="15" dirty="0">
                <a:latin typeface="Calibri"/>
                <a:cs typeface="Calibri"/>
              </a:rPr>
              <a:t> </a:t>
            </a:r>
            <a:r>
              <a:rPr b="1" spc="-5" dirty="0">
                <a:latin typeface="Calibri"/>
                <a:cs typeface="Calibri"/>
              </a:rPr>
              <a:t>dividends</a:t>
            </a:r>
            <a:r>
              <a:rPr spc="-5" dirty="0">
                <a:latin typeface="Calibri"/>
                <a:cs typeface="Calibri"/>
              </a:rPr>
              <a:t>. </a:t>
            </a:r>
            <a:r>
              <a:rPr b="1" dirty="0">
                <a:latin typeface="Calibri"/>
                <a:cs typeface="Calibri"/>
              </a:rPr>
              <a:t>FCFE is </a:t>
            </a:r>
            <a:r>
              <a:rPr b="1" spc="-390" dirty="0">
                <a:latin typeface="Calibri"/>
                <a:cs typeface="Calibri"/>
              </a:rPr>
              <a:t> </a:t>
            </a:r>
            <a:r>
              <a:rPr b="1" dirty="0">
                <a:latin typeface="Calibri"/>
                <a:cs typeface="Calibri"/>
              </a:rPr>
              <a:t>also </a:t>
            </a:r>
            <a:r>
              <a:rPr b="1" spc="-5" dirty="0">
                <a:latin typeface="Calibri"/>
                <a:cs typeface="Calibri"/>
              </a:rPr>
              <a:t>useful for firms </a:t>
            </a:r>
            <a:r>
              <a:rPr b="1" dirty="0">
                <a:latin typeface="Calibri"/>
                <a:cs typeface="Calibri"/>
              </a:rPr>
              <a:t>that do</a:t>
            </a:r>
            <a:r>
              <a:rPr b="1" spc="-5" dirty="0">
                <a:latin typeface="Calibri"/>
                <a:cs typeface="Calibri"/>
              </a:rPr>
              <a:t> </a:t>
            </a:r>
            <a:r>
              <a:rPr b="1" dirty="0">
                <a:latin typeface="Calibri"/>
                <a:cs typeface="Calibri"/>
              </a:rPr>
              <a:t>not</a:t>
            </a:r>
            <a:r>
              <a:rPr b="1" spc="-10" dirty="0">
                <a:latin typeface="Calibri"/>
                <a:cs typeface="Calibri"/>
              </a:rPr>
              <a:t> </a:t>
            </a:r>
            <a:r>
              <a:rPr b="1" spc="-5" dirty="0">
                <a:latin typeface="Calibri"/>
                <a:cs typeface="Calibri"/>
              </a:rPr>
              <a:t>currently</a:t>
            </a:r>
            <a:r>
              <a:rPr b="1" spc="-10" dirty="0">
                <a:latin typeface="Calibri"/>
                <a:cs typeface="Calibri"/>
              </a:rPr>
              <a:t> </a:t>
            </a:r>
            <a:r>
              <a:rPr b="1" dirty="0">
                <a:latin typeface="Calibri"/>
                <a:cs typeface="Calibri"/>
              </a:rPr>
              <a:t>pay </a:t>
            </a:r>
            <a:r>
              <a:rPr b="1" spc="-5" dirty="0">
                <a:latin typeface="Calibri"/>
                <a:cs typeface="Calibri"/>
              </a:rPr>
              <a:t>dividends</a:t>
            </a:r>
            <a:endParaRPr dirty="0">
              <a:latin typeface="Calibri"/>
              <a:cs typeface="Calibri"/>
            </a:endParaRPr>
          </a:p>
          <a:p>
            <a:pPr marL="304800" marR="287655" indent="-289560" algn="just">
              <a:lnSpc>
                <a:spcPct val="150000"/>
              </a:lnSpc>
              <a:buFont typeface="Arial MT"/>
              <a:buChar char="•"/>
              <a:tabLst>
                <a:tab pos="304800" algn="l"/>
                <a:tab pos="305435" algn="l"/>
              </a:tabLst>
            </a:pPr>
            <a:r>
              <a:rPr spc="-5" dirty="0">
                <a:latin typeface="Calibri"/>
                <a:cs typeface="Calibri"/>
              </a:rPr>
              <a:t>FCFE </a:t>
            </a:r>
            <a:r>
              <a:rPr dirty="0">
                <a:latin typeface="Calibri"/>
                <a:cs typeface="Calibri"/>
              </a:rPr>
              <a:t>is </a:t>
            </a:r>
            <a:r>
              <a:rPr spc="-5" dirty="0">
                <a:latin typeface="Calibri"/>
                <a:cs typeface="Calibri"/>
              </a:rPr>
              <a:t>defined </a:t>
            </a:r>
            <a:r>
              <a:rPr dirty="0">
                <a:latin typeface="Calibri"/>
                <a:cs typeface="Calibri"/>
              </a:rPr>
              <a:t>as the</a:t>
            </a:r>
            <a:r>
              <a:rPr spc="20" dirty="0">
                <a:latin typeface="Calibri"/>
                <a:cs typeface="Calibri"/>
              </a:rPr>
              <a:t> </a:t>
            </a:r>
            <a:r>
              <a:rPr b="1" spc="-5" dirty="0">
                <a:latin typeface="Calibri"/>
                <a:cs typeface="Calibri"/>
              </a:rPr>
              <a:t>cash</a:t>
            </a:r>
            <a:r>
              <a:rPr b="1" dirty="0">
                <a:latin typeface="Calibri"/>
                <a:cs typeface="Calibri"/>
              </a:rPr>
              <a:t> </a:t>
            </a:r>
            <a:r>
              <a:rPr b="1" spc="-5" dirty="0">
                <a:latin typeface="Calibri"/>
                <a:cs typeface="Calibri"/>
              </a:rPr>
              <a:t>remaining after</a:t>
            </a:r>
            <a:r>
              <a:rPr b="1" spc="10" dirty="0">
                <a:latin typeface="Calibri"/>
                <a:cs typeface="Calibri"/>
              </a:rPr>
              <a:t> </a:t>
            </a:r>
            <a:r>
              <a:rPr b="1" dirty="0">
                <a:latin typeface="Calibri"/>
                <a:cs typeface="Calibri"/>
              </a:rPr>
              <a:t>a </a:t>
            </a:r>
            <a:r>
              <a:rPr b="1" spc="-5" dirty="0">
                <a:latin typeface="Calibri"/>
                <a:cs typeface="Calibri"/>
              </a:rPr>
              <a:t>firm</a:t>
            </a:r>
            <a:r>
              <a:rPr b="1" dirty="0">
                <a:latin typeface="Calibri"/>
                <a:cs typeface="Calibri"/>
              </a:rPr>
              <a:t> meets all</a:t>
            </a:r>
            <a:r>
              <a:rPr b="1" spc="-5" dirty="0">
                <a:latin typeface="Calibri"/>
                <a:cs typeface="Calibri"/>
              </a:rPr>
              <a:t> </a:t>
            </a:r>
            <a:r>
              <a:rPr b="1" dirty="0">
                <a:latin typeface="Calibri"/>
                <a:cs typeface="Calibri"/>
              </a:rPr>
              <a:t>of </a:t>
            </a:r>
            <a:r>
              <a:rPr b="1" spc="-5" dirty="0">
                <a:latin typeface="Calibri"/>
                <a:cs typeface="Calibri"/>
              </a:rPr>
              <a:t>its</a:t>
            </a:r>
            <a:r>
              <a:rPr b="1" dirty="0">
                <a:latin typeface="Calibri"/>
                <a:cs typeface="Calibri"/>
              </a:rPr>
              <a:t> </a:t>
            </a:r>
            <a:r>
              <a:rPr b="1" spc="-5" dirty="0">
                <a:latin typeface="Calibri"/>
                <a:cs typeface="Calibri"/>
              </a:rPr>
              <a:t>debt</a:t>
            </a:r>
            <a:r>
              <a:rPr b="1" spc="5" dirty="0">
                <a:latin typeface="Calibri"/>
                <a:cs typeface="Calibri"/>
              </a:rPr>
              <a:t> </a:t>
            </a:r>
            <a:r>
              <a:rPr b="1" spc="-5" dirty="0">
                <a:latin typeface="Calibri"/>
                <a:cs typeface="Calibri"/>
              </a:rPr>
              <a:t>obligations</a:t>
            </a:r>
            <a:r>
              <a:rPr b="1" dirty="0">
                <a:latin typeface="Calibri"/>
                <a:cs typeface="Calibri"/>
              </a:rPr>
              <a:t> and </a:t>
            </a:r>
            <a:r>
              <a:rPr b="1" spc="-390" dirty="0">
                <a:latin typeface="Calibri"/>
                <a:cs typeface="Calibri"/>
              </a:rPr>
              <a:t> </a:t>
            </a:r>
            <a:r>
              <a:rPr b="1" spc="-5" dirty="0">
                <a:latin typeface="Calibri"/>
                <a:cs typeface="Calibri"/>
              </a:rPr>
              <a:t>provides</a:t>
            </a:r>
            <a:r>
              <a:rPr b="1" dirty="0">
                <a:latin typeface="Calibri"/>
                <a:cs typeface="Calibri"/>
              </a:rPr>
              <a:t> </a:t>
            </a:r>
            <a:r>
              <a:rPr b="1" spc="-5" dirty="0">
                <a:latin typeface="Calibri"/>
                <a:cs typeface="Calibri"/>
              </a:rPr>
              <a:t>for the</a:t>
            </a:r>
            <a:r>
              <a:rPr b="1" spc="-10" dirty="0">
                <a:latin typeface="Calibri"/>
                <a:cs typeface="Calibri"/>
              </a:rPr>
              <a:t> </a:t>
            </a:r>
            <a:r>
              <a:rPr b="1" spc="-5" dirty="0">
                <a:latin typeface="Calibri"/>
                <a:cs typeface="Calibri"/>
              </a:rPr>
              <a:t>capital</a:t>
            </a:r>
            <a:r>
              <a:rPr b="1" spc="-10" dirty="0">
                <a:latin typeface="Calibri"/>
                <a:cs typeface="Calibri"/>
              </a:rPr>
              <a:t> </a:t>
            </a:r>
            <a:r>
              <a:rPr b="1" spc="-5" dirty="0">
                <a:latin typeface="Calibri"/>
                <a:cs typeface="Calibri"/>
              </a:rPr>
              <a:t>expenditures</a:t>
            </a:r>
            <a:r>
              <a:rPr b="1" spc="5" dirty="0">
                <a:latin typeface="Calibri"/>
                <a:cs typeface="Calibri"/>
              </a:rPr>
              <a:t> </a:t>
            </a:r>
            <a:r>
              <a:rPr b="1" dirty="0">
                <a:latin typeface="Calibri"/>
                <a:cs typeface="Calibri"/>
              </a:rPr>
              <a:t>necessary</a:t>
            </a:r>
            <a:r>
              <a:rPr b="1" spc="-10" dirty="0">
                <a:latin typeface="Calibri"/>
                <a:cs typeface="Calibri"/>
              </a:rPr>
              <a:t> </a:t>
            </a:r>
            <a:r>
              <a:rPr b="1" dirty="0">
                <a:latin typeface="Calibri"/>
                <a:cs typeface="Calibri"/>
              </a:rPr>
              <a:t>to </a:t>
            </a:r>
            <a:r>
              <a:rPr b="1" spc="-5" dirty="0">
                <a:latin typeface="Calibri"/>
                <a:cs typeface="Calibri"/>
              </a:rPr>
              <a:t>maintain</a:t>
            </a:r>
            <a:r>
              <a:rPr b="1" dirty="0">
                <a:latin typeface="Calibri"/>
                <a:cs typeface="Calibri"/>
              </a:rPr>
              <a:t> </a:t>
            </a:r>
            <a:r>
              <a:rPr b="1" spc="-5" dirty="0">
                <a:latin typeface="Calibri"/>
                <a:cs typeface="Calibri"/>
              </a:rPr>
              <a:t>existing assets</a:t>
            </a:r>
            <a:r>
              <a:rPr b="1" spc="45" dirty="0">
                <a:latin typeface="Calibri"/>
                <a:cs typeface="Calibri"/>
              </a:rPr>
              <a:t> </a:t>
            </a:r>
            <a:r>
              <a:rPr dirty="0">
                <a:latin typeface="Calibri"/>
                <a:cs typeface="Calibri"/>
              </a:rPr>
              <a:t>and</a:t>
            </a:r>
            <a:r>
              <a:rPr spc="5" dirty="0">
                <a:latin typeface="Calibri"/>
                <a:cs typeface="Calibri"/>
              </a:rPr>
              <a:t> </a:t>
            </a:r>
            <a:r>
              <a:rPr spc="-10" dirty="0">
                <a:latin typeface="Calibri"/>
                <a:cs typeface="Calibri"/>
              </a:rPr>
              <a:t>to </a:t>
            </a:r>
            <a:r>
              <a:rPr spc="-5" dirty="0">
                <a:latin typeface="Calibri"/>
                <a:cs typeface="Calibri"/>
              </a:rPr>
              <a:t> purchase</a:t>
            </a:r>
            <a:r>
              <a:rPr spc="10" dirty="0">
                <a:latin typeface="Calibri"/>
                <a:cs typeface="Calibri"/>
              </a:rPr>
              <a:t> </a:t>
            </a:r>
            <a:r>
              <a:rPr dirty="0">
                <a:latin typeface="Calibri"/>
                <a:cs typeface="Calibri"/>
              </a:rPr>
              <a:t>the </a:t>
            </a:r>
            <a:r>
              <a:rPr spc="-10" dirty="0">
                <a:latin typeface="Calibri"/>
                <a:cs typeface="Calibri"/>
              </a:rPr>
              <a:t>new</a:t>
            </a:r>
            <a:r>
              <a:rPr dirty="0">
                <a:latin typeface="Calibri"/>
                <a:cs typeface="Calibri"/>
              </a:rPr>
              <a:t> assets</a:t>
            </a:r>
            <a:r>
              <a:rPr spc="5" dirty="0">
                <a:latin typeface="Calibri"/>
                <a:cs typeface="Calibri"/>
              </a:rPr>
              <a:t> </a:t>
            </a:r>
            <a:r>
              <a:rPr spc="-5" dirty="0">
                <a:latin typeface="Calibri"/>
                <a:cs typeface="Calibri"/>
              </a:rPr>
              <a:t>needed </a:t>
            </a:r>
            <a:r>
              <a:rPr dirty="0">
                <a:latin typeface="Calibri"/>
                <a:cs typeface="Calibri"/>
              </a:rPr>
              <a:t>to </a:t>
            </a:r>
            <a:r>
              <a:rPr spc="-5" dirty="0">
                <a:latin typeface="Calibri"/>
                <a:cs typeface="Calibri"/>
              </a:rPr>
              <a:t>support</a:t>
            </a:r>
            <a:r>
              <a:rPr spc="-10" dirty="0">
                <a:latin typeface="Calibri"/>
                <a:cs typeface="Calibri"/>
              </a:rPr>
              <a:t> </a:t>
            </a:r>
            <a:r>
              <a:rPr dirty="0">
                <a:latin typeface="Calibri"/>
                <a:cs typeface="Calibri"/>
              </a:rPr>
              <a:t>the </a:t>
            </a:r>
            <a:r>
              <a:rPr spc="-5" dirty="0">
                <a:latin typeface="Calibri"/>
                <a:cs typeface="Calibri"/>
              </a:rPr>
              <a:t>assumed growth of</a:t>
            </a:r>
            <a:r>
              <a:rPr dirty="0">
                <a:latin typeface="Calibri"/>
                <a:cs typeface="Calibri"/>
              </a:rPr>
              <a:t> the </a:t>
            </a:r>
            <a:r>
              <a:rPr spc="-5" dirty="0">
                <a:latin typeface="Calibri"/>
                <a:cs typeface="Calibri"/>
              </a:rPr>
              <a:t>firm.</a:t>
            </a:r>
            <a:r>
              <a:rPr dirty="0">
                <a:latin typeface="Calibri"/>
                <a:cs typeface="Calibri"/>
              </a:rPr>
              <a:t> In </a:t>
            </a:r>
            <a:r>
              <a:rPr spc="-5" dirty="0">
                <a:latin typeface="Calibri"/>
                <a:cs typeface="Calibri"/>
              </a:rPr>
              <a:t>other</a:t>
            </a:r>
            <a:r>
              <a:rPr lang="en-US" spc="-5" dirty="0">
                <a:latin typeface="Calibri"/>
                <a:cs typeface="Calibri"/>
              </a:rPr>
              <a:t> words, </a:t>
            </a:r>
            <a:r>
              <a:rPr lang="en-US" dirty="0">
                <a:latin typeface="Calibri"/>
                <a:cs typeface="Calibri"/>
              </a:rPr>
              <a:t>it is the cash </a:t>
            </a:r>
            <a:r>
              <a:rPr lang="en-US" spc="-5" dirty="0">
                <a:latin typeface="Calibri"/>
                <a:cs typeface="Calibri"/>
              </a:rPr>
              <a:t>available </a:t>
            </a:r>
            <a:r>
              <a:rPr lang="en-US" dirty="0">
                <a:latin typeface="Calibri"/>
                <a:cs typeface="Calibri"/>
              </a:rPr>
              <a:t>to the firm’s </a:t>
            </a:r>
            <a:r>
              <a:rPr lang="en-US" spc="-5" dirty="0">
                <a:latin typeface="Calibri"/>
                <a:cs typeface="Calibri"/>
              </a:rPr>
              <a:t>equity holders </a:t>
            </a:r>
            <a:r>
              <a:rPr lang="en-US" dirty="0">
                <a:latin typeface="Calibri"/>
                <a:cs typeface="Calibri"/>
              </a:rPr>
              <a:t>after a </a:t>
            </a:r>
            <a:r>
              <a:rPr lang="en-US" spc="-5" dirty="0">
                <a:latin typeface="Calibri"/>
                <a:cs typeface="Calibri"/>
              </a:rPr>
              <a:t>firm </a:t>
            </a:r>
            <a:r>
              <a:rPr lang="en-US" dirty="0">
                <a:latin typeface="Calibri"/>
                <a:cs typeface="Calibri"/>
              </a:rPr>
              <a:t>meets all </a:t>
            </a:r>
            <a:r>
              <a:rPr lang="en-US" spc="-5" dirty="0">
                <a:latin typeface="Calibri"/>
                <a:cs typeface="Calibri"/>
              </a:rPr>
              <a:t>of </a:t>
            </a:r>
            <a:r>
              <a:rPr lang="en-US" dirty="0">
                <a:latin typeface="Calibri"/>
                <a:cs typeface="Calibri"/>
              </a:rPr>
              <a:t>its </a:t>
            </a:r>
            <a:r>
              <a:rPr lang="en-US" spc="-5" dirty="0">
                <a:latin typeface="Calibri"/>
                <a:cs typeface="Calibri"/>
              </a:rPr>
              <a:t>other </a:t>
            </a:r>
            <a:r>
              <a:rPr lang="en-US" spc="-395" dirty="0">
                <a:latin typeface="Calibri"/>
                <a:cs typeface="Calibri"/>
              </a:rPr>
              <a:t> </a:t>
            </a:r>
            <a:r>
              <a:rPr lang="en-US" spc="-5" dirty="0">
                <a:latin typeface="Calibri"/>
                <a:cs typeface="Calibri"/>
              </a:rPr>
              <a:t>obligations.</a:t>
            </a:r>
            <a:r>
              <a:rPr lang="en-US" spc="-10" dirty="0">
                <a:latin typeface="Calibri"/>
                <a:cs typeface="Calibri"/>
              </a:rPr>
              <a:t> </a:t>
            </a:r>
            <a:r>
              <a:rPr lang="en-US" spc="-5" dirty="0">
                <a:latin typeface="Calibri"/>
                <a:cs typeface="Calibri"/>
              </a:rPr>
              <a:t>FCFE for </a:t>
            </a:r>
            <a:r>
              <a:rPr lang="en-US" dirty="0">
                <a:latin typeface="Calibri"/>
                <a:cs typeface="Calibri"/>
              </a:rPr>
              <a:t>a</a:t>
            </a:r>
            <a:r>
              <a:rPr lang="en-US" spc="-5" dirty="0">
                <a:latin typeface="Calibri"/>
                <a:cs typeface="Calibri"/>
              </a:rPr>
              <a:t> period </a:t>
            </a:r>
            <a:r>
              <a:rPr lang="en-US" dirty="0">
                <a:latin typeface="Calibri"/>
                <a:cs typeface="Calibri"/>
              </a:rPr>
              <a:t>is </a:t>
            </a:r>
            <a:r>
              <a:rPr lang="en-US" spc="-5" dirty="0">
                <a:latin typeface="Calibri"/>
                <a:cs typeface="Calibri"/>
              </a:rPr>
              <a:t>often calculated </a:t>
            </a:r>
            <a:r>
              <a:rPr lang="en-US" dirty="0">
                <a:latin typeface="Calibri"/>
                <a:cs typeface="Calibri"/>
              </a:rPr>
              <a:t>as:</a:t>
            </a:r>
          </a:p>
          <a:p>
            <a:pPr marL="304800" marR="287655" indent="-289560" algn="just">
              <a:lnSpc>
                <a:spcPct val="150000"/>
              </a:lnSpc>
              <a:buFont typeface="Arial MT"/>
              <a:buChar char="•"/>
              <a:tabLst>
                <a:tab pos="304800" algn="l"/>
                <a:tab pos="305435" algn="l"/>
              </a:tabLst>
            </a:pPr>
            <a:endParaRPr dirty="0">
              <a:latin typeface="Calibri"/>
              <a:cs typeface="Calibri"/>
            </a:endParaRPr>
          </a:p>
          <a:p>
            <a:pPr algn="just">
              <a:lnSpc>
                <a:spcPct val="150000"/>
              </a:lnSpc>
              <a:spcBef>
                <a:spcPts val="30"/>
              </a:spcBef>
            </a:pPr>
            <a:endParaRPr sz="1700" dirty="0">
              <a:latin typeface="Calibri"/>
              <a:cs typeface="Calibri"/>
            </a:endParaRPr>
          </a:p>
          <a:p>
            <a:pPr marL="12700" marR="311150" algn="just">
              <a:lnSpc>
                <a:spcPct val="150000"/>
              </a:lnSpc>
            </a:pPr>
            <a:r>
              <a:rPr b="1" dirty="0">
                <a:latin typeface="Calibri"/>
                <a:cs typeface="Calibri"/>
              </a:rPr>
              <a:t>FCFE</a:t>
            </a:r>
            <a:r>
              <a:rPr b="1" spc="-10" dirty="0">
                <a:latin typeface="Calibri"/>
                <a:cs typeface="Calibri"/>
              </a:rPr>
              <a:t> </a:t>
            </a:r>
            <a:r>
              <a:rPr b="1" dirty="0">
                <a:latin typeface="Calibri"/>
                <a:cs typeface="Calibri"/>
              </a:rPr>
              <a:t>=</a:t>
            </a:r>
            <a:r>
              <a:rPr b="1" spc="-5" dirty="0">
                <a:latin typeface="Calibri"/>
                <a:cs typeface="Calibri"/>
              </a:rPr>
              <a:t> </a:t>
            </a:r>
            <a:r>
              <a:rPr b="1" dirty="0">
                <a:latin typeface="Calibri"/>
                <a:cs typeface="Calibri"/>
              </a:rPr>
              <a:t>net </a:t>
            </a:r>
            <a:r>
              <a:rPr b="1" spc="-5" dirty="0">
                <a:latin typeface="Calibri"/>
                <a:cs typeface="Calibri"/>
              </a:rPr>
              <a:t>income</a:t>
            </a:r>
            <a:r>
              <a:rPr b="1" spc="-10" dirty="0">
                <a:latin typeface="Calibri"/>
                <a:cs typeface="Calibri"/>
              </a:rPr>
              <a:t> </a:t>
            </a:r>
            <a:r>
              <a:rPr b="1" dirty="0">
                <a:latin typeface="Calibri"/>
                <a:cs typeface="Calibri"/>
              </a:rPr>
              <a:t>+</a:t>
            </a:r>
            <a:r>
              <a:rPr b="1" spc="5" dirty="0">
                <a:latin typeface="Calibri"/>
                <a:cs typeface="Calibri"/>
              </a:rPr>
              <a:t> </a:t>
            </a:r>
            <a:r>
              <a:rPr b="1" spc="-5" dirty="0">
                <a:latin typeface="Calibri"/>
                <a:cs typeface="Calibri"/>
              </a:rPr>
              <a:t>depreciation</a:t>
            </a:r>
            <a:r>
              <a:rPr b="1" spc="5" dirty="0">
                <a:latin typeface="Calibri"/>
                <a:cs typeface="Calibri"/>
              </a:rPr>
              <a:t> </a:t>
            </a:r>
            <a:r>
              <a:rPr b="1" dirty="0">
                <a:latin typeface="Calibri"/>
                <a:cs typeface="Calibri"/>
              </a:rPr>
              <a:t>− </a:t>
            </a:r>
            <a:r>
              <a:rPr b="1" spc="-5" dirty="0">
                <a:latin typeface="Calibri"/>
                <a:cs typeface="Calibri"/>
              </a:rPr>
              <a:t>increase in</a:t>
            </a:r>
            <a:r>
              <a:rPr b="1" spc="-10" dirty="0">
                <a:latin typeface="Calibri"/>
                <a:cs typeface="Calibri"/>
              </a:rPr>
              <a:t> </a:t>
            </a:r>
            <a:r>
              <a:rPr b="1" spc="-5" dirty="0">
                <a:latin typeface="Calibri"/>
                <a:cs typeface="Calibri"/>
              </a:rPr>
              <a:t>working capital</a:t>
            </a:r>
            <a:r>
              <a:rPr b="1" spc="35" dirty="0">
                <a:latin typeface="Calibri"/>
                <a:cs typeface="Calibri"/>
              </a:rPr>
              <a:t> </a:t>
            </a:r>
            <a:r>
              <a:rPr dirty="0">
                <a:latin typeface="Calibri"/>
                <a:cs typeface="Calibri"/>
              </a:rPr>
              <a:t>− </a:t>
            </a:r>
            <a:r>
              <a:rPr spc="-5" dirty="0">
                <a:latin typeface="Calibri"/>
                <a:cs typeface="Calibri"/>
              </a:rPr>
              <a:t>fixed</a:t>
            </a:r>
            <a:r>
              <a:rPr spc="5" dirty="0">
                <a:latin typeface="Calibri"/>
                <a:cs typeface="Calibri"/>
              </a:rPr>
              <a:t> </a:t>
            </a:r>
            <a:r>
              <a:rPr spc="-5" dirty="0">
                <a:latin typeface="Calibri"/>
                <a:cs typeface="Calibri"/>
              </a:rPr>
              <a:t>capital</a:t>
            </a:r>
            <a:r>
              <a:rPr spc="-10" dirty="0">
                <a:latin typeface="Calibri"/>
                <a:cs typeface="Calibri"/>
              </a:rPr>
              <a:t> </a:t>
            </a:r>
            <a:r>
              <a:rPr dirty="0">
                <a:latin typeface="Calibri"/>
                <a:cs typeface="Calibri"/>
              </a:rPr>
              <a:t>investment </a:t>
            </a:r>
            <a:r>
              <a:rPr spc="-395" dirty="0">
                <a:latin typeface="Calibri"/>
                <a:cs typeface="Calibri"/>
              </a:rPr>
              <a:t> </a:t>
            </a:r>
            <a:r>
              <a:rPr spc="-5" dirty="0">
                <a:latin typeface="Calibri"/>
                <a:cs typeface="Calibri"/>
              </a:rPr>
              <a:t>(FCInv)</a:t>
            </a:r>
            <a:r>
              <a:rPr spc="-10" dirty="0">
                <a:latin typeface="Calibri"/>
                <a:cs typeface="Calibri"/>
              </a:rPr>
              <a:t> </a:t>
            </a:r>
            <a:r>
              <a:rPr dirty="0">
                <a:latin typeface="Calibri"/>
                <a:cs typeface="Calibri"/>
              </a:rPr>
              <a:t>− </a:t>
            </a:r>
            <a:r>
              <a:rPr spc="-5" dirty="0">
                <a:latin typeface="Calibri"/>
                <a:cs typeface="Calibri"/>
              </a:rPr>
              <a:t>debt </a:t>
            </a:r>
            <a:r>
              <a:rPr spc="-10" dirty="0">
                <a:latin typeface="Calibri"/>
                <a:cs typeface="Calibri"/>
              </a:rPr>
              <a:t>principal</a:t>
            </a:r>
            <a:r>
              <a:rPr spc="-5" dirty="0">
                <a:latin typeface="Calibri"/>
                <a:cs typeface="Calibri"/>
              </a:rPr>
              <a:t> </a:t>
            </a:r>
            <a:r>
              <a:rPr dirty="0">
                <a:latin typeface="Calibri"/>
                <a:cs typeface="Calibri"/>
              </a:rPr>
              <a:t>repayments + </a:t>
            </a:r>
            <a:r>
              <a:rPr spc="-5" dirty="0">
                <a:latin typeface="Calibri"/>
                <a:cs typeface="Calibri"/>
              </a:rPr>
              <a:t>new</a:t>
            </a:r>
            <a:r>
              <a:rPr dirty="0">
                <a:latin typeface="Calibri"/>
                <a:cs typeface="Calibri"/>
              </a:rPr>
              <a:t> </a:t>
            </a:r>
            <a:r>
              <a:rPr spc="-5" dirty="0">
                <a:latin typeface="Calibri"/>
                <a:cs typeface="Calibri"/>
              </a:rPr>
              <a:t>debt</a:t>
            </a:r>
            <a:r>
              <a:rPr dirty="0">
                <a:latin typeface="Calibri"/>
                <a:cs typeface="Calibri"/>
              </a:rPr>
              <a:t> </a:t>
            </a:r>
            <a:r>
              <a:rPr spc="-5" dirty="0">
                <a:latin typeface="Calibri"/>
                <a:cs typeface="Calibri"/>
              </a:rPr>
              <a:t>issues</a:t>
            </a:r>
            <a:endParaRPr dirty="0">
              <a:latin typeface="Calibri"/>
              <a:cs typeface="Calibri"/>
            </a:endParaRPr>
          </a:p>
          <a:p>
            <a:pPr algn="just">
              <a:lnSpc>
                <a:spcPct val="150000"/>
              </a:lnSpc>
              <a:spcBef>
                <a:spcPts val="20"/>
              </a:spcBef>
            </a:pPr>
            <a:endParaRPr sz="1750" dirty="0">
              <a:latin typeface="Calibri"/>
              <a:cs typeface="Calibri"/>
            </a:endParaRPr>
          </a:p>
          <a:p>
            <a:pPr marL="12700" algn="just">
              <a:lnSpc>
                <a:spcPct val="150000"/>
              </a:lnSpc>
              <a:spcBef>
                <a:spcPts val="5"/>
              </a:spcBef>
            </a:pPr>
            <a:r>
              <a:rPr spc="-5" dirty="0">
                <a:latin typeface="Calibri"/>
                <a:cs typeface="Calibri"/>
              </a:rPr>
              <a:t>FCFE</a:t>
            </a:r>
            <a:r>
              <a:rPr spc="-20" dirty="0">
                <a:latin typeface="Calibri"/>
                <a:cs typeface="Calibri"/>
              </a:rPr>
              <a:t> </a:t>
            </a:r>
            <a:r>
              <a:rPr dirty="0">
                <a:latin typeface="Calibri"/>
                <a:cs typeface="Calibri"/>
              </a:rPr>
              <a:t>can</a:t>
            </a:r>
            <a:r>
              <a:rPr spc="-10" dirty="0">
                <a:latin typeface="Calibri"/>
                <a:cs typeface="Calibri"/>
              </a:rPr>
              <a:t> </a:t>
            </a:r>
            <a:r>
              <a:rPr spc="-5" dirty="0">
                <a:latin typeface="Calibri"/>
                <a:cs typeface="Calibri"/>
              </a:rPr>
              <a:t>also</a:t>
            </a:r>
            <a:r>
              <a:rPr spc="-15" dirty="0">
                <a:latin typeface="Calibri"/>
                <a:cs typeface="Calibri"/>
              </a:rPr>
              <a:t> </a:t>
            </a:r>
            <a:r>
              <a:rPr dirty="0">
                <a:latin typeface="Calibri"/>
                <a:cs typeface="Calibri"/>
              </a:rPr>
              <a:t>be</a:t>
            </a:r>
            <a:r>
              <a:rPr spc="-25" dirty="0">
                <a:latin typeface="Calibri"/>
                <a:cs typeface="Calibri"/>
              </a:rPr>
              <a:t> </a:t>
            </a:r>
            <a:r>
              <a:rPr spc="-5" dirty="0">
                <a:latin typeface="Calibri"/>
                <a:cs typeface="Calibri"/>
              </a:rPr>
              <a:t>calculated</a:t>
            </a:r>
            <a:r>
              <a:rPr spc="-15" dirty="0">
                <a:latin typeface="Calibri"/>
                <a:cs typeface="Calibri"/>
              </a:rPr>
              <a:t> </a:t>
            </a:r>
            <a:r>
              <a:rPr dirty="0">
                <a:latin typeface="Calibri"/>
                <a:cs typeface="Calibri"/>
              </a:rPr>
              <a:t>as:</a:t>
            </a:r>
          </a:p>
          <a:p>
            <a:pPr algn="just">
              <a:lnSpc>
                <a:spcPct val="150000"/>
              </a:lnSpc>
              <a:spcBef>
                <a:spcPts val="25"/>
              </a:spcBef>
            </a:pPr>
            <a:endParaRPr sz="1750" dirty="0">
              <a:latin typeface="Calibri"/>
              <a:cs typeface="Calibri"/>
            </a:endParaRPr>
          </a:p>
          <a:p>
            <a:pPr marL="12700" algn="just">
              <a:lnSpc>
                <a:spcPct val="150000"/>
              </a:lnSpc>
            </a:pPr>
            <a:r>
              <a:rPr b="1" dirty="0">
                <a:latin typeface="Calibri"/>
                <a:cs typeface="Calibri"/>
              </a:rPr>
              <a:t>FCFE</a:t>
            </a:r>
            <a:r>
              <a:rPr b="1" spc="-10" dirty="0">
                <a:latin typeface="Calibri"/>
                <a:cs typeface="Calibri"/>
              </a:rPr>
              <a:t> </a:t>
            </a:r>
            <a:r>
              <a:rPr dirty="0">
                <a:latin typeface="Calibri"/>
                <a:cs typeface="Calibri"/>
              </a:rPr>
              <a:t>=</a:t>
            </a:r>
            <a:r>
              <a:rPr spc="-10" dirty="0">
                <a:latin typeface="Calibri"/>
                <a:cs typeface="Calibri"/>
              </a:rPr>
              <a:t> </a:t>
            </a:r>
            <a:r>
              <a:rPr dirty="0">
                <a:latin typeface="Calibri"/>
                <a:cs typeface="Calibri"/>
              </a:rPr>
              <a:t>cash</a:t>
            </a:r>
            <a:r>
              <a:rPr spc="-5" dirty="0">
                <a:latin typeface="Calibri"/>
                <a:cs typeface="Calibri"/>
              </a:rPr>
              <a:t> flow</a:t>
            </a:r>
            <a:r>
              <a:rPr spc="-10" dirty="0">
                <a:latin typeface="Calibri"/>
                <a:cs typeface="Calibri"/>
              </a:rPr>
              <a:t> </a:t>
            </a:r>
            <a:r>
              <a:rPr spc="-5" dirty="0">
                <a:latin typeface="Calibri"/>
                <a:cs typeface="Calibri"/>
              </a:rPr>
              <a:t>from</a:t>
            </a:r>
            <a:r>
              <a:rPr spc="-10" dirty="0">
                <a:latin typeface="Calibri"/>
                <a:cs typeface="Calibri"/>
              </a:rPr>
              <a:t> </a:t>
            </a:r>
            <a:r>
              <a:rPr spc="-5" dirty="0">
                <a:latin typeface="Calibri"/>
                <a:cs typeface="Calibri"/>
              </a:rPr>
              <a:t>operations</a:t>
            </a:r>
            <a:r>
              <a:rPr dirty="0">
                <a:latin typeface="Calibri"/>
                <a:cs typeface="Calibri"/>
              </a:rPr>
              <a:t> −</a:t>
            </a:r>
            <a:r>
              <a:rPr spc="20" dirty="0">
                <a:latin typeface="Calibri"/>
                <a:cs typeface="Calibri"/>
              </a:rPr>
              <a:t> </a:t>
            </a:r>
            <a:r>
              <a:rPr spc="-5" dirty="0">
                <a:latin typeface="Calibri"/>
                <a:cs typeface="Calibri"/>
              </a:rPr>
              <a:t>FCInv</a:t>
            </a:r>
            <a:r>
              <a:rPr spc="-10" dirty="0">
                <a:latin typeface="Calibri"/>
                <a:cs typeface="Calibri"/>
              </a:rPr>
              <a:t> </a:t>
            </a:r>
            <a:r>
              <a:rPr dirty="0">
                <a:latin typeface="Calibri"/>
                <a:cs typeface="Calibri"/>
              </a:rPr>
              <a:t>+</a:t>
            </a:r>
            <a:r>
              <a:rPr spc="-10" dirty="0">
                <a:latin typeface="Calibri"/>
                <a:cs typeface="Calibri"/>
              </a:rPr>
              <a:t> </a:t>
            </a:r>
            <a:r>
              <a:rPr dirty="0">
                <a:latin typeface="Calibri"/>
                <a:cs typeface="Calibri"/>
              </a:rPr>
              <a:t>net</a:t>
            </a:r>
            <a:r>
              <a:rPr spc="-5" dirty="0">
                <a:latin typeface="Calibri"/>
                <a:cs typeface="Calibri"/>
              </a:rPr>
              <a:t> </a:t>
            </a:r>
            <a:r>
              <a:rPr spc="-10" dirty="0">
                <a:latin typeface="Calibri"/>
                <a:cs typeface="Calibri"/>
              </a:rPr>
              <a:t>borrowing</a:t>
            </a:r>
            <a:endParaRPr dirty="0">
              <a:latin typeface="Calibri"/>
              <a:cs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213756" y="232665"/>
            <a:ext cx="11978243" cy="5816592"/>
          </a:xfrm>
          <a:prstGeom prst="rect">
            <a:avLst/>
          </a:prstGeom>
        </p:spPr>
        <p:txBody>
          <a:bodyPr vert="horz" wrap="square" lIns="0" tIns="23495" rIns="0" bIns="0" rtlCol="0">
            <a:spAutoFit/>
          </a:bodyPr>
          <a:lstStyle/>
          <a:p>
            <a:pPr algn="l">
              <a:lnSpc>
                <a:spcPct val="150000"/>
              </a:lnSpc>
            </a:pPr>
            <a:r>
              <a:rPr lang="en-US" b="1" i="0" dirty="0">
                <a:solidFill>
                  <a:srgbClr val="111111"/>
                </a:solidFill>
                <a:effectLst/>
                <a:latin typeface="Times New Roman" panose="02020603050405020304" pitchFamily="18" charset="0"/>
                <a:cs typeface="Times New Roman" panose="02020603050405020304" pitchFamily="18" charset="0"/>
              </a:rPr>
              <a:t>What Is Working Capital?</a:t>
            </a:r>
          </a:p>
          <a:p>
            <a:pPr algn="l">
              <a:lnSpc>
                <a:spcPct val="150000"/>
              </a:lnSpc>
            </a:pPr>
            <a:r>
              <a:rPr lang="en-US" b="0" i="0" dirty="0">
                <a:solidFill>
                  <a:srgbClr val="111111"/>
                </a:solidFill>
                <a:effectLst/>
                <a:latin typeface="Times New Roman" panose="02020603050405020304" pitchFamily="18" charset="0"/>
                <a:cs typeface="Times New Roman" panose="02020603050405020304" pitchFamily="18" charset="0"/>
              </a:rPr>
              <a:t>Working capital, also known as net working capital (NWC), is the difference between a company’s </a:t>
            </a:r>
            <a:r>
              <a:rPr lang="en-US" b="0" i="0" u="sng" dirty="0">
                <a:solidFill>
                  <a:srgbClr val="2C40D0"/>
                </a:solidFill>
                <a:effectLst/>
                <a:latin typeface="Times New Roman" panose="02020603050405020304" pitchFamily="18" charset="0"/>
                <a:cs typeface="Times New Roman" panose="02020603050405020304" pitchFamily="18" charset="0"/>
                <a:hlinkClick r:id="rId2"/>
              </a:rPr>
              <a:t>current assets</a:t>
            </a:r>
            <a:r>
              <a:rPr lang="en-US" b="0" i="0" dirty="0">
                <a:solidFill>
                  <a:srgbClr val="111111"/>
                </a:solidFill>
                <a:effectLst/>
                <a:latin typeface="Times New Roman" panose="02020603050405020304" pitchFamily="18" charset="0"/>
                <a:cs typeface="Times New Roman" panose="02020603050405020304" pitchFamily="18" charset="0"/>
              </a:rPr>
              <a:t>—such as cash, accounts receivable/customers’ unpaid bills, and inventories of raw materials and finished goods—and its </a:t>
            </a:r>
            <a:r>
              <a:rPr lang="en-US" b="0" i="0" u="sng" dirty="0">
                <a:solidFill>
                  <a:srgbClr val="2C40D0"/>
                </a:solidFill>
                <a:effectLst/>
                <a:latin typeface="Times New Roman" panose="02020603050405020304" pitchFamily="18" charset="0"/>
                <a:cs typeface="Times New Roman" panose="02020603050405020304" pitchFamily="18" charset="0"/>
                <a:hlinkClick r:id="rId3"/>
              </a:rPr>
              <a:t>current liabilities</a:t>
            </a:r>
            <a:r>
              <a:rPr lang="en-US" b="0" i="0" dirty="0">
                <a:solidFill>
                  <a:srgbClr val="111111"/>
                </a:solidFill>
                <a:effectLst/>
                <a:latin typeface="Times New Roman" panose="02020603050405020304" pitchFamily="18" charset="0"/>
                <a:cs typeface="Times New Roman" panose="02020603050405020304" pitchFamily="18" charset="0"/>
              </a:rPr>
              <a:t>, such as accounts payable and debts. It's a commonly used measurement to gauge the short-term health of an organization.</a:t>
            </a:r>
          </a:p>
          <a:p>
            <a:pPr algn="l">
              <a:lnSpc>
                <a:spcPct val="150000"/>
              </a:lnSpc>
              <a:buFont typeface="Arial" panose="020B0604020202020204" pitchFamily="34" charset="0"/>
              <a:buChar char="•"/>
            </a:pPr>
            <a:endParaRPr lang="en-US" b="0" i="0" dirty="0">
              <a:solidFill>
                <a:srgbClr val="111111"/>
              </a:solidFill>
              <a:effectLst/>
              <a:latin typeface="Times New Roman" panose="02020603050405020304" pitchFamily="18" charset="0"/>
              <a:cs typeface="Times New Roman" panose="02020603050405020304" pitchFamily="18" charset="0"/>
            </a:endParaRPr>
          </a:p>
          <a:p>
            <a:pPr algn="l">
              <a:lnSpc>
                <a:spcPct val="150000"/>
              </a:lnSpc>
              <a:buFont typeface="Arial" panose="020B0604020202020204" pitchFamily="34" charset="0"/>
              <a:buChar char="•"/>
            </a:pPr>
            <a:r>
              <a:rPr lang="en-US" b="0" i="0" dirty="0">
                <a:solidFill>
                  <a:srgbClr val="111111"/>
                </a:solidFill>
                <a:effectLst/>
                <a:latin typeface="Times New Roman" panose="02020603050405020304" pitchFamily="18" charset="0"/>
                <a:cs typeface="Times New Roman" panose="02020603050405020304" pitchFamily="18" charset="0"/>
              </a:rPr>
              <a:t>Working capital, also called net working capital, represents the difference between a company’s current assets and current liabilities.</a:t>
            </a:r>
          </a:p>
          <a:p>
            <a:pPr algn="l">
              <a:lnSpc>
                <a:spcPct val="150000"/>
              </a:lnSpc>
              <a:buFont typeface="Arial" panose="020B0604020202020204" pitchFamily="34" charset="0"/>
              <a:buChar char="•"/>
            </a:pPr>
            <a:r>
              <a:rPr lang="en-US" b="0" i="0" dirty="0">
                <a:solidFill>
                  <a:srgbClr val="111111"/>
                </a:solidFill>
                <a:effectLst/>
                <a:latin typeface="Times New Roman" panose="02020603050405020304" pitchFamily="18" charset="0"/>
                <a:cs typeface="Times New Roman" panose="02020603050405020304" pitchFamily="18" charset="0"/>
              </a:rPr>
              <a:t>Working capital is a measure of a company’s liquidity and short-term financial health.</a:t>
            </a:r>
          </a:p>
          <a:p>
            <a:pPr algn="l">
              <a:lnSpc>
                <a:spcPct val="150000"/>
              </a:lnSpc>
              <a:buFont typeface="Arial" panose="020B0604020202020204" pitchFamily="34" charset="0"/>
              <a:buChar char="•"/>
            </a:pPr>
            <a:r>
              <a:rPr lang="en-US" b="0" i="0" dirty="0">
                <a:solidFill>
                  <a:srgbClr val="111111"/>
                </a:solidFill>
                <a:effectLst/>
                <a:latin typeface="Times New Roman" panose="02020603050405020304" pitchFamily="18" charset="0"/>
                <a:cs typeface="Times New Roman" panose="02020603050405020304" pitchFamily="18" charset="0"/>
              </a:rPr>
              <a:t>A company has negative working if its ratio of current assets to liabilities is less than one (or if it has more current liabilities than current assets).</a:t>
            </a:r>
          </a:p>
          <a:p>
            <a:pPr algn="l">
              <a:lnSpc>
                <a:spcPct val="150000"/>
              </a:lnSpc>
              <a:buFont typeface="Arial" panose="020B0604020202020204" pitchFamily="34" charset="0"/>
              <a:buChar char="•"/>
            </a:pPr>
            <a:r>
              <a:rPr lang="en-US" b="0" i="0" dirty="0">
                <a:solidFill>
                  <a:srgbClr val="111111"/>
                </a:solidFill>
                <a:effectLst/>
                <a:latin typeface="Times New Roman" panose="02020603050405020304" pitchFamily="18" charset="0"/>
                <a:cs typeface="Times New Roman" panose="02020603050405020304" pitchFamily="18" charset="0"/>
              </a:rPr>
              <a:t>Positive working capital indicates that a company can fund its current operations and invest in future activities and growth.</a:t>
            </a:r>
          </a:p>
          <a:p>
            <a:pPr algn="l">
              <a:lnSpc>
                <a:spcPct val="150000"/>
              </a:lnSpc>
              <a:buFont typeface="Arial" panose="020B0604020202020204" pitchFamily="34" charset="0"/>
              <a:buChar char="•"/>
            </a:pPr>
            <a:r>
              <a:rPr lang="en-US" b="0" i="0" dirty="0">
                <a:solidFill>
                  <a:srgbClr val="111111"/>
                </a:solidFill>
                <a:effectLst/>
                <a:latin typeface="Times New Roman" panose="02020603050405020304" pitchFamily="18" charset="0"/>
                <a:cs typeface="Times New Roman" panose="02020603050405020304" pitchFamily="18" charset="0"/>
              </a:rPr>
              <a:t>High working capital isn’t always a good thing. It might indicate that the business has too much inventory, not investing its excess cash, or not capitalizing on low-expense debt opportunities.</a:t>
            </a:r>
          </a:p>
          <a:p>
            <a:pPr marL="304800" marR="73660" indent="-289560" algn="just">
              <a:lnSpc>
                <a:spcPct val="150000"/>
              </a:lnSpc>
              <a:spcBef>
                <a:spcPts val="185"/>
              </a:spcBef>
              <a:buFont typeface="Arial MT"/>
              <a:buChar char="•"/>
              <a:tabLst>
                <a:tab pos="304800" algn="l"/>
                <a:tab pos="305435" algn="l"/>
              </a:tabLst>
            </a:pPr>
            <a:endParaRPr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575388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130629" y="115316"/>
            <a:ext cx="11970327" cy="5786841"/>
          </a:xfrm>
          <a:prstGeom prst="rect">
            <a:avLst/>
          </a:prstGeom>
        </p:spPr>
        <p:txBody>
          <a:bodyPr vert="horz" wrap="square" lIns="0" tIns="12700" rIns="0" bIns="0" rtlCol="0">
            <a:spAutoFit/>
          </a:bodyPr>
          <a:lstStyle/>
          <a:p>
            <a:pPr marR="4732655" algn="ctr">
              <a:lnSpc>
                <a:spcPct val="150000"/>
              </a:lnSpc>
              <a:spcBef>
                <a:spcPts val="100"/>
              </a:spcBef>
            </a:pPr>
            <a:r>
              <a:rPr b="1" i="1" u="heavy" dirty="0">
                <a:solidFill>
                  <a:srgbClr val="FF0000"/>
                </a:solidFill>
                <a:uFill>
                  <a:solidFill>
                    <a:srgbClr val="FF0000"/>
                  </a:solidFill>
                </a:uFill>
                <a:latin typeface="Calibri"/>
                <a:cs typeface="Calibri"/>
              </a:rPr>
              <a:t>Estimating</a:t>
            </a:r>
            <a:r>
              <a:rPr b="1" i="1" u="heavy" spc="-15" dirty="0">
                <a:solidFill>
                  <a:srgbClr val="FF0000"/>
                </a:solidFill>
                <a:uFill>
                  <a:solidFill>
                    <a:srgbClr val="FF0000"/>
                  </a:solidFill>
                </a:uFill>
                <a:latin typeface="Calibri"/>
                <a:cs typeface="Calibri"/>
              </a:rPr>
              <a:t> </a:t>
            </a:r>
            <a:r>
              <a:rPr b="1" i="1" u="heavy" dirty="0">
                <a:solidFill>
                  <a:srgbClr val="FF0000"/>
                </a:solidFill>
                <a:uFill>
                  <a:solidFill>
                    <a:srgbClr val="FF0000"/>
                  </a:solidFill>
                </a:uFill>
                <a:latin typeface="Calibri"/>
                <a:cs typeface="Calibri"/>
              </a:rPr>
              <a:t>the</a:t>
            </a:r>
            <a:r>
              <a:rPr b="1" i="1" u="heavy" spc="-15" dirty="0">
                <a:solidFill>
                  <a:srgbClr val="FF0000"/>
                </a:solidFill>
                <a:uFill>
                  <a:solidFill>
                    <a:srgbClr val="FF0000"/>
                  </a:solidFill>
                </a:uFill>
                <a:latin typeface="Calibri"/>
                <a:cs typeface="Calibri"/>
              </a:rPr>
              <a:t> </a:t>
            </a:r>
            <a:r>
              <a:rPr b="1" i="1" u="heavy" dirty="0">
                <a:solidFill>
                  <a:srgbClr val="FF0000"/>
                </a:solidFill>
                <a:uFill>
                  <a:solidFill>
                    <a:srgbClr val="FF0000"/>
                  </a:solidFill>
                </a:uFill>
                <a:latin typeface="Calibri"/>
                <a:cs typeface="Calibri"/>
              </a:rPr>
              <a:t>Required</a:t>
            </a:r>
            <a:r>
              <a:rPr b="1" i="1" u="heavy" spc="-15" dirty="0">
                <a:solidFill>
                  <a:srgbClr val="FF0000"/>
                </a:solidFill>
                <a:uFill>
                  <a:solidFill>
                    <a:srgbClr val="FF0000"/>
                  </a:solidFill>
                </a:uFill>
                <a:latin typeface="Calibri"/>
                <a:cs typeface="Calibri"/>
              </a:rPr>
              <a:t> </a:t>
            </a:r>
            <a:r>
              <a:rPr b="1" i="1" u="heavy" spc="-5" dirty="0">
                <a:solidFill>
                  <a:srgbClr val="FF0000"/>
                </a:solidFill>
                <a:uFill>
                  <a:solidFill>
                    <a:srgbClr val="FF0000"/>
                  </a:solidFill>
                </a:uFill>
                <a:latin typeface="Calibri"/>
                <a:cs typeface="Calibri"/>
              </a:rPr>
              <a:t>Return</a:t>
            </a:r>
            <a:r>
              <a:rPr b="1" i="1" u="heavy" spc="-20" dirty="0">
                <a:solidFill>
                  <a:srgbClr val="FF0000"/>
                </a:solidFill>
                <a:uFill>
                  <a:solidFill>
                    <a:srgbClr val="FF0000"/>
                  </a:solidFill>
                </a:uFill>
                <a:latin typeface="Calibri"/>
                <a:cs typeface="Calibri"/>
              </a:rPr>
              <a:t> </a:t>
            </a:r>
            <a:r>
              <a:rPr b="1" i="1" u="heavy" spc="-5" dirty="0">
                <a:solidFill>
                  <a:srgbClr val="FF0000"/>
                </a:solidFill>
                <a:uFill>
                  <a:solidFill>
                    <a:srgbClr val="FF0000"/>
                  </a:solidFill>
                </a:uFill>
                <a:latin typeface="Calibri"/>
                <a:cs typeface="Calibri"/>
              </a:rPr>
              <a:t>for</a:t>
            </a:r>
            <a:r>
              <a:rPr b="1" i="1" u="heavy" spc="-20" dirty="0">
                <a:solidFill>
                  <a:srgbClr val="FF0000"/>
                </a:solidFill>
                <a:uFill>
                  <a:solidFill>
                    <a:srgbClr val="FF0000"/>
                  </a:solidFill>
                </a:uFill>
                <a:latin typeface="Calibri"/>
                <a:cs typeface="Calibri"/>
              </a:rPr>
              <a:t> </a:t>
            </a:r>
            <a:r>
              <a:rPr b="1" i="1" u="heavy" spc="-5" dirty="0">
                <a:solidFill>
                  <a:srgbClr val="FF0000"/>
                </a:solidFill>
                <a:uFill>
                  <a:solidFill>
                    <a:srgbClr val="FF0000"/>
                  </a:solidFill>
                </a:uFill>
                <a:latin typeface="Calibri"/>
                <a:cs typeface="Calibri"/>
              </a:rPr>
              <a:t>Equity</a:t>
            </a:r>
            <a:endParaRPr dirty="0">
              <a:latin typeface="Calibri"/>
              <a:cs typeface="Calibri"/>
            </a:endParaRPr>
          </a:p>
          <a:p>
            <a:pPr>
              <a:lnSpc>
                <a:spcPct val="150000"/>
              </a:lnSpc>
              <a:spcBef>
                <a:spcPts val="45"/>
              </a:spcBef>
            </a:pPr>
            <a:endParaRPr dirty="0">
              <a:latin typeface="Calibri"/>
              <a:cs typeface="Calibri"/>
            </a:endParaRPr>
          </a:p>
          <a:p>
            <a:pPr marL="304800" marR="166370" indent="-289560">
              <a:lnSpc>
                <a:spcPct val="150000"/>
              </a:lnSpc>
              <a:buFont typeface="Arial MT"/>
              <a:buChar char="•"/>
              <a:tabLst>
                <a:tab pos="304800" algn="l"/>
                <a:tab pos="305435" algn="l"/>
              </a:tabLst>
            </a:pPr>
            <a:r>
              <a:rPr spc="-5" dirty="0">
                <a:latin typeface="Calibri"/>
                <a:cs typeface="Calibri"/>
              </a:rPr>
              <a:t>The</a:t>
            </a:r>
            <a:r>
              <a:rPr dirty="0">
                <a:latin typeface="Calibri"/>
                <a:cs typeface="Calibri"/>
              </a:rPr>
              <a:t> </a:t>
            </a:r>
            <a:r>
              <a:rPr spc="-5" dirty="0">
                <a:latin typeface="Calibri"/>
                <a:cs typeface="Calibri"/>
              </a:rPr>
              <a:t>capital</a:t>
            </a:r>
            <a:r>
              <a:rPr spc="-10" dirty="0">
                <a:latin typeface="Calibri"/>
                <a:cs typeface="Calibri"/>
              </a:rPr>
              <a:t> </a:t>
            </a:r>
            <a:r>
              <a:rPr dirty="0">
                <a:latin typeface="Calibri"/>
                <a:cs typeface="Calibri"/>
              </a:rPr>
              <a:t>asset</a:t>
            </a:r>
            <a:r>
              <a:rPr spc="5" dirty="0">
                <a:latin typeface="Calibri"/>
                <a:cs typeface="Calibri"/>
              </a:rPr>
              <a:t> </a:t>
            </a:r>
            <a:r>
              <a:rPr spc="-10" dirty="0">
                <a:latin typeface="Calibri"/>
                <a:cs typeface="Calibri"/>
              </a:rPr>
              <a:t>pricing</a:t>
            </a:r>
            <a:r>
              <a:rPr dirty="0">
                <a:latin typeface="Calibri"/>
                <a:cs typeface="Calibri"/>
              </a:rPr>
              <a:t> model </a:t>
            </a:r>
            <a:r>
              <a:rPr spc="-5" dirty="0">
                <a:latin typeface="Calibri"/>
                <a:cs typeface="Calibri"/>
              </a:rPr>
              <a:t>(CAPM) provides</a:t>
            </a:r>
            <a:r>
              <a:rPr spc="10" dirty="0">
                <a:latin typeface="Calibri"/>
                <a:cs typeface="Calibri"/>
              </a:rPr>
              <a:t> </a:t>
            </a:r>
            <a:r>
              <a:rPr dirty="0">
                <a:latin typeface="Calibri"/>
                <a:cs typeface="Calibri"/>
              </a:rPr>
              <a:t>an </a:t>
            </a:r>
            <a:r>
              <a:rPr spc="-5" dirty="0">
                <a:latin typeface="Calibri"/>
                <a:cs typeface="Calibri"/>
              </a:rPr>
              <a:t>estimate</a:t>
            </a:r>
            <a:r>
              <a:rPr dirty="0">
                <a:latin typeface="Calibri"/>
                <a:cs typeface="Calibri"/>
              </a:rPr>
              <a:t> </a:t>
            </a:r>
            <a:r>
              <a:rPr spc="-5" dirty="0">
                <a:latin typeface="Calibri"/>
                <a:cs typeface="Calibri"/>
              </a:rPr>
              <a:t>of</a:t>
            </a:r>
            <a:r>
              <a:rPr spc="5" dirty="0">
                <a:latin typeface="Calibri"/>
                <a:cs typeface="Calibri"/>
              </a:rPr>
              <a:t> </a:t>
            </a:r>
            <a:r>
              <a:rPr spc="-10" dirty="0">
                <a:latin typeface="Calibri"/>
                <a:cs typeface="Calibri"/>
              </a:rPr>
              <a:t>the</a:t>
            </a:r>
            <a:r>
              <a:rPr dirty="0">
                <a:latin typeface="Calibri"/>
                <a:cs typeface="Calibri"/>
              </a:rPr>
              <a:t> required</a:t>
            </a:r>
            <a:r>
              <a:rPr spc="5" dirty="0">
                <a:latin typeface="Calibri"/>
                <a:cs typeface="Calibri"/>
              </a:rPr>
              <a:t> </a:t>
            </a:r>
            <a:r>
              <a:rPr dirty="0">
                <a:latin typeface="Calibri"/>
                <a:cs typeface="Calibri"/>
              </a:rPr>
              <a:t>rate</a:t>
            </a:r>
            <a:r>
              <a:rPr spc="-15" dirty="0">
                <a:latin typeface="Calibri"/>
                <a:cs typeface="Calibri"/>
              </a:rPr>
              <a:t> </a:t>
            </a:r>
            <a:r>
              <a:rPr spc="-5" dirty="0">
                <a:latin typeface="Calibri"/>
                <a:cs typeface="Calibri"/>
              </a:rPr>
              <a:t>of </a:t>
            </a:r>
            <a:r>
              <a:rPr dirty="0">
                <a:latin typeface="Calibri"/>
                <a:cs typeface="Calibri"/>
              </a:rPr>
              <a:t> return </a:t>
            </a:r>
            <a:r>
              <a:rPr spc="-5" dirty="0">
                <a:latin typeface="Calibri"/>
                <a:cs typeface="Calibri"/>
              </a:rPr>
              <a:t>(</a:t>
            </a:r>
            <a:r>
              <a:rPr i="1" spc="-5" dirty="0">
                <a:latin typeface="Calibri"/>
                <a:cs typeface="Calibri"/>
              </a:rPr>
              <a:t>k</a:t>
            </a:r>
            <a:r>
              <a:rPr spc="-5" dirty="0">
                <a:latin typeface="Calibri"/>
                <a:cs typeface="Calibri"/>
              </a:rPr>
              <a:t>i) for security</a:t>
            </a:r>
            <a:r>
              <a:rPr dirty="0">
                <a:latin typeface="Calibri"/>
                <a:cs typeface="Calibri"/>
              </a:rPr>
              <a:t> </a:t>
            </a:r>
            <a:r>
              <a:rPr i="1" dirty="0">
                <a:latin typeface="Calibri"/>
                <a:cs typeface="Calibri"/>
              </a:rPr>
              <a:t>i</a:t>
            </a:r>
            <a:r>
              <a:rPr i="1" spc="-5" dirty="0">
                <a:latin typeface="Calibri"/>
                <a:cs typeface="Calibri"/>
              </a:rPr>
              <a:t> </a:t>
            </a:r>
            <a:r>
              <a:rPr dirty="0">
                <a:latin typeface="Calibri"/>
                <a:cs typeface="Calibri"/>
              </a:rPr>
              <a:t>as</a:t>
            </a:r>
            <a:r>
              <a:rPr spc="5" dirty="0">
                <a:latin typeface="Calibri"/>
                <a:cs typeface="Calibri"/>
              </a:rPr>
              <a:t> </a:t>
            </a:r>
            <a:r>
              <a:rPr dirty="0">
                <a:latin typeface="Calibri"/>
                <a:cs typeface="Calibri"/>
              </a:rPr>
              <a:t>a</a:t>
            </a:r>
            <a:r>
              <a:rPr spc="-5" dirty="0">
                <a:latin typeface="Calibri"/>
                <a:cs typeface="Calibri"/>
              </a:rPr>
              <a:t> function of</a:t>
            </a:r>
            <a:r>
              <a:rPr spc="5" dirty="0">
                <a:latin typeface="Calibri"/>
                <a:cs typeface="Calibri"/>
              </a:rPr>
              <a:t> </a:t>
            </a:r>
            <a:r>
              <a:rPr spc="-5" dirty="0">
                <a:latin typeface="Calibri"/>
                <a:cs typeface="Calibri"/>
              </a:rPr>
              <a:t>its</a:t>
            </a:r>
            <a:r>
              <a:rPr spc="15" dirty="0">
                <a:latin typeface="Calibri"/>
                <a:cs typeface="Calibri"/>
              </a:rPr>
              <a:t> </a:t>
            </a:r>
            <a:r>
              <a:rPr b="1" spc="-5" dirty="0">
                <a:latin typeface="Calibri"/>
                <a:cs typeface="Calibri"/>
              </a:rPr>
              <a:t>systematic risk</a:t>
            </a:r>
            <a:r>
              <a:rPr b="1" spc="25" dirty="0">
                <a:latin typeface="Calibri"/>
                <a:cs typeface="Calibri"/>
              </a:rPr>
              <a:t> </a:t>
            </a:r>
            <a:r>
              <a:rPr spc="-5" dirty="0">
                <a:latin typeface="Calibri"/>
                <a:cs typeface="Calibri"/>
              </a:rPr>
              <a:t>(βi),</a:t>
            </a:r>
            <a:r>
              <a:rPr spc="-15" dirty="0">
                <a:latin typeface="Calibri"/>
                <a:cs typeface="Calibri"/>
              </a:rPr>
              <a:t> </a:t>
            </a:r>
            <a:r>
              <a:rPr dirty="0">
                <a:latin typeface="Calibri"/>
                <a:cs typeface="Calibri"/>
              </a:rPr>
              <a:t>the </a:t>
            </a:r>
            <a:r>
              <a:rPr spc="-5" dirty="0">
                <a:latin typeface="Calibri"/>
                <a:cs typeface="Calibri"/>
              </a:rPr>
              <a:t>risk-free</a:t>
            </a:r>
            <a:r>
              <a:rPr spc="5" dirty="0">
                <a:latin typeface="Calibri"/>
                <a:cs typeface="Calibri"/>
              </a:rPr>
              <a:t> </a:t>
            </a:r>
            <a:r>
              <a:rPr dirty="0">
                <a:latin typeface="Calibri"/>
                <a:cs typeface="Calibri"/>
              </a:rPr>
              <a:t>rate</a:t>
            </a:r>
            <a:r>
              <a:rPr spc="-10" dirty="0">
                <a:latin typeface="Calibri"/>
                <a:cs typeface="Calibri"/>
              </a:rPr>
              <a:t> </a:t>
            </a:r>
            <a:r>
              <a:rPr spc="-5" dirty="0">
                <a:latin typeface="Calibri"/>
                <a:cs typeface="Calibri"/>
              </a:rPr>
              <a:t>(</a:t>
            </a:r>
            <a:r>
              <a:rPr i="1" spc="-5" dirty="0">
                <a:latin typeface="Calibri"/>
                <a:cs typeface="Calibri"/>
              </a:rPr>
              <a:t>R</a:t>
            </a:r>
            <a:r>
              <a:rPr spc="-5" dirty="0">
                <a:latin typeface="Calibri"/>
                <a:cs typeface="Calibri"/>
              </a:rPr>
              <a:t>f), </a:t>
            </a:r>
            <a:r>
              <a:rPr dirty="0">
                <a:latin typeface="Calibri"/>
                <a:cs typeface="Calibri"/>
              </a:rPr>
              <a:t>and </a:t>
            </a:r>
            <a:r>
              <a:rPr spc="-390" dirty="0">
                <a:latin typeface="Calibri"/>
                <a:cs typeface="Calibri"/>
              </a:rPr>
              <a:t> </a:t>
            </a:r>
            <a:r>
              <a:rPr dirty="0">
                <a:latin typeface="Calibri"/>
                <a:cs typeface="Calibri"/>
              </a:rPr>
              <a:t>the</a:t>
            </a:r>
            <a:r>
              <a:rPr spc="-5" dirty="0">
                <a:latin typeface="Calibri"/>
                <a:cs typeface="Calibri"/>
              </a:rPr>
              <a:t> expected</a:t>
            </a:r>
            <a:r>
              <a:rPr dirty="0">
                <a:latin typeface="Calibri"/>
                <a:cs typeface="Calibri"/>
              </a:rPr>
              <a:t> </a:t>
            </a:r>
            <a:r>
              <a:rPr spc="-5" dirty="0">
                <a:latin typeface="Calibri"/>
                <a:cs typeface="Calibri"/>
              </a:rPr>
              <a:t>return</a:t>
            </a:r>
            <a:r>
              <a:rPr spc="5" dirty="0">
                <a:latin typeface="Calibri"/>
                <a:cs typeface="Calibri"/>
              </a:rPr>
              <a:t> </a:t>
            </a:r>
            <a:r>
              <a:rPr spc="-5" dirty="0">
                <a:latin typeface="Calibri"/>
                <a:cs typeface="Calibri"/>
              </a:rPr>
              <a:t>on </a:t>
            </a:r>
            <a:r>
              <a:rPr dirty="0">
                <a:latin typeface="Calibri"/>
                <a:cs typeface="Calibri"/>
              </a:rPr>
              <a:t>the</a:t>
            </a:r>
            <a:r>
              <a:rPr spc="5" dirty="0">
                <a:latin typeface="Calibri"/>
                <a:cs typeface="Calibri"/>
              </a:rPr>
              <a:t> </a:t>
            </a:r>
            <a:r>
              <a:rPr spc="-5" dirty="0">
                <a:latin typeface="Calibri"/>
                <a:cs typeface="Calibri"/>
              </a:rPr>
              <a:t>market</a:t>
            </a:r>
            <a:endParaRPr dirty="0">
              <a:latin typeface="Calibri"/>
              <a:cs typeface="Calibri"/>
            </a:endParaRPr>
          </a:p>
          <a:p>
            <a:pPr>
              <a:lnSpc>
                <a:spcPct val="150000"/>
              </a:lnSpc>
              <a:spcBef>
                <a:spcPts val="15"/>
              </a:spcBef>
              <a:buFont typeface="Arial MT"/>
              <a:buChar char="•"/>
            </a:pPr>
            <a:endParaRPr dirty="0">
              <a:latin typeface="Calibri"/>
              <a:cs typeface="Calibri"/>
            </a:endParaRPr>
          </a:p>
          <a:p>
            <a:pPr marR="4691380" algn="ctr">
              <a:lnSpc>
                <a:spcPct val="150000"/>
              </a:lnSpc>
            </a:pPr>
            <a:r>
              <a:rPr spc="-5" dirty="0">
                <a:latin typeface="Calibri"/>
                <a:cs typeface="Calibri"/>
              </a:rPr>
              <a:t>[E(Rmkt)]</a:t>
            </a:r>
            <a:r>
              <a:rPr spc="-15" dirty="0">
                <a:latin typeface="Calibri"/>
                <a:cs typeface="Calibri"/>
              </a:rPr>
              <a:t> </a:t>
            </a:r>
            <a:r>
              <a:rPr dirty="0">
                <a:latin typeface="Calibri"/>
                <a:cs typeface="Calibri"/>
              </a:rPr>
              <a:t>as: R</a:t>
            </a:r>
            <a:r>
              <a:rPr spc="-10" dirty="0">
                <a:latin typeface="Calibri"/>
                <a:cs typeface="Calibri"/>
              </a:rPr>
              <a:t> </a:t>
            </a:r>
            <a:r>
              <a:rPr dirty="0">
                <a:latin typeface="Calibri"/>
                <a:cs typeface="Calibri"/>
              </a:rPr>
              <a:t>=</a:t>
            </a:r>
            <a:r>
              <a:rPr spc="10" dirty="0">
                <a:latin typeface="Calibri"/>
                <a:cs typeface="Calibri"/>
              </a:rPr>
              <a:t> </a:t>
            </a:r>
            <a:r>
              <a:rPr spc="-5" dirty="0">
                <a:latin typeface="Calibri"/>
                <a:cs typeface="Calibri"/>
              </a:rPr>
              <a:t>Rf</a:t>
            </a:r>
            <a:r>
              <a:rPr spc="150" dirty="0">
                <a:latin typeface="Calibri"/>
                <a:cs typeface="Calibri"/>
              </a:rPr>
              <a:t> </a:t>
            </a:r>
            <a:r>
              <a:rPr dirty="0">
                <a:latin typeface="Calibri"/>
                <a:cs typeface="Calibri"/>
              </a:rPr>
              <a:t>+</a:t>
            </a:r>
            <a:r>
              <a:rPr spc="-10" dirty="0">
                <a:latin typeface="Calibri"/>
                <a:cs typeface="Calibri"/>
              </a:rPr>
              <a:t> </a:t>
            </a:r>
            <a:r>
              <a:rPr dirty="0">
                <a:latin typeface="Calibri"/>
                <a:cs typeface="Calibri"/>
              </a:rPr>
              <a:t>β</a:t>
            </a:r>
            <a:r>
              <a:rPr spc="5" dirty="0">
                <a:latin typeface="Calibri"/>
                <a:cs typeface="Calibri"/>
              </a:rPr>
              <a:t> </a:t>
            </a:r>
            <a:r>
              <a:rPr spc="-5" dirty="0">
                <a:latin typeface="Calibri"/>
                <a:cs typeface="Calibri"/>
              </a:rPr>
              <a:t>[E(Rmkt) </a:t>
            </a:r>
            <a:r>
              <a:rPr dirty="0">
                <a:latin typeface="Calibri"/>
                <a:cs typeface="Calibri"/>
              </a:rPr>
              <a:t>−</a:t>
            </a:r>
            <a:r>
              <a:rPr spc="-5" dirty="0">
                <a:latin typeface="Calibri"/>
                <a:cs typeface="Calibri"/>
              </a:rPr>
              <a:t> </a:t>
            </a:r>
            <a:r>
              <a:rPr dirty="0">
                <a:latin typeface="Calibri"/>
                <a:cs typeface="Calibri"/>
              </a:rPr>
              <a:t>Rf]</a:t>
            </a:r>
          </a:p>
          <a:p>
            <a:pPr>
              <a:lnSpc>
                <a:spcPct val="150000"/>
              </a:lnSpc>
              <a:spcBef>
                <a:spcPts val="35"/>
              </a:spcBef>
            </a:pPr>
            <a:endParaRPr dirty="0">
              <a:latin typeface="Calibri"/>
              <a:cs typeface="Calibri"/>
            </a:endParaRPr>
          </a:p>
          <a:p>
            <a:pPr marL="304800" marR="5080" indent="-289560">
              <a:lnSpc>
                <a:spcPct val="150000"/>
              </a:lnSpc>
              <a:buFont typeface="Arial MT"/>
              <a:buChar char="•"/>
              <a:tabLst>
                <a:tab pos="304800" algn="l"/>
                <a:tab pos="305435" algn="l"/>
              </a:tabLst>
            </a:pPr>
            <a:r>
              <a:rPr spc="-5" dirty="0">
                <a:latin typeface="Calibri"/>
                <a:cs typeface="Calibri"/>
              </a:rPr>
              <a:t>There </a:t>
            </a:r>
            <a:r>
              <a:rPr dirty="0">
                <a:latin typeface="Calibri"/>
                <a:cs typeface="Calibri"/>
              </a:rPr>
              <a:t>is </a:t>
            </a:r>
            <a:r>
              <a:rPr spc="-5" dirty="0">
                <a:latin typeface="Calibri"/>
                <a:cs typeface="Calibri"/>
              </a:rPr>
              <a:t>some</a:t>
            </a:r>
            <a:r>
              <a:rPr dirty="0">
                <a:latin typeface="Calibri"/>
                <a:cs typeface="Calibri"/>
              </a:rPr>
              <a:t> </a:t>
            </a:r>
            <a:r>
              <a:rPr spc="-5" dirty="0">
                <a:latin typeface="Calibri"/>
                <a:cs typeface="Calibri"/>
              </a:rPr>
              <a:t>controversy over</a:t>
            </a:r>
            <a:r>
              <a:rPr spc="-15" dirty="0">
                <a:latin typeface="Calibri"/>
                <a:cs typeface="Calibri"/>
              </a:rPr>
              <a:t> </a:t>
            </a:r>
            <a:r>
              <a:rPr dirty="0">
                <a:latin typeface="Calibri"/>
                <a:cs typeface="Calibri"/>
              </a:rPr>
              <a:t>whether </a:t>
            </a:r>
            <a:r>
              <a:rPr spc="-5" dirty="0">
                <a:latin typeface="Calibri"/>
                <a:cs typeface="Calibri"/>
              </a:rPr>
              <a:t>the</a:t>
            </a:r>
            <a:r>
              <a:rPr dirty="0">
                <a:latin typeface="Calibri"/>
                <a:cs typeface="Calibri"/>
              </a:rPr>
              <a:t> </a:t>
            </a:r>
            <a:r>
              <a:rPr spc="-10" dirty="0">
                <a:latin typeface="Calibri"/>
                <a:cs typeface="Calibri"/>
              </a:rPr>
              <a:t>CAPM</a:t>
            </a:r>
            <a:r>
              <a:rPr spc="-5" dirty="0">
                <a:latin typeface="Calibri"/>
                <a:cs typeface="Calibri"/>
              </a:rPr>
              <a:t> is</a:t>
            </a:r>
            <a:r>
              <a:rPr dirty="0">
                <a:latin typeface="Calibri"/>
                <a:cs typeface="Calibri"/>
              </a:rPr>
              <a:t> the best </a:t>
            </a:r>
            <a:r>
              <a:rPr spc="-5" dirty="0">
                <a:latin typeface="Calibri"/>
                <a:cs typeface="Calibri"/>
              </a:rPr>
              <a:t>model </a:t>
            </a:r>
            <a:r>
              <a:rPr dirty="0">
                <a:latin typeface="Calibri"/>
                <a:cs typeface="Calibri"/>
              </a:rPr>
              <a:t>to </a:t>
            </a:r>
            <a:r>
              <a:rPr spc="-5" dirty="0">
                <a:latin typeface="Calibri"/>
                <a:cs typeface="Calibri"/>
              </a:rPr>
              <a:t>calculate </a:t>
            </a:r>
            <a:r>
              <a:rPr dirty="0">
                <a:latin typeface="Calibri"/>
                <a:cs typeface="Calibri"/>
              </a:rPr>
              <a:t>the </a:t>
            </a:r>
            <a:r>
              <a:rPr spc="5" dirty="0">
                <a:latin typeface="Calibri"/>
                <a:cs typeface="Calibri"/>
              </a:rPr>
              <a:t> </a:t>
            </a:r>
            <a:r>
              <a:rPr spc="-5" dirty="0">
                <a:latin typeface="Calibri"/>
                <a:cs typeface="Calibri"/>
              </a:rPr>
              <a:t>required</a:t>
            </a:r>
            <a:r>
              <a:rPr spc="5" dirty="0">
                <a:latin typeface="Calibri"/>
                <a:cs typeface="Calibri"/>
              </a:rPr>
              <a:t> </a:t>
            </a:r>
            <a:r>
              <a:rPr dirty="0">
                <a:latin typeface="Calibri"/>
                <a:cs typeface="Calibri"/>
              </a:rPr>
              <a:t>return</a:t>
            </a:r>
            <a:r>
              <a:rPr spc="5" dirty="0">
                <a:latin typeface="Calibri"/>
                <a:cs typeface="Calibri"/>
              </a:rPr>
              <a:t> </a:t>
            </a:r>
            <a:r>
              <a:rPr spc="-5" dirty="0">
                <a:latin typeface="Calibri"/>
                <a:cs typeface="Calibri"/>
              </a:rPr>
              <a:t>on</a:t>
            </a:r>
            <a:r>
              <a:rPr spc="10" dirty="0">
                <a:latin typeface="Calibri"/>
                <a:cs typeface="Calibri"/>
              </a:rPr>
              <a:t> </a:t>
            </a:r>
            <a:r>
              <a:rPr spc="-5" dirty="0">
                <a:latin typeface="Calibri"/>
                <a:cs typeface="Calibri"/>
              </a:rPr>
              <a:t>equity.</a:t>
            </a:r>
            <a:r>
              <a:rPr spc="5" dirty="0">
                <a:latin typeface="Calibri"/>
                <a:cs typeface="Calibri"/>
              </a:rPr>
              <a:t> </a:t>
            </a:r>
            <a:r>
              <a:rPr spc="-5" dirty="0">
                <a:latin typeface="Calibri"/>
                <a:cs typeface="Calibri"/>
              </a:rPr>
              <a:t>Also</a:t>
            </a:r>
            <a:r>
              <a:rPr b="1" spc="-5" dirty="0">
                <a:latin typeface="Calibri"/>
                <a:cs typeface="Calibri"/>
              </a:rPr>
              <a:t>, different</a:t>
            </a:r>
            <a:r>
              <a:rPr b="1" spc="10" dirty="0">
                <a:latin typeface="Calibri"/>
                <a:cs typeface="Calibri"/>
              </a:rPr>
              <a:t> </a:t>
            </a:r>
            <a:r>
              <a:rPr b="1" spc="-5" dirty="0">
                <a:latin typeface="Calibri"/>
                <a:cs typeface="Calibri"/>
              </a:rPr>
              <a:t>analysts</a:t>
            </a:r>
            <a:r>
              <a:rPr b="1" spc="5" dirty="0">
                <a:latin typeface="Calibri"/>
                <a:cs typeface="Calibri"/>
              </a:rPr>
              <a:t> </a:t>
            </a:r>
            <a:r>
              <a:rPr b="1" dirty="0">
                <a:latin typeface="Calibri"/>
                <a:cs typeface="Calibri"/>
              </a:rPr>
              <a:t>will</a:t>
            </a:r>
            <a:r>
              <a:rPr b="1" spc="5" dirty="0">
                <a:latin typeface="Calibri"/>
                <a:cs typeface="Calibri"/>
              </a:rPr>
              <a:t> </a:t>
            </a:r>
            <a:r>
              <a:rPr b="1" spc="-5" dirty="0">
                <a:latin typeface="Calibri"/>
                <a:cs typeface="Calibri"/>
              </a:rPr>
              <a:t>likely</a:t>
            </a:r>
            <a:r>
              <a:rPr b="1" spc="10" dirty="0">
                <a:latin typeface="Calibri"/>
                <a:cs typeface="Calibri"/>
              </a:rPr>
              <a:t> </a:t>
            </a:r>
            <a:r>
              <a:rPr b="1" spc="-5" dirty="0">
                <a:latin typeface="Calibri"/>
                <a:cs typeface="Calibri"/>
              </a:rPr>
              <a:t>use</a:t>
            </a:r>
            <a:r>
              <a:rPr b="1" dirty="0">
                <a:latin typeface="Calibri"/>
                <a:cs typeface="Calibri"/>
              </a:rPr>
              <a:t> </a:t>
            </a:r>
            <a:r>
              <a:rPr b="1" spc="-5" dirty="0">
                <a:latin typeface="Calibri"/>
                <a:cs typeface="Calibri"/>
              </a:rPr>
              <a:t>different</a:t>
            </a:r>
            <a:r>
              <a:rPr b="1" spc="5" dirty="0">
                <a:latin typeface="Calibri"/>
                <a:cs typeface="Calibri"/>
              </a:rPr>
              <a:t> </a:t>
            </a:r>
            <a:r>
              <a:rPr b="1" spc="-5" dirty="0">
                <a:latin typeface="Calibri"/>
                <a:cs typeface="Calibri"/>
              </a:rPr>
              <a:t>inputs,</a:t>
            </a:r>
            <a:r>
              <a:rPr b="1" dirty="0">
                <a:latin typeface="Calibri"/>
                <a:cs typeface="Calibri"/>
              </a:rPr>
              <a:t> so</a:t>
            </a:r>
            <a:r>
              <a:rPr b="1" spc="10" dirty="0">
                <a:latin typeface="Calibri"/>
                <a:cs typeface="Calibri"/>
              </a:rPr>
              <a:t> </a:t>
            </a:r>
            <a:r>
              <a:rPr b="1" spc="-5" dirty="0">
                <a:latin typeface="Calibri"/>
                <a:cs typeface="Calibri"/>
              </a:rPr>
              <a:t>there </a:t>
            </a:r>
            <a:r>
              <a:rPr b="1" spc="-395" dirty="0">
                <a:latin typeface="Calibri"/>
                <a:cs typeface="Calibri"/>
              </a:rPr>
              <a:t> </a:t>
            </a:r>
            <a:r>
              <a:rPr b="1" dirty="0">
                <a:latin typeface="Calibri"/>
                <a:cs typeface="Calibri"/>
              </a:rPr>
              <a:t>is</a:t>
            </a:r>
            <a:r>
              <a:rPr b="1" spc="-5" dirty="0">
                <a:latin typeface="Calibri"/>
                <a:cs typeface="Calibri"/>
              </a:rPr>
              <a:t> </a:t>
            </a:r>
            <a:r>
              <a:rPr b="1" dirty="0">
                <a:latin typeface="Calibri"/>
                <a:cs typeface="Calibri"/>
              </a:rPr>
              <a:t>no </a:t>
            </a:r>
            <a:r>
              <a:rPr b="1" spc="-5" dirty="0">
                <a:latin typeface="Calibri"/>
                <a:cs typeface="Calibri"/>
              </a:rPr>
              <a:t>single</a:t>
            </a:r>
            <a:r>
              <a:rPr b="1" dirty="0">
                <a:latin typeface="Calibri"/>
                <a:cs typeface="Calibri"/>
              </a:rPr>
              <a:t> </a:t>
            </a:r>
            <a:r>
              <a:rPr b="1" spc="-5" dirty="0">
                <a:latin typeface="Calibri"/>
                <a:cs typeface="Calibri"/>
              </a:rPr>
              <a:t>number</a:t>
            </a:r>
            <a:r>
              <a:rPr b="1" spc="5" dirty="0">
                <a:latin typeface="Calibri"/>
                <a:cs typeface="Calibri"/>
              </a:rPr>
              <a:t> </a:t>
            </a:r>
            <a:r>
              <a:rPr b="1" dirty="0">
                <a:latin typeface="Calibri"/>
                <a:cs typeface="Calibri"/>
              </a:rPr>
              <a:t>that </a:t>
            </a:r>
            <a:r>
              <a:rPr b="1" spc="-5" dirty="0">
                <a:latin typeface="Calibri"/>
                <a:cs typeface="Calibri"/>
              </a:rPr>
              <a:t>is</a:t>
            </a:r>
            <a:r>
              <a:rPr b="1" dirty="0">
                <a:latin typeface="Calibri"/>
                <a:cs typeface="Calibri"/>
              </a:rPr>
              <a:t> </a:t>
            </a:r>
            <a:r>
              <a:rPr b="1" spc="-5" dirty="0">
                <a:latin typeface="Calibri"/>
                <a:cs typeface="Calibri"/>
              </a:rPr>
              <a:t>correct</a:t>
            </a:r>
            <a:r>
              <a:rPr lang="en-US" b="1" spc="-5" dirty="0">
                <a:latin typeface="Calibri"/>
                <a:cs typeface="Calibri"/>
              </a:rPr>
              <a:t>.</a:t>
            </a:r>
          </a:p>
          <a:p>
            <a:pPr marL="304800" marR="5080" indent="-289560">
              <a:lnSpc>
                <a:spcPct val="150000"/>
              </a:lnSpc>
              <a:buFont typeface="Arial MT"/>
              <a:buChar char="•"/>
              <a:tabLst>
                <a:tab pos="304800" algn="l"/>
                <a:tab pos="305435" algn="l"/>
              </a:tabLst>
            </a:pPr>
            <a:endParaRPr lang="en-US" b="1" spc="-5" dirty="0">
              <a:latin typeface="Calibri"/>
              <a:cs typeface="Calibri"/>
            </a:endParaRPr>
          </a:p>
          <a:p>
            <a:pPr marL="304800" marR="5080" indent="-289560">
              <a:lnSpc>
                <a:spcPct val="150000"/>
              </a:lnSpc>
              <a:buFont typeface="Arial MT"/>
              <a:buChar char="•"/>
              <a:tabLst>
                <a:tab pos="304800" algn="l"/>
                <a:tab pos="305435" algn="l"/>
              </a:tabLst>
            </a:pPr>
            <a:r>
              <a:rPr lang="en-US" b="1" i="0" dirty="0">
                <a:solidFill>
                  <a:srgbClr val="202124"/>
                </a:solidFill>
                <a:effectLst/>
                <a:latin typeface="Times New Roman" panose="02020603050405020304" pitchFamily="18" charset="0"/>
                <a:cs typeface="Times New Roman" panose="02020603050405020304" pitchFamily="18" charset="0"/>
              </a:rPr>
              <a:t>Beta</a:t>
            </a:r>
            <a:r>
              <a:rPr lang="en-US" b="0" i="0" dirty="0">
                <a:solidFill>
                  <a:srgbClr val="202124"/>
                </a:solidFill>
                <a:effectLst/>
                <a:latin typeface="Times New Roman" panose="02020603050405020304" pitchFamily="18" charset="0"/>
                <a:cs typeface="Times New Roman" panose="02020603050405020304" pitchFamily="18" charset="0"/>
              </a:rPr>
              <a:t> is a concept that </a:t>
            </a:r>
            <a:r>
              <a:rPr lang="en-US" b="1" i="0" dirty="0">
                <a:solidFill>
                  <a:srgbClr val="202124"/>
                </a:solidFill>
                <a:effectLst/>
                <a:latin typeface="Times New Roman" panose="02020603050405020304" pitchFamily="18" charset="0"/>
                <a:cs typeface="Times New Roman" panose="02020603050405020304" pitchFamily="18" charset="0"/>
              </a:rPr>
              <a:t>measures the expected move in a stock relative to movements in the overall market</a:t>
            </a:r>
            <a:r>
              <a:rPr lang="en-US" b="0" i="0" dirty="0">
                <a:solidFill>
                  <a:srgbClr val="202124"/>
                </a:solidFill>
                <a:effectLst/>
                <a:latin typeface="Times New Roman" panose="02020603050405020304" pitchFamily="18" charset="0"/>
                <a:cs typeface="Times New Roman" panose="02020603050405020304" pitchFamily="18" charset="0"/>
              </a:rPr>
              <a:t>. A beta greater than 1.0 suggests that the stock is more volatile than the broader market, and a beta less than 1.0 indicates a stock with lower volatility.</a:t>
            </a:r>
            <a:endParaRPr dirty="0">
              <a:latin typeface="Times New Roman" panose="02020603050405020304" pitchFamily="18" charset="0"/>
              <a:cs typeface="Times New Roman" panose="02020603050405020304" pitchFamily="18" charset="0"/>
            </a:endParaRPr>
          </a:p>
          <a:p>
            <a:pPr>
              <a:lnSpc>
                <a:spcPct val="150000"/>
              </a:lnSpc>
              <a:spcBef>
                <a:spcPts val="35"/>
              </a:spcBef>
            </a:pPr>
            <a:endParaRPr dirty="0">
              <a:latin typeface="Calibri"/>
              <a:cs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a:spLocks noGrp="1"/>
          </p:cNvSpPr>
          <p:nvPr>
            <p:ph type="title"/>
          </p:nvPr>
        </p:nvSpPr>
        <p:spPr>
          <a:xfrm>
            <a:off x="2142236" y="0"/>
            <a:ext cx="7651750" cy="299720"/>
          </a:xfrm>
          <a:prstGeom prst="rect">
            <a:avLst/>
          </a:prstGeom>
        </p:spPr>
        <p:txBody>
          <a:bodyPr vert="horz" wrap="square" lIns="0" tIns="12700" rIns="0" bIns="0" rtlCol="0" anchor="ctr">
            <a:spAutoFit/>
          </a:bodyPr>
          <a:lstStyle/>
          <a:p>
            <a:pPr marL="12700">
              <a:lnSpc>
                <a:spcPct val="100000"/>
              </a:lnSpc>
              <a:spcBef>
                <a:spcPts val="100"/>
              </a:spcBef>
            </a:pPr>
            <a:r>
              <a:rPr lang="en-US" sz="1800" spc="-5" dirty="0">
                <a:solidFill>
                  <a:srgbClr val="FF0000"/>
                </a:solidFill>
              </a:rPr>
              <a:t>E</a:t>
            </a:r>
            <a:r>
              <a:rPr sz="1800" spc="-5" dirty="0">
                <a:solidFill>
                  <a:srgbClr val="FF0000"/>
                </a:solidFill>
              </a:rPr>
              <a:t>: Calculate</a:t>
            </a:r>
            <a:r>
              <a:rPr sz="1800" spc="5" dirty="0">
                <a:solidFill>
                  <a:srgbClr val="FF0000"/>
                </a:solidFill>
              </a:rPr>
              <a:t> </a:t>
            </a:r>
            <a:r>
              <a:rPr sz="1800" dirty="0">
                <a:solidFill>
                  <a:srgbClr val="FF0000"/>
                </a:solidFill>
              </a:rPr>
              <a:t>the </a:t>
            </a:r>
            <a:r>
              <a:rPr sz="1800" spc="-5" dirty="0">
                <a:solidFill>
                  <a:srgbClr val="FF0000"/>
                </a:solidFill>
              </a:rPr>
              <a:t>intrinsic</a:t>
            </a:r>
            <a:r>
              <a:rPr sz="1800" dirty="0">
                <a:solidFill>
                  <a:srgbClr val="FF0000"/>
                </a:solidFill>
              </a:rPr>
              <a:t> </a:t>
            </a:r>
            <a:r>
              <a:rPr sz="1800" spc="-5" dirty="0">
                <a:solidFill>
                  <a:srgbClr val="FF0000"/>
                </a:solidFill>
              </a:rPr>
              <a:t>value</a:t>
            </a:r>
            <a:r>
              <a:rPr sz="1800" spc="10" dirty="0">
                <a:solidFill>
                  <a:srgbClr val="FF0000"/>
                </a:solidFill>
              </a:rPr>
              <a:t> </a:t>
            </a:r>
            <a:r>
              <a:rPr sz="1800" dirty="0">
                <a:solidFill>
                  <a:srgbClr val="FF0000"/>
                </a:solidFill>
              </a:rPr>
              <a:t>of</a:t>
            </a:r>
            <a:r>
              <a:rPr sz="1800" spc="-15" dirty="0">
                <a:solidFill>
                  <a:srgbClr val="FF0000"/>
                </a:solidFill>
              </a:rPr>
              <a:t> </a:t>
            </a:r>
            <a:r>
              <a:rPr sz="1800" dirty="0">
                <a:solidFill>
                  <a:srgbClr val="FF0000"/>
                </a:solidFill>
              </a:rPr>
              <a:t>a</a:t>
            </a:r>
            <a:r>
              <a:rPr sz="1800" spc="10" dirty="0">
                <a:solidFill>
                  <a:srgbClr val="FF0000"/>
                </a:solidFill>
              </a:rPr>
              <a:t> </a:t>
            </a:r>
            <a:r>
              <a:rPr sz="1800" spc="-5" dirty="0">
                <a:solidFill>
                  <a:srgbClr val="FF0000"/>
                </a:solidFill>
              </a:rPr>
              <a:t>non-callable,</a:t>
            </a:r>
            <a:r>
              <a:rPr sz="1800" spc="-15" dirty="0">
                <a:solidFill>
                  <a:srgbClr val="FF0000"/>
                </a:solidFill>
              </a:rPr>
              <a:t> </a:t>
            </a:r>
            <a:r>
              <a:rPr sz="1800" spc="-5" dirty="0">
                <a:solidFill>
                  <a:srgbClr val="FF0000"/>
                </a:solidFill>
              </a:rPr>
              <a:t>non-convertible</a:t>
            </a:r>
            <a:r>
              <a:rPr sz="1800" dirty="0">
                <a:solidFill>
                  <a:srgbClr val="FF0000"/>
                </a:solidFill>
              </a:rPr>
              <a:t> </a:t>
            </a:r>
            <a:r>
              <a:rPr sz="1800" spc="-5" dirty="0">
                <a:solidFill>
                  <a:srgbClr val="FF0000"/>
                </a:solidFill>
              </a:rPr>
              <a:t>preferred</a:t>
            </a:r>
            <a:r>
              <a:rPr sz="1800" spc="5" dirty="0">
                <a:solidFill>
                  <a:srgbClr val="FF0000"/>
                </a:solidFill>
              </a:rPr>
              <a:t> </a:t>
            </a:r>
            <a:r>
              <a:rPr sz="1800" spc="-5" dirty="0">
                <a:solidFill>
                  <a:srgbClr val="FF0000"/>
                </a:solidFill>
              </a:rPr>
              <a:t>stock.</a:t>
            </a:r>
            <a:endParaRPr sz="1800" dirty="0"/>
          </a:p>
        </p:txBody>
      </p:sp>
      <p:sp>
        <p:nvSpPr>
          <p:cNvPr id="5" name="object 5"/>
          <p:cNvSpPr txBox="1"/>
          <p:nvPr/>
        </p:nvSpPr>
        <p:spPr>
          <a:xfrm>
            <a:off x="213756" y="653541"/>
            <a:ext cx="11887200" cy="816890"/>
          </a:xfrm>
          <a:prstGeom prst="rect">
            <a:avLst/>
          </a:prstGeom>
        </p:spPr>
        <p:txBody>
          <a:bodyPr vert="horz" wrap="square" lIns="0" tIns="28575" rIns="0" bIns="0" rtlCol="0">
            <a:spAutoFit/>
          </a:bodyPr>
          <a:lstStyle/>
          <a:p>
            <a:pPr marL="302260" marR="5080" indent="-289560">
              <a:lnSpc>
                <a:spcPct val="150000"/>
              </a:lnSpc>
              <a:spcBef>
                <a:spcPts val="225"/>
              </a:spcBef>
              <a:buFont typeface="Arial MT"/>
              <a:buChar char="•"/>
              <a:tabLst>
                <a:tab pos="301625" algn="l"/>
                <a:tab pos="302260" algn="l"/>
              </a:tabLst>
            </a:pPr>
            <a:r>
              <a:rPr b="1" spc="-5" dirty="0">
                <a:latin typeface="Calibri"/>
                <a:cs typeface="Calibri"/>
              </a:rPr>
              <a:t>Preferred</a:t>
            </a:r>
            <a:r>
              <a:rPr b="1" dirty="0">
                <a:latin typeface="Calibri"/>
                <a:cs typeface="Calibri"/>
              </a:rPr>
              <a:t> </a:t>
            </a:r>
            <a:r>
              <a:rPr b="1" spc="-5" dirty="0">
                <a:latin typeface="Calibri"/>
                <a:cs typeface="Calibri"/>
              </a:rPr>
              <a:t>stock</a:t>
            </a:r>
            <a:r>
              <a:rPr b="1" spc="-10" dirty="0">
                <a:latin typeface="Calibri"/>
                <a:cs typeface="Calibri"/>
              </a:rPr>
              <a:t> </a:t>
            </a:r>
            <a:r>
              <a:rPr spc="-5" dirty="0">
                <a:latin typeface="Calibri"/>
                <a:cs typeface="Calibri"/>
              </a:rPr>
              <a:t>pays</a:t>
            </a:r>
            <a:r>
              <a:rPr dirty="0">
                <a:latin typeface="Calibri"/>
                <a:cs typeface="Calibri"/>
              </a:rPr>
              <a:t> a</a:t>
            </a:r>
            <a:r>
              <a:rPr spc="-5" dirty="0">
                <a:latin typeface="Calibri"/>
                <a:cs typeface="Calibri"/>
              </a:rPr>
              <a:t> dividend</a:t>
            </a:r>
            <a:r>
              <a:rPr spc="-10" dirty="0">
                <a:latin typeface="Calibri"/>
                <a:cs typeface="Calibri"/>
              </a:rPr>
              <a:t> </a:t>
            </a:r>
            <a:r>
              <a:rPr dirty="0">
                <a:latin typeface="Calibri"/>
                <a:cs typeface="Calibri"/>
              </a:rPr>
              <a:t>that </a:t>
            </a:r>
            <a:r>
              <a:rPr spc="-5" dirty="0">
                <a:latin typeface="Calibri"/>
                <a:cs typeface="Calibri"/>
              </a:rPr>
              <a:t>is</a:t>
            </a:r>
            <a:r>
              <a:rPr spc="15" dirty="0">
                <a:latin typeface="Calibri"/>
                <a:cs typeface="Calibri"/>
              </a:rPr>
              <a:t> </a:t>
            </a:r>
            <a:r>
              <a:rPr spc="-5" dirty="0">
                <a:latin typeface="Calibri"/>
                <a:cs typeface="Calibri"/>
              </a:rPr>
              <a:t>usually</a:t>
            </a:r>
            <a:r>
              <a:rPr dirty="0">
                <a:latin typeface="Calibri"/>
                <a:cs typeface="Calibri"/>
              </a:rPr>
              <a:t> </a:t>
            </a:r>
            <a:r>
              <a:rPr spc="-5" dirty="0">
                <a:latin typeface="Calibri"/>
                <a:cs typeface="Calibri"/>
              </a:rPr>
              <a:t>fixed</a:t>
            </a:r>
            <a:r>
              <a:rPr dirty="0">
                <a:latin typeface="Calibri"/>
                <a:cs typeface="Calibri"/>
              </a:rPr>
              <a:t> and</a:t>
            </a:r>
            <a:r>
              <a:rPr spc="-5" dirty="0">
                <a:latin typeface="Calibri"/>
                <a:cs typeface="Calibri"/>
              </a:rPr>
              <a:t> usually</a:t>
            </a:r>
            <a:r>
              <a:rPr dirty="0">
                <a:latin typeface="Calibri"/>
                <a:cs typeface="Calibri"/>
              </a:rPr>
              <a:t> </a:t>
            </a:r>
            <a:r>
              <a:rPr spc="-5" dirty="0">
                <a:latin typeface="Calibri"/>
                <a:cs typeface="Calibri"/>
              </a:rPr>
              <a:t>has</a:t>
            </a:r>
            <a:r>
              <a:rPr dirty="0">
                <a:latin typeface="Calibri"/>
                <a:cs typeface="Calibri"/>
              </a:rPr>
              <a:t> an </a:t>
            </a:r>
            <a:r>
              <a:rPr spc="-5" dirty="0">
                <a:latin typeface="Calibri"/>
                <a:cs typeface="Calibri"/>
              </a:rPr>
              <a:t>indefinite </a:t>
            </a:r>
            <a:r>
              <a:rPr dirty="0">
                <a:latin typeface="Calibri"/>
                <a:cs typeface="Calibri"/>
              </a:rPr>
              <a:t> </a:t>
            </a:r>
            <a:r>
              <a:rPr spc="-5" dirty="0">
                <a:latin typeface="Calibri"/>
                <a:cs typeface="Calibri"/>
              </a:rPr>
              <a:t>maturity.</a:t>
            </a:r>
            <a:r>
              <a:rPr dirty="0">
                <a:latin typeface="Calibri"/>
                <a:cs typeface="Calibri"/>
              </a:rPr>
              <a:t> </a:t>
            </a:r>
            <a:r>
              <a:rPr spc="-5" dirty="0">
                <a:latin typeface="Calibri"/>
                <a:cs typeface="Calibri"/>
              </a:rPr>
              <a:t>When </a:t>
            </a:r>
            <a:r>
              <a:rPr dirty="0">
                <a:latin typeface="Calibri"/>
                <a:cs typeface="Calibri"/>
              </a:rPr>
              <a:t>the</a:t>
            </a:r>
            <a:r>
              <a:rPr spc="10" dirty="0">
                <a:latin typeface="Calibri"/>
                <a:cs typeface="Calibri"/>
              </a:rPr>
              <a:t> </a:t>
            </a:r>
            <a:r>
              <a:rPr spc="-5" dirty="0">
                <a:latin typeface="Calibri"/>
                <a:cs typeface="Calibri"/>
              </a:rPr>
              <a:t>dividend</a:t>
            </a:r>
            <a:r>
              <a:rPr spc="20" dirty="0">
                <a:latin typeface="Calibri"/>
                <a:cs typeface="Calibri"/>
              </a:rPr>
              <a:t> </a:t>
            </a:r>
            <a:r>
              <a:rPr b="1" dirty="0">
                <a:latin typeface="Calibri"/>
                <a:cs typeface="Calibri"/>
              </a:rPr>
              <a:t>is</a:t>
            </a:r>
            <a:r>
              <a:rPr b="1" spc="5" dirty="0">
                <a:latin typeface="Calibri"/>
                <a:cs typeface="Calibri"/>
              </a:rPr>
              <a:t> </a:t>
            </a:r>
            <a:r>
              <a:rPr b="1" spc="-5" dirty="0">
                <a:latin typeface="Calibri"/>
                <a:cs typeface="Calibri"/>
              </a:rPr>
              <a:t>fixed</a:t>
            </a:r>
            <a:r>
              <a:rPr b="1" dirty="0">
                <a:latin typeface="Calibri"/>
                <a:cs typeface="Calibri"/>
              </a:rPr>
              <a:t> </a:t>
            </a:r>
            <a:r>
              <a:rPr b="1" spc="-5" dirty="0">
                <a:latin typeface="Calibri"/>
                <a:cs typeface="Calibri"/>
              </a:rPr>
              <a:t>and</a:t>
            </a:r>
            <a:r>
              <a:rPr b="1" dirty="0">
                <a:latin typeface="Calibri"/>
                <a:cs typeface="Calibri"/>
              </a:rPr>
              <a:t> </a:t>
            </a:r>
            <a:r>
              <a:rPr b="1" spc="-5" dirty="0">
                <a:latin typeface="Calibri"/>
                <a:cs typeface="Calibri"/>
              </a:rPr>
              <a:t>the</a:t>
            </a:r>
            <a:r>
              <a:rPr b="1" spc="5" dirty="0">
                <a:latin typeface="Calibri"/>
                <a:cs typeface="Calibri"/>
              </a:rPr>
              <a:t> </a:t>
            </a:r>
            <a:r>
              <a:rPr b="1" spc="-5" dirty="0">
                <a:latin typeface="Calibri"/>
                <a:cs typeface="Calibri"/>
              </a:rPr>
              <a:t>stream</a:t>
            </a:r>
            <a:r>
              <a:rPr b="1" dirty="0">
                <a:latin typeface="Calibri"/>
                <a:cs typeface="Calibri"/>
              </a:rPr>
              <a:t> of</a:t>
            </a:r>
            <a:r>
              <a:rPr b="1" spc="5" dirty="0">
                <a:latin typeface="Calibri"/>
                <a:cs typeface="Calibri"/>
              </a:rPr>
              <a:t> </a:t>
            </a:r>
            <a:r>
              <a:rPr b="1" dirty="0">
                <a:latin typeface="Calibri"/>
                <a:cs typeface="Calibri"/>
              </a:rPr>
              <a:t>dividends</a:t>
            </a:r>
            <a:r>
              <a:rPr b="1" spc="-10" dirty="0">
                <a:latin typeface="Calibri"/>
                <a:cs typeface="Calibri"/>
              </a:rPr>
              <a:t> </a:t>
            </a:r>
            <a:r>
              <a:rPr b="1" dirty="0">
                <a:latin typeface="Calibri"/>
                <a:cs typeface="Calibri"/>
              </a:rPr>
              <a:t>is </a:t>
            </a:r>
            <a:r>
              <a:rPr b="1" spc="-5" dirty="0">
                <a:latin typeface="Calibri"/>
                <a:cs typeface="Calibri"/>
              </a:rPr>
              <a:t>infinite</a:t>
            </a:r>
            <a:r>
              <a:rPr spc="-5" dirty="0">
                <a:latin typeface="Calibri"/>
                <a:cs typeface="Calibri"/>
              </a:rPr>
              <a:t>,</a:t>
            </a:r>
            <a:r>
              <a:rPr dirty="0">
                <a:latin typeface="Calibri"/>
                <a:cs typeface="Calibri"/>
              </a:rPr>
              <a:t> the </a:t>
            </a:r>
            <a:r>
              <a:rPr spc="-10" dirty="0">
                <a:latin typeface="Calibri"/>
                <a:cs typeface="Calibri"/>
              </a:rPr>
              <a:t>infinite </a:t>
            </a:r>
            <a:r>
              <a:rPr spc="-390" dirty="0">
                <a:latin typeface="Calibri"/>
                <a:cs typeface="Calibri"/>
              </a:rPr>
              <a:t> </a:t>
            </a:r>
            <a:r>
              <a:rPr spc="-5" dirty="0">
                <a:latin typeface="Calibri"/>
                <a:cs typeface="Calibri"/>
              </a:rPr>
              <a:t>period</a:t>
            </a:r>
            <a:r>
              <a:rPr spc="-10" dirty="0">
                <a:latin typeface="Calibri"/>
                <a:cs typeface="Calibri"/>
              </a:rPr>
              <a:t> </a:t>
            </a:r>
            <a:r>
              <a:rPr spc="-5" dirty="0">
                <a:latin typeface="Calibri"/>
                <a:cs typeface="Calibri"/>
              </a:rPr>
              <a:t>dividend</a:t>
            </a:r>
            <a:r>
              <a:rPr spc="-10" dirty="0">
                <a:latin typeface="Calibri"/>
                <a:cs typeface="Calibri"/>
              </a:rPr>
              <a:t> </a:t>
            </a:r>
            <a:r>
              <a:rPr spc="-5" dirty="0">
                <a:latin typeface="Calibri"/>
                <a:cs typeface="Calibri"/>
              </a:rPr>
              <a:t>discount </a:t>
            </a:r>
            <a:r>
              <a:rPr dirty="0">
                <a:latin typeface="Calibri"/>
                <a:cs typeface="Calibri"/>
              </a:rPr>
              <a:t>model</a:t>
            </a:r>
            <a:r>
              <a:rPr spc="-5" dirty="0">
                <a:latin typeface="Calibri"/>
                <a:cs typeface="Calibri"/>
              </a:rPr>
              <a:t> reduces</a:t>
            </a:r>
            <a:r>
              <a:rPr spc="5" dirty="0">
                <a:latin typeface="Calibri"/>
                <a:cs typeface="Calibri"/>
              </a:rPr>
              <a:t> </a:t>
            </a:r>
            <a:r>
              <a:rPr dirty="0">
                <a:latin typeface="Calibri"/>
                <a:cs typeface="Calibri"/>
              </a:rPr>
              <a:t>to a</a:t>
            </a:r>
            <a:r>
              <a:rPr spc="-5" dirty="0">
                <a:latin typeface="Calibri"/>
                <a:cs typeface="Calibri"/>
              </a:rPr>
              <a:t> simple ratio:</a:t>
            </a:r>
            <a:endParaRPr dirty="0">
              <a:latin typeface="Calibri"/>
              <a:cs typeface="Calibri"/>
            </a:endParaRPr>
          </a:p>
        </p:txBody>
      </p:sp>
      <p:sp>
        <p:nvSpPr>
          <p:cNvPr id="6" name="object 6"/>
          <p:cNvSpPr txBox="1"/>
          <p:nvPr/>
        </p:nvSpPr>
        <p:spPr>
          <a:xfrm>
            <a:off x="2082800" y="2359280"/>
            <a:ext cx="69850" cy="166071"/>
          </a:xfrm>
          <a:prstGeom prst="rect">
            <a:avLst/>
          </a:prstGeom>
        </p:spPr>
        <p:txBody>
          <a:bodyPr vert="horz" wrap="square" lIns="0" tIns="12065" rIns="0" bIns="0" rtlCol="0">
            <a:spAutoFit/>
          </a:bodyPr>
          <a:lstStyle/>
          <a:p>
            <a:pPr marL="12700">
              <a:spcBef>
                <a:spcPts val="95"/>
              </a:spcBef>
            </a:pPr>
            <a:r>
              <a:rPr sz="1000" spc="-5" dirty="0">
                <a:latin typeface="Times New Roman"/>
                <a:cs typeface="Times New Roman"/>
              </a:rPr>
              <a:t>•</a:t>
            </a:r>
            <a:endParaRPr sz="1000">
              <a:latin typeface="Times New Roman"/>
              <a:cs typeface="Times New Roman"/>
            </a:endParaRPr>
          </a:p>
        </p:txBody>
      </p:sp>
      <p:pic>
        <p:nvPicPr>
          <p:cNvPr id="7" name="object 7"/>
          <p:cNvPicPr/>
          <p:nvPr/>
        </p:nvPicPr>
        <p:blipFill>
          <a:blip r:embed="rId2" cstate="print"/>
          <a:stretch>
            <a:fillRect/>
          </a:stretch>
        </p:blipFill>
        <p:spPr>
          <a:xfrm>
            <a:off x="5594254" y="2735048"/>
            <a:ext cx="1519065" cy="348911"/>
          </a:xfrm>
          <a:prstGeom prst="rect">
            <a:avLst/>
          </a:prstGeom>
        </p:spPr>
      </p:pic>
      <p:pic>
        <p:nvPicPr>
          <p:cNvPr id="8" name="object 8"/>
          <p:cNvPicPr/>
          <p:nvPr/>
        </p:nvPicPr>
        <p:blipFill>
          <a:blip r:embed="rId3" cstate="print"/>
          <a:stretch>
            <a:fillRect/>
          </a:stretch>
        </p:blipFill>
        <p:spPr>
          <a:xfrm>
            <a:off x="437985" y="3984122"/>
            <a:ext cx="11520467" cy="153301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1621027" y="0"/>
            <a:ext cx="8219440" cy="490220"/>
          </a:xfrm>
          <a:prstGeom prst="rect">
            <a:avLst/>
          </a:prstGeom>
        </p:spPr>
        <p:txBody>
          <a:bodyPr vert="horz" wrap="square" lIns="0" tIns="38735" rIns="0" bIns="0" rtlCol="0">
            <a:spAutoFit/>
          </a:bodyPr>
          <a:lstStyle/>
          <a:p>
            <a:pPr marL="17145" marR="5080" indent="-5080">
              <a:lnSpc>
                <a:spcPts val="1739"/>
              </a:lnSpc>
              <a:spcBef>
                <a:spcPts val="305"/>
              </a:spcBef>
            </a:pPr>
            <a:r>
              <a:rPr lang="en-US" sz="1600" b="1" spc="-5" dirty="0">
                <a:solidFill>
                  <a:srgbClr val="FF0000"/>
                </a:solidFill>
                <a:latin typeface="Calibri"/>
                <a:cs typeface="Calibri"/>
              </a:rPr>
              <a:t>f</a:t>
            </a:r>
            <a:r>
              <a:rPr sz="1600" b="1" spc="-5" dirty="0">
                <a:solidFill>
                  <a:srgbClr val="FF0000"/>
                </a:solidFill>
                <a:latin typeface="Calibri"/>
                <a:cs typeface="Calibri"/>
              </a:rPr>
              <a:t>:</a:t>
            </a:r>
            <a:r>
              <a:rPr sz="1600" b="1" spc="40" dirty="0">
                <a:solidFill>
                  <a:srgbClr val="FF0000"/>
                </a:solidFill>
                <a:latin typeface="Calibri"/>
                <a:cs typeface="Calibri"/>
              </a:rPr>
              <a:t> </a:t>
            </a:r>
            <a:r>
              <a:rPr sz="1600" b="1" spc="-5" dirty="0">
                <a:solidFill>
                  <a:srgbClr val="FF0000"/>
                </a:solidFill>
                <a:latin typeface="Calibri"/>
                <a:cs typeface="Calibri"/>
              </a:rPr>
              <a:t>Calculate</a:t>
            </a:r>
            <a:r>
              <a:rPr sz="1600" b="1" spc="5" dirty="0">
                <a:solidFill>
                  <a:srgbClr val="FF0000"/>
                </a:solidFill>
                <a:latin typeface="Calibri"/>
                <a:cs typeface="Calibri"/>
              </a:rPr>
              <a:t> </a:t>
            </a:r>
            <a:r>
              <a:rPr sz="1600" b="1" spc="-5" dirty="0">
                <a:solidFill>
                  <a:srgbClr val="FF0000"/>
                </a:solidFill>
                <a:latin typeface="Calibri"/>
                <a:cs typeface="Calibri"/>
              </a:rPr>
              <a:t>and</a:t>
            </a:r>
            <a:r>
              <a:rPr sz="1600" b="1" dirty="0">
                <a:solidFill>
                  <a:srgbClr val="FF0000"/>
                </a:solidFill>
                <a:latin typeface="Calibri"/>
                <a:cs typeface="Calibri"/>
              </a:rPr>
              <a:t> </a:t>
            </a:r>
            <a:r>
              <a:rPr sz="1600" b="1" spc="-5" dirty="0">
                <a:solidFill>
                  <a:srgbClr val="FF0000"/>
                </a:solidFill>
                <a:latin typeface="Calibri"/>
                <a:cs typeface="Calibri"/>
              </a:rPr>
              <a:t>interpret</a:t>
            </a:r>
            <a:r>
              <a:rPr sz="1600" b="1" spc="5" dirty="0">
                <a:solidFill>
                  <a:srgbClr val="FF0000"/>
                </a:solidFill>
                <a:latin typeface="Calibri"/>
                <a:cs typeface="Calibri"/>
              </a:rPr>
              <a:t> </a:t>
            </a:r>
            <a:r>
              <a:rPr sz="1600" b="1" spc="-5" dirty="0">
                <a:solidFill>
                  <a:srgbClr val="FF0000"/>
                </a:solidFill>
                <a:latin typeface="Calibri"/>
                <a:cs typeface="Calibri"/>
              </a:rPr>
              <a:t>the</a:t>
            </a:r>
            <a:r>
              <a:rPr sz="1600" b="1" dirty="0">
                <a:solidFill>
                  <a:srgbClr val="FF0000"/>
                </a:solidFill>
                <a:latin typeface="Calibri"/>
                <a:cs typeface="Calibri"/>
              </a:rPr>
              <a:t> </a:t>
            </a:r>
            <a:r>
              <a:rPr sz="1600" b="1" spc="-5" dirty="0">
                <a:solidFill>
                  <a:srgbClr val="FF0000"/>
                </a:solidFill>
                <a:latin typeface="Calibri"/>
                <a:cs typeface="Calibri"/>
              </a:rPr>
              <a:t>intrinsic</a:t>
            </a:r>
            <a:r>
              <a:rPr sz="1600" b="1" spc="25" dirty="0">
                <a:solidFill>
                  <a:srgbClr val="FF0000"/>
                </a:solidFill>
                <a:latin typeface="Calibri"/>
                <a:cs typeface="Calibri"/>
              </a:rPr>
              <a:t> </a:t>
            </a:r>
            <a:r>
              <a:rPr sz="1600" b="1" spc="-5" dirty="0">
                <a:solidFill>
                  <a:srgbClr val="FF0000"/>
                </a:solidFill>
                <a:latin typeface="Calibri"/>
                <a:cs typeface="Calibri"/>
              </a:rPr>
              <a:t>value</a:t>
            </a:r>
            <a:r>
              <a:rPr sz="1600" b="1" dirty="0">
                <a:solidFill>
                  <a:srgbClr val="FF0000"/>
                </a:solidFill>
                <a:latin typeface="Calibri"/>
                <a:cs typeface="Calibri"/>
              </a:rPr>
              <a:t> of</a:t>
            </a:r>
            <a:r>
              <a:rPr sz="1600" b="1" spc="5" dirty="0">
                <a:solidFill>
                  <a:srgbClr val="FF0000"/>
                </a:solidFill>
                <a:latin typeface="Calibri"/>
                <a:cs typeface="Calibri"/>
              </a:rPr>
              <a:t> </a:t>
            </a:r>
            <a:r>
              <a:rPr sz="1600" b="1" spc="-5" dirty="0">
                <a:solidFill>
                  <a:srgbClr val="FF0000"/>
                </a:solidFill>
                <a:latin typeface="Calibri"/>
                <a:cs typeface="Calibri"/>
              </a:rPr>
              <a:t>an</a:t>
            </a:r>
            <a:r>
              <a:rPr sz="1600" b="1" spc="5" dirty="0">
                <a:solidFill>
                  <a:srgbClr val="FF0000"/>
                </a:solidFill>
                <a:latin typeface="Calibri"/>
                <a:cs typeface="Calibri"/>
              </a:rPr>
              <a:t> </a:t>
            </a:r>
            <a:r>
              <a:rPr sz="1600" b="1" spc="-5" dirty="0">
                <a:solidFill>
                  <a:srgbClr val="FF0000"/>
                </a:solidFill>
                <a:latin typeface="Calibri"/>
                <a:cs typeface="Calibri"/>
              </a:rPr>
              <a:t>equity</a:t>
            </a:r>
            <a:r>
              <a:rPr sz="1600" b="1" spc="15" dirty="0">
                <a:solidFill>
                  <a:srgbClr val="FF0000"/>
                </a:solidFill>
                <a:latin typeface="Calibri"/>
                <a:cs typeface="Calibri"/>
              </a:rPr>
              <a:t> </a:t>
            </a:r>
            <a:r>
              <a:rPr sz="1600" b="1" spc="-5" dirty="0">
                <a:solidFill>
                  <a:srgbClr val="FF0000"/>
                </a:solidFill>
                <a:latin typeface="Calibri"/>
                <a:cs typeface="Calibri"/>
              </a:rPr>
              <a:t>security</a:t>
            </a:r>
            <a:r>
              <a:rPr sz="1600" b="1" spc="15" dirty="0">
                <a:solidFill>
                  <a:srgbClr val="FF0000"/>
                </a:solidFill>
                <a:latin typeface="Calibri"/>
                <a:cs typeface="Calibri"/>
              </a:rPr>
              <a:t> </a:t>
            </a:r>
            <a:r>
              <a:rPr sz="1600" b="1" spc="-5" dirty="0">
                <a:solidFill>
                  <a:srgbClr val="FF0000"/>
                </a:solidFill>
                <a:latin typeface="Calibri"/>
                <a:cs typeface="Calibri"/>
              </a:rPr>
              <a:t>based on</a:t>
            </a:r>
            <a:r>
              <a:rPr sz="1600" b="1" spc="15" dirty="0">
                <a:solidFill>
                  <a:srgbClr val="FF0000"/>
                </a:solidFill>
                <a:latin typeface="Calibri"/>
                <a:cs typeface="Calibri"/>
              </a:rPr>
              <a:t> </a:t>
            </a:r>
            <a:r>
              <a:rPr sz="1600" b="1" spc="-10" dirty="0">
                <a:solidFill>
                  <a:srgbClr val="FF0000"/>
                </a:solidFill>
                <a:latin typeface="Calibri"/>
                <a:cs typeface="Calibri"/>
              </a:rPr>
              <a:t>the</a:t>
            </a:r>
            <a:r>
              <a:rPr sz="1600" b="1" dirty="0">
                <a:solidFill>
                  <a:srgbClr val="FF0000"/>
                </a:solidFill>
                <a:latin typeface="Calibri"/>
                <a:cs typeface="Calibri"/>
              </a:rPr>
              <a:t> </a:t>
            </a:r>
            <a:r>
              <a:rPr sz="1600" b="1" spc="-5" dirty="0">
                <a:solidFill>
                  <a:srgbClr val="FF0000"/>
                </a:solidFill>
                <a:latin typeface="Calibri"/>
                <a:cs typeface="Calibri"/>
              </a:rPr>
              <a:t>Gordon</a:t>
            </a:r>
            <a:r>
              <a:rPr sz="1600" b="1" spc="5" dirty="0">
                <a:solidFill>
                  <a:srgbClr val="FF0000"/>
                </a:solidFill>
                <a:latin typeface="Calibri"/>
                <a:cs typeface="Calibri"/>
              </a:rPr>
              <a:t> </a:t>
            </a:r>
            <a:r>
              <a:rPr sz="1600" b="1" spc="-5" dirty="0">
                <a:solidFill>
                  <a:srgbClr val="FF0000"/>
                </a:solidFill>
                <a:latin typeface="Calibri"/>
                <a:cs typeface="Calibri"/>
              </a:rPr>
              <a:t>(constant) </a:t>
            </a:r>
            <a:r>
              <a:rPr sz="1600" b="1" spc="-345" dirty="0">
                <a:solidFill>
                  <a:srgbClr val="FF0000"/>
                </a:solidFill>
                <a:latin typeface="Calibri"/>
                <a:cs typeface="Calibri"/>
              </a:rPr>
              <a:t> </a:t>
            </a:r>
            <a:r>
              <a:rPr sz="1600" b="1" spc="-10" dirty="0">
                <a:solidFill>
                  <a:srgbClr val="FF0000"/>
                </a:solidFill>
                <a:latin typeface="Calibri"/>
                <a:cs typeface="Calibri"/>
              </a:rPr>
              <a:t>growth</a:t>
            </a:r>
            <a:r>
              <a:rPr sz="1600" b="1" spc="10" dirty="0">
                <a:solidFill>
                  <a:srgbClr val="FF0000"/>
                </a:solidFill>
                <a:latin typeface="Calibri"/>
                <a:cs typeface="Calibri"/>
              </a:rPr>
              <a:t> </a:t>
            </a:r>
            <a:r>
              <a:rPr sz="1550" b="1" spc="-5" dirty="0">
                <a:solidFill>
                  <a:srgbClr val="FF0000"/>
                </a:solidFill>
                <a:latin typeface="Calibri"/>
                <a:cs typeface="Calibri"/>
              </a:rPr>
              <a:t>dividend</a:t>
            </a:r>
            <a:r>
              <a:rPr sz="1550" b="1" spc="5" dirty="0">
                <a:solidFill>
                  <a:srgbClr val="FF0000"/>
                </a:solidFill>
                <a:latin typeface="Calibri"/>
                <a:cs typeface="Calibri"/>
              </a:rPr>
              <a:t> </a:t>
            </a:r>
            <a:r>
              <a:rPr sz="1550" b="1" spc="-5" dirty="0">
                <a:solidFill>
                  <a:srgbClr val="FF0000"/>
                </a:solidFill>
                <a:latin typeface="Calibri"/>
                <a:cs typeface="Calibri"/>
              </a:rPr>
              <a:t>discount</a:t>
            </a:r>
            <a:r>
              <a:rPr sz="1550" b="1" spc="5" dirty="0">
                <a:solidFill>
                  <a:srgbClr val="FF0000"/>
                </a:solidFill>
                <a:latin typeface="Calibri"/>
                <a:cs typeface="Calibri"/>
              </a:rPr>
              <a:t> </a:t>
            </a:r>
            <a:r>
              <a:rPr sz="1550" b="1" spc="-5" dirty="0">
                <a:solidFill>
                  <a:srgbClr val="FF0000"/>
                </a:solidFill>
                <a:latin typeface="Calibri"/>
                <a:cs typeface="Calibri"/>
              </a:rPr>
              <a:t>model</a:t>
            </a:r>
            <a:r>
              <a:rPr sz="1550" b="1" spc="10" dirty="0">
                <a:solidFill>
                  <a:srgbClr val="FF0000"/>
                </a:solidFill>
                <a:latin typeface="Calibri"/>
                <a:cs typeface="Calibri"/>
              </a:rPr>
              <a:t> </a:t>
            </a:r>
            <a:r>
              <a:rPr sz="1550" b="1" spc="-5" dirty="0">
                <a:solidFill>
                  <a:srgbClr val="FF0000"/>
                </a:solidFill>
                <a:latin typeface="Calibri"/>
                <a:cs typeface="Calibri"/>
              </a:rPr>
              <a:t>or</a:t>
            </a:r>
            <a:r>
              <a:rPr sz="1550" b="1" dirty="0">
                <a:solidFill>
                  <a:srgbClr val="FF0000"/>
                </a:solidFill>
                <a:latin typeface="Calibri"/>
                <a:cs typeface="Calibri"/>
              </a:rPr>
              <a:t> </a:t>
            </a:r>
            <a:r>
              <a:rPr sz="1550" b="1" spc="-5" dirty="0">
                <a:solidFill>
                  <a:srgbClr val="FF0000"/>
                </a:solidFill>
                <a:latin typeface="Calibri"/>
                <a:cs typeface="Calibri"/>
              </a:rPr>
              <a:t>a</a:t>
            </a:r>
            <a:r>
              <a:rPr sz="1550" b="1" spc="15" dirty="0">
                <a:solidFill>
                  <a:srgbClr val="FF0000"/>
                </a:solidFill>
                <a:latin typeface="Calibri"/>
                <a:cs typeface="Calibri"/>
              </a:rPr>
              <a:t> </a:t>
            </a:r>
            <a:r>
              <a:rPr sz="1550" b="1" spc="-5" dirty="0">
                <a:solidFill>
                  <a:srgbClr val="FF0000"/>
                </a:solidFill>
                <a:latin typeface="Calibri"/>
                <a:cs typeface="Calibri"/>
              </a:rPr>
              <a:t>two-stage</a:t>
            </a:r>
            <a:r>
              <a:rPr sz="1550" b="1" dirty="0">
                <a:solidFill>
                  <a:srgbClr val="FF0000"/>
                </a:solidFill>
                <a:latin typeface="Calibri"/>
                <a:cs typeface="Calibri"/>
              </a:rPr>
              <a:t> </a:t>
            </a:r>
            <a:r>
              <a:rPr sz="1550" b="1" spc="-5" dirty="0">
                <a:solidFill>
                  <a:srgbClr val="FF0000"/>
                </a:solidFill>
                <a:latin typeface="Calibri"/>
                <a:cs typeface="Calibri"/>
              </a:rPr>
              <a:t>dividend</a:t>
            </a:r>
            <a:r>
              <a:rPr sz="1550" b="1" dirty="0">
                <a:solidFill>
                  <a:srgbClr val="FF0000"/>
                </a:solidFill>
                <a:latin typeface="Calibri"/>
                <a:cs typeface="Calibri"/>
              </a:rPr>
              <a:t> </a:t>
            </a:r>
            <a:r>
              <a:rPr sz="1550" b="1" spc="-5" dirty="0">
                <a:solidFill>
                  <a:srgbClr val="FF0000"/>
                </a:solidFill>
                <a:latin typeface="Calibri"/>
                <a:cs typeface="Calibri"/>
              </a:rPr>
              <a:t>discount</a:t>
            </a:r>
            <a:r>
              <a:rPr sz="1550" b="1" spc="5" dirty="0">
                <a:solidFill>
                  <a:srgbClr val="FF0000"/>
                </a:solidFill>
                <a:latin typeface="Calibri"/>
                <a:cs typeface="Calibri"/>
              </a:rPr>
              <a:t> </a:t>
            </a:r>
            <a:r>
              <a:rPr sz="1550" b="1" spc="-5" dirty="0">
                <a:solidFill>
                  <a:srgbClr val="FF0000"/>
                </a:solidFill>
                <a:latin typeface="Calibri"/>
                <a:cs typeface="Calibri"/>
              </a:rPr>
              <a:t>model,</a:t>
            </a:r>
            <a:r>
              <a:rPr sz="1550" b="1" spc="10" dirty="0">
                <a:solidFill>
                  <a:srgbClr val="FF0000"/>
                </a:solidFill>
                <a:latin typeface="Calibri"/>
                <a:cs typeface="Calibri"/>
              </a:rPr>
              <a:t> </a:t>
            </a:r>
            <a:r>
              <a:rPr sz="1550" b="1" spc="-5" dirty="0">
                <a:solidFill>
                  <a:srgbClr val="FF0000"/>
                </a:solidFill>
                <a:latin typeface="Calibri"/>
                <a:cs typeface="Calibri"/>
              </a:rPr>
              <a:t>as</a:t>
            </a:r>
            <a:r>
              <a:rPr sz="1550" b="1" spc="5" dirty="0">
                <a:solidFill>
                  <a:srgbClr val="FF0000"/>
                </a:solidFill>
                <a:latin typeface="Calibri"/>
                <a:cs typeface="Calibri"/>
              </a:rPr>
              <a:t> </a:t>
            </a:r>
            <a:r>
              <a:rPr sz="1550" b="1" spc="-5" dirty="0">
                <a:solidFill>
                  <a:srgbClr val="FF0000"/>
                </a:solidFill>
                <a:latin typeface="Calibri"/>
                <a:cs typeface="Calibri"/>
              </a:rPr>
              <a:t>appropriate</a:t>
            </a:r>
            <a:endParaRPr sz="1550" dirty="0">
              <a:latin typeface="Calibri"/>
              <a:cs typeface="Calibri"/>
            </a:endParaRPr>
          </a:p>
        </p:txBody>
      </p:sp>
      <p:sp>
        <p:nvSpPr>
          <p:cNvPr id="5" name="object 5"/>
          <p:cNvSpPr txBox="1">
            <a:spLocks noGrp="1"/>
          </p:cNvSpPr>
          <p:nvPr>
            <p:ph type="title"/>
          </p:nvPr>
        </p:nvSpPr>
        <p:spPr>
          <a:xfrm>
            <a:off x="95004" y="584994"/>
            <a:ext cx="11982202" cy="1227900"/>
          </a:xfrm>
          <a:prstGeom prst="rect">
            <a:avLst/>
          </a:prstGeom>
        </p:spPr>
        <p:txBody>
          <a:bodyPr vert="horz" wrap="square" lIns="0" tIns="24130" rIns="0" bIns="0" rtlCol="0" anchor="ctr">
            <a:spAutoFit/>
          </a:bodyPr>
          <a:lstStyle/>
          <a:p>
            <a:pPr marL="12700" marR="5080" algn="just">
              <a:lnSpc>
                <a:spcPct val="150000"/>
              </a:lnSpc>
              <a:spcBef>
                <a:spcPts val="190"/>
              </a:spcBef>
            </a:pPr>
            <a:r>
              <a:rPr sz="1800" spc="-5" dirty="0">
                <a:latin typeface="Calibri"/>
                <a:cs typeface="Calibri"/>
              </a:rPr>
              <a:t>The </a:t>
            </a:r>
            <a:r>
              <a:rPr sz="1800" spc="-5" dirty="0"/>
              <a:t>Gordon </a:t>
            </a:r>
            <a:r>
              <a:rPr sz="1800" spc="-10" dirty="0"/>
              <a:t>growth </a:t>
            </a:r>
            <a:r>
              <a:rPr sz="1800" spc="-5" dirty="0"/>
              <a:t>model </a:t>
            </a:r>
            <a:r>
              <a:rPr sz="1800" spc="-5" dirty="0">
                <a:latin typeface="Calibri"/>
                <a:cs typeface="Calibri"/>
              </a:rPr>
              <a:t>(or </a:t>
            </a:r>
            <a:r>
              <a:rPr sz="1800" spc="-5" dirty="0"/>
              <a:t>constant growth </a:t>
            </a:r>
            <a:r>
              <a:rPr sz="1800" dirty="0"/>
              <a:t>model</a:t>
            </a:r>
            <a:r>
              <a:rPr sz="1800" dirty="0">
                <a:latin typeface="Calibri"/>
                <a:cs typeface="Calibri"/>
              </a:rPr>
              <a:t>) </a:t>
            </a:r>
            <a:r>
              <a:rPr sz="1800" spc="-5" dirty="0">
                <a:latin typeface="Calibri"/>
                <a:cs typeface="Calibri"/>
              </a:rPr>
              <a:t>assumes </a:t>
            </a:r>
            <a:r>
              <a:rPr sz="1800" dirty="0"/>
              <a:t>the </a:t>
            </a:r>
            <a:r>
              <a:rPr sz="1800" spc="-5" dirty="0"/>
              <a:t>annual </a:t>
            </a:r>
            <a:r>
              <a:rPr sz="1800" spc="-10" dirty="0"/>
              <a:t>growth </a:t>
            </a:r>
            <a:r>
              <a:rPr sz="1800" spc="-395" dirty="0"/>
              <a:t> </a:t>
            </a:r>
            <a:r>
              <a:rPr sz="1800" spc="-5" dirty="0"/>
              <a:t>rate </a:t>
            </a:r>
            <a:r>
              <a:rPr sz="1800" dirty="0"/>
              <a:t>of </a:t>
            </a:r>
            <a:r>
              <a:rPr sz="1800" spc="-5" dirty="0"/>
              <a:t>dividends, </a:t>
            </a:r>
            <a:r>
              <a:rPr sz="1800" i="1" spc="-5" dirty="0">
                <a:latin typeface="Calibri"/>
                <a:cs typeface="Calibri"/>
              </a:rPr>
              <a:t>g</a:t>
            </a:r>
            <a:r>
              <a:rPr sz="1800" spc="-5" dirty="0"/>
              <a:t>, </a:t>
            </a:r>
            <a:r>
              <a:rPr sz="1800" dirty="0"/>
              <a:t>is </a:t>
            </a:r>
            <a:r>
              <a:rPr sz="1800" spc="-5" dirty="0"/>
              <a:t>constant</a:t>
            </a:r>
            <a:r>
              <a:rPr sz="1800" spc="-5" dirty="0">
                <a:latin typeface="Calibri"/>
                <a:cs typeface="Calibri"/>
              </a:rPr>
              <a:t>. Hence, next period’s dividend, </a:t>
            </a:r>
            <a:r>
              <a:rPr sz="1800" i="1" dirty="0">
                <a:latin typeface="Calibri"/>
                <a:cs typeface="Calibri"/>
              </a:rPr>
              <a:t>D</a:t>
            </a:r>
            <a:r>
              <a:rPr sz="1800" dirty="0">
                <a:latin typeface="Calibri"/>
                <a:cs typeface="Calibri"/>
              </a:rPr>
              <a:t>1, is </a:t>
            </a:r>
            <a:r>
              <a:rPr sz="1800" spc="-5" dirty="0">
                <a:latin typeface="Calibri"/>
                <a:cs typeface="Calibri"/>
              </a:rPr>
              <a:t>D0(1 </a:t>
            </a:r>
            <a:r>
              <a:rPr sz="1800" dirty="0">
                <a:latin typeface="Calibri"/>
                <a:cs typeface="Calibri"/>
              </a:rPr>
              <a:t>+ g), the </a:t>
            </a:r>
            <a:r>
              <a:rPr sz="1800" spc="5" dirty="0">
                <a:latin typeface="Calibri"/>
                <a:cs typeface="Calibri"/>
              </a:rPr>
              <a:t> </a:t>
            </a:r>
            <a:r>
              <a:rPr sz="1800" spc="-5" dirty="0">
                <a:latin typeface="Calibri"/>
                <a:cs typeface="Calibri"/>
              </a:rPr>
              <a:t>second year’s dividend, </a:t>
            </a:r>
            <a:r>
              <a:rPr sz="1800" i="1" spc="-5" dirty="0">
                <a:latin typeface="Calibri"/>
                <a:cs typeface="Calibri"/>
              </a:rPr>
              <a:t>D</a:t>
            </a:r>
            <a:r>
              <a:rPr sz="1200" spc="-5" dirty="0">
                <a:latin typeface="Calibri"/>
                <a:cs typeface="Calibri"/>
              </a:rPr>
              <a:t>2</a:t>
            </a:r>
            <a:r>
              <a:rPr sz="1800" spc="-5" dirty="0">
                <a:latin typeface="Calibri"/>
                <a:cs typeface="Calibri"/>
              </a:rPr>
              <a:t>, </a:t>
            </a:r>
            <a:r>
              <a:rPr sz="1800" dirty="0">
                <a:latin typeface="Calibri"/>
                <a:cs typeface="Calibri"/>
              </a:rPr>
              <a:t>is </a:t>
            </a:r>
            <a:r>
              <a:rPr sz="1800" spc="-5" dirty="0">
                <a:latin typeface="Calibri"/>
                <a:cs typeface="Calibri"/>
              </a:rPr>
              <a:t>D</a:t>
            </a:r>
            <a:r>
              <a:rPr sz="1200" spc="-5" dirty="0">
                <a:latin typeface="Calibri"/>
                <a:cs typeface="Calibri"/>
              </a:rPr>
              <a:t>0</a:t>
            </a:r>
            <a:r>
              <a:rPr sz="1800" spc="-5" dirty="0">
                <a:latin typeface="Calibri"/>
                <a:cs typeface="Calibri"/>
              </a:rPr>
              <a:t>(1 </a:t>
            </a:r>
            <a:r>
              <a:rPr sz="1800" dirty="0">
                <a:latin typeface="Calibri"/>
                <a:cs typeface="Calibri"/>
              </a:rPr>
              <a:t>+ g), and so </a:t>
            </a:r>
            <a:r>
              <a:rPr sz="1800" spc="-5" dirty="0">
                <a:latin typeface="Calibri"/>
                <a:cs typeface="Calibri"/>
              </a:rPr>
              <a:t>on. The extended equation using this </a:t>
            </a:r>
            <a:r>
              <a:rPr sz="1800" dirty="0">
                <a:latin typeface="Calibri"/>
                <a:cs typeface="Calibri"/>
              </a:rPr>
              <a:t> assumption </a:t>
            </a:r>
            <a:r>
              <a:rPr sz="1800" spc="-5" dirty="0">
                <a:latin typeface="Calibri"/>
                <a:cs typeface="Calibri"/>
              </a:rPr>
              <a:t>gives</a:t>
            </a:r>
            <a:r>
              <a:rPr sz="1800" dirty="0">
                <a:latin typeface="Calibri"/>
                <a:cs typeface="Calibri"/>
              </a:rPr>
              <a:t> the </a:t>
            </a:r>
            <a:r>
              <a:rPr sz="1800" spc="-5" dirty="0">
                <a:latin typeface="Calibri"/>
                <a:cs typeface="Calibri"/>
              </a:rPr>
              <a:t>present</a:t>
            </a:r>
            <a:r>
              <a:rPr sz="1800" dirty="0">
                <a:latin typeface="Calibri"/>
                <a:cs typeface="Calibri"/>
              </a:rPr>
              <a:t> </a:t>
            </a:r>
            <a:r>
              <a:rPr sz="1800" spc="-5" dirty="0">
                <a:latin typeface="Calibri"/>
                <a:cs typeface="Calibri"/>
              </a:rPr>
              <a:t>value</a:t>
            </a:r>
            <a:r>
              <a:rPr sz="1800" dirty="0">
                <a:latin typeface="Calibri"/>
                <a:cs typeface="Calibri"/>
              </a:rPr>
              <a:t> </a:t>
            </a:r>
            <a:r>
              <a:rPr sz="1800" spc="-5" dirty="0">
                <a:latin typeface="Calibri"/>
                <a:cs typeface="Calibri"/>
              </a:rPr>
              <a:t>of </a:t>
            </a:r>
            <a:r>
              <a:rPr sz="1800" dirty="0">
                <a:latin typeface="Calibri"/>
                <a:cs typeface="Calibri"/>
              </a:rPr>
              <a:t>the</a:t>
            </a:r>
            <a:r>
              <a:rPr sz="1800" spc="-5" dirty="0">
                <a:latin typeface="Calibri"/>
                <a:cs typeface="Calibri"/>
              </a:rPr>
              <a:t> </a:t>
            </a:r>
            <a:r>
              <a:rPr sz="1800" dirty="0">
                <a:latin typeface="Calibri"/>
                <a:cs typeface="Calibri"/>
              </a:rPr>
              <a:t>expected </a:t>
            </a:r>
            <a:r>
              <a:rPr sz="1800" spc="-5" dirty="0">
                <a:latin typeface="Calibri"/>
                <a:cs typeface="Calibri"/>
              </a:rPr>
              <a:t>future dividends</a:t>
            </a:r>
            <a:r>
              <a:rPr sz="1800" dirty="0">
                <a:latin typeface="Calibri"/>
                <a:cs typeface="Calibri"/>
              </a:rPr>
              <a:t> (</a:t>
            </a:r>
            <a:r>
              <a:rPr sz="1800" i="1" dirty="0">
                <a:latin typeface="Calibri"/>
                <a:cs typeface="Calibri"/>
              </a:rPr>
              <a:t>V</a:t>
            </a:r>
            <a:r>
              <a:rPr sz="1200" dirty="0">
                <a:latin typeface="Calibri"/>
                <a:cs typeface="Calibri"/>
              </a:rPr>
              <a:t>0</a:t>
            </a:r>
            <a:r>
              <a:rPr sz="1800" dirty="0">
                <a:latin typeface="Calibri"/>
                <a:cs typeface="Calibri"/>
              </a:rPr>
              <a:t>)</a:t>
            </a:r>
            <a:r>
              <a:rPr sz="1800" spc="-5" dirty="0">
                <a:latin typeface="Calibri"/>
                <a:cs typeface="Calibri"/>
              </a:rPr>
              <a:t> </a:t>
            </a:r>
            <a:r>
              <a:rPr sz="1800" dirty="0">
                <a:latin typeface="Calibri"/>
                <a:cs typeface="Calibri"/>
              </a:rPr>
              <a:t>as:</a:t>
            </a:r>
          </a:p>
        </p:txBody>
      </p:sp>
      <p:sp>
        <p:nvSpPr>
          <p:cNvPr id="6" name="object 6"/>
          <p:cNvSpPr txBox="1"/>
          <p:nvPr/>
        </p:nvSpPr>
        <p:spPr>
          <a:xfrm>
            <a:off x="0" y="4110054"/>
            <a:ext cx="11982202" cy="2648289"/>
          </a:xfrm>
          <a:prstGeom prst="rect">
            <a:avLst/>
          </a:prstGeom>
        </p:spPr>
        <p:txBody>
          <a:bodyPr vert="horz" wrap="square" lIns="0" tIns="12700" rIns="0" bIns="0" rtlCol="0">
            <a:spAutoFit/>
          </a:bodyPr>
          <a:lstStyle/>
          <a:p>
            <a:pPr marL="12700">
              <a:spcBef>
                <a:spcPts val="100"/>
              </a:spcBef>
            </a:pPr>
            <a:r>
              <a:rPr spc="-5" dirty="0">
                <a:latin typeface="Calibri"/>
                <a:cs typeface="Calibri"/>
              </a:rPr>
              <a:t>When </a:t>
            </a:r>
            <a:r>
              <a:rPr dirty="0">
                <a:latin typeface="Calibri"/>
                <a:cs typeface="Calibri"/>
              </a:rPr>
              <a:t>the</a:t>
            </a:r>
            <a:r>
              <a:rPr spc="5" dirty="0">
                <a:latin typeface="Calibri"/>
                <a:cs typeface="Calibri"/>
              </a:rPr>
              <a:t> </a:t>
            </a:r>
            <a:r>
              <a:rPr spc="-5" dirty="0">
                <a:latin typeface="Calibri"/>
                <a:cs typeface="Calibri"/>
              </a:rPr>
              <a:t>growth</a:t>
            </a:r>
            <a:r>
              <a:rPr spc="5" dirty="0">
                <a:latin typeface="Calibri"/>
                <a:cs typeface="Calibri"/>
              </a:rPr>
              <a:t> </a:t>
            </a:r>
            <a:r>
              <a:rPr b="1" spc="-5" dirty="0">
                <a:latin typeface="Calibri"/>
                <a:cs typeface="Calibri"/>
              </a:rPr>
              <a:t>rate </a:t>
            </a:r>
            <a:r>
              <a:rPr b="1" dirty="0">
                <a:latin typeface="Calibri"/>
                <a:cs typeface="Calibri"/>
              </a:rPr>
              <a:t>of</a:t>
            </a:r>
            <a:r>
              <a:rPr b="1" spc="-5" dirty="0">
                <a:latin typeface="Calibri"/>
                <a:cs typeface="Calibri"/>
              </a:rPr>
              <a:t> dividends</a:t>
            </a:r>
            <a:r>
              <a:rPr b="1" dirty="0">
                <a:latin typeface="Calibri"/>
                <a:cs typeface="Calibri"/>
              </a:rPr>
              <a:t> </a:t>
            </a:r>
            <a:r>
              <a:rPr b="1" spc="-5" dirty="0">
                <a:latin typeface="Calibri"/>
                <a:cs typeface="Calibri"/>
              </a:rPr>
              <a:t>is</a:t>
            </a:r>
            <a:r>
              <a:rPr b="1" spc="5" dirty="0">
                <a:latin typeface="Calibri"/>
                <a:cs typeface="Calibri"/>
              </a:rPr>
              <a:t> </a:t>
            </a:r>
            <a:r>
              <a:rPr b="1" dirty="0">
                <a:latin typeface="Calibri"/>
                <a:cs typeface="Calibri"/>
              </a:rPr>
              <a:t>constant</a:t>
            </a:r>
            <a:r>
              <a:rPr dirty="0">
                <a:latin typeface="Calibri"/>
                <a:cs typeface="Calibri"/>
              </a:rPr>
              <a:t>,</a:t>
            </a:r>
            <a:r>
              <a:rPr spc="-20" dirty="0">
                <a:latin typeface="Calibri"/>
                <a:cs typeface="Calibri"/>
              </a:rPr>
              <a:t> </a:t>
            </a:r>
            <a:r>
              <a:rPr spc="-5" dirty="0">
                <a:latin typeface="Calibri"/>
                <a:cs typeface="Calibri"/>
              </a:rPr>
              <a:t>this</a:t>
            </a:r>
            <a:r>
              <a:rPr dirty="0">
                <a:latin typeface="Calibri"/>
                <a:cs typeface="Calibri"/>
              </a:rPr>
              <a:t> </a:t>
            </a:r>
            <a:r>
              <a:rPr spc="-5" dirty="0">
                <a:latin typeface="Calibri"/>
                <a:cs typeface="Calibri"/>
              </a:rPr>
              <a:t>equation simplifies</a:t>
            </a:r>
            <a:r>
              <a:rPr dirty="0">
                <a:latin typeface="Calibri"/>
                <a:cs typeface="Calibri"/>
              </a:rPr>
              <a:t> to the</a:t>
            </a:r>
          </a:p>
          <a:p>
            <a:pPr>
              <a:spcBef>
                <a:spcPts val="15"/>
              </a:spcBef>
            </a:pPr>
            <a:endParaRPr sz="2250" dirty="0">
              <a:latin typeface="Calibri"/>
              <a:cs typeface="Calibri"/>
            </a:endParaRPr>
          </a:p>
          <a:p>
            <a:pPr marL="12700"/>
            <a:r>
              <a:rPr dirty="0">
                <a:latin typeface="Calibri"/>
                <a:cs typeface="Calibri"/>
              </a:rPr>
              <a:t>Gordon</a:t>
            </a:r>
            <a:r>
              <a:rPr spc="-10" dirty="0">
                <a:latin typeface="Calibri"/>
                <a:cs typeface="Calibri"/>
              </a:rPr>
              <a:t> </a:t>
            </a:r>
            <a:r>
              <a:rPr spc="-5" dirty="0">
                <a:latin typeface="Calibri"/>
                <a:cs typeface="Calibri"/>
              </a:rPr>
              <a:t>(constant)</a:t>
            </a:r>
            <a:r>
              <a:rPr spc="-20" dirty="0">
                <a:latin typeface="Calibri"/>
                <a:cs typeface="Calibri"/>
              </a:rPr>
              <a:t> </a:t>
            </a:r>
            <a:r>
              <a:rPr spc="-5" dirty="0">
                <a:latin typeface="Calibri"/>
                <a:cs typeface="Calibri"/>
              </a:rPr>
              <a:t>growth</a:t>
            </a:r>
            <a:r>
              <a:rPr spc="-10" dirty="0">
                <a:latin typeface="Calibri"/>
                <a:cs typeface="Calibri"/>
              </a:rPr>
              <a:t> </a:t>
            </a:r>
            <a:r>
              <a:rPr spc="-5" dirty="0">
                <a:latin typeface="Calibri"/>
                <a:cs typeface="Calibri"/>
              </a:rPr>
              <a:t>model:</a:t>
            </a:r>
            <a:endParaRPr dirty="0">
              <a:latin typeface="Calibri"/>
              <a:cs typeface="Calibri"/>
            </a:endParaRPr>
          </a:p>
          <a:p>
            <a:pPr marL="139065">
              <a:spcBef>
                <a:spcPts val="1260"/>
              </a:spcBef>
            </a:pPr>
            <a:r>
              <a:rPr b="1" u="heavy" spc="-5" dirty="0">
                <a:uFill>
                  <a:solidFill>
                    <a:srgbClr val="000000"/>
                  </a:solidFill>
                </a:uFill>
                <a:latin typeface="Calibri"/>
                <a:cs typeface="Calibri"/>
              </a:rPr>
              <a:t>The</a:t>
            </a:r>
            <a:r>
              <a:rPr b="1" u="heavy" dirty="0">
                <a:uFill>
                  <a:solidFill>
                    <a:srgbClr val="000000"/>
                  </a:solidFill>
                </a:uFill>
                <a:latin typeface="Calibri"/>
                <a:cs typeface="Calibri"/>
              </a:rPr>
              <a:t> </a:t>
            </a:r>
            <a:r>
              <a:rPr b="1" u="heavy" spc="-5" dirty="0">
                <a:uFill>
                  <a:solidFill>
                    <a:srgbClr val="000000"/>
                  </a:solidFill>
                </a:uFill>
                <a:latin typeface="Calibri"/>
                <a:cs typeface="Calibri"/>
              </a:rPr>
              <a:t>assumptions </a:t>
            </a:r>
            <a:r>
              <a:rPr b="1" u="heavy" dirty="0">
                <a:uFill>
                  <a:solidFill>
                    <a:srgbClr val="000000"/>
                  </a:solidFill>
                </a:uFill>
                <a:latin typeface="Calibri"/>
                <a:cs typeface="Calibri"/>
              </a:rPr>
              <a:t>of</a:t>
            </a:r>
            <a:r>
              <a:rPr b="1" u="heavy" spc="-5" dirty="0">
                <a:uFill>
                  <a:solidFill>
                    <a:srgbClr val="000000"/>
                  </a:solidFill>
                </a:uFill>
                <a:latin typeface="Calibri"/>
                <a:cs typeface="Calibri"/>
              </a:rPr>
              <a:t> </a:t>
            </a:r>
            <a:r>
              <a:rPr b="1" u="heavy" dirty="0">
                <a:uFill>
                  <a:solidFill>
                    <a:srgbClr val="000000"/>
                  </a:solidFill>
                </a:uFill>
                <a:latin typeface="Calibri"/>
                <a:cs typeface="Calibri"/>
              </a:rPr>
              <a:t>the</a:t>
            </a:r>
            <a:r>
              <a:rPr b="1" u="heavy" spc="-5" dirty="0">
                <a:uFill>
                  <a:solidFill>
                    <a:srgbClr val="000000"/>
                  </a:solidFill>
                </a:uFill>
                <a:latin typeface="Calibri"/>
                <a:cs typeface="Calibri"/>
              </a:rPr>
              <a:t> Gordon</a:t>
            </a:r>
            <a:r>
              <a:rPr b="1" u="heavy" spc="-10" dirty="0">
                <a:uFill>
                  <a:solidFill>
                    <a:srgbClr val="000000"/>
                  </a:solidFill>
                </a:uFill>
                <a:latin typeface="Calibri"/>
                <a:cs typeface="Calibri"/>
              </a:rPr>
              <a:t> </a:t>
            </a:r>
            <a:r>
              <a:rPr b="1" u="heavy" spc="-5" dirty="0">
                <a:uFill>
                  <a:solidFill>
                    <a:srgbClr val="000000"/>
                  </a:solidFill>
                </a:uFill>
                <a:latin typeface="Calibri"/>
                <a:cs typeface="Calibri"/>
              </a:rPr>
              <a:t>growth</a:t>
            </a:r>
            <a:r>
              <a:rPr b="1" u="heavy" dirty="0">
                <a:uFill>
                  <a:solidFill>
                    <a:srgbClr val="000000"/>
                  </a:solidFill>
                </a:uFill>
                <a:latin typeface="Calibri"/>
                <a:cs typeface="Calibri"/>
              </a:rPr>
              <a:t> </a:t>
            </a:r>
            <a:r>
              <a:rPr b="1" u="heavy" spc="-5" dirty="0">
                <a:uFill>
                  <a:solidFill>
                    <a:srgbClr val="000000"/>
                  </a:solidFill>
                </a:uFill>
                <a:latin typeface="Calibri"/>
                <a:cs typeface="Calibri"/>
              </a:rPr>
              <a:t>model</a:t>
            </a:r>
            <a:r>
              <a:rPr b="1" u="heavy" dirty="0">
                <a:uFill>
                  <a:solidFill>
                    <a:srgbClr val="000000"/>
                  </a:solidFill>
                </a:uFill>
                <a:latin typeface="Calibri"/>
                <a:cs typeface="Calibri"/>
              </a:rPr>
              <a:t> </a:t>
            </a:r>
            <a:r>
              <a:rPr b="1" u="heavy" spc="-10" dirty="0">
                <a:uFill>
                  <a:solidFill>
                    <a:srgbClr val="000000"/>
                  </a:solidFill>
                </a:uFill>
                <a:latin typeface="Calibri"/>
                <a:cs typeface="Calibri"/>
              </a:rPr>
              <a:t>are:</a:t>
            </a:r>
            <a:endParaRPr dirty="0">
              <a:latin typeface="Calibri"/>
              <a:cs typeface="Calibri"/>
            </a:endParaRPr>
          </a:p>
          <a:p>
            <a:pPr marL="417830" indent="-283845">
              <a:spcBef>
                <a:spcPts val="1035"/>
              </a:spcBef>
              <a:buFont typeface="Arial MT"/>
              <a:buChar char="•"/>
              <a:tabLst>
                <a:tab pos="417830" algn="l"/>
                <a:tab pos="418465" algn="l"/>
              </a:tabLst>
            </a:pPr>
            <a:r>
              <a:rPr spc="-5" dirty="0">
                <a:latin typeface="Calibri"/>
                <a:cs typeface="Calibri"/>
              </a:rPr>
              <a:t>Dividends</a:t>
            </a:r>
            <a:r>
              <a:rPr dirty="0">
                <a:latin typeface="Calibri"/>
                <a:cs typeface="Calibri"/>
              </a:rPr>
              <a:t> are</a:t>
            </a:r>
            <a:r>
              <a:rPr spc="10" dirty="0">
                <a:latin typeface="Calibri"/>
                <a:cs typeface="Calibri"/>
              </a:rPr>
              <a:t> </a:t>
            </a:r>
            <a:r>
              <a:rPr b="1" spc="-5" dirty="0">
                <a:latin typeface="Calibri"/>
                <a:cs typeface="Calibri"/>
              </a:rPr>
              <a:t>the</a:t>
            </a:r>
            <a:r>
              <a:rPr b="1" spc="5" dirty="0">
                <a:latin typeface="Calibri"/>
                <a:cs typeface="Calibri"/>
              </a:rPr>
              <a:t> </a:t>
            </a:r>
            <a:r>
              <a:rPr b="1" spc="-5" dirty="0">
                <a:latin typeface="Calibri"/>
                <a:cs typeface="Calibri"/>
              </a:rPr>
              <a:t>appropriate measure </a:t>
            </a:r>
            <a:r>
              <a:rPr b="1" dirty="0">
                <a:latin typeface="Calibri"/>
                <a:cs typeface="Calibri"/>
              </a:rPr>
              <a:t>of </a:t>
            </a:r>
            <a:r>
              <a:rPr b="1" spc="-5" dirty="0">
                <a:latin typeface="Calibri"/>
                <a:cs typeface="Calibri"/>
              </a:rPr>
              <a:t>shareholder</a:t>
            </a:r>
            <a:r>
              <a:rPr b="1" dirty="0">
                <a:latin typeface="Calibri"/>
                <a:cs typeface="Calibri"/>
              </a:rPr>
              <a:t> </a:t>
            </a:r>
            <a:r>
              <a:rPr b="1" spc="-5" dirty="0">
                <a:latin typeface="Calibri"/>
                <a:cs typeface="Calibri"/>
              </a:rPr>
              <a:t>wealth</a:t>
            </a:r>
            <a:endParaRPr dirty="0">
              <a:latin typeface="Calibri"/>
              <a:cs typeface="Calibri"/>
            </a:endParaRPr>
          </a:p>
          <a:p>
            <a:pPr marL="417830" marR="5080" indent="-283845">
              <a:lnSpc>
                <a:spcPct val="131700"/>
              </a:lnSpc>
              <a:spcBef>
                <a:spcPts val="790"/>
              </a:spcBef>
              <a:buFont typeface="Arial MT"/>
              <a:buChar char="•"/>
              <a:tabLst>
                <a:tab pos="417830" algn="l"/>
                <a:tab pos="418465" algn="l"/>
              </a:tabLst>
            </a:pPr>
            <a:r>
              <a:rPr spc="-5" dirty="0">
                <a:latin typeface="Calibri"/>
                <a:cs typeface="Calibri"/>
              </a:rPr>
              <a:t>The </a:t>
            </a:r>
            <a:r>
              <a:rPr dirty="0">
                <a:latin typeface="Calibri"/>
                <a:cs typeface="Calibri"/>
              </a:rPr>
              <a:t>constant </a:t>
            </a:r>
            <a:r>
              <a:rPr spc="-5" dirty="0">
                <a:latin typeface="Calibri"/>
                <a:cs typeface="Calibri"/>
              </a:rPr>
              <a:t>dividend</a:t>
            </a:r>
            <a:r>
              <a:rPr spc="5" dirty="0">
                <a:latin typeface="Calibri"/>
                <a:cs typeface="Calibri"/>
              </a:rPr>
              <a:t> </a:t>
            </a:r>
            <a:r>
              <a:rPr spc="-5" dirty="0">
                <a:latin typeface="Calibri"/>
                <a:cs typeface="Calibri"/>
              </a:rPr>
              <a:t>growth </a:t>
            </a:r>
            <a:r>
              <a:rPr dirty="0">
                <a:latin typeface="Calibri"/>
                <a:cs typeface="Calibri"/>
              </a:rPr>
              <a:t>rate,</a:t>
            </a:r>
            <a:r>
              <a:rPr spc="-5" dirty="0">
                <a:latin typeface="Calibri"/>
                <a:cs typeface="Calibri"/>
              </a:rPr>
              <a:t> </a:t>
            </a:r>
            <a:r>
              <a:rPr i="1" spc="-5" dirty="0">
                <a:latin typeface="Calibri"/>
                <a:cs typeface="Calibri"/>
              </a:rPr>
              <a:t>g</a:t>
            </a:r>
            <a:r>
              <a:rPr spc="-5" dirty="0">
                <a:latin typeface="Calibri"/>
                <a:cs typeface="Calibri"/>
              </a:rPr>
              <a:t>, </a:t>
            </a:r>
            <a:r>
              <a:rPr dirty="0">
                <a:latin typeface="Calibri"/>
                <a:cs typeface="Calibri"/>
              </a:rPr>
              <a:t>and</a:t>
            </a:r>
            <a:r>
              <a:rPr spc="-5" dirty="0">
                <a:latin typeface="Calibri"/>
                <a:cs typeface="Calibri"/>
              </a:rPr>
              <a:t> required</a:t>
            </a:r>
            <a:r>
              <a:rPr spc="5" dirty="0">
                <a:latin typeface="Calibri"/>
                <a:cs typeface="Calibri"/>
              </a:rPr>
              <a:t> </a:t>
            </a:r>
            <a:r>
              <a:rPr dirty="0">
                <a:latin typeface="Calibri"/>
                <a:cs typeface="Calibri"/>
              </a:rPr>
              <a:t>return</a:t>
            </a:r>
            <a:r>
              <a:rPr spc="-5" dirty="0">
                <a:latin typeface="Calibri"/>
                <a:cs typeface="Calibri"/>
              </a:rPr>
              <a:t> on stock, </a:t>
            </a:r>
            <a:r>
              <a:rPr i="1" spc="-5" dirty="0">
                <a:latin typeface="Calibri"/>
                <a:cs typeface="Calibri"/>
              </a:rPr>
              <a:t>r</a:t>
            </a:r>
            <a:r>
              <a:rPr b="1" spc="-5" dirty="0">
                <a:latin typeface="Calibri"/>
                <a:cs typeface="Calibri"/>
              </a:rPr>
              <a:t>,</a:t>
            </a:r>
            <a:r>
              <a:rPr b="1" dirty="0">
                <a:latin typeface="Calibri"/>
                <a:cs typeface="Calibri"/>
              </a:rPr>
              <a:t> are</a:t>
            </a:r>
            <a:r>
              <a:rPr b="1" spc="5" dirty="0">
                <a:latin typeface="Calibri"/>
                <a:cs typeface="Calibri"/>
              </a:rPr>
              <a:t> </a:t>
            </a:r>
            <a:r>
              <a:rPr b="1" dirty="0">
                <a:latin typeface="Calibri"/>
                <a:cs typeface="Calibri"/>
              </a:rPr>
              <a:t>never </a:t>
            </a:r>
            <a:r>
              <a:rPr b="1" spc="-395" dirty="0">
                <a:latin typeface="Calibri"/>
                <a:cs typeface="Calibri"/>
              </a:rPr>
              <a:t> </a:t>
            </a:r>
            <a:r>
              <a:rPr b="1" spc="-5" dirty="0">
                <a:latin typeface="Calibri"/>
                <a:cs typeface="Calibri"/>
              </a:rPr>
              <a:t>expected </a:t>
            </a:r>
            <a:r>
              <a:rPr b="1" dirty="0">
                <a:latin typeface="Calibri"/>
                <a:cs typeface="Calibri"/>
              </a:rPr>
              <a:t>to </a:t>
            </a:r>
            <a:r>
              <a:rPr b="1" spc="-10" dirty="0">
                <a:latin typeface="Calibri"/>
                <a:cs typeface="Calibri"/>
              </a:rPr>
              <a:t>change</a:t>
            </a:r>
            <a:endParaRPr dirty="0">
              <a:latin typeface="Calibri"/>
              <a:cs typeface="Calibri"/>
            </a:endParaRPr>
          </a:p>
          <a:p>
            <a:pPr marL="417830" indent="-283845">
              <a:spcBef>
                <a:spcPts val="1080"/>
              </a:spcBef>
              <a:buFont typeface="Arial MT"/>
              <a:buChar char="•"/>
              <a:tabLst>
                <a:tab pos="417830" algn="l"/>
                <a:tab pos="418465" algn="l"/>
              </a:tabLst>
            </a:pPr>
            <a:r>
              <a:rPr b="1" i="1" dirty="0">
                <a:latin typeface="Calibri"/>
                <a:cs typeface="Calibri"/>
              </a:rPr>
              <a:t>r</a:t>
            </a:r>
            <a:r>
              <a:rPr b="1" i="1" spc="-5" dirty="0">
                <a:latin typeface="Calibri"/>
                <a:cs typeface="Calibri"/>
              </a:rPr>
              <a:t> </a:t>
            </a:r>
            <a:r>
              <a:rPr b="1" spc="-5" dirty="0">
                <a:latin typeface="Calibri"/>
                <a:cs typeface="Calibri"/>
              </a:rPr>
              <a:t>must </a:t>
            </a:r>
            <a:r>
              <a:rPr b="1" dirty="0">
                <a:latin typeface="Calibri"/>
                <a:cs typeface="Calibri"/>
              </a:rPr>
              <a:t>be </a:t>
            </a:r>
            <a:r>
              <a:rPr b="1" spc="-5" dirty="0">
                <a:latin typeface="Calibri"/>
                <a:cs typeface="Calibri"/>
              </a:rPr>
              <a:t>greater</a:t>
            </a:r>
            <a:r>
              <a:rPr b="1" spc="-10" dirty="0">
                <a:latin typeface="Calibri"/>
                <a:cs typeface="Calibri"/>
              </a:rPr>
              <a:t> </a:t>
            </a:r>
            <a:r>
              <a:rPr b="1" dirty="0">
                <a:latin typeface="Calibri"/>
                <a:cs typeface="Calibri"/>
              </a:rPr>
              <a:t>than</a:t>
            </a:r>
            <a:r>
              <a:rPr b="1" spc="15" dirty="0">
                <a:latin typeface="Calibri"/>
                <a:cs typeface="Calibri"/>
              </a:rPr>
              <a:t> </a:t>
            </a:r>
            <a:r>
              <a:rPr b="1" i="1" spc="-5" dirty="0">
                <a:latin typeface="Calibri"/>
                <a:cs typeface="Calibri"/>
              </a:rPr>
              <a:t>g</a:t>
            </a:r>
            <a:r>
              <a:rPr spc="-5" dirty="0">
                <a:latin typeface="Calibri"/>
                <a:cs typeface="Calibri"/>
              </a:rPr>
              <a:t>.</a:t>
            </a:r>
            <a:r>
              <a:rPr spc="-20" dirty="0">
                <a:latin typeface="Calibri"/>
                <a:cs typeface="Calibri"/>
              </a:rPr>
              <a:t> </a:t>
            </a:r>
            <a:r>
              <a:rPr dirty="0">
                <a:latin typeface="Calibri"/>
                <a:cs typeface="Calibri"/>
              </a:rPr>
              <a:t>If </a:t>
            </a:r>
            <a:r>
              <a:rPr spc="-5" dirty="0">
                <a:latin typeface="Calibri"/>
                <a:cs typeface="Calibri"/>
              </a:rPr>
              <a:t>not,</a:t>
            </a:r>
            <a:r>
              <a:rPr spc="-10" dirty="0">
                <a:latin typeface="Calibri"/>
                <a:cs typeface="Calibri"/>
              </a:rPr>
              <a:t> </a:t>
            </a:r>
            <a:r>
              <a:rPr dirty="0">
                <a:latin typeface="Calibri"/>
                <a:cs typeface="Calibri"/>
              </a:rPr>
              <a:t>the</a:t>
            </a:r>
            <a:r>
              <a:rPr spc="-5" dirty="0">
                <a:latin typeface="Calibri"/>
                <a:cs typeface="Calibri"/>
              </a:rPr>
              <a:t> </a:t>
            </a:r>
            <a:r>
              <a:rPr dirty="0">
                <a:latin typeface="Calibri"/>
                <a:cs typeface="Calibri"/>
              </a:rPr>
              <a:t>math </a:t>
            </a:r>
            <a:r>
              <a:rPr spc="-5" dirty="0">
                <a:latin typeface="Calibri"/>
                <a:cs typeface="Calibri"/>
              </a:rPr>
              <a:t>will</a:t>
            </a:r>
            <a:r>
              <a:rPr spc="-10" dirty="0">
                <a:latin typeface="Calibri"/>
                <a:cs typeface="Calibri"/>
              </a:rPr>
              <a:t> </a:t>
            </a:r>
            <a:r>
              <a:rPr spc="-5" dirty="0">
                <a:latin typeface="Calibri"/>
                <a:cs typeface="Calibri"/>
              </a:rPr>
              <a:t>not</a:t>
            </a:r>
            <a:r>
              <a:rPr spc="-10" dirty="0">
                <a:latin typeface="Calibri"/>
                <a:cs typeface="Calibri"/>
              </a:rPr>
              <a:t> </a:t>
            </a:r>
            <a:r>
              <a:rPr spc="-5" dirty="0">
                <a:latin typeface="Calibri"/>
                <a:cs typeface="Calibri"/>
              </a:rPr>
              <a:t>work.</a:t>
            </a:r>
            <a:endParaRPr dirty="0">
              <a:latin typeface="Calibri"/>
              <a:cs typeface="Calibri"/>
            </a:endParaRPr>
          </a:p>
        </p:txBody>
      </p:sp>
      <p:pic>
        <p:nvPicPr>
          <p:cNvPr id="7" name="object 7"/>
          <p:cNvPicPr/>
          <p:nvPr/>
        </p:nvPicPr>
        <p:blipFill>
          <a:blip r:embed="rId2" cstate="print"/>
          <a:stretch>
            <a:fillRect/>
          </a:stretch>
        </p:blipFill>
        <p:spPr>
          <a:xfrm>
            <a:off x="3574960" y="2586076"/>
            <a:ext cx="3972613" cy="547888"/>
          </a:xfrm>
          <a:prstGeom prst="rect">
            <a:avLst/>
          </a:prstGeom>
        </p:spPr>
      </p:pic>
      <p:pic>
        <p:nvPicPr>
          <p:cNvPr id="8" name="object 8"/>
          <p:cNvPicPr/>
          <p:nvPr/>
        </p:nvPicPr>
        <p:blipFill>
          <a:blip r:embed="rId3" cstate="print"/>
          <a:stretch>
            <a:fillRect/>
          </a:stretch>
        </p:blipFill>
        <p:spPr>
          <a:xfrm>
            <a:off x="4663909" y="3374687"/>
            <a:ext cx="2133676" cy="590465"/>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ject 3"/>
          <p:cNvPicPr/>
          <p:nvPr/>
        </p:nvPicPr>
        <p:blipFill>
          <a:blip r:embed="rId2" cstate="print"/>
          <a:stretch>
            <a:fillRect/>
          </a:stretch>
        </p:blipFill>
        <p:spPr>
          <a:xfrm>
            <a:off x="1633853" y="158735"/>
            <a:ext cx="8808194" cy="3776232"/>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154379" y="221996"/>
            <a:ext cx="11720945" cy="3505383"/>
          </a:xfrm>
          <a:prstGeom prst="rect">
            <a:avLst/>
          </a:prstGeom>
        </p:spPr>
        <p:txBody>
          <a:bodyPr vert="horz" wrap="square" lIns="0" tIns="12700" rIns="0" bIns="0" rtlCol="0">
            <a:spAutoFit/>
          </a:bodyPr>
          <a:lstStyle/>
          <a:p>
            <a:pPr marL="302260" indent="-289560">
              <a:lnSpc>
                <a:spcPct val="150000"/>
              </a:lnSpc>
              <a:spcBef>
                <a:spcPts val="100"/>
              </a:spcBef>
              <a:buFont typeface="Arial MT"/>
              <a:buChar char="•"/>
              <a:tabLst>
                <a:tab pos="301625" algn="l"/>
                <a:tab pos="302260" algn="l"/>
              </a:tabLst>
            </a:pPr>
            <a:r>
              <a:rPr spc="-5" dirty="0">
                <a:latin typeface="Calibri"/>
                <a:cs typeface="Calibri"/>
              </a:rPr>
              <a:t>This</a:t>
            </a:r>
            <a:r>
              <a:rPr dirty="0">
                <a:latin typeface="Calibri"/>
                <a:cs typeface="Calibri"/>
              </a:rPr>
              <a:t> </a:t>
            </a:r>
            <a:r>
              <a:rPr spc="-5" dirty="0">
                <a:latin typeface="Calibri"/>
                <a:cs typeface="Calibri"/>
              </a:rPr>
              <a:t>example</a:t>
            </a:r>
            <a:r>
              <a:rPr spc="5" dirty="0">
                <a:latin typeface="Calibri"/>
                <a:cs typeface="Calibri"/>
              </a:rPr>
              <a:t> </a:t>
            </a:r>
            <a:r>
              <a:rPr spc="-5" dirty="0">
                <a:latin typeface="Calibri"/>
                <a:cs typeface="Calibri"/>
              </a:rPr>
              <a:t>demonstrates</a:t>
            </a:r>
            <a:r>
              <a:rPr spc="10" dirty="0">
                <a:latin typeface="Calibri"/>
                <a:cs typeface="Calibri"/>
              </a:rPr>
              <a:t> </a:t>
            </a:r>
            <a:r>
              <a:rPr dirty="0">
                <a:latin typeface="Calibri"/>
                <a:cs typeface="Calibri"/>
              </a:rPr>
              <a:t>that</a:t>
            </a:r>
            <a:r>
              <a:rPr spc="-10" dirty="0">
                <a:latin typeface="Calibri"/>
                <a:cs typeface="Calibri"/>
              </a:rPr>
              <a:t> </a:t>
            </a:r>
            <a:r>
              <a:rPr dirty="0">
                <a:latin typeface="Calibri"/>
                <a:cs typeface="Calibri"/>
              </a:rPr>
              <a:t>the</a:t>
            </a:r>
            <a:r>
              <a:rPr spc="5" dirty="0">
                <a:latin typeface="Calibri"/>
                <a:cs typeface="Calibri"/>
              </a:rPr>
              <a:t> </a:t>
            </a:r>
            <a:r>
              <a:rPr spc="-5" dirty="0">
                <a:latin typeface="Calibri"/>
                <a:cs typeface="Calibri"/>
              </a:rPr>
              <a:t>stock’s</a:t>
            </a:r>
            <a:r>
              <a:rPr spc="5" dirty="0">
                <a:latin typeface="Calibri"/>
                <a:cs typeface="Calibri"/>
              </a:rPr>
              <a:t> </a:t>
            </a:r>
            <a:r>
              <a:rPr dirty="0">
                <a:latin typeface="Calibri"/>
                <a:cs typeface="Calibri"/>
              </a:rPr>
              <a:t>value</a:t>
            </a:r>
            <a:r>
              <a:rPr spc="5" dirty="0">
                <a:latin typeface="Calibri"/>
                <a:cs typeface="Calibri"/>
              </a:rPr>
              <a:t> </a:t>
            </a:r>
            <a:r>
              <a:rPr spc="-5" dirty="0">
                <a:latin typeface="Calibri"/>
                <a:cs typeface="Calibri"/>
              </a:rPr>
              <a:t>is</a:t>
            </a:r>
            <a:r>
              <a:rPr spc="5" dirty="0">
                <a:latin typeface="Calibri"/>
                <a:cs typeface="Calibri"/>
              </a:rPr>
              <a:t> </a:t>
            </a:r>
            <a:r>
              <a:rPr spc="-5" dirty="0">
                <a:latin typeface="Calibri"/>
                <a:cs typeface="Calibri"/>
              </a:rPr>
              <a:t>determined</a:t>
            </a:r>
            <a:r>
              <a:rPr spc="5" dirty="0">
                <a:latin typeface="Calibri"/>
                <a:cs typeface="Calibri"/>
              </a:rPr>
              <a:t> </a:t>
            </a:r>
            <a:r>
              <a:rPr spc="-5" dirty="0">
                <a:latin typeface="Calibri"/>
                <a:cs typeface="Calibri"/>
              </a:rPr>
              <a:t>by</a:t>
            </a:r>
            <a:r>
              <a:rPr dirty="0">
                <a:latin typeface="Calibri"/>
                <a:cs typeface="Calibri"/>
              </a:rPr>
              <a:t> </a:t>
            </a:r>
            <a:r>
              <a:rPr spc="-5" dirty="0">
                <a:latin typeface="Calibri"/>
                <a:cs typeface="Calibri"/>
              </a:rPr>
              <a:t>the</a:t>
            </a:r>
            <a:r>
              <a:rPr spc="5" dirty="0">
                <a:latin typeface="Calibri"/>
                <a:cs typeface="Calibri"/>
              </a:rPr>
              <a:t> </a:t>
            </a:r>
            <a:r>
              <a:rPr spc="-5" dirty="0">
                <a:latin typeface="Calibri"/>
                <a:cs typeface="Calibri"/>
              </a:rPr>
              <a:t>relationship</a:t>
            </a:r>
            <a:endParaRPr dirty="0">
              <a:latin typeface="Calibri"/>
              <a:cs typeface="Calibri"/>
            </a:endParaRPr>
          </a:p>
          <a:p>
            <a:pPr marL="302260" marR="147320">
              <a:lnSpc>
                <a:spcPct val="150000"/>
              </a:lnSpc>
              <a:spcBef>
                <a:spcPts val="100"/>
              </a:spcBef>
            </a:pPr>
            <a:r>
              <a:rPr spc="-5" dirty="0">
                <a:latin typeface="Calibri"/>
                <a:cs typeface="Calibri"/>
              </a:rPr>
              <a:t>between </a:t>
            </a:r>
            <a:r>
              <a:rPr dirty="0">
                <a:latin typeface="Calibri"/>
                <a:cs typeface="Calibri"/>
              </a:rPr>
              <a:t>the</a:t>
            </a:r>
            <a:r>
              <a:rPr spc="10" dirty="0">
                <a:latin typeface="Calibri"/>
                <a:cs typeface="Calibri"/>
              </a:rPr>
              <a:t> </a:t>
            </a:r>
            <a:r>
              <a:rPr spc="-5" dirty="0">
                <a:latin typeface="Calibri"/>
                <a:cs typeface="Calibri"/>
              </a:rPr>
              <a:t>investor’s</a:t>
            </a:r>
            <a:r>
              <a:rPr dirty="0">
                <a:latin typeface="Calibri"/>
                <a:cs typeface="Calibri"/>
              </a:rPr>
              <a:t> </a:t>
            </a:r>
            <a:r>
              <a:rPr spc="-5" dirty="0">
                <a:latin typeface="Calibri"/>
                <a:cs typeface="Calibri"/>
              </a:rPr>
              <a:t>required</a:t>
            </a:r>
            <a:r>
              <a:rPr spc="5" dirty="0">
                <a:latin typeface="Calibri"/>
                <a:cs typeface="Calibri"/>
              </a:rPr>
              <a:t> </a:t>
            </a:r>
            <a:r>
              <a:rPr dirty="0">
                <a:latin typeface="Calibri"/>
                <a:cs typeface="Calibri"/>
              </a:rPr>
              <a:t>rate</a:t>
            </a:r>
            <a:r>
              <a:rPr spc="5" dirty="0">
                <a:latin typeface="Calibri"/>
                <a:cs typeface="Calibri"/>
              </a:rPr>
              <a:t> </a:t>
            </a:r>
            <a:r>
              <a:rPr spc="-5" dirty="0">
                <a:latin typeface="Calibri"/>
                <a:cs typeface="Calibri"/>
              </a:rPr>
              <a:t>of</a:t>
            </a:r>
            <a:r>
              <a:rPr dirty="0">
                <a:latin typeface="Calibri"/>
                <a:cs typeface="Calibri"/>
              </a:rPr>
              <a:t> return</a:t>
            </a:r>
            <a:r>
              <a:rPr spc="5" dirty="0">
                <a:latin typeface="Calibri"/>
                <a:cs typeface="Calibri"/>
              </a:rPr>
              <a:t> </a:t>
            </a:r>
            <a:r>
              <a:rPr spc="-5" dirty="0">
                <a:latin typeface="Calibri"/>
                <a:cs typeface="Calibri"/>
              </a:rPr>
              <a:t>on</a:t>
            </a:r>
            <a:r>
              <a:rPr dirty="0">
                <a:latin typeface="Calibri"/>
                <a:cs typeface="Calibri"/>
              </a:rPr>
              <a:t> </a:t>
            </a:r>
            <a:r>
              <a:rPr spc="-5" dirty="0">
                <a:latin typeface="Calibri"/>
                <a:cs typeface="Calibri"/>
              </a:rPr>
              <a:t>equity,</a:t>
            </a:r>
            <a:r>
              <a:rPr dirty="0">
                <a:latin typeface="Calibri"/>
                <a:cs typeface="Calibri"/>
              </a:rPr>
              <a:t> </a:t>
            </a:r>
            <a:r>
              <a:rPr i="1" spc="-5" dirty="0">
                <a:latin typeface="Calibri"/>
                <a:cs typeface="Calibri"/>
              </a:rPr>
              <a:t>r</a:t>
            </a:r>
            <a:r>
              <a:rPr spc="-5" dirty="0">
                <a:latin typeface="Calibri"/>
                <a:cs typeface="Calibri"/>
              </a:rPr>
              <a:t>,</a:t>
            </a:r>
            <a:r>
              <a:rPr dirty="0">
                <a:latin typeface="Calibri"/>
                <a:cs typeface="Calibri"/>
              </a:rPr>
              <a:t> and</a:t>
            </a:r>
            <a:r>
              <a:rPr spc="-5" dirty="0">
                <a:latin typeface="Calibri"/>
                <a:cs typeface="Calibri"/>
              </a:rPr>
              <a:t> </a:t>
            </a:r>
            <a:r>
              <a:rPr dirty="0">
                <a:latin typeface="Calibri"/>
                <a:cs typeface="Calibri"/>
              </a:rPr>
              <a:t>the</a:t>
            </a:r>
            <a:r>
              <a:rPr spc="10" dirty="0">
                <a:latin typeface="Calibri"/>
                <a:cs typeface="Calibri"/>
              </a:rPr>
              <a:t> </a:t>
            </a:r>
            <a:r>
              <a:rPr spc="-5" dirty="0">
                <a:latin typeface="Calibri"/>
                <a:cs typeface="Calibri"/>
              </a:rPr>
              <a:t>projected</a:t>
            </a:r>
            <a:r>
              <a:rPr dirty="0">
                <a:latin typeface="Calibri"/>
                <a:cs typeface="Calibri"/>
              </a:rPr>
              <a:t> </a:t>
            </a:r>
            <a:r>
              <a:rPr spc="-5" dirty="0">
                <a:latin typeface="Calibri"/>
                <a:cs typeface="Calibri"/>
              </a:rPr>
              <a:t>growth </a:t>
            </a:r>
            <a:r>
              <a:rPr dirty="0">
                <a:latin typeface="Calibri"/>
                <a:cs typeface="Calibri"/>
              </a:rPr>
              <a:t>rate </a:t>
            </a:r>
            <a:r>
              <a:rPr spc="-390" dirty="0">
                <a:latin typeface="Calibri"/>
                <a:cs typeface="Calibri"/>
              </a:rPr>
              <a:t> </a:t>
            </a:r>
            <a:r>
              <a:rPr spc="-5" dirty="0">
                <a:latin typeface="Calibri"/>
                <a:cs typeface="Calibri"/>
              </a:rPr>
              <a:t>of</a:t>
            </a:r>
            <a:r>
              <a:rPr spc="-10" dirty="0">
                <a:latin typeface="Calibri"/>
                <a:cs typeface="Calibri"/>
              </a:rPr>
              <a:t> </a:t>
            </a:r>
            <a:r>
              <a:rPr spc="-5" dirty="0">
                <a:latin typeface="Calibri"/>
                <a:cs typeface="Calibri"/>
              </a:rPr>
              <a:t>dividends,</a:t>
            </a:r>
            <a:r>
              <a:rPr dirty="0">
                <a:latin typeface="Calibri"/>
                <a:cs typeface="Calibri"/>
              </a:rPr>
              <a:t> </a:t>
            </a:r>
            <a:r>
              <a:rPr i="1" spc="-5" dirty="0">
                <a:latin typeface="Calibri"/>
                <a:cs typeface="Calibri"/>
              </a:rPr>
              <a:t>g</a:t>
            </a:r>
            <a:r>
              <a:rPr spc="-5" dirty="0">
                <a:latin typeface="Calibri"/>
                <a:cs typeface="Calibri"/>
              </a:rPr>
              <a:t>:</a:t>
            </a:r>
            <a:endParaRPr dirty="0">
              <a:latin typeface="Calibri"/>
              <a:cs typeface="Calibri"/>
            </a:endParaRPr>
          </a:p>
          <a:p>
            <a:pPr>
              <a:lnSpc>
                <a:spcPct val="150000"/>
              </a:lnSpc>
              <a:spcBef>
                <a:spcPts val="25"/>
              </a:spcBef>
            </a:pPr>
            <a:endParaRPr sz="1700" dirty="0">
              <a:latin typeface="Calibri"/>
              <a:cs typeface="Calibri"/>
            </a:endParaRPr>
          </a:p>
          <a:p>
            <a:pPr marL="302260" indent="-289560">
              <a:lnSpc>
                <a:spcPct val="150000"/>
              </a:lnSpc>
              <a:buFont typeface="Arial MT"/>
              <a:buChar char="•"/>
              <a:tabLst>
                <a:tab pos="301625" algn="l"/>
                <a:tab pos="302260" algn="l"/>
              </a:tabLst>
            </a:pPr>
            <a:r>
              <a:rPr dirty="0">
                <a:latin typeface="Calibri"/>
                <a:cs typeface="Calibri"/>
              </a:rPr>
              <a:t>As</a:t>
            </a:r>
            <a:r>
              <a:rPr spc="-5" dirty="0">
                <a:latin typeface="Calibri"/>
                <a:cs typeface="Calibri"/>
              </a:rPr>
              <a:t> </a:t>
            </a:r>
            <a:r>
              <a:rPr dirty="0">
                <a:latin typeface="Calibri"/>
                <a:cs typeface="Calibri"/>
              </a:rPr>
              <a:t>the </a:t>
            </a:r>
            <a:r>
              <a:rPr spc="-5" dirty="0">
                <a:latin typeface="Calibri"/>
                <a:cs typeface="Calibri"/>
              </a:rPr>
              <a:t>difference </a:t>
            </a:r>
            <a:r>
              <a:rPr dirty="0">
                <a:latin typeface="Calibri"/>
                <a:cs typeface="Calibri"/>
              </a:rPr>
              <a:t>between </a:t>
            </a:r>
            <a:r>
              <a:rPr i="1" dirty="0">
                <a:latin typeface="Calibri"/>
                <a:cs typeface="Calibri"/>
              </a:rPr>
              <a:t>r</a:t>
            </a:r>
            <a:r>
              <a:rPr i="1" spc="-5" dirty="0">
                <a:latin typeface="Calibri"/>
                <a:cs typeface="Calibri"/>
              </a:rPr>
              <a:t> </a:t>
            </a:r>
            <a:r>
              <a:rPr dirty="0">
                <a:latin typeface="Calibri"/>
                <a:cs typeface="Calibri"/>
              </a:rPr>
              <a:t>and</a:t>
            </a:r>
            <a:r>
              <a:rPr spc="-10" dirty="0">
                <a:latin typeface="Calibri"/>
                <a:cs typeface="Calibri"/>
              </a:rPr>
              <a:t> </a:t>
            </a:r>
            <a:r>
              <a:rPr i="1" dirty="0">
                <a:latin typeface="Calibri"/>
                <a:cs typeface="Calibri"/>
              </a:rPr>
              <a:t>g</a:t>
            </a:r>
            <a:r>
              <a:rPr i="1" spc="-5" dirty="0">
                <a:latin typeface="Calibri"/>
                <a:cs typeface="Calibri"/>
              </a:rPr>
              <a:t> </a:t>
            </a:r>
            <a:r>
              <a:rPr b="1" spc="-5" dirty="0">
                <a:latin typeface="Calibri"/>
                <a:cs typeface="Calibri"/>
              </a:rPr>
              <a:t>widens,</a:t>
            </a:r>
            <a:r>
              <a:rPr b="1" dirty="0">
                <a:latin typeface="Calibri"/>
                <a:cs typeface="Calibri"/>
              </a:rPr>
              <a:t> </a:t>
            </a:r>
            <a:r>
              <a:rPr b="1" spc="-5" dirty="0">
                <a:latin typeface="Calibri"/>
                <a:cs typeface="Calibri"/>
              </a:rPr>
              <a:t>the</a:t>
            </a:r>
            <a:r>
              <a:rPr b="1" spc="-15" dirty="0">
                <a:latin typeface="Calibri"/>
                <a:cs typeface="Calibri"/>
              </a:rPr>
              <a:t> </a:t>
            </a:r>
            <a:r>
              <a:rPr b="1" spc="-5" dirty="0">
                <a:latin typeface="Calibri"/>
                <a:cs typeface="Calibri"/>
              </a:rPr>
              <a:t>value</a:t>
            </a:r>
            <a:r>
              <a:rPr b="1" spc="-10" dirty="0">
                <a:latin typeface="Calibri"/>
                <a:cs typeface="Calibri"/>
              </a:rPr>
              <a:t> </a:t>
            </a:r>
            <a:r>
              <a:rPr b="1" dirty="0">
                <a:latin typeface="Calibri"/>
                <a:cs typeface="Calibri"/>
              </a:rPr>
              <a:t>of the </a:t>
            </a:r>
            <a:r>
              <a:rPr b="1" spc="-5" dirty="0">
                <a:latin typeface="Calibri"/>
                <a:cs typeface="Calibri"/>
              </a:rPr>
              <a:t>stock</a:t>
            </a:r>
            <a:r>
              <a:rPr b="1" dirty="0">
                <a:latin typeface="Calibri"/>
                <a:cs typeface="Calibri"/>
              </a:rPr>
              <a:t> </a:t>
            </a:r>
            <a:r>
              <a:rPr b="1" spc="-5" dirty="0">
                <a:latin typeface="Calibri"/>
                <a:cs typeface="Calibri"/>
              </a:rPr>
              <a:t>falls</a:t>
            </a:r>
            <a:endParaRPr dirty="0">
              <a:latin typeface="Calibri"/>
              <a:cs typeface="Calibri"/>
            </a:endParaRPr>
          </a:p>
          <a:p>
            <a:pPr marL="302260" indent="-289560">
              <a:lnSpc>
                <a:spcPct val="150000"/>
              </a:lnSpc>
              <a:spcBef>
                <a:spcPts val="15"/>
              </a:spcBef>
              <a:buFont typeface="Arial MT"/>
              <a:buChar char="•"/>
              <a:tabLst>
                <a:tab pos="301625" algn="l"/>
                <a:tab pos="302260" algn="l"/>
              </a:tabLst>
            </a:pPr>
            <a:r>
              <a:rPr dirty="0">
                <a:latin typeface="Calibri"/>
                <a:cs typeface="Calibri"/>
              </a:rPr>
              <a:t>As</a:t>
            </a:r>
            <a:r>
              <a:rPr spc="-5" dirty="0">
                <a:latin typeface="Calibri"/>
                <a:cs typeface="Calibri"/>
              </a:rPr>
              <a:t> </a:t>
            </a:r>
            <a:r>
              <a:rPr dirty="0">
                <a:latin typeface="Calibri"/>
                <a:cs typeface="Calibri"/>
              </a:rPr>
              <a:t>the </a:t>
            </a:r>
            <a:r>
              <a:rPr spc="-5" dirty="0">
                <a:latin typeface="Calibri"/>
                <a:cs typeface="Calibri"/>
              </a:rPr>
              <a:t>difference</a:t>
            </a:r>
            <a:r>
              <a:rPr spc="10" dirty="0">
                <a:latin typeface="Calibri"/>
                <a:cs typeface="Calibri"/>
              </a:rPr>
              <a:t> </a:t>
            </a:r>
            <a:r>
              <a:rPr b="1" spc="-5" dirty="0">
                <a:latin typeface="Calibri"/>
                <a:cs typeface="Calibri"/>
              </a:rPr>
              <a:t>narrows,</a:t>
            </a:r>
            <a:r>
              <a:rPr b="1" dirty="0">
                <a:latin typeface="Calibri"/>
                <a:cs typeface="Calibri"/>
              </a:rPr>
              <a:t> </a:t>
            </a:r>
            <a:r>
              <a:rPr b="1" spc="-5" dirty="0">
                <a:latin typeface="Calibri"/>
                <a:cs typeface="Calibri"/>
              </a:rPr>
              <a:t>the</a:t>
            </a:r>
            <a:r>
              <a:rPr b="1" dirty="0">
                <a:latin typeface="Calibri"/>
                <a:cs typeface="Calibri"/>
              </a:rPr>
              <a:t> </a:t>
            </a:r>
            <a:r>
              <a:rPr b="1" spc="-5" dirty="0">
                <a:latin typeface="Calibri"/>
                <a:cs typeface="Calibri"/>
              </a:rPr>
              <a:t>value</a:t>
            </a:r>
            <a:r>
              <a:rPr b="1" spc="-10" dirty="0">
                <a:latin typeface="Calibri"/>
                <a:cs typeface="Calibri"/>
              </a:rPr>
              <a:t> </a:t>
            </a:r>
            <a:r>
              <a:rPr b="1" dirty="0">
                <a:latin typeface="Calibri"/>
                <a:cs typeface="Calibri"/>
              </a:rPr>
              <a:t>of the</a:t>
            </a:r>
            <a:r>
              <a:rPr b="1" spc="5" dirty="0">
                <a:latin typeface="Calibri"/>
                <a:cs typeface="Calibri"/>
              </a:rPr>
              <a:t> </a:t>
            </a:r>
            <a:r>
              <a:rPr b="1" spc="-5" dirty="0">
                <a:latin typeface="Calibri"/>
                <a:cs typeface="Calibri"/>
              </a:rPr>
              <a:t>stock</a:t>
            </a:r>
            <a:r>
              <a:rPr b="1" dirty="0">
                <a:latin typeface="Calibri"/>
                <a:cs typeface="Calibri"/>
              </a:rPr>
              <a:t> </a:t>
            </a:r>
            <a:r>
              <a:rPr b="1" spc="-5" dirty="0">
                <a:latin typeface="Calibri"/>
                <a:cs typeface="Calibri"/>
              </a:rPr>
              <a:t>rises</a:t>
            </a:r>
            <a:endParaRPr dirty="0">
              <a:latin typeface="Calibri"/>
              <a:cs typeface="Calibri"/>
            </a:endParaRPr>
          </a:p>
          <a:p>
            <a:pPr marL="302260" marR="340360" indent="-289560">
              <a:lnSpc>
                <a:spcPct val="150000"/>
              </a:lnSpc>
              <a:spcBef>
                <a:spcPts val="420"/>
              </a:spcBef>
              <a:buFont typeface="Arial MT"/>
              <a:buChar char="•"/>
              <a:tabLst>
                <a:tab pos="301625" algn="l"/>
                <a:tab pos="302260" algn="l"/>
              </a:tabLst>
            </a:pPr>
            <a:r>
              <a:rPr b="1" dirty="0">
                <a:latin typeface="Calibri"/>
                <a:cs typeface="Calibri"/>
              </a:rPr>
              <a:t>Small </a:t>
            </a:r>
            <a:r>
              <a:rPr b="1" spc="-5" dirty="0">
                <a:latin typeface="Calibri"/>
                <a:cs typeface="Calibri"/>
              </a:rPr>
              <a:t>changes</a:t>
            </a:r>
            <a:r>
              <a:rPr b="1" spc="5" dirty="0">
                <a:latin typeface="Calibri"/>
                <a:cs typeface="Calibri"/>
              </a:rPr>
              <a:t> </a:t>
            </a:r>
            <a:r>
              <a:rPr b="1" spc="-5" dirty="0">
                <a:latin typeface="Calibri"/>
                <a:cs typeface="Calibri"/>
              </a:rPr>
              <a:t>in</a:t>
            </a:r>
            <a:r>
              <a:rPr b="1" spc="5" dirty="0">
                <a:latin typeface="Calibri"/>
                <a:cs typeface="Calibri"/>
              </a:rPr>
              <a:t> </a:t>
            </a:r>
            <a:r>
              <a:rPr b="1" spc="-5" dirty="0">
                <a:latin typeface="Calibri"/>
                <a:cs typeface="Calibri"/>
              </a:rPr>
              <a:t>the</a:t>
            </a:r>
            <a:r>
              <a:rPr b="1" dirty="0">
                <a:latin typeface="Calibri"/>
                <a:cs typeface="Calibri"/>
              </a:rPr>
              <a:t> </a:t>
            </a:r>
            <a:r>
              <a:rPr b="1" spc="-5" dirty="0">
                <a:latin typeface="Calibri"/>
                <a:cs typeface="Calibri"/>
              </a:rPr>
              <a:t>difference</a:t>
            </a:r>
            <a:r>
              <a:rPr b="1" spc="15" dirty="0">
                <a:latin typeface="Calibri"/>
                <a:cs typeface="Calibri"/>
              </a:rPr>
              <a:t> </a:t>
            </a:r>
            <a:r>
              <a:rPr spc="-5" dirty="0">
                <a:latin typeface="Calibri"/>
                <a:cs typeface="Calibri"/>
              </a:rPr>
              <a:t>between</a:t>
            </a:r>
            <a:r>
              <a:rPr spc="5" dirty="0">
                <a:latin typeface="Calibri"/>
                <a:cs typeface="Calibri"/>
              </a:rPr>
              <a:t> </a:t>
            </a:r>
            <a:r>
              <a:rPr i="1" dirty="0">
                <a:latin typeface="Calibri"/>
                <a:cs typeface="Calibri"/>
              </a:rPr>
              <a:t>r </a:t>
            </a:r>
            <a:r>
              <a:rPr dirty="0">
                <a:latin typeface="Calibri"/>
                <a:cs typeface="Calibri"/>
              </a:rPr>
              <a:t>and</a:t>
            </a:r>
            <a:r>
              <a:rPr spc="-5" dirty="0">
                <a:latin typeface="Calibri"/>
                <a:cs typeface="Calibri"/>
              </a:rPr>
              <a:t> </a:t>
            </a:r>
            <a:r>
              <a:rPr i="1" dirty="0">
                <a:latin typeface="Calibri"/>
                <a:cs typeface="Calibri"/>
              </a:rPr>
              <a:t>g </a:t>
            </a:r>
            <a:r>
              <a:rPr spc="-5" dirty="0">
                <a:latin typeface="Calibri"/>
                <a:cs typeface="Calibri"/>
              </a:rPr>
              <a:t>can</a:t>
            </a:r>
            <a:r>
              <a:rPr spc="5" dirty="0">
                <a:latin typeface="Calibri"/>
                <a:cs typeface="Calibri"/>
              </a:rPr>
              <a:t> </a:t>
            </a:r>
            <a:r>
              <a:rPr b="1" spc="-5" dirty="0">
                <a:latin typeface="Calibri"/>
                <a:cs typeface="Calibri"/>
              </a:rPr>
              <a:t>cause</a:t>
            </a:r>
            <a:r>
              <a:rPr b="1" spc="5" dirty="0">
                <a:latin typeface="Calibri"/>
                <a:cs typeface="Calibri"/>
              </a:rPr>
              <a:t> </a:t>
            </a:r>
            <a:r>
              <a:rPr b="1" spc="-5" dirty="0">
                <a:latin typeface="Calibri"/>
                <a:cs typeface="Calibri"/>
              </a:rPr>
              <a:t>large</a:t>
            </a:r>
            <a:r>
              <a:rPr b="1" spc="5" dirty="0">
                <a:latin typeface="Calibri"/>
                <a:cs typeface="Calibri"/>
              </a:rPr>
              <a:t> </a:t>
            </a:r>
            <a:r>
              <a:rPr b="1" spc="-5" dirty="0">
                <a:latin typeface="Calibri"/>
                <a:cs typeface="Calibri"/>
              </a:rPr>
              <a:t>changes</a:t>
            </a:r>
            <a:r>
              <a:rPr b="1" spc="5" dirty="0">
                <a:latin typeface="Calibri"/>
                <a:cs typeface="Calibri"/>
              </a:rPr>
              <a:t> </a:t>
            </a:r>
            <a:r>
              <a:rPr b="1" spc="-5" dirty="0">
                <a:latin typeface="Calibri"/>
                <a:cs typeface="Calibri"/>
              </a:rPr>
              <a:t>in</a:t>
            </a:r>
            <a:r>
              <a:rPr b="1" spc="5" dirty="0">
                <a:latin typeface="Calibri"/>
                <a:cs typeface="Calibri"/>
              </a:rPr>
              <a:t> </a:t>
            </a:r>
            <a:r>
              <a:rPr b="1" spc="-5" dirty="0">
                <a:latin typeface="Calibri"/>
                <a:cs typeface="Calibri"/>
              </a:rPr>
              <a:t>the</a:t>
            </a:r>
            <a:r>
              <a:rPr b="1" spc="-10" dirty="0">
                <a:latin typeface="Calibri"/>
                <a:cs typeface="Calibri"/>
              </a:rPr>
              <a:t> </a:t>
            </a:r>
            <a:r>
              <a:rPr b="1" spc="-5" dirty="0">
                <a:latin typeface="Calibri"/>
                <a:cs typeface="Calibri"/>
              </a:rPr>
              <a:t>stock’s </a:t>
            </a:r>
            <a:r>
              <a:rPr b="1" spc="-390" dirty="0">
                <a:latin typeface="Calibri"/>
                <a:cs typeface="Calibri"/>
              </a:rPr>
              <a:t> </a:t>
            </a:r>
            <a:r>
              <a:rPr b="1" spc="-5" dirty="0">
                <a:latin typeface="Calibri"/>
                <a:cs typeface="Calibri"/>
              </a:rPr>
              <a:t>value</a:t>
            </a:r>
            <a:endParaRPr dirty="0">
              <a:latin typeface="Calibri"/>
              <a:cs typeface="Calibri"/>
            </a:endParaRPr>
          </a:p>
          <a:p>
            <a:pPr marL="302260" marR="5080" indent="-289560">
              <a:lnSpc>
                <a:spcPct val="150000"/>
              </a:lnSpc>
              <a:spcBef>
                <a:spcPts val="1515"/>
              </a:spcBef>
              <a:buFont typeface="Arial MT"/>
              <a:buChar char="•"/>
              <a:tabLst>
                <a:tab pos="301625" algn="l"/>
                <a:tab pos="302260" algn="l"/>
              </a:tabLst>
            </a:pPr>
            <a:r>
              <a:rPr sz="1750" dirty="0">
                <a:latin typeface="Calibri"/>
                <a:cs typeface="Calibri"/>
              </a:rPr>
              <a:t>Because the estimated </a:t>
            </a:r>
            <a:r>
              <a:rPr sz="1750" spc="-5" dirty="0">
                <a:latin typeface="Calibri"/>
                <a:cs typeface="Calibri"/>
              </a:rPr>
              <a:t>stock value </a:t>
            </a:r>
            <a:r>
              <a:rPr sz="1750" b="1" dirty="0">
                <a:latin typeface="Calibri"/>
                <a:cs typeface="Calibri"/>
              </a:rPr>
              <a:t>is </a:t>
            </a:r>
            <a:r>
              <a:rPr sz="1750" b="1" spc="-5" dirty="0">
                <a:latin typeface="Calibri"/>
                <a:cs typeface="Calibri"/>
              </a:rPr>
              <a:t>very sensitive </a:t>
            </a:r>
            <a:r>
              <a:rPr sz="1750" b="1" dirty="0">
                <a:latin typeface="Calibri"/>
                <a:cs typeface="Calibri"/>
              </a:rPr>
              <a:t>to the </a:t>
            </a:r>
            <a:r>
              <a:rPr sz="1750" b="1" spc="-5" dirty="0">
                <a:latin typeface="Calibri"/>
                <a:cs typeface="Calibri"/>
              </a:rPr>
              <a:t>denominator</a:t>
            </a:r>
            <a:r>
              <a:rPr sz="1750" spc="-5" dirty="0">
                <a:latin typeface="Calibri"/>
                <a:cs typeface="Calibri"/>
              </a:rPr>
              <a:t>, </a:t>
            </a:r>
            <a:r>
              <a:rPr sz="1750" dirty="0">
                <a:latin typeface="Calibri"/>
                <a:cs typeface="Calibri"/>
              </a:rPr>
              <a:t>an analyst </a:t>
            </a:r>
            <a:r>
              <a:rPr sz="1750" spc="-5" dirty="0">
                <a:latin typeface="Calibri"/>
                <a:cs typeface="Calibri"/>
              </a:rPr>
              <a:t>should </a:t>
            </a:r>
            <a:r>
              <a:rPr sz="1750" dirty="0">
                <a:latin typeface="Calibri"/>
                <a:cs typeface="Calibri"/>
              </a:rPr>
              <a:t> </a:t>
            </a:r>
            <a:r>
              <a:rPr sz="1750" spc="-5" dirty="0">
                <a:latin typeface="Calibri"/>
                <a:cs typeface="Calibri"/>
              </a:rPr>
              <a:t>calculate</a:t>
            </a:r>
            <a:r>
              <a:rPr sz="1750" spc="5" dirty="0">
                <a:latin typeface="Calibri"/>
                <a:cs typeface="Calibri"/>
              </a:rPr>
              <a:t> </a:t>
            </a:r>
            <a:r>
              <a:rPr sz="1750" spc="-5" dirty="0">
                <a:latin typeface="Calibri"/>
                <a:cs typeface="Calibri"/>
              </a:rPr>
              <a:t>several</a:t>
            </a:r>
            <a:r>
              <a:rPr sz="1750" spc="5" dirty="0">
                <a:latin typeface="Calibri"/>
                <a:cs typeface="Calibri"/>
              </a:rPr>
              <a:t> </a:t>
            </a:r>
            <a:r>
              <a:rPr sz="1750" spc="-5" dirty="0">
                <a:latin typeface="Calibri"/>
                <a:cs typeface="Calibri"/>
              </a:rPr>
              <a:t>different value</a:t>
            </a:r>
            <a:r>
              <a:rPr sz="1750" dirty="0">
                <a:latin typeface="Calibri"/>
                <a:cs typeface="Calibri"/>
              </a:rPr>
              <a:t> </a:t>
            </a:r>
            <a:r>
              <a:rPr sz="1750" spc="-5" dirty="0">
                <a:latin typeface="Calibri"/>
                <a:cs typeface="Calibri"/>
              </a:rPr>
              <a:t>estimates</a:t>
            </a:r>
            <a:r>
              <a:rPr sz="1750" spc="10" dirty="0">
                <a:latin typeface="Calibri"/>
                <a:cs typeface="Calibri"/>
              </a:rPr>
              <a:t> </a:t>
            </a:r>
            <a:r>
              <a:rPr sz="1750" spc="-5" dirty="0">
                <a:latin typeface="Calibri"/>
                <a:cs typeface="Calibri"/>
              </a:rPr>
              <a:t>using</a:t>
            </a:r>
            <a:r>
              <a:rPr sz="1750" dirty="0">
                <a:latin typeface="Calibri"/>
                <a:cs typeface="Calibri"/>
              </a:rPr>
              <a:t> a</a:t>
            </a:r>
            <a:r>
              <a:rPr sz="1750" spc="-5" dirty="0">
                <a:latin typeface="Calibri"/>
                <a:cs typeface="Calibri"/>
              </a:rPr>
              <a:t> </a:t>
            </a:r>
            <a:r>
              <a:rPr sz="1750" dirty="0">
                <a:latin typeface="Calibri"/>
                <a:cs typeface="Calibri"/>
              </a:rPr>
              <a:t>range </a:t>
            </a:r>
            <a:r>
              <a:rPr sz="1750" spc="-5" dirty="0">
                <a:latin typeface="Calibri"/>
                <a:cs typeface="Calibri"/>
              </a:rPr>
              <a:t>of</a:t>
            </a:r>
            <a:r>
              <a:rPr sz="1750" spc="15" dirty="0">
                <a:latin typeface="Calibri"/>
                <a:cs typeface="Calibri"/>
              </a:rPr>
              <a:t> </a:t>
            </a:r>
            <a:r>
              <a:rPr sz="1750" spc="-5" dirty="0">
                <a:latin typeface="Calibri"/>
                <a:cs typeface="Calibri"/>
              </a:rPr>
              <a:t>required</a:t>
            </a:r>
            <a:r>
              <a:rPr sz="1750" spc="5" dirty="0">
                <a:latin typeface="Calibri"/>
                <a:cs typeface="Calibri"/>
              </a:rPr>
              <a:t> </a:t>
            </a:r>
            <a:r>
              <a:rPr sz="1750" dirty="0">
                <a:latin typeface="Calibri"/>
                <a:cs typeface="Calibri"/>
              </a:rPr>
              <a:t>returns</a:t>
            </a:r>
            <a:r>
              <a:rPr sz="1750" spc="5" dirty="0">
                <a:latin typeface="Calibri"/>
                <a:cs typeface="Calibri"/>
              </a:rPr>
              <a:t> </a:t>
            </a:r>
            <a:r>
              <a:rPr sz="1750" spc="-10" dirty="0">
                <a:latin typeface="Calibri"/>
                <a:cs typeface="Calibri"/>
              </a:rPr>
              <a:t>and</a:t>
            </a:r>
            <a:r>
              <a:rPr sz="1750" spc="15" dirty="0">
                <a:latin typeface="Calibri"/>
                <a:cs typeface="Calibri"/>
              </a:rPr>
              <a:t> </a:t>
            </a:r>
            <a:r>
              <a:rPr sz="1750" spc="-5" dirty="0">
                <a:latin typeface="Calibri"/>
                <a:cs typeface="Calibri"/>
              </a:rPr>
              <a:t>growth</a:t>
            </a:r>
            <a:r>
              <a:rPr sz="1750" dirty="0">
                <a:latin typeface="Calibri"/>
                <a:cs typeface="Calibri"/>
              </a:rPr>
              <a:t> </a:t>
            </a:r>
            <a:r>
              <a:rPr sz="1750" spc="-5" dirty="0">
                <a:latin typeface="Calibri"/>
                <a:cs typeface="Calibri"/>
              </a:rPr>
              <a:t>rates.</a:t>
            </a:r>
            <a:endParaRPr sz="1750" dirty="0">
              <a:latin typeface="Calibri"/>
              <a:cs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95002" y="38861"/>
            <a:ext cx="11970327" cy="2641172"/>
          </a:xfrm>
          <a:prstGeom prst="rect">
            <a:avLst/>
          </a:prstGeom>
        </p:spPr>
        <p:txBody>
          <a:bodyPr vert="horz" wrap="square" lIns="0" tIns="145415" rIns="0" bIns="0" rtlCol="0">
            <a:spAutoFit/>
          </a:bodyPr>
          <a:lstStyle/>
          <a:p>
            <a:pPr marL="29209">
              <a:spcBef>
                <a:spcPts val="1145"/>
              </a:spcBef>
            </a:pPr>
            <a:r>
              <a:rPr b="1" i="1" u="heavy" dirty="0">
                <a:solidFill>
                  <a:srgbClr val="FF0000"/>
                </a:solidFill>
                <a:uFill>
                  <a:solidFill>
                    <a:srgbClr val="FF0000"/>
                  </a:solidFill>
                </a:uFill>
                <a:latin typeface="Calibri"/>
                <a:cs typeface="Calibri"/>
              </a:rPr>
              <a:t>Estimating</a:t>
            </a:r>
            <a:r>
              <a:rPr b="1" i="1" u="heavy" spc="-10" dirty="0">
                <a:solidFill>
                  <a:srgbClr val="FF0000"/>
                </a:solidFill>
                <a:uFill>
                  <a:solidFill>
                    <a:srgbClr val="FF0000"/>
                  </a:solidFill>
                </a:uFill>
                <a:latin typeface="Calibri"/>
                <a:cs typeface="Calibri"/>
              </a:rPr>
              <a:t> </a:t>
            </a:r>
            <a:r>
              <a:rPr b="1" i="1" u="heavy" dirty="0">
                <a:solidFill>
                  <a:srgbClr val="FF0000"/>
                </a:solidFill>
                <a:uFill>
                  <a:solidFill>
                    <a:srgbClr val="FF0000"/>
                  </a:solidFill>
                </a:uFill>
                <a:latin typeface="Calibri"/>
                <a:cs typeface="Calibri"/>
              </a:rPr>
              <a:t>the</a:t>
            </a:r>
            <a:r>
              <a:rPr b="1" i="1" u="heavy" spc="-10" dirty="0">
                <a:solidFill>
                  <a:srgbClr val="FF0000"/>
                </a:solidFill>
                <a:uFill>
                  <a:solidFill>
                    <a:srgbClr val="FF0000"/>
                  </a:solidFill>
                </a:uFill>
                <a:latin typeface="Calibri"/>
                <a:cs typeface="Calibri"/>
              </a:rPr>
              <a:t> </a:t>
            </a:r>
            <a:r>
              <a:rPr b="1" i="1" u="heavy" dirty="0">
                <a:solidFill>
                  <a:srgbClr val="FF0000"/>
                </a:solidFill>
                <a:uFill>
                  <a:solidFill>
                    <a:srgbClr val="FF0000"/>
                  </a:solidFill>
                </a:uFill>
                <a:latin typeface="Calibri"/>
                <a:cs typeface="Calibri"/>
              </a:rPr>
              <a:t>growth</a:t>
            </a:r>
            <a:r>
              <a:rPr b="1" i="1" u="heavy" spc="-15" dirty="0">
                <a:solidFill>
                  <a:srgbClr val="FF0000"/>
                </a:solidFill>
                <a:uFill>
                  <a:solidFill>
                    <a:srgbClr val="FF0000"/>
                  </a:solidFill>
                </a:uFill>
                <a:latin typeface="Calibri"/>
                <a:cs typeface="Calibri"/>
              </a:rPr>
              <a:t> </a:t>
            </a:r>
            <a:r>
              <a:rPr b="1" i="1" u="heavy" spc="-5" dirty="0">
                <a:solidFill>
                  <a:srgbClr val="FF0000"/>
                </a:solidFill>
                <a:uFill>
                  <a:solidFill>
                    <a:srgbClr val="FF0000"/>
                  </a:solidFill>
                </a:uFill>
                <a:latin typeface="Calibri"/>
                <a:cs typeface="Calibri"/>
              </a:rPr>
              <a:t>rate</a:t>
            </a:r>
            <a:r>
              <a:rPr b="1" i="1" u="heavy" spc="-15" dirty="0">
                <a:solidFill>
                  <a:srgbClr val="FF0000"/>
                </a:solidFill>
                <a:uFill>
                  <a:solidFill>
                    <a:srgbClr val="FF0000"/>
                  </a:solidFill>
                </a:uFill>
                <a:latin typeface="Calibri"/>
                <a:cs typeface="Calibri"/>
              </a:rPr>
              <a:t> </a:t>
            </a:r>
            <a:r>
              <a:rPr b="1" i="1" u="heavy" dirty="0">
                <a:solidFill>
                  <a:srgbClr val="FF0000"/>
                </a:solidFill>
                <a:uFill>
                  <a:solidFill>
                    <a:srgbClr val="FF0000"/>
                  </a:solidFill>
                </a:uFill>
                <a:latin typeface="Calibri"/>
                <a:cs typeface="Calibri"/>
              </a:rPr>
              <a:t>in</a:t>
            </a:r>
            <a:r>
              <a:rPr b="1" i="1" u="heavy" spc="-15" dirty="0">
                <a:solidFill>
                  <a:srgbClr val="FF0000"/>
                </a:solidFill>
                <a:uFill>
                  <a:solidFill>
                    <a:srgbClr val="FF0000"/>
                  </a:solidFill>
                </a:uFill>
                <a:latin typeface="Calibri"/>
                <a:cs typeface="Calibri"/>
              </a:rPr>
              <a:t> </a:t>
            </a:r>
            <a:r>
              <a:rPr b="1" i="1" u="heavy" spc="-10" dirty="0">
                <a:solidFill>
                  <a:srgbClr val="FF0000"/>
                </a:solidFill>
                <a:uFill>
                  <a:solidFill>
                    <a:srgbClr val="FF0000"/>
                  </a:solidFill>
                </a:uFill>
                <a:latin typeface="Calibri"/>
                <a:cs typeface="Calibri"/>
              </a:rPr>
              <a:t>dividends</a:t>
            </a:r>
            <a:endParaRPr dirty="0">
              <a:latin typeface="Calibri"/>
              <a:cs typeface="Calibri"/>
            </a:endParaRPr>
          </a:p>
          <a:p>
            <a:pPr marL="29209">
              <a:spcBef>
                <a:spcPts val="1045"/>
              </a:spcBef>
            </a:pPr>
            <a:r>
              <a:rPr b="1" u="heavy" spc="-5" dirty="0">
                <a:uFill>
                  <a:solidFill>
                    <a:srgbClr val="000000"/>
                  </a:solidFill>
                </a:uFill>
                <a:latin typeface="Calibri"/>
                <a:cs typeface="Calibri"/>
              </a:rPr>
              <a:t>To</a:t>
            </a:r>
            <a:r>
              <a:rPr b="1" u="heavy" spc="-10" dirty="0">
                <a:uFill>
                  <a:solidFill>
                    <a:srgbClr val="000000"/>
                  </a:solidFill>
                </a:uFill>
                <a:latin typeface="Calibri"/>
                <a:cs typeface="Calibri"/>
              </a:rPr>
              <a:t> </a:t>
            </a:r>
            <a:r>
              <a:rPr b="1" u="heavy" dirty="0">
                <a:uFill>
                  <a:solidFill>
                    <a:srgbClr val="000000"/>
                  </a:solidFill>
                </a:uFill>
                <a:latin typeface="Calibri"/>
                <a:cs typeface="Calibri"/>
              </a:rPr>
              <a:t>estimate </a:t>
            </a:r>
            <a:r>
              <a:rPr b="1" u="heavy" spc="-5" dirty="0">
                <a:uFill>
                  <a:solidFill>
                    <a:srgbClr val="000000"/>
                  </a:solidFill>
                </a:uFill>
                <a:latin typeface="Calibri"/>
                <a:cs typeface="Calibri"/>
              </a:rPr>
              <a:t>the</a:t>
            </a:r>
            <a:r>
              <a:rPr b="1" u="heavy" spc="-10" dirty="0">
                <a:uFill>
                  <a:solidFill>
                    <a:srgbClr val="000000"/>
                  </a:solidFill>
                </a:uFill>
                <a:latin typeface="Calibri"/>
                <a:cs typeface="Calibri"/>
              </a:rPr>
              <a:t> </a:t>
            </a:r>
            <a:r>
              <a:rPr b="1" u="heavy" spc="-5" dirty="0">
                <a:uFill>
                  <a:solidFill>
                    <a:srgbClr val="000000"/>
                  </a:solidFill>
                </a:uFill>
                <a:latin typeface="Calibri"/>
                <a:cs typeface="Calibri"/>
              </a:rPr>
              <a:t>growth</a:t>
            </a:r>
            <a:r>
              <a:rPr b="1" u="heavy" dirty="0">
                <a:uFill>
                  <a:solidFill>
                    <a:srgbClr val="000000"/>
                  </a:solidFill>
                </a:uFill>
                <a:latin typeface="Calibri"/>
                <a:cs typeface="Calibri"/>
              </a:rPr>
              <a:t> </a:t>
            </a:r>
            <a:r>
              <a:rPr b="1" u="heavy" spc="-5" dirty="0">
                <a:uFill>
                  <a:solidFill>
                    <a:srgbClr val="000000"/>
                  </a:solidFill>
                </a:uFill>
                <a:latin typeface="Calibri"/>
                <a:cs typeface="Calibri"/>
              </a:rPr>
              <a:t>rate in dividends,</a:t>
            </a:r>
            <a:r>
              <a:rPr b="1" u="heavy" dirty="0">
                <a:uFill>
                  <a:solidFill>
                    <a:srgbClr val="000000"/>
                  </a:solidFill>
                </a:uFill>
                <a:latin typeface="Calibri"/>
                <a:cs typeface="Calibri"/>
              </a:rPr>
              <a:t> the</a:t>
            </a:r>
            <a:r>
              <a:rPr b="1" u="heavy" spc="-5" dirty="0">
                <a:uFill>
                  <a:solidFill>
                    <a:srgbClr val="000000"/>
                  </a:solidFill>
                </a:uFill>
                <a:latin typeface="Calibri"/>
                <a:cs typeface="Calibri"/>
              </a:rPr>
              <a:t> </a:t>
            </a:r>
            <a:r>
              <a:rPr b="1" u="heavy" dirty="0">
                <a:uFill>
                  <a:solidFill>
                    <a:srgbClr val="000000"/>
                  </a:solidFill>
                </a:uFill>
                <a:latin typeface="Calibri"/>
                <a:cs typeface="Calibri"/>
              </a:rPr>
              <a:t>analyst </a:t>
            </a:r>
            <a:r>
              <a:rPr b="1" u="heavy" spc="-5" dirty="0">
                <a:uFill>
                  <a:solidFill>
                    <a:srgbClr val="000000"/>
                  </a:solidFill>
                </a:uFill>
                <a:latin typeface="Calibri"/>
                <a:cs typeface="Calibri"/>
              </a:rPr>
              <a:t>can</a:t>
            </a:r>
            <a:r>
              <a:rPr b="1" u="heavy" spc="-15" dirty="0">
                <a:uFill>
                  <a:solidFill>
                    <a:srgbClr val="000000"/>
                  </a:solidFill>
                </a:uFill>
                <a:latin typeface="Calibri"/>
                <a:cs typeface="Calibri"/>
              </a:rPr>
              <a:t> </a:t>
            </a:r>
            <a:r>
              <a:rPr b="1" u="heavy" dirty="0">
                <a:uFill>
                  <a:solidFill>
                    <a:srgbClr val="000000"/>
                  </a:solidFill>
                </a:uFill>
                <a:latin typeface="Calibri"/>
                <a:cs typeface="Calibri"/>
              </a:rPr>
              <a:t>use</a:t>
            </a:r>
            <a:r>
              <a:rPr b="1" u="heavy" spc="5" dirty="0">
                <a:uFill>
                  <a:solidFill>
                    <a:srgbClr val="000000"/>
                  </a:solidFill>
                </a:uFill>
                <a:latin typeface="Calibri"/>
                <a:cs typeface="Calibri"/>
              </a:rPr>
              <a:t> </a:t>
            </a:r>
            <a:r>
              <a:rPr b="1" u="heavy" spc="-5" dirty="0">
                <a:uFill>
                  <a:solidFill>
                    <a:srgbClr val="000000"/>
                  </a:solidFill>
                </a:uFill>
                <a:latin typeface="Calibri"/>
                <a:cs typeface="Calibri"/>
              </a:rPr>
              <a:t>three</a:t>
            </a:r>
            <a:r>
              <a:rPr b="1" u="heavy" dirty="0">
                <a:uFill>
                  <a:solidFill>
                    <a:srgbClr val="000000"/>
                  </a:solidFill>
                </a:uFill>
                <a:latin typeface="Calibri"/>
                <a:cs typeface="Calibri"/>
              </a:rPr>
              <a:t> </a:t>
            </a:r>
            <a:r>
              <a:rPr b="1" u="heavy" spc="-5" dirty="0">
                <a:uFill>
                  <a:solidFill>
                    <a:srgbClr val="000000"/>
                  </a:solidFill>
                </a:uFill>
                <a:latin typeface="Calibri"/>
                <a:cs typeface="Calibri"/>
              </a:rPr>
              <a:t>methods:</a:t>
            </a:r>
            <a:endParaRPr dirty="0">
              <a:latin typeface="Calibri"/>
              <a:cs typeface="Calibri"/>
            </a:endParaRPr>
          </a:p>
          <a:p>
            <a:pPr marL="257810" indent="-226060">
              <a:lnSpc>
                <a:spcPts val="2155"/>
              </a:lnSpc>
              <a:spcBef>
                <a:spcPts val="1155"/>
              </a:spcBef>
              <a:buAutoNum type="arabicPeriod"/>
              <a:tabLst>
                <a:tab pos="258445" algn="l"/>
              </a:tabLst>
            </a:pPr>
            <a:r>
              <a:rPr dirty="0">
                <a:latin typeface="Calibri"/>
                <a:cs typeface="Calibri"/>
              </a:rPr>
              <a:t>Use</a:t>
            </a:r>
            <a:r>
              <a:rPr spc="-5" dirty="0">
                <a:latin typeface="Calibri"/>
                <a:cs typeface="Calibri"/>
              </a:rPr>
              <a:t> </a:t>
            </a:r>
            <a:r>
              <a:rPr dirty="0">
                <a:latin typeface="Calibri"/>
                <a:cs typeface="Calibri"/>
              </a:rPr>
              <a:t>the</a:t>
            </a:r>
            <a:r>
              <a:rPr spc="-5" dirty="0">
                <a:latin typeface="Calibri"/>
                <a:cs typeface="Calibri"/>
              </a:rPr>
              <a:t> historical growth </a:t>
            </a:r>
            <a:r>
              <a:rPr dirty="0">
                <a:latin typeface="Calibri"/>
                <a:cs typeface="Calibri"/>
              </a:rPr>
              <a:t>in</a:t>
            </a:r>
            <a:r>
              <a:rPr spc="-5" dirty="0">
                <a:latin typeface="Calibri"/>
                <a:cs typeface="Calibri"/>
              </a:rPr>
              <a:t> dividends</a:t>
            </a:r>
            <a:r>
              <a:rPr spc="-10" dirty="0">
                <a:latin typeface="Calibri"/>
                <a:cs typeface="Calibri"/>
              </a:rPr>
              <a:t> </a:t>
            </a:r>
            <a:r>
              <a:rPr spc="-5" dirty="0">
                <a:latin typeface="Calibri"/>
                <a:cs typeface="Calibri"/>
              </a:rPr>
              <a:t>for</a:t>
            </a:r>
            <a:r>
              <a:rPr spc="-10" dirty="0">
                <a:latin typeface="Calibri"/>
                <a:cs typeface="Calibri"/>
              </a:rPr>
              <a:t> </a:t>
            </a:r>
            <a:r>
              <a:rPr dirty="0">
                <a:latin typeface="Calibri"/>
                <a:cs typeface="Calibri"/>
              </a:rPr>
              <a:t>the</a:t>
            </a:r>
            <a:r>
              <a:rPr spc="-5" dirty="0">
                <a:latin typeface="Calibri"/>
                <a:cs typeface="Calibri"/>
              </a:rPr>
              <a:t> </a:t>
            </a:r>
            <a:r>
              <a:rPr dirty="0">
                <a:latin typeface="Calibri"/>
                <a:cs typeface="Calibri"/>
              </a:rPr>
              <a:t>firm.</a:t>
            </a:r>
          </a:p>
          <a:p>
            <a:pPr marL="257810" indent="-226060">
              <a:lnSpc>
                <a:spcPts val="2155"/>
              </a:lnSpc>
              <a:buAutoNum type="arabicPeriod"/>
              <a:tabLst>
                <a:tab pos="258445" algn="l"/>
              </a:tabLst>
            </a:pPr>
            <a:r>
              <a:rPr dirty="0">
                <a:latin typeface="Calibri"/>
                <a:cs typeface="Calibri"/>
              </a:rPr>
              <a:t>Use</a:t>
            </a:r>
            <a:r>
              <a:rPr spc="-10" dirty="0">
                <a:latin typeface="Calibri"/>
                <a:cs typeface="Calibri"/>
              </a:rPr>
              <a:t> </a:t>
            </a:r>
            <a:r>
              <a:rPr dirty="0">
                <a:latin typeface="Calibri"/>
                <a:cs typeface="Calibri"/>
              </a:rPr>
              <a:t>the</a:t>
            </a:r>
            <a:r>
              <a:rPr spc="-5" dirty="0">
                <a:latin typeface="Calibri"/>
                <a:cs typeface="Calibri"/>
              </a:rPr>
              <a:t> median</a:t>
            </a:r>
            <a:r>
              <a:rPr spc="-20" dirty="0">
                <a:latin typeface="Calibri"/>
                <a:cs typeface="Calibri"/>
              </a:rPr>
              <a:t> </a:t>
            </a:r>
            <a:r>
              <a:rPr spc="-5" dirty="0">
                <a:latin typeface="Calibri"/>
                <a:cs typeface="Calibri"/>
              </a:rPr>
              <a:t>industry dividend</a:t>
            </a:r>
            <a:r>
              <a:rPr spc="-10" dirty="0">
                <a:latin typeface="Calibri"/>
                <a:cs typeface="Calibri"/>
              </a:rPr>
              <a:t> </a:t>
            </a:r>
            <a:r>
              <a:rPr spc="-5" dirty="0">
                <a:latin typeface="Calibri"/>
                <a:cs typeface="Calibri"/>
              </a:rPr>
              <a:t>growth</a:t>
            </a:r>
            <a:r>
              <a:rPr spc="-10" dirty="0">
                <a:latin typeface="Calibri"/>
                <a:cs typeface="Calibri"/>
              </a:rPr>
              <a:t> </a:t>
            </a:r>
            <a:r>
              <a:rPr dirty="0">
                <a:latin typeface="Calibri"/>
                <a:cs typeface="Calibri"/>
              </a:rPr>
              <a:t>rate.</a:t>
            </a:r>
          </a:p>
          <a:p>
            <a:pPr marL="257810" indent="-226060">
              <a:spcBef>
                <a:spcPts val="10"/>
              </a:spcBef>
              <a:buAutoNum type="arabicPeriod"/>
              <a:tabLst>
                <a:tab pos="258445" algn="l"/>
              </a:tabLst>
            </a:pPr>
            <a:r>
              <a:rPr spc="-5" dirty="0">
                <a:latin typeface="Calibri"/>
                <a:cs typeface="Calibri"/>
              </a:rPr>
              <a:t>Estimate </a:t>
            </a:r>
            <a:r>
              <a:rPr dirty="0">
                <a:latin typeface="Calibri"/>
                <a:cs typeface="Calibri"/>
              </a:rPr>
              <a:t>the </a:t>
            </a:r>
            <a:r>
              <a:rPr spc="-5" dirty="0">
                <a:latin typeface="Calibri"/>
                <a:cs typeface="Calibri"/>
              </a:rPr>
              <a:t>sustainable</a:t>
            </a:r>
            <a:r>
              <a:rPr spc="-10" dirty="0">
                <a:latin typeface="Calibri"/>
                <a:cs typeface="Calibri"/>
              </a:rPr>
              <a:t> </a:t>
            </a:r>
            <a:r>
              <a:rPr spc="-5" dirty="0">
                <a:latin typeface="Calibri"/>
                <a:cs typeface="Calibri"/>
              </a:rPr>
              <a:t>growth </a:t>
            </a:r>
            <a:r>
              <a:rPr dirty="0">
                <a:latin typeface="Calibri"/>
                <a:cs typeface="Calibri"/>
              </a:rPr>
              <a:t>rate</a:t>
            </a:r>
          </a:p>
          <a:p>
            <a:pPr>
              <a:spcBef>
                <a:spcPts val="40"/>
              </a:spcBef>
            </a:pPr>
            <a:endParaRPr sz="1700" dirty="0">
              <a:latin typeface="Calibri"/>
              <a:cs typeface="Calibri"/>
            </a:endParaRPr>
          </a:p>
          <a:p>
            <a:pPr marL="12700" marR="5080">
              <a:lnSpc>
                <a:spcPct val="101699"/>
              </a:lnSpc>
            </a:pPr>
            <a:r>
              <a:rPr spc="-5" dirty="0">
                <a:latin typeface="Calibri"/>
                <a:cs typeface="Calibri"/>
              </a:rPr>
              <a:t>Sustainable Growth Rate; is</a:t>
            </a:r>
            <a:r>
              <a:rPr dirty="0">
                <a:latin typeface="Calibri"/>
                <a:cs typeface="Calibri"/>
              </a:rPr>
              <a:t> the rate at </a:t>
            </a:r>
            <a:r>
              <a:rPr spc="-5" dirty="0">
                <a:latin typeface="Calibri"/>
                <a:cs typeface="Calibri"/>
              </a:rPr>
              <a:t>which equity, earnings, </a:t>
            </a:r>
            <a:r>
              <a:rPr dirty="0">
                <a:latin typeface="Calibri"/>
                <a:cs typeface="Calibri"/>
              </a:rPr>
              <a:t>and </a:t>
            </a:r>
            <a:r>
              <a:rPr spc="-5" dirty="0">
                <a:latin typeface="Calibri"/>
                <a:cs typeface="Calibri"/>
              </a:rPr>
              <a:t>dividends </a:t>
            </a:r>
            <a:r>
              <a:rPr spc="-10" dirty="0">
                <a:latin typeface="Calibri"/>
                <a:cs typeface="Calibri"/>
              </a:rPr>
              <a:t>can </a:t>
            </a:r>
            <a:r>
              <a:rPr spc="-5" dirty="0">
                <a:latin typeface="Calibri"/>
                <a:cs typeface="Calibri"/>
              </a:rPr>
              <a:t> continue</a:t>
            </a:r>
            <a:r>
              <a:rPr dirty="0">
                <a:latin typeface="Calibri"/>
                <a:cs typeface="Calibri"/>
              </a:rPr>
              <a:t> to grow</a:t>
            </a:r>
            <a:r>
              <a:rPr spc="-5" dirty="0">
                <a:latin typeface="Calibri"/>
                <a:cs typeface="Calibri"/>
              </a:rPr>
              <a:t> indefinitely</a:t>
            </a:r>
            <a:r>
              <a:rPr dirty="0">
                <a:latin typeface="Calibri"/>
                <a:cs typeface="Calibri"/>
              </a:rPr>
              <a:t> assuming that</a:t>
            </a:r>
            <a:r>
              <a:rPr spc="5" dirty="0">
                <a:latin typeface="Calibri"/>
                <a:cs typeface="Calibri"/>
              </a:rPr>
              <a:t> </a:t>
            </a:r>
            <a:r>
              <a:rPr spc="-5" dirty="0">
                <a:latin typeface="Calibri"/>
                <a:cs typeface="Calibri"/>
              </a:rPr>
              <a:t>ROE</a:t>
            </a:r>
            <a:r>
              <a:rPr spc="-10" dirty="0">
                <a:latin typeface="Calibri"/>
                <a:cs typeface="Calibri"/>
              </a:rPr>
              <a:t> </a:t>
            </a:r>
            <a:r>
              <a:rPr dirty="0">
                <a:latin typeface="Calibri"/>
                <a:cs typeface="Calibri"/>
              </a:rPr>
              <a:t>is </a:t>
            </a:r>
            <a:r>
              <a:rPr spc="-5" dirty="0">
                <a:latin typeface="Calibri"/>
                <a:cs typeface="Calibri"/>
              </a:rPr>
              <a:t>constant, </a:t>
            </a:r>
            <a:r>
              <a:rPr dirty="0">
                <a:latin typeface="Calibri"/>
                <a:cs typeface="Calibri"/>
              </a:rPr>
              <a:t>the </a:t>
            </a:r>
            <a:r>
              <a:rPr spc="-5" dirty="0">
                <a:latin typeface="Calibri"/>
                <a:cs typeface="Calibri"/>
              </a:rPr>
              <a:t>dividend</a:t>
            </a:r>
            <a:r>
              <a:rPr spc="5" dirty="0">
                <a:latin typeface="Calibri"/>
                <a:cs typeface="Calibri"/>
              </a:rPr>
              <a:t> </a:t>
            </a:r>
            <a:r>
              <a:rPr spc="-5" dirty="0">
                <a:latin typeface="Calibri"/>
                <a:cs typeface="Calibri"/>
              </a:rPr>
              <a:t>payout</a:t>
            </a:r>
            <a:r>
              <a:rPr spc="-10" dirty="0">
                <a:latin typeface="Calibri"/>
                <a:cs typeface="Calibri"/>
              </a:rPr>
              <a:t> </a:t>
            </a:r>
            <a:r>
              <a:rPr spc="-5" dirty="0">
                <a:latin typeface="Calibri"/>
                <a:cs typeface="Calibri"/>
              </a:rPr>
              <a:t>ratio is </a:t>
            </a:r>
            <a:r>
              <a:rPr spc="-390" dirty="0">
                <a:latin typeface="Calibri"/>
                <a:cs typeface="Calibri"/>
              </a:rPr>
              <a:t> </a:t>
            </a:r>
            <a:r>
              <a:rPr spc="-5" dirty="0">
                <a:latin typeface="Calibri"/>
                <a:cs typeface="Calibri"/>
              </a:rPr>
              <a:t>constant,</a:t>
            </a:r>
            <a:r>
              <a:rPr spc="-15" dirty="0">
                <a:latin typeface="Calibri"/>
                <a:cs typeface="Calibri"/>
              </a:rPr>
              <a:t> </a:t>
            </a:r>
            <a:r>
              <a:rPr dirty="0">
                <a:latin typeface="Calibri"/>
                <a:cs typeface="Calibri"/>
              </a:rPr>
              <a:t>and</a:t>
            </a:r>
            <a:r>
              <a:rPr spc="-5" dirty="0">
                <a:latin typeface="Calibri"/>
                <a:cs typeface="Calibri"/>
              </a:rPr>
              <a:t> </a:t>
            </a:r>
            <a:r>
              <a:rPr dirty="0">
                <a:latin typeface="Calibri"/>
                <a:cs typeface="Calibri"/>
              </a:rPr>
              <a:t>no</a:t>
            </a:r>
            <a:r>
              <a:rPr spc="-5" dirty="0">
                <a:latin typeface="Calibri"/>
                <a:cs typeface="Calibri"/>
              </a:rPr>
              <a:t> new</a:t>
            </a:r>
            <a:r>
              <a:rPr dirty="0">
                <a:latin typeface="Calibri"/>
                <a:cs typeface="Calibri"/>
              </a:rPr>
              <a:t> equity </a:t>
            </a:r>
            <a:r>
              <a:rPr spc="-5" dirty="0">
                <a:latin typeface="Calibri"/>
                <a:cs typeface="Calibri"/>
              </a:rPr>
              <a:t>is</a:t>
            </a:r>
            <a:r>
              <a:rPr dirty="0">
                <a:latin typeface="Calibri"/>
                <a:cs typeface="Calibri"/>
              </a:rPr>
              <a:t> </a:t>
            </a:r>
            <a:r>
              <a:rPr spc="-10" dirty="0">
                <a:latin typeface="Calibri"/>
                <a:cs typeface="Calibri"/>
              </a:rPr>
              <a:t>sold.</a:t>
            </a:r>
            <a:endParaRPr dirty="0">
              <a:latin typeface="Calibri"/>
              <a:cs typeface="Calibri"/>
            </a:endParaRPr>
          </a:p>
        </p:txBody>
      </p:sp>
      <p:pic>
        <p:nvPicPr>
          <p:cNvPr id="5" name="object 5"/>
          <p:cNvPicPr/>
          <p:nvPr/>
        </p:nvPicPr>
        <p:blipFill>
          <a:blip r:embed="rId2" cstate="print"/>
          <a:stretch>
            <a:fillRect/>
          </a:stretch>
        </p:blipFill>
        <p:spPr>
          <a:xfrm>
            <a:off x="5535662" y="3011799"/>
            <a:ext cx="842457" cy="156510"/>
          </a:xfrm>
          <a:prstGeom prst="rect">
            <a:avLst/>
          </a:prstGeom>
        </p:spPr>
      </p:pic>
      <p:pic>
        <p:nvPicPr>
          <p:cNvPr id="6" name="object 6"/>
          <p:cNvPicPr/>
          <p:nvPr/>
        </p:nvPicPr>
        <p:blipFill>
          <a:blip r:embed="rId3" cstate="print"/>
          <a:stretch>
            <a:fillRect/>
          </a:stretch>
        </p:blipFill>
        <p:spPr>
          <a:xfrm>
            <a:off x="3203496" y="3429444"/>
            <a:ext cx="5629367" cy="233449"/>
          </a:xfrm>
          <a:prstGeom prst="rect">
            <a:avLst/>
          </a:prstGeom>
        </p:spPr>
      </p:pic>
      <p:pic>
        <p:nvPicPr>
          <p:cNvPr id="7" name="object 7"/>
          <p:cNvPicPr/>
          <p:nvPr/>
        </p:nvPicPr>
        <p:blipFill>
          <a:blip r:embed="rId4" cstate="print"/>
          <a:stretch>
            <a:fillRect/>
          </a:stretch>
        </p:blipFill>
        <p:spPr>
          <a:xfrm>
            <a:off x="95003" y="4630145"/>
            <a:ext cx="11970327" cy="2188994"/>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95003" y="0"/>
            <a:ext cx="11934701" cy="6782626"/>
          </a:xfrm>
          <a:prstGeom prst="rect">
            <a:avLst/>
          </a:prstGeom>
        </p:spPr>
        <p:txBody>
          <a:bodyPr vert="horz" wrap="square" lIns="0" tIns="38735" rIns="0" bIns="0" rtlCol="0">
            <a:spAutoFit/>
          </a:bodyPr>
          <a:lstStyle/>
          <a:p>
            <a:pPr marL="17145" marR="826135" indent="-5080">
              <a:lnSpc>
                <a:spcPct val="150000"/>
              </a:lnSpc>
              <a:spcBef>
                <a:spcPts val="305"/>
              </a:spcBef>
            </a:pPr>
            <a:r>
              <a:rPr sz="1600" b="1" spc="-5" dirty="0">
                <a:solidFill>
                  <a:srgbClr val="FF0000"/>
                </a:solidFill>
                <a:latin typeface="Calibri"/>
                <a:cs typeface="Calibri"/>
              </a:rPr>
              <a:t>h:</a:t>
            </a:r>
            <a:r>
              <a:rPr sz="1600" b="1" spc="55" dirty="0">
                <a:solidFill>
                  <a:srgbClr val="FF0000"/>
                </a:solidFill>
                <a:latin typeface="Calibri"/>
                <a:cs typeface="Calibri"/>
              </a:rPr>
              <a:t> </a:t>
            </a:r>
            <a:r>
              <a:rPr sz="1600" b="1" spc="-5" dirty="0">
                <a:solidFill>
                  <a:srgbClr val="FF0000"/>
                </a:solidFill>
                <a:latin typeface="Calibri"/>
                <a:cs typeface="Calibri"/>
              </a:rPr>
              <a:t>Identify</a:t>
            </a:r>
            <a:r>
              <a:rPr sz="1600" b="1" spc="5" dirty="0">
                <a:solidFill>
                  <a:srgbClr val="FF0000"/>
                </a:solidFill>
                <a:latin typeface="Calibri"/>
                <a:cs typeface="Calibri"/>
              </a:rPr>
              <a:t> </a:t>
            </a:r>
            <a:r>
              <a:rPr sz="1600" b="1" dirty="0">
                <a:solidFill>
                  <a:srgbClr val="FF0000"/>
                </a:solidFill>
                <a:latin typeface="Calibri"/>
                <a:cs typeface="Calibri"/>
              </a:rPr>
              <a:t>characteristics </a:t>
            </a:r>
            <a:r>
              <a:rPr sz="1600" b="1" spc="-5" dirty="0">
                <a:solidFill>
                  <a:srgbClr val="FF0000"/>
                </a:solidFill>
                <a:latin typeface="Calibri"/>
                <a:cs typeface="Calibri"/>
              </a:rPr>
              <a:t>of</a:t>
            </a:r>
            <a:r>
              <a:rPr sz="1600" b="1" spc="5" dirty="0">
                <a:solidFill>
                  <a:srgbClr val="FF0000"/>
                </a:solidFill>
                <a:latin typeface="Calibri"/>
                <a:cs typeface="Calibri"/>
              </a:rPr>
              <a:t> </a:t>
            </a:r>
            <a:r>
              <a:rPr sz="1600" b="1" spc="-5" dirty="0">
                <a:solidFill>
                  <a:srgbClr val="FF0000"/>
                </a:solidFill>
                <a:latin typeface="Calibri"/>
                <a:cs typeface="Calibri"/>
              </a:rPr>
              <a:t>companies</a:t>
            </a:r>
            <a:r>
              <a:rPr sz="1600" b="1" spc="15" dirty="0">
                <a:solidFill>
                  <a:srgbClr val="FF0000"/>
                </a:solidFill>
                <a:latin typeface="Calibri"/>
                <a:cs typeface="Calibri"/>
              </a:rPr>
              <a:t> </a:t>
            </a:r>
            <a:r>
              <a:rPr sz="1600" b="1" spc="-5" dirty="0">
                <a:solidFill>
                  <a:srgbClr val="FF0000"/>
                </a:solidFill>
                <a:latin typeface="Calibri"/>
                <a:cs typeface="Calibri"/>
              </a:rPr>
              <a:t>for</a:t>
            </a:r>
            <a:r>
              <a:rPr sz="1600" b="1" dirty="0">
                <a:solidFill>
                  <a:srgbClr val="FF0000"/>
                </a:solidFill>
                <a:latin typeface="Calibri"/>
                <a:cs typeface="Calibri"/>
              </a:rPr>
              <a:t> </a:t>
            </a:r>
            <a:r>
              <a:rPr sz="1600" b="1" spc="-5" dirty="0">
                <a:solidFill>
                  <a:srgbClr val="FF0000"/>
                </a:solidFill>
                <a:latin typeface="Calibri"/>
                <a:cs typeface="Calibri"/>
              </a:rPr>
              <a:t>which</a:t>
            </a:r>
            <a:r>
              <a:rPr sz="1600" b="1" spc="5" dirty="0">
                <a:solidFill>
                  <a:srgbClr val="FF0000"/>
                </a:solidFill>
                <a:latin typeface="Calibri"/>
                <a:cs typeface="Calibri"/>
              </a:rPr>
              <a:t> </a:t>
            </a:r>
            <a:r>
              <a:rPr sz="1600" b="1" spc="-5" dirty="0">
                <a:solidFill>
                  <a:srgbClr val="FF0000"/>
                </a:solidFill>
                <a:latin typeface="Calibri"/>
                <a:cs typeface="Calibri"/>
              </a:rPr>
              <a:t>the</a:t>
            </a:r>
            <a:r>
              <a:rPr sz="1600" b="1" dirty="0">
                <a:solidFill>
                  <a:srgbClr val="FF0000"/>
                </a:solidFill>
                <a:latin typeface="Calibri"/>
                <a:cs typeface="Calibri"/>
              </a:rPr>
              <a:t> </a:t>
            </a:r>
            <a:r>
              <a:rPr sz="1600" b="1" spc="-5" dirty="0">
                <a:solidFill>
                  <a:srgbClr val="FF0000"/>
                </a:solidFill>
                <a:latin typeface="Calibri"/>
                <a:cs typeface="Calibri"/>
              </a:rPr>
              <a:t>constant growth or</a:t>
            </a:r>
            <a:r>
              <a:rPr sz="1600" b="1" spc="5" dirty="0">
                <a:solidFill>
                  <a:srgbClr val="FF0000"/>
                </a:solidFill>
                <a:latin typeface="Calibri"/>
                <a:cs typeface="Calibri"/>
              </a:rPr>
              <a:t> </a:t>
            </a:r>
            <a:r>
              <a:rPr sz="1600" b="1" spc="-5" dirty="0">
                <a:solidFill>
                  <a:srgbClr val="FF0000"/>
                </a:solidFill>
                <a:latin typeface="Calibri"/>
                <a:cs typeface="Calibri"/>
              </a:rPr>
              <a:t>a</a:t>
            </a:r>
            <a:r>
              <a:rPr sz="1600" b="1" spc="15" dirty="0">
                <a:solidFill>
                  <a:srgbClr val="FF0000"/>
                </a:solidFill>
                <a:latin typeface="Calibri"/>
                <a:cs typeface="Calibri"/>
              </a:rPr>
              <a:t> </a:t>
            </a:r>
            <a:r>
              <a:rPr sz="1600" b="1" spc="-5" dirty="0">
                <a:solidFill>
                  <a:srgbClr val="FF0000"/>
                </a:solidFill>
                <a:latin typeface="Calibri"/>
                <a:cs typeface="Calibri"/>
              </a:rPr>
              <a:t>multistage</a:t>
            </a:r>
            <a:r>
              <a:rPr sz="1600" b="1" spc="15" dirty="0">
                <a:solidFill>
                  <a:srgbClr val="FF0000"/>
                </a:solidFill>
                <a:latin typeface="Calibri"/>
                <a:cs typeface="Calibri"/>
              </a:rPr>
              <a:t> </a:t>
            </a:r>
            <a:r>
              <a:rPr sz="1600" b="1" spc="-5" dirty="0">
                <a:solidFill>
                  <a:srgbClr val="FF0000"/>
                </a:solidFill>
                <a:latin typeface="Calibri"/>
                <a:cs typeface="Calibri"/>
              </a:rPr>
              <a:t>dividend </a:t>
            </a:r>
            <a:r>
              <a:rPr sz="1600" b="1" spc="-345" dirty="0">
                <a:solidFill>
                  <a:srgbClr val="FF0000"/>
                </a:solidFill>
                <a:latin typeface="Calibri"/>
                <a:cs typeface="Calibri"/>
              </a:rPr>
              <a:t> </a:t>
            </a:r>
            <a:r>
              <a:rPr sz="1600" b="1" spc="-5" dirty="0">
                <a:solidFill>
                  <a:srgbClr val="FF0000"/>
                </a:solidFill>
                <a:latin typeface="Calibri"/>
                <a:cs typeface="Calibri"/>
              </a:rPr>
              <a:t>discount</a:t>
            </a:r>
            <a:r>
              <a:rPr sz="1600" b="1" spc="5" dirty="0">
                <a:solidFill>
                  <a:srgbClr val="FF0000"/>
                </a:solidFill>
                <a:latin typeface="Calibri"/>
                <a:cs typeface="Calibri"/>
              </a:rPr>
              <a:t> </a:t>
            </a:r>
            <a:r>
              <a:rPr sz="1550" b="1" spc="-10" dirty="0">
                <a:solidFill>
                  <a:srgbClr val="FF0000"/>
                </a:solidFill>
                <a:latin typeface="Calibri"/>
                <a:cs typeface="Calibri"/>
              </a:rPr>
              <a:t>model</a:t>
            </a:r>
            <a:r>
              <a:rPr sz="1550" b="1" spc="-5" dirty="0">
                <a:solidFill>
                  <a:srgbClr val="FF0000"/>
                </a:solidFill>
                <a:latin typeface="Calibri"/>
                <a:cs typeface="Calibri"/>
              </a:rPr>
              <a:t> </a:t>
            </a:r>
            <a:r>
              <a:rPr sz="1550" b="1" spc="5" dirty="0">
                <a:solidFill>
                  <a:srgbClr val="FF0000"/>
                </a:solidFill>
                <a:latin typeface="Calibri"/>
                <a:cs typeface="Calibri"/>
              </a:rPr>
              <a:t>is</a:t>
            </a:r>
            <a:r>
              <a:rPr sz="1550" b="1" dirty="0">
                <a:solidFill>
                  <a:srgbClr val="FF0000"/>
                </a:solidFill>
                <a:latin typeface="Calibri"/>
                <a:cs typeface="Calibri"/>
              </a:rPr>
              <a:t> </a:t>
            </a:r>
            <a:r>
              <a:rPr sz="1550" b="1" spc="-5" dirty="0">
                <a:solidFill>
                  <a:srgbClr val="FF0000"/>
                </a:solidFill>
                <a:latin typeface="Calibri"/>
                <a:cs typeface="Calibri"/>
              </a:rPr>
              <a:t>appropriate</a:t>
            </a:r>
            <a:endParaRPr sz="1550" dirty="0">
              <a:latin typeface="Calibri"/>
              <a:cs typeface="Calibri"/>
            </a:endParaRPr>
          </a:p>
          <a:p>
            <a:pPr>
              <a:lnSpc>
                <a:spcPct val="150000"/>
              </a:lnSpc>
              <a:spcBef>
                <a:spcPts val="40"/>
              </a:spcBef>
            </a:pPr>
            <a:endParaRPr sz="1450" dirty="0">
              <a:latin typeface="Calibri"/>
              <a:cs typeface="Calibri"/>
            </a:endParaRPr>
          </a:p>
          <a:p>
            <a:pPr marL="321945" marR="605790" indent="-289560" algn="just">
              <a:lnSpc>
                <a:spcPct val="150000"/>
              </a:lnSpc>
              <a:buFont typeface="Arial MT"/>
              <a:buChar char="•"/>
              <a:tabLst>
                <a:tab pos="322580" algn="l"/>
              </a:tabLst>
            </a:pPr>
            <a:r>
              <a:rPr spc="-5" dirty="0">
                <a:latin typeface="Calibri"/>
                <a:cs typeface="Calibri"/>
              </a:rPr>
              <a:t>The </a:t>
            </a:r>
            <a:r>
              <a:rPr b="1" spc="-5" dirty="0">
                <a:latin typeface="Calibri"/>
                <a:cs typeface="Calibri"/>
              </a:rPr>
              <a:t>Gordon </a:t>
            </a:r>
            <a:r>
              <a:rPr b="1" spc="-10" dirty="0">
                <a:latin typeface="Calibri"/>
                <a:cs typeface="Calibri"/>
              </a:rPr>
              <a:t>growth </a:t>
            </a:r>
            <a:r>
              <a:rPr b="1" spc="-5" dirty="0">
                <a:latin typeface="Calibri"/>
                <a:cs typeface="Calibri"/>
              </a:rPr>
              <a:t>model </a:t>
            </a:r>
            <a:r>
              <a:rPr spc="-5" dirty="0">
                <a:latin typeface="Calibri"/>
                <a:cs typeface="Calibri"/>
              </a:rPr>
              <a:t>uses </a:t>
            </a:r>
            <a:r>
              <a:rPr dirty="0">
                <a:latin typeface="Calibri"/>
                <a:cs typeface="Calibri"/>
              </a:rPr>
              <a:t>a </a:t>
            </a:r>
            <a:r>
              <a:rPr spc="-5" dirty="0">
                <a:latin typeface="Calibri"/>
                <a:cs typeface="Calibri"/>
              </a:rPr>
              <a:t>single </a:t>
            </a:r>
            <a:r>
              <a:rPr dirty="0">
                <a:latin typeface="Calibri"/>
                <a:cs typeface="Calibri"/>
              </a:rPr>
              <a:t>constant </a:t>
            </a:r>
            <a:r>
              <a:rPr spc="-5" dirty="0">
                <a:latin typeface="Calibri"/>
                <a:cs typeface="Calibri"/>
              </a:rPr>
              <a:t>growth </a:t>
            </a:r>
            <a:r>
              <a:rPr dirty="0">
                <a:latin typeface="Calibri"/>
                <a:cs typeface="Calibri"/>
              </a:rPr>
              <a:t>rate </a:t>
            </a:r>
            <a:r>
              <a:rPr spc="-5" dirty="0">
                <a:latin typeface="Calibri"/>
                <a:cs typeface="Calibri"/>
              </a:rPr>
              <a:t>of dividends </a:t>
            </a:r>
            <a:r>
              <a:rPr dirty="0">
                <a:latin typeface="Calibri"/>
                <a:cs typeface="Calibri"/>
              </a:rPr>
              <a:t>and </a:t>
            </a:r>
            <a:r>
              <a:rPr b="1" dirty="0">
                <a:latin typeface="Calibri"/>
                <a:cs typeface="Calibri"/>
              </a:rPr>
              <a:t>is </a:t>
            </a:r>
            <a:r>
              <a:rPr b="1" spc="5" dirty="0">
                <a:latin typeface="Calibri"/>
                <a:cs typeface="Calibri"/>
              </a:rPr>
              <a:t> </a:t>
            </a:r>
            <a:r>
              <a:rPr b="1" spc="-5" dirty="0">
                <a:latin typeface="Calibri"/>
                <a:cs typeface="Calibri"/>
              </a:rPr>
              <a:t>most</a:t>
            </a:r>
            <a:r>
              <a:rPr b="1" spc="5" dirty="0">
                <a:latin typeface="Calibri"/>
                <a:cs typeface="Calibri"/>
              </a:rPr>
              <a:t> </a:t>
            </a:r>
            <a:r>
              <a:rPr b="1" spc="-5" dirty="0">
                <a:latin typeface="Calibri"/>
                <a:cs typeface="Calibri"/>
              </a:rPr>
              <a:t>appropriate</a:t>
            </a:r>
            <a:r>
              <a:rPr b="1" dirty="0">
                <a:latin typeface="Calibri"/>
                <a:cs typeface="Calibri"/>
              </a:rPr>
              <a:t> </a:t>
            </a:r>
            <a:r>
              <a:rPr b="1" spc="-5" dirty="0">
                <a:latin typeface="Calibri"/>
                <a:cs typeface="Calibri"/>
              </a:rPr>
              <a:t>for valuing stable</a:t>
            </a:r>
            <a:r>
              <a:rPr b="1" spc="5" dirty="0">
                <a:latin typeface="Calibri"/>
                <a:cs typeface="Calibri"/>
              </a:rPr>
              <a:t> </a:t>
            </a:r>
            <a:r>
              <a:rPr b="1" spc="-5" dirty="0">
                <a:latin typeface="Calibri"/>
                <a:cs typeface="Calibri"/>
              </a:rPr>
              <a:t>and</a:t>
            </a:r>
            <a:r>
              <a:rPr b="1" dirty="0">
                <a:latin typeface="Calibri"/>
                <a:cs typeface="Calibri"/>
              </a:rPr>
              <a:t> </a:t>
            </a:r>
            <a:r>
              <a:rPr b="1" spc="-5" dirty="0">
                <a:latin typeface="Calibri"/>
                <a:cs typeface="Calibri"/>
              </a:rPr>
              <a:t>mature, </a:t>
            </a:r>
            <a:r>
              <a:rPr b="1" dirty="0">
                <a:latin typeface="Calibri"/>
                <a:cs typeface="Calibri"/>
              </a:rPr>
              <a:t>non-cyclical, </a:t>
            </a:r>
            <a:r>
              <a:rPr b="1" spc="-5" dirty="0">
                <a:latin typeface="Calibri"/>
                <a:cs typeface="Calibri"/>
              </a:rPr>
              <a:t>dividend-paying</a:t>
            </a:r>
            <a:r>
              <a:rPr b="1" dirty="0">
                <a:latin typeface="Calibri"/>
                <a:cs typeface="Calibri"/>
              </a:rPr>
              <a:t> </a:t>
            </a:r>
            <a:r>
              <a:rPr b="1" spc="-10" dirty="0">
                <a:latin typeface="Calibri"/>
                <a:cs typeface="Calibri"/>
              </a:rPr>
              <a:t>firms</a:t>
            </a:r>
            <a:endParaRPr dirty="0">
              <a:latin typeface="Calibri"/>
              <a:cs typeface="Calibri"/>
            </a:endParaRPr>
          </a:p>
          <a:p>
            <a:pPr>
              <a:spcBef>
                <a:spcPts val="35"/>
              </a:spcBef>
            </a:pPr>
            <a:endParaRPr lang="en-US" sz="2000" dirty="0">
              <a:latin typeface="Calibri"/>
              <a:cs typeface="Calibri"/>
            </a:endParaRPr>
          </a:p>
          <a:p>
            <a:pPr marL="321945" marR="559435" indent="-289560" algn="just">
              <a:lnSpc>
                <a:spcPct val="150000"/>
              </a:lnSpc>
              <a:buFont typeface="Arial MT"/>
              <a:buChar char="•"/>
              <a:tabLst>
                <a:tab pos="322580" algn="l"/>
              </a:tabLst>
            </a:pPr>
            <a:r>
              <a:rPr spc="-5" dirty="0">
                <a:latin typeface="Calibri"/>
                <a:cs typeface="Calibri"/>
              </a:rPr>
              <a:t>For</a:t>
            </a:r>
            <a:r>
              <a:rPr spc="125" dirty="0">
                <a:latin typeface="Calibri"/>
                <a:cs typeface="Calibri"/>
              </a:rPr>
              <a:t> </a:t>
            </a:r>
            <a:r>
              <a:rPr spc="-5" dirty="0">
                <a:latin typeface="Calibri"/>
                <a:cs typeface="Calibri"/>
              </a:rPr>
              <a:t>dividend-paying</a:t>
            </a:r>
            <a:r>
              <a:rPr spc="135" dirty="0">
                <a:latin typeface="Calibri"/>
                <a:cs typeface="Calibri"/>
              </a:rPr>
              <a:t> </a:t>
            </a:r>
            <a:r>
              <a:rPr spc="-5" dirty="0">
                <a:latin typeface="Calibri"/>
                <a:cs typeface="Calibri"/>
              </a:rPr>
              <a:t>firms</a:t>
            </a:r>
            <a:r>
              <a:rPr spc="140" dirty="0">
                <a:latin typeface="Calibri"/>
                <a:cs typeface="Calibri"/>
              </a:rPr>
              <a:t> </a:t>
            </a:r>
            <a:r>
              <a:rPr spc="-5" dirty="0">
                <a:latin typeface="Calibri"/>
                <a:cs typeface="Calibri"/>
              </a:rPr>
              <a:t>with</a:t>
            </a:r>
            <a:r>
              <a:rPr spc="140" dirty="0">
                <a:latin typeface="Calibri"/>
                <a:cs typeface="Calibri"/>
              </a:rPr>
              <a:t> </a:t>
            </a:r>
            <a:r>
              <a:rPr spc="-5" dirty="0">
                <a:latin typeface="Calibri"/>
                <a:cs typeface="Calibri"/>
              </a:rPr>
              <a:t>dividends</a:t>
            </a:r>
            <a:r>
              <a:rPr spc="130" dirty="0">
                <a:latin typeface="Calibri"/>
                <a:cs typeface="Calibri"/>
              </a:rPr>
              <a:t> </a:t>
            </a:r>
            <a:r>
              <a:rPr dirty="0">
                <a:latin typeface="Calibri"/>
                <a:cs typeface="Calibri"/>
              </a:rPr>
              <a:t>that</a:t>
            </a:r>
            <a:r>
              <a:rPr spc="130" dirty="0">
                <a:latin typeface="Calibri"/>
                <a:cs typeface="Calibri"/>
              </a:rPr>
              <a:t> </a:t>
            </a:r>
            <a:r>
              <a:rPr spc="-5" dirty="0">
                <a:latin typeface="Calibri"/>
                <a:cs typeface="Calibri"/>
              </a:rPr>
              <a:t>are</a:t>
            </a:r>
            <a:r>
              <a:rPr spc="165" dirty="0">
                <a:latin typeface="Calibri"/>
                <a:cs typeface="Calibri"/>
              </a:rPr>
              <a:t> </a:t>
            </a:r>
            <a:r>
              <a:rPr b="1" spc="-5" dirty="0">
                <a:latin typeface="Calibri"/>
                <a:cs typeface="Calibri"/>
              </a:rPr>
              <a:t>expected</a:t>
            </a:r>
            <a:r>
              <a:rPr b="1" spc="155" dirty="0">
                <a:latin typeface="Calibri"/>
                <a:cs typeface="Calibri"/>
              </a:rPr>
              <a:t> </a:t>
            </a:r>
            <a:r>
              <a:rPr b="1" dirty="0">
                <a:latin typeface="Calibri"/>
                <a:cs typeface="Calibri"/>
              </a:rPr>
              <a:t>to</a:t>
            </a:r>
            <a:r>
              <a:rPr b="1" spc="160" dirty="0">
                <a:latin typeface="Calibri"/>
                <a:cs typeface="Calibri"/>
              </a:rPr>
              <a:t> </a:t>
            </a:r>
            <a:r>
              <a:rPr b="1" spc="-5" dirty="0">
                <a:latin typeface="Calibri"/>
                <a:cs typeface="Calibri"/>
              </a:rPr>
              <a:t>grow</a:t>
            </a:r>
            <a:r>
              <a:rPr b="1" spc="155" dirty="0">
                <a:latin typeface="Calibri"/>
                <a:cs typeface="Calibri"/>
              </a:rPr>
              <a:t> </a:t>
            </a:r>
            <a:r>
              <a:rPr b="1" spc="-5" dirty="0">
                <a:latin typeface="Calibri"/>
                <a:cs typeface="Calibri"/>
              </a:rPr>
              <a:t>rapidly,</a:t>
            </a:r>
            <a:r>
              <a:rPr b="1" spc="155" dirty="0">
                <a:latin typeface="Calibri"/>
                <a:cs typeface="Calibri"/>
              </a:rPr>
              <a:t> </a:t>
            </a:r>
            <a:r>
              <a:rPr b="1" spc="-5" dirty="0">
                <a:latin typeface="Calibri"/>
                <a:cs typeface="Calibri"/>
              </a:rPr>
              <a:t>slowly, </a:t>
            </a:r>
            <a:r>
              <a:rPr b="1" spc="-395" dirty="0">
                <a:latin typeface="Calibri"/>
                <a:cs typeface="Calibri"/>
              </a:rPr>
              <a:t> </a:t>
            </a:r>
            <a:r>
              <a:rPr spc="-5" dirty="0">
                <a:latin typeface="Calibri"/>
                <a:cs typeface="Calibri"/>
              </a:rPr>
              <a:t>or erratically </a:t>
            </a:r>
            <a:r>
              <a:rPr dirty="0">
                <a:latin typeface="Calibri"/>
                <a:cs typeface="Calibri"/>
              </a:rPr>
              <a:t>over </a:t>
            </a:r>
            <a:r>
              <a:rPr spc="-5" dirty="0">
                <a:latin typeface="Calibri"/>
                <a:cs typeface="Calibri"/>
              </a:rPr>
              <a:t>some period, followed by constant dividend growth, </a:t>
            </a:r>
            <a:r>
              <a:rPr b="1" spc="-5" dirty="0">
                <a:latin typeface="Calibri"/>
                <a:cs typeface="Calibri"/>
              </a:rPr>
              <a:t>some form </a:t>
            </a:r>
            <a:r>
              <a:rPr b="1" dirty="0">
                <a:latin typeface="Calibri"/>
                <a:cs typeface="Calibri"/>
              </a:rPr>
              <a:t>of </a:t>
            </a:r>
            <a:r>
              <a:rPr b="1" spc="5" dirty="0">
                <a:latin typeface="Calibri"/>
                <a:cs typeface="Calibri"/>
              </a:rPr>
              <a:t> </a:t>
            </a:r>
            <a:r>
              <a:rPr b="1" dirty="0">
                <a:latin typeface="Calibri"/>
                <a:cs typeface="Calibri"/>
              </a:rPr>
              <a:t>the</a:t>
            </a:r>
            <a:r>
              <a:rPr b="1" spc="10" dirty="0">
                <a:latin typeface="Calibri"/>
                <a:cs typeface="Calibri"/>
              </a:rPr>
              <a:t> </a:t>
            </a:r>
            <a:r>
              <a:rPr b="1" spc="-5" dirty="0">
                <a:latin typeface="Calibri"/>
                <a:cs typeface="Calibri"/>
              </a:rPr>
              <a:t>multistage</a:t>
            </a:r>
            <a:r>
              <a:rPr b="1" spc="5" dirty="0">
                <a:latin typeface="Calibri"/>
                <a:cs typeface="Calibri"/>
              </a:rPr>
              <a:t> </a:t>
            </a:r>
            <a:r>
              <a:rPr b="1" spc="-10" dirty="0">
                <a:latin typeface="Calibri"/>
                <a:cs typeface="Calibri"/>
              </a:rPr>
              <a:t>growth</a:t>
            </a:r>
            <a:r>
              <a:rPr b="1" spc="5" dirty="0">
                <a:latin typeface="Calibri"/>
                <a:cs typeface="Calibri"/>
              </a:rPr>
              <a:t> </a:t>
            </a:r>
            <a:r>
              <a:rPr b="1" spc="-5" dirty="0">
                <a:latin typeface="Calibri"/>
                <a:cs typeface="Calibri"/>
              </a:rPr>
              <a:t>model</a:t>
            </a:r>
            <a:r>
              <a:rPr b="1" spc="-10" dirty="0">
                <a:latin typeface="Calibri"/>
                <a:cs typeface="Calibri"/>
              </a:rPr>
              <a:t> </a:t>
            </a:r>
            <a:r>
              <a:rPr b="1" spc="-5" dirty="0">
                <a:latin typeface="Calibri"/>
                <a:cs typeface="Calibri"/>
              </a:rPr>
              <a:t>should</a:t>
            </a:r>
            <a:r>
              <a:rPr b="1" dirty="0">
                <a:latin typeface="Calibri"/>
                <a:cs typeface="Calibri"/>
              </a:rPr>
              <a:t> </a:t>
            </a:r>
            <a:r>
              <a:rPr b="1" spc="-5" dirty="0">
                <a:latin typeface="Calibri"/>
                <a:cs typeface="Calibri"/>
              </a:rPr>
              <a:t>be</a:t>
            </a:r>
            <a:r>
              <a:rPr b="1" dirty="0">
                <a:latin typeface="Calibri"/>
                <a:cs typeface="Calibri"/>
              </a:rPr>
              <a:t> </a:t>
            </a:r>
            <a:r>
              <a:rPr b="1" spc="-5" dirty="0">
                <a:latin typeface="Calibri"/>
                <a:cs typeface="Calibri"/>
              </a:rPr>
              <a:t>employed</a:t>
            </a:r>
            <a:endParaRPr dirty="0">
              <a:latin typeface="Calibri"/>
              <a:cs typeface="Calibri"/>
            </a:endParaRPr>
          </a:p>
          <a:p>
            <a:pPr>
              <a:spcBef>
                <a:spcPts val="20"/>
              </a:spcBef>
              <a:buFont typeface="Arial MT"/>
              <a:buChar char="•"/>
            </a:pPr>
            <a:endParaRPr sz="2050" dirty="0">
              <a:latin typeface="Calibri"/>
              <a:cs typeface="Calibri"/>
            </a:endParaRPr>
          </a:p>
          <a:p>
            <a:pPr marL="321945" marR="5080" indent="-289560">
              <a:lnSpc>
                <a:spcPct val="150000"/>
              </a:lnSpc>
              <a:buFont typeface="Arial MT"/>
              <a:buChar char="•"/>
              <a:tabLst>
                <a:tab pos="321945" algn="l"/>
                <a:tab pos="322580" algn="l"/>
              </a:tabLst>
            </a:pPr>
            <a:r>
              <a:rPr spc="-5" dirty="0">
                <a:latin typeface="Calibri"/>
                <a:cs typeface="Calibri"/>
              </a:rPr>
              <a:t>One variant of</a:t>
            </a:r>
            <a:r>
              <a:rPr dirty="0">
                <a:latin typeface="Calibri"/>
                <a:cs typeface="Calibri"/>
              </a:rPr>
              <a:t> a</a:t>
            </a:r>
            <a:r>
              <a:rPr spc="-5" dirty="0">
                <a:latin typeface="Calibri"/>
                <a:cs typeface="Calibri"/>
              </a:rPr>
              <a:t> multistage</a:t>
            </a:r>
            <a:r>
              <a:rPr dirty="0">
                <a:latin typeface="Calibri"/>
                <a:cs typeface="Calibri"/>
              </a:rPr>
              <a:t> </a:t>
            </a:r>
            <a:r>
              <a:rPr spc="-5" dirty="0">
                <a:latin typeface="Calibri"/>
                <a:cs typeface="Calibri"/>
              </a:rPr>
              <a:t>growth</a:t>
            </a:r>
            <a:r>
              <a:rPr dirty="0">
                <a:latin typeface="Calibri"/>
                <a:cs typeface="Calibri"/>
              </a:rPr>
              <a:t> model </a:t>
            </a:r>
            <a:r>
              <a:rPr spc="-5" dirty="0">
                <a:latin typeface="Calibri"/>
                <a:cs typeface="Calibri"/>
              </a:rPr>
              <a:t>assumes</a:t>
            </a:r>
            <a:r>
              <a:rPr spc="10" dirty="0">
                <a:latin typeface="Calibri"/>
                <a:cs typeface="Calibri"/>
              </a:rPr>
              <a:t> </a:t>
            </a:r>
            <a:r>
              <a:rPr dirty="0">
                <a:latin typeface="Calibri"/>
                <a:cs typeface="Calibri"/>
              </a:rPr>
              <a:t>that the </a:t>
            </a:r>
            <a:r>
              <a:rPr spc="-5" dirty="0">
                <a:latin typeface="Calibri"/>
                <a:cs typeface="Calibri"/>
              </a:rPr>
              <a:t>firm has</a:t>
            </a:r>
            <a:r>
              <a:rPr spc="5" dirty="0">
                <a:latin typeface="Calibri"/>
                <a:cs typeface="Calibri"/>
              </a:rPr>
              <a:t> </a:t>
            </a:r>
            <a:r>
              <a:rPr dirty="0">
                <a:latin typeface="Calibri"/>
                <a:cs typeface="Calibri"/>
              </a:rPr>
              <a:t>three</a:t>
            </a:r>
            <a:r>
              <a:rPr spc="-10" dirty="0">
                <a:latin typeface="Calibri"/>
                <a:cs typeface="Calibri"/>
              </a:rPr>
              <a:t> </a:t>
            </a:r>
            <a:r>
              <a:rPr spc="-5" dirty="0">
                <a:latin typeface="Calibri"/>
                <a:cs typeface="Calibri"/>
              </a:rPr>
              <a:t>stages</a:t>
            </a:r>
            <a:r>
              <a:rPr dirty="0">
                <a:latin typeface="Calibri"/>
                <a:cs typeface="Calibri"/>
              </a:rPr>
              <a:t> </a:t>
            </a:r>
            <a:r>
              <a:rPr spc="-5" dirty="0">
                <a:latin typeface="Calibri"/>
                <a:cs typeface="Calibri"/>
              </a:rPr>
              <a:t>of </a:t>
            </a:r>
            <a:r>
              <a:rPr dirty="0">
                <a:latin typeface="Calibri"/>
                <a:cs typeface="Calibri"/>
              </a:rPr>
              <a:t> </a:t>
            </a:r>
            <a:r>
              <a:rPr spc="-5" dirty="0">
                <a:latin typeface="Calibri"/>
                <a:cs typeface="Calibri"/>
              </a:rPr>
              <a:t>dividend</a:t>
            </a:r>
            <a:r>
              <a:rPr dirty="0">
                <a:latin typeface="Calibri"/>
                <a:cs typeface="Calibri"/>
              </a:rPr>
              <a:t> </a:t>
            </a:r>
            <a:r>
              <a:rPr spc="-5" dirty="0">
                <a:latin typeface="Calibri"/>
                <a:cs typeface="Calibri"/>
              </a:rPr>
              <a:t>growth,</a:t>
            </a:r>
            <a:r>
              <a:rPr dirty="0">
                <a:latin typeface="Calibri"/>
                <a:cs typeface="Calibri"/>
              </a:rPr>
              <a:t> </a:t>
            </a:r>
            <a:r>
              <a:rPr spc="-5" dirty="0">
                <a:latin typeface="Calibri"/>
                <a:cs typeface="Calibri"/>
              </a:rPr>
              <a:t>not just</a:t>
            </a:r>
            <a:r>
              <a:rPr spc="5" dirty="0">
                <a:latin typeface="Calibri"/>
                <a:cs typeface="Calibri"/>
              </a:rPr>
              <a:t> </a:t>
            </a:r>
            <a:r>
              <a:rPr spc="-5" dirty="0">
                <a:latin typeface="Calibri"/>
                <a:cs typeface="Calibri"/>
              </a:rPr>
              <a:t>two. </a:t>
            </a:r>
            <a:r>
              <a:rPr dirty="0">
                <a:latin typeface="Calibri"/>
                <a:cs typeface="Calibri"/>
              </a:rPr>
              <a:t>These</a:t>
            </a:r>
            <a:r>
              <a:rPr spc="5" dirty="0">
                <a:latin typeface="Calibri"/>
                <a:cs typeface="Calibri"/>
              </a:rPr>
              <a:t> </a:t>
            </a:r>
            <a:r>
              <a:rPr spc="-5" dirty="0">
                <a:latin typeface="Calibri"/>
                <a:cs typeface="Calibri"/>
              </a:rPr>
              <a:t>three</a:t>
            </a:r>
            <a:r>
              <a:rPr spc="5" dirty="0">
                <a:latin typeface="Calibri"/>
                <a:cs typeface="Calibri"/>
              </a:rPr>
              <a:t> </a:t>
            </a:r>
            <a:r>
              <a:rPr spc="-5" dirty="0">
                <a:latin typeface="Calibri"/>
                <a:cs typeface="Calibri"/>
              </a:rPr>
              <a:t>stages</a:t>
            </a:r>
            <a:r>
              <a:rPr dirty="0">
                <a:latin typeface="Calibri"/>
                <a:cs typeface="Calibri"/>
              </a:rPr>
              <a:t> </a:t>
            </a:r>
            <a:r>
              <a:rPr spc="-5" dirty="0">
                <a:latin typeface="Calibri"/>
                <a:cs typeface="Calibri"/>
              </a:rPr>
              <a:t>can</a:t>
            </a:r>
            <a:r>
              <a:rPr spc="5" dirty="0">
                <a:latin typeface="Calibri"/>
                <a:cs typeface="Calibri"/>
              </a:rPr>
              <a:t> </a:t>
            </a:r>
            <a:r>
              <a:rPr spc="-5" dirty="0">
                <a:latin typeface="Calibri"/>
                <a:cs typeface="Calibri"/>
              </a:rPr>
              <a:t>be</a:t>
            </a:r>
            <a:r>
              <a:rPr dirty="0">
                <a:latin typeface="Calibri"/>
                <a:cs typeface="Calibri"/>
              </a:rPr>
              <a:t> </a:t>
            </a:r>
            <a:r>
              <a:rPr spc="-5" dirty="0">
                <a:latin typeface="Calibri"/>
                <a:cs typeface="Calibri"/>
              </a:rPr>
              <a:t>categorized</a:t>
            </a:r>
            <a:r>
              <a:rPr dirty="0">
                <a:latin typeface="Calibri"/>
                <a:cs typeface="Calibri"/>
              </a:rPr>
              <a:t> as</a:t>
            </a:r>
            <a:r>
              <a:rPr spc="5" dirty="0">
                <a:latin typeface="Calibri"/>
                <a:cs typeface="Calibri"/>
              </a:rPr>
              <a:t> </a:t>
            </a:r>
            <a:r>
              <a:rPr spc="-5" dirty="0">
                <a:latin typeface="Calibri"/>
                <a:cs typeface="Calibri"/>
              </a:rPr>
              <a:t>growth, transition, </a:t>
            </a:r>
            <a:r>
              <a:rPr dirty="0">
                <a:latin typeface="Calibri"/>
                <a:cs typeface="Calibri"/>
              </a:rPr>
              <a:t> and</a:t>
            </a:r>
            <a:r>
              <a:rPr spc="10" dirty="0">
                <a:latin typeface="Calibri"/>
                <a:cs typeface="Calibri"/>
              </a:rPr>
              <a:t> </a:t>
            </a:r>
            <a:r>
              <a:rPr spc="-5" dirty="0">
                <a:latin typeface="Calibri"/>
                <a:cs typeface="Calibri"/>
              </a:rPr>
              <a:t>maturity.</a:t>
            </a:r>
            <a:r>
              <a:rPr spc="10" dirty="0">
                <a:latin typeface="Calibri"/>
                <a:cs typeface="Calibri"/>
              </a:rPr>
              <a:t> </a:t>
            </a:r>
            <a:r>
              <a:rPr b="1" dirty="0">
                <a:latin typeface="Calibri"/>
                <a:cs typeface="Calibri"/>
              </a:rPr>
              <a:t>A</a:t>
            </a:r>
            <a:r>
              <a:rPr b="1" spc="5" dirty="0">
                <a:latin typeface="Calibri"/>
                <a:cs typeface="Calibri"/>
              </a:rPr>
              <a:t> </a:t>
            </a:r>
            <a:r>
              <a:rPr b="1" spc="-5" dirty="0">
                <a:latin typeface="Calibri"/>
                <a:cs typeface="Calibri"/>
              </a:rPr>
              <a:t>3-stage</a:t>
            </a:r>
            <a:r>
              <a:rPr b="1" spc="5" dirty="0">
                <a:latin typeface="Calibri"/>
                <a:cs typeface="Calibri"/>
              </a:rPr>
              <a:t> </a:t>
            </a:r>
            <a:r>
              <a:rPr b="1" spc="-5" dirty="0">
                <a:latin typeface="Calibri"/>
                <a:cs typeface="Calibri"/>
              </a:rPr>
              <a:t>model would</a:t>
            </a:r>
            <a:r>
              <a:rPr b="1" spc="10" dirty="0">
                <a:latin typeface="Calibri"/>
                <a:cs typeface="Calibri"/>
              </a:rPr>
              <a:t> </a:t>
            </a:r>
            <a:r>
              <a:rPr b="1" spc="-5" dirty="0">
                <a:latin typeface="Calibri"/>
                <a:cs typeface="Calibri"/>
              </a:rPr>
              <a:t>be</a:t>
            </a:r>
            <a:r>
              <a:rPr b="1" spc="5" dirty="0">
                <a:latin typeface="Calibri"/>
                <a:cs typeface="Calibri"/>
              </a:rPr>
              <a:t> </a:t>
            </a:r>
            <a:r>
              <a:rPr b="1" spc="-5" dirty="0">
                <a:latin typeface="Calibri"/>
                <a:cs typeface="Calibri"/>
              </a:rPr>
              <a:t>suitable</a:t>
            </a:r>
            <a:r>
              <a:rPr b="1" spc="10" dirty="0">
                <a:latin typeface="Calibri"/>
                <a:cs typeface="Calibri"/>
              </a:rPr>
              <a:t> </a:t>
            </a:r>
            <a:r>
              <a:rPr b="1" spc="-5" dirty="0">
                <a:latin typeface="Calibri"/>
                <a:cs typeface="Calibri"/>
              </a:rPr>
              <a:t>for</a:t>
            </a:r>
            <a:r>
              <a:rPr b="1" dirty="0">
                <a:latin typeface="Calibri"/>
                <a:cs typeface="Calibri"/>
              </a:rPr>
              <a:t> </a:t>
            </a:r>
            <a:r>
              <a:rPr b="1" spc="-5" dirty="0">
                <a:latin typeface="Calibri"/>
                <a:cs typeface="Calibri"/>
              </a:rPr>
              <a:t>firms</a:t>
            </a:r>
            <a:r>
              <a:rPr b="1" spc="5" dirty="0">
                <a:latin typeface="Calibri"/>
                <a:cs typeface="Calibri"/>
              </a:rPr>
              <a:t> </a:t>
            </a:r>
            <a:r>
              <a:rPr b="1" spc="-5" dirty="0">
                <a:latin typeface="Calibri"/>
                <a:cs typeface="Calibri"/>
              </a:rPr>
              <a:t>with </a:t>
            </a:r>
            <a:r>
              <a:rPr b="1" dirty="0">
                <a:latin typeface="Calibri"/>
                <a:cs typeface="Calibri"/>
              </a:rPr>
              <a:t>an</a:t>
            </a:r>
            <a:r>
              <a:rPr b="1" spc="10" dirty="0">
                <a:latin typeface="Calibri"/>
                <a:cs typeface="Calibri"/>
              </a:rPr>
              <a:t> </a:t>
            </a:r>
            <a:r>
              <a:rPr b="1" spc="-5" dirty="0">
                <a:latin typeface="Calibri"/>
                <a:cs typeface="Calibri"/>
              </a:rPr>
              <a:t>initial</a:t>
            </a:r>
            <a:r>
              <a:rPr b="1" spc="5" dirty="0">
                <a:latin typeface="Calibri"/>
                <a:cs typeface="Calibri"/>
              </a:rPr>
              <a:t> </a:t>
            </a:r>
            <a:r>
              <a:rPr b="1" spc="-5" dirty="0">
                <a:latin typeface="Calibri"/>
                <a:cs typeface="Calibri"/>
              </a:rPr>
              <a:t>high</a:t>
            </a:r>
            <a:r>
              <a:rPr b="1" spc="5" dirty="0">
                <a:latin typeface="Calibri"/>
                <a:cs typeface="Calibri"/>
              </a:rPr>
              <a:t> </a:t>
            </a:r>
            <a:r>
              <a:rPr b="1" dirty="0">
                <a:latin typeface="Calibri"/>
                <a:cs typeface="Calibri"/>
              </a:rPr>
              <a:t>growth</a:t>
            </a:r>
            <a:r>
              <a:rPr b="1" spc="5" dirty="0">
                <a:latin typeface="Calibri"/>
                <a:cs typeface="Calibri"/>
              </a:rPr>
              <a:t> </a:t>
            </a:r>
            <a:r>
              <a:rPr b="1" spc="-5" dirty="0">
                <a:latin typeface="Calibri"/>
                <a:cs typeface="Calibri"/>
              </a:rPr>
              <a:t>rate, </a:t>
            </a:r>
            <a:r>
              <a:rPr b="1" spc="-390" dirty="0">
                <a:latin typeface="Calibri"/>
                <a:cs typeface="Calibri"/>
              </a:rPr>
              <a:t> </a:t>
            </a:r>
            <a:r>
              <a:rPr b="1" spc="-5" dirty="0">
                <a:latin typeface="Calibri"/>
                <a:cs typeface="Calibri"/>
              </a:rPr>
              <a:t>followed </a:t>
            </a:r>
            <a:r>
              <a:rPr b="1" dirty="0">
                <a:latin typeface="Calibri"/>
                <a:cs typeface="Calibri"/>
              </a:rPr>
              <a:t>by a </a:t>
            </a:r>
            <a:r>
              <a:rPr b="1" spc="-5" dirty="0">
                <a:latin typeface="Calibri"/>
                <a:cs typeface="Calibri"/>
              </a:rPr>
              <a:t>lower growth rate during </a:t>
            </a:r>
            <a:r>
              <a:rPr b="1" dirty="0">
                <a:latin typeface="Calibri"/>
                <a:cs typeface="Calibri"/>
              </a:rPr>
              <a:t>a </a:t>
            </a:r>
            <a:r>
              <a:rPr b="1" spc="-5" dirty="0">
                <a:latin typeface="Calibri"/>
                <a:cs typeface="Calibri"/>
              </a:rPr>
              <a:t>second, </a:t>
            </a:r>
            <a:r>
              <a:rPr b="1" dirty="0">
                <a:latin typeface="Calibri"/>
                <a:cs typeface="Calibri"/>
              </a:rPr>
              <a:t>transitional </a:t>
            </a:r>
            <a:r>
              <a:rPr b="1" spc="-5" dirty="0">
                <a:latin typeface="Calibri"/>
                <a:cs typeface="Calibri"/>
              </a:rPr>
              <a:t>period, followed by </a:t>
            </a:r>
            <a:r>
              <a:rPr b="1" dirty="0">
                <a:latin typeface="Calibri"/>
                <a:cs typeface="Calibri"/>
              </a:rPr>
              <a:t>the </a:t>
            </a:r>
            <a:r>
              <a:rPr b="1" spc="5" dirty="0">
                <a:latin typeface="Calibri"/>
                <a:cs typeface="Calibri"/>
              </a:rPr>
              <a:t> </a:t>
            </a:r>
            <a:r>
              <a:rPr b="1" spc="-5" dirty="0">
                <a:latin typeface="Calibri"/>
                <a:cs typeface="Calibri"/>
              </a:rPr>
              <a:t>constant growth</a:t>
            </a:r>
            <a:r>
              <a:rPr b="1" dirty="0">
                <a:latin typeface="Calibri"/>
                <a:cs typeface="Calibri"/>
              </a:rPr>
              <a:t> </a:t>
            </a:r>
            <a:r>
              <a:rPr b="1" spc="-5" dirty="0">
                <a:latin typeface="Calibri"/>
                <a:cs typeface="Calibri"/>
              </a:rPr>
              <a:t>rate </a:t>
            </a:r>
            <a:r>
              <a:rPr b="1" dirty="0">
                <a:latin typeface="Calibri"/>
                <a:cs typeface="Calibri"/>
              </a:rPr>
              <a:t>in the</a:t>
            </a:r>
            <a:r>
              <a:rPr b="1" spc="-5" dirty="0">
                <a:latin typeface="Calibri"/>
                <a:cs typeface="Calibri"/>
              </a:rPr>
              <a:t> long run,</a:t>
            </a:r>
            <a:r>
              <a:rPr b="1" spc="25" dirty="0">
                <a:latin typeface="Calibri"/>
                <a:cs typeface="Calibri"/>
              </a:rPr>
              <a:t> </a:t>
            </a:r>
            <a:r>
              <a:rPr spc="-5" dirty="0">
                <a:latin typeface="Calibri"/>
                <a:cs typeface="Calibri"/>
              </a:rPr>
              <a:t>such </a:t>
            </a:r>
            <a:r>
              <a:rPr dirty="0">
                <a:latin typeface="Calibri"/>
                <a:cs typeface="Calibri"/>
              </a:rPr>
              <a:t>as</a:t>
            </a:r>
            <a:r>
              <a:rPr spc="5" dirty="0">
                <a:latin typeface="Calibri"/>
                <a:cs typeface="Calibri"/>
              </a:rPr>
              <a:t> </a:t>
            </a:r>
            <a:r>
              <a:rPr dirty="0">
                <a:latin typeface="Calibri"/>
                <a:cs typeface="Calibri"/>
              </a:rPr>
              <a:t>a</a:t>
            </a:r>
            <a:r>
              <a:rPr spc="-15" dirty="0">
                <a:latin typeface="Calibri"/>
                <a:cs typeface="Calibri"/>
              </a:rPr>
              <a:t> </a:t>
            </a:r>
            <a:r>
              <a:rPr dirty="0">
                <a:latin typeface="Calibri"/>
                <a:cs typeface="Calibri"/>
              </a:rPr>
              <a:t>young firm </a:t>
            </a:r>
            <a:r>
              <a:rPr spc="-5" dirty="0">
                <a:latin typeface="Calibri"/>
                <a:cs typeface="Calibri"/>
              </a:rPr>
              <a:t>still </a:t>
            </a:r>
            <a:r>
              <a:rPr dirty="0">
                <a:latin typeface="Calibri"/>
                <a:cs typeface="Calibri"/>
              </a:rPr>
              <a:t>in</a:t>
            </a:r>
            <a:r>
              <a:rPr spc="-5" dirty="0">
                <a:latin typeface="Calibri"/>
                <a:cs typeface="Calibri"/>
              </a:rPr>
              <a:t> </a:t>
            </a:r>
            <a:r>
              <a:rPr dirty="0">
                <a:latin typeface="Calibri"/>
                <a:cs typeface="Calibri"/>
              </a:rPr>
              <a:t>the </a:t>
            </a:r>
            <a:r>
              <a:rPr spc="-5" dirty="0">
                <a:latin typeface="Calibri"/>
                <a:cs typeface="Calibri"/>
              </a:rPr>
              <a:t>high</a:t>
            </a:r>
            <a:r>
              <a:rPr dirty="0">
                <a:latin typeface="Calibri"/>
                <a:cs typeface="Calibri"/>
              </a:rPr>
              <a:t> </a:t>
            </a:r>
            <a:r>
              <a:rPr spc="-5" dirty="0">
                <a:latin typeface="Calibri"/>
                <a:cs typeface="Calibri"/>
              </a:rPr>
              <a:t>growth phase</a:t>
            </a:r>
            <a:endParaRPr dirty="0">
              <a:latin typeface="Calibri"/>
              <a:cs typeface="Calibri"/>
            </a:endParaRPr>
          </a:p>
          <a:p>
            <a:pPr>
              <a:spcBef>
                <a:spcPts val="25"/>
              </a:spcBef>
              <a:buFont typeface="Arial MT"/>
              <a:buChar char="•"/>
            </a:pPr>
            <a:endParaRPr sz="2050" dirty="0">
              <a:latin typeface="Calibri"/>
              <a:cs typeface="Calibri"/>
            </a:endParaRPr>
          </a:p>
          <a:p>
            <a:pPr marL="321945" marR="235585" indent="-289560">
              <a:lnSpc>
                <a:spcPct val="150000"/>
              </a:lnSpc>
              <a:spcBef>
                <a:spcPts val="5"/>
              </a:spcBef>
              <a:buFont typeface="Arial MT"/>
              <a:buChar char="•"/>
              <a:tabLst>
                <a:tab pos="321945" algn="l"/>
                <a:tab pos="322580" algn="l"/>
              </a:tabLst>
            </a:pPr>
            <a:r>
              <a:rPr spc="-5" dirty="0">
                <a:latin typeface="Calibri"/>
                <a:cs typeface="Calibri"/>
              </a:rPr>
              <a:t>When </a:t>
            </a:r>
            <a:r>
              <a:rPr dirty="0">
                <a:latin typeface="Calibri"/>
                <a:cs typeface="Calibri"/>
              </a:rPr>
              <a:t>a </a:t>
            </a:r>
            <a:r>
              <a:rPr spc="-5" dirty="0">
                <a:latin typeface="Calibri"/>
                <a:cs typeface="Calibri"/>
              </a:rPr>
              <a:t>firm</a:t>
            </a:r>
            <a:r>
              <a:rPr spc="5" dirty="0">
                <a:latin typeface="Calibri"/>
                <a:cs typeface="Calibri"/>
              </a:rPr>
              <a:t> </a:t>
            </a:r>
            <a:r>
              <a:rPr spc="-5" dirty="0">
                <a:latin typeface="Calibri"/>
                <a:cs typeface="Calibri"/>
              </a:rPr>
              <a:t>does</a:t>
            </a:r>
            <a:r>
              <a:rPr dirty="0">
                <a:latin typeface="Calibri"/>
                <a:cs typeface="Calibri"/>
              </a:rPr>
              <a:t> </a:t>
            </a:r>
            <a:r>
              <a:rPr spc="-5" dirty="0">
                <a:latin typeface="Calibri"/>
                <a:cs typeface="Calibri"/>
              </a:rPr>
              <a:t>not</a:t>
            </a:r>
            <a:r>
              <a:rPr dirty="0">
                <a:latin typeface="Calibri"/>
                <a:cs typeface="Calibri"/>
              </a:rPr>
              <a:t> </a:t>
            </a:r>
            <a:r>
              <a:rPr spc="-5" dirty="0">
                <a:latin typeface="Calibri"/>
                <a:cs typeface="Calibri"/>
              </a:rPr>
              <a:t>pay</a:t>
            </a:r>
            <a:r>
              <a:rPr dirty="0">
                <a:latin typeface="Calibri"/>
                <a:cs typeface="Calibri"/>
              </a:rPr>
              <a:t> </a:t>
            </a:r>
            <a:r>
              <a:rPr spc="-5" dirty="0">
                <a:latin typeface="Calibri"/>
                <a:cs typeface="Calibri"/>
              </a:rPr>
              <a:t>dividends,</a:t>
            </a:r>
            <a:r>
              <a:rPr spc="25" dirty="0">
                <a:latin typeface="Calibri"/>
                <a:cs typeface="Calibri"/>
              </a:rPr>
              <a:t> </a:t>
            </a:r>
            <a:r>
              <a:rPr b="1" spc="-5" dirty="0">
                <a:latin typeface="Calibri"/>
                <a:cs typeface="Calibri"/>
              </a:rPr>
              <a:t>estimates</a:t>
            </a:r>
            <a:r>
              <a:rPr b="1" spc="-10" dirty="0">
                <a:latin typeface="Calibri"/>
                <a:cs typeface="Calibri"/>
              </a:rPr>
              <a:t> </a:t>
            </a:r>
            <a:r>
              <a:rPr b="1" dirty="0">
                <a:latin typeface="Calibri"/>
                <a:cs typeface="Calibri"/>
              </a:rPr>
              <a:t>of</a:t>
            </a:r>
            <a:r>
              <a:rPr b="1" spc="5" dirty="0">
                <a:latin typeface="Calibri"/>
                <a:cs typeface="Calibri"/>
              </a:rPr>
              <a:t> </a:t>
            </a:r>
            <a:r>
              <a:rPr b="1" dirty="0">
                <a:latin typeface="Calibri"/>
                <a:cs typeface="Calibri"/>
              </a:rPr>
              <a:t>dividend </a:t>
            </a:r>
            <a:r>
              <a:rPr b="1" spc="-5" dirty="0">
                <a:latin typeface="Calibri"/>
                <a:cs typeface="Calibri"/>
              </a:rPr>
              <a:t>payments</a:t>
            </a:r>
            <a:r>
              <a:rPr b="1" dirty="0">
                <a:latin typeface="Calibri"/>
                <a:cs typeface="Calibri"/>
              </a:rPr>
              <a:t> </a:t>
            </a:r>
            <a:r>
              <a:rPr b="1" spc="-5" dirty="0">
                <a:latin typeface="Calibri"/>
                <a:cs typeface="Calibri"/>
              </a:rPr>
              <a:t>some</a:t>
            </a:r>
            <a:r>
              <a:rPr b="1" spc="10" dirty="0">
                <a:latin typeface="Calibri"/>
                <a:cs typeface="Calibri"/>
              </a:rPr>
              <a:t> </a:t>
            </a:r>
            <a:r>
              <a:rPr b="1" spc="-10" dirty="0">
                <a:latin typeface="Calibri"/>
                <a:cs typeface="Calibri"/>
              </a:rPr>
              <a:t>years</a:t>
            </a:r>
            <a:r>
              <a:rPr b="1" spc="-5" dirty="0">
                <a:latin typeface="Calibri"/>
                <a:cs typeface="Calibri"/>
              </a:rPr>
              <a:t> </a:t>
            </a:r>
            <a:r>
              <a:rPr b="1" dirty="0">
                <a:latin typeface="Calibri"/>
                <a:cs typeface="Calibri"/>
              </a:rPr>
              <a:t>in</a:t>
            </a:r>
            <a:r>
              <a:rPr b="1" spc="10" dirty="0">
                <a:latin typeface="Calibri"/>
                <a:cs typeface="Calibri"/>
              </a:rPr>
              <a:t> </a:t>
            </a:r>
            <a:r>
              <a:rPr b="1" spc="-5" dirty="0">
                <a:latin typeface="Calibri"/>
                <a:cs typeface="Calibri"/>
              </a:rPr>
              <a:t>the </a:t>
            </a:r>
            <a:r>
              <a:rPr b="1" dirty="0">
                <a:latin typeface="Calibri"/>
                <a:cs typeface="Calibri"/>
              </a:rPr>
              <a:t> </a:t>
            </a:r>
            <a:r>
              <a:rPr b="1" spc="-5" dirty="0">
                <a:latin typeface="Calibri"/>
                <a:cs typeface="Calibri"/>
              </a:rPr>
              <a:t>future </a:t>
            </a:r>
            <a:r>
              <a:rPr b="1" dirty="0">
                <a:latin typeface="Calibri"/>
                <a:cs typeface="Calibri"/>
              </a:rPr>
              <a:t>are </a:t>
            </a:r>
            <a:r>
              <a:rPr b="1" spc="-5" dirty="0">
                <a:latin typeface="Calibri"/>
                <a:cs typeface="Calibri"/>
              </a:rPr>
              <a:t>highly </a:t>
            </a:r>
            <a:r>
              <a:rPr b="1" dirty="0">
                <a:latin typeface="Calibri"/>
                <a:cs typeface="Calibri"/>
              </a:rPr>
              <a:t>speculative</a:t>
            </a:r>
            <a:r>
              <a:rPr dirty="0">
                <a:latin typeface="Calibri"/>
                <a:cs typeface="Calibri"/>
              </a:rPr>
              <a:t>. In this case, and in any </a:t>
            </a:r>
            <a:r>
              <a:rPr spc="-5" dirty="0">
                <a:latin typeface="Calibri"/>
                <a:cs typeface="Calibri"/>
              </a:rPr>
              <a:t>case </a:t>
            </a:r>
            <a:r>
              <a:rPr dirty="0">
                <a:latin typeface="Calibri"/>
                <a:cs typeface="Calibri"/>
              </a:rPr>
              <a:t>where </a:t>
            </a:r>
            <a:r>
              <a:rPr spc="-5" dirty="0">
                <a:latin typeface="Calibri"/>
                <a:cs typeface="Calibri"/>
              </a:rPr>
              <a:t>future dividends </a:t>
            </a:r>
            <a:r>
              <a:rPr dirty="0">
                <a:latin typeface="Calibri"/>
                <a:cs typeface="Calibri"/>
              </a:rPr>
              <a:t>cannot </a:t>
            </a:r>
            <a:r>
              <a:rPr spc="-395" dirty="0">
                <a:latin typeface="Calibri"/>
                <a:cs typeface="Calibri"/>
              </a:rPr>
              <a:t> </a:t>
            </a:r>
            <a:r>
              <a:rPr dirty="0">
                <a:latin typeface="Calibri"/>
                <a:cs typeface="Calibri"/>
              </a:rPr>
              <a:t>be</a:t>
            </a:r>
            <a:r>
              <a:rPr spc="5" dirty="0">
                <a:latin typeface="Calibri"/>
                <a:cs typeface="Calibri"/>
              </a:rPr>
              <a:t> </a:t>
            </a:r>
            <a:r>
              <a:rPr spc="-5" dirty="0">
                <a:latin typeface="Calibri"/>
                <a:cs typeface="Calibri"/>
              </a:rPr>
              <a:t>estimated</a:t>
            </a:r>
            <a:r>
              <a:rPr spc="10" dirty="0">
                <a:latin typeface="Calibri"/>
                <a:cs typeface="Calibri"/>
              </a:rPr>
              <a:t> </a:t>
            </a:r>
            <a:r>
              <a:rPr spc="-5" dirty="0">
                <a:latin typeface="Calibri"/>
                <a:cs typeface="Calibri"/>
              </a:rPr>
              <a:t>with</a:t>
            </a:r>
            <a:r>
              <a:rPr spc="5" dirty="0">
                <a:latin typeface="Calibri"/>
                <a:cs typeface="Calibri"/>
              </a:rPr>
              <a:t> </a:t>
            </a:r>
            <a:r>
              <a:rPr spc="-5" dirty="0">
                <a:latin typeface="Calibri"/>
                <a:cs typeface="Calibri"/>
              </a:rPr>
              <a:t>much</a:t>
            </a:r>
            <a:r>
              <a:rPr dirty="0">
                <a:latin typeface="Calibri"/>
                <a:cs typeface="Calibri"/>
              </a:rPr>
              <a:t> </a:t>
            </a:r>
            <a:r>
              <a:rPr spc="-5" dirty="0">
                <a:latin typeface="Calibri"/>
                <a:cs typeface="Calibri"/>
              </a:rPr>
              <a:t>confidence,</a:t>
            </a:r>
            <a:r>
              <a:rPr spc="5" dirty="0">
                <a:latin typeface="Calibri"/>
                <a:cs typeface="Calibri"/>
              </a:rPr>
              <a:t> </a:t>
            </a:r>
            <a:r>
              <a:rPr spc="-5" dirty="0">
                <a:latin typeface="Calibri"/>
                <a:cs typeface="Calibri"/>
              </a:rPr>
              <a:t>v</a:t>
            </a:r>
            <a:r>
              <a:rPr b="1" spc="-5" dirty="0">
                <a:latin typeface="Calibri"/>
                <a:cs typeface="Calibri"/>
              </a:rPr>
              <a:t>aluation</a:t>
            </a:r>
            <a:r>
              <a:rPr b="1" dirty="0">
                <a:latin typeface="Calibri"/>
                <a:cs typeface="Calibri"/>
              </a:rPr>
              <a:t> based</a:t>
            </a:r>
            <a:r>
              <a:rPr b="1" spc="-5" dirty="0">
                <a:latin typeface="Calibri"/>
                <a:cs typeface="Calibri"/>
              </a:rPr>
              <a:t> </a:t>
            </a:r>
            <a:r>
              <a:rPr b="1" dirty="0">
                <a:latin typeface="Calibri"/>
                <a:cs typeface="Calibri"/>
              </a:rPr>
              <a:t>on</a:t>
            </a:r>
            <a:r>
              <a:rPr b="1" spc="10" dirty="0">
                <a:latin typeface="Calibri"/>
                <a:cs typeface="Calibri"/>
              </a:rPr>
              <a:t> </a:t>
            </a:r>
            <a:r>
              <a:rPr b="1" dirty="0">
                <a:latin typeface="Calibri"/>
                <a:cs typeface="Calibri"/>
              </a:rPr>
              <a:t>FCFE is</a:t>
            </a:r>
            <a:r>
              <a:rPr b="1" spc="-5" dirty="0">
                <a:latin typeface="Calibri"/>
                <a:cs typeface="Calibri"/>
              </a:rPr>
              <a:t> appropriate</a:t>
            </a:r>
            <a:r>
              <a:rPr b="1" spc="5" dirty="0">
                <a:latin typeface="Calibri"/>
                <a:cs typeface="Calibri"/>
              </a:rPr>
              <a:t> </a:t>
            </a:r>
            <a:r>
              <a:rPr b="1" dirty="0">
                <a:latin typeface="Calibri"/>
                <a:cs typeface="Calibri"/>
              </a:rPr>
              <a:t>as </a:t>
            </a:r>
            <a:r>
              <a:rPr b="1" spc="-5" dirty="0">
                <a:latin typeface="Calibri"/>
                <a:cs typeface="Calibri"/>
              </a:rPr>
              <a:t>long</a:t>
            </a:r>
            <a:r>
              <a:rPr b="1" dirty="0">
                <a:latin typeface="Calibri"/>
                <a:cs typeface="Calibri"/>
              </a:rPr>
              <a:t> as </a:t>
            </a:r>
            <a:r>
              <a:rPr b="1" spc="5" dirty="0">
                <a:latin typeface="Calibri"/>
                <a:cs typeface="Calibri"/>
              </a:rPr>
              <a:t> </a:t>
            </a:r>
            <a:r>
              <a:rPr b="1" spc="-5" dirty="0">
                <a:latin typeface="Calibri"/>
                <a:cs typeface="Calibri"/>
              </a:rPr>
              <a:t>growth rates </a:t>
            </a:r>
            <a:r>
              <a:rPr b="1" dirty="0">
                <a:latin typeface="Calibri"/>
                <a:cs typeface="Calibri"/>
              </a:rPr>
              <a:t>of earnings </a:t>
            </a:r>
            <a:r>
              <a:rPr b="1" spc="-5" dirty="0">
                <a:latin typeface="Calibri"/>
                <a:cs typeface="Calibri"/>
              </a:rPr>
              <a:t>can </a:t>
            </a:r>
            <a:r>
              <a:rPr b="1" dirty="0">
                <a:latin typeface="Calibri"/>
                <a:cs typeface="Calibri"/>
              </a:rPr>
              <a:t>be estimated</a:t>
            </a:r>
            <a:r>
              <a:rPr dirty="0">
                <a:latin typeface="Calibri"/>
                <a:cs typeface="Calibri"/>
              </a:rPr>
              <a:t>. In </a:t>
            </a:r>
            <a:r>
              <a:rPr spc="-5" dirty="0">
                <a:latin typeface="Calibri"/>
                <a:cs typeface="Calibri"/>
              </a:rPr>
              <a:t>other cases, valuation </a:t>
            </a:r>
            <a:r>
              <a:rPr dirty="0">
                <a:latin typeface="Calibri"/>
                <a:cs typeface="Calibri"/>
              </a:rPr>
              <a:t>based </a:t>
            </a:r>
            <a:r>
              <a:rPr spc="-5" dirty="0">
                <a:latin typeface="Calibri"/>
                <a:cs typeface="Calibri"/>
              </a:rPr>
              <a:t>on </a:t>
            </a:r>
            <a:r>
              <a:rPr spc="-10" dirty="0">
                <a:latin typeface="Calibri"/>
                <a:cs typeface="Calibri"/>
              </a:rPr>
              <a:t>price </a:t>
            </a:r>
            <a:r>
              <a:rPr spc="-5" dirty="0">
                <a:latin typeface="Calibri"/>
                <a:cs typeface="Calibri"/>
              </a:rPr>
              <a:t> multiples </a:t>
            </a:r>
            <a:r>
              <a:rPr dirty="0">
                <a:latin typeface="Calibri"/>
                <a:cs typeface="Calibri"/>
              </a:rPr>
              <a:t>may</a:t>
            </a:r>
            <a:r>
              <a:rPr spc="15" dirty="0">
                <a:latin typeface="Calibri"/>
                <a:cs typeface="Calibri"/>
              </a:rPr>
              <a:t> </a:t>
            </a:r>
            <a:r>
              <a:rPr spc="-5" dirty="0">
                <a:latin typeface="Calibri"/>
                <a:cs typeface="Calibri"/>
              </a:rPr>
              <a:t>be</a:t>
            </a:r>
            <a:r>
              <a:rPr dirty="0">
                <a:latin typeface="Calibri"/>
                <a:cs typeface="Calibri"/>
              </a:rPr>
              <a:t> more </a:t>
            </a:r>
            <a:r>
              <a:rPr spc="-5" dirty="0">
                <a:latin typeface="Calibri"/>
                <a:cs typeface="Calibri"/>
              </a:rPr>
              <a:t>appropriate</a:t>
            </a:r>
            <a:endParaRPr dirty="0">
              <a:latin typeface="Calibri"/>
              <a:cs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95003" y="0"/>
            <a:ext cx="12552218" cy="3397084"/>
          </a:xfrm>
          <a:prstGeom prst="rect">
            <a:avLst/>
          </a:prstGeom>
        </p:spPr>
        <p:txBody>
          <a:bodyPr vert="horz" wrap="square" lIns="0" tIns="38735" rIns="0" bIns="0" rtlCol="0">
            <a:spAutoFit/>
          </a:bodyPr>
          <a:lstStyle/>
          <a:p>
            <a:pPr marL="17145" marR="826135" indent="-5080" algn="just">
              <a:lnSpc>
                <a:spcPct val="150000"/>
              </a:lnSpc>
              <a:spcBef>
                <a:spcPts val="305"/>
              </a:spcBef>
            </a:pPr>
            <a:r>
              <a:rPr lang="en-US" b="1" dirty="0">
                <a:solidFill>
                  <a:srgbClr val="FF0000"/>
                </a:solidFill>
                <a:latin typeface="Times New Roman" panose="02020603050405020304" pitchFamily="18" charset="0"/>
                <a:cs typeface="Times New Roman" panose="02020603050405020304" pitchFamily="18" charset="0"/>
              </a:rPr>
              <a:t>Risk in Stock Valuation</a:t>
            </a:r>
          </a:p>
          <a:p>
            <a:pPr marL="17145" marR="826135" indent="-5080" algn="just">
              <a:lnSpc>
                <a:spcPct val="150000"/>
              </a:lnSpc>
              <a:spcBef>
                <a:spcPts val="305"/>
              </a:spcBef>
            </a:pPr>
            <a:r>
              <a:rPr lang="en-US" dirty="0">
                <a:latin typeface="Times New Roman" panose="02020603050405020304" pitchFamily="18" charset="0"/>
                <a:cs typeface="Times New Roman" panose="02020603050405020304" pitchFamily="18" charset="0"/>
              </a:rPr>
              <a:t>Investors in common stocks face a number of risks that bondholders do not. This additional risk leads them to require a higher rate of return on a ﬁrm’s stock than on its debt securities. For example, in the event of corporate failure, the claims of stockholders have lower priority than those of bondholders. So, stockholders face a greater risk of loss than bondholders. Dividends can be variable and omitted, whereas bond cash ﬂows have a legal obligation to be met.</a:t>
            </a:r>
          </a:p>
          <a:p>
            <a:pPr marL="17145" marR="826135" indent="-5080" algn="just">
              <a:lnSpc>
                <a:spcPct val="150000"/>
              </a:lnSpc>
              <a:spcBef>
                <a:spcPts val="305"/>
              </a:spcBef>
            </a:pPr>
            <a:r>
              <a:rPr lang="en-US" dirty="0">
                <a:latin typeface="Times New Roman" panose="02020603050405020304" pitchFamily="18" charset="0"/>
                <a:cs typeface="Times New Roman" panose="02020603050405020304" pitchFamily="18" charset="0"/>
              </a:rPr>
              <a:t>Poor ethical decisions and poor management are another source of risk for stock investors in that such decisions can lower future cash ﬂows and raise the required rate of return demanded by future investors. Accounting gimmickry and decisions by self-serving managers can hurt stock prices</a:t>
            </a:r>
            <a:endParaRPr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68395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95003" y="0"/>
            <a:ext cx="11934701" cy="4259756"/>
          </a:xfrm>
          <a:prstGeom prst="rect">
            <a:avLst/>
          </a:prstGeom>
        </p:spPr>
        <p:txBody>
          <a:bodyPr vert="horz" wrap="square" lIns="0" tIns="38735" rIns="0" bIns="0" rtlCol="0">
            <a:spAutoFit/>
          </a:bodyPr>
          <a:lstStyle/>
          <a:p>
            <a:pPr marL="17145" marR="826135" indent="-5080" algn="just">
              <a:lnSpc>
                <a:spcPct val="150000"/>
              </a:lnSpc>
              <a:spcBef>
                <a:spcPts val="305"/>
              </a:spcBef>
            </a:pPr>
            <a:r>
              <a:rPr lang="en-US" dirty="0">
                <a:latin typeface="Times New Roman" panose="02020603050405020304" pitchFamily="18" charset="0"/>
                <a:cs typeface="Times New Roman" panose="02020603050405020304" pitchFamily="18" charset="0"/>
              </a:rPr>
              <a:t>If the general level of interest rates rises, investors will demand a higher rate of return on stocks to maintain their risk premium diﬀerential over debt securities. This will force stock prices downward. Therefore, stockholders risk losses from any general upward movement of market interest rates.</a:t>
            </a:r>
          </a:p>
          <a:p>
            <a:pPr marL="17145" marR="826135" indent="-5080" algn="just">
              <a:lnSpc>
                <a:spcPct val="150000"/>
              </a:lnSpc>
              <a:spcBef>
                <a:spcPts val="305"/>
              </a:spcBef>
            </a:pPr>
            <a:endParaRPr lang="en-US" dirty="0">
              <a:latin typeface="Times New Roman" panose="02020603050405020304" pitchFamily="18" charset="0"/>
              <a:cs typeface="Times New Roman" panose="02020603050405020304" pitchFamily="18" charset="0"/>
            </a:endParaRPr>
          </a:p>
          <a:p>
            <a:pPr marL="17145" marR="826135" indent="-5080" algn="just">
              <a:lnSpc>
                <a:spcPct val="150000"/>
              </a:lnSpc>
              <a:spcBef>
                <a:spcPts val="305"/>
              </a:spcBef>
            </a:pPr>
            <a:r>
              <a:rPr lang="en-US" dirty="0">
                <a:latin typeface="Times New Roman" panose="02020603050405020304" pitchFamily="18" charset="0"/>
                <a:cs typeface="Times New Roman" panose="02020603050405020304" pitchFamily="18" charset="0"/>
              </a:rPr>
              <a:t>Also, future dividends, or dividend growth rates, are not known with certainty at the time stock is purchased. If poor corporate performance or adverse general economic conditions lead investors to lower their expectations about future dividend payments, this will lower the present value of shares of the stock, leaving the stockholder with the risk of capital loss. Stock analysts systematically review economic, industry, and ﬁrm conditions in great detail to gain insight into corporate growth prospects and the appropriate level of return that an investor should require of a stock.</a:t>
            </a:r>
          </a:p>
          <a:p>
            <a:pPr marL="17145" marR="826135" indent="-5080" algn="just">
              <a:lnSpc>
                <a:spcPct val="150000"/>
              </a:lnSpc>
              <a:spcBef>
                <a:spcPts val="305"/>
              </a:spcBef>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43975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95003" y="0"/>
            <a:ext cx="12659096" cy="3844258"/>
          </a:xfrm>
          <a:prstGeom prst="rect">
            <a:avLst/>
          </a:prstGeom>
        </p:spPr>
        <p:txBody>
          <a:bodyPr vert="horz" wrap="square" lIns="0" tIns="38735" rIns="0" bIns="0" rtlCol="0">
            <a:spAutoFit/>
          </a:bodyPr>
          <a:lstStyle/>
          <a:p>
            <a:pPr marL="17145" marR="826135" indent="-5080" algn="just">
              <a:lnSpc>
                <a:spcPct val="150000"/>
              </a:lnSpc>
              <a:spcBef>
                <a:spcPts val="305"/>
              </a:spcBef>
            </a:pPr>
            <a:r>
              <a:rPr lang="en-US" b="1" dirty="0">
                <a:solidFill>
                  <a:srgbClr val="FF0000"/>
                </a:solidFill>
                <a:latin typeface="Times New Roman" panose="02020603050405020304" pitchFamily="18" charset="0"/>
                <a:cs typeface="Times New Roman" panose="02020603050405020304" pitchFamily="18" charset="0"/>
              </a:rPr>
              <a:t>Valuation and the Financial Environment</a:t>
            </a:r>
          </a:p>
          <a:p>
            <a:pPr marL="17145" marR="826135" indent="-5080" algn="just">
              <a:lnSpc>
                <a:spcPct val="150000"/>
              </a:lnSpc>
              <a:spcBef>
                <a:spcPts val="305"/>
              </a:spcBef>
            </a:pPr>
            <a:endParaRPr lang="en-US" b="1" dirty="0">
              <a:solidFill>
                <a:srgbClr val="FF0000"/>
              </a:solidFill>
              <a:latin typeface="Times New Roman" panose="02020603050405020304" pitchFamily="18" charset="0"/>
              <a:cs typeface="Times New Roman" panose="02020603050405020304" pitchFamily="18" charset="0"/>
            </a:endParaRPr>
          </a:p>
          <a:p>
            <a:pPr marL="17145" marR="826135" indent="-5080" algn="just">
              <a:lnSpc>
                <a:spcPct val="150000"/>
              </a:lnSpc>
              <a:spcBef>
                <a:spcPts val="305"/>
              </a:spcBef>
            </a:pPr>
            <a:r>
              <a:rPr lang="en-US" dirty="0">
                <a:latin typeface="Times New Roman" panose="02020603050405020304" pitchFamily="18" charset="0"/>
                <a:cs typeface="Times New Roman" panose="02020603050405020304" pitchFamily="18" charset="0"/>
              </a:rPr>
              <a:t>The price of an asset is the present value of future cash ﬂows; the discount rate used in the present value calculation is the required rate of return on the investment. Future cash ﬂows of ﬁrms and the required returns of investors are aﬀected by the global and domestic economic environments and the competition faced by ﬁrms. Slower sales or higher expenses can harm a ﬁrm’s ability to pay its bond interest or dividends or to reinvest in its future growth. Besides aﬀecting cash ﬂows, these can aﬀect investors’ required rates of return by increasing risk premiums or credit spreads. Inﬂation pressures and capital market changes inﬂuence the level of interest rates and required returns.</a:t>
            </a:r>
          </a:p>
          <a:p>
            <a:pPr marL="17145" marR="826135" indent="-5080" algn="just">
              <a:lnSpc>
                <a:spcPct val="150000"/>
              </a:lnSpc>
              <a:spcBef>
                <a:spcPts val="305"/>
              </a:spcBef>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537260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95003" y="0"/>
            <a:ext cx="12659096" cy="4636782"/>
          </a:xfrm>
          <a:prstGeom prst="rect">
            <a:avLst/>
          </a:prstGeom>
        </p:spPr>
        <p:txBody>
          <a:bodyPr vert="horz" wrap="square" lIns="0" tIns="38735" rIns="0" bIns="0" rtlCol="0">
            <a:spAutoFit/>
          </a:bodyPr>
          <a:lstStyle/>
          <a:p>
            <a:pPr marL="17145" marR="826135" indent="-5080" algn="just">
              <a:lnSpc>
                <a:spcPct val="150000"/>
              </a:lnSpc>
              <a:spcBef>
                <a:spcPts val="305"/>
              </a:spcBef>
            </a:pPr>
            <a:r>
              <a:rPr lang="en-US" b="1" dirty="0">
                <a:solidFill>
                  <a:srgbClr val="FF0000"/>
                </a:solidFill>
                <a:latin typeface="Times New Roman" panose="02020603050405020304" pitchFamily="18" charset="0"/>
                <a:cs typeface="Times New Roman" panose="02020603050405020304" pitchFamily="18" charset="0"/>
              </a:rPr>
              <a:t>Domestic Economic Influences</a:t>
            </a:r>
          </a:p>
          <a:p>
            <a:pPr marL="17145" marR="826135" indent="-5080" algn="just">
              <a:lnSpc>
                <a:spcPct val="150000"/>
              </a:lnSpc>
              <a:spcBef>
                <a:spcPts val="305"/>
              </a:spcBef>
            </a:pPr>
            <a:r>
              <a:rPr lang="en-US" dirty="0">
                <a:latin typeface="Times New Roman" panose="02020603050405020304" pitchFamily="18" charset="0"/>
                <a:cs typeface="Times New Roman" panose="02020603050405020304" pitchFamily="18" charset="0"/>
              </a:rPr>
              <a:t>Individuals can spend only what they have (income and savings) or what their future earning capacity will allow them to borrow. Consumption spending (spending by individuals for items such as food, cars, clothes, computers, and so forth) comprises about two-thirds of gross domestic product (GDP) in the United States. Generally, higher disposable incomes (that is, income after taxes) lead to higher levels of consumption spending. Higher levels of spending mean inventories are reduced and companies need to produce more and hire additional workers to meet sales demand. Corporations will spend to obtain supplies and workers based upon expectations of future demand. Similarly, they will invest in additional plant and equipment based upon expected future sales and income. Economic growth results in higher levels of consumer spending and corporate investment, which in turn stimulates job growth and additional demand. Slow or negative growth can lead to layoﬀs, pessimistic expectations, and reduced consumer and corporate spending. These eﬀects will directly inﬂuence company proﬁts and cash ﬂows.</a:t>
            </a:r>
          </a:p>
          <a:p>
            <a:pPr marL="17145" marR="826135" indent="-5080" algn="just">
              <a:lnSpc>
                <a:spcPct val="150000"/>
              </a:lnSpc>
              <a:spcBef>
                <a:spcPts val="305"/>
              </a:spcBef>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54761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118752" y="380011"/>
            <a:ext cx="12540343" cy="5090753"/>
          </a:xfrm>
          <a:prstGeom prst="rect">
            <a:avLst/>
          </a:prstGeom>
        </p:spPr>
        <p:txBody>
          <a:bodyPr vert="horz" wrap="square" lIns="0" tIns="38735" rIns="0" bIns="0" rtlCol="0">
            <a:spAutoFit/>
          </a:bodyPr>
          <a:lstStyle/>
          <a:p>
            <a:pPr marL="17145" marR="826135" indent="-5080" algn="just">
              <a:lnSpc>
                <a:spcPct val="150000"/>
              </a:lnSpc>
              <a:spcBef>
                <a:spcPts val="305"/>
              </a:spcBef>
            </a:pPr>
            <a:r>
              <a:rPr lang="en-US" dirty="0">
                <a:latin typeface="Times New Roman" panose="02020603050405020304" pitchFamily="18" charset="0"/>
                <a:cs typeface="Times New Roman" panose="02020603050405020304" pitchFamily="18" charset="0"/>
              </a:rPr>
              <a:t>Economic conditions aﬀect required returns, too. Investors will be more optimistic in good economic times and more willing to accept lower-risk premiums on bond and stock investments. In poor economic times, credit spreads will rise as investors want to place their funds in safer investments.</a:t>
            </a:r>
          </a:p>
          <a:p>
            <a:pPr marL="17145" marR="826135" indent="-5080" algn="just">
              <a:lnSpc>
                <a:spcPct val="150000"/>
              </a:lnSpc>
              <a:spcBef>
                <a:spcPts val="305"/>
              </a:spcBef>
            </a:pPr>
            <a:r>
              <a:rPr lang="en-US" dirty="0">
                <a:latin typeface="Times New Roman" panose="02020603050405020304" pitchFamily="18" charset="0"/>
                <a:cs typeface="Times New Roman" panose="02020603050405020304" pitchFamily="18" charset="0"/>
              </a:rPr>
              <a:t>Governments shape the domestic economy by ﬁscal policy (government spending and taxation decisions) and monetary policy. These decisions may aﬀect consumer disposable income (ﬁscal policy) and the level of interest rates as well as inﬂation expectations, (monetary policy) and, therefore, aﬀect the valuation of the bond and stock markets.</a:t>
            </a:r>
          </a:p>
          <a:p>
            <a:pPr marL="17145" marR="826135" indent="-5080" algn="just">
              <a:lnSpc>
                <a:spcPct val="150000"/>
              </a:lnSpc>
              <a:spcBef>
                <a:spcPts val="305"/>
              </a:spcBef>
            </a:pPr>
            <a:r>
              <a:rPr lang="en-US" dirty="0">
                <a:latin typeface="Times New Roman" panose="02020603050405020304" pitchFamily="18" charset="0"/>
                <a:cs typeface="Times New Roman" panose="02020603050405020304" pitchFamily="18" charset="0"/>
              </a:rPr>
              <a:t>Some industry sectors are sensitive to changes in consumer spending. Sales by auto manufacturers, computer ﬁrms, and other manufacturers of high-priced items will rise and fall by greater amounts over the business cycle than will food or pharmaceutical ﬁrms. Changes in interest rates aﬀect some industries more than others, too; banks and the housing industry (and sellers of large household appliances) are sensitive to changes in interest rates more than, say, book and music publishers or restaurants.</a:t>
            </a:r>
          </a:p>
          <a:p>
            <a:pPr marL="17145" marR="826135" indent="-5080" algn="just">
              <a:lnSpc>
                <a:spcPct val="150000"/>
              </a:lnSpc>
              <a:spcBef>
                <a:spcPts val="305"/>
              </a:spcBef>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57501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p:nvPr/>
        </p:nvSpPr>
        <p:spPr>
          <a:xfrm>
            <a:off x="118752" y="380011"/>
            <a:ext cx="12540343" cy="6375720"/>
          </a:xfrm>
          <a:prstGeom prst="rect">
            <a:avLst/>
          </a:prstGeom>
        </p:spPr>
        <p:txBody>
          <a:bodyPr vert="horz" wrap="square" lIns="0" tIns="38735" rIns="0" bIns="0" rtlCol="0">
            <a:spAutoFit/>
          </a:bodyPr>
          <a:lstStyle/>
          <a:p>
            <a:pPr marL="17145" marR="826135" indent="-5080" algn="just">
              <a:lnSpc>
                <a:spcPct val="150000"/>
              </a:lnSpc>
              <a:spcBef>
                <a:spcPts val="305"/>
              </a:spcBef>
            </a:pPr>
            <a:r>
              <a:rPr lang="en-US" b="1" dirty="0">
                <a:solidFill>
                  <a:srgbClr val="FF0000"/>
                </a:solidFill>
                <a:latin typeface="Times New Roman" panose="02020603050405020304" pitchFamily="18" charset="0"/>
                <a:cs typeface="Times New Roman" panose="02020603050405020304" pitchFamily="18" charset="0"/>
              </a:rPr>
              <a:t>Industry and Competition</a:t>
            </a:r>
          </a:p>
          <a:p>
            <a:pPr marL="17145" marR="826135" indent="-5080" algn="just">
              <a:lnSpc>
                <a:spcPct val="150000"/>
              </a:lnSpc>
              <a:spcBef>
                <a:spcPts val="305"/>
              </a:spcBef>
            </a:pPr>
            <a:r>
              <a:rPr lang="en-US" dirty="0">
                <a:latin typeface="Times New Roman" panose="02020603050405020304" pitchFamily="18" charset="0"/>
                <a:cs typeface="Times New Roman" panose="02020603050405020304" pitchFamily="18" charset="0"/>
              </a:rPr>
              <a:t>A ﬁrm’s proﬁts are determined by its sales revenues, expenses, and taxes. We have mentioned taxes and some inﬂuences on sales and expenses in our discussion of global and domestic economies, but industry competition and the ﬁrm’s position within the industry will have a large impact on its ability to generate proﬁts over time. Tight competition means it will be diﬃcult to raise prices to increase sales revenue or proﬁtability. Nonprice forms of competition, such as customer service, product innovation, and the use of technology to the fullest extent in the manufacturing and sales processes may hurt proﬁts by increasing expenses if the features do</a:t>
            </a:r>
            <a:r>
              <a:rPr lang="en-US" sz="1800" dirty="0">
                <a:solidFill>
                  <a:srgbClr val="231F1F"/>
                </a:solidFill>
                <a:effectLst/>
                <a:latin typeface="Times New Roman" panose="02020603050405020304" pitchFamily="18" charset="0"/>
                <a:ea typeface="Times New Roman" panose="02020603050405020304" pitchFamily="18" charset="0"/>
              </a:rPr>
              <a:t> not</a:t>
            </a:r>
            <a:r>
              <a:rPr lang="en-US" sz="1800" spc="55" dirty="0">
                <a:solidFill>
                  <a:srgbClr val="231F1F"/>
                </a:solidFill>
                <a:effectLst/>
                <a:latin typeface="Times New Roman" panose="02020603050405020304" pitchFamily="18" charset="0"/>
                <a:ea typeface="Times New Roman" panose="02020603050405020304" pitchFamily="18" charset="0"/>
              </a:rPr>
              <a:t> </a:t>
            </a:r>
            <a:r>
              <a:rPr lang="en-US" sz="1800" dirty="0">
                <a:solidFill>
                  <a:srgbClr val="231F1F"/>
                </a:solidFill>
                <a:effectLst/>
                <a:latin typeface="Times New Roman" panose="02020603050405020304" pitchFamily="18" charset="0"/>
                <a:ea typeface="Times New Roman" panose="02020603050405020304" pitchFamily="18" charset="0"/>
              </a:rPr>
              <a:t>generate</a:t>
            </a:r>
            <a:r>
              <a:rPr lang="en-US" sz="1800" spc="60" dirty="0">
                <a:solidFill>
                  <a:srgbClr val="231F1F"/>
                </a:solidFill>
                <a:effectLst/>
                <a:latin typeface="Times New Roman" panose="02020603050405020304" pitchFamily="18" charset="0"/>
                <a:ea typeface="Times New Roman" panose="02020603050405020304" pitchFamily="18" charset="0"/>
              </a:rPr>
              <a:t> </a:t>
            </a:r>
            <a:r>
              <a:rPr lang="en-US" sz="1800" dirty="0">
                <a:solidFill>
                  <a:srgbClr val="231F1F"/>
                </a:solidFill>
                <a:effectLst/>
                <a:latin typeface="Times New Roman" panose="02020603050405020304" pitchFamily="18" charset="0"/>
                <a:ea typeface="Times New Roman" panose="02020603050405020304" pitchFamily="18" charset="0"/>
              </a:rPr>
              <a:t>suﬃcient</a:t>
            </a:r>
            <a:r>
              <a:rPr lang="en-US" sz="1800" spc="60" dirty="0">
                <a:solidFill>
                  <a:srgbClr val="231F1F"/>
                </a:solidFill>
                <a:effectLst/>
                <a:latin typeface="Times New Roman" panose="02020603050405020304" pitchFamily="18" charset="0"/>
                <a:ea typeface="Times New Roman" panose="02020603050405020304" pitchFamily="18" charset="0"/>
              </a:rPr>
              <a:t> </a:t>
            </a:r>
            <a:r>
              <a:rPr lang="en-US" sz="1800" dirty="0">
                <a:solidFill>
                  <a:srgbClr val="231F1F"/>
                </a:solidFill>
                <a:effectLst/>
                <a:latin typeface="Times New Roman" panose="02020603050405020304" pitchFamily="18" charset="0"/>
                <a:ea typeface="Times New Roman" panose="02020603050405020304" pitchFamily="18" charset="0"/>
              </a:rPr>
              <a:t>sales. Changes in the cost and availability of raw materials, labor, and energy can adversely aﬀect a ﬁrm’s competitive place in the market.</a:t>
            </a:r>
          </a:p>
          <a:p>
            <a:pPr marL="17145" marR="826135" indent="-5080" algn="just">
              <a:lnSpc>
                <a:spcPct val="150000"/>
              </a:lnSpc>
              <a:spcBef>
                <a:spcPts val="305"/>
              </a:spcBef>
            </a:pPr>
            <a:endParaRPr lang="en-US" sz="1800" dirty="0">
              <a:solidFill>
                <a:srgbClr val="231F1F"/>
              </a:solidFill>
              <a:effectLst/>
              <a:latin typeface="Times New Roman" panose="02020603050405020304" pitchFamily="18" charset="0"/>
              <a:ea typeface="Times New Roman" panose="02020603050405020304" pitchFamily="18" charset="0"/>
            </a:endParaRPr>
          </a:p>
          <a:p>
            <a:pPr marL="17145" marR="826135" indent="-5080" algn="just">
              <a:lnSpc>
                <a:spcPct val="150000"/>
              </a:lnSpc>
              <a:spcBef>
                <a:spcPts val="305"/>
              </a:spcBef>
            </a:pPr>
            <a:r>
              <a:rPr lang="en-US" sz="1800" dirty="0">
                <a:solidFill>
                  <a:srgbClr val="231F1F"/>
                </a:solidFill>
                <a:effectLst/>
                <a:latin typeface="Times New Roman" panose="02020603050405020304" pitchFamily="18" charset="0"/>
                <a:ea typeface="Times New Roman" panose="02020603050405020304" pitchFamily="18" charset="0"/>
              </a:rPr>
              <a:t>The inﬂuences of competition and supply ultimately aﬀect a ﬁrm’s proﬁtability and investors’ perceptions of the ﬁrm’s risk. This, in turn, will aﬀect its bond and stock prices. The most attractive ﬁrms for investing in will be those with a competitive advantage over their rivals. They may oﬀer a high-quality product, be the low-cost producer, be innovators in the use of technology, or oﬀer the best customer support. Whatever the source of the ﬁrm’s advantage is, if it can build and maintain this advantage over time it will reap above-normal proﬁts and be an attractive investment.</a:t>
            </a:r>
            <a:r>
              <a:rPr lang="en-US" sz="1800" spc="65" dirty="0">
                <a:solidFill>
                  <a:srgbClr val="231F1F"/>
                </a:solidFill>
                <a:effectLst/>
                <a:latin typeface="Times New Roman" panose="02020603050405020304" pitchFamily="18" charset="0"/>
                <a:ea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a:p>
            <a:pPr marL="17145" marR="826135" indent="-5080" algn="just">
              <a:lnSpc>
                <a:spcPct val="150000"/>
              </a:lnSpc>
              <a:spcBef>
                <a:spcPts val="305"/>
              </a:spcBef>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86150261"/>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1066</TotalTime>
  <Words>2904</Words>
  <Application>Microsoft Office PowerPoint</Application>
  <PresentationFormat>Widescreen</PresentationFormat>
  <Paragraphs>118</Paragraphs>
  <Slides>24</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Arial</vt:lpstr>
      <vt:lpstr>Arial MT</vt:lpstr>
      <vt:lpstr>Calibri</vt:lpstr>
      <vt:lpstr>Calibri Light</vt:lpstr>
      <vt:lpstr>Tajawal Medium</vt:lpstr>
      <vt:lpstr>Times New Roman</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 Calculate the intrinsic value of a non-callable, non-convertible preferred stock.</vt:lpstr>
      <vt:lpstr>The Gordon growth model (or constant growth model) assumes the annual growth  rate of dividends, g, is constant. Hence, next period’s dividend, D1, is D0(1 + g), the  second year’s dividend, D2, is D0(1 + g), and so on. The extended equation using this  assumption gives the present value of the expected future dividends (V0) as: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ولاء محمد محمود بدر عامر</dc:creator>
  <cp:lastModifiedBy>ولاء محمد محمود بدر عامر</cp:lastModifiedBy>
  <cp:revision>18</cp:revision>
  <dcterms:created xsi:type="dcterms:W3CDTF">2022-10-27T20:12:18Z</dcterms:created>
  <dcterms:modified xsi:type="dcterms:W3CDTF">2022-11-04T21:14:22Z</dcterms:modified>
</cp:coreProperties>
</file>