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104E986-F2BF-AB32-F82A-76E85B35D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98C277D-BCF1-3A76-5653-790C46BB5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BC16-938F-490D-95D1-621839FC9007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3CAB7412-6E0A-3B79-AE0E-C3D17D741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9FE5DA75-1423-FCAB-A396-F6FE59B81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44B8E-787B-4C06-BA1C-4EBBD496B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197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1E3AD89B-41FC-E591-93E9-507728149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728ADDAF-D02E-D389-357F-75949AB41A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BD6F3BC-851C-09DF-71F8-746A6AEDC6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47BC16-938F-490D-95D1-621839FC9007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57F9AAE-8CC9-089A-B1FC-18FB84A682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8DCAC37-E2C7-F820-AE7C-1E20733B98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C44B8E-787B-4C06-BA1C-4EBBD496B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588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B7CD67F-D002-DEDE-C9A2-9E028C751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F124E6C-F64F-D6BE-E7B1-5B9DDA11DC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93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E1634CD-1EA2-3688-CA90-B755E4374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439140D-189C-DE97-2693-0B956AA57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7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599F81A-E8EE-590F-F240-DC482DB7C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Combinational</a:t>
            </a: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 Circuits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5806784-7F96-7FD5-74EA-F488CC2060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757013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FF1F33D-48CF-A1DD-A024-763ADAD11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92B1182-CFD5-FC70-71B0-BF998B1A83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533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2E5F966-3742-23EA-C457-BFB49B6D2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594B2FF-C0A7-05E9-E147-D4AF35CC8C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190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663083C-4875-F7BB-B340-89848E778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BCFCB54-84B7-4EBC-A146-7CCDDE596C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886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27A93AE-421E-058F-7DBE-AF7D9AE20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3E67CF7-929E-1665-CD08-C0BE3EBBFB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45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E687687-1175-AA96-233E-693822D5D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94E9BEB-B9E2-3DCB-DCD3-3133A5A26A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129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EC9C158-E261-BA4E-BF4F-EFFECE6DB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728AC22-D222-C64A-5786-71576B8BB9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376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3BFD75-E5AF-C5F5-359F-98844B5A2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257F92A-69CE-EEDF-3F87-7FB1A2EFDE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821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12348DE-6878-7625-EA00-5289AEE9C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B146FDA-3659-8FBE-F5D7-E24888A9AB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16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EEEBA81-B1E9-E967-CAC4-2587F72D0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565B4E6-C064-4B94-C762-9A209B0E5E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8957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32CF5AC-01C3-3158-9840-7E2CE9A1D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B877886-2A20-1D8D-DB59-325EF0CEA5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2318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B17513C-7B74-48F0-0935-2CE9CB823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24F7E82-7618-D116-46C5-15E47F46B4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55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2F780BE-F981-457E-27B7-7EB88C906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C52D3C7-DB56-97CF-2998-3ED84C3266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853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68E8C62-214D-CAEC-72C1-1EC461C42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B2F0890-DDAE-35E4-ABCD-CA2B195797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1290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257C828-C4DD-B9CF-263A-319116AE2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C3316BE-1CB7-C799-D44E-49763B5069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7604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AF0D865-C0B2-D7E6-564D-A38080C5E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5EB8679-A4A6-77CB-ADEC-8C12B31FE3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697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BEE241F-B6E6-6775-49CA-B44A0ABC6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FB85BC0-9522-610F-AB23-10ED815F5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1407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8EBA9EF-FD29-944B-C773-C71471665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6DA24D4-E564-EB88-BB61-BFFAFE984E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2762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CA07C9A-9851-6377-A89B-A391829DF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B7E1068-4C13-2430-F7C9-29D9FB93AF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2903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5E775C6-61B4-97F5-0EAD-14F51480C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960AFC8-3F35-DB2A-8A57-F3C28B5478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0319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AD87A25-20DF-9F94-D0A3-7A4249402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4DA6838-DD85-79D1-CFAF-5DA63639CE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1605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BDADBDD-BDE8-FC9B-7857-386994D77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88D653D-834B-8011-5742-101D457272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7750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1A46B36-F968-B68F-0E90-DCEB82264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854DD0C-DDA3-48CC-7FB5-90DA4E1560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736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B370156-50F0-2C3F-517E-B769B0CAF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F58B7A0-DEB9-55A0-8199-B6681F57E5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2294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6FDD43B-8164-4063-701C-14C4241D8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ECD1393-BF58-A820-88E8-55D9532BF9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7468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460D30E-888D-FCD9-5E15-788E92D50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42A5C0F-3072-6958-69DD-1B8EC84348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1868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7297FD5-8FCF-9F2A-6B8F-F83A92A4F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060B46E-67DB-2036-FEB6-1C9B99E4AC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981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9552DC1-AB2D-074B-4EC8-8E6E0FC7F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AB570E7-408F-3F77-A71E-3791800E20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6476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213FB6D-1E74-1580-AEA1-8C738DB53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302F348-D86F-CBA6-37AC-49063750D6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304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FF2DB6-44BA-07C2-D70D-2E9D46D69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0264A52-EF41-B696-4711-CE5FFA8035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7412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2721A0D-B419-4013-4C05-27C92ED10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08A4A16-DC99-4DA7-FD61-2A2D0C013D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8418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F14C151-8C4C-F920-8008-A02D955E7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7671BCA-E510-2383-DA2A-5705A32D53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74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C43ABA6-6967-4AE6-874A-4970BC94E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2</a:t>
            </a: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’</a:t>
            </a: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 Complement Adder/Subtractor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4B4FED8-194A-871E-F023-0189D797C5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53705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DD8A064-4598-70B5-6449-8B3243673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E398D0D-8312-2753-D5C6-319F863CD1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1149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A407397-E206-4BE3-542B-A4E841D3F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4-bit Binary Adder-Subtractor</a:t>
            </a:r>
            <a:b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</a:b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using 2</a:t>
            </a: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’</a:t>
            </a: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 Complement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129FCF4-FEBE-3A56-7DC1-F80EC8410A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962304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A47B883-1C2D-911B-7D0C-09E3D8602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29FBA96-FCB9-9715-BFFD-62DA30D32D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12829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7A4BEFE-5080-4818-869A-CC79A5246647}"/>
</file>

<file path=customXml/itemProps2.xml><?xml version="1.0" encoding="utf-8"?>
<ds:datastoreItem xmlns:ds="http://schemas.openxmlformats.org/officeDocument/2006/customXml" ds:itemID="{1FAF810C-4235-4D3D-96FA-ABAED07CABFB}"/>
</file>

<file path=customXml/itemProps3.xml><?xml version="1.0" encoding="utf-8"?>
<ds:datastoreItem xmlns:ds="http://schemas.openxmlformats.org/officeDocument/2006/customXml" ds:itemID="{12034443-DF48-4F4F-B6A6-D848834FB62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شاشة عريضة</PresentationFormat>
  <Paragraphs>3</Paragraphs>
  <Slides>38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38</vt:i4>
      </vt:variant>
    </vt:vector>
  </HeadingPairs>
  <TitlesOfParts>
    <vt:vector size="43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Combinational Circuits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2’s Complement Adder/Subtractor</vt:lpstr>
      <vt:lpstr>عرض تقديمي في PowerPoint</vt:lpstr>
      <vt:lpstr>4-bit Binary Adder-Subtractor using 2’s Complement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2025-05-25T23:35:17Z</dcterms:created>
  <dcterms:modified xsi:type="dcterms:W3CDTF">2025-05-25T23:35:17Z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