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514" r:id="rId6"/>
    <p:sldId id="540" r:id="rId7"/>
    <p:sldId id="313" r:id="rId8"/>
    <p:sldId id="271" r:id="rId9"/>
    <p:sldId id="276" r:id="rId10"/>
    <p:sldId id="256" r:id="rId11"/>
    <p:sldId id="496" r:id="rId12"/>
    <p:sldId id="497" r:id="rId13"/>
    <p:sldId id="498" r:id="rId14"/>
    <p:sldId id="515" r:id="rId15"/>
    <p:sldId id="541" r:id="rId16"/>
    <p:sldId id="542" r:id="rId17"/>
    <p:sldId id="549" r:id="rId18"/>
    <p:sldId id="499" r:id="rId19"/>
    <p:sldId id="553" r:id="rId20"/>
    <p:sldId id="551" r:id="rId21"/>
    <p:sldId id="516" r:id="rId22"/>
    <p:sldId id="500" r:id="rId23"/>
    <p:sldId id="501" r:id="rId24"/>
    <p:sldId id="544" r:id="rId25"/>
    <p:sldId id="543" r:id="rId26"/>
    <p:sldId id="502" r:id="rId27"/>
    <p:sldId id="503" r:id="rId28"/>
    <p:sldId id="518" r:id="rId29"/>
    <p:sldId id="506" r:id="rId30"/>
    <p:sldId id="505" r:id="rId31"/>
    <p:sldId id="508" r:id="rId32"/>
    <p:sldId id="507" r:id="rId33"/>
    <p:sldId id="519" r:id="rId34"/>
    <p:sldId id="509" r:id="rId35"/>
    <p:sldId id="545" r:id="rId36"/>
    <p:sldId id="520" r:id="rId37"/>
    <p:sldId id="521" r:id="rId38"/>
    <p:sldId id="523" r:id="rId39"/>
    <p:sldId id="524" r:id="rId40"/>
    <p:sldId id="528" r:id="rId41"/>
    <p:sldId id="555" r:id="rId42"/>
    <p:sldId id="554" r:id="rId43"/>
    <p:sldId id="556" r:id="rId44"/>
    <p:sldId id="306" r:id="rId45"/>
    <p:sldId id="548" r:id="rId46"/>
    <p:sldId id="349" r:id="rId47"/>
    <p:sldId id="30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4"/>
            <p14:sldId id="540"/>
            <p14:sldId id="313"/>
            <p14:sldId id="271"/>
            <p14:sldId id="276"/>
            <p14:sldId id="256"/>
            <p14:sldId id="496"/>
            <p14:sldId id="497"/>
            <p14:sldId id="498"/>
            <p14:sldId id="515"/>
            <p14:sldId id="541"/>
            <p14:sldId id="542"/>
            <p14:sldId id="549"/>
            <p14:sldId id="499"/>
            <p14:sldId id="553"/>
            <p14:sldId id="551"/>
            <p14:sldId id="516"/>
            <p14:sldId id="500"/>
            <p14:sldId id="501"/>
            <p14:sldId id="544"/>
            <p14:sldId id="543"/>
            <p14:sldId id="502"/>
            <p14:sldId id="503"/>
            <p14:sldId id="518"/>
            <p14:sldId id="506"/>
            <p14:sldId id="505"/>
            <p14:sldId id="508"/>
            <p14:sldId id="507"/>
            <p14:sldId id="519"/>
            <p14:sldId id="509"/>
            <p14:sldId id="545"/>
            <p14:sldId id="520"/>
            <p14:sldId id="521"/>
            <p14:sldId id="523"/>
            <p14:sldId id="524"/>
            <p14:sldId id="528"/>
            <p14:sldId id="555"/>
            <p14:sldId id="554"/>
            <p14:sldId id="556"/>
            <p14:sldId id="306"/>
            <p14:sldId id="548"/>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5549508F-56E7-4DEA-A24A-07EFCA63A965}"/>
    <pc:docChg chg="custSel modSld">
      <pc:chgData name="shery tawfeeq" userId="19a96e0e89ed5f52" providerId="LiveId" clId="{5549508F-56E7-4DEA-A24A-07EFCA63A965}" dt="2025-01-13T17:08:10.466" v="28" actId="478"/>
      <pc:docMkLst>
        <pc:docMk/>
      </pc:docMkLst>
      <pc:sldChg chg="delSp mod modTransition delAnim">
        <pc:chgData name="shery tawfeeq" userId="19a96e0e89ed5f52" providerId="LiveId" clId="{5549508F-56E7-4DEA-A24A-07EFCA63A965}" dt="2025-01-13T17:05:10.614" v="4" actId="478"/>
        <pc:sldMkLst>
          <pc:docMk/>
          <pc:sldMk cId="0" sldId="256"/>
        </pc:sldMkLst>
        <pc:picChg chg="del">
          <ac:chgData name="shery tawfeeq" userId="19a96e0e89ed5f52" providerId="LiveId" clId="{5549508F-56E7-4DEA-A24A-07EFCA63A965}" dt="2025-01-13T17:05:10.614" v="4" actId="478"/>
          <ac:picMkLst>
            <pc:docMk/>
            <pc:sldMk cId="0" sldId="256"/>
            <ac:picMk id="2" creationId="{0BFA1E76-DA14-A65C-A643-78A928A2FC37}"/>
          </ac:picMkLst>
        </pc:picChg>
      </pc:sldChg>
      <pc:sldChg chg="delSp mod modTransition delAnim">
        <pc:chgData name="shery tawfeeq" userId="19a96e0e89ed5f52" providerId="LiveId" clId="{5549508F-56E7-4DEA-A24A-07EFCA63A965}" dt="2025-01-13T17:03:31.108" v="2" actId="478"/>
        <pc:sldMkLst>
          <pc:docMk/>
          <pc:sldMk cId="0" sldId="271"/>
        </pc:sldMkLst>
        <pc:picChg chg="del">
          <ac:chgData name="shery tawfeeq" userId="19a96e0e89ed5f52" providerId="LiveId" clId="{5549508F-56E7-4DEA-A24A-07EFCA63A965}" dt="2025-01-13T17:03:31.108" v="2" actId="478"/>
          <ac:picMkLst>
            <pc:docMk/>
            <pc:sldMk cId="0" sldId="271"/>
            <ac:picMk id="2" creationId="{FEF57C36-A9A1-5F9D-FFE5-C0D2534F4115}"/>
          </ac:picMkLst>
        </pc:picChg>
      </pc:sldChg>
      <pc:sldChg chg="delSp mod modTransition delAnim">
        <pc:chgData name="shery tawfeeq" userId="19a96e0e89ed5f52" providerId="LiveId" clId="{5549508F-56E7-4DEA-A24A-07EFCA63A965}" dt="2025-01-13T17:05:05.573" v="3" actId="478"/>
        <pc:sldMkLst>
          <pc:docMk/>
          <pc:sldMk cId="0" sldId="276"/>
        </pc:sldMkLst>
        <pc:picChg chg="del">
          <ac:chgData name="shery tawfeeq" userId="19a96e0e89ed5f52" providerId="LiveId" clId="{5549508F-56E7-4DEA-A24A-07EFCA63A965}" dt="2025-01-13T17:05:05.573" v="3" actId="478"/>
          <ac:picMkLst>
            <pc:docMk/>
            <pc:sldMk cId="0" sldId="276"/>
            <ac:picMk id="6" creationId="{4B21BC8E-B405-B52D-08C6-76212D20C47F}"/>
          </ac:picMkLst>
        </pc:picChg>
      </pc:sldChg>
      <pc:sldChg chg="delSp modTransition modAnim">
        <pc:chgData name="shery tawfeeq" userId="19a96e0e89ed5f52" providerId="LiveId" clId="{5549508F-56E7-4DEA-A24A-07EFCA63A965}" dt="2025-01-13T17:03:13.948" v="0"/>
        <pc:sldMkLst>
          <pc:docMk/>
          <pc:sldMk cId="0" sldId="303"/>
        </pc:sldMkLst>
        <pc:picChg chg="del">
          <ac:chgData name="shery tawfeeq" userId="19a96e0e89ed5f52" providerId="LiveId" clId="{5549508F-56E7-4DEA-A24A-07EFCA63A965}" dt="2025-01-13T17:03:13.948" v="0"/>
          <ac:picMkLst>
            <pc:docMk/>
            <pc:sldMk cId="0" sldId="303"/>
            <ac:picMk id="10" creationId="{9319B3C8-8187-DD7E-75BC-71201E4C32D9}"/>
          </ac:picMkLst>
        </pc:picChg>
      </pc:sldChg>
      <pc:sldChg chg="delSp modTransition modAnim">
        <pc:chgData name="shery tawfeeq" userId="19a96e0e89ed5f52" providerId="LiveId" clId="{5549508F-56E7-4DEA-A24A-07EFCA63A965}" dt="2025-01-13T17:03:13.948" v="0"/>
        <pc:sldMkLst>
          <pc:docMk/>
          <pc:sldMk cId="0" sldId="306"/>
        </pc:sldMkLst>
        <pc:picChg chg="del">
          <ac:chgData name="shery tawfeeq" userId="19a96e0e89ed5f52" providerId="LiveId" clId="{5549508F-56E7-4DEA-A24A-07EFCA63A965}" dt="2025-01-13T17:03:13.948" v="0"/>
          <ac:picMkLst>
            <pc:docMk/>
            <pc:sldMk cId="0" sldId="306"/>
            <ac:picMk id="15" creationId="{1BC06001-C7E5-F41C-BA91-84EEEE9968CB}"/>
          </ac:picMkLst>
        </pc:picChg>
      </pc:sldChg>
      <pc:sldChg chg="delSp mod modTransition delAnim">
        <pc:chgData name="shery tawfeeq" userId="19a96e0e89ed5f52" providerId="LiveId" clId="{5549508F-56E7-4DEA-A24A-07EFCA63A965}" dt="2025-01-13T17:03:26.649" v="1" actId="478"/>
        <pc:sldMkLst>
          <pc:docMk/>
          <pc:sldMk cId="0" sldId="313"/>
        </pc:sldMkLst>
        <pc:picChg chg="del">
          <ac:chgData name="shery tawfeeq" userId="19a96e0e89ed5f52" providerId="LiveId" clId="{5549508F-56E7-4DEA-A24A-07EFCA63A965}" dt="2025-01-13T17:03:26.649" v="1" actId="478"/>
          <ac:picMkLst>
            <pc:docMk/>
            <pc:sldMk cId="0" sldId="313"/>
            <ac:picMk id="3" creationId="{B804191C-500A-6E1E-B08F-6464211ABACF}"/>
          </ac:picMkLst>
        </pc:picChg>
      </pc:sldChg>
      <pc:sldChg chg="delSp modTransition modAnim">
        <pc:chgData name="shery tawfeeq" userId="19a96e0e89ed5f52" providerId="LiveId" clId="{5549508F-56E7-4DEA-A24A-07EFCA63A965}" dt="2025-01-13T17:03:13.948" v="0"/>
        <pc:sldMkLst>
          <pc:docMk/>
          <pc:sldMk cId="0" sldId="349"/>
        </pc:sldMkLst>
        <pc:picChg chg="del">
          <ac:chgData name="shery tawfeeq" userId="19a96e0e89ed5f52" providerId="LiveId" clId="{5549508F-56E7-4DEA-A24A-07EFCA63A965}" dt="2025-01-13T17:03:13.948" v="0"/>
          <ac:picMkLst>
            <pc:docMk/>
            <pc:sldMk cId="0" sldId="349"/>
            <ac:picMk id="17" creationId="{12151198-D0C6-F199-97E6-EC34F3952566}"/>
          </ac:picMkLst>
        </pc:picChg>
      </pc:sldChg>
      <pc:sldChg chg="delSp modTransition modAnim">
        <pc:chgData name="shery tawfeeq" userId="19a96e0e89ed5f52" providerId="LiveId" clId="{5549508F-56E7-4DEA-A24A-07EFCA63A965}" dt="2025-01-13T17:03:13.948" v="0"/>
        <pc:sldMkLst>
          <pc:docMk/>
          <pc:sldMk cId="0" sldId="480"/>
        </pc:sldMkLst>
        <pc:picChg chg="del">
          <ac:chgData name="shery tawfeeq" userId="19a96e0e89ed5f52" providerId="LiveId" clId="{5549508F-56E7-4DEA-A24A-07EFCA63A965}" dt="2025-01-13T17:03:13.948" v="0"/>
          <ac:picMkLst>
            <pc:docMk/>
            <pc:sldMk cId="0" sldId="480"/>
            <ac:picMk id="38" creationId="{0B32B285-F5F2-6036-35A2-53A46FA24133}"/>
          </ac:picMkLst>
        </pc:picChg>
      </pc:sldChg>
      <pc:sldChg chg="delSp mod modTransition delAnim">
        <pc:chgData name="shery tawfeeq" userId="19a96e0e89ed5f52" providerId="LiveId" clId="{5549508F-56E7-4DEA-A24A-07EFCA63A965}" dt="2025-01-13T17:05:14.135" v="5" actId="478"/>
        <pc:sldMkLst>
          <pc:docMk/>
          <pc:sldMk cId="1584672584" sldId="496"/>
        </pc:sldMkLst>
        <pc:picChg chg="del">
          <ac:chgData name="shery tawfeeq" userId="19a96e0e89ed5f52" providerId="LiveId" clId="{5549508F-56E7-4DEA-A24A-07EFCA63A965}" dt="2025-01-13T17:05:14.135" v="5" actId="478"/>
          <ac:picMkLst>
            <pc:docMk/>
            <pc:sldMk cId="1584672584" sldId="496"/>
            <ac:picMk id="8" creationId="{CC1B6282-5FF4-8BAE-ABA2-42A75EE0D0D8}"/>
          </ac:picMkLst>
        </pc:picChg>
      </pc:sldChg>
      <pc:sldChg chg="delSp mod modTransition delAnim">
        <pc:chgData name="shery tawfeeq" userId="19a96e0e89ed5f52" providerId="LiveId" clId="{5549508F-56E7-4DEA-A24A-07EFCA63A965}" dt="2025-01-13T17:05:19.165" v="6" actId="478"/>
        <pc:sldMkLst>
          <pc:docMk/>
          <pc:sldMk cId="665929241" sldId="497"/>
        </pc:sldMkLst>
        <pc:picChg chg="del">
          <ac:chgData name="shery tawfeeq" userId="19a96e0e89ed5f52" providerId="LiveId" clId="{5549508F-56E7-4DEA-A24A-07EFCA63A965}" dt="2025-01-13T17:05:19.165" v="6" actId="478"/>
          <ac:picMkLst>
            <pc:docMk/>
            <pc:sldMk cId="665929241" sldId="497"/>
            <ac:picMk id="2" creationId="{4BEA2092-26F7-0B05-2494-65860E52B622}"/>
          </ac:picMkLst>
        </pc:picChg>
      </pc:sldChg>
      <pc:sldChg chg="delSp mod modTransition delAnim">
        <pc:chgData name="shery tawfeeq" userId="19a96e0e89ed5f52" providerId="LiveId" clId="{5549508F-56E7-4DEA-A24A-07EFCA63A965}" dt="2025-01-13T17:05:24.276" v="7" actId="478"/>
        <pc:sldMkLst>
          <pc:docMk/>
          <pc:sldMk cId="1784990302" sldId="498"/>
        </pc:sldMkLst>
        <pc:picChg chg="del">
          <ac:chgData name="shery tawfeeq" userId="19a96e0e89ed5f52" providerId="LiveId" clId="{5549508F-56E7-4DEA-A24A-07EFCA63A965}" dt="2025-01-13T17:05:24.276" v="7" actId="478"/>
          <ac:picMkLst>
            <pc:docMk/>
            <pc:sldMk cId="1784990302" sldId="498"/>
            <ac:picMk id="6" creationId="{074ADC66-4EF6-CA8F-C134-80EB56A38D14}"/>
          </ac:picMkLst>
        </pc:picChg>
      </pc:sldChg>
      <pc:sldChg chg="delSp mod modTransition delAnim">
        <pc:chgData name="shery tawfeeq" userId="19a96e0e89ed5f52" providerId="LiveId" clId="{5549508F-56E7-4DEA-A24A-07EFCA63A965}" dt="2025-01-13T17:05:34.520" v="9" actId="478"/>
        <pc:sldMkLst>
          <pc:docMk/>
          <pc:sldMk cId="526482925" sldId="499"/>
        </pc:sldMkLst>
        <pc:picChg chg="del">
          <ac:chgData name="shery tawfeeq" userId="19a96e0e89ed5f52" providerId="LiveId" clId="{5549508F-56E7-4DEA-A24A-07EFCA63A965}" dt="2025-01-13T17:05:34.520" v="9" actId="478"/>
          <ac:picMkLst>
            <pc:docMk/>
            <pc:sldMk cId="526482925" sldId="499"/>
            <ac:picMk id="7" creationId="{6438D002-6650-DD5B-C625-4123D761EBB5}"/>
          </ac:picMkLst>
        </pc:picChg>
      </pc:sldChg>
      <pc:sldChg chg="delSp mod modTransition delAnim">
        <pc:chgData name="shery tawfeeq" userId="19a96e0e89ed5f52" providerId="LiveId" clId="{5549508F-56E7-4DEA-A24A-07EFCA63A965}" dt="2025-01-13T17:05:51.958" v="12" actId="478"/>
        <pc:sldMkLst>
          <pc:docMk/>
          <pc:sldMk cId="624478510" sldId="500"/>
        </pc:sldMkLst>
        <pc:picChg chg="del">
          <ac:chgData name="shery tawfeeq" userId="19a96e0e89ed5f52" providerId="LiveId" clId="{5549508F-56E7-4DEA-A24A-07EFCA63A965}" dt="2025-01-13T17:05:51.958" v="12" actId="478"/>
          <ac:picMkLst>
            <pc:docMk/>
            <pc:sldMk cId="624478510" sldId="500"/>
            <ac:picMk id="6" creationId="{2C572C25-7874-5668-DD02-058BF7B9378A}"/>
          </ac:picMkLst>
        </pc:picChg>
      </pc:sldChg>
      <pc:sldChg chg="delSp mod modTransition delAnim">
        <pc:chgData name="shery tawfeeq" userId="19a96e0e89ed5f52" providerId="LiveId" clId="{5549508F-56E7-4DEA-A24A-07EFCA63A965}" dt="2025-01-13T17:05:59.481" v="13" actId="478"/>
        <pc:sldMkLst>
          <pc:docMk/>
          <pc:sldMk cId="2252565313" sldId="501"/>
        </pc:sldMkLst>
        <pc:picChg chg="del">
          <ac:chgData name="shery tawfeeq" userId="19a96e0e89ed5f52" providerId="LiveId" clId="{5549508F-56E7-4DEA-A24A-07EFCA63A965}" dt="2025-01-13T17:05:59.481" v="13" actId="478"/>
          <ac:picMkLst>
            <pc:docMk/>
            <pc:sldMk cId="2252565313" sldId="501"/>
            <ac:picMk id="2" creationId="{317EE0C2-6F64-CE73-0160-E0F8BD0711B2}"/>
          </ac:picMkLst>
        </pc:picChg>
      </pc:sldChg>
      <pc:sldChg chg="delSp mod modTransition delAnim">
        <pc:chgData name="shery tawfeeq" userId="19a96e0e89ed5f52" providerId="LiveId" clId="{5549508F-56E7-4DEA-A24A-07EFCA63A965}" dt="2025-01-13T17:06:04.228" v="14" actId="478"/>
        <pc:sldMkLst>
          <pc:docMk/>
          <pc:sldMk cId="1826110906" sldId="502"/>
        </pc:sldMkLst>
        <pc:picChg chg="del">
          <ac:chgData name="shery tawfeeq" userId="19a96e0e89ed5f52" providerId="LiveId" clId="{5549508F-56E7-4DEA-A24A-07EFCA63A965}" dt="2025-01-13T17:06:04.228" v="14" actId="478"/>
          <ac:picMkLst>
            <pc:docMk/>
            <pc:sldMk cId="1826110906" sldId="502"/>
            <ac:picMk id="9" creationId="{91E832D8-6E22-6A88-A88B-2E63BE69C802}"/>
          </ac:picMkLst>
        </pc:picChg>
      </pc:sldChg>
      <pc:sldChg chg="delSp mod modTransition delAnim">
        <pc:chgData name="shery tawfeeq" userId="19a96e0e89ed5f52" providerId="LiveId" clId="{5549508F-56E7-4DEA-A24A-07EFCA63A965}" dt="2025-01-13T17:06:08.376" v="15" actId="478"/>
        <pc:sldMkLst>
          <pc:docMk/>
          <pc:sldMk cId="3623418779" sldId="503"/>
        </pc:sldMkLst>
        <pc:picChg chg="del">
          <ac:chgData name="shery tawfeeq" userId="19a96e0e89ed5f52" providerId="LiveId" clId="{5549508F-56E7-4DEA-A24A-07EFCA63A965}" dt="2025-01-13T17:06:08.376" v="15" actId="478"/>
          <ac:picMkLst>
            <pc:docMk/>
            <pc:sldMk cId="3623418779" sldId="503"/>
            <ac:picMk id="2" creationId="{6F3552F4-4AF6-6A8C-C1AD-C46D0BD7A7EF}"/>
          </ac:picMkLst>
        </pc:picChg>
      </pc:sldChg>
      <pc:sldChg chg="delSp mod modTransition delAnim">
        <pc:chgData name="shery tawfeeq" userId="19a96e0e89ed5f52" providerId="LiveId" clId="{5549508F-56E7-4DEA-A24A-07EFCA63A965}" dt="2025-01-13T17:06:18.809" v="17" actId="478"/>
        <pc:sldMkLst>
          <pc:docMk/>
          <pc:sldMk cId="262867761" sldId="504"/>
        </pc:sldMkLst>
        <pc:picChg chg="del">
          <ac:chgData name="shery tawfeeq" userId="19a96e0e89ed5f52" providerId="LiveId" clId="{5549508F-56E7-4DEA-A24A-07EFCA63A965}" dt="2025-01-13T17:06:18.809" v="17" actId="478"/>
          <ac:picMkLst>
            <pc:docMk/>
            <pc:sldMk cId="262867761" sldId="504"/>
            <ac:picMk id="7" creationId="{81B60546-EE39-3CBE-BA5E-FCB2D9C86F6B}"/>
          </ac:picMkLst>
        </pc:picChg>
      </pc:sldChg>
      <pc:sldChg chg="delSp mod modTransition delAnim">
        <pc:chgData name="shery tawfeeq" userId="19a96e0e89ed5f52" providerId="LiveId" clId="{5549508F-56E7-4DEA-A24A-07EFCA63A965}" dt="2025-01-13T17:06:26.763" v="18" actId="478"/>
        <pc:sldMkLst>
          <pc:docMk/>
          <pc:sldMk cId="3225467422" sldId="505"/>
        </pc:sldMkLst>
        <pc:picChg chg="del">
          <ac:chgData name="shery tawfeeq" userId="19a96e0e89ed5f52" providerId="LiveId" clId="{5549508F-56E7-4DEA-A24A-07EFCA63A965}" dt="2025-01-13T17:06:26.763" v="18" actId="478"/>
          <ac:picMkLst>
            <pc:docMk/>
            <pc:sldMk cId="3225467422" sldId="505"/>
            <ac:picMk id="6" creationId="{8D257A31-0973-8DB0-CB2A-EA5C91C615EB}"/>
          </ac:picMkLst>
        </pc:picChg>
      </pc:sldChg>
      <pc:sldChg chg="delSp mod modTransition delAnim">
        <pc:chgData name="shery tawfeeq" userId="19a96e0e89ed5f52" providerId="LiveId" clId="{5549508F-56E7-4DEA-A24A-07EFCA63A965}" dt="2025-01-13T17:06:30.910" v="19" actId="478"/>
        <pc:sldMkLst>
          <pc:docMk/>
          <pc:sldMk cId="1752650320" sldId="506"/>
        </pc:sldMkLst>
        <pc:picChg chg="del">
          <ac:chgData name="shery tawfeeq" userId="19a96e0e89ed5f52" providerId="LiveId" clId="{5549508F-56E7-4DEA-A24A-07EFCA63A965}" dt="2025-01-13T17:06:30.910" v="19" actId="478"/>
          <ac:picMkLst>
            <pc:docMk/>
            <pc:sldMk cId="1752650320" sldId="506"/>
            <ac:picMk id="2" creationId="{8FA3237C-7FD7-0F5E-B1FB-BF665D0FB1DE}"/>
          </ac:picMkLst>
        </pc:picChg>
      </pc:sldChg>
      <pc:sldChg chg="delSp mod modTransition delAnim">
        <pc:chgData name="shery tawfeeq" userId="19a96e0e89ed5f52" providerId="LiveId" clId="{5549508F-56E7-4DEA-A24A-07EFCA63A965}" dt="2025-01-13T17:06:37.819" v="20" actId="478"/>
        <pc:sldMkLst>
          <pc:docMk/>
          <pc:sldMk cId="1641786519" sldId="507"/>
        </pc:sldMkLst>
        <pc:picChg chg="del">
          <ac:chgData name="shery tawfeeq" userId="19a96e0e89ed5f52" providerId="LiveId" clId="{5549508F-56E7-4DEA-A24A-07EFCA63A965}" dt="2025-01-13T17:06:37.819" v="20" actId="478"/>
          <ac:picMkLst>
            <pc:docMk/>
            <pc:sldMk cId="1641786519" sldId="507"/>
            <ac:picMk id="8" creationId="{E4F1515F-2220-9F51-44B9-B2F0824A59BE}"/>
          </ac:picMkLst>
        </pc:picChg>
      </pc:sldChg>
      <pc:sldChg chg="delSp mod modTransition delAnim">
        <pc:chgData name="shery tawfeeq" userId="19a96e0e89ed5f52" providerId="LiveId" clId="{5549508F-56E7-4DEA-A24A-07EFCA63A965}" dt="2025-01-13T17:06:47.532" v="21" actId="478"/>
        <pc:sldMkLst>
          <pc:docMk/>
          <pc:sldMk cId="4263090570" sldId="508"/>
        </pc:sldMkLst>
        <pc:picChg chg="del">
          <ac:chgData name="shery tawfeeq" userId="19a96e0e89ed5f52" providerId="LiveId" clId="{5549508F-56E7-4DEA-A24A-07EFCA63A965}" dt="2025-01-13T17:06:47.532" v="21" actId="478"/>
          <ac:picMkLst>
            <pc:docMk/>
            <pc:sldMk cId="4263090570" sldId="508"/>
            <ac:picMk id="2" creationId="{93919C79-6717-6ADA-E682-8184500F46FA}"/>
          </ac:picMkLst>
        </pc:picChg>
      </pc:sldChg>
      <pc:sldChg chg="delSp mod modTransition delAnim">
        <pc:chgData name="shery tawfeeq" userId="19a96e0e89ed5f52" providerId="LiveId" clId="{5549508F-56E7-4DEA-A24A-07EFCA63A965}" dt="2025-01-13T17:06:56.222" v="22" actId="478"/>
        <pc:sldMkLst>
          <pc:docMk/>
          <pc:sldMk cId="3544253025" sldId="509"/>
        </pc:sldMkLst>
        <pc:picChg chg="del">
          <ac:chgData name="shery tawfeeq" userId="19a96e0e89ed5f52" providerId="LiveId" clId="{5549508F-56E7-4DEA-A24A-07EFCA63A965}" dt="2025-01-13T17:06:56.222" v="22" actId="478"/>
          <ac:picMkLst>
            <pc:docMk/>
            <pc:sldMk cId="3544253025" sldId="509"/>
            <ac:picMk id="4" creationId="{43CBB90A-79DA-3D42-A4FD-BEE95E770E72}"/>
          </ac:picMkLst>
        </pc:picChg>
      </pc:sldChg>
      <pc:sldChg chg="delSp modTransition modAnim">
        <pc:chgData name="shery tawfeeq" userId="19a96e0e89ed5f52" providerId="LiveId" clId="{5549508F-56E7-4DEA-A24A-07EFCA63A965}" dt="2025-01-13T17:03:13.948" v="0"/>
        <pc:sldMkLst>
          <pc:docMk/>
          <pc:sldMk cId="359579479" sldId="514"/>
        </pc:sldMkLst>
        <pc:picChg chg="del">
          <ac:chgData name="shery tawfeeq" userId="19a96e0e89ed5f52" providerId="LiveId" clId="{5549508F-56E7-4DEA-A24A-07EFCA63A965}" dt="2025-01-13T17:03:13.948" v="0"/>
          <ac:picMkLst>
            <pc:docMk/>
            <pc:sldMk cId="359579479" sldId="514"/>
            <ac:picMk id="24" creationId="{B8E482FE-AFA7-2A5A-B242-63B5CEAC771B}"/>
          </ac:picMkLst>
        </pc:picChg>
      </pc:sldChg>
      <pc:sldChg chg="delSp mod modTransition delAnim">
        <pc:chgData name="shery tawfeeq" userId="19a96e0e89ed5f52" providerId="LiveId" clId="{5549508F-56E7-4DEA-A24A-07EFCA63A965}" dt="2025-01-13T17:05:30.450" v="8" actId="478"/>
        <pc:sldMkLst>
          <pc:docMk/>
          <pc:sldMk cId="3527352462" sldId="515"/>
        </pc:sldMkLst>
        <pc:picChg chg="del">
          <ac:chgData name="shery tawfeeq" userId="19a96e0e89ed5f52" providerId="LiveId" clId="{5549508F-56E7-4DEA-A24A-07EFCA63A965}" dt="2025-01-13T17:05:30.450" v="8" actId="478"/>
          <ac:picMkLst>
            <pc:docMk/>
            <pc:sldMk cId="3527352462" sldId="515"/>
            <ac:picMk id="3" creationId="{7B59A4B2-D378-E8D1-BED4-657D19703736}"/>
          </ac:picMkLst>
        </pc:picChg>
      </pc:sldChg>
      <pc:sldChg chg="delSp mod modTransition delAnim">
        <pc:chgData name="shery tawfeeq" userId="19a96e0e89ed5f52" providerId="LiveId" clId="{5549508F-56E7-4DEA-A24A-07EFCA63A965}" dt="2025-01-13T17:05:42.507" v="10" actId="478"/>
        <pc:sldMkLst>
          <pc:docMk/>
          <pc:sldMk cId="218585562" sldId="516"/>
        </pc:sldMkLst>
        <pc:picChg chg="del">
          <ac:chgData name="shery tawfeeq" userId="19a96e0e89ed5f52" providerId="LiveId" clId="{5549508F-56E7-4DEA-A24A-07EFCA63A965}" dt="2025-01-13T17:05:42.507" v="10" actId="478"/>
          <ac:picMkLst>
            <pc:docMk/>
            <pc:sldMk cId="218585562" sldId="516"/>
            <ac:picMk id="13" creationId="{E71BE601-7CAD-B44D-1A8E-FBDEA9C005BC}"/>
          </ac:picMkLst>
        </pc:picChg>
      </pc:sldChg>
      <pc:sldChg chg="delSp mod modTransition delAnim">
        <pc:chgData name="shery tawfeeq" userId="19a96e0e89ed5f52" providerId="LiveId" clId="{5549508F-56E7-4DEA-A24A-07EFCA63A965}" dt="2025-01-13T17:05:48.493" v="11" actId="478"/>
        <pc:sldMkLst>
          <pc:docMk/>
          <pc:sldMk cId="3907331976" sldId="517"/>
        </pc:sldMkLst>
        <pc:picChg chg="del">
          <ac:chgData name="shery tawfeeq" userId="19a96e0e89ed5f52" providerId="LiveId" clId="{5549508F-56E7-4DEA-A24A-07EFCA63A965}" dt="2025-01-13T17:05:48.493" v="11" actId="478"/>
          <ac:picMkLst>
            <pc:docMk/>
            <pc:sldMk cId="3907331976" sldId="517"/>
            <ac:picMk id="3" creationId="{700E4ACA-FE7E-2D95-749C-3E5495DC717A}"/>
          </ac:picMkLst>
        </pc:picChg>
      </pc:sldChg>
      <pc:sldChg chg="delSp mod modTransition delAnim">
        <pc:chgData name="shery tawfeeq" userId="19a96e0e89ed5f52" providerId="LiveId" clId="{5549508F-56E7-4DEA-A24A-07EFCA63A965}" dt="2025-01-13T17:06:15.224" v="16" actId="478"/>
        <pc:sldMkLst>
          <pc:docMk/>
          <pc:sldMk cId="91468997" sldId="518"/>
        </pc:sldMkLst>
        <pc:picChg chg="del">
          <ac:chgData name="shery tawfeeq" userId="19a96e0e89ed5f52" providerId="LiveId" clId="{5549508F-56E7-4DEA-A24A-07EFCA63A965}" dt="2025-01-13T17:06:15.224" v="16" actId="478"/>
          <ac:picMkLst>
            <pc:docMk/>
            <pc:sldMk cId="91468997" sldId="518"/>
            <ac:picMk id="2" creationId="{B1D356B6-0CFA-2D3A-663F-CBD90985F29F}"/>
          </ac:picMkLst>
        </pc:picChg>
      </pc:sldChg>
      <pc:sldChg chg="delSp mod modTransition delAnim">
        <pc:chgData name="shery tawfeeq" userId="19a96e0e89ed5f52" providerId="LiveId" clId="{5549508F-56E7-4DEA-A24A-07EFCA63A965}" dt="2025-01-13T17:07:01.065" v="23" actId="478"/>
        <pc:sldMkLst>
          <pc:docMk/>
          <pc:sldMk cId="1224660773" sldId="519"/>
        </pc:sldMkLst>
        <pc:picChg chg="del">
          <ac:chgData name="shery tawfeeq" userId="19a96e0e89ed5f52" providerId="LiveId" clId="{5549508F-56E7-4DEA-A24A-07EFCA63A965}" dt="2025-01-13T17:07:01.065" v="23" actId="478"/>
          <ac:picMkLst>
            <pc:docMk/>
            <pc:sldMk cId="1224660773" sldId="519"/>
            <ac:picMk id="3" creationId="{3791FC96-AE57-A808-EEE3-98680E061280}"/>
          </ac:picMkLst>
        </pc:picChg>
      </pc:sldChg>
      <pc:sldChg chg="delSp mod modTransition delAnim">
        <pc:chgData name="shery tawfeeq" userId="19a96e0e89ed5f52" providerId="LiveId" clId="{5549508F-56E7-4DEA-A24A-07EFCA63A965}" dt="2025-01-13T17:07:06.891" v="24" actId="478"/>
        <pc:sldMkLst>
          <pc:docMk/>
          <pc:sldMk cId="3524483611" sldId="520"/>
        </pc:sldMkLst>
        <pc:picChg chg="del">
          <ac:chgData name="shery tawfeeq" userId="19a96e0e89ed5f52" providerId="LiveId" clId="{5549508F-56E7-4DEA-A24A-07EFCA63A965}" dt="2025-01-13T17:07:06.891" v="24" actId="478"/>
          <ac:picMkLst>
            <pc:docMk/>
            <pc:sldMk cId="3524483611" sldId="520"/>
            <ac:picMk id="9" creationId="{361EB30D-DB7D-411D-F0F6-2EAD52F6A85E}"/>
          </ac:picMkLst>
        </pc:picChg>
      </pc:sldChg>
      <pc:sldChg chg="delSp modTransition modAnim">
        <pc:chgData name="shery tawfeeq" userId="19a96e0e89ed5f52" providerId="LiveId" clId="{5549508F-56E7-4DEA-A24A-07EFCA63A965}" dt="2025-01-13T17:03:13.948" v="0"/>
        <pc:sldMkLst>
          <pc:docMk/>
          <pc:sldMk cId="594902211" sldId="521"/>
        </pc:sldMkLst>
        <pc:picChg chg="del">
          <ac:chgData name="shery tawfeeq" userId="19a96e0e89ed5f52" providerId="LiveId" clId="{5549508F-56E7-4DEA-A24A-07EFCA63A965}" dt="2025-01-13T17:03:13.948" v="0"/>
          <ac:picMkLst>
            <pc:docMk/>
            <pc:sldMk cId="594902211" sldId="521"/>
            <ac:picMk id="4" creationId="{4FED8A06-819B-737D-3401-E84B63AA0897}"/>
          </ac:picMkLst>
        </pc:picChg>
      </pc:sldChg>
      <pc:sldChg chg="delSp mod modTransition delAnim">
        <pc:chgData name="shery tawfeeq" userId="19a96e0e89ed5f52" providerId="LiveId" clId="{5549508F-56E7-4DEA-A24A-07EFCA63A965}" dt="2025-01-13T17:07:39.949" v="25" actId="478"/>
        <pc:sldMkLst>
          <pc:docMk/>
          <pc:sldMk cId="9574071" sldId="522"/>
        </pc:sldMkLst>
        <pc:picChg chg="del">
          <ac:chgData name="shery tawfeeq" userId="19a96e0e89ed5f52" providerId="LiveId" clId="{5549508F-56E7-4DEA-A24A-07EFCA63A965}" dt="2025-01-13T17:07:39.949" v="25" actId="478"/>
          <ac:picMkLst>
            <pc:docMk/>
            <pc:sldMk cId="9574071" sldId="522"/>
            <ac:picMk id="3" creationId="{109DD2A4-B882-D573-65E6-33DF76F0FB05}"/>
          </ac:picMkLst>
        </pc:picChg>
      </pc:sldChg>
      <pc:sldChg chg="delSp mod modTransition delAnim">
        <pc:chgData name="shery tawfeeq" userId="19a96e0e89ed5f52" providerId="LiveId" clId="{5549508F-56E7-4DEA-A24A-07EFCA63A965}" dt="2025-01-13T17:07:49.680" v="26" actId="478"/>
        <pc:sldMkLst>
          <pc:docMk/>
          <pc:sldMk cId="2633394226" sldId="523"/>
        </pc:sldMkLst>
        <pc:picChg chg="del">
          <ac:chgData name="shery tawfeeq" userId="19a96e0e89ed5f52" providerId="LiveId" clId="{5549508F-56E7-4DEA-A24A-07EFCA63A965}" dt="2025-01-13T17:07:49.680" v="26" actId="478"/>
          <ac:picMkLst>
            <pc:docMk/>
            <pc:sldMk cId="2633394226" sldId="523"/>
            <ac:picMk id="2" creationId="{144ED785-0F6B-7E4B-7907-774F1F27BC63}"/>
          </ac:picMkLst>
        </pc:picChg>
      </pc:sldChg>
      <pc:sldChg chg="delSp modTransition modAnim">
        <pc:chgData name="shery tawfeeq" userId="19a96e0e89ed5f52" providerId="LiveId" clId="{5549508F-56E7-4DEA-A24A-07EFCA63A965}" dt="2025-01-13T17:03:13.948" v="0"/>
        <pc:sldMkLst>
          <pc:docMk/>
          <pc:sldMk cId="2545223606" sldId="524"/>
        </pc:sldMkLst>
        <pc:picChg chg="del">
          <ac:chgData name="shery tawfeeq" userId="19a96e0e89ed5f52" providerId="LiveId" clId="{5549508F-56E7-4DEA-A24A-07EFCA63A965}" dt="2025-01-13T17:03:13.948" v="0"/>
          <ac:picMkLst>
            <pc:docMk/>
            <pc:sldMk cId="2545223606" sldId="524"/>
            <ac:picMk id="8" creationId="{D00FF667-6B35-08C5-A6FA-69DB992CD612}"/>
          </ac:picMkLst>
        </pc:picChg>
      </pc:sldChg>
      <pc:sldChg chg="delSp modTransition modAnim">
        <pc:chgData name="shery tawfeeq" userId="19a96e0e89ed5f52" providerId="LiveId" clId="{5549508F-56E7-4DEA-A24A-07EFCA63A965}" dt="2025-01-13T17:03:13.948" v="0"/>
        <pc:sldMkLst>
          <pc:docMk/>
          <pc:sldMk cId="1169311992" sldId="525"/>
        </pc:sldMkLst>
        <pc:picChg chg="del">
          <ac:chgData name="shery tawfeeq" userId="19a96e0e89ed5f52" providerId="LiveId" clId="{5549508F-56E7-4DEA-A24A-07EFCA63A965}" dt="2025-01-13T17:03:13.948" v="0"/>
          <ac:picMkLst>
            <pc:docMk/>
            <pc:sldMk cId="1169311992" sldId="525"/>
            <ac:picMk id="4" creationId="{80680A93-11C5-33B6-C68F-5A1C499310A0}"/>
          </ac:picMkLst>
        </pc:picChg>
      </pc:sldChg>
      <pc:sldChg chg="delSp modTransition modAnim">
        <pc:chgData name="shery tawfeeq" userId="19a96e0e89ed5f52" providerId="LiveId" clId="{5549508F-56E7-4DEA-A24A-07EFCA63A965}" dt="2025-01-13T17:03:13.948" v="0"/>
        <pc:sldMkLst>
          <pc:docMk/>
          <pc:sldMk cId="1045934183" sldId="526"/>
        </pc:sldMkLst>
        <pc:picChg chg="del">
          <ac:chgData name="shery tawfeeq" userId="19a96e0e89ed5f52" providerId="LiveId" clId="{5549508F-56E7-4DEA-A24A-07EFCA63A965}" dt="2025-01-13T17:03:13.948" v="0"/>
          <ac:picMkLst>
            <pc:docMk/>
            <pc:sldMk cId="1045934183" sldId="526"/>
            <ac:picMk id="8" creationId="{472CDF88-89EF-910B-2437-294241E98BB0}"/>
          </ac:picMkLst>
        </pc:picChg>
      </pc:sldChg>
      <pc:sldChg chg="delSp modTransition modAnim">
        <pc:chgData name="shery tawfeeq" userId="19a96e0e89ed5f52" providerId="LiveId" clId="{5549508F-56E7-4DEA-A24A-07EFCA63A965}" dt="2025-01-13T17:03:13.948" v="0"/>
        <pc:sldMkLst>
          <pc:docMk/>
          <pc:sldMk cId="1924070366" sldId="527"/>
        </pc:sldMkLst>
        <pc:picChg chg="del">
          <ac:chgData name="shery tawfeeq" userId="19a96e0e89ed5f52" providerId="LiveId" clId="{5549508F-56E7-4DEA-A24A-07EFCA63A965}" dt="2025-01-13T17:03:13.948" v="0"/>
          <ac:picMkLst>
            <pc:docMk/>
            <pc:sldMk cId="1924070366" sldId="527"/>
            <ac:picMk id="9" creationId="{E1FE08F4-38AE-0346-1B6B-A1037AB35307}"/>
          </ac:picMkLst>
        </pc:picChg>
      </pc:sldChg>
      <pc:sldChg chg="delSp modTransition modAnim">
        <pc:chgData name="shery tawfeeq" userId="19a96e0e89ed5f52" providerId="LiveId" clId="{5549508F-56E7-4DEA-A24A-07EFCA63A965}" dt="2025-01-13T17:03:13.948" v="0"/>
        <pc:sldMkLst>
          <pc:docMk/>
          <pc:sldMk cId="1125490800" sldId="528"/>
        </pc:sldMkLst>
        <pc:picChg chg="del">
          <ac:chgData name="shery tawfeeq" userId="19a96e0e89ed5f52" providerId="LiveId" clId="{5549508F-56E7-4DEA-A24A-07EFCA63A965}" dt="2025-01-13T17:03:13.948" v="0"/>
          <ac:picMkLst>
            <pc:docMk/>
            <pc:sldMk cId="1125490800" sldId="528"/>
            <ac:picMk id="18" creationId="{87BB4131-0ECA-08FC-06E2-D47F74688B41}"/>
          </ac:picMkLst>
        </pc:picChg>
      </pc:sldChg>
      <pc:sldChg chg="delSp modTransition modAnim">
        <pc:chgData name="shery tawfeeq" userId="19a96e0e89ed5f52" providerId="LiveId" clId="{5549508F-56E7-4DEA-A24A-07EFCA63A965}" dt="2025-01-13T17:03:13.948" v="0"/>
        <pc:sldMkLst>
          <pc:docMk/>
          <pc:sldMk cId="1304799947" sldId="529"/>
        </pc:sldMkLst>
        <pc:picChg chg="del">
          <ac:chgData name="shery tawfeeq" userId="19a96e0e89ed5f52" providerId="LiveId" clId="{5549508F-56E7-4DEA-A24A-07EFCA63A965}" dt="2025-01-13T17:03:13.948" v="0"/>
          <ac:picMkLst>
            <pc:docMk/>
            <pc:sldMk cId="1304799947" sldId="529"/>
            <ac:picMk id="4" creationId="{B3BA8857-8495-6A55-D50A-3C6CF4E99715}"/>
          </ac:picMkLst>
        </pc:picChg>
      </pc:sldChg>
      <pc:sldChg chg="delSp mod modTransition delAnim">
        <pc:chgData name="shery tawfeeq" userId="19a96e0e89ed5f52" providerId="LiveId" clId="{5549508F-56E7-4DEA-A24A-07EFCA63A965}" dt="2025-01-13T17:08:00.597" v="27" actId="478"/>
        <pc:sldMkLst>
          <pc:docMk/>
          <pc:sldMk cId="2411823110" sldId="530"/>
        </pc:sldMkLst>
        <pc:picChg chg="del">
          <ac:chgData name="shery tawfeeq" userId="19a96e0e89ed5f52" providerId="LiveId" clId="{5549508F-56E7-4DEA-A24A-07EFCA63A965}" dt="2025-01-13T17:08:00.597" v="27" actId="478"/>
          <ac:picMkLst>
            <pc:docMk/>
            <pc:sldMk cId="2411823110" sldId="530"/>
            <ac:picMk id="7" creationId="{214A1629-F8B2-8149-5391-427E1DBF48C3}"/>
          </ac:picMkLst>
        </pc:picChg>
      </pc:sldChg>
      <pc:sldChg chg="delSp modTransition modAnim">
        <pc:chgData name="shery tawfeeq" userId="19a96e0e89ed5f52" providerId="LiveId" clId="{5549508F-56E7-4DEA-A24A-07EFCA63A965}" dt="2025-01-13T17:03:13.948" v="0"/>
        <pc:sldMkLst>
          <pc:docMk/>
          <pc:sldMk cId="126941361" sldId="531"/>
        </pc:sldMkLst>
        <pc:picChg chg="del">
          <ac:chgData name="shery tawfeeq" userId="19a96e0e89ed5f52" providerId="LiveId" clId="{5549508F-56E7-4DEA-A24A-07EFCA63A965}" dt="2025-01-13T17:03:13.948" v="0"/>
          <ac:picMkLst>
            <pc:docMk/>
            <pc:sldMk cId="126941361" sldId="531"/>
            <ac:picMk id="4" creationId="{BD187572-AB22-8EF7-D3BD-467836875F6E}"/>
          </ac:picMkLst>
        </pc:picChg>
      </pc:sldChg>
      <pc:sldChg chg="delSp modTransition modAnim">
        <pc:chgData name="shery tawfeeq" userId="19a96e0e89ed5f52" providerId="LiveId" clId="{5549508F-56E7-4DEA-A24A-07EFCA63A965}" dt="2025-01-13T17:03:13.948" v="0"/>
        <pc:sldMkLst>
          <pc:docMk/>
          <pc:sldMk cId="1036844852" sldId="532"/>
        </pc:sldMkLst>
        <pc:picChg chg="del">
          <ac:chgData name="shery tawfeeq" userId="19a96e0e89ed5f52" providerId="LiveId" clId="{5549508F-56E7-4DEA-A24A-07EFCA63A965}" dt="2025-01-13T17:03:13.948" v="0"/>
          <ac:picMkLst>
            <pc:docMk/>
            <pc:sldMk cId="1036844852" sldId="532"/>
            <ac:picMk id="4" creationId="{6FD690EA-6810-65BA-A1D9-E66B8DBC1860}"/>
          </ac:picMkLst>
        </pc:picChg>
      </pc:sldChg>
      <pc:sldChg chg="delSp mod modTransition delAnim">
        <pc:chgData name="shery tawfeeq" userId="19a96e0e89ed5f52" providerId="LiveId" clId="{5549508F-56E7-4DEA-A24A-07EFCA63A965}" dt="2025-01-13T17:08:10.466" v="28" actId="478"/>
        <pc:sldMkLst>
          <pc:docMk/>
          <pc:sldMk cId="3008303037" sldId="533"/>
        </pc:sldMkLst>
        <pc:picChg chg="del">
          <ac:chgData name="shery tawfeeq" userId="19a96e0e89ed5f52" providerId="LiveId" clId="{5549508F-56E7-4DEA-A24A-07EFCA63A965}" dt="2025-01-13T17:08:10.466" v="28" actId="478"/>
          <ac:picMkLst>
            <pc:docMk/>
            <pc:sldMk cId="3008303037" sldId="533"/>
            <ac:picMk id="2" creationId="{5719A5B8-C5EF-C102-BA51-B96914B38568}"/>
          </ac:picMkLst>
        </pc:picChg>
      </pc:sldChg>
      <pc:sldChg chg="delSp modTransition modAnim">
        <pc:chgData name="shery tawfeeq" userId="19a96e0e89ed5f52" providerId="LiveId" clId="{5549508F-56E7-4DEA-A24A-07EFCA63A965}" dt="2025-01-13T17:03:13.948" v="0"/>
        <pc:sldMkLst>
          <pc:docMk/>
          <pc:sldMk cId="159840516" sldId="536"/>
        </pc:sldMkLst>
        <pc:picChg chg="del">
          <ac:chgData name="shery tawfeeq" userId="19a96e0e89ed5f52" providerId="LiveId" clId="{5549508F-56E7-4DEA-A24A-07EFCA63A965}" dt="2025-01-13T17:03:13.948" v="0"/>
          <ac:picMkLst>
            <pc:docMk/>
            <pc:sldMk cId="159840516" sldId="536"/>
            <ac:picMk id="13" creationId="{16CB3C81-8E5C-3964-F6EA-2FAB5355815C}"/>
          </ac:picMkLst>
        </pc:picChg>
      </pc:sldChg>
      <pc:sldChg chg="delSp modTransition modAnim">
        <pc:chgData name="shery tawfeeq" userId="19a96e0e89ed5f52" providerId="LiveId" clId="{5549508F-56E7-4DEA-A24A-07EFCA63A965}" dt="2025-01-13T17:03:13.948" v="0"/>
        <pc:sldMkLst>
          <pc:docMk/>
          <pc:sldMk cId="1266928858" sldId="537"/>
        </pc:sldMkLst>
        <pc:picChg chg="del">
          <ac:chgData name="shery tawfeeq" userId="19a96e0e89ed5f52" providerId="LiveId" clId="{5549508F-56E7-4DEA-A24A-07EFCA63A965}" dt="2025-01-13T17:03:13.948" v="0"/>
          <ac:picMkLst>
            <pc:docMk/>
            <pc:sldMk cId="1266928858" sldId="537"/>
            <ac:picMk id="13" creationId="{B9487BD2-71A0-5D6D-B552-574CBFA539A2}"/>
          </ac:picMkLst>
        </pc:picChg>
      </pc:sldChg>
      <pc:sldChg chg="delSp modTransition modAnim">
        <pc:chgData name="shery tawfeeq" userId="19a96e0e89ed5f52" providerId="LiveId" clId="{5549508F-56E7-4DEA-A24A-07EFCA63A965}" dt="2025-01-13T17:03:13.948" v="0"/>
        <pc:sldMkLst>
          <pc:docMk/>
          <pc:sldMk cId="460649855" sldId="538"/>
        </pc:sldMkLst>
        <pc:picChg chg="del">
          <ac:chgData name="shery tawfeeq" userId="19a96e0e89ed5f52" providerId="LiveId" clId="{5549508F-56E7-4DEA-A24A-07EFCA63A965}" dt="2025-01-13T17:03:13.948" v="0"/>
          <ac:picMkLst>
            <pc:docMk/>
            <pc:sldMk cId="460649855" sldId="538"/>
            <ac:picMk id="4" creationId="{EE8306B5-697E-52E8-ECBE-B3A5AB220270}"/>
          </ac:picMkLst>
        </pc:picChg>
      </pc:sldChg>
      <pc:sldChg chg="delSp modTransition modAnim">
        <pc:chgData name="shery tawfeeq" userId="19a96e0e89ed5f52" providerId="LiveId" clId="{5549508F-56E7-4DEA-A24A-07EFCA63A965}" dt="2025-01-13T17:03:13.948" v="0"/>
        <pc:sldMkLst>
          <pc:docMk/>
          <pc:sldMk cId="2436005967" sldId="539"/>
        </pc:sldMkLst>
        <pc:picChg chg="del">
          <ac:chgData name="shery tawfeeq" userId="19a96e0e89ed5f52" providerId="LiveId" clId="{5549508F-56E7-4DEA-A24A-07EFCA63A965}" dt="2025-01-13T17:03:13.948" v="0"/>
          <ac:picMkLst>
            <pc:docMk/>
            <pc:sldMk cId="2436005967" sldId="539"/>
            <ac:picMk id="12" creationId="{352AB2C7-6CA7-4C95-5E15-F4781103C502}"/>
          </ac:picMkLst>
        </pc:picChg>
      </pc:sldChg>
    </pc:docChg>
  </pc:docChgLst>
  <pc:docChgLst>
    <pc:chgData name="sherytaw@outlook.com" userId="305ee5a9ddb6c103" providerId="LiveId" clId="{97F46EDD-525F-473E-ADC8-7289EA73AD98}"/>
    <pc:docChg chg="undo redo custSel addSld delSld modSld sldOrd modSection">
      <pc:chgData name="sherytaw@outlook.com" userId="305ee5a9ddb6c103" providerId="LiveId" clId="{97F46EDD-525F-473E-ADC8-7289EA73AD98}" dt="2025-02-24T23:54:20.047" v="860"/>
      <pc:docMkLst>
        <pc:docMk/>
      </pc:docMkLst>
      <pc:sldChg chg="addSp modSp mod modAnim">
        <pc:chgData name="sherytaw@outlook.com" userId="305ee5a9ddb6c103" providerId="LiveId" clId="{97F46EDD-525F-473E-ADC8-7289EA73AD98}" dt="2025-02-24T23:26:57.363" v="716"/>
        <pc:sldMkLst>
          <pc:docMk/>
          <pc:sldMk cId="0" sldId="256"/>
        </pc:sldMkLst>
        <pc:spChg chg="mod">
          <ac:chgData name="sherytaw@outlook.com" userId="305ee5a9ddb6c103" providerId="LiveId" clId="{97F46EDD-525F-473E-ADC8-7289EA73AD98}" dt="2025-02-24T22:35:11.220" v="85" actId="115"/>
          <ac:spMkLst>
            <pc:docMk/>
            <pc:sldMk cId="0" sldId="256"/>
            <ac:spMk id="24" creationId="{00000000-0000-0000-0000-000000000000}"/>
          </ac:spMkLst>
        </pc:spChg>
        <pc:picChg chg="add mod">
          <ac:chgData name="sherytaw@outlook.com" userId="305ee5a9ddb6c103" providerId="LiveId" clId="{97F46EDD-525F-473E-ADC8-7289EA73AD98}" dt="2025-02-24T23:26:57.363" v="716"/>
          <ac:picMkLst>
            <pc:docMk/>
            <pc:sldMk cId="0" sldId="256"/>
            <ac:picMk id="7" creationId="{5C3DE25C-692C-4F07-B8B6-8BA2F0AB74FE}"/>
          </ac:picMkLst>
        </pc:picChg>
      </pc:sldChg>
      <pc:sldChg chg="addSp modSp mod modAnim">
        <pc:chgData name="sherytaw@outlook.com" userId="305ee5a9ddb6c103" providerId="LiveId" clId="{97F46EDD-525F-473E-ADC8-7289EA73AD98}" dt="2025-02-24T23:26:22.630" v="714"/>
        <pc:sldMkLst>
          <pc:docMk/>
          <pc:sldMk cId="0" sldId="271"/>
        </pc:sldMkLst>
        <pc:spChg chg="mod">
          <ac:chgData name="sherytaw@outlook.com" userId="305ee5a9ddb6c103" providerId="LiveId" clId="{97F46EDD-525F-473E-ADC8-7289EA73AD98}" dt="2025-02-24T22:27:59.022" v="25" actId="20577"/>
          <ac:spMkLst>
            <pc:docMk/>
            <pc:sldMk cId="0" sldId="271"/>
            <ac:spMk id="3" creationId="{A080C9CA-8DE3-13B0-66BB-6EA557808C41}"/>
          </ac:spMkLst>
        </pc:spChg>
        <pc:spChg chg="mod">
          <ac:chgData name="sherytaw@outlook.com" userId="305ee5a9ddb6c103" providerId="LiveId" clId="{97F46EDD-525F-473E-ADC8-7289EA73AD98}" dt="2025-02-24T22:28:33.152" v="31" actId="1076"/>
          <ac:spMkLst>
            <pc:docMk/>
            <pc:sldMk cId="0" sldId="271"/>
            <ac:spMk id="41" creationId="{00000000-0000-0000-0000-000000000000}"/>
          </ac:spMkLst>
        </pc:spChg>
        <pc:picChg chg="add mod">
          <ac:chgData name="sherytaw@outlook.com" userId="305ee5a9ddb6c103" providerId="LiveId" clId="{97F46EDD-525F-473E-ADC8-7289EA73AD98}" dt="2025-02-24T23:26:22.630" v="714"/>
          <ac:picMkLst>
            <pc:docMk/>
            <pc:sldMk cId="0" sldId="271"/>
            <ac:picMk id="10" creationId="{9013754D-AF43-49ED-84A3-3A7C2899F531}"/>
          </ac:picMkLst>
        </pc:picChg>
      </pc:sldChg>
      <pc:sldChg chg="addSp modSp mod modAnim">
        <pc:chgData name="sherytaw@outlook.com" userId="305ee5a9ddb6c103" providerId="LiveId" clId="{97F46EDD-525F-473E-ADC8-7289EA73AD98}" dt="2025-02-24T23:26:43.536" v="715"/>
        <pc:sldMkLst>
          <pc:docMk/>
          <pc:sldMk cId="0" sldId="276"/>
        </pc:sldMkLst>
        <pc:spChg chg="mod">
          <ac:chgData name="sherytaw@outlook.com" userId="305ee5a9ddb6c103" providerId="LiveId" clId="{97F46EDD-525F-473E-ADC8-7289EA73AD98}" dt="2025-02-24T22:35:35.960" v="92" actId="20577"/>
          <ac:spMkLst>
            <pc:docMk/>
            <pc:sldMk cId="0" sldId="276"/>
            <ac:spMk id="2" creationId="{B330EBA9-72A4-5E6F-B1C9-2BEC92BCF323}"/>
          </ac:spMkLst>
        </pc:spChg>
        <pc:spChg chg="mod">
          <ac:chgData name="sherytaw@outlook.com" userId="305ee5a9ddb6c103" providerId="LiveId" clId="{97F46EDD-525F-473E-ADC8-7289EA73AD98}" dt="2025-02-24T22:35:32.604" v="91" actId="14100"/>
          <ac:spMkLst>
            <pc:docMk/>
            <pc:sldMk cId="0" sldId="276"/>
            <ac:spMk id="3" creationId="{00000000-0000-0000-0000-000000000000}"/>
          </ac:spMkLst>
        </pc:spChg>
        <pc:spChg chg="mod">
          <ac:chgData name="sherytaw@outlook.com" userId="305ee5a9ddb6c103" providerId="LiveId" clId="{97F46EDD-525F-473E-ADC8-7289EA73AD98}" dt="2025-02-24T22:33:59.820" v="72" actId="1076"/>
          <ac:spMkLst>
            <pc:docMk/>
            <pc:sldMk cId="0" sldId="276"/>
            <ac:spMk id="48" creationId="{00000000-0000-0000-0000-000000000000}"/>
          </ac:spMkLst>
        </pc:spChg>
        <pc:picChg chg="add mod">
          <ac:chgData name="sherytaw@outlook.com" userId="305ee5a9ddb6c103" providerId="LiveId" clId="{97F46EDD-525F-473E-ADC8-7289EA73AD98}" dt="2025-02-24T23:26:43.536" v="715"/>
          <ac:picMkLst>
            <pc:docMk/>
            <pc:sldMk cId="0" sldId="276"/>
            <ac:picMk id="8" creationId="{98A789A4-BCC8-48A8-88CD-3FE4A01C2E11}"/>
          </ac:picMkLst>
        </pc:picChg>
      </pc:sldChg>
      <pc:sldChg chg="addSp modSp mod modAnim">
        <pc:chgData name="sherytaw@outlook.com" userId="305ee5a9ddb6c103" providerId="LiveId" clId="{97F46EDD-525F-473E-ADC8-7289EA73AD98}" dt="2025-02-24T23:37:26.676" v="754"/>
        <pc:sldMkLst>
          <pc:docMk/>
          <pc:sldMk cId="0" sldId="303"/>
        </pc:sldMkLst>
        <pc:spChg chg="mod">
          <ac:chgData name="sherytaw@outlook.com" userId="305ee5a9ddb6c103" providerId="LiveId" clId="{97F46EDD-525F-473E-ADC8-7289EA73AD98}" dt="2025-02-24T23:21:05.039" v="661" actId="20577"/>
          <ac:spMkLst>
            <pc:docMk/>
            <pc:sldMk cId="0" sldId="303"/>
            <ac:spMk id="7" creationId="{C3A00C53-732B-F66B-FB0E-6390320C91DF}"/>
          </ac:spMkLst>
        </pc:spChg>
        <pc:picChg chg="add mod">
          <ac:chgData name="sherytaw@outlook.com" userId="305ee5a9ddb6c103" providerId="LiveId" clId="{97F46EDD-525F-473E-ADC8-7289EA73AD98}" dt="2025-02-24T23:37:26.676" v="754"/>
          <ac:picMkLst>
            <pc:docMk/>
            <pc:sldMk cId="0" sldId="303"/>
            <ac:picMk id="14" creationId="{35C2B89E-85C2-4DC8-98AE-D1E5DF590D2A}"/>
          </ac:picMkLst>
        </pc:picChg>
      </pc:sldChg>
      <pc:sldChg chg="addSp modSp modAnim">
        <pc:chgData name="sherytaw@outlook.com" userId="305ee5a9ddb6c103" providerId="LiveId" clId="{97F46EDD-525F-473E-ADC8-7289EA73AD98}" dt="2025-02-24T23:54:20.047" v="860"/>
        <pc:sldMkLst>
          <pc:docMk/>
          <pc:sldMk cId="0" sldId="306"/>
        </pc:sldMkLst>
        <pc:picChg chg="add mod">
          <ac:chgData name="sherytaw@outlook.com" userId="305ee5a9ddb6c103" providerId="LiveId" clId="{97F46EDD-525F-473E-ADC8-7289EA73AD98}" dt="2025-02-24T23:54:20.047" v="860"/>
          <ac:picMkLst>
            <pc:docMk/>
            <pc:sldMk cId="0" sldId="306"/>
            <ac:picMk id="11" creationId="{834F2B19-49C8-4EA6-944D-1ED6A93122A8}"/>
          </ac:picMkLst>
        </pc:picChg>
      </pc:sldChg>
      <pc:sldChg chg="addSp delSp modSp mod modAnim">
        <pc:chgData name="sherytaw@outlook.com" userId="305ee5a9ddb6c103" providerId="LiveId" clId="{97F46EDD-525F-473E-ADC8-7289EA73AD98}" dt="2025-02-24T23:26:06.967" v="713"/>
        <pc:sldMkLst>
          <pc:docMk/>
          <pc:sldMk cId="0" sldId="313"/>
        </pc:sldMkLst>
        <pc:spChg chg="add del mod">
          <ac:chgData name="sherytaw@outlook.com" userId="305ee5a9ddb6c103" providerId="LiveId" clId="{97F46EDD-525F-473E-ADC8-7289EA73AD98}" dt="2025-02-24T22:26:41.669" v="9"/>
          <ac:spMkLst>
            <pc:docMk/>
            <pc:sldMk cId="0" sldId="313"/>
            <ac:spMk id="11" creationId="{0F660FF4-8B49-48C6-9553-E5DA742F90EF}"/>
          </ac:spMkLst>
        </pc:spChg>
        <pc:spChg chg="add del mod">
          <ac:chgData name="sherytaw@outlook.com" userId="305ee5a9ddb6c103" providerId="LiveId" clId="{97F46EDD-525F-473E-ADC8-7289EA73AD98}" dt="2025-02-24T22:26:50.470" v="12"/>
          <ac:spMkLst>
            <pc:docMk/>
            <pc:sldMk cId="0" sldId="313"/>
            <ac:spMk id="12" creationId="{7EC6532E-90AE-41EA-9A05-17983459C187}"/>
          </ac:spMkLst>
        </pc:spChg>
        <pc:spChg chg="add del mod">
          <ac:chgData name="sherytaw@outlook.com" userId="305ee5a9ddb6c103" providerId="LiveId" clId="{97F46EDD-525F-473E-ADC8-7289EA73AD98}" dt="2025-02-24T23:20:42.086" v="657"/>
          <ac:spMkLst>
            <pc:docMk/>
            <pc:sldMk cId="0" sldId="313"/>
            <ac:spMk id="31" creationId="{00000000-0000-0000-0000-000000000000}"/>
          </ac:spMkLst>
        </pc:spChg>
        <pc:spChg chg="mod">
          <ac:chgData name="sherytaw@outlook.com" userId="305ee5a9ddb6c103" providerId="LiveId" clId="{97F46EDD-525F-473E-ADC8-7289EA73AD98}" dt="2025-02-24T22:26:34.475" v="6" actId="20577"/>
          <ac:spMkLst>
            <pc:docMk/>
            <pc:sldMk cId="0" sldId="313"/>
            <ac:spMk id="34" creationId="{00000000-0000-0000-0000-000000000000}"/>
          </ac:spMkLst>
        </pc:spChg>
        <pc:picChg chg="add mod">
          <ac:chgData name="sherytaw@outlook.com" userId="305ee5a9ddb6c103" providerId="LiveId" clId="{97F46EDD-525F-473E-ADC8-7289EA73AD98}" dt="2025-02-24T23:26:06.967" v="713"/>
          <ac:picMkLst>
            <pc:docMk/>
            <pc:sldMk cId="0" sldId="313"/>
            <ac:picMk id="13" creationId="{1223C398-26EB-406E-8C2E-DE37C52549E2}"/>
          </ac:picMkLst>
        </pc:picChg>
      </pc:sldChg>
      <pc:sldChg chg="addSp modSp modAnim">
        <pc:chgData name="sherytaw@outlook.com" userId="305ee5a9ddb6c103" providerId="LiveId" clId="{97F46EDD-525F-473E-ADC8-7289EA73AD98}" dt="2025-02-24T23:37:08.150" v="753"/>
        <pc:sldMkLst>
          <pc:docMk/>
          <pc:sldMk cId="0" sldId="349"/>
        </pc:sldMkLst>
        <pc:picChg chg="add mod">
          <ac:chgData name="sherytaw@outlook.com" userId="305ee5a9ddb6c103" providerId="LiveId" clId="{97F46EDD-525F-473E-ADC8-7289EA73AD98}" dt="2025-02-24T23:37:08.150" v="753"/>
          <ac:picMkLst>
            <pc:docMk/>
            <pc:sldMk cId="0" sldId="349"/>
            <ac:picMk id="8" creationId="{FA713B5A-5207-40EE-9677-756B30D49C8C}"/>
          </ac:picMkLst>
        </pc:picChg>
      </pc:sldChg>
      <pc:sldChg chg="addSp modSp mod modAnim">
        <pc:chgData name="sherytaw@outlook.com" userId="305ee5a9ddb6c103" providerId="LiveId" clId="{97F46EDD-525F-473E-ADC8-7289EA73AD98}" dt="2025-02-24T23:25:25.956" v="710"/>
        <pc:sldMkLst>
          <pc:docMk/>
          <pc:sldMk cId="0" sldId="480"/>
        </pc:sldMkLst>
        <pc:spChg chg="mod">
          <ac:chgData name="sherytaw@outlook.com" userId="305ee5a9ddb6c103" providerId="LiveId" clId="{97F46EDD-525F-473E-ADC8-7289EA73AD98}" dt="2025-02-24T22:25:42.005" v="2" actId="20577"/>
          <ac:spMkLst>
            <pc:docMk/>
            <pc:sldMk cId="0" sldId="480"/>
            <ac:spMk id="34" creationId="{00000000-0000-0000-0000-000000000000}"/>
          </ac:spMkLst>
        </pc:spChg>
        <pc:picChg chg="add mod">
          <ac:chgData name="sherytaw@outlook.com" userId="305ee5a9ddb6c103" providerId="LiveId" clId="{97F46EDD-525F-473E-ADC8-7289EA73AD98}" dt="2025-02-24T23:25:25.956" v="710"/>
          <ac:picMkLst>
            <pc:docMk/>
            <pc:sldMk cId="0" sldId="480"/>
            <ac:picMk id="10" creationId="{4C8703C2-3B4E-40D3-9EA7-39745B44F083}"/>
          </ac:picMkLst>
        </pc:picChg>
      </pc:sldChg>
      <pc:sldChg chg="addSp delSp modSp mod modAnim">
        <pc:chgData name="sherytaw@outlook.com" userId="305ee5a9ddb6c103" providerId="LiveId" clId="{97F46EDD-525F-473E-ADC8-7289EA73AD98}" dt="2025-02-24T23:39:32.102" v="763" actId="1037"/>
        <pc:sldMkLst>
          <pc:docMk/>
          <pc:sldMk cId="1584672584" sldId="496"/>
        </pc:sldMkLst>
        <pc:spChg chg="mod">
          <ac:chgData name="sherytaw@outlook.com" userId="305ee5a9ddb6c103" providerId="LiveId" clId="{97F46EDD-525F-473E-ADC8-7289EA73AD98}" dt="2025-02-24T22:36:07.009" v="96" actId="20577"/>
          <ac:spMkLst>
            <pc:docMk/>
            <pc:sldMk cId="1584672584" sldId="496"/>
            <ac:spMk id="2" creationId="{B330EBA9-72A4-5E6F-B1C9-2BEC92BCF323}"/>
          </ac:spMkLst>
        </pc:spChg>
        <pc:spChg chg="del mod">
          <ac:chgData name="sherytaw@outlook.com" userId="305ee5a9ddb6c103" providerId="LiveId" clId="{97F46EDD-525F-473E-ADC8-7289EA73AD98}" dt="2025-02-24T22:35:49.314" v="94" actId="478"/>
          <ac:spMkLst>
            <pc:docMk/>
            <pc:sldMk cId="1584672584" sldId="496"/>
            <ac:spMk id="9" creationId="{542EB3AB-567F-48EB-8E67-9FFAB8084308}"/>
          </ac:spMkLst>
        </pc:spChg>
        <pc:spChg chg="add mod">
          <ac:chgData name="sherytaw@outlook.com" userId="305ee5a9ddb6c103" providerId="LiveId" clId="{97F46EDD-525F-473E-ADC8-7289EA73AD98}" dt="2025-02-24T22:35:50.367" v="95"/>
          <ac:spMkLst>
            <pc:docMk/>
            <pc:sldMk cId="1584672584" sldId="496"/>
            <ac:spMk id="10" creationId="{D658352F-7373-4268-AAF2-EA8299B7BB56}"/>
          </ac:spMkLst>
        </pc:spChg>
        <pc:spChg chg="mod">
          <ac:chgData name="sherytaw@outlook.com" userId="305ee5a9ddb6c103" providerId="LiveId" clId="{97F46EDD-525F-473E-ADC8-7289EA73AD98}" dt="2025-02-24T22:38:00.996" v="123" actId="207"/>
          <ac:spMkLst>
            <pc:docMk/>
            <pc:sldMk cId="1584672584" sldId="496"/>
            <ac:spMk id="48" creationId="{00000000-0000-0000-0000-000000000000}"/>
          </ac:spMkLst>
        </pc:spChg>
        <pc:picChg chg="del">
          <ac:chgData name="sherytaw@outlook.com" userId="305ee5a9ddb6c103" providerId="LiveId" clId="{97F46EDD-525F-473E-ADC8-7289EA73AD98}" dt="2025-02-24T22:36:50.384" v="105" actId="478"/>
          <ac:picMkLst>
            <pc:docMk/>
            <pc:sldMk cId="1584672584" sldId="496"/>
            <ac:picMk id="3" creationId="{84DBDCEE-FB97-4590-8EF7-6A99069C9081}"/>
          </ac:picMkLst>
        </pc:picChg>
        <pc:picChg chg="add mod">
          <ac:chgData name="sherytaw@outlook.com" userId="305ee5a9ddb6c103" providerId="LiveId" clId="{97F46EDD-525F-473E-ADC8-7289EA73AD98}" dt="2025-02-24T23:27:14.252" v="717"/>
          <ac:picMkLst>
            <pc:docMk/>
            <pc:sldMk cId="1584672584" sldId="496"/>
            <ac:picMk id="11" creationId="{4FCA848D-7B44-45BD-ADC2-F13B61C922AE}"/>
          </ac:picMkLst>
        </pc:picChg>
        <pc:picChg chg="add mod">
          <ac:chgData name="sherytaw@outlook.com" userId="305ee5a9ddb6c103" providerId="LiveId" clId="{97F46EDD-525F-473E-ADC8-7289EA73AD98}" dt="2025-02-24T23:39:32.102" v="763" actId="1037"/>
          <ac:picMkLst>
            <pc:docMk/>
            <pc:sldMk cId="1584672584" sldId="496"/>
            <ac:picMk id="1026" creationId="{7C432083-71B2-423F-A163-35100225D32B}"/>
          </ac:picMkLst>
        </pc:picChg>
      </pc:sldChg>
      <pc:sldChg chg="addSp modSp mod modAnim">
        <pc:chgData name="sherytaw@outlook.com" userId="305ee5a9ddb6c103" providerId="LiveId" clId="{97F46EDD-525F-473E-ADC8-7289EA73AD98}" dt="2025-02-24T23:41:10.363" v="772" actId="1076"/>
        <pc:sldMkLst>
          <pc:docMk/>
          <pc:sldMk cId="665929241" sldId="497"/>
        </pc:sldMkLst>
        <pc:spChg chg="mod">
          <ac:chgData name="sherytaw@outlook.com" userId="305ee5a9ddb6c103" providerId="LiveId" clId="{97F46EDD-525F-473E-ADC8-7289EA73AD98}" dt="2025-02-24T22:39:49.263" v="139" actId="1076"/>
          <ac:spMkLst>
            <pc:docMk/>
            <pc:sldMk cId="665929241" sldId="497"/>
            <ac:spMk id="24" creationId="{00000000-0000-0000-0000-000000000000}"/>
          </ac:spMkLst>
        </pc:spChg>
        <pc:picChg chg="add mod">
          <ac:chgData name="sherytaw@outlook.com" userId="305ee5a9ddb6c103" providerId="LiveId" clId="{97F46EDD-525F-473E-ADC8-7289EA73AD98}" dt="2025-02-24T23:27:28.190" v="718"/>
          <ac:picMkLst>
            <pc:docMk/>
            <pc:sldMk cId="665929241" sldId="497"/>
            <ac:picMk id="7" creationId="{FFD62431-1490-4E5D-B6EA-FE8CCBCCBAD6}"/>
          </ac:picMkLst>
        </pc:picChg>
        <pc:picChg chg="add mod">
          <ac:chgData name="sherytaw@outlook.com" userId="305ee5a9ddb6c103" providerId="LiveId" clId="{97F46EDD-525F-473E-ADC8-7289EA73AD98}" dt="2025-02-24T23:41:10.363" v="772" actId="1076"/>
          <ac:picMkLst>
            <pc:docMk/>
            <pc:sldMk cId="665929241" sldId="497"/>
            <ac:picMk id="2050" creationId="{8BD7F34E-CDAE-48A9-AD5C-CDEF344622ED}"/>
          </ac:picMkLst>
        </pc:picChg>
      </pc:sldChg>
      <pc:sldChg chg="addSp delSp modSp mod modAnim">
        <pc:chgData name="sherytaw@outlook.com" userId="305ee5a9ddb6c103" providerId="LiveId" clId="{97F46EDD-525F-473E-ADC8-7289EA73AD98}" dt="2025-02-24T23:27:43.090" v="719"/>
        <pc:sldMkLst>
          <pc:docMk/>
          <pc:sldMk cId="1784990302" sldId="498"/>
        </pc:sldMkLst>
        <pc:spChg chg="mod">
          <ac:chgData name="sherytaw@outlook.com" userId="305ee5a9ddb6c103" providerId="LiveId" clId="{97F46EDD-525F-473E-ADC8-7289EA73AD98}" dt="2025-02-24T22:52:06.728" v="230" actId="20577"/>
          <ac:spMkLst>
            <pc:docMk/>
            <pc:sldMk cId="1784990302" sldId="498"/>
            <ac:spMk id="4" creationId="{DD1FC93D-010B-9597-A5CE-F602525B83DB}"/>
          </ac:spMkLst>
        </pc:spChg>
        <pc:spChg chg="del">
          <ac:chgData name="sherytaw@outlook.com" userId="305ee5a9ddb6c103" providerId="LiveId" clId="{97F46EDD-525F-473E-ADC8-7289EA73AD98}" dt="2025-02-24T22:52:03.047" v="228" actId="478"/>
          <ac:spMkLst>
            <pc:docMk/>
            <pc:sldMk cId="1784990302" sldId="498"/>
            <ac:spMk id="8" creationId="{AAFD2918-0CA6-425B-B510-AFD911D13F73}"/>
          </ac:spMkLst>
        </pc:spChg>
        <pc:spChg chg="add mod">
          <ac:chgData name="sherytaw@outlook.com" userId="305ee5a9ddb6c103" providerId="LiveId" clId="{97F46EDD-525F-473E-ADC8-7289EA73AD98}" dt="2025-02-24T22:52:03.903" v="229"/>
          <ac:spMkLst>
            <pc:docMk/>
            <pc:sldMk cId="1784990302" sldId="498"/>
            <ac:spMk id="9" creationId="{C0F3109D-ECEE-45D3-8110-00B2EE8C8CAA}"/>
          </ac:spMkLst>
        </pc:spChg>
        <pc:spChg chg="mod">
          <ac:chgData name="sherytaw@outlook.com" userId="305ee5a9ddb6c103" providerId="LiveId" clId="{97F46EDD-525F-473E-ADC8-7289EA73AD98}" dt="2025-02-24T22:50:38.016" v="219"/>
          <ac:spMkLst>
            <pc:docMk/>
            <pc:sldMk cId="1784990302" sldId="498"/>
            <ac:spMk id="48" creationId="{00000000-0000-0000-0000-000000000000}"/>
          </ac:spMkLst>
        </pc:spChg>
        <pc:picChg chg="add mod">
          <ac:chgData name="sherytaw@outlook.com" userId="305ee5a9ddb6c103" providerId="LiveId" clId="{97F46EDD-525F-473E-ADC8-7289EA73AD98}" dt="2025-02-24T23:27:43.090" v="719"/>
          <ac:picMkLst>
            <pc:docMk/>
            <pc:sldMk cId="1784990302" sldId="498"/>
            <ac:picMk id="10" creationId="{DA2C3E64-1922-4FBB-B88D-B57B699C7D8D}"/>
          </ac:picMkLst>
        </pc:picChg>
        <pc:picChg chg="del">
          <ac:chgData name="sherytaw@outlook.com" userId="305ee5a9ddb6c103" providerId="LiveId" clId="{97F46EDD-525F-473E-ADC8-7289EA73AD98}" dt="2025-02-24T22:40:17.405" v="141" actId="478"/>
          <ac:picMkLst>
            <pc:docMk/>
            <pc:sldMk cId="1784990302" sldId="498"/>
            <ac:picMk id="2050" creationId="{A4BBCC44-8F9D-4CDD-9828-F9FE30078CF5}"/>
          </ac:picMkLst>
        </pc:picChg>
      </pc:sldChg>
      <pc:sldChg chg="addSp modSp mod ord modAnim">
        <pc:chgData name="sherytaw@outlook.com" userId="305ee5a9ddb6c103" providerId="LiveId" clId="{97F46EDD-525F-473E-ADC8-7289EA73AD98}" dt="2025-02-24T23:29:34.437" v="725"/>
        <pc:sldMkLst>
          <pc:docMk/>
          <pc:sldMk cId="526482925" sldId="499"/>
        </pc:sldMkLst>
        <pc:spChg chg="mod">
          <ac:chgData name="sherytaw@outlook.com" userId="305ee5a9ddb6c103" providerId="LiveId" clId="{97F46EDD-525F-473E-ADC8-7289EA73AD98}" dt="2025-02-24T22:52:50.009" v="242" actId="20577"/>
          <ac:spMkLst>
            <pc:docMk/>
            <pc:sldMk cId="526482925" sldId="499"/>
            <ac:spMk id="2" creationId="{0DABC190-C99A-32FF-6220-7CCDCD41EA02}"/>
          </ac:spMkLst>
        </pc:spChg>
        <pc:spChg chg="mod">
          <ac:chgData name="sherytaw@outlook.com" userId="305ee5a9ddb6c103" providerId="LiveId" clId="{97F46EDD-525F-473E-ADC8-7289EA73AD98}" dt="2025-02-24T23:21:20.374" v="662" actId="1076"/>
          <ac:spMkLst>
            <pc:docMk/>
            <pc:sldMk cId="526482925" sldId="499"/>
            <ac:spMk id="41" creationId="{00000000-0000-0000-0000-000000000000}"/>
          </ac:spMkLst>
        </pc:spChg>
        <pc:picChg chg="add mod">
          <ac:chgData name="sherytaw@outlook.com" userId="305ee5a9ddb6c103" providerId="LiveId" clId="{97F46EDD-525F-473E-ADC8-7289EA73AD98}" dt="2025-02-24T23:29:34.437" v="725"/>
          <ac:picMkLst>
            <pc:docMk/>
            <pc:sldMk cId="526482925" sldId="499"/>
            <ac:picMk id="10" creationId="{2F709005-F3C4-45F1-B070-F690F07E43FE}"/>
          </ac:picMkLst>
        </pc:picChg>
      </pc:sldChg>
      <pc:sldChg chg="addSp delSp modSp mod modAnim">
        <pc:chgData name="sherytaw@outlook.com" userId="305ee5a9ddb6c103" providerId="LiveId" clId="{97F46EDD-525F-473E-ADC8-7289EA73AD98}" dt="2025-02-24T23:30:59.694" v="730" actId="1036"/>
        <pc:sldMkLst>
          <pc:docMk/>
          <pc:sldMk cId="624478510" sldId="500"/>
        </pc:sldMkLst>
        <pc:spChg chg="mod">
          <ac:chgData name="sherytaw@outlook.com" userId="305ee5a9ddb6c103" providerId="LiveId" clId="{97F46EDD-525F-473E-ADC8-7289EA73AD98}" dt="2025-02-24T23:21:55.133" v="671" actId="20577"/>
          <ac:spMkLst>
            <pc:docMk/>
            <pc:sldMk cId="624478510" sldId="500"/>
            <ac:spMk id="4" creationId="{324391DB-3190-5F6C-283C-A1806AE6645F}"/>
          </ac:spMkLst>
        </pc:spChg>
        <pc:spChg chg="del">
          <ac:chgData name="sherytaw@outlook.com" userId="305ee5a9ddb6c103" providerId="LiveId" clId="{97F46EDD-525F-473E-ADC8-7289EA73AD98}" dt="2025-02-24T23:21:51.494" v="669" actId="478"/>
          <ac:spMkLst>
            <pc:docMk/>
            <pc:sldMk cId="624478510" sldId="500"/>
            <ac:spMk id="8" creationId="{97C865A5-5C66-4294-A71E-20851E088B52}"/>
          </ac:spMkLst>
        </pc:spChg>
        <pc:spChg chg="add mod">
          <ac:chgData name="sherytaw@outlook.com" userId="305ee5a9ddb6c103" providerId="LiveId" clId="{97F46EDD-525F-473E-ADC8-7289EA73AD98}" dt="2025-02-24T23:21:51.938" v="670"/>
          <ac:spMkLst>
            <pc:docMk/>
            <pc:sldMk cId="624478510" sldId="500"/>
            <ac:spMk id="9" creationId="{18DEF135-7D9C-4A11-B1A4-A064B64D4797}"/>
          </ac:spMkLst>
        </pc:spChg>
        <pc:spChg chg="mod">
          <ac:chgData name="sherytaw@outlook.com" userId="305ee5a9ddb6c103" providerId="LiveId" clId="{97F46EDD-525F-473E-ADC8-7289EA73AD98}" dt="2025-02-24T22:58:03.848" v="299" actId="14100"/>
          <ac:spMkLst>
            <pc:docMk/>
            <pc:sldMk cId="624478510" sldId="500"/>
            <ac:spMk id="25" creationId="{00000000-0000-0000-0000-000000000000}"/>
          </ac:spMkLst>
        </pc:spChg>
        <pc:spChg chg="mod">
          <ac:chgData name="sherytaw@outlook.com" userId="305ee5a9ddb6c103" providerId="LiveId" clId="{97F46EDD-525F-473E-ADC8-7289EA73AD98}" dt="2025-02-24T22:57:55.644" v="297" actId="1076"/>
          <ac:spMkLst>
            <pc:docMk/>
            <pc:sldMk cId="624478510" sldId="500"/>
            <ac:spMk id="48" creationId="{00000000-0000-0000-0000-000000000000}"/>
          </ac:spMkLst>
        </pc:spChg>
        <pc:picChg chg="add mod">
          <ac:chgData name="sherytaw@outlook.com" userId="305ee5a9ddb6c103" providerId="LiveId" clId="{97F46EDD-525F-473E-ADC8-7289EA73AD98}" dt="2025-02-24T23:30:59.694" v="730" actId="1036"/>
          <ac:picMkLst>
            <pc:docMk/>
            <pc:sldMk cId="624478510" sldId="500"/>
            <ac:picMk id="10" creationId="{CC9C354B-4F06-4944-A4EC-5D4FB4F89A5E}"/>
          </ac:picMkLst>
        </pc:picChg>
        <pc:picChg chg="del">
          <ac:chgData name="sherytaw@outlook.com" userId="305ee5a9ddb6c103" providerId="LiveId" clId="{97F46EDD-525F-473E-ADC8-7289EA73AD98}" dt="2025-02-24T22:57:29.791" v="289" actId="478"/>
          <ac:picMkLst>
            <pc:docMk/>
            <pc:sldMk cId="624478510" sldId="500"/>
            <ac:picMk id="11266" creationId="{E659E019-17CE-4F6C-8406-64549CAAAB72}"/>
          </ac:picMkLst>
        </pc:picChg>
      </pc:sldChg>
      <pc:sldChg chg="addSp delSp modSp mod modAnim">
        <pc:chgData name="sherytaw@outlook.com" userId="305ee5a9ddb6c103" providerId="LiveId" clId="{97F46EDD-525F-473E-ADC8-7289EA73AD98}" dt="2025-02-24T23:31:20.435" v="731"/>
        <pc:sldMkLst>
          <pc:docMk/>
          <pc:sldMk cId="2252565313" sldId="501"/>
        </pc:sldMkLst>
        <pc:spChg chg="mod">
          <ac:chgData name="sherytaw@outlook.com" userId="305ee5a9ddb6c103" providerId="LiveId" clId="{97F46EDD-525F-473E-ADC8-7289EA73AD98}" dt="2025-02-24T22:59:08.529" v="344" actId="1038"/>
          <ac:spMkLst>
            <pc:docMk/>
            <pc:sldMk cId="2252565313" sldId="501"/>
            <ac:spMk id="24" creationId="{00000000-0000-0000-0000-000000000000}"/>
          </ac:spMkLst>
        </pc:spChg>
        <pc:picChg chg="add mod">
          <ac:chgData name="sherytaw@outlook.com" userId="305ee5a9ddb6c103" providerId="LiveId" clId="{97F46EDD-525F-473E-ADC8-7289EA73AD98}" dt="2025-02-24T23:31:20.435" v="731"/>
          <ac:picMkLst>
            <pc:docMk/>
            <pc:sldMk cId="2252565313" sldId="501"/>
            <ac:picMk id="8" creationId="{B346724E-ADAA-424F-9478-824D32575274}"/>
          </ac:picMkLst>
        </pc:picChg>
        <pc:picChg chg="del">
          <ac:chgData name="sherytaw@outlook.com" userId="305ee5a9ddb6c103" providerId="LiveId" clId="{97F46EDD-525F-473E-ADC8-7289EA73AD98}" dt="2025-02-24T22:58:56.273" v="305" actId="478"/>
          <ac:picMkLst>
            <pc:docMk/>
            <pc:sldMk cId="2252565313" sldId="501"/>
            <ac:picMk id="9" creationId="{4944C708-0FE3-4495-ADCC-F15CE42D36B9}"/>
          </ac:picMkLst>
        </pc:picChg>
      </pc:sldChg>
      <pc:sldChg chg="addSp delSp modSp mod modAnim">
        <pc:chgData name="sherytaw@outlook.com" userId="305ee5a9ddb6c103" providerId="LiveId" clId="{97F46EDD-525F-473E-ADC8-7289EA73AD98}" dt="2025-02-24T23:32:10.176" v="734"/>
        <pc:sldMkLst>
          <pc:docMk/>
          <pc:sldMk cId="1826110906" sldId="502"/>
        </pc:sldMkLst>
        <pc:spChg chg="del">
          <ac:chgData name="sherytaw@outlook.com" userId="305ee5a9ddb6c103" providerId="LiveId" clId="{97F46EDD-525F-473E-ADC8-7289EA73AD98}" dt="2025-02-24T23:22:13.248" v="675" actId="478"/>
          <ac:spMkLst>
            <pc:docMk/>
            <pc:sldMk cId="1826110906" sldId="502"/>
            <ac:spMk id="2" creationId="{5524FC9D-060B-0575-0CB3-8D752458418A}"/>
          </ac:spMkLst>
        </pc:spChg>
        <pc:spChg chg="mod">
          <ac:chgData name="sherytaw@outlook.com" userId="305ee5a9ddb6c103" providerId="LiveId" clId="{97F46EDD-525F-473E-ADC8-7289EA73AD98}" dt="2025-02-24T23:22:16.755" v="677" actId="20577"/>
          <ac:spMkLst>
            <pc:docMk/>
            <pc:sldMk cId="1826110906" sldId="502"/>
            <ac:spMk id="6" creationId="{5A9114BA-28E0-2210-73EF-7EE18EEC10A8}"/>
          </ac:spMkLst>
        </pc:spChg>
        <pc:spChg chg="add mod">
          <ac:chgData name="sherytaw@outlook.com" userId="305ee5a9ddb6c103" providerId="LiveId" clId="{97F46EDD-525F-473E-ADC8-7289EA73AD98}" dt="2025-02-24T23:22:14.161" v="676"/>
          <ac:spMkLst>
            <pc:docMk/>
            <pc:sldMk cId="1826110906" sldId="502"/>
            <ac:spMk id="9" creationId="{E7D9B63F-01B3-4BFD-9C87-531C298E31D3}"/>
          </ac:spMkLst>
        </pc:spChg>
        <pc:spChg chg="mod">
          <ac:chgData name="sherytaw@outlook.com" userId="305ee5a9ddb6c103" providerId="LiveId" clId="{97F46EDD-525F-473E-ADC8-7289EA73AD98}" dt="2025-02-24T23:02:17.978" v="373" actId="255"/>
          <ac:spMkLst>
            <pc:docMk/>
            <pc:sldMk cId="1826110906" sldId="502"/>
            <ac:spMk id="48" creationId="{00000000-0000-0000-0000-000000000000}"/>
          </ac:spMkLst>
        </pc:spChg>
        <pc:picChg chg="add mod">
          <ac:chgData name="sherytaw@outlook.com" userId="305ee5a9ddb6c103" providerId="LiveId" clId="{97F46EDD-525F-473E-ADC8-7289EA73AD98}" dt="2025-02-24T23:32:10.176" v="734"/>
          <ac:picMkLst>
            <pc:docMk/>
            <pc:sldMk cId="1826110906" sldId="502"/>
            <ac:picMk id="10" creationId="{A1267908-1AE4-4548-BD9D-E51409E2E4EB}"/>
          </ac:picMkLst>
        </pc:picChg>
        <pc:picChg chg="del">
          <ac:chgData name="sherytaw@outlook.com" userId="305ee5a9ddb6c103" providerId="LiveId" clId="{97F46EDD-525F-473E-ADC8-7289EA73AD98}" dt="2025-02-24T23:01:52.179" v="367" actId="478"/>
          <ac:picMkLst>
            <pc:docMk/>
            <pc:sldMk cId="1826110906" sldId="502"/>
            <ac:picMk id="15362" creationId="{15D728B6-3DB5-43F1-A724-A7D632BE18A6}"/>
          </ac:picMkLst>
        </pc:picChg>
      </pc:sldChg>
      <pc:sldChg chg="addSp modSp mod modAnim">
        <pc:chgData name="sherytaw@outlook.com" userId="305ee5a9ddb6c103" providerId="LiveId" clId="{97F46EDD-525F-473E-ADC8-7289EA73AD98}" dt="2025-02-24T23:32:25.346" v="735"/>
        <pc:sldMkLst>
          <pc:docMk/>
          <pc:sldMk cId="3623418779" sldId="503"/>
        </pc:sldMkLst>
        <pc:spChg chg="mod">
          <ac:chgData name="sherytaw@outlook.com" userId="305ee5a9ddb6c103" providerId="LiveId" clId="{97F46EDD-525F-473E-ADC8-7289EA73AD98}" dt="2025-02-24T23:03:04.778" v="382" actId="1076"/>
          <ac:spMkLst>
            <pc:docMk/>
            <pc:sldMk cId="3623418779" sldId="503"/>
            <ac:spMk id="24" creationId="{00000000-0000-0000-0000-000000000000}"/>
          </ac:spMkLst>
        </pc:spChg>
        <pc:picChg chg="add mod">
          <ac:chgData name="sherytaw@outlook.com" userId="305ee5a9ddb6c103" providerId="LiveId" clId="{97F46EDD-525F-473E-ADC8-7289EA73AD98}" dt="2025-02-24T23:32:25.346" v="735"/>
          <ac:picMkLst>
            <pc:docMk/>
            <pc:sldMk cId="3623418779" sldId="503"/>
            <ac:picMk id="7" creationId="{AB4629D8-E0D4-4AEB-8F36-708DED6A5496}"/>
          </ac:picMkLst>
        </pc:picChg>
      </pc:sldChg>
      <pc:sldChg chg="del">
        <pc:chgData name="sherytaw@outlook.com" userId="305ee5a9ddb6c103" providerId="LiveId" clId="{97F46EDD-525F-473E-ADC8-7289EA73AD98}" dt="2025-02-24T23:01:33.917" v="366" actId="47"/>
        <pc:sldMkLst>
          <pc:docMk/>
          <pc:sldMk cId="262867761" sldId="504"/>
        </pc:sldMkLst>
      </pc:sldChg>
      <pc:sldChg chg="addSp delSp modSp mod modAnim">
        <pc:chgData name="sherytaw@outlook.com" userId="305ee5a9ddb6c103" providerId="LiveId" clId="{97F46EDD-525F-473E-ADC8-7289EA73AD98}" dt="2025-02-24T23:46:34.370" v="805" actId="1076"/>
        <pc:sldMkLst>
          <pc:docMk/>
          <pc:sldMk cId="3225467422" sldId="505"/>
        </pc:sldMkLst>
        <pc:spChg chg="mod">
          <ac:chgData name="sherytaw@outlook.com" userId="305ee5a9ddb6c103" providerId="LiveId" clId="{97F46EDD-525F-473E-ADC8-7289EA73AD98}" dt="2025-02-24T23:22:33.045" v="681" actId="20577"/>
          <ac:spMkLst>
            <pc:docMk/>
            <pc:sldMk cId="3225467422" sldId="505"/>
            <ac:spMk id="4" creationId="{0F11C577-AC70-4540-34D3-24C9A295110D}"/>
          </ac:spMkLst>
        </pc:spChg>
        <pc:spChg chg="del">
          <ac:chgData name="sherytaw@outlook.com" userId="305ee5a9ddb6c103" providerId="LiveId" clId="{97F46EDD-525F-473E-ADC8-7289EA73AD98}" dt="2025-02-24T23:22:36.884" v="682" actId="478"/>
          <ac:spMkLst>
            <pc:docMk/>
            <pc:sldMk cId="3225467422" sldId="505"/>
            <ac:spMk id="9" creationId="{0D13756F-8D67-4D0E-9C7C-51DA729429C3}"/>
          </ac:spMkLst>
        </pc:spChg>
        <pc:spChg chg="add mod">
          <ac:chgData name="sherytaw@outlook.com" userId="305ee5a9ddb6c103" providerId="LiveId" clId="{97F46EDD-525F-473E-ADC8-7289EA73AD98}" dt="2025-02-24T23:22:37.431" v="683"/>
          <ac:spMkLst>
            <pc:docMk/>
            <pc:sldMk cId="3225467422" sldId="505"/>
            <ac:spMk id="10" creationId="{C7DF90C2-973B-4C24-95E8-87730AD26C9E}"/>
          </ac:spMkLst>
        </pc:spChg>
        <pc:spChg chg="mod">
          <ac:chgData name="sherytaw@outlook.com" userId="305ee5a9ddb6c103" providerId="LiveId" clId="{97F46EDD-525F-473E-ADC8-7289EA73AD98}" dt="2025-02-24T23:06:52.836" v="442" actId="1076"/>
          <ac:spMkLst>
            <pc:docMk/>
            <pc:sldMk cId="3225467422" sldId="505"/>
            <ac:spMk id="48" creationId="{00000000-0000-0000-0000-000000000000}"/>
          </ac:spMkLst>
        </pc:spChg>
        <pc:picChg chg="del">
          <ac:chgData name="sherytaw@outlook.com" userId="305ee5a9ddb6c103" providerId="LiveId" clId="{97F46EDD-525F-473E-ADC8-7289EA73AD98}" dt="2025-02-24T23:06:34.606" v="439" actId="478"/>
          <ac:picMkLst>
            <pc:docMk/>
            <pc:sldMk cId="3225467422" sldId="505"/>
            <ac:picMk id="6" creationId="{B5BE251A-E7F4-4D99-9ED5-2CCF16850B28}"/>
          </ac:picMkLst>
        </pc:picChg>
        <pc:picChg chg="add mod">
          <ac:chgData name="sherytaw@outlook.com" userId="305ee5a9ddb6c103" providerId="LiveId" clId="{97F46EDD-525F-473E-ADC8-7289EA73AD98}" dt="2025-02-24T23:33:17.390" v="738"/>
          <ac:picMkLst>
            <pc:docMk/>
            <pc:sldMk cId="3225467422" sldId="505"/>
            <ac:picMk id="11" creationId="{BC45DD02-C91F-4878-AD3A-975D2E0DC22F}"/>
          </ac:picMkLst>
        </pc:picChg>
        <pc:picChg chg="add mod">
          <ac:chgData name="sherytaw@outlook.com" userId="305ee5a9ddb6c103" providerId="LiveId" clId="{97F46EDD-525F-473E-ADC8-7289EA73AD98}" dt="2025-02-24T23:46:34.370" v="805" actId="1076"/>
          <ac:picMkLst>
            <pc:docMk/>
            <pc:sldMk cId="3225467422" sldId="505"/>
            <ac:picMk id="7170" creationId="{691208A4-F040-4A59-89F9-438D4F044632}"/>
          </ac:picMkLst>
        </pc:picChg>
      </pc:sldChg>
      <pc:sldChg chg="addSp delSp modSp mod modAnim">
        <pc:chgData name="sherytaw@outlook.com" userId="305ee5a9ddb6c103" providerId="LiveId" clId="{97F46EDD-525F-473E-ADC8-7289EA73AD98}" dt="2025-02-24T23:45:57.036" v="798" actId="1440"/>
        <pc:sldMkLst>
          <pc:docMk/>
          <pc:sldMk cId="1752650320" sldId="506"/>
        </pc:sldMkLst>
        <pc:spChg chg="mod">
          <ac:chgData name="sherytaw@outlook.com" userId="305ee5a9ddb6c103" providerId="LiveId" clId="{97F46EDD-525F-473E-ADC8-7289EA73AD98}" dt="2025-02-24T23:05:30.987" v="427" actId="1076"/>
          <ac:spMkLst>
            <pc:docMk/>
            <pc:sldMk cId="1752650320" sldId="506"/>
            <ac:spMk id="24" creationId="{00000000-0000-0000-0000-000000000000}"/>
          </ac:spMkLst>
        </pc:spChg>
        <pc:picChg chg="del">
          <ac:chgData name="sherytaw@outlook.com" userId="305ee5a9ddb6c103" providerId="LiveId" clId="{97F46EDD-525F-473E-ADC8-7289EA73AD98}" dt="2025-02-24T23:05:03.248" v="420" actId="478"/>
          <ac:picMkLst>
            <pc:docMk/>
            <pc:sldMk cId="1752650320" sldId="506"/>
            <ac:picMk id="3" creationId="{2388A513-15EB-4007-842D-70F856ACEE62}"/>
          </ac:picMkLst>
        </pc:picChg>
        <pc:picChg chg="add mod">
          <ac:chgData name="sherytaw@outlook.com" userId="305ee5a9ddb6c103" providerId="LiveId" clId="{97F46EDD-525F-473E-ADC8-7289EA73AD98}" dt="2025-02-24T23:33:02.569" v="737"/>
          <ac:picMkLst>
            <pc:docMk/>
            <pc:sldMk cId="1752650320" sldId="506"/>
            <ac:picMk id="8" creationId="{0675AB60-B8ED-430F-BF6F-53A0EB4D15F6}"/>
          </ac:picMkLst>
        </pc:picChg>
        <pc:picChg chg="add mod">
          <ac:chgData name="sherytaw@outlook.com" userId="305ee5a9ddb6c103" providerId="LiveId" clId="{97F46EDD-525F-473E-ADC8-7289EA73AD98}" dt="2025-02-24T23:45:57.036" v="798" actId="1440"/>
          <ac:picMkLst>
            <pc:docMk/>
            <pc:sldMk cId="1752650320" sldId="506"/>
            <ac:picMk id="6146" creationId="{11A3F50B-F14B-442B-AEB0-DAE76FEB4B7C}"/>
          </ac:picMkLst>
        </pc:picChg>
      </pc:sldChg>
      <pc:sldChg chg="addSp delSp modSp mod modAnim">
        <pc:chgData name="sherytaw@outlook.com" userId="305ee5a9ddb6c103" providerId="LiveId" clId="{97F46EDD-525F-473E-ADC8-7289EA73AD98}" dt="2025-02-24T23:47:23.160" v="812" actId="1076"/>
        <pc:sldMkLst>
          <pc:docMk/>
          <pc:sldMk cId="1641786519" sldId="507"/>
        </pc:sldMkLst>
        <pc:spChg chg="mod">
          <ac:chgData name="sherytaw@outlook.com" userId="305ee5a9ddb6c103" providerId="LiveId" clId="{97F46EDD-525F-473E-ADC8-7289EA73AD98}" dt="2025-02-24T23:22:47.369" v="686" actId="20577"/>
          <ac:spMkLst>
            <pc:docMk/>
            <pc:sldMk cId="1641786519" sldId="507"/>
            <ac:spMk id="6" creationId="{4E23B6C3-6D38-03D8-0C32-F9B89FF9928D}"/>
          </ac:spMkLst>
        </pc:spChg>
        <pc:spChg chg="del">
          <ac:chgData name="sherytaw@outlook.com" userId="305ee5a9ddb6c103" providerId="LiveId" clId="{97F46EDD-525F-473E-ADC8-7289EA73AD98}" dt="2025-02-24T23:22:43.067" v="684" actId="478"/>
          <ac:spMkLst>
            <pc:docMk/>
            <pc:sldMk cId="1641786519" sldId="507"/>
            <ac:spMk id="8" creationId="{3308C506-9E48-400A-AF36-CA78AD0C3A41}"/>
          </ac:spMkLst>
        </pc:spChg>
        <pc:spChg chg="add mod">
          <ac:chgData name="sherytaw@outlook.com" userId="305ee5a9ddb6c103" providerId="LiveId" clId="{97F46EDD-525F-473E-ADC8-7289EA73AD98}" dt="2025-02-24T23:22:43.601" v="685"/>
          <ac:spMkLst>
            <pc:docMk/>
            <pc:sldMk cId="1641786519" sldId="507"/>
            <ac:spMk id="9" creationId="{4A92ED16-C763-4C87-9189-BA1D2E0EF272}"/>
          </ac:spMkLst>
        </pc:spChg>
        <pc:spChg chg="mod">
          <ac:chgData name="sherytaw@outlook.com" userId="305ee5a9ddb6c103" providerId="LiveId" clId="{97F46EDD-525F-473E-ADC8-7289EA73AD98}" dt="2025-02-24T23:46:41.474" v="806" actId="20577"/>
          <ac:spMkLst>
            <pc:docMk/>
            <pc:sldMk cId="1641786519" sldId="507"/>
            <ac:spMk id="48" creationId="{00000000-0000-0000-0000-000000000000}"/>
          </ac:spMkLst>
        </pc:spChg>
        <pc:picChg chg="add mod">
          <ac:chgData name="sherytaw@outlook.com" userId="305ee5a9ddb6c103" providerId="LiveId" clId="{97F46EDD-525F-473E-ADC8-7289EA73AD98}" dt="2025-02-24T23:33:45.436" v="740"/>
          <ac:picMkLst>
            <pc:docMk/>
            <pc:sldMk cId="1641786519" sldId="507"/>
            <ac:picMk id="10" creationId="{DE129536-923D-431E-A91B-53E427229EE4}"/>
          </ac:picMkLst>
        </pc:picChg>
        <pc:picChg chg="add mod">
          <ac:chgData name="sherytaw@outlook.com" userId="305ee5a9ddb6c103" providerId="LiveId" clId="{97F46EDD-525F-473E-ADC8-7289EA73AD98}" dt="2025-02-24T23:47:23.160" v="812" actId="1076"/>
          <ac:picMkLst>
            <pc:docMk/>
            <pc:sldMk cId="1641786519" sldId="507"/>
            <ac:picMk id="8194" creationId="{D3C24534-32CB-42AD-8734-AA3CD3B3E24D}"/>
          </ac:picMkLst>
        </pc:picChg>
      </pc:sldChg>
      <pc:sldChg chg="addSp delSp modSp mod modAnim">
        <pc:chgData name="sherytaw@outlook.com" userId="305ee5a9ddb6c103" providerId="LiveId" clId="{97F46EDD-525F-473E-ADC8-7289EA73AD98}" dt="2025-02-24T23:33:31.310" v="739"/>
        <pc:sldMkLst>
          <pc:docMk/>
          <pc:sldMk cId="4263090570" sldId="508"/>
        </pc:sldMkLst>
        <pc:spChg chg="mod">
          <ac:chgData name="sherytaw@outlook.com" userId="305ee5a9ddb6c103" providerId="LiveId" clId="{97F46EDD-525F-473E-ADC8-7289EA73AD98}" dt="2025-02-24T23:09:25.407" v="465" actId="2711"/>
          <ac:spMkLst>
            <pc:docMk/>
            <pc:sldMk cId="4263090570" sldId="508"/>
            <ac:spMk id="24" creationId="{00000000-0000-0000-0000-000000000000}"/>
          </ac:spMkLst>
        </pc:spChg>
        <pc:spChg chg="mod">
          <ac:chgData name="sherytaw@outlook.com" userId="305ee5a9ddb6c103" providerId="LiveId" clId="{97F46EDD-525F-473E-ADC8-7289EA73AD98}" dt="2025-02-24T23:08:27.482" v="455" actId="14100"/>
          <ac:spMkLst>
            <pc:docMk/>
            <pc:sldMk cId="4263090570" sldId="508"/>
            <ac:spMk id="25" creationId="{00000000-0000-0000-0000-000000000000}"/>
          </ac:spMkLst>
        </pc:spChg>
        <pc:picChg chg="add mod">
          <ac:chgData name="sherytaw@outlook.com" userId="305ee5a9ddb6c103" providerId="LiveId" clId="{97F46EDD-525F-473E-ADC8-7289EA73AD98}" dt="2025-02-24T23:33:31.310" v="739"/>
          <ac:picMkLst>
            <pc:docMk/>
            <pc:sldMk cId="4263090570" sldId="508"/>
            <ac:picMk id="8" creationId="{098D8F9D-83D0-4EAE-9D80-5505D6889F3A}"/>
          </ac:picMkLst>
        </pc:picChg>
        <pc:picChg chg="del">
          <ac:chgData name="sherytaw@outlook.com" userId="305ee5a9ddb6c103" providerId="LiveId" clId="{97F46EDD-525F-473E-ADC8-7289EA73AD98}" dt="2025-02-24T23:07:31.697" v="446" actId="478"/>
          <ac:picMkLst>
            <pc:docMk/>
            <pc:sldMk cId="4263090570" sldId="508"/>
            <ac:picMk id="19458" creationId="{63024DD6-B514-48A3-900D-0B76869D394D}"/>
          </ac:picMkLst>
        </pc:picChg>
      </pc:sldChg>
      <pc:sldChg chg="addSp delSp modSp mod modAnim">
        <pc:chgData name="sherytaw@outlook.com" userId="305ee5a9ddb6c103" providerId="LiveId" clId="{97F46EDD-525F-473E-ADC8-7289EA73AD98}" dt="2025-02-24T23:48:18.731" v="822" actId="1076"/>
        <pc:sldMkLst>
          <pc:docMk/>
          <pc:sldMk cId="3544253025" sldId="509"/>
        </pc:sldMkLst>
        <pc:spChg chg="add del">
          <ac:chgData name="sherytaw@outlook.com" userId="305ee5a9ddb6c103" providerId="LiveId" clId="{97F46EDD-525F-473E-ADC8-7289EA73AD98}" dt="2025-02-24T23:47:49.736" v="814" actId="478"/>
          <ac:spMkLst>
            <pc:docMk/>
            <pc:sldMk cId="3544253025" sldId="509"/>
            <ac:spMk id="2" creationId="{3C2EAD21-946F-49DC-A72C-1E08897F57C4}"/>
          </ac:spMkLst>
        </pc:spChg>
        <pc:spChg chg="mod">
          <ac:chgData name="sherytaw@outlook.com" userId="305ee5a9ddb6c103" providerId="LiveId" clId="{97F46EDD-525F-473E-ADC8-7289EA73AD98}" dt="2025-02-24T23:22:57.371" v="689" actId="20577"/>
          <ac:spMkLst>
            <pc:docMk/>
            <pc:sldMk cId="3544253025" sldId="509"/>
            <ac:spMk id="8" creationId="{36B5679F-EFB8-BDA6-F241-2B62120412D3}"/>
          </ac:spMkLst>
        </pc:spChg>
        <pc:spChg chg="add mod">
          <ac:chgData name="sherytaw@outlook.com" userId="305ee5a9ddb6c103" providerId="LiveId" clId="{97F46EDD-525F-473E-ADC8-7289EA73AD98}" dt="2025-02-24T23:22:54.452" v="688"/>
          <ac:spMkLst>
            <pc:docMk/>
            <pc:sldMk cId="3544253025" sldId="509"/>
            <ac:spMk id="9" creationId="{380E7B07-B65E-4EB5-AECD-8A9960F6F3A9}"/>
          </ac:spMkLst>
        </pc:spChg>
        <pc:spChg chg="del">
          <ac:chgData name="sherytaw@outlook.com" userId="305ee5a9ddb6c103" providerId="LiveId" clId="{97F46EDD-525F-473E-ADC8-7289EA73AD98}" dt="2025-02-24T23:22:53.950" v="687" actId="478"/>
          <ac:spMkLst>
            <pc:docMk/>
            <pc:sldMk cId="3544253025" sldId="509"/>
            <ac:spMk id="10" creationId="{85ADDB01-6FD0-4885-945F-CE79EE6F71FF}"/>
          </ac:spMkLst>
        </pc:spChg>
        <pc:spChg chg="mod">
          <ac:chgData name="sherytaw@outlook.com" userId="305ee5a9ddb6c103" providerId="LiveId" clId="{97F46EDD-525F-473E-ADC8-7289EA73AD98}" dt="2025-02-24T23:10:53.835" v="483" actId="1035"/>
          <ac:spMkLst>
            <pc:docMk/>
            <pc:sldMk cId="3544253025" sldId="509"/>
            <ac:spMk id="48" creationId="{00000000-0000-0000-0000-000000000000}"/>
          </ac:spMkLst>
        </pc:spChg>
        <pc:picChg chg="add mod">
          <ac:chgData name="sherytaw@outlook.com" userId="305ee5a9ddb6c103" providerId="LiveId" clId="{97F46EDD-525F-473E-ADC8-7289EA73AD98}" dt="2025-02-24T23:48:18.731" v="822" actId="1076"/>
          <ac:picMkLst>
            <pc:docMk/>
            <pc:sldMk cId="3544253025" sldId="509"/>
            <ac:picMk id="3" creationId="{3F2737D3-F5E7-485E-BAFF-718A9E41F743}"/>
          </ac:picMkLst>
        </pc:picChg>
        <pc:picChg chg="add mod">
          <ac:chgData name="sherytaw@outlook.com" userId="305ee5a9ddb6c103" providerId="LiveId" clId="{97F46EDD-525F-473E-ADC8-7289EA73AD98}" dt="2025-02-24T23:34:15.890" v="742"/>
          <ac:picMkLst>
            <pc:docMk/>
            <pc:sldMk cId="3544253025" sldId="509"/>
            <ac:picMk id="11" creationId="{DAB86C2A-61C8-4E5A-BF6B-A8AC50511416}"/>
          </ac:picMkLst>
        </pc:picChg>
        <pc:picChg chg="del">
          <ac:chgData name="sherytaw@outlook.com" userId="305ee5a9ddb6c103" providerId="LiveId" clId="{97F46EDD-525F-473E-ADC8-7289EA73AD98}" dt="2025-02-24T23:10:45.497" v="476" actId="478"/>
          <ac:picMkLst>
            <pc:docMk/>
            <pc:sldMk cId="3544253025" sldId="509"/>
            <ac:picMk id="20482" creationId="{8AD426AC-FEE4-4EDE-AB52-4F7198615BE5}"/>
          </ac:picMkLst>
        </pc:picChg>
      </pc:sldChg>
      <pc:sldChg chg="addSp modSp modAnim">
        <pc:chgData name="sherytaw@outlook.com" userId="305ee5a9ddb6c103" providerId="LiveId" clId="{97F46EDD-525F-473E-ADC8-7289EA73AD98}" dt="2025-02-24T23:25:39.702" v="711"/>
        <pc:sldMkLst>
          <pc:docMk/>
          <pc:sldMk cId="359579479" sldId="514"/>
        </pc:sldMkLst>
        <pc:picChg chg="add mod">
          <ac:chgData name="sherytaw@outlook.com" userId="305ee5a9ddb6c103" providerId="LiveId" clId="{97F46EDD-525F-473E-ADC8-7289EA73AD98}" dt="2025-02-24T23:25:39.702" v="711"/>
          <ac:picMkLst>
            <pc:docMk/>
            <pc:sldMk cId="359579479" sldId="514"/>
            <ac:picMk id="14" creationId="{977E9EFA-8B38-4D30-9A79-70AF2FDF7C21}"/>
          </ac:picMkLst>
        </pc:picChg>
      </pc:sldChg>
      <pc:sldChg chg="addSp delSp modSp mod modAnim">
        <pc:chgData name="sherytaw@outlook.com" userId="305ee5a9ddb6c103" providerId="LiveId" clId="{97F46EDD-525F-473E-ADC8-7289EA73AD98}" dt="2025-02-24T23:27:57.929" v="720"/>
        <pc:sldMkLst>
          <pc:docMk/>
          <pc:sldMk cId="3527352462" sldId="515"/>
        </pc:sldMkLst>
        <pc:spChg chg="mod">
          <ac:chgData name="sherytaw@outlook.com" userId="305ee5a9ddb6c103" providerId="LiveId" clId="{97F46EDD-525F-473E-ADC8-7289EA73AD98}" dt="2025-02-24T22:50:29.927" v="217"/>
          <ac:spMkLst>
            <pc:docMk/>
            <pc:sldMk cId="3527352462" sldId="515"/>
            <ac:spMk id="24" creationId="{00000000-0000-0000-0000-000000000000}"/>
          </ac:spMkLst>
        </pc:spChg>
        <pc:picChg chg="add mod">
          <ac:chgData name="sherytaw@outlook.com" userId="305ee5a9ddb6c103" providerId="LiveId" clId="{97F46EDD-525F-473E-ADC8-7289EA73AD98}" dt="2025-02-24T23:27:57.929" v="720"/>
          <ac:picMkLst>
            <pc:docMk/>
            <pc:sldMk cId="3527352462" sldId="515"/>
            <ac:picMk id="8" creationId="{F2EB2E70-4899-4F92-A544-C420D6EF906C}"/>
          </ac:picMkLst>
        </pc:picChg>
        <pc:picChg chg="del">
          <ac:chgData name="sherytaw@outlook.com" userId="305ee5a9ddb6c103" providerId="LiveId" clId="{97F46EDD-525F-473E-ADC8-7289EA73AD98}" dt="2025-02-24T22:45:51.149" v="161" actId="478"/>
          <ac:picMkLst>
            <pc:docMk/>
            <pc:sldMk cId="3527352462" sldId="515"/>
            <ac:picMk id="4098" creationId="{E1A28ECF-38D8-4599-A84C-52A1A20DC239}"/>
          </ac:picMkLst>
        </pc:picChg>
      </pc:sldChg>
      <pc:sldChg chg="addSp delSp modSp mod modAnim">
        <pc:chgData name="sherytaw@outlook.com" userId="305ee5a9ddb6c103" providerId="LiveId" clId="{97F46EDD-525F-473E-ADC8-7289EA73AD98}" dt="2025-02-24T23:43:51.681" v="784" actId="1076"/>
        <pc:sldMkLst>
          <pc:docMk/>
          <pc:sldMk cId="218585562" sldId="516"/>
        </pc:sldMkLst>
        <pc:spChg chg="add del">
          <ac:chgData name="sherytaw@outlook.com" userId="305ee5a9ddb6c103" providerId="LiveId" clId="{97F46EDD-525F-473E-ADC8-7289EA73AD98}" dt="2025-02-24T23:43:33.565" v="780" actId="478"/>
          <ac:spMkLst>
            <pc:docMk/>
            <pc:sldMk cId="218585562" sldId="516"/>
            <ac:spMk id="2" creationId="{E7542589-FCCF-4C59-864C-8B96E59F2B5E}"/>
          </ac:spMkLst>
        </pc:spChg>
        <pc:spChg chg="mod">
          <ac:chgData name="sherytaw@outlook.com" userId="305ee5a9ddb6c103" providerId="LiveId" clId="{97F46EDD-525F-473E-ADC8-7289EA73AD98}" dt="2025-02-24T22:57:08.761" v="287" actId="14100"/>
          <ac:spMkLst>
            <pc:docMk/>
            <pc:sldMk cId="218585562" sldId="516"/>
            <ac:spMk id="12" creationId="{556F71F2-8483-5A62-8234-877A906BD709}"/>
          </ac:spMkLst>
        </pc:spChg>
        <pc:picChg chg="add mod">
          <ac:chgData name="sherytaw@outlook.com" userId="305ee5a9ddb6c103" providerId="LiveId" clId="{97F46EDD-525F-473E-ADC8-7289EA73AD98}" dt="2025-02-24T23:43:51.681" v="784" actId="1076"/>
          <ac:picMkLst>
            <pc:docMk/>
            <pc:sldMk cId="218585562" sldId="516"/>
            <ac:picMk id="3" creationId="{8E8FE955-B671-495F-8B81-6C4B512FDC2A}"/>
          </ac:picMkLst>
        </pc:picChg>
        <pc:picChg chg="add mod">
          <ac:chgData name="sherytaw@outlook.com" userId="305ee5a9ddb6c103" providerId="LiveId" clId="{97F46EDD-525F-473E-ADC8-7289EA73AD98}" dt="2025-02-24T23:30:33.670" v="728"/>
          <ac:picMkLst>
            <pc:docMk/>
            <pc:sldMk cId="218585562" sldId="516"/>
            <ac:picMk id="8" creationId="{6840D60E-FB68-403B-97CB-0E0D86E53BE2}"/>
          </ac:picMkLst>
        </pc:picChg>
        <pc:picChg chg="del">
          <ac:chgData name="sherytaw@outlook.com" userId="305ee5a9ddb6c103" providerId="LiveId" clId="{97F46EDD-525F-473E-ADC8-7289EA73AD98}" dt="2025-02-24T22:57:10.750" v="288" actId="478"/>
          <ac:picMkLst>
            <pc:docMk/>
            <pc:sldMk cId="218585562" sldId="516"/>
            <ac:picMk id="10244" creationId="{9B4CFD83-4F4B-4C5E-9158-898EC1E2C2F6}"/>
          </ac:picMkLst>
        </pc:picChg>
      </pc:sldChg>
      <pc:sldChg chg="addSp delSp modSp mod modAnim">
        <pc:chgData name="sherytaw@outlook.com" userId="305ee5a9ddb6c103" providerId="LiveId" clId="{97F46EDD-525F-473E-ADC8-7289EA73AD98}" dt="2025-02-24T23:32:47.014" v="736"/>
        <pc:sldMkLst>
          <pc:docMk/>
          <pc:sldMk cId="91468997" sldId="518"/>
        </pc:sldMkLst>
        <pc:spChg chg="mod">
          <ac:chgData name="sherytaw@outlook.com" userId="305ee5a9ddb6c103" providerId="LiveId" clId="{97F46EDD-525F-473E-ADC8-7289EA73AD98}" dt="2025-02-24T23:22:26.878" v="680" actId="20577"/>
          <ac:spMkLst>
            <pc:docMk/>
            <pc:sldMk cId="91468997" sldId="518"/>
            <ac:spMk id="6" creationId="{67A697B0-3F7C-B5F2-8F1B-3AFD0E43F2A2}"/>
          </ac:spMkLst>
        </pc:spChg>
        <pc:spChg chg="del">
          <ac:chgData name="sherytaw@outlook.com" userId="305ee5a9ddb6c103" providerId="LiveId" clId="{97F46EDD-525F-473E-ADC8-7289EA73AD98}" dt="2025-02-24T23:22:23.220" v="678" actId="478"/>
          <ac:spMkLst>
            <pc:docMk/>
            <pc:sldMk cId="91468997" sldId="518"/>
            <ac:spMk id="8" creationId="{5CF87DB1-A6A1-40D8-8E6D-894D520B330A}"/>
          </ac:spMkLst>
        </pc:spChg>
        <pc:spChg chg="add mod">
          <ac:chgData name="sherytaw@outlook.com" userId="305ee5a9ddb6c103" providerId="LiveId" clId="{97F46EDD-525F-473E-ADC8-7289EA73AD98}" dt="2025-02-24T23:22:23.800" v="679"/>
          <ac:spMkLst>
            <pc:docMk/>
            <pc:sldMk cId="91468997" sldId="518"/>
            <ac:spMk id="9" creationId="{0F10057E-B3FD-4F87-BF0C-0F95FFC70955}"/>
          </ac:spMkLst>
        </pc:spChg>
        <pc:spChg chg="mod">
          <ac:chgData name="sherytaw@outlook.com" userId="305ee5a9ddb6c103" providerId="LiveId" clId="{97F46EDD-525F-473E-ADC8-7289EA73AD98}" dt="2025-02-24T23:05:53.511" v="433"/>
          <ac:spMkLst>
            <pc:docMk/>
            <pc:sldMk cId="91468997" sldId="518"/>
            <ac:spMk id="48" creationId="{D4A06513-59CB-A845-D093-D8697EC7C038}"/>
          </ac:spMkLst>
        </pc:spChg>
        <pc:picChg chg="add mod">
          <ac:chgData name="sherytaw@outlook.com" userId="305ee5a9ddb6c103" providerId="LiveId" clId="{97F46EDD-525F-473E-ADC8-7289EA73AD98}" dt="2025-02-24T23:32:47.014" v="736"/>
          <ac:picMkLst>
            <pc:docMk/>
            <pc:sldMk cId="91468997" sldId="518"/>
            <ac:picMk id="10" creationId="{DEF23D3C-ABB0-4E2A-A3F4-7E263E3E0DB2}"/>
          </ac:picMkLst>
        </pc:picChg>
        <pc:picChg chg="del">
          <ac:chgData name="sherytaw@outlook.com" userId="305ee5a9ddb6c103" providerId="LiveId" clId="{97F46EDD-525F-473E-ADC8-7289EA73AD98}" dt="2025-02-24T23:03:23.731" v="384" actId="478"/>
          <ac:picMkLst>
            <pc:docMk/>
            <pc:sldMk cId="91468997" sldId="518"/>
            <ac:picMk id="16386" creationId="{3CF31F08-F662-4E96-A202-AC4672ACFAD7}"/>
          </ac:picMkLst>
        </pc:picChg>
      </pc:sldChg>
      <pc:sldChg chg="addSp modSp mod modAnim">
        <pc:chgData name="sherytaw@outlook.com" userId="305ee5a9ddb6c103" providerId="LiveId" clId="{97F46EDD-525F-473E-ADC8-7289EA73AD98}" dt="2025-02-24T23:33:59.792" v="741"/>
        <pc:sldMkLst>
          <pc:docMk/>
          <pc:sldMk cId="1224660773" sldId="519"/>
        </pc:sldMkLst>
        <pc:spChg chg="mod">
          <ac:chgData name="sherytaw@outlook.com" userId="305ee5a9ddb6c103" providerId="LiveId" clId="{97F46EDD-525F-473E-ADC8-7289EA73AD98}" dt="2025-02-24T23:10:15.370" v="471" actId="255"/>
          <ac:spMkLst>
            <pc:docMk/>
            <pc:sldMk cId="1224660773" sldId="519"/>
            <ac:spMk id="24" creationId="{1665E88C-2EBD-7B35-DECF-107FEADF015F}"/>
          </ac:spMkLst>
        </pc:spChg>
        <pc:picChg chg="add mod">
          <ac:chgData name="sherytaw@outlook.com" userId="305ee5a9ddb6c103" providerId="LiveId" clId="{97F46EDD-525F-473E-ADC8-7289EA73AD98}" dt="2025-02-24T23:33:59.792" v="741"/>
          <ac:picMkLst>
            <pc:docMk/>
            <pc:sldMk cId="1224660773" sldId="519"/>
            <ac:picMk id="7" creationId="{AF7625F6-B280-459E-BE4B-DFE699DCBFDF}"/>
          </ac:picMkLst>
        </pc:picChg>
      </pc:sldChg>
      <pc:sldChg chg="addSp delSp modSp mod modAnim">
        <pc:chgData name="sherytaw@outlook.com" userId="305ee5a9ddb6c103" providerId="LiveId" clId="{97F46EDD-525F-473E-ADC8-7289EA73AD98}" dt="2025-02-24T23:49:52.280" v="834" actId="14100"/>
        <pc:sldMkLst>
          <pc:docMk/>
          <pc:sldMk cId="3524483611" sldId="520"/>
        </pc:sldMkLst>
        <pc:spChg chg="mod">
          <ac:chgData name="sherytaw@outlook.com" userId="305ee5a9ddb6c103" providerId="LiveId" clId="{97F46EDD-525F-473E-ADC8-7289EA73AD98}" dt="2025-02-24T23:23:18.135" v="692" actId="20577"/>
          <ac:spMkLst>
            <pc:docMk/>
            <pc:sldMk cId="3524483611" sldId="520"/>
            <ac:spMk id="6" creationId="{16899D33-9249-5E4C-C67B-98AD56696A5F}"/>
          </ac:spMkLst>
        </pc:spChg>
        <pc:spChg chg="del">
          <ac:chgData name="sherytaw@outlook.com" userId="305ee5a9ddb6c103" providerId="LiveId" clId="{97F46EDD-525F-473E-ADC8-7289EA73AD98}" dt="2025-02-24T23:23:13.418" v="690" actId="478"/>
          <ac:spMkLst>
            <pc:docMk/>
            <pc:sldMk cId="3524483611" sldId="520"/>
            <ac:spMk id="9" creationId="{DB82A4CB-B469-4E74-8DFF-FEF72C7BA228}"/>
          </ac:spMkLst>
        </pc:spChg>
        <pc:spChg chg="add mod">
          <ac:chgData name="sherytaw@outlook.com" userId="305ee5a9ddb6c103" providerId="LiveId" clId="{97F46EDD-525F-473E-ADC8-7289EA73AD98}" dt="2025-02-24T23:23:14.849" v="691"/>
          <ac:spMkLst>
            <pc:docMk/>
            <pc:sldMk cId="3524483611" sldId="520"/>
            <ac:spMk id="10" creationId="{634EBADB-27B1-497A-963B-146B02CAE61A}"/>
          </ac:spMkLst>
        </pc:spChg>
        <pc:spChg chg="mod">
          <ac:chgData name="sherytaw@outlook.com" userId="305ee5a9ddb6c103" providerId="LiveId" clId="{97F46EDD-525F-473E-ADC8-7289EA73AD98}" dt="2025-02-24T23:14:00.023" v="562" actId="14100"/>
          <ac:spMkLst>
            <pc:docMk/>
            <pc:sldMk cId="3524483611" sldId="520"/>
            <ac:spMk id="25" creationId="{9AE2ED30-5DD3-85E2-9D19-C260CA307BD6}"/>
          </ac:spMkLst>
        </pc:spChg>
        <pc:spChg chg="mod">
          <ac:chgData name="sherytaw@outlook.com" userId="305ee5a9ddb6c103" providerId="LiveId" clId="{97F46EDD-525F-473E-ADC8-7289EA73AD98}" dt="2025-02-24T23:13:53.774" v="561" actId="14100"/>
          <ac:spMkLst>
            <pc:docMk/>
            <pc:sldMk cId="3524483611" sldId="520"/>
            <ac:spMk id="48" creationId="{76AD3472-4C1E-89F0-0C3A-454CBAE92F02}"/>
          </ac:spMkLst>
        </pc:spChg>
        <pc:picChg chg="add mod">
          <ac:chgData name="sherytaw@outlook.com" userId="305ee5a9ddb6c103" providerId="LiveId" clId="{97F46EDD-525F-473E-ADC8-7289EA73AD98}" dt="2025-02-24T23:34:43.969" v="744"/>
          <ac:picMkLst>
            <pc:docMk/>
            <pc:sldMk cId="3524483611" sldId="520"/>
            <ac:picMk id="11" creationId="{88911DCC-EEC7-427D-84E2-9BE448990D2E}"/>
          </ac:picMkLst>
        </pc:picChg>
        <pc:picChg chg="add mod">
          <ac:chgData name="sherytaw@outlook.com" userId="305ee5a9ddb6c103" providerId="LiveId" clId="{97F46EDD-525F-473E-ADC8-7289EA73AD98}" dt="2025-02-24T23:49:52.280" v="834" actId="14100"/>
          <ac:picMkLst>
            <pc:docMk/>
            <pc:sldMk cId="3524483611" sldId="520"/>
            <ac:picMk id="10242" creationId="{3C423B02-B9AF-4BBF-A0D5-284AACAAB0B3}"/>
          </ac:picMkLst>
        </pc:picChg>
        <pc:picChg chg="del">
          <ac:chgData name="sherytaw@outlook.com" userId="305ee5a9ddb6c103" providerId="LiveId" clId="{97F46EDD-525F-473E-ADC8-7289EA73AD98}" dt="2025-02-24T23:24:15.056" v="693" actId="478"/>
          <ac:picMkLst>
            <pc:docMk/>
            <pc:sldMk cId="3524483611" sldId="520"/>
            <ac:picMk id="22530" creationId="{826C974B-DF04-4C14-85C2-80DFC6FE5CC8}"/>
          </ac:picMkLst>
        </pc:picChg>
      </pc:sldChg>
      <pc:sldChg chg="addSp modSp mod modAnim">
        <pc:chgData name="sherytaw@outlook.com" userId="305ee5a9ddb6c103" providerId="LiveId" clId="{97F46EDD-525F-473E-ADC8-7289EA73AD98}" dt="2025-02-24T23:34:57.764" v="745"/>
        <pc:sldMkLst>
          <pc:docMk/>
          <pc:sldMk cId="594902211" sldId="521"/>
        </pc:sldMkLst>
        <pc:spChg chg="mod">
          <ac:chgData name="sherytaw@outlook.com" userId="305ee5a9ddb6c103" providerId="LiveId" clId="{97F46EDD-525F-473E-ADC8-7289EA73AD98}" dt="2025-02-24T23:14:58.170" v="574" actId="1076"/>
          <ac:spMkLst>
            <pc:docMk/>
            <pc:sldMk cId="594902211" sldId="521"/>
            <ac:spMk id="24" creationId="{E46BA5F9-2E3E-D6DF-2051-4C760CD48170}"/>
          </ac:spMkLst>
        </pc:spChg>
        <pc:picChg chg="add mod">
          <ac:chgData name="sherytaw@outlook.com" userId="305ee5a9ddb6c103" providerId="LiveId" clId="{97F46EDD-525F-473E-ADC8-7289EA73AD98}" dt="2025-02-24T23:34:57.764" v="745"/>
          <ac:picMkLst>
            <pc:docMk/>
            <pc:sldMk cId="594902211" sldId="521"/>
            <ac:picMk id="7" creationId="{0088AA62-017A-48C1-A82A-6555AE26E788}"/>
          </ac:picMkLst>
        </pc:picChg>
      </pc:sldChg>
      <pc:sldChg chg="addSp delSp modSp mod modAnim">
        <pc:chgData name="sherytaw@outlook.com" userId="305ee5a9ddb6c103" providerId="LiveId" clId="{97F46EDD-525F-473E-ADC8-7289EA73AD98}" dt="2025-02-24T23:50:53.769" v="842" actId="1440"/>
        <pc:sldMkLst>
          <pc:docMk/>
          <pc:sldMk cId="2633394226" sldId="523"/>
        </pc:sldMkLst>
        <pc:spChg chg="mod">
          <ac:chgData name="sherytaw@outlook.com" userId="305ee5a9ddb6c103" providerId="LiveId" clId="{97F46EDD-525F-473E-ADC8-7289EA73AD98}" dt="2025-02-24T23:24:23.382" v="696" actId="20577"/>
          <ac:spMkLst>
            <pc:docMk/>
            <pc:sldMk cId="2633394226" sldId="523"/>
            <ac:spMk id="6" creationId="{52FF3592-55D3-E0D5-2709-3E337EB84E7D}"/>
          </ac:spMkLst>
        </pc:spChg>
        <pc:spChg chg="del">
          <ac:chgData name="sherytaw@outlook.com" userId="305ee5a9ddb6c103" providerId="LiveId" clId="{97F46EDD-525F-473E-ADC8-7289EA73AD98}" dt="2025-02-24T23:24:19.462" v="694" actId="478"/>
          <ac:spMkLst>
            <pc:docMk/>
            <pc:sldMk cId="2633394226" sldId="523"/>
            <ac:spMk id="8" creationId="{755AD384-06FE-4E09-9152-8CC9879AD099}"/>
          </ac:spMkLst>
        </pc:spChg>
        <pc:spChg chg="add mod">
          <ac:chgData name="sherytaw@outlook.com" userId="305ee5a9ddb6c103" providerId="LiveId" clId="{97F46EDD-525F-473E-ADC8-7289EA73AD98}" dt="2025-02-24T23:24:20.272" v="695"/>
          <ac:spMkLst>
            <pc:docMk/>
            <pc:sldMk cId="2633394226" sldId="523"/>
            <ac:spMk id="9" creationId="{FE675ECB-00E6-48B5-9385-C1BC4D488555}"/>
          </ac:spMkLst>
        </pc:spChg>
        <pc:spChg chg="mod">
          <ac:chgData name="sherytaw@outlook.com" userId="305ee5a9ddb6c103" providerId="LiveId" clId="{97F46EDD-525F-473E-ADC8-7289EA73AD98}" dt="2025-02-24T23:16:05.861" v="585" actId="207"/>
          <ac:spMkLst>
            <pc:docMk/>
            <pc:sldMk cId="2633394226" sldId="523"/>
            <ac:spMk id="48" creationId="{1C32891A-E0E2-8E71-B764-9A2646DF5891}"/>
          </ac:spMkLst>
        </pc:spChg>
        <pc:picChg chg="add mod">
          <ac:chgData name="sherytaw@outlook.com" userId="305ee5a9ddb6c103" providerId="LiveId" clId="{97F46EDD-525F-473E-ADC8-7289EA73AD98}" dt="2025-02-24T23:35:11.188" v="746"/>
          <ac:picMkLst>
            <pc:docMk/>
            <pc:sldMk cId="2633394226" sldId="523"/>
            <ac:picMk id="10" creationId="{7F97E3D5-C142-4B14-9CD4-4C1805230103}"/>
          </ac:picMkLst>
        </pc:picChg>
        <pc:picChg chg="add mod">
          <ac:chgData name="sherytaw@outlook.com" userId="305ee5a9ddb6c103" providerId="LiveId" clId="{97F46EDD-525F-473E-ADC8-7289EA73AD98}" dt="2025-02-24T23:50:53.769" v="842" actId="1440"/>
          <ac:picMkLst>
            <pc:docMk/>
            <pc:sldMk cId="2633394226" sldId="523"/>
            <ac:picMk id="11266" creationId="{D9888552-5FC7-42E5-B091-756ED5B72307}"/>
          </ac:picMkLst>
        </pc:picChg>
      </pc:sldChg>
      <pc:sldChg chg="addSp delSp modSp mod modAnim">
        <pc:chgData name="sherytaw@outlook.com" userId="305ee5a9ddb6c103" providerId="LiveId" clId="{97F46EDD-525F-473E-ADC8-7289EA73AD98}" dt="2025-02-24T23:51:54.795" v="850" actId="1076"/>
        <pc:sldMkLst>
          <pc:docMk/>
          <pc:sldMk cId="2545223606" sldId="524"/>
        </pc:sldMkLst>
        <pc:spChg chg="mod">
          <ac:chgData name="sherytaw@outlook.com" userId="305ee5a9ddb6c103" providerId="LiveId" clId="{97F46EDD-525F-473E-ADC8-7289EA73AD98}" dt="2025-02-24T23:24:37.581" v="700" actId="20577"/>
          <ac:spMkLst>
            <pc:docMk/>
            <pc:sldMk cId="2545223606" sldId="524"/>
            <ac:spMk id="24" creationId="{9DC18236-A287-F375-E4BE-6DB3488E2DBF}"/>
          </ac:spMkLst>
        </pc:spChg>
        <pc:picChg chg="add mod">
          <ac:chgData name="sherytaw@outlook.com" userId="305ee5a9ddb6c103" providerId="LiveId" clId="{97F46EDD-525F-473E-ADC8-7289EA73AD98}" dt="2025-02-24T23:35:24.192" v="747"/>
          <ac:picMkLst>
            <pc:docMk/>
            <pc:sldMk cId="2545223606" sldId="524"/>
            <ac:picMk id="8" creationId="{3C5122F0-C092-46BF-9646-3855010DF0FF}"/>
          </ac:picMkLst>
        </pc:picChg>
        <pc:picChg chg="add mod">
          <ac:chgData name="sherytaw@outlook.com" userId="305ee5a9ddb6c103" providerId="LiveId" clId="{97F46EDD-525F-473E-ADC8-7289EA73AD98}" dt="2025-02-24T23:51:54.795" v="850" actId="1076"/>
          <ac:picMkLst>
            <pc:docMk/>
            <pc:sldMk cId="2545223606" sldId="524"/>
            <ac:picMk id="12290" creationId="{24C1DA93-D61D-4DD1-B41E-C9835B5EE8BC}"/>
          </ac:picMkLst>
        </pc:picChg>
        <pc:picChg chg="del">
          <ac:chgData name="sherytaw@outlook.com" userId="305ee5a9ddb6c103" providerId="LiveId" clId="{97F46EDD-525F-473E-ADC8-7289EA73AD98}" dt="2025-02-24T23:16:25.221" v="586" actId="478"/>
          <ac:picMkLst>
            <pc:docMk/>
            <pc:sldMk cId="2545223606" sldId="524"/>
            <ac:picMk id="23554" creationId="{9643E1CA-0C16-4F28-8C7B-90739FD3166E}"/>
          </ac:picMkLst>
        </pc:picChg>
      </pc:sldChg>
      <pc:sldChg chg="addSp delSp modSp mod modAnim">
        <pc:chgData name="sherytaw@outlook.com" userId="305ee5a9ddb6c103" providerId="LiveId" clId="{97F46EDD-525F-473E-ADC8-7289EA73AD98}" dt="2025-02-24T23:35:39.943" v="748"/>
        <pc:sldMkLst>
          <pc:docMk/>
          <pc:sldMk cId="1125490800" sldId="528"/>
        </pc:sldMkLst>
        <pc:spChg chg="mod">
          <ac:chgData name="sherytaw@outlook.com" userId="305ee5a9ddb6c103" providerId="LiveId" clId="{97F46EDD-525F-473E-ADC8-7289EA73AD98}" dt="2025-02-24T23:24:46.495" v="703" actId="20577"/>
          <ac:spMkLst>
            <pc:docMk/>
            <pc:sldMk cId="1125490800" sldId="528"/>
            <ac:spMk id="6" creationId="{E0B97325-3CD3-DC3A-5424-45A4D50567EA}"/>
          </ac:spMkLst>
        </pc:spChg>
        <pc:spChg chg="del">
          <ac:chgData name="sherytaw@outlook.com" userId="305ee5a9ddb6c103" providerId="LiveId" clId="{97F46EDD-525F-473E-ADC8-7289EA73AD98}" dt="2025-02-24T23:24:43.223" v="701" actId="478"/>
          <ac:spMkLst>
            <pc:docMk/>
            <pc:sldMk cId="1125490800" sldId="528"/>
            <ac:spMk id="8" creationId="{7C4D448F-C83B-46F7-988A-6FC6FF6ED336}"/>
          </ac:spMkLst>
        </pc:spChg>
        <pc:spChg chg="add mod">
          <ac:chgData name="sherytaw@outlook.com" userId="305ee5a9ddb6c103" providerId="LiveId" clId="{97F46EDD-525F-473E-ADC8-7289EA73AD98}" dt="2025-02-24T23:24:43.787" v="702"/>
          <ac:spMkLst>
            <pc:docMk/>
            <pc:sldMk cId="1125490800" sldId="528"/>
            <ac:spMk id="9" creationId="{0E02DD1D-5F0A-4A30-B14B-2B4BC4851352}"/>
          </ac:spMkLst>
        </pc:spChg>
        <pc:spChg chg="mod">
          <ac:chgData name="sherytaw@outlook.com" userId="305ee5a9ddb6c103" providerId="LiveId" clId="{97F46EDD-525F-473E-ADC8-7289EA73AD98}" dt="2025-02-24T23:18:03.638" v="634" actId="1036"/>
          <ac:spMkLst>
            <pc:docMk/>
            <pc:sldMk cId="1125490800" sldId="528"/>
            <ac:spMk id="48" creationId="{68C0891A-1A34-A4BA-338A-CF519E24635A}"/>
          </ac:spMkLst>
        </pc:spChg>
        <pc:picChg chg="del">
          <ac:chgData name="sherytaw@outlook.com" userId="305ee5a9ddb6c103" providerId="LiveId" clId="{97F46EDD-525F-473E-ADC8-7289EA73AD98}" dt="2025-02-24T23:17:26.979" v="616" actId="478"/>
          <ac:picMkLst>
            <pc:docMk/>
            <pc:sldMk cId="1125490800" sldId="528"/>
            <ac:picMk id="3" creationId="{ECBE98B6-9A83-4140-B964-405BA7AF6972}"/>
          </ac:picMkLst>
        </pc:picChg>
        <pc:picChg chg="add mod">
          <ac:chgData name="sherytaw@outlook.com" userId="305ee5a9ddb6c103" providerId="LiveId" clId="{97F46EDD-525F-473E-ADC8-7289EA73AD98}" dt="2025-02-24T23:35:39.943" v="748"/>
          <ac:picMkLst>
            <pc:docMk/>
            <pc:sldMk cId="1125490800" sldId="528"/>
            <ac:picMk id="10" creationId="{6685D683-4F09-4CC1-B8FB-AEEC08F5AA6D}"/>
          </ac:picMkLst>
        </pc:picChg>
      </pc:sldChg>
      <pc:sldChg chg="del">
        <pc:chgData name="sherytaw@outlook.com" userId="305ee5a9ddb6c103" providerId="LiveId" clId="{97F46EDD-525F-473E-ADC8-7289EA73AD98}" dt="2025-02-24T23:09:54.563" v="466" actId="47"/>
        <pc:sldMkLst>
          <pc:docMk/>
          <pc:sldMk cId="2411823110" sldId="530"/>
        </pc:sldMkLst>
      </pc:sldChg>
      <pc:sldChg chg="addSp delSp modSp mod modAnim">
        <pc:chgData name="sherytaw@outlook.com" userId="305ee5a9ddb6c103" providerId="LiveId" clId="{97F46EDD-525F-473E-ADC8-7289EA73AD98}" dt="2025-02-24T23:25:54.029" v="712"/>
        <pc:sldMkLst>
          <pc:docMk/>
          <pc:sldMk cId="3671679015" sldId="540"/>
        </pc:sldMkLst>
        <pc:spChg chg="add mod">
          <ac:chgData name="sherytaw@outlook.com" userId="305ee5a9ddb6c103" providerId="LiveId" clId="{97F46EDD-525F-473E-ADC8-7289EA73AD98}" dt="2025-02-24T22:26:02.021" v="4"/>
          <ac:spMkLst>
            <pc:docMk/>
            <pc:sldMk cId="3671679015" sldId="540"/>
            <ac:spMk id="11" creationId="{9CE1B9CB-1DFF-4B5B-A801-C0FE74CD21C3}"/>
          </ac:spMkLst>
        </pc:spChg>
        <pc:spChg chg="del">
          <ac:chgData name="sherytaw@outlook.com" userId="305ee5a9ddb6c103" providerId="LiveId" clId="{97F46EDD-525F-473E-ADC8-7289EA73AD98}" dt="2025-02-24T22:26:00.539" v="3" actId="478"/>
          <ac:spMkLst>
            <pc:docMk/>
            <pc:sldMk cId="3671679015" sldId="540"/>
            <ac:spMk id="12" creationId="{D0514984-9877-4B58-8E5A-9C769874F4F4}"/>
          </ac:spMkLst>
        </pc:spChg>
        <pc:spChg chg="mod">
          <ac:chgData name="sherytaw@outlook.com" userId="305ee5a9ddb6c103" providerId="LiveId" clId="{97F46EDD-525F-473E-ADC8-7289EA73AD98}" dt="2025-02-24T22:26:05.777" v="5" actId="20577"/>
          <ac:spMkLst>
            <pc:docMk/>
            <pc:sldMk cId="3671679015" sldId="540"/>
            <ac:spMk id="34" creationId="{9E515E13-0760-1EB4-A361-FB83D8BD956D}"/>
          </ac:spMkLst>
        </pc:spChg>
        <pc:picChg chg="add mod">
          <ac:chgData name="sherytaw@outlook.com" userId="305ee5a9ddb6c103" providerId="LiveId" clId="{97F46EDD-525F-473E-ADC8-7289EA73AD98}" dt="2025-02-24T23:25:54.029" v="712"/>
          <ac:picMkLst>
            <pc:docMk/>
            <pc:sldMk cId="3671679015" sldId="540"/>
            <ac:picMk id="13" creationId="{F9C975E5-17D3-4106-A923-CA73919D4D5A}"/>
          </ac:picMkLst>
        </pc:picChg>
      </pc:sldChg>
      <pc:sldChg chg="addSp delSp modSp mod modAnim">
        <pc:chgData name="sherytaw@outlook.com" userId="305ee5a9ddb6c103" providerId="LiveId" clId="{97F46EDD-525F-473E-ADC8-7289EA73AD98}" dt="2025-02-24T23:28:12.993" v="721"/>
        <pc:sldMkLst>
          <pc:docMk/>
          <pc:sldMk cId="3114025151" sldId="541"/>
        </pc:sldMkLst>
        <pc:spChg chg="mod">
          <ac:chgData name="sherytaw@outlook.com" userId="305ee5a9ddb6c103" providerId="LiveId" clId="{97F46EDD-525F-473E-ADC8-7289EA73AD98}" dt="2025-02-24T22:52:17.217" v="233" actId="20577"/>
          <ac:spMkLst>
            <pc:docMk/>
            <pc:sldMk cId="3114025151" sldId="541"/>
            <ac:spMk id="4" creationId="{40C9AD35-C64E-B0F4-F69E-BDCD91D01B74}"/>
          </ac:spMkLst>
        </pc:spChg>
        <pc:spChg chg="del">
          <ac:chgData name="sherytaw@outlook.com" userId="305ee5a9ddb6c103" providerId="LiveId" clId="{97F46EDD-525F-473E-ADC8-7289EA73AD98}" dt="2025-02-24T22:52:13.551" v="231" actId="478"/>
          <ac:spMkLst>
            <pc:docMk/>
            <pc:sldMk cId="3114025151" sldId="541"/>
            <ac:spMk id="9" creationId="{079A58B3-682F-4A76-82FE-118FC3C3DFC7}"/>
          </ac:spMkLst>
        </pc:spChg>
        <pc:spChg chg="add mod">
          <ac:chgData name="sherytaw@outlook.com" userId="305ee5a9ddb6c103" providerId="LiveId" clId="{97F46EDD-525F-473E-ADC8-7289EA73AD98}" dt="2025-02-24T22:52:14.497" v="232"/>
          <ac:spMkLst>
            <pc:docMk/>
            <pc:sldMk cId="3114025151" sldId="541"/>
            <ac:spMk id="10" creationId="{2EF85BBF-E3C0-407E-8EA1-939C2040C7F5}"/>
          </ac:spMkLst>
        </pc:spChg>
        <pc:spChg chg="mod">
          <ac:chgData name="sherytaw@outlook.com" userId="305ee5a9ddb6c103" providerId="LiveId" clId="{97F46EDD-525F-473E-ADC8-7289EA73AD98}" dt="2025-02-24T22:50:19.138" v="213"/>
          <ac:spMkLst>
            <pc:docMk/>
            <pc:sldMk cId="3114025151" sldId="541"/>
            <ac:spMk id="48" creationId="{1698561E-7A09-CC1E-86D7-47E93456F2DD}"/>
          </ac:spMkLst>
        </pc:spChg>
        <pc:picChg chg="add mod">
          <ac:chgData name="sherytaw@outlook.com" userId="305ee5a9ddb6c103" providerId="LiveId" clId="{97F46EDD-525F-473E-ADC8-7289EA73AD98}" dt="2025-02-24T23:28:12.993" v="721"/>
          <ac:picMkLst>
            <pc:docMk/>
            <pc:sldMk cId="3114025151" sldId="541"/>
            <ac:picMk id="11" creationId="{792EB623-9AF6-4983-AA68-DB22EE97E758}"/>
          </ac:picMkLst>
        </pc:picChg>
        <pc:picChg chg="del">
          <ac:chgData name="sherytaw@outlook.com" userId="305ee5a9ddb6c103" providerId="LiveId" clId="{97F46EDD-525F-473E-ADC8-7289EA73AD98}" dt="2025-02-24T22:48:03.632" v="190" actId="478"/>
          <ac:picMkLst>
            <pc:docMk/>
            <pc:sldMk cId="3114025151" sldId="541"/>
            <ac:picMk id="5122" creationId="{6662EB91-2752-4510-8E7A-A2BC2EC4A797}"/>
          </ac:picMkLst>
        </pc:picChg>
      </pc:sldChg>
      <pc:sldChg chg="addSp delSp modSp mod modAnim">
        <pc:chgData name="sherytaw@outlook.com" userId="305ee5a9ddb6c103" providerId="LiveId" clId="{97F46EDD-525F-473E-ADC8-7289EA73AD98}" dt="2025-02-24T23:28:29.124" v="722"/>
        <pc:sldMkLst>
          <pc:docMk/>
          <pc:sldMk cId="670278996" sldId="542"/>
        </pc:sldMkLst>
        <pc:spChg chg="mod">
          <ac:chgData name="sherytaw@outlook.com" userId="305ee5a9ddb6c103" providerId="LiveId" clId="{97F46EDD-525F-473E-ADC8-7289EA73AD98}" dt="2025-02-24T22:50:53.323" v="220" actId="1076"/>
          <ac:spMkLst>
            <pc:docMk/>
            <pc:sldMk cId="670278996" sldId="542"/>
            <ac:spMk id="24" creationId="{A1E3F80E-9FAC-81EB-BEE0-3181F9CC8659}"/>
          </ac:spMkLst>
        </pc:spChg>
        <pc:picChg chg="add mod">
          <ac:chgData name="sherytaw@outlook.com" userId="305ee5a9ddb6c103" providerId="LiveId" clId="{97F46EDD-525F-473E-ADC8-7289EA73AD98}" dt="2025-02-24T23:28:29.124" v="722"/>
          <ac:picMkLst>
            <pc:docMk/>
            <pc:sldMk cId="670278996" sldId="542"/>
            <ac:picMk id="8" creationId="{468DA963-87CE-40F4-9C87-531B013B46B2}"/>
          </ac:picMkLst>
        </pc:picChg>
        <pc:picChg chg="del">
          <ac:chgData name="sherytaw@outlook.com" userId="305ee5a9ddb6c103" providerId="LiveId" clId="{97F46EDD-525F-473E-ADC8-7289EA73AD98}" dt="2025-02-24T22:48:45.562" v="194" actId="478"/>
          <ac:picMkLst>
            <pc:docMk/>
            <pc:sldMk cId="670278996" sldId="542"/>
            <ac:picMk id="6146" creationId="{B2EE0C0E-C65B-4AB7-9F16-AACB99CE032D}"/>
          </ac:picMkLst>
        </pc:picChg>
      </pc:sldChg>
      <pc:sldChg chg="addSp delSp modSp mod modAnim">
        <pc:chgData name="sherytaw@outlook.com" userId="305ee5a9ddb6c103" providerId="LiveId" clId="{97F46EDD-525F-473E-ADC8-7289EA73AD98}" dt="2025-02-24T23:31:53.981" v="733"/>
        <pc:sldMkLst>
          <pc:docMk/>
          <pc:sldMk cId="2518361319" sldId="543"/>
        </pc:sldMkLst>
        <pc:spChg chg="mod">
          <ac:chgData name="sherytaw@outlook.com" userId="305ee5a9ddb6c103" providerId="LiveId" clId="{97F46EDD-525F-473E-ADC8-7289EA73AD98}" dt="2025-02-24T23:01:26.060" v="365" actId="403"/>
          <ac:spMkLst>
            <pc:docMk/>
            <pc:sldMk cId="2518361319" sldId="543"/>
            <ac:spMk id="24" creationId="{F08261FC-FE1B-3B18-0109-CFAC86895DC0}"/>
          </ac:spMkLst>
        </pc:spChg>
        <pc:picChg chg="add mod">
          <ac:chgData name="sherytaw@outlook.com" userId="305ee5a9ddb6c103" providerId="LiveId" clId="{97F46EDD-525F-473E-ADC8-7289EA73AD98}" dt="2025-02-24T23:31:53.981" v="733"/>
          <ac:picMkLst>
            <pc:docMk/>
            <pc:sldMk cId="2518361319" sldId="543"/>
            <ac:picMk id="8" creationId="{A13BAC05-E814-4037-9CD3-1EB87D3DF6ED}"/>
          </ac:picMkLst>
        </pc:picChg>
        <pc:picChg chg="del">
          <ac:chgData name="sherytaw@outlook.com" userId="305ee5a9ddb6c103" providerId="LiveId" clId="{97F46EDD-525F-473E-ADC8-7289EA73AD98}" dt="2025-02-24T23:00:42.081" v="356" actId="478"/>
          <ac:picMkLst>
            <pc:docMk/>
            <pc:sldMk cId="2518361319" sldId="543"/>
            <ac:picMk id="14340" creationId="{714475ED-BCE1-449D-8C85-E1559D6F037F}"/>
          </ac:picMkLst>
        </pc:picChg>
      </pc:sldChg>
      <pc:sldChg chg="addSp delSp modSp mod modAnim">
        <pc:chgData name="sherytaw@outlook.com" userId="305ee5a9ddb6c103" providerId="LiveId" clId="{97F46EDD-525F-473E-ADC8-7289EA73AD98}" dt="2025-02-24T23:44:54.651" v="792" actId="1076"/>
        <pc:sldMkLst>
          <pc:docMk/>
          <pc:sldMk cId="3417038398" sldId="544"/>
        </pc:sldMkLst>
        <pc:spChg chg="mod">
          <ac:chgData name="sherytaw@outlook.com" userId="305ee5a9ddb6c103" providerId="LiveId" clId="{97F46EDD-525F-473E-ADC8-7289EA73AD98}" dt="2025-02-24T23:22:04.863" v="674" actId="20577"/>
          <ac:spMkLst>
            <pc:docMk/>
            <pc:sldMk cId="3417038398" sldId="544"/>
            <ac:spMk id="6" creationId="{A9ADE130-0AB1-C24F-ED36-D9349173D0AE}"/>
          </ac:spMkLst>
        </pc:spChg>
        <pc:spChg chg="add mod">
          <ac:chgData name="sherytaw@outlook.com" userId="305ee5a9ddb6c103" providerId="LiveId" clId="{97F46EDD-525F-473E-ADC8-7289EA73AD98}" dt="2025-02-24T23:22:01.819" v="673"/>
          <ac:spMkLst>
            <pc:docMk/>
            <pc:sldMk cId="3417038398" sldId="544"/>
            <ac:spMk id="9" creationId="{36D48B90-4E66-491D-B633-635335DEC79F}"/>
          </ac:spMkLst>
        </pc:spChg>
        <pc:spChg chg="del">
          <ac:chgData name="sherytaw@outlook.com" userId="305ee5a9ddb6c103" providerId="LiveId" clId="{97F46EDD-525F-473E-ADC8-7289EA73AD98}" dt="2025-02-24T23:22:01.408" v="672" actId="478"/>
          <ac:spMkLst>
            <pc:docMk/>
            <pc:sldMk cId="3417038398" sldId="544"/>
            <ac:spMk id="11" creationId="{293ABE3F-70B3-4F2A-ACF2-BA76E8DDA316}"/>
          </ac:spMkLst>
        </pc:spChg>
        <pc:spChg chg="mod">
          <ac:chgData name="sherytaw@outlook.com" userId="305ee5a9ddb6c103" providerId="LiveId" clId="{97F46EDD-525F-473E-ADC8-7289EA73AD98}" dt="2025-02-24T22:59:57.185" v="353" actId="1076"/>
          <ac:spMkLst>
            <pc:docMk/>
            <pc:sldMk cId="3417038398" sldId="544"/>
            <ac:spMk id="25" creationId="{E04D2411-655D-321B-ACC0-2ECD1C4D588B}"/>
          </ac:spMkLst>
        </pc:spChg>
        <pc:spChg chg="mod">
          <ac:chgData name="sherytaw@outlook.com" userId="305ee5a9ddb6c103" providerId="LiveId" clId="{97F46EDD-525F-473E-ADC8-7289EA73AD98}" dt="2025-02-24T23:00:10.774" v="354" actId="1076"/>
          <ac:spMkLst>
            <pc:docMk/>
            <pc:sldMk cId="3417038398" sldId="544"/>
            <ac:spMk id="48" creationId="{7CFA09A9-4CFC-31C0-05D1-D8272CDB3A0B}"/>
          </ac:spMkLst>
        </pc:spChg>
        <pc:picChg chg="add mod">
          <ac:chgData name="sherytaw@outlook.com" userId="305ee5a9ddb6c103" providerId="LiveId" clId="{97F46EDD-525F-473E-ADC8-7289EA73AD98}" dt="2025-02-24T23:31:39.744" v="732"/>
          <ac:picMkLst>
            <pc:docMk/>
            <pc:sldMk cId="3417038398" sldId="544"/>
            <ac:picMk id="10" creationId="{E99E4C7D-FDA7-4EB1-ACB6-EDC90C05BE8B}"/>
          </ac:picMkLst>
        </pc:picChg>
        <pc:picChg chg="del">
          <ac:chgData name="sherytaw@outlook.com" userId="305ee5a9ddb6c103" providerId="LiveId" clId="{97F46EDD-525F-473E-ADC8-7289EA73AD98}" dt="2025-02-24T22:59:49.147" v="351" actId="478"/>
          <ac:picMkLst>
            <pc:docMk/>
            <pc:sldMk cId="3417038398" sldId="544"/>
            <ac:picMk id="12" creationId="{55E42BCF-028A-47B2-936E-6A19B73A2443}"/>
          </ac:picMkLst>
        </pc:picChg>
        <pc:picChg chg="add del">
          <ac:chgData name="sherytaw@outlook.com" userId="305ee5a9ddb6c103" providerId="LiveId" clId="{97F46EDD-525F-473E-ADC8-7289EA73AD98}" dt="2025-02-24T23:44:36.924" v="786"/>
          <ac:picMkLst>
            <pc:docMk/>
            <pc:sldMk cId="3417038398" sldId="544"/>
            <ac:picMk id="5122" creationId="{CEB96397-A46C-400D-BCEF-B8ED8DCEDB97}"/>
          </ac:picMkLst>
        </pc:picChg>
        <pc:picChg chg="add mod">
          <ac:chgData name="sherytaw@outlook.com" userId="305ee5a9ddb6c103" providerId="LiveId" clId="{97F46EDD-525F-473E-ADC8-7289EA73AD98}" dt="2025-02-24T23:44:54.651" v="792" actId="1076"/>
          <ac:picMkLst>
            <pc:docMk/>
            <pc:sldMk cId="3417038398" sldId="544"/>
            <ac:picMk id="5124" creationId="{8564CC92-8DAE-4E48-AA62-5758681EF834}"/>
          </ac:picMkLst>
        </pc:picChg>
      </pc:sldChg>
      <pc:sldChg chg="addSp delSp modSp mod modAnim">
        <pc:chgData name="sherytaw@outlook.com" userId="305ee5a9ddb6c103" providerId="LiveId" clId="{97F46EDD-525F-473E-ADC8-7289EA73AD98}" dt="2025-02-24T23:34:30.291" v="743"/>
        <pc:sldMkLst>
          <pc:docMk/>
          <pc:sldMk cId="3644598750" sldId="545"/>
        </pc:sldMkLst>
        <pc:spChg chg="mod">
          <ac:chgData name="sherytaw@outlook.com" userId="305ee5a9ddb6c103" providerId="LiveId" clId="{97F46EDD-525F-473E-ADC8-7289EA73AD98}" dt="2025-02-24T23:13:18.561" v="556" actId="1035"/>
          <ac:spMkLst>
            <pc:docMk/>
            <pc:sldMk cId="3644598750" sldId="545"/>
            <ac:spMk id="24" creationId="{BBD2B736-CB45-8399-98DB-F08249406E42}"/>
          </ac:spMkLst>
        </pc:spChg>
        <pc:picChg chg="add mod">
          <ac:chgData name="sherytaw@outlook.com" userId="305ee5a9ddb6c103" providerId="LiveId" clId="{97F46EDD-525F-473E-ADC8-7289EA73AD98}" dt="2025-02-24T23:34:30.291" v="743"/>
          <ac:picMkLst>
            <pc:docMk/>
            <pc:sldMk cId="3644598750" sldId="545"/>
            <ac:picMk id="8" creationId="{CB3F174E-CCAB-4917-9576-4B6C7FC4637A}"/>
          </ac:picMkLst>
        </pc:picChg>
        <pc:picChg chg="del mod">
          <ac:chgData name="sherytaw@outlook.com" userId="305ee5a9ddb6c103" providerId="LiveId" clId="{97F46EDD-525F-473E-ADC8-7289EA73AD98}" dt="2025-02-24T23:12:00.714" v="494" actId="478"/>
          <ac:picMkLst>
            <pc:docMk/>
            <pc:sldMk cId="3644598750" sldId="545"/>
            <ac:picMk id="21506" creationId="{63909FC9-3166-462C-A92B-56BBF6987121}"/>
          </ac:picMkLst>
        </pc:picChg>
      </pc:sldChg>
      <pc:sldChg chg="addSp delSp modSp mod modAnim">
        <pc:chgData name="sherytaw@outlook.com" userId="305ee5a9ddb6c103" providerId="LiveId" clId="{97F46EDD-525F-473E-ADC8-7289EA73AD98}" dt="2025-02-24T23:36:52.095" v="752"/>
        <pc:sldMkLst>
          <pc:docMk/>
          <pc:sldMk cId="3780930707" sldId="548"/>
        </pc:sldMkLst>
        <pc:spChg chg="add mod">
          <ac:chgData name="sherytaw@outlook.com" userId="305ee5a9ddb6c103" providerId="LiveId" clId="{97F46EDD-525F-473E-ADC8-7289EA73AD98}" dt="2025-02-24T23:20:53.808" v="659"/>
          <ac:spMkLst>
            <pc:docMk/>
            <pc:sldMk cId="3780930707" sldId="548"/>
            <ac:spMk id="11" creationId="{6335F068-C60B-426B-83B0-C3C28A574479}"/>
          </ac:spMkLst>
        </pc:spChg>
        <pc:spChg chg="del">
          <ac:chgData name="sherytaw@outlook.com" userId="305ee5a9ddb6c103" providerId="LiveId" clId="{97F46EDD-525F-473E-ADC8-7289EA73AD98}" dt="2025-02-24T23:20:53.017" v="658" actId="478"/>
          <ac:spMkLst>
            <pc:docMk/>
            <pc:sldMk cId="3780930707" sldId="548"/>
            <ac:spMk id="12" creationId="{E5081CAD-002D-4625-96FA-78BA510AA0F1}"/>
          </ac:spMkLst>
        </pc:spChg>
        <pc:spChg chg="mod">
          <ac:chgData name="sherytaw@outlook.com" userId="305ee5a9ddb6c103" providerId="LiveId" clId="{97F46EDD-525F-473E-ADC8-7289EA73AD98}" dt="2025-02-24T23:20:57.417" v="660" actId="20577"/>
          <ac:spMkLst>
            <pc:docMk/>
            <pc:sldMk cId="3780930707" sldId="548"/>
            <ac:spMk id="34" creationId="{2D51B4B8-AB2E-4EBB-848C-57235FED54E9}"/>
          </ac:spMkLst>
        </pc:spChg>
        <pc:picChg chg="add mod">
          <ac:chgData name="sherytaw@outlook.com" userId="305ee5a9ddb6c103" providerId="LiveId" clId="{97F46EDD-525F-473E-ADC8-7289EA73AD98}" dt="2025-02-24T23:36:52.095" v="752"/>
          <ac:picMkLst>
            <pc:docMk/>
            <pc:sldMk cId="3780930707" sldId="548"/>
            <ac:picMk id="13" creationId="{2F6A9F3C-A6AC-4780-8653-167793EB1C69}"/>
          </ac:picMkLst>
        </pc:picChg>
      </pc:sldChg>
      <pc:sldChg chg="addSp delSp modSp mod modAnim">
        <pc:chgData name="sherytaw@outlook.com" userId="305ee5a9ddb6c103" providerId="LiveId" clId="{97F46EDD-525F-473E-ADC8-7289EA73AD98}" dt="2025-02-24T23:42:52.011" v="778" actId="1440"/>
        <pc:sldMkLst>
          <pc:docMk/>
          <pc:sldMk cId="1036739446" sldId="549"/>
        </pc:sldMkLst>
        <pc:spChg chg="mod">
          <ac:chgData name="sherytaw@outlook.com" userId="305ee5a9ddb6c103" providerId="LiveId" clId="{97F46EDD-525F-473E-ADC8-7289EA73AD98}" dt="2025-02-24T22:52:25.046" v="236" actId="20577"/>
          <ac:spMkLst>
            <pc:docMk/>
            <pc:sldMk cId="1036739446" sldId="549"/>
            <ac:spMk id="4" creationId="{40C9AD35-C64E-B0F4-F69E-BDCD91D01B74}"/>
          </ac:spMkLst>
        </pc:spChg>
        <pc:spChg chg="del">
          <ac:chgData name="sherytaw@outlook.com" userId="305ee5a9ddb6c103" providerId="LiveId" clId="{97F46EDD-525F-473E-ADC8-7289EA73AD98}" dt="2025-02-24T22:52:21.180" v="234" actId="478"/>
          <ac:spMkLst>
            <pc:docMk/>
            <pc:sldMk cId="1036739446" sldId="549"/>
            <ac:spMk id="9" creationId="{7BFDEDDF-6FD8-4651-8B35-75BE4D80D87D}"/>
          </ac:spMkLst>
        </pc:spChg>
        <pc:spChg chg="add mod">
          <ac:chgData name="sherytaw@outlook.com" userId="305ee5a9ddb6c103" providerId="LiveId" clId="{97F46EDD-525F-473E-ADC8-7289EA73AD98}" dt="2025-02-24T22:52:22.184" v="235"/>
          <ac:spMkLst>
            <pc:docMk/>
            <pc:sldMk cId="1036739446" sldId="549"/>
            <ac:spMk id="10" creationId="{AF940003-DEE3-4456-84D1-07F9A3B14053}"/>
          </ac:spMkLst>
        </pc:spChg>
        <pc:spChg chg="mod">
          <ac:chgData name="sherytaw@outlook.com" userId="305ee5a9ddb6c103" providerId="LiveId" clId="{97F46EDD-525F-473E-ADC8-7289EA73AD98}" dt="2025-02-24T22:51:42.382" v="227" actId="1076"/>
          <ac:spMkLst>
            <pc:docMk/>
            <pc:sldMk cId="1036739446" sldId="549"/>
            <ac:spMk id="48" creationId="{1698561E-7A09-CC1E-86D7-47E93456F2DD}"/>
          </ac:spMkLst>
        </pc:spChg>
        <pc:picChg chg="add mod">
          <ac:chgData name="sherytaw@outlook.com" userId="305ee5a9ddb6c103" providerId="LiveId" clId="{97F46EDD-525F-473E-ADC8-7289EA73AD98}" dt="2025-02-24T23:28:49.259" v="723"/>
          <ac:picMkLst>
            <pc:docMk/>
            <pc:sldMk cId="1036739446" sldId="549"/>
            <ac:picMk id="11" creationId="{C6D98681-00B5-43D3-8BAB-0C87E518CE7E}"/>
          </ac:picMkLst>
        </pc:picChg>
        <pc:picChg chg="add mod">
          <ac:chgData name="sherytaw@outlook.com" userId="305ee5a9ddb6c103" providerId="LiveId" clId="{97F46EDD-525F-473E-ADC8-7289EA73AD98}" dt="2025-02-24T23:42:52.011" v="778" actId="1440"/>
          <ac:picMkLst>
            <pc:docMk/>
            <pc:sldMk cId="1036739446" sldId="549"/>
            <ac:picMk id="3074" creationId="{29B45FF4-0B0B-434E-9EB8-7CF377D7C4CD}"/>
          </ac:picMkLst>
        </pc:picChg>
        <pc:picChg chg="del">
          <ac:chgData name="sherytaw@outlook.com" userId="305ee5a9ddb6c103" providerId="LiveId" clId="{97F46EDD-525F-473E-ADC8-7289EA73AD98}" dt="2025-02-24T22:51:06.754" v="221" actId="478"/>
          <ac:picMkLst>
            <pc:docMk/>
            <pc:sldMk cId="1036739446" sldId="549"/>
            <ac:picMk id="7170" creationId="{AE2E4F51-33EE-4983-B1D3-D36E7CC6C27A}"/>
          </ac:picMkLst>
        </pc:picChg>
      </pc:sldChg>
      <pc:sldChg chg="addSp delSp modSp del mod">
        <pc:chgData name="sherytaw@outlook.com" userId="305ee5a9ddb6c103" providerId="LiveId" clId="{97F46EDD-525F-473E-ADC8-7289EA73AD98}" dt="2025-02-24T23:29:32.264" v="724" actId="47"/>
        <pc:sldMkLst>
          <pc:docMk/>
          <pc:sldMk cId="4014279945" sldId="550"/>
        </pc:sldMkLst>
        <pc:spChg chg="mod">
          <ac:chgData name="sherytaw@outlook.com" userId="305ee5a9ddb6c103" providerId="LiveId" clId="{97F46EDD-525F-473E-ADC8-7289EA73AD98}" dt="2025-02-24T22:52:38.334" v="239" actId="20577"/>
          <ac:spMkLst>
            <pc:docMk/>
            <pc:sldMk cId="4014279945" sldId="550"/>
            <ac:spMk id="4" creationId="{40C9AD35-C64E-B0F4-F69E-BDCD91D01B74}"/>
          </ac:spMkLst>
        </pc:spChg>
        <pc:spChg chg="del">
          <ac:chgData name="sherytaw@outlook.com" userId="305ee5a9ddb6c103" providerId="LiveId" clId="{97F46EDD-525F-473E-ADC8-7289EA73AD98}" dt="2025-02-24T22:52:31.798" v="237" actId="478"/>
          <ac:spMkLst>
            <pc:docMk/>
            <pc:sldMk cId="4014279945" sldId="550"/>
            <ac:spMk id="9" creationId="{1F5E7047-630E-4962-89B4-2BEF92C748D0}"/>
          </ac:spMkLst>
        </pc:spChg>
        <pc:spChg chg="add mod">
          <ac:chgData name="sherytaw@outlook.com" userId="305ee5a9ddb6c103" providerId="LiveId" clId="{97F46EDD-525F-473E-ADC8-7289EA73AD98}" dt="2025-02-24T22:52:32.612" v="238"/>
          <ac:spMkLst>
            <pc:docMk/>
            <pc:sldMk cId="4014279945" sldId="550"/>
            <ac:spMk id="10" creationId="{D99C3A05-F84C-4EB2-A009-1B7E34360298}"/>
          </ac:spMkLst>
        </pc:spChg>
      </pc:sldChg>
      <pc:sldChg chg="addSp delSp modSp mod modAnim">
        <pc:chgData name="sherytaw@outlook.com" userId="305ee5a9ddb6c103" providerId="LiveId" clId="{97F46EDD-525F-473E-ADC8-7289EA73AD98}" dt="2025-02-24T23:30:15.478" v="727"/>
        <pc:sldMkLst>
          <pc:docMk/>
          <pc:sldMk cId="2512310279" sldId="551"/>
        </pc:sldMkLst>
        <pc:spChg chg="mod">
          <ac:chgData name="sherytaw@outlook.com" userId="305ee5a9ddb6c103" providerId="LiveId" clId="{97F46EDD-525F-473E-ADC8-7289EA73AD98}" dt="2025-02-24T23:21:38.985" v="668" actId="20577"/>
          <ac:spMkLst>
            <pc:docMk/>
            <pc:sldMk cId="2512310279" sldId="551"/>
            <ac:spMk id="4" creationId="{40C9AD35-C64E-B0F4-F69E-BDCD91D01B74}"/>
          </ac:spMkLst>
        </pc:spChg>
        <pc:spChg chg="mod">
          <ac:chgData name="sherytaw@outlook.com" userId="305ee5a9ddb6c103" providerId="LiveId" clId="{97F46EDD-525F-473E-ADC8-7289EA73AD98}" dt="2025-02-24T23:21:33.582" v="667"/>
          <ac:spMkLst>
            <pc:docMk/>
            <pc:sldMk cId="2512310279" sldId="551"/>
            <ac:spMk id="10" creationId="{DBFC4CE9-9D6B-4697-BB4B-AA267482192C}"/>
          </ac:spMkLst>
        </pc:spChg>
        <pc:spChg chg="mod">
          <ac:chgData name="sherytaw@outlook.com" userId="305ee5a9ddb6c103" providerId="LiveId" clId="{97F46EDD-525F-473E-ADC8-7289EA73AD98}" dt="2025-02-24T22:55:56.189" v="278" actId="1036"/>
          <ac:spMkLst>
            <pc:docMk/>
            <pc:sldMk cId="2512310279" sldId="551"/>
            <ac:spMk id="48" creationId="{1698561E-7A09-CC1E-86D7-47E93456F2DD}"/>
          </ac:spMkLst>
        </pc:spChg>
        <pc:picChg chg="add mod">
          <ac:chgData name="sherytaw@outlook.com" userId="305ee5a9ddb6c103" providerId="LiveId" clId="{97F46EDD-525F-473E-ADC8-7289EA73AD98}" dt="2025-02-24T23:30:15.478" v="727"/>
          <ac:picMkLst>
            <pc:docMk/>
            <pc:sldMk cId="2512310279" sldId="551"/>
            <ac:picMk id="9" creationId="{C442CF52-8D11-4AC5-BA8C-E714BBC0750F}"/>
          </ac:picMkLst>
        </pc:picChg>
        <pc:picChg chg="del">
          <ac:chgData name="sherytaw@outlook.com" userId="305ee5a9ddb6c103" providerId="LiveId" clId="{97F46EDD-525F-473E-ADC8-7289EA73AD98}" dt="2025-02-24T22:55:48.528" v="275" actId="478"/>
          <ac:picMkLst>
            <pc:docMk/>
            <pc:sldMk cId="2512310279" sldId="551"/>
            <ac:picMk id="9220" creationId="{092F84C4-A0C0-4CD0-9563-466B40396D65}"/>
          </ac:picMkLst>
        </pc:picChg>
      </pc:sldChg>
      <pc:sldChg chg="del">
        <pc:chgData name="sherytaw@outlook.com" userId="305ee5a9ddb6c103" providerId="LiveId" clId="{97F46EDD-525F-473E-ADC8-7289EA73AD98}" dt="2025-02-24T23:29:32.264" v="724" actId="47"/>
        <pc:sldMkLst>
          <pc:docMk/>
          <pc:sldMk cId="1552009908" sldId="552"/>
        </pc:sldMkLst>
      </pc:sldChg>
      <pc:sldChg chg="addSp delSp modSp mod modAnim">
        <pc:chgData name="sherytaw@outlook.com" userId="305ee5a9ddb6c103" providerId="LiveId" clId="{97F46EDD-525F-473E-ADC8-7289EA73AD98}" dt="2025-02-24T23:29:58.903" v="726"/>
        <pc:sldMkLst>
          <pc:docMk/>
          <pc:sldMk cId="1691646628" sldId="553"/>
        </pc:sldMkLst>
        <pc:spChg chg="mod">
          <ac:chgData name="sherytaw@outlook.com" userId="305ee5a9ddb6c103" providerId="LiveId" clId="{97F46EDD-525F-473E-ADC8-7289EA73AD98}" dt="2025-02-24T22:55:02.222" v="268" actId="1076"/>
          <ac:spMkLst>
            <pc:docMk/>
            <pc:sldMk cId="1691646628" sldId="553"/>
            <ac:spMk id="24" creationId="{A1E3F80E-9FAC-81EB-BEE0-3181F9CC8659}"/>
          </ac:spMkLst>
        </pc:spChg>
        <pc:picChg chg="del">
          <ac:chgData name="sherytaw@outlook.com" userId="305ee5a9ddb6c103" providerId="LiveId" clId="{97F46EDD-525F-473E-ADC8-7289EA73AD98}" dt="2025-02-24T22:54:21.952" v="260" actId="478"/>
          <ac:picMkLst>
            <pc:docMk/>
            <pc:sldMk cId="1691646628" sldId="553"/>
            <ac:picMk id="2" creationId="{399D7CD7-9156-43A1-B88A-D4F10088AF04}"/>
          </ac:picMkLst>
        </pc:picChg>
        <pc:picChg chg="add mod">
          <ac:chgData name="sherytaw@outlook.com" userId="305ee5a9ddb6c103" providerId="LiveId" clId="{97F46EDD-525F-473E-ADC8-7289EA73AD98}" dt="2025-02-24T23:29:58.903" v="726"/>
          <ac:picMkLst>
            <pc:docMk/>
            <pc:sldMk cId="1691646628" sldId="553"/>
            <ac:picMk id="8" creationId="{725B1184-AA5F-4B1D-BC15-39D4E0DFC301}"/>
          </ac:picMkLst>
        </pc:picChg>
      </pc:sldChg>
      <pc:sldChg chg="addSp delSp modSp mod modAnim">
        <pc:chgData name="sherytaw@outlook.com" userId="305ee5a9ddb6c103" providerId="LiveId" clId="{97F46EDD-525F-473E-ADC8-7289EA73AD98}" dt="2025-02-24T23:36:15.199" v="750"/>
        <pc:sldMkLst>
          <pc:docMk/>
          <pc:sldMk cId="2648529914" sldId="554"/>
        </pc:sldMkLst>
        <pc:spChg chg="mod">
          <ac:chgData name="sherytaw@outlook.com" userId="305ee5a9ddb6c103" providerId="LiveId" clId="{97F46EDD-525F-473E-ADC8-7289EA73AD98}" dt="2025-02-24T23:24:56.061" v="706" actId="20577"/>
          <ac:spMkLst>
            <pc:docMk/>
            <pc:sldMk cId="2648529914" sldId="554"/>
            <ac:spMk id="6" creationId="{E0B97325-3CD3-DC3A-5424-45A4D50567EA}"/>
          </ac:spMkLst>
        </pc:spChg>
        <pc:spChg chg="del">
          <ac:chgData name="sherytaw@outlook.com" userId="305ee5a9ddb6c103" providerId="LiveId" clId="{97F46EDD-525F-473E-ADC8-7289EA73AD98}" dt="2025-02-24T23:24:52.863" v="704" actId="478"/>
          <ac:spMkLst>
            <pc:docMk/>
            <pc:sldMk cId="2648529914" sldId="554"/>
            <ac:spMk id="8" creationId="{E27DEC96-2611-4B33-9A63-C29CF4A5765C}"/>
          </ac:spMkLst>
        </pc:spChg>
        <pc:spChg chg="add mod">
          <ac:chgData name="sherytaw@outlook.com" userId="305ee5a9ddb6c103" providerId="LiveId" clId="{97F46EDD-525F-473E-ADC8-7289EA73AD98}" dt="2025-02-24T23:24:53.338" v="705"/>
          <ac:spMkLst>
            <pc:docMk/>
            <pc:sldMk cId="2648529914" sldId="554"/>
            <ac:spMk id="9" creationId="{1A359783-2934-4927-82D1-584B03C542FB}"/>
          </ac:spMkLst>
        </pc:spChg>
        <pc:spChg chg="mod">
          <ac:chgData name="sherytaw@outlook.com" userId="305ee5a9ddb6c103" providerId="LiveId" clId="{97F46EDD-525F-473E-ADC8-7289EA73AD98}" dt="2025-02-24T23:19:20.148" v="647"/>
          <ac:spMkLst>
            <pc:docMk/>
            <pc:sldMk cId="2648529914" sldId="554"/>
            <ac:spMk id="48" creationId="{68C0891A-1A34-A4BA-338A-CF519E24635A}"/>
          </ac:spMkLst>
        </pc:spChg>
        <pc:picChg chg="add mod">
          <ac:chgData name="sherytaw@outlook.com" userId="305ee5a9ddb6c103" providerId="LiveId" clId="{97F46EDD-525F-473E-ADC8-7289EA73AD98}" dt="2025-02-24T23:36:15.199" v="750"/>
          <ac:picMkLst>
            <pc:docMk/>
            <pc:sldMk cId="2648529914" sldId="554"/>
            <ac:picMk id="10" creationId="{511000BB-AF7A-4238-B02F-28A40C5FDBF4}"/>
          </ac:picMkLst>
        </pc:picChg>
      </pc:sldChg>
      <pc:sldChg chg="addSp modSp mod modAnim">
        <pc:chgData name="sherytaw@outlook.com" userId="305ee5a9ddb6c103" providerId="LiveId" clId="{97F46EDD-525F-473E-ADC8-7289EA73AD98}" dt="2025-02-24T23:35:58.660" v="749"/>
        <pc:sldMkLst>
          <pc:docMk/>
          <pc:sldMk cId="1635810345" sldId="555"/>
        </pc:sldMkLst>
        <pc:spChg chg="mod">
          <ac:chgData name="sherytaw@outlook.com" userId="305ee5a9ddb6c103" providerId="LiveId" clId="{97F46EDD-525F-473E-ADC8-7289EA73AD98}" dt="2025-02-24T23:18:51.558" v="643" actId="1076"/>
          <ac:spMkLst>
            <pc:docMk/>
            <pc:sldMk cId="1635810345" sldId="555"/>
            <ac:spMk id="24" creationId="{9DC18236-A287-F375-E4BE-6DB3488E2DBF}"/>
          </ac:spMkLst>
        </pc:spChg>
        <pc:picChg chg="add mod">
          <ac:chgData name="sherytaw@outlook.com" userId="305ee5a9ddb6c103" providerId="LiveId" clId="{97F46EDD-525F-473E-ADC8-7289EA73AD98}" dt="2025-02-24T23:35:58.660" v="749"/>
          <ac:picMkLst>
            <pc:docMk/>
            <pc:sldMk cId="1635810345" sldId="555"/>
            <ac:picMk id="7" creationId="{930AC5DF-F7DA-4666-8210-6DB91F3F51AE}"/>
          </ac:picMkLst>
        </pc:picChg>
      </pc:sldChg>
      <pc:sldChg chg="addSp delSp modSp add mod modAnim">
        <pc:chgData name="sherytaw@outlook.com" userId="305ee5a9ddb6c103" providerId="LiveId" clId="{97F46EDD-525F-473E-ADC8-7289EA73AD98}" dt="2025-02-24T23:53:46.254" v="859" actId="1440"/>
        <pc:sldMkLst>
          <pc:docMk/>
          <pc:sldMk cId="3225599535" sldId="556"/>
        </pc:sldMkLst>
        <pc:spChg chg="mod">
          <ac:chgData name="sherytaw@outlook.com" userId="305ee5a9ddb6c103" providerId="LiveId" clId="{97F46EDD-525F-473E-ADC8-7289EA73AD98}" dt="2025-02-24T23:25:05.384" v="709" actId="20577"/>
          <ac:spMkLst>
            <pc:docMk/>
            <pc:sldMk cId="3225599535" sldId="556"/>
            <ac:spMk id="6" creationId="{E0B97325-3CD3-DC3A-5424-45A4D50567EA}"/>
          </ac:spMkLst>
        </pc:spChg>
        <pc:spChg chg="del">
          <ac:chgData name="sherytaw@outlook.com" userId="305ee5a9ddb6c103" providerId="LiveId" clId="{97F46EDD-525F-473E-ADC8-7289EA73AD98}" dt="2025-02-24T23:25:02.297" v="707" actId="478"/>
          <ac:spMkLst>
            <pc:docMk/>
            <pc:sldMk cId="3225599535" sldId="556"/>
            <ac:spMk id="8" creationId="{E27DEC96-2611-4B33-9A63-C29CF4A5765C}"/>
          </ac:spMkLst>
        </pc:spChg>
        <pc:spChg chg="add mod">
          <ac:chgData name="sherytaw@outlook.com" userId="305ee5a9ddb6c103" providerId="LiveId" clId="{97F46EDD-525F-473E-ADC8-7289EA73AD98}" dt="2025-02-24T23:25:02.836" v="708"/>
          <ac:spMkLst>
            <pc:docMk/>
            <pc:sldMk cId="3225599535" sldId="556"/>
            <ac:spMk id="9" creationId="{CA30DA7F-D6E0-4A00-B4C6-EC5E577004E1}"/>
          </ac:spMkLst>
        </pc:spChg>
        <pc:spChg chg="mod">
          <ac:chgData name="sherytaw@outlook.com" userId="305ee5a9ddb6c103" providerId="LiveId" clId="{97F46EDD-525F-473E-ADC8-7289EA73AD98}" dt="2025-02-24T23:20:10.361" v="655" actId="14100"/>
          <ac:spMkLst>
            <pc:docMk/>
            <pc:sldMk cId="3225599535" sldId="556"/>
            <ac:spMk id="48" creationId="{68C0891A-1A34-A4BA-338A-CF519E24635A}"/>
          </ac:spMkLst>
        </pc:spChg>
        <pc:picChg chg="add mod">
          <ac:chgData name="sherytaw@outlook.com" userId="305ee5a9ddb6c103" providerId="LiveId" clId="{97F46EDD-525F-473E-ADC8-7289EA73AD98}" dt="2025-02-24T23:36:30.401" v="751"/>
          <ac:picMkLst>
            <pc:docMk/>
            <pc:sldMk cId="3225599535" sldId="556"/>
            <ac:picMk id="10" creationId="{4911CF7B-52FC-44C7-B8D9-B45BC5F138AA}"/>
          </ac:picMkLst>
        </pc:picChg>
        <pc:picChg chg="add mod">
          <ac:chgData name="sherytaw@outlook.com" userId="305ee5a9ddb6c103" providerId="LiveId" clId="{97F46EDD-525F-473E-ADC8-7289EA73AD98}" dt="2025-02-24T23:53:46.254" v="859" actId="1440"/>
          <ac:picMkLst>
            <pc:docMk/>
            <pc:sldMk cId="3225599535" sldId="556"/>
            <ac:picMk id="13314" creationId="{AEE630AB-2126-4BF5-ADC3-427C8F23FB04}"/>
          </ac:picMkLst>
        </pc:picChg>
      </pc:sldChg>
    </pc:docChg>
  </pc:docChgLst>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10T18:39:22.164" v="1451" actId="313"/>
      <pc:docMkLst>
        <pc:docMk/>
      </pc:docMkLst>
      <pc:sldChg chg="addSp modSp mod modTransition modAnim">
        <pc:chgData name="shery tawfeeq" userId="19a96e0e89ed5f52" providerId="LiveId" clId="{3C9F08B2-26DB-48A7-9D67-1DFFBC9AAF24}" dt="2025-01-09T12:02:09.512" v="752"/>
        <pc:sldMkLst>
          <pc:docMk/>
          <pc:sldMk cId="0" sldId="256"/>
        </pc:sldMkLst>
        <pc:spChg chg="mod">
          <ac:chgData name="shery tawfeeq" userId="19a96e0e89ed5f52" providerId="LiveId" clId="{3C9F08B2-26DB-48A7-9D67-1DFFBC9AAF24}" dt="2025-01-09T12:01:53.996" v="751" actId="20577"/>
          <ac:spMkLst>
            <pc:docMk/>
            <pc:sldMk cId="0" sldId="256"/>
            <ac:spMk id="24" creationId="{00000000-0000-0000-0000-000000000000}"/>
          </ac:spMkLst>
        </pc:spChg>
        <pc:picChg chg="add mod">
          <ac:chgData name="shery tawfeeq" userId="19a96e0e89ed5f52" providerId="LiveId" clId="{3C9F08B2-26DB-48A7-9D67-1DFFBC9AAF24}" dt="2025-01-09T12:02:09.512" v="752"/>
          <ac:picMkLst>
            <pc:docMk/>
            <pc:sldMk cId="0" sldId="256"/>
            <ac:picMk id="2" creationId="{0BFA1E76-DA14-A65C-A643-78A928A2FC37}"/>
          </ac:picMkLst>
        </pc:picChg>
      </pc:sldChg>
      <pc:sldChg chg="addSp modSp mod modTransition modAnim">
        <pc:chgData name="shery tawfeeq" userId="19a96e0e89ed5f52" providerId="LiveId" clId="{3C9F08B2-26DB-48A7-9D67-1DFFBC9AAF24}" dt="2025-01-09T12:47:11.647" v="865" actId="1076"/>
        <pc:sldMkLst>
          <pc:docMk/>
          <pc:sldMk cId="0" sldId="271"/>
        </pc:sldMkLst>
        <pc:spChg chg="mod">
          <ac:chgData name="shery tawfeeq" userId="19a96e0e89ed5f52" providerId="LiveId" clId="{3C9F08B2-26DB-48A7-9D67-1DFFBC9AAF24}" dt="2025-01-09T12:47:11.647" v="865" actId="1076"/>
          <ac:spMkLst>
            <pc:docMk/>
            <pc:sldMk cId="0" sldId="271"/>
            <ac:spMk id="3" creationId="{A080C9CA-8DE3-13B0-66BB-6EA557808C41}"/>
          </ac:spMkLst>
        </pc:spChg>
        <pc:spChg chg="mod">
          <ac:chgData name="shery tawfeeq" userId="19a96e0e89ed5f52" providerId="LiveId" clId="{3C9F08B2-26DB-48A7-9D67-1DFFBC9AAF24}" dt="2025-01-09T11:53:44.487" v="682"/>
          <ac:spMkLst>
            <pc:docMk/>
            <pc:sldMk cId="0" sldId="271"/>
            <ac:spMk id="41" creationId="{00000000-0000-0000-0000-000000000000}"/>
          </ac:spMkLst>
        </pc:spChg>
        <pc:picChg chg="add mod">
          <ac:chgData name="shery tawfeeq" userId="19a96e0e89ed5f52" providerId="LiveId" clId="{3C9F08B2-26DB-48A7-9D67-1DFFBC9AAF24}" dt="2025-01-09T11:54:15.651" v="697"/>
          <ac:picMkLst>
            <pc:docMk/>
            <pc:sldMk cId="0" sldId="271"/>
            <ac:picMk id="2" creationId="{FEF57C36-A9A1-5F9D-FFE5-C0D2534F4115}"/>
          </ac:picMkLst>
        </pc:picChg>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addSp delSp modSp mod modTransition modAnim">
        <pc:chgData name="shery tawfeeq" userId="19a96e0e89ed5f52" providerId="LiveId" clId="{3C9F08B2-26DB-48A7-9D67-1DFFBC9AAF24}" dt="2025-01-09T23:21:29.610" v="1142"/>
        <pc:sldMkLst>
          <pc:docMk/>
          <pc:sldMk cId="0" sldId="276"/>
        </pc:sldMkLst>
        <pc:spChg chg="mod">
          <ac:chgData name="shery tawfeeq" userId="19a96e0e89ed5f52" providerId="LiveId" clId="{3C9F08B2-26DB-48A7-9D67-1DFFBC9AAF24}" dt="2025-01-09T11:55:22.213" v="720" actId="1076"/>
          <ac:spMkLst>
            <pc:docMk/>
            <pc:sldMk cId="0" sldId="276"/>
            <ac:spMk id="2" creationId="{B330EBA9-72A4-5E6F-B1C9-2BEC92BCF323}"/>
          </ac:spMkLst>
        </pc:spChg>
        <pc:spChg chg="mod">
          <ac:chgData name="shery tawfeeq" userId="19a96e0e89ed5f52" providerId="LiveId" clId="{3C9F08B2-26DB-48A7-9D67-1DFFBC9AAF24}" dt="2025-01-09T23:21:29.610" v="1142"/>
          <ac:spMkLst>
            <pc:docMk/>
            <pc:sldMk cId="0" sldId="276"/>
            <ac:spMk id="3" creationId="{00000000-0000-0000-0000-000000000000}"/>
          </ac:spMkLst>
        </pc:spChg>
        <pc:spChg chg="mod">
          <ac:chgData name="shery tawfeeq" userId="19a96e0e89ed5f52" providerId="LiveId" clId="{3C9F08B2-26DB-48A7-9D67-1DFFBC9AAF24}" dt="2025-01-09T11:58:31.347" v="732" actId="1076"/>
          <ac:spMkLst>
            <pc:docMk/>
            <pc:sldMk cId="0" sldId="276"/>
            <ac:spMk id="48" creationId="{00000000-0000-0000-0000-000000000000}"/>
          </ac:spMkLst>
        </pc:spChg>
        <pc:picChg chg="add mod">
          <ac:chgData name="shery tawfeeq" userId="19a96e0e89ed5f52" providerId="LiveId" clId="{3C9F08B2-26DB-48A7-9D67-1DFFBC9AAF24}" dt="2025-01-09T11:59:33.115" v="736"/>
          <ac:picMkLst>
            <pc:docMk/>
            <pc:sldMk cId="0" sldId="276"/>
            <ac:picMk id="6" creationId="{4B21BC8E-B405-B52D-08C6-76212D20C47F}"/>
          </ac:picMkLst>
        </pc:picChg>
        <pc:picChg chg="add mod">
          <ac:chgData name="shery tawfeeq" userId="19a96e0e89ed5f52" providerId="LiveId" clId="{3C9F08B2-26DB-48A7-9D67-1DFFBC9AAF24}" dt="2025-01-09T11:59:16.313" v="735" actId="1440"/>
          <ac:picMkLst>
            <pc:docMk/>
            <pc:sldMk cId="0" sldId="276"/>
            <ac:picMk id="1026" creationId="{FA8E0124-9D1A-F2C0-74CC-BFB887ADF428}"/>
          </ac:picMkLst>
        </pc:picChg>
      </pc:sldChg>
      <pc:sldChg chg="addSp delSp modSp mod modTransition modAnim">
        <pc:chgData name="shery tawfeeq" userId="19a96e0e89ed5f52" providerId="LiveId" clId="{3C9F08B2-26DB-48A7-9D67-1DFFBC9AAF24}" dt="2025-01-10T18:39:22.164" v="1451" actId="313"/>
        <pc:sldMkLst>
          <pc:docMk/>
          <pc:sldMk cId="0" sldId="303"/>
        </pc:sldMkLst>
        <pc:spChg chg="add mod">
          <ac:chgData name="shery tawfeeq" userId="19a96e0e89ed5f52" providerId="LiveId" clId="{3C9F08B2-26DB-48A7-9D67-1DFFBC9AAF24}" dt="2025-01-10T18:39:22.164" v="1451" actId="313"/>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sldChg>
      <pc:sldChg chg="addSp delSp modSp mod ord modTransition delAnim modAnim">
        <pc:chgData name="shery tawfeeq" userId="19a96e0e89ed5f52" providerId="LiveId" clId="{3C9F08B2-26DB-48A7-9D67-1DFFBC9AAF24}" dt="2025-01-07T14:25:29.927" v="598"/>
        <pc:sldMkLst>
          <pc:docMk/>
          <pc:sldMk cId="0" sldId="306"/>
        </pc:sldMkLst>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sldChg>
      <pc:sldChg chg="addSp modSp mod modTransition modAnim">
        <pc:chgData name="shery tawfeeq" userId="19a96e0e89ed5f52" providerId="LiveId" clId="{3C9F08B2-26DB-48A7-9D67-1DFFBC9AAF24}" dt="2025-01-09T11:51:59.460" v="677"/>
        <pc:sldMkLst>
          <pc:docMk/>
          <pc:sldMk cId="0" sldId="313"/>
        </pc:sldMkLst>
        <pc:spChg chg="mod">
          <ac:chgData name="shery tawfeeq" userId="19a96e0e89ed5f52" providerId="LiveId" clId="{3C9F08B2-26DB-48A7-9D67-1DFFBC9AAF24}" dt="2025-01-09T11:49:09.165" v="660" actId="207"/>
          <ac:spMkLst>
            <pc:docMk/>
            <pc:sldMk cId="0" sldId="313"/>
            <ac:spMk id="31" creationId="{00000000-0000-0000-0000-000000000000}"/>
          </ac:spMkLst>
        </pc:spChg>
        <pc:spChg chg="mod">
          <ac:chgData name="shery tawfeeq" userId="19a96e0e89ed5f52" providerId="LiveId" clId="{3C9F08B2-26DB-48A7-9D67-1DFFBC9AAF24}" dt="2025-01-09T11:50:38.134" v="676" actId="1076"/>
          <ac:spMkLst>
            <pc:docMk/>
            <pc:sldMk cId="0" sldId="313"/>
            <ac:spMk id="34" creationId="{00000000-0000-0000-0000-000000000000}"/>
          </ac:spMkLst>
        </pc:spChg>
        <pc:picChg chg="add mod">
          <ac:chgData name="shery tawfeeq" userId="19a96e0e89ed5f52" providerId="LiveId" clId="{3C9F08B2-26DB-48A7-9D67-1DFFBC9AAF24}" dt="2025-01-09T11:51:59.460" v="677"/>
          <ac:picMkLst>
            <pc:docMk/>
            <pc:sldMk cId="0" sldId="313"/>
            <ac:picMk id="3" creationId="{B804191C-500A-6E1E-B08F-6464211ABACF}"/>
          </ac:picMkLst>
        </pc:picChg>
      </pc:sldChg>
      <pc:sldChg chg="addSp modSp ord modTransition modAnim">
        <pc:chgData name="shery tawfeeq" userId="19a96e0e89ed5f52" providerId="LiveId" clId="{3C9F08B2-26DB-48A7-9D67-1DFFBC9AAF24}" dt="2025-01-07T14:26:34.566" v="604"/>
        <pc:sldMkLst>
          <pc:docMk/>
          <pc:sldMk cId="0" sldId="349"/>
        </pc:sldMkLst>
      </pc:sldChg>
      <pc:sldChg chg="addSp delSp modSp mod modTransition delAnim modAnim">
        <pc:chgData name="shery tawfeeq" userId="19a96e0e89ed5f52" providerId="LiveId" clId="{3C9F08B2-26DB-48A7-9D67-1DFFBC9AAF24}" dt="2025-01-09T11:43:18.798" v="62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spChg chg="mod">
          <ac:chgData name="shery tawfeeq" userId="19a96e0e89ed5f52" providerId="LiveId" clId="{3C9F08B2-26DB-48A7-9D67-1DFFBC9AAF24}" dt="2025-01-09T11:42:54.700" v="625" actId="20577"/>
          <ac:spMkLst>
            <pc:docMk/>
            <pc:sldMk cId="0" sldId="480"/>
            <ac:spMk id="34" creationId="{00000000-0000-0000-0000-000000000000}"/>
          </ac:spMkLst>
        </pc:sp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addSp delSp modSp mod modTransition modAnim">
        <pc:chgData name="shery tawfeeq" userId="19a96e0e89ed5f52" providerId="LiveId" clId="{3C9F08B2-26DB-48A7-9D67-1DFFBC9AAF24}" dt="2025-01-09T23:21:46.190" v="1144"/>
        <pc:sldMkLst>
          <pc:docMk/>
          <pc:sldMk cId="1584672584" sldId="496"/>
        </pc:sldMkLst>
        <pc:spChg chg="add del mod">
          <ac:chgData name="shery tawfeeq" userId="19a96e0e89ed5f52" providerId="LiveId" clId="{3C9F08B2-26DB-48A7-9D67-1DFFBC9AAF24}" dt="2025-01-09T12:07:57.668" v="780" actId="478"/>
          <ac:spMkLst>
            <pc:docMk/>
            <pc:sldMk cId="1584672584" sldId="496"/>
            <ac:spMk id="2" creationId="{B330EBA9-72A4-5E6F-B1C9-2BEC92BCF323}"/>
          </ac:spMkLst>
        </pc:spChg>
        <pc:spChg chg="mod">
          <ac:chgData name="shery tawfeeq" userId="19a96e0e89ed5f52" providerId="LiveId" clId="{3C9F08B2-26DB-48A7-9D67-1DFFBC9AAF24}" dt="2025-01-09T23:21:46.190" v="1144"/>
          <ac:spMkLst>
            <pc:docMk/>
            <pc:sldMk cId="1584672584" sldId="496"/>
            <ac:spMk id="3" creationId="{00000000-0000-0000-0000-000000000000}"/>
          </ac:spMkLst>
        </pc:spChg>
        <pc:spChg chg="add del">
          <ac:chgData name="shery tawfeeq" userId="19a96e0e89ed5f52" providerId="LiveId" clId="{3C9F08B2-26DB-48A7-9D67-1DFFBC9AAF24}" dt="2025-01-09T12:07:57.668" v="780" actId="478"/>
          <ac:spMkLst>
            <pc:docMk/>
            <pc:sldMk cId="1584672584" sldId="496"/>
            <ac:spMk id="4" creationId="{BC701A45-C7CF-5F06-1005-AE90E27505E7}"/>
          </ac:spMkLst>
        </pc:spChg>
        <pc:spChg chg="mod">
          <ac:chgData name="shery tawfeeq" userId="19a96e0e89ed5f52" providerId="LiveId" clId="{3C9F08B2-26DB-48A7-9D67-1DFFBC9AAF24}" dt="2025-01-09T12:05:29.537" v="774" actId="20577"/>
          <ac:spMkLst>
            <pc:docMk/>
            <pc:sldMk cId="1584672584" sldId="496"/>
            <ac:spMk id="48" creationId="{00000000-0000-0000-0000-000000000000}"/>
          </ac:spMkLst>
        </pc:spChg>
        <pc:picChg chg="add mod">
          <ac:chgData name="shery tawfeeq" userId="19a96e0e89ed5f52" providerId="LiveId" clId="{3C9F08B2-26DB-48A7-9D67-1DFFBC9AAF24}" dt="2025-01-09T12:09:03.209" v="786" actId="1440"/>
          <ac:picMkLst>
            <pc:docMk/>
            <pc:sldMk cId="1584672584" sldId="496"/>
            <ac:picMk id="6" creationId="{D68B2316-B234-4506-4E5B-B23B81C305C5}"/>
          </ac:picMkLst>
        </pc:picChg>
        <pc:picChg chg="add mod">
          <ac:chgData name="shery tawfeeq" userId="19a96e0e89ed5f52" providerId="LiveId" clId="{3C9F08B2-26DB-48A7-9D67-1DFFBC9AAF24}" dt="2025-01-09T12:09:19.596" v="787"/>
          <ac:picMkLst>
            <pc:docMk/>
            <pc:sldMk cId="1584672584" sldId="496"/>
            <ac:picMk id="8" creationId="{CC1B6282-5FF4-8BAE-ABA2-42A75EE0D0D8}"/>
          </ac:picMkLst>
        </pc:picChg>
      </pc:sldChg>
      <pc:sldChg chg="addSp delSp modSp add mod ord modTransition delAnim modAnim">
        <pc:chgData name="shery tawfeeq" userId="19a96e0e89ed5f52" providerId="LiveId" clId="{3C9F08B2-26DB-48A7-9D67-1DFFBC9AAF24}" dt="2025-01-09T12:29:08.419" v="811" actId="1076"/>
        <pc:sldMkLst>
          <pc:docMk/>
          <pc:sldMk cId="665929241" sldId="497"/>
        </pc:sldMkLst>
        <pc:spChg chg="mod">
          <ac:chgData name="shery tawfeeq" userId="19a96e0e89ed5f52" providerId="LiveId" clId="{3C9F08B2-26DB-48A7-9D67-1DFFBC9AAF24}" dt="2025-01-09T12:29:08.419" v="811" actId="1076"/>
          <ac:spMkLst>
            <pc:docMk/>
            <pc:sldMk cId="665929241" sldId="497"/>
            <ac:spMk id="24" creationId="{00000000-0000-0000-0000-000000000000}"/>
          </ac:spMkLst>
        </pc:spChg>
        <pc:spChg chg="mod">
          <ac:chgData name="shery tawfeeq" userId="19a96e0e89ed5f52" providerId="LiveId" clId="{3C9F08B2-26DB-48A7-9D67-1DFFBC9AAF24}" dt="2025-01-09T12:28:59.491" v="810" actId="1076"/>
          <ac:spMkLst>
            <pc:docMk/>
            <pc:sldMk cId="665929241" sldId="497"/>
            <ac:spMk id="25" creationId="{00000000-0000-0000-0000-000000000000}"/>
          </ac:spMkLst>
        </pc:spChg>
        <pc:picChg chg="add mod">
          <ac:chgData name="shery tawfeeq" userId="19a96e0e89ed5f52" providerId="LiveId" clId="{3C9F08B2-26DB-48A7-9D67-1DFFBC9AAF24}" dt="2025-01-09T12:28:49.776" v="808"/>
          <ac:picMkLst>
            <pc:docMk/>
            <pc:sldMk cId="665929241" sldId="497"/>
            <ac:picMk id="2" creationId="{4BEA2092-26F7-0B05-2494-65860E52B622}"/>
          </ac:picMkLst>
        </pc:picChg>
      </pc:sldChg>
      <pc:sldChg chg="addSp delSp modSp add mod ord modTransition delAnim modAnim">
        <pc:chgData name="shery tawfeeq" userId="19a96e0e89ed5f52" providerId="LiveId" clId="{3C9F08B2-26DB-48A7-9D67-1DFFBC9AAF24}" dt="2025-01-09T23:22:05.289" v="1146"/>
        <pc:sldMkLst>
          <pc:docMk/>
          <pc:sldMk cId="1784990302" sldId="498"/>
        </pc:sldMkLst>
        <pc:spChg chg="mod">
          <ac:chgData name="shery tawfeeq" userId="19a96e0e89ed5f52" providerId="LiveId" clId="{3C9F08B2-26DB-48A7-9D67-1DFFBC9AAF24}" dt="2025-01-09T23:22:05.289" v="1146"/>
          <ac:spMkLst>
            <pc:docMk/>
            <pc:sldMk cId="1784990302" sldId="498"/>
            <ac:spMk id="3" creationId="{00000000-0000-0000-0000-000000000000}"/>
          </ac:spMkLst>
        </pc:spChg>
        <pc:spChg chg="add mod">
          <ac:chgData name="shery tawfeeq" userId="19a96e0e89ed5f52" providerId="LiveId" clId="{3C9F08B2-26DB-48A7-9D67-1DFFBC9AAF24}" dt="2025-01-09T12:31:28.731" v="824"/>
          <ac:spMkLst>
            <pc:docMk/>
            <pc:sldMk cId="1784990302" sldId="498"/>
            <ac:spMk id="4" creationId="{DD1FC93D-010B-9597-A5CE-F602525B83DB}"/>
          </ac:spMkLst>
        </pc:spChg>
        <pc:spChg chg="mod">
          <ac:chgData name="shery tawfeeq" userId="19a96e0e89ed5f52" providerId="LiveId" clId="{3C9F08B2-26DB-48A7-9D67-1DFFBC9AAF24}" dt="2025-01-09T12:33:37.657" v="827" actId="207"/>
          <ac:spMkLst>
            <pc:docMk/>
            <pc:sldMk cId="1784990302" sldId="498"/>
            <ac:spMk id="48" creationId="{00000000-0000-0000-0000-000000000000}"/>
          </ac:spMkLst>
        </pc:spChg>
        <pc:picChg chg="add mod">
          <ac:chgData name="shery tawfeeq" userId="19a96e0e89ed5f52" providerId="LiveId" clId="{3C9F08B2-26DB-48A7-9D67-1DFFBC9AAF24}" dt="2025-01-09T12:36:53.647" v="834"/>
          <ac:picMkLst>
            <pc:docMk/>
            <pc:sldMk cId="1784990302" sldId="498"/>
            <ac:picMk id="6" creationId="{074ADC66-4EF6-CA8F-C134-80EB56A38D14}"/>
          </ac:picMkLst>
        </pc:picChg>
        <pc:picChg chg="add mod">
          <ac:chgData name="shery tawfeeq" userId="19a96e0e89ed5f52" providerId="LiveId" clId="{3C9F08B2-26DB-48A7-9D67-1DFFBC9AAF24}" dt="2025-01-09T12:36:40.225" v="833" actId="14100"/>
          <ac:picMkLst>
            <pc:docMk/>
            <pc:sldMk cId="1784990302" sldId="498"/>
            <ac:picMk id="3074" creationId="{711861D2-468A-29C9-3292-C7325CB5F306}"/>
          </ac:picMkLst>
        </pc:picChg>
      </pc:sldChg>
      <pc:sldChg chg="addSp delSp modSp add mod ord modTransition delAnim modAnim">
        <pc:chgData name="shery tawfeeq" userId="19a96e0e89ed5f52" providerId="LiveId" clId="{3C9F08B2-26DB-48A7-9D67-1DFFBC9AAF24}" dt="2025-01-09T12:48:45.692" v="872"/>
        <pc:sldMkLst>
          <pc:docMk/>
          <pc:sldMk cId="526482925" sldId="499"/>
        </pc:sldMkLst>
        <pc:spChg chg="add mod">
          <ac:chgData name="shery tawfeeq" userId="19a96e0e89ed5f52" providerId="LiveId" clId="{3C9F08B2-26DB-48A7-9D67-1DFFBC9AAF24}" dt="2025-01-09T12:47:40.360" v="869" actId="1076"/>
          <ac:spMkLst>
            <pc:docMk/>
            <pc:sldMk cId="526482925" sldId="499"/>
            <ac:spMk id="2" creationId="{0DABC190-C99A-32FF-6220-7CCDCD41EA02}"/>
          </ac:spMkLst>
        </pc:spChg>
        <pc:spChg chg="mod">
          <ac:chgData name="shery tawfeeq" userId="19a96e0e89ed5f52" providerId="LiveId" clId="{3C9F08B2-26DB-48A7-9D67-1DFFBC9AAF24}" dt="2025-01-09T12:46:59.899" v="864" actId="1076"/>
          <ac:spMkLst>
            <pc:docMk/>
            <pc:sldMk cId="526482925" sldId="499"/>
            <ac:spMk id="41" creationId="{00000000-0000-0000-0000-000000000000}"/>
          </ac:spMkLst>
        </pc:spChg>
        <pc:picChg chg="add mod">
          <ac:chgData name="shery tawfeeq" userId="19a96e0e89ed5f52" providerId="LiveId" clId="{3C9F08B2-26DB-48A7-9D67-1DFFBC9AAF24}" dt="2025-01-09T12:47:58.636" v="870"/>
          <ac:picMkLst>
            <pc:docMk/>
            <pc:sldMk cId="526482925" sldId="499"/>
            <ac:picMk id="7" creationId="{6438D002-6650-DD5B-C625-4123D761EBB5}"/>
          </ac:picMkLst>
        </pc:picChg>
      </pc:sldChg>
      <pc:sldChg chg="addSp delSp modSp add del mod ord modTransition delAnim modAnim">
        <pc:chgData name="shery tawfeeq" userId="19a96e0e89ed5f52" providerId="LiveId" clId="{3C9F08B2-26DB-48A7-9D67-1DFFBC9AAF24}" dt="2025-01-09T23:22:39.360" v="1148"/>
        <pc:sldMkLst>
          <pc:docMk/>
          <pc:sldMk cId="624478510" sldId="500"/>
        </pc:sldMkLst>
        <pc:spChg chg="mod">
          <ac:chgData name="shery tawfeeq" userId="19a96e0e89ed5f52" providerId="LiveId" clId="{3C9F08B2-26DB-48A7-9D67-1DFFBC9AAF24}" dt="2025-01-09T23:22:39.360" v="1148"/>
          <ac:spMkLst>
            <pc:docMk/>
            <pc:sldMk cId="624478510" sldId="500"/>
            <ac:spMk id="3" creationId="{00000000-0000-0000-0000-000000000000}"/>
          </ac:spMkLst>
        </pc:spChg>
        <pc:spChg chg="add mod">
          <ac:chgData name="shery tawfeeq" userId="19a96e0e89ed5f52" providerId="LiveId" clId="{3C9F08B2-26DB-48A7-9D67-1DFFBC9AAF24}" dt="2025-01-09T19:37:55.656" v="933"/>
          <ac:spMkLst>
            <pc:docMk/>
            <pc:sldMk cId="624478510" sldId="500"/>
            <ac:spMk id="4" creationId="{324391DB-3190-5F6C-283C-A1806AE6645F}"/>
          </ac:spMkLst>
        </pc:spChg>
        <pc:spChg chg="mod">
          <ac:chgData name="shery tawfeeq" userId="19a96e0e89ed5f52" providerId="LiveId" clId="{3C9F08B2-26DB-48A7-9D67-1DFFBC9AAF24}" dt="2025-01-09T19:46:26.219" v="960" actId="1076"/>
          <ac:spMkLst>
            <pc:docMk/>
            <pc:sldMk cId="624478510" sldId="500"/>
            <ac:spMk id="25" creationId="{00000000-0000-0000-0000-000000000000}"/>
          </ac:spMkLst>
        </pc:spChg>
        <pc:spChg chg="mod">
          <ac:chgData name="shery tawfeeq" userId="19a96e0e89ed5f52" providerId="LiveId" clId="{3C9F08B2-26DB-48A7-9D67-1DFFBC9AAF24}" dt="2025-01-09T19:57:24.311" v="977" actId="207"/>
          <ac:spMkLst>
            <pc:docMk/>
            <pc:sldMk cId="624478510" sldId="500"/>
            <ac:spMk id="48" creationId="{00000000-0000-0000-0000-000000000000}"/>
          </ac:spMkLst>
        </pc:spChg>
        <pc:picChg chg="add mod">
          <ac:chgData name="shery tawfeeq" userId="19a96e0e89ed5f52" providerId="LiveId" clId="{3C9F08B2-26DB-48A7-9D67-1DFFBC9AAF24}" dt="2025-01-09T19:50:32.587" v="973"/>
          <ac:picMkLst>
            <pc:docMk/>
            <pc:sldMk cId="624478510" sldId="500"/>
            <ac:picMk id="6" creationId="{2C572C25-7874-5668-DD02-058BF7B9378A}"/>
          </ac:picMkLst>
        </pc:picChg>
        <pc:picChg chg="add mod">
          <ac:chgData name="shery tawfeeq" userId="19a96e0e89ed5f52" providerId="LiveId" clId="{3C9F08B2-26DB-48A7-9D67-1DFFBC9AAF24}" dt="2025-01-09T19:49:48.563" v="972" actId="1440"/>
          <ac:picMkLst>
            <pc:docMk/>
            <pc:sldMk cId="624478510" sldId="500"/>
            <ac:picMk id="4098" creationId="{7AF82B3D-D4AD-2D36-155F-CC2B718C3FB0}"/>
          </ac:picMkLst>
        </pc:picChg>
      </pc:sldChg>
      <pc:sldChg chg="addSp delSp modSp add mod ord modTransition delAnim modAnim">
        <pc:chgData name="shery tawfeeq" userId="19a96e0e89ed5f52" providerId="LiveId" clId="{3C9F08B2-26DB-48A7-9D67-1DFFBC9AAF24}" dt="2025-01-09T20:00:05.674" v="990"/>
        <pc:sldMkLst>
          <pc:docMk/>
          <pc:sldMk cId="2252565313" sldId="501"/>
        </pc:sldMkLst>
        <pc:spChg chg="mod">
          <ac:chgData name="shery tawfeeq" userId="19a96e0e89ed5f52" providerId="LiveId" clId="{3C9F08B2-26DB-48A7-9D67-1DFFBC9AAF24}" dt="2025-01-09T19:59:27.277" v="989" actId="1076"/>
          <ac:spMkLst>
            <pc:docMk/>
            <pc:sldMk cId="2252565313" sldId="501"/>
            <ac:spMk id="24" creationId="{00000000-0000-0000-0000-000000000000}"/>
          </ac:spMkLst>
        </pc:spChg>
        <pc:picChg chg="add mod">
          <ac:chgData name="shery tawfeeq" userId="19a96e0e89ed5f52" providerId="LiveId" clId="{3C9F08B2-26DB-48A7-9D67-1DFFBC9AAF24}" dt="2025-01-09T20:00:05.674" v="990"/>
          <ac:picMkLst>
            <pc:docMk/>
            <pc:sldMk cId="2252565313" sldId="501"/>
            <ac:picMk id="2" creationId="{317EE0C2-6F64-CE73-0160-E0F8BD0711B2}"/>
          </ac:picMkLst>
        </pc:picChg>
      </pc:sldChg>
      <pc:sldChg chg="addSp delSp modSp add mod ord modTransition delAnim modAnim">
        <pc:chgData name="shery tawfeeq" userId="19a96e0e89ed5f52" providerId="LiveId" clId="{3C9F08B2-26DB-48A7-9D67-1DFFBC9AAF24}" dt="2025-01-09T23:22:55.039" v="1150"/>
        <pc:sldMkLst>
          <pc:docMk/>
          <pc:sldMk cId="1826110906" sldId="502"/>
        </pc:sldMkLst>
        <pc:spChg chg="add mod">
          <ac:chgData name="shery tawfeeq" userId="19a96e0e89ed5f52" providerId="LiveId" clId="{3C9F08B2-26DB-48A7-9D67-1DFFBC9AAF24}" dt="2025-01-09T23:22:55.039" v="1150"/>
          <ac:spMkLst>
            <pc:docMk/>
            <pc:sldMk cId="1826110906" sldId="502"/>
            <ac:spMk id="4" creationId="{23F4E9D9-400C-205D-9BF2-ECB377A42347}"/>
          </ac:spMkLst>
        </pc:spChg>
        <pc:spChg chg="add mod">
          <ac:chgData name="shery tawfeeq" userId="19a96e0e89ed5f52" providerId="LiveId" clId="{3C9F08B2-26DB-48A7-9D67-1DFFBC9AAF24}" dt="2025-01-09T20:00:32.265" v="994"/>
          <ac:spMkLst>
            <pc:docMk/>
            <pc:sldMk cId="1826110906" sldId="502"/>
            <ac:spMk id="6" creationId="{5A9114BA-28E0-2210-73EF-7EE18EEC10A8}"/>
          </ac:spMkLst>
        </pc:spChg>
        <pc:spChg chg="mod">
          <ac:chgData name="shery tawfeeq" userId="19a96e0e89ed5f52" providerId="LiveId" clId="{3C9F08B2-26DB-48A7-9D67-1DFFBC9AAF24}" dt="2025-01-09T20:02:00.259" v="1004" actId="20577"/>
          <ac:spMkLst>
            <pc:docMk/>
            <pc:sldMk cId="1826110906" sldId="502"/>
            <ac:spMk id="48" creationId="{00000000-0000-0000-0000-000000000000}"/>
          </ac:spMkLst>
        </pc:spChg>
        <pc:picChg chg="add mod">
          <ac:chgData name="shery tawfeeq" userId="19a96e0e89ed5f52" providerId="LiveId" clId="{3C9F08B2-26DB-48A7-9D67-1DFFBC9AAF24}" dt="2025-01-09T20:07:27.444" v="1017"/>
          <ac:picMkLst>
            <pc:docMk/>
            <pc:sldMk cId="1826110906" sldId="502"/>
            <ac:picMk id="9" creationId="{91E832D8-6E22-6A88-A88B-2E63BE69C802}"/>
          </ac:picMkLst>
        </pc:picChg>
        <pc:picChg chg="add mod">
          <ac:chgData name="shery tawfeeq" userId="19a96e0e89ed5f52" providerId="LiveId" clId="{3C9F08B2-26DB-48A7-9D67-1DFFBC9AAF24}" dt="2025-01-09T20:07:00.589" v="1015" actId="1440"/>
          <ac:picMkLst>
            <pc:docMk/>
            <pc:sldMk cId="1826110906" sldId="502"/>
            <ac:picMk id="5122" creationId="{2CD076FC-3EF9-EDD2-4AD9-66B388D02CE4}"/>
          </ac:picMkLst>
        </pc:picChg>
      </pc:sldChg>
      <pc:sldChg chg="addSp delSp modSp add mod ord modTransition delAnim modAnim">
        <pc:chgData name="shery tawfeeq" userId="19a96e0e89ed5f52" providerId="LiveId" clId="{3C9F08B2-26DB-48A7-9D67-1DFFBC9AAF24}" dt="2025-01-09T20:10:31.786" v="1031"/>
        <pc:sldMkLst>
          <pc:docMk/>
          <pc:sldMk cId="3623418779" sldId="503"/>
        </pc:sldMkLst>
        <pc:spChg chg="mod">
          <ac:chgData name="shery tawfeeq" userId="19a96e0e89ed5f52" providerId="LiveId" clId="{3C9F08B2-26DB-48A7-9D67-1DFFBC9AAF24}" dt="2025-01-09T20:10:14.541" v="1030" actId="207"/>
          <ac:spMkLst>
            <pc:docMk/>
            <pc:sldMk cId="3623418779" sldId="503"/>
            <ac:spMk id="24" creationId="{00000000-0000-0000-0000-000000000000}"/>
          </ac:spMkLst>
        </pc:spChg>
        <pc:picChg chg="add mod">
          <ac:chgData name="shery tawfeeq" userId="19a96e0e89ed5f52" providerId="LiveId" clId="{3C9F08B2-26DB-48A7-9D67-1DFFBC9AAF24}" dt="2025-01-09T20:10:31.786" v="1031"/>
          <ac:picMkLst>
            <pc:docMk/>
            <pc:sldMk cId="3623418779" sldId="503"/>
            <ac:picMk id="2" creationId="{6F3552F4-4AF6-6A8C-C1AD-C46D0BD7A7EF}"/>
          </ac:picMkLst>
        </pc:picChg>
      </pc:sldChg>
      <pc:sldChg chg="addSp delSp modSp add mod ord modTransition delAnim modAnim">
        <pc:chgData name="shery tawfeeq" userId="19a96e0e89ed5f52" providerId="LiveId" clId="{3C9F08B2-26DB-48A7-9D67-1DFFBC9AAF24}" dt="2025-01-09T23:11:36.819" v="1082"/>
        <pc:sldMkLst>
          <pc:docMk/>
          <pc:sldMk cId="262867761" sldId="504"/>
        </pc:sldMkLst>
        <pc:spChg chg="add mod">
          <ac:chgData name="shery tawfeeq" userId="19a96e0e89ed5f52" providerId="LiveId" clId="{3C9F08B2-26DB-48A7-9D67-1DFFBC9AAF24}" dt="2025-01-09T23:11:22.693" v="1081" actId="1076"/>
          <ac:spMkLst>
            <pc:docMk/>
            <pc:sldMk cId="262867761" sldId="504"/>
            <ac:spMk id="2" creationId="{60FD0354-700A-44C2-BFBB-485FDD3256B9}"/>
          </ac:spMkLst>
        </pc:spChg>
        <pc:spChg chg="mod">
          <ac:chgData name="shery tawfeeq" userId="19a96e0e89ed5f52" providerId="LiveId" clId="{3C9F08B2-26DB-48A7-9D67-1DFFBC9AAF24}" dt="2025-01-09T23:10:59.236" v="1078"/>
          <ac:spMkLst>
            <pc:docMk/>
            <pc:sldMk cId="262867761" sldId="504"/>
            <ac:spMk id="41" creationId="{00000000-0000-0000-0000-000000000000}"/>
          </ac:spMkLst>
        </pc:spChg>
        <pc:picChg chg="add mod">
          <ac:chgData name="shery tawfeeq" userId="19a96e0e89ed5f52" providerId="LiveId" clId="{3C9F08B2-26DB-48A7-9D67-1DFFBC9AAF24}" dt="2025-01-09T23:11:36.819" v="1082"/>
          <ac:picMkLst>
            <pc:docMk/>
            <pc:sldMk cId="262867761" sldId="504"/>
            <ac:picMk id="7" creationId="{81B60546-EE39-3CBE-BA5E-FCB2D9C86F6B}"/>
          </ac:picMkLst>
        </pc:picChg>
      </pc:sldChg>
      <pc:sldChg chg="addSp delSp modSp add mod ord modTransition delAnim modAnim">
        <pc:chgData name="shery tawfeeq" userId="19a96e0e89ed5f52" providerId="LiveId" clId="{3C9F08B2-26DB-48A7-9D67-1DFFBC9AAF24}" dt="2025-01-09T23:23:24.177" v="1154" actId="113"/>
        <pc:sldMkLst>
          <pc:docMk/>
          <pc:sldMk cId="3225467422" sldId="505"/>
        </pc:sldMkLst>
        <pc:spChg chg="mod">
          <ac:chgData name="shery tawfeeq" userId="19a96e0e89ed5f52" providerId="LiveId" clId="{3C9F08B2-26DB-48A7-9D67-1DFFBC9AAF24}" dt="2025-01-09T23:23:24.177" v="1154" actId="113"/>
          <ac:spMkLst>
            <pc:docMk/>
            <pc:sldMk cId="3225467422" sldId="505"/>
            <ac:spMk id="3" creationId="{00000000-0000-0000-0000-000000000000}"/>
          </ac:spMkLst>
        </pc:spChg>
        <pc:spChg chg="add mod">
          <ac:chgData name="shery tawfeeq" userId="19a96e0e89ed5f52" providerId="LiveId" clId="{3C9F08B2-26DB-48A7-9D67-1DFFBC9AAF24}" dt="2025-01-09T23:13:09.146" v="1096"/>
          <ac:spMkLst>
            <pc:docMk/>
            <pc:sldMk cId="3225467422" sldId="505"/>
            <ac:spMk id="4" creationId="{0F11C577-AC70-4540-34D3-24C9A295110D}"/>
          </ac:spMkLst>
        </pc:spChg>
        <pc:spChg chg="mod">
          <ac:chgData name="shery tawfeeq" userId="19a96e0e89ed5f52" providerId="LiveId" clId="{3C9F08B2-26DB-48A7-9D67-1DFFBC9AAF24}" dt="2025-01-09T23:20:39.984" v="1136" actId="2711"/>
          <ac:spMkLst>
            <pc:docMk/>
            <pc:sldMk cId="3225467422" sldId="505"/>
            <ac:spMk id="48" creationId="{00000000-0000-0000-0000-000000000000}"/>
          </ac:spMkLst>
        </pc:spChg>
        <pc:picChg chg="add mod">
          <ac:chgData name="shery tawfeeq" userId="19a96e0e89ed5f52" providerId="LiveId" clId="{3C9F08B2-26DB-48A7-9D67-1DFFBC9AAF24}" dt="2025-01-09T23:14:25.546" v="1103"/>
          <ac:picMkLst>
            <pc:docMk/>
            <pc:sldMk cId="3225467422" sldId="505"/>
            <ac:picMk id="6" creationId="{8D257A31-0973-8DB0-CB2A-EA5C91C615EB}"/>
          </ac:picMkLst>
        </pc:picChg>
      </pc:sldChg>
      <pc:sldChg chg="addSp delSp modSp add mod ord modTransition delAnim modAnim">
        <pc:chgData name="shery tawfeeq" userId="19a96e0e89ed5f52" providerId="LiveId" clId="{3C9F08B2-26DB-48A7-9D67-1DFFBC9AAF24}" dt="2025-01-09T23:20:24.198" v="1135" actId="2711"/>
        <pc:sldMkLst>
          <pc:docMk/>
          <pc:sldMk cId="1752650320" sldId="506"/>
        </pc:sldMkLst>
        <pc:spChg chg="mod">
          <ac:chgData name="shery tawfeeq" userId="19a96e0e89ed5f52" providerId="LiveId" clId="{3C9F08B2-26DB-48A7-9D67-1DFFBC9AAF24}" dt="2025-01-09T23:20:24.198" v="1135" actId="2711"/>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9T23:18:44.325" v="1126"/>
          <ac:picMkLst>
            <pc:docMk/>
            <pc:sldMk cId="1752650320" sldId="506"/>
            <ac:picMk id="2" creationId="{8FA3237C-7FD7-0F5E-B1FB-BF665D0FB1DE}"/>
          </ac:picMkLst>
        </pc:picChg>
        <pc:picChg chg="add mod">
          <ac:chgData name="shery tawfeeq" userId="19a96e0e89ed5f52" providerId="LiveId" clId="{3C9F08B2-26DB-48A7-9D67-1DFFBC9AAF24}" dt="2025-01-09T23:18:18.007" v="1125" actId="1440"/>
          <ac:picMkLst>
            <pc:docMk/>
            <pc:sldMk cId="1752650320" sldId="506"/>
            <ac:picMk id="7170" creationId="{DF5E1BEC-D074-1489-A2B0-1677F2ED227F}"/>
          </ac:picMkLst>
        </pc:picChg>
      </pc:sldChg>
      <pc:sldChg chg="addSp delSp modSp add mod ord modTransition delAnim modAnim">
        <pc:chgData name="shery tawfeeq" userId="19a96e0e89ed5f52" providerId="LiveId" clId="{3C9F08B2-26DB-48A7-9D67-1DFFBC9AAF24}" dt="2025-01-09T23:27:52.717" v="1171"/>
        <pc:sldMkLst>
          <pc:docMk/>
          <pc:sldMk cId="1641786519" sldId="507"/>
        </pc:sldMkLst>
        <pc:spChg chg="add mod">
          <ac:chgData name="shery tawfeeq" userId="19a96e0e89ed5f52" providerId="LiveId" clId="{3C9F08B2-26DB-48A7-9D67-1DFFBC9AAF24}" dt="2025-01-09T23:23:36.598" v="1156"/>
          <ac:spMkLst>
            <pc:docMk/>
            <pc:sldMk cId="1641786519" sldId="507"/>
            <ac:spMk id="4" creationId="{D4550D20-F193-6143-BE61-F2D77A0F65C7}"/>
          </ac:spMkLst>
        </pc:spChg>
        <pc:spChg chg="add mod">
          <ac:chgData name="shery tawfeeq" userId="19a96e0e89ed5f52" providerId="LiveId" clId="{3C9F08B2-26DB-48A7-9D67-1DFFBC9AAF24}" dt="2025-01-09T23:23:48.874" v="1158"/>
          <ac:spMkLst>
            <pc:docMk/>
            <pc:sldMk cId="1641786519" sldId="507"/>
            <ac:spMk id="6" creationId="{4E23B6C3-6D38-03D8-0C32-F9B89FF9928D}"/>
          </ac:spMkLst>
        </pc:spChg>
        <pc:spChg chg="mod">
          <ac:chgData name="shery tawfeeq" userId="19a96e0e89ed5f52" providerId="LiveId" clId="{3C9F08B2-26DB-48A7-9D67-1DFFBC9AAF24}" dt="2025-01-09T23:24:56.265" v="1164" actId="207"/>
          <ac:spMkLst>
            <pc:docMk/>
            <pc:sldMk cId="1641786519" sldId="507"/>
            <ac:spMk id="48" creationId="{00000000-0000-0000-0000-000000000000}"/>
          </ac:spMkLst>
        </pc:spChg>
        <pc:picChg chg="add mod">
          <ac:chgData name="shery tawfeeq" userId="19a96e0e89ed5f52" providerId="LiveId" clId="{3C9F08B2-26DB-48A7-9D67-1DFFBC9AAF24}" dt="2025-01-09T23:27:52.717" v="1171"/>
          <ac:picMkLst>
            <pc:docMk/>
            <pc:sldMk cId="1641786519" sldId="507"/>
            <ac:picMk id="8" creationId="{E4F1515F-2220-9F51-44B9-B2F0824A59BE}"/>
          </ac:picMkLst>
        </pc:picChg>
        <pc:picChg chg="add mod">
          <ac:chgData name="shery tawfeeq" userId="19a96e0e89ed5f52" providerId="LiveId" clId="{3C9F08B2-26DB-48A7-9D67-1DFFBC9AAF24}" dt="2025-01-09T23:27:36.876" v="1170" actId="1440"/>
          <ac:picMkLst>
            <pc:docMk/>
            <pc:sldMk cId="1641786519" sldId="507"/>
            <ac:picMk id="10242" creationId="{4ED6DDC1-753B-CB61-0C34-6A6AB879F5A2}"/>
          </ac:picMkLst>
        </pc:picChg>
      </pc:sldChg>
      <pc:sldChg chg="addSp delSp modSp add mod ord modTransition delAnim modAnim">
        <pc:chgData name="shery tawfeeq" userId="19a96e0e89ed5f52" providerId="LiveId" clId="{3C9F08B2-26DB-48A7-9D67-1DFFBC9AAF24}" dt="2025-01-09T23:30:41.686" v="1191"/>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9T23:30:23.075" v="1190" actId="115"/>
          <ac:spMkLst>
            <pc:docMk/>
            <pc:sldMk cId="4263090570" sldId="508"/>
            <ac:spMk id="24" creationId="{00000000-0000-0000-0000-000000000000}"/>
          </ac:spMkLst>
        </pc:spChg>
        <pc:spChg chg="mod">
          <ac:chgData name="shery tawfeeq" userId="19a96e0e89ed5f52" providerId="LiveId" clId="{3C9F08B2-26DB-48A7-9D67-1DFFBC9AAF24}" dt="2025-01-09T23:29:16.375" v="1182" actId="1076"/>
          <ac:spMkLst>
            <pc:docMk/>
            <pc:sldMk cId="4263090570" sldId="508"/>
            <ac:spMk id="25" creationId="{00000000-0000-0000-0000-000000000000}"/>
          </ac:spMkLst>
        </pc:spChg>
        <pc:picChg chg="add mod">
          <ac:chgData name="shery tawfeeq" userId="19a96e0e89ed5f52" providerId="LiveId" clId="{3C9F08B2-26DB-48A7-9D67-1DFFBC9AAF24}" dt="2025-01-09T23:30:41.686" v="1191"/>
          <ac:picMkLst>
            <pc:docMk/>
            <pc:sldMk cId="4263090570" sldId="508"/>
            <ac:picMk id="2" creationId="{93919C79-6717-6ADA-E682-8184500F46FA}"/>
          </ac:picMkLst>
        </pc:picChg>
      </pc:sldChg>
      <pc:sldChg chg="addSp delSp modSp add mod ord modTransition delAnim modAnim">
        <pc:chgData name="shery tawfeeq" userId="19a96e0e89ed5f52" providerId="LiveId" clId="{3C9F08B2-26DB-48A7-9D67-1DFFBC9AAF24}" dt="2025-01-09T23:40:54.043" v="1243"/>
        <pc:sldMkLst>
          <pc:docMk/>
          <pc:sldMk cId="3544253025" sldId="509"/>
        </pc:sldMkLst>
        <pc:spChg chg="add mod">
          <ac:chgData name="shery tawfeeq" userId="19a96e0e89ed5f52" providerId="LiveId" clId="{3C9F08B2-26DB-48A7-9D67-1DFFBC9AAF24}" dt="2025-01-09T23:40:25.721" v="1239"/>
          <ac:spMkLst>
            <pc:docMk/>
            <pc:sldMk cId="3544253025" sldId="509"/>
            <ac:spMk id="8" creationId="{36B5679F-EFB8-BDA6-F241-2B62120412D3}"/>
          </ac:spMkLst>
        </pc:spChg>
        <pc:spChg chg="add mod">
          <ac:chgData name="shery tawfeeq" userId="19a96e0e89ed5f52" providerId="LiveId" clId="{3C9F08B2-26DB-48A7-9D67-1DFFBC9AAF24}" dt="2025-01-09T23:40:54.043" v="1243"/>
          <ac:spMkLst>
            <pc:docMk/>
            <pc:sldMk cId="3544253025" sldId="509"/>
            <ac:spMk id="9" creationId="{B685F197-DB1A-A899-733C-32D3D7A6654C}"/>
          </ac:spMkLst>
        </pc:spChg>
        <pc:spChg chg="mod">
          <ac:chgData name="shery tawfeeq" userId="19a96e0e89ed5f52" providerId="LiveId" clId="{3C9F08B2-26DB-48A7-9D67-1DFFBC9AAF24}" dt="2025-01-09T23:32:27.665" v="1203" actId="207"/>
          <ac:spMkLst>
            <pc:docMk/>
            <pc:sldMk cId="3544253025" sldId="509"/>
            <ac:spMk id="48" creationId="{00000000-0000-0000-0000-000000000000}"/>
          </ac:spMkLst>
        </pc:spChg>
        <pc:picChg chg="add mod">
          <ac:chgData name="shery tawfeeq" userId="19a96e0e89ed5f52" providerId="LiveId" clId="{3C9F08B2-26DB-48A7-9D67-1DFFBC9AAF24}" dt="2025-01-09T23:35:17.988" v="1211"/>
          <ac:picMkLst>
            <pc:docMk/>
            <pc:sldMk cId="3544253025" sldId="509"/>
            <ac:picMk id="4" creationId="{43CBB90A-79DA-3D42-A4FD-BEE95E770E72}"/>
          </ac:picMkLst>
        </pc:picChg>
        <pc:picChg chg="add mod">
          <ac:chgData name="shery tawfeeq" userId="19a96e0e89ed5f52" providerId="LiveId" clId="{3C9F08B2-26DB-48A7-9D67-1DFFBC9AAF24}" dt="2025-01-09T23:34:42.991" v="1210" actId="1440"/>
          <ac:picMkLst>
            <pc:docMk/>
            <pc:sldMk cId="3544253025" sldId="509"/>
            <ac:picMk id="11266" creationId="{7F25AF72-7336-AEDE-DFFD-C1BDDE5BB870}"/>
          </ac:picMkLst>
        </pc:picChg>
      </pc:sldChg>
      <pc:sldChg chg="addSp delSp modSp add del mod ord modTransition delAnim modAnim">
        <pc:chgData name="shery tawfeeq" userId="19a96e0e89ed5f52" providerId="LiveId" clId="{3C9F08B2-26DB-48A7-9D67-1DFFBC9AAF24}" dt="2025-01-10T00:01:56.696" v="1422" actId="47"/>
        <pc:sldMkLst>
          <pc:docMk/>
          <pc:sldMk cId="2413712043" sldId="510"/>
        </pc:sldMkLst>
      </pc:sldChg>
      <pc:sldChg chg="addSp delSp modSp add del mod ord modTransition delAnim modAnim">
        <pc:chgData name="shery tawfeeq" userId="19a96e0e89ed5f52" providerId="LiveId" clId="{3C9F08B2-26DB-48A7-9D67-1DFFBC9AAF24}" dt="2025-01-10T00:01:56.696" v="1422" actId="47"/>
        <pc:sldMkLst>
          <pc:docMk/>
          <pc:sldMk cId="1961407119" sldId="511"/>
        </pc:sldMkLst>
      </pc:sldChg>
      <pc:sldChg chg="addSp modSp add del mod modTransition modAnim">
        <pc:chgData name="shery tawfeeq" userId="19a96e0e89ed5f52" providerId="LiveId" clId="{3C9F08B2-26DB-48A7-9D67-1DFFBC9AAF24}" dt="2025-01-10T00:01:56.696" v="1422" actId="47"/>
        <pc:sldMkLst>
          <pc:docMk/>
          <pc:sldMk cId="874361575" sldId="512"/>
        </pc:sldMkLst>
      </pc:sldChg>
      <pc:sldChg chg="addSp delSp modSp add del mod modTransition delAnim modAnim">
        <pc:chgData name="shery tawfeeq" userId="19a96e0e89ed5f52" providerId="LiveId" clId="{3C9F08B2-26DB-48A7-9D67-1DFFBC9AAF24}" dt="2025-01-10T00:01:56.696" v="1422" actId="47"/>
        <pc:sldMkLst>
          <pc:docMk/>
          <pc:sldMk cId="3979150165" sldId="513"/>
        </pc:sldMkLst>
      </pc:sldChg>
      <pc:sldChg chg="addSp modSp add mod modAnim">
        <pc:chgData name="shery tawfeeq" userId="19a96e0e89ed5f52" providerId="LiveId" clId="{3C9F08B2-26DB-48A7-9D67-1DFFBC9AAF24}" dt="2025-01-09T11:47:38.146" v="652"/>
        <pc:sldMkLst>
          <pc:docMk/>
          <pc:sldMk cId="359579479" sldId="514"/>
        </pc:sldMkLst>
        <pc:spChg chg="add mod">
          <ac:chgData name="shery tawfeeq" userId="19a96e0e89ed5f52" providerId="LiveId" clId="{3C9F08B2-26DB-48A7-9D67-1DFFBC9AAF24}" dt="2025-01-09T11:47:25.073" v="651" actId="1076"/>
          <ac:spMkLst>
            <pc:docMk/>
            <pc:sldMk cId="359579479" sldId="514"/>
            <ac:spMk id="3" creationId="{97A87672-1474-2AF9-D442-B3FF23091430}"/>
          </ac:spMkLst>
        </pc:spChg>
        <pc:spChg chg="mod">
          <ac:chgData name="shery tawfeeq" userId="19a96e0e89ed5f52" providerId="LiveId" clId="{3C9F08B2-26DB-48A7-9D67-1DFFBC9AAF24}" dt="2025-01-09T11:47:20.071" v="650" actId="1076"/>
          <ac:spMkLst>
            <pc:docMk/>
            <pc:sldMk cId="359579479" sldId="514"/>
            <ac:spMk id="7" creationId="{4BD11218-D17D-0FFB-81F0-F3377FA60ADA}"/>
          </ac:spMkLst>
        </pc:spChg>
        <pc:spChg chg="mod">
          <ac:chgData name="shery tawfeeq" userId="19a96e0e89ed5f52" providerId="LiveId" clId="{3C9F08B2-26DB-48A7-9D67-1DFFBC9AAF24}" dt="2025-01-09T11:45:31.277" v="632" actId="1076"/>
          <ac:spMkLst>
            <pc:docMk/>
            <pc:sldMk cId="359579479" sldId="514"/>
            <ac:spMk id="11" creationId="{7C2900C1-54F7-7456-1B94-746D2EE90A87}"/>
          </ac:spMkLst>
        </pc:spChg>
      </pc:sldChg>
      <pc:sldChg chg="addSp delSp modSp add mod ord delAnim modAnim">
        <pc:chgData name="shery tawfeeq" userId="19a96e0e89ed5f52" providerId="LiveId" clId="{3C9F08B2-26DB-48A7-9D67-1DFFBC9AAF24}" dt="2025-01-09T12:45:44.569" v="855"/>
        <pc:sldMkLst>
          <pc:docMk/>
          <pc:sldMk cId="3527352462" sldId="515"/>
        </pc:sldMkLst>
        <pc:spChg chg="mod">
          <ac:chgData name="shery tawfeeq" userId="19a96e0e89ed5f52" providerId="LiveId" clId="{3C9F08B2-26DB-48A7-9D67-1DFFBC9AAF24}" dt="2025-01-09T12:45:10.035" v="853" actId="1076"/>
          <ac:spMkLst>
            <pc:docMk/>
            <pc:sldMk cId="3527352462" sldId="515"/>
            <ac:spMk id="24" creationId="{00000000-0000-0000-0000-000000000000}"/>
          </ac:spMkLst>
        </pc:spChg>
        <pc:spChg chg="mod">
          <ac:chgData name="shery tawfeeq" userId="19a96e0e89ed5f52" providerId="LiveId" clId="{3C9F08B2-26DB-48A7-9D67-1DFFBC9AAF24}" dt="2025-01-09T12:45:04.422" v="852" actId="1076"/>
          <ac:spMkLst>
            <pc:docMk/>
            <pc:sldMk cId="3527352462" sldId="515"/>
            <ac:spMk id="25" creationId="{00000000-0000-0000-0000-000000000000}"/>
          </ac:spMkLst>
        </pc:spChg>
        <pc:picChg chg="add mod">
          <ac:chgData name="shery tawfeeq" userId="19a96e0e89ed5f52" providerId="LiveId" clId="{3C9F08B2-26DB-48A7-9D67-1DFFBC9AAF24}" dt="2025-01-09T12:45:44.569" v="855"/>
          <ac:picMkLst>
            <pc:docMk/>
            <pc:sldMk cId="3527352462" sldId="515"/>
            <ac:picMk id="3" creationId="{7B59A4B2-D378-E8D1-BED4-657D19703736}"/>
          </ac:picMkLst>
        </pc:picChg>
      </pc:sldChg>
      <pc:sldChg chg="addSp delSp modSp add mod delAnim modAnim">
        <pc:chgData name="shery tawfeeq" userId="19a96e0e89ed5f52" providerId="LiveId" clId="{3C9F08B2-26DB-48A7-9D67-1DFFBC9AAF24}" dt="2025-01-09T13:01:56.404" v="931"/>
        <pc:sldMkLst>
          <pc:docMk/>
          <pc:sldMk cId="218585562" sldId="516"/>
        </pc:sldMkLst>
        <pc:spChg chg="add mod">
          <ac:chgData name="shery tawfeeq" userId="19a96e0e89ed5f52" providerId="LiveId" clId="{3C9F08B2-26DB-48A7-9D67-1DFFBC9AAF24}" dt="2025-01-09T12:59:11.259" v="910" actId="207"/>
          <ac:spMkLst>
            <pc:docMk/>
            <pc:sldMk cId="218585562" sldId="516"/>
            <ac:spMk id="10" creationId="{C3D7F0A6-C587-2E59-6ACB-61DEA61B4EAC}"/>
          </ac:spMkLst>
        </pc:spChg>
        <pc:spChg chg="add mod">
          <ac:chgData name="shery tawfeeq" userId="19a96e0e89ed5f52" providerId="LiveId" clId="{3C9F08B2-26DB-48A7-9D67-1DFFBC9AAF24}" dt="2025-01-09T13:00:34.114" v="929" actId="20577"/>
          <ac:spMkLst>
            <pc:docMk/>
            <pc:sldMk cId="218585562" sldId="516"/>
            <ac:spMk id="12" creationId="{556F71F2-8483-5A62-8234-877A906BD709}"/>
          </ac:spMkLst>
        </pc:spChg>
        <pc:picChg chg="add mod">
          <ac:chgData name="shery tawfeeq" userId="19a96e0e89ed5f52" providerId="LiveId" clId="{3C9F08B2-26DB-48A7-9D67-1DFFBC9AAF24}" dt="2025-01-09T13:01:56.404" v="931"/>
          <ac:picMkLst>
            <pc:docMk/>
            <pc:sldMk cId="218585562" sldId="516"/>
            <ac:picMk id="13" creationId="{E71BE601-7CAD-B44D-1A8E-FBDEA9C005BC}"/>
          </ac:picMkLst>
        </pc:picChg>
      </pc:sldChg>
      <pc:sldChg chg="addSp delSp modSp add mod delAnim modAnim">
        <pc:chgData name="shery tawfeeq" userId="19a96e0e89ed5f52" providerId="LiveId" clId="{3C9F08B2-26DB-48A7-9D67-1DFFBC9AAF24}" dt="2025-01-09T19:44:32.833" v="950"/>
        <pc:sldMkLst>
          <pc:docMk/>
          <pc:sldMk cId="3907331976" sldId="517"/>
        </pc:sldMkLst>
        <pc:picChg chg="add mod">
          <ac:chgData name="shery tawfeeq" userId="19a96e0e89ed5f52" providerId="LiveId" clId="{3C9F08B2-26DB-48A7-9D67-1DFFBC9AAF24}" dt="2025-01-09T19:44:32.833" v="950"/>
          <ac:picMkLst>
            <pc:docMk/>
            <pc:sldMk cId="3907331976" sldId="517"/>
            <ac:picMk id="3" creationId="{700E4ACA-FE7E-2D95-749C-3E5495DC717A}"/>
          </ac:picMkLst>
        </pc:picChg>
        <pc:picChg chg="mod">
          <ac:chgData name="shery tawfeeq" userId="19a96e0e89ed5f52" providerId="LiveId" clId="{3C9F08B2-26DB-48A7-9D67-1DFFBC9AAF24}" dt="2025-01-09T19:44:01.064" v="948" actId="14100"/>
          <ac:picMkLst>
            <pc:docMk/>
            <pc:sldMk cId="3907331976" sldId="517"/>
            <ac:picMk id="4" creationId="{DA5A5739-1E65-8C97-5F31-BAA3A9BCABFD}"/>
          </ac:picMkLst>
        </pc:picChg>
      </pc:sldChg>
      <pc:sldChg chg="addSp delSp modSp add mod delAnim modAnim">
        <pc:chgData name="shery tawfeeq" userId="19a96e0e89ed5f52" providerId="LiveId" clId="{3C9F08B2-26DB-48A7-9D67-1DFFBC9AAF24}" dt="2025-01-09T23:23:09.630" v="1152"/>
        <pc:sldMkLst>
          <pc:docMk/>
          <pc:sldMk cId="91468997" sldId="518"/>
        </pc:sldMkLst>
        <pc:spChg chg="mod">
          <ac:chgData name="shery tawfeeq" userId="19a96e0e89ed5f52" providerId="LiveId" clId="{3C9F08B2-26DB-48A7-9D67-1DFFBC9AAF24}" dt="2025-01-09T23:23:09.630" v="1152"/>
          <ac:spMkLst>
            <pc:docMk/>
            <pc:sldMk cId="91468997" sldId="518"/>
            <ac:spMk id="4" creationId="{85F1ED7C-9068-C3EB-A101-C8FEA29496B2}"/>
          </ac:spMkLst>
        </pc:spChg>
        <pc:spChg chg="mod">
          <ac:chgData name="shery tawfeeq" userId="19a96e0e89ed5f52" providerId="LiveId" clId="{3C9F08B2-26DB-48A7-9D67-1DFFBC9AAF24}" dt="2025-01-09T20:13:15.215" v="1060" actId="207"/>
          <ac:spMkLst>
            <pc:docMk/>
            <pc:sldMk cId="91468997" sldId="518"/>
            <ac:spMk id="48" creationId="{D4A06513-59CB-A845-D093-D8697EC7C038}"/>
          </ac:spMkLst>
        </pc:spChg>
        <pc:picChg chg="add mod">
          <ac:chgData name="shery tawfeeq" userId="19a96e0e89ed5f52" providerId="LiveId" clId="{3C9F08B2-26DB-48A7-9D67-1DFFBC9AAF24}" dt="2025-01-09T20:17:14.852" v="1073"/>
          <ac:picMkLst>
            <pc:docMk/>
            <pc:sldMk cId="91468997" sldId="518"/>
            <ac:picMk id="2" creationId="{B1D356B6-0CFA-2D3A-663F-CBD90985F29F}"/>
          </ac:picMkLst>
        </pc:picChg>
        <pc:picChg chg="add mod">
          <ac:chgData name="shery tawfeeq" userId="19a96e0e89ed5f52" providerId="LiveId" clId="{3C9F08B2-26DB-48A7-9D67-1DFFBC9AAF24}" dt="2025-01-09T20:16:40.787" v="1071" actId="1440"/>
          <ac:picMkLst>
            <pc:docMk/>
            <pc:sldMk cId="91468997" sldId="518"/>
            <ac:picMk id="6146" creationId="{FA9827B7-1DDB-55D2-24D2-31010F273840}"/>
          </ac:picMkLst>
        </pc:picChg>
      </pc:sldChg>
      <pc:sldChg chg="addSp delSp modSp add mod delAnim modAnim">
        <pc:chgData name="shery tawfeeq" userId="19a96e0e89ed5f52" providerId="LiveId" clId="{3C9F08B2-26DB-48A7-9D67-1DFFBC9AAF24}" dt="2025-01-09T23:38:24.116" v="1230"/>
        <pc:sldMkLst>
          <pc:docMk/>
          <pc:sldMk cId="1224660773" sldId="519"/>
        </pc:sldMkLst>
        <pc:spChg chg="mod">
          <ac:chgData name="shery tawfeeq" userId="19a96e0e89ed5f52" providerId="LiveId" clId="{3C9F08B2-26DB-48A7-9D67-1DFFBC9AAF24}" dt="2025-01-09T23:37:53.015" v="1228" actId="207"/>
          <ac:spMkLst>
            <pc:docMk/>
            <pc:sldMk cId="1224660773" sldId="519"/>
            <ac:spMk id="24" creationId="{1665E88C-2EBD-7B35-DECF-107FEADF015F}"/>
          </ac:spMkLst>
        </pc:spChg>
        <pc:picChg chg="add mod">
          <ac:chgData name="shery tawfeeq" userId="19a96e0e89ed5f52" providerId="LiveId" clId="{3C9F08B2-26DB-48A7-9D67-1DFFBC9AAF24}" dt="2025-01-09T23:38:24.116" v="1230"/>
          <ac:picMkLst>
            <pc:docMk/>
            <pc:sldMk cId="1224660773" sldId="519"/>
            <ac:picMk id="3" creationId="{3791FC96-AE57-A808-EEE3-98680E061280}"/>
          </ac:picMkLst>
        </pc:picChg>
      </pc:sldChg>
      <pc:sldChg chg="addSp delSp modSp add mod delAnim modAnim">
        <pc:chgData name="shery tawfeeq" userId="19a96e0e89ed5f52" providerId="LiveId" clId="{3C9F08B2-26DB-48A7-9D67-1DFFBC9AAF24}" dt="2025-01-09T23:44:58.256" v="1269"/>
        <pc:sldMkLst>
          <pc:docMk/>
          <pc:sldMk cId="3524483611" sldId="520"/>
        </pc:sldMkLst>
        <pc:spChg chg="add mod">
          <ac:chgData name="shery tawfeeq" userId="19a96e0e89ed5f52" providerId="LiveId" clId="{3C9F08B2-26DB-48A7-9D67-1DFFBC9AAF24}" dt="2025-01-09T23:40:35.592" v="1241"/>
          <ac:spMkLst>
            <pc:docMk/>
            <pc:sldMk cId="3524483611" sldId="520"/>
            <ac:spMk id="6" creationId="{16899D33-9249-5E4C-C67B-98AD56696A5F}"/>
          </ac:spMkLst>
        </pc:spChg>
        <pc:spChg chg="add mod">
          <ac:chgData name="shery tawfeeq" userId="19a96e0e89ed5f52" providerId="LiveId" clId="{3C9F08B2-26DB-48A7-9D67-1DFFBC9AAF24}" dt="2025-01-09T23:41:39.435" v="1246"/>
          <ac:spMkLst>
            <pc:docMk/>
            <pc:sldMk cId="3524483611" sldId="520"/>
            <ac:spMk id="8" creationId="{AC52A035-3983-3504-EEAF-05EB9594038B}"/>
          </ac:spMkLst>
        </pc:spChg>
        <pc:spChg chg="mod">
          <ac:chgData name="shery tawfeeq" userId="19a96e0e89ed5f52" providerId="LiveId" clId="{3C9F08B2-26DB-48A7-9D67-1DFFBC9AAF24}" dt="2025-01-09T23:42:56.542" v="1259" actId="115"/>
          <ac:spMkLst>
            <pc:docMk/>
            <pc:sldMk cId="3524483611" sldId="520"/>
            <ac:spMk id="48" creationId="{76AD3472-4C1E-89F0-0C3A-454CBAE92F02}"/>
          </ac:spMkLst>
        </pc:spChg>
        <pc:picChg chg="add mod">
          <ac:chgData name="shery tawfeeq" userId="19a96e0e89ed5f52" providerId="LiveId" clId="{3C9F08B2-26DB-48A7-9D67-1DFFBC9AAF24}" dt="2025-01-09T23:44:58.256" v="1269"/>
          <ac:picMkLst>
            <pc:docMk/>
            <pc:sldMk cId="3524483611" sldId="520"/>
            <ac:picMk id="9" creationId="{361EB30D-DB7D-411D-F0F6-2EAD52F6A85E}"/>
          </ac:picMkLst>
        </pc:picChg>
        <pc:picChg chg="add mod">
          <ac:chgData name="shery tawfeeq" userId="19a96e0e89ed5f52" providerId="LiveId" clId="{3C9F08B2-26DB-48A7-9D67-1DFFBC9AAF24}" dt="2025-01-09T23:44:37.133" v="1267" actId="1440"/>
          <ac:picMkLst>
            <pc:docMk/>
            <pc:sldMk cId="3524483611" sldId="520"/>
            <ac:picMk id="12290" creationId="{8D3395BC-5835-0A6B-04B5-D492E0BDECEE}"/>
          </ac:picMkLst>
        </pc:picChg>
      </pc:sldChg>
      <pc:sldChg chg="addSp delSp modSp add mod delAnim modAnim">
        <pc:chgData name="shery tawfeeq" userId="19a96e0e89ed5f52" providerId="LiveId" clId="{3C9F08B2-26DB-48A7-9D67-1DFFBC9AAF24}" dt="2025-01-09T23:50:09.973" v="1316"/>
        <pc:sldMkLst>
          <pc:docMk/>
          <pc:sldMk cId="594902211" sldId="521"/>
        </pc:sldMkLst>
        <pc:spChg chg="mod">
          <ac:chgData name="shery tawfeeq" userId="19a96e0e89ed5f52" providerId="LiveId" clId="{3C9F08B2-26DB-48A7-9D67-1DFFBC9AAF24}" dt="2025-01-09T23:49:40.149" v="1315" actId="403"/>
          <ac:spMkLst>
            <pc:docMk/>
            <pc:sldMk cId="594902211" sldId="521"/>
            <ac:spMk id="24" creationId="{E46BA5F9-2E3E-D6DF-2051-4C760CD48170}"/>
          </ac:spMkLst>
        </pc:spChg>
      </pc:sldChg>
      <pc:sldChg chg="addSp delSp modSp add mod delAnim modAnim">
        <pc:chgData name="shery tawfeeq" userId="19a96e0e89ed5f52" providerId="LiveId" clId="{3C9F08B2-26DB-48A7-9D67-1DFFBC9AAF24}" dt="2025-01-09T23:48:03.347" v="1295"/>
        <pc:sldMkLst>
          <pc:docMk/>
          <pc:sldMk cId="9574071" sldId="522"/>
        </pc:sldMkLst>
        <pc:spChg chg="mod">
          <ac:chgData name="shery tawfeeq" userId="19a96e0e89ed5f52" providerId="LiveId" clId="{3C9F08B2-26DB-48A7-9D67-1DFFBC9AAF24}" dt="2025-01-09T23:45:58.241" v="1279" actId="1076"/>
          <ac:spMkLst>
            <pc:docMk/>
            <pc:sldMk cId="9574071" sldId="522"/>
            <ac:spMk id="41" creationId="{A60017D2-8487-F030-EB49-5A7978235DB7}"/>
          </ac:spMkLst>
        </pc:spChg>
        <pc:picChg chg="add mod">
          <ac:chgData name="shery tawfeeq" userId="19a96e0e89ed5f52" providerId="LiveId" clId="{3C9F08B2-26DB-48A7-9D67-1DFFBC9AAF24}" dt="2025-01-09T23:48:03.347" v="1295"/>
          <ac:picMkLst>
            <pc:docMk/>
            <pc:sldMk cId="9574071" sldId="522"/>
            <ac:picMk id="3" creationId="{109DD2A4-B882-D573-65E6-33DF76F0FB05}"/>
          </ac:picMkLst>
        </pc:picChg>
      </pc:sldChg>
      <pc:sldChg chg="addSp delSp modSp add mod delAnim modAnim">
        <pc:chgData name="shery tawfeeq" userId="19a96e0e89ed5f52" providerId="LiveId" clId="{3C9F08B2-26DB-48A7-9D67-1DFFBC9AAF24}" dt="2025-01-09T23:49:12.454" v="1309"/>
        <pc:sldMkLst>
          <pc:docMk/>
          <pc:sldMk cId="2633394226" sldId="523"/>
        </pc:sldMkLst>
        <pc:spChg chg="mod">
          <ac:chgData name="shery tawfeeq" userId="19a96e0e89ed5f52" providerId="LiveId" clId="{3C9F08B2-26DB-48A7-9D67-1DFFBC9AAF24}" dt="2025-01-09T23:48:57.593" v="1308" actId="14100"/>
          <ac:spMkLst>
            <pc:docMk/>
            <pc:sldMk cId="2633394226" sldId="523"/>
            <ac:spMk id="8" creationId="{49BC44DE-C0ED-1DF6-EEE5-C68F0D2CF70E}"/>
          </ac:spMkLst>
        </pc:spChg>
        <pc:spChg chg="mod">
          <ac:chgData name="shery tawfeeq" userId="19a96e0e89ed5f52" providerId="LiveId" clId="{3C9F08B2-26DB-48A7-9D67-1DFFBC9AAF24}" dt="2025-01-09T23:48:36.090" v="1302" actId="255"/>
          <ac:spMkLst>
            <pc:docMk/>
            <pc:sldMk cId="2633394226" sldId="523"/>
            <ac:spMk id="48" creationId="{1C32891A-E0E2-8E71-B764-9A2646DF5891}"/>
          </ac:spMkLst>
        </pc:spChg>
        <pc:picChg chg="add mod">
          <ac:chgData name="shery tawfeeq" userId="19a96e0e89ed5f52" providerId="LiveId" clId="{3C9F08B2-26DB-48A7-9D67-1DFFBC9AAF24}" dt="2025-01-09T23:49:12.454" v="1309"/>
          <ac:picMkLst>
            <pc:docMk/>
            <pc:sldMk cId="2633394226" sldId="523"/>
            <ac:picMk id="2" creationId="{144ED785-0F6B-7E4B-7907-774F1F27BC63}"/>
          </ac:picMkLst>
        </pc:picChg>
      </pc:sldChg>
      <pc:sldChg chg="addSp delSp modSp add mod delAnim modAnim">
        <pc:chgData name="shery tawfeeq" userId="19a96e0e89ed5f52" providerId="LiveId" clId="{3C9F08B2-26DB-48A7-9D67-1DFFBC9AAF24}" dt="2025-01-09T23:51:38.248" v="1330"/>
        <pc:sldMkLst>
          <pc:docMk/>
          <pc:sldMk cId="2545223606" sldId="524"/>
        </pc:sldMkLst>
        <pc:spChg chg="mod">
          <ac:chgData name="shery tawfeeq" userId="19a96e0e89ed5f52" providerId="LiveId" clId="{3C9F08B2-26DB-48A7-9D67-1DFFBC9AAF24}" dt="2025-01-09T23:51:26.304" v="1329"/>
          <ac:spMkLst>
            <pc:docMk/>
            <pc:sldMk cId="2545223606" sldId="524"/>
            <ac:spMk id="24" creationId="{9DC18236-A287-F375-E4BE-6DB3488E2DBF}"/>
          </ac:spMkLst>
        </pc:spChg>
      </pc:sldChg>
      <pc:sldChg chg="addSp delSp modSp add mod delAnim modAnim">
        <pc:chgData name="shery tawfeeq" userId="19a96e0e89ed5f52" providerId="LiveId" clId="{3C9F08B2-26DB-48A7-9D67-1DFFBC9AAF24}" dt="2025-01-09T23:53:32.086" v="1347"/>
        <pc:sldMkLst>
          <pc:docMk/>
          <pc:sldMk cId="1169311992" sldId="525"/>
        </pc:sldMkLst>
        <pc:spChg chg="mod">
          <ac:chgData name="shery tawfeeq" userId="19a96e0e89ed5f52" providerId="LiveId" clId="{3C9F08B2-26DB-48A7-9D67-1DFFBC9AAF24}" dt="2025-01-09T23:53:04.734" v="1346" actId="14100"/>
          <ac:spMkLst>
            <pc:docMk/>
            <pc:sldMk cId="1169311992" sldId="525"/>
            <ac:spMk id="24" creationId="{D8C633E8-8662-4503-2795-345266813F99}"/>
          </ac:spMkLst>
        </pc:spChg>
      </pc:sldChg>
      <pc:sldChg chg="addSp delSp modSp add mod delAnim modAnim">
        <pc:chgData name="shery tawfeeq" userId="19a96e0e89ed5f52" providerId="LiveId" clId="{3C9F08B2-26DB-48A7-9D67-1DFFBC9AAF24}" dt="2025-01-09T23:56:23.467" v="1376"/>
        <pc:sldMkLst>
          <pc:docMk/>
          <pc:sldMk cId="1045934183" sldId="526"/>
        </pc:sldMkLst>
        <pc:spChg chg="mod">
          <ac:chgData name="shery tawfeeq" userId="19a96e0e89ed5f52" providerId="LiveId" clId="{3C9F08B2-26DB-48A7-9D67-1DFFBC9AAF24}" dt="2025-01-09T23:56:10.985" v="1375"/>
          <ac:spMkLst>
            <pc:docMk/>
            <pc:sldMk cId="1045934183" sldId="526"/>
            <ac:spMk id="24" creationId="{5A3F3A2C-046A-7487-D189-6D0E17245EE7}"/>
          </ac:spMkLst>
        </pc:spChg>
      </pc:sldChg>
      <pc:sldChg chg="addSp delSp modSp add mod delAnim modAnim">
        <pc:chgData name="shery tawfeeq" userId="19a96e0e89ed5f52" providerId="LiveId" clId="{3C9F08B2-26DB-48A7-9D67-1DFFBC9AAF24}" dt="2025-01-09T23:51:00.167" v="1324" actId="1076"/>
        <pc:sldMkLst>
          <pc:docMk/>
          <pc:sldMk cId="1924070366" sldId="527"/>
        </pc:sldMkLst>
        <pc:spChg chg="mod">
          <ac:chgData name="shery tawfeeq" userId="19a96e0e89ed5f52" providerId="LiveId" clId="{3C9F08B2-26DB-48A7-9D67-1DFFBC9AAF24}" dt="2025-01-09T23:51:00.167" v="1324" actId="1076"/>
          <ac:spMkLst>
            <pc:docMk/>
            <pc:sldMk cId="1924070366" sldId="527"/>
            <ac:spMk id="48" creationId="{9A7BBA3D-3E92-4EF4-3CF0-04F0012E1BDD}"/>
          </ac:spMkLst>
        </pc:spChg>
      </pc:sldChg>
      <pc:sldChg chg="addSp delSp modSp add mod delAnim modAnim">
        <pc:chgData name="shery tawfeeq" userId="19a96e0e89ed5f52" providerId="LiveId" clId="{3C9F08B2-26DB-48A7-9D67-1DFFBC9AAF24}" dt="2025-01-09T23:52:26.374" v="1338"/>
        <pc:sldMkLst>
          <pc:docMk/>
          <pc:sldMk cId="1125490800" sldId="528"/>
        </pc:sldMkLst>
        <pc:spChg chg="mod">
          <ac:chgData name="shery tawfeeq" userId="19a96e0e89ed5f52" providerId="LiveId" clId="{3C9F08B2-26DB-48A7-9D67-1DFFBC9AAF24}" dt="2025-01-09T23:52:15.166" v="1337" actId="1076"/>
          <ac:spMkLst>
            <pc:docMk/>
            <pc:sldMk cId="1125490800" sldId="528"/>
            <ac:spMk id="48" creationId="{68C0891A-1A34-A4BA-338A-CF519E24635A}"/>
          </ac:spMkLst>
        </pc:spChg>
      </pc:sldChg>
      <pc:sldChg chg="addSp delSp modSp add mod delAnim modAnim">
        <pc:chgData name="shery tawfeeq" userId="19a96e0e89ed5f52" providerId="LiveId" clId="{3C9F08B2-26DB-48A7-9D67-1DFFBC9AAF24}" dt="2025-01-09T23:55:49.804" v="1370"/>
        <pc:sldMkLst>
          <pc:docMk/>
          <pc:sldMk cId="1304799947" sldId="529"/>
        </pc:sldMkLst>
        <pc:spChg chg="mod">
          <ac:chgData name="shery tawfeeq" userId="19a96e0e89ed5f52" providerId="LiveId" clId="{3C9F08B2-26DB-48A7-9D67-1DFFBC9AAF24}" dt="2025-01-09T23:55:34.095" v="1369" actId="14100"/>
          <ac:spMkLst>
            <pc:docMk/>
            <pc:sldMk cId="1304799947" sldId="529"/>
            <ac:spMk id="8" creationId="{E74F1E17-14E6-66E3-0110-70AF33CEDCA2}"/>
          </ac:spMkLst>
        </pc:spChg>
        <pc:spChg chg="mod">
          <ac:chgData name="shery tawfeeq" userId="19a96e0e89ed5f52" providerId="LiveId" clId="{3C9F08B2-26DB-48A7-9D67-1DFFBC9AAF24}" dt="2025-01-09T23:55:13.231" v="1362"/>
          <ac:spMkLst>
            <pc:docMk/>
            <pc:sldMk cId="1304799947" sldId="529"/>
            <ac:spMk id="48" creationId="{C0290E9C-DD36-DEF5-0D49-8F36288CD08A}"/>
          </ac:spMkLst>
        </pc:spChg>
      </pc:sldChg>
      <pc:sldChg chg="addSp delSp modSp add mod ord delAnim modAnim">
        <pc:chgData name="shery tawfeeq" userId="19a96e0e89ed5f52" providerId="LiveId" clId="{3C9F08B2-26DB-48A7-9D67-1DFFBC9AAF24}" dt="2025-01-09T23:54:54.523" v="1357"/>
        <pc:sldMkLst>
          <pc:docMk/>
          <pc:sldMk cId="2411823110" sldId="530"/>
        </pc:sldMkLst>
        <pc:spChg chg="mod">
          <ac:chgData name="shery tawfeeq" userId="19a96e0e89ed5f52" providerId="LiveId" clId="{3C9F08B2-26DB-48A7-9D67-1DFFBC9AAF24}" dt="2025-01-09T23:54:23.790" v="1355"/>
          <ac:spMkLst>
            <pc:docMk/>
            <pc:sldMk cId="2411823110" sldId="530"/>
            <ac:spMk id="41" creationId="{EE0F6F2D-E848-7ABE-ED2D-0A56857E0C8E}"/>
          </ac:spMkLst>
        </pc:spChg>
        <pc:picChg chg="add mod">
          <ac:chgData name="shery tawfeeq" userId="19a96e0e89ed5f52" providerId="LiveId" clId="{3C9F08B2-26DB-48A7-9D67-1DFFBC9AAF24}" dt="2025-01-09T23:54:54.523" v="1357"/>
          <ac:picMkLst>
            <pc:docMk/>
            <pc:sldMk cId="2411823110" sldId="530"/>
            <ac:picMk id="7" creationId="{214A1629-F8B2-8149-5391-427E1DBF48C3}"/>
          </ac:picMkLst>
        </pc:picChg>
      </pc:sldChg>
      <pc:sldChg chg="addSp delSp modSp add mod delAnim modAnim">
        <pc:chgData name="shery tawfeeq" userId="19a96e0e89ed5f52" providerId="LiveId" clId="{3C9F08B2-26DB-48A7-9D67-1DFFBC9AAF24}" dt="2025-01-09T23:57:40.384" v="1388"/>
        <pc:sldMkLst>
          <pc:docMk/>
          <pc:sldMk cId="126941361" sldId="531"/>
        </pc:sldMkLst>
        <pc:spChg chg="mod">
          <ac:chgData name="shery tawfeeq" userId="19a96e0e89ed5f52" providerId="LiveId" clId="{3C9F08B2-26DB-48A7-9D67-1DFFBC9AAF24}" dt="2025-01-09T23:57:15.299" v="1384"/>
          <ac:spMkLst>
            <pc:docMk/>
            <pc:sldMk cId="126941361" sldId="531"/>
            <ac:spMk id="48" creationId="{C8D55D73-F67E-1FBA-AF3E-5B5DF66E3AE1}"/>
          </ac:spMkLst>
        </pc:spChg>
      </pc:sldChg>
      <pc:sldChg chg="addSp delSp modSp add mod delAnim modAnim">
        <pc:chgData name="shery tawfeeq" userId="19a96e0e89ed5f52" providerId="LiveId" clId="{3C9F08B2-26DB-48A7-9D67-1DFFBC9AAF24}" dt="2025-01-09T23:58:13.403" v="1395"/>
        <pc:sldMkLst>
          <pc:docMk/>
          <pc:sldMk cId="1036844852" sldId="532"/>
        </pc:sldMkLst>
        <pc:spChg chg="mod">
          <ac:chgData name="shery tawfeeq" userId="19a96e0e89ed5f52" providerId="LiveId" clId="{3C9F08B2-26DB-48A7-9D67-1DFFBC9AAF24}" dt="2025-01-09T23:58:01.399" v="1393"/>
          <ac:spMkLst>
            <pc:docMk/>
            <pc:sldMk cId="1036844852" sldId="532"/>
            <ac:spMk id="24" creationId="{60F12E6D-F552-D52B-199F-9F85244A1303}"/>
          </ac:spMkLst>
        </pc:spChg>
      </pc:sldChg>
      <pc:sldChg chg="addSp delSp modSp add mod delAnim modAnim">
        <pc:chgData name="shery tawfeeq" userId="19a96e0e89ed5f52" providerId="LiveId" clId="{3C9F08B2-26DB-48A7-9D67-1DFFBC9AAF24}" dt="2025-01-09T23:59:20.424" v="1402"/>
        <pc:sldMkLst>
          <pc:docMk/>
          <pc:sldMk cId="3008303037" sldId="533"/>
        </pc:sldMkLst>
        <pc:spChg chg="mod">
          <ac:chgData name="shery tawfeeq" userId="19a96e0e89ed5f52" providerId="LiveId" clId="{3C9F08B2-26DB-48A7-9D67-1DFFBC9AAF24}" dt="2025-01-09T23:58:58.277" v="1400"/>
          <ac:spMkLst>
            <pc:docMk/>
            <pc:sldMk cId="3008303037" sldId="533"/>
            <ac:spMk id="48" creationId="{44E959DF-F236-BEE4-BDD5-79F6D90F9E76}"/>
          </ac:spMkLst>
        </pc:spChg>
      </pc:sldChg>
      <pc:sldChg chg="addSp delSp modSp add mod delAnim modAnim">
        <pc:chgData name="shery tawfeeq" userId="19a96e0e89ed5f52" providerId="LiveId" clId="{3C9F08B2-26DB-48A7-9D67-1DFFBC9AAF24}" dt="2025-01-10T00:00:29.416" v="1412"/>
        <pc:sldMkLst>
          <pc:docMk/>
          <pc:sldMk cId="235973499" sldId="534"/>
        </pc:sldMkLst>
      </pc:sldChg>
      <pc:sldChg chg="addSp delSp modSp add mod delAnim modAnim">
        <pc:chgData name="shery tawfeeq" userId="19a96e0e89ed5f52" providerId="LiveId" clId="{3C9F08B2-26DB-48A7-9D67-1DFFBC9AAF24}" dt="2025-01-10T00:01:01.432" v="1419"/>
        <pc:sldMkLst>
          <pc:docMk/>
          <pc:sldMk cId="1705267753" sldId="535"/>
        </pc:sldMkLst>
      </pc:sldChg>
      <pc:sldChg chg="delSp modSp add mod delAnim">
        <pc:chgData name="shery tawfeeq" userId="19a96e0e89ed5f52" providerId="LiveId" clId="{3C9F08B2-26DB-48A7-9D67-1DFFBC9AAF24}" dt="2025-01-10T18:38:48.031" v="1433" actId="20577"/>
        <pc:sldMkLst>
          <pc:docMk/>
          <pc:sldMk cId="159840516" sldId="536"/>
        </pc:sldMkLst>
        <pc:spChg chg="mod">
          <ac:chgData name="shery tawfeeq" userId="19a96e0e89ed5f52" providerId="LiveId" clId="{3C9F08B2-26DB-48A7-9D67-1DFFBC9AAF24}" dt="2025-01-10T18:38:48.031" v="1433" actId="20577"/>
          <ac:spMkLst>
            <pc:docMk/>
            <pc:sldMk cId="159840516" sldId="536"/>
            <ac:spMk id="7" creationId="{A80D7734-4222-A13A-A8D3-73D7F150D0E5}"/>
          </ac:spMkLst>
        </pc:spChg>
      </pc:sldChg>
      <pc:sldChg chg="add del">
        <pc:chgData name="shery tawfeeq" userId="19a96e0e89ed5f52" providerId="LiveId" clId="{3C9F08B2-26DB-48A7-9D67-1DFFBC9AAF24}" dt="2025-01-10T00:01:26.478" v="1420" actId="47"/>
        <pc:sldMkLst>
          <pc:docMk/>
          <pc:sldMk cId="1529492034" sldId="536"/>
        </pc:sldMkLst>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sldChg>
      <pc:sldChg chg="delSp mod modTransition delAnim">
        <pc:chgData name="shery tawfeeq" userId="19a96e0e89ed5f52" providerId="LiveId" clId="{6AB89B94-C90C-463A-957A-30968F8FABD9}" dt="2025-01-07T18:58:36.672" v="2" actId="478"/>
        <pc:sldMkLst>
          <pc:docMk/>
          <pc:sldMk cId="0" sldId="271"/>
        </pc:sldMkLst>
      </pc:sldChg>
      <pc:sldChg chg="delSp mod modTransition delAnim">
        <pc:chgData name="shery tawfeeq" userId="19a96e0e89ed5f52" providerId="LiveId" clId="{6AB89B94-C90C-463A-957A-30968F8FABD9}" dt="2025-01-07T18:58:42.546" v="3" actId="478"/>
        <pc:sldMkLst>
          <pc:docMk/>
          <pc:sldMk cId="0" sldId="276"/>
        </pc:sldMkLst>
      </pc:sldChg>
      <pc:sldChg chg="delSp mod modTransition delAnim">
        <pc:chgData name="shery tawfeeq" userId="19a96e0e89ed5f52" providerId="LiveId" clId="{6AB89B94-C90C-463A-957A-30968F8FABD9}" dt="2025-01-07T19:00:44.667" v="21" actId="478"/>
        <pc:sldMkLst>
          <pc:docMk/>
          <pc:sldMk cId="0" sldId="303"/>
        </pc:sldMkLst>
      </pc:sldChg>
      <pc:sldChg chg="delSp modTransition modAnim">
        <pc:chgData name="shery tawfeeq" userId="19a96e0e89ed5f52" providerId="LiveId" clId="{6AB89B94-C90C-463A-957A-30968F8FABD9}" dt="2025-01-07T18:58:12.713" v="0"/>
        <pc:sldMkLst>
          <pc:docMk/>
          <pc:sldMk cId="0" sldId="306"/>
        </pc:sldMkLst>
      </pc:sldChg>
      <pc:sldChg chg="delSp mod modTransition delAnim">
        <pc:chgData name="shery tawfeeq" userId="19a96e0e89ed5f52" providerId="LiveId" clId="{6AB89B94-C90C-463A-957A-30968F8FABD9}" dt="2025-01-07T18:58:24.090" v="1" actId="478"/>
        <pc:sldMkLst>
          <pc:docMk/>
          <pc:sldMk cId="0" sldId="313"/>
        </pc:sldMkLst>
      </pc:sldChg>
      <pc:sldChg chg="delSp mod modTransition delAnim">
        <pc:chgData name="shery tawfeeq" userId="19a96e0e89ed5f52" providerId="LiveId" clId="{6AB89B94-C90C-463A-957A-30968F8FABD9}" dt="2025-01-07T19:00:34.232" v="20" actId="478"/>
        <pc:sldMkLst>
          <pc:docMk/>
          <pc:sldMk cId="0" sldId="349"/>
        </pc:sldMkLst>
      </pc:sldChg>
      <pc:sldChg chg="delSp modTransition modAnim">
        <pc:chgData name="shery tawfeeq" userId="19a96e0e89ed5f52" providerId="LiveId" clId="{6AB89B94-C90C-463A-957A-30968F8FABD9}" dt="2025-01-07T18:58:12.713" v="0"/>
        <pc:sldMkLst>
          <pc:docMk/>
          <pc:sldMk cId="0" sldId="480"/>
        </pc:sldMkLst>
      </pc:sldChg>
      <pc:sldChg chg="delSp mod modTransition delAnim">
        <pc:chgData name="shery tawfeeq" userId="19a96e0e89ed5f52" providerId="LiveId" clId="{6AB89B94-C90C-463A-957A-30968F8FABD9}" dt="2025-01-07T18:58:57.181" v="5" actId="478"/>
        <pc:sldMkLst>
          <pc:docMk/>
          <pc:sldMk cId="1584672584" sldId="496"/>
        </pc:sldMkLst>
      </pc:sldChg>
      <pc:sldChg chg="delSp mod modTransition delAnim">
        <pc:chgData name="shery tawfeeq" userId="19a96e0e89ed5f52" providerId="LiveId" clId="{6AB89B94-C90C-463A-957A-30968F8FABD9}" dt="2025-01-07T18:59:03.233" v="6" actId="478"/>
        <pc:sldMkLst>
          <pc:docMk/>
          <pc:sldMk cId="665929241" sldId="497"/>
        </pc:sldMkLst>
      </pc:sldChg>
      <pc:sldChg chg="delSp mod modTransition delAnim">
        <pc:chgData name="shery tawfeeq" userId="19a96e0e89ed5f52" providerId="LiveId" clId="{6AB89B94-C90C-463A-957A-30968F8FABD9}" dt="2025-01-07T18:59:11.467" v="7" actId="478"/>
        <pc:sldMkLst>
          <pc:docMk/>
          <pc:sldMk cId="1784990302" sldId="498"/>
        </pc:sldMkLst>
      </pc:sldChg>
      <pc:sldChg chg="delSp mod modTransition delAnim">
        <pc:chgData name="shery tawfeeq" userId="19a96e0e89ed5f52" providerId="LiveId" clId="{6AB89B94-C90C-463A-957A-30968F8FABD9}" dt="2025-01-07T18:59:18.115" v="8" actId="478"/>
        <pc:sldMkLst>
          <pc:docMk/>
          <pc:sldMk cId="526482925" sldId="499"/>
        </pc:sldMkLst>
      </pc:sldChg>
      <pc:sldChg chg="delSp mod modTransition delAnim">
        <pc:chgData name="shery tawfeeq" userId="19a96e0e89ed5f52" providerId="LiveId" clId="{6AB89B94-C90C-463A-957A-30968F8FABD9}" dt="2025-01-07T18:59:22.090" v="9" actId="478"/>
        <pc:sldMkLst>
          <pc:docMk/>
          <pc:sldMk cId="624478510" sldId="500"/>
        </pc:sldMkLst>
      </pc:sldChg>
      <pc:sldChg chg="delSp mod modTransition delAnim">
        <pc:chgData name="shery tawfeeq" userId="19a96e0e89ed5f52" providerId="LiveId" clId="{6AB89B94-C90C-463A-957A-30968F8FABD9}" dt="2025-01-07T18:59:33.365" v="10" actId="478"/>
        <pc:sldMkLst>
          <pc:docMk/>
          <pc:sldMk cId="2252565313" sldId="501"/>
        </pc:sldMkLst>
      </pc:sldChg>
      <pc:sldChg chg="delSp mod modTransition delAnim">
        <pc:chgData name="shery tawfeeq" userId="19a96e0e89ed5f52" providerId="LiveId" clId="{6AB89B94-C90C-463A-957A-30968F8FABD9}" dt="2025-01-07T18:59:38.286" v="11" actId="478"/>
        <pc:sldMkLst>
          <pc:docMk/>
          <pc:sldMk cId="1826110906" sldId="502"/>
        </pc:sldMkLst>
      </pc:sldChg>
      <pc:sldChg chg="delSp mod modTransition delAnim">
        <pc:chgData name="shery tawfeeq" userId="19a96e0e89ed5f52" providerId="LiveId" clId="{6AB89B94-C90C-463A-957A-30968F8FABD9}" dt="2025-01-07T18:59:43.152" v="12" actId="478"/>
        <pc:sldMkLst>
          <pc:docMk/>
          <pc:sldMk cId="3623418779" sldId="503"/>
        </pc:sldMkLst>
      </pc:sldChg>
      <pc:sldChg chg="delSp mod modTransition delAnim">
        <pc:chgData name="shery tawfeeq" userId="19a96e0e89ed5f52" providerId="LiveId" clId="{6AB89B94-C90C-463A-957A-30968F8FABD9}" dt="2025-01-07T18:59:48.610" v="13" actId="478"/>
        <pc:sldMkLst>
          <pc:docMk/>
          <pc:sldMk cId="262867761" sldId="504"/>
        </pc:sldMkLst>
      </pc:sldChg>
      <pc:sldChg chg="delSp mod modTransition delAnim">
        <pc:chgData name="shery tawfeeq" userId="19a96e0e89ed5f52" providerId="LiveId" clId="{6AB89B94-C90C-463A-957A-30968F8FABD9}" dt="2025-01-07T18:59:53.754" v="14" actId="478"/>
        <pc:sldMkLst>
          <pc:docMk/>
          <pc:sldMk cId="3225467422" sldId="505"/>
        </pc:sldMkLst>
      </pc:sldChg>
      <pc:sldChg chg="delSp mod modTransition delAnim">
        <pc:chgData name="shery tawfeeq" userId="19a96e0e89ed5f52" providerId="LiveId" clId="{6AB89B94-C90C-463A-957A-30968F8FABD9}" dt="2025-01-07T18:59:58.726" v="15" actId="478"/>
        <pc:sldMkLst>
          <pc:docMk/>
          <pc:sldMk cId="1752650320" sldId="506"/>
        </pc:sldMkLst>
      </pc:sldChg>
      <pc:sldChg chg="delSp modTransition modAnim">
        <pc:chgData name="shery tawfeeq" userId="19a96e0e89ed5f52" providerId="LiveId" clId="{6AB89B94-C90C-463A-957A-30968F8FABD9}" dt="2025-01-07T18:58:12.713" v="0"/>
        <pc:sldMkLst>
          <pc:docMk/>
          <pc:sldMk cId="1641786519" sldId="507"/>
        </pc:sldMkLst>
      </pc:sldChg>
      <pc:sldChg chg="delSp modTransition modAnim">
        <pc:chgData name="shery tawfeeq" userId="19a96e0e89ed5f52" providerId="LiveId" clId="{6AB89B94-C90C-463A-957A-30968F8FABD9}" dt="2025-01-07T18:58:12.713" v="0"/>
        <pc:sldMkLst>
          <pc:docMk/>
          <pc:sldMk cId="4263090570" sldId="508"/>
        </pc:sldMkLst>
      </pc:sldChg>
      <pc:sldChg chg="delSp modTransition modAnim">
        <pc:chgData name="shery tawfeeq" userId="19a96e0e89ed5f52" providerId="LiveId" clId="{6AB89B94-C90C-463A-957A-30968F8FABD9}" dt="2025-01-07T18:58:12.713" v="0"/>
        <pc:sldMkLst>
          <pc:docMk/>
          <pc:sldMk cId="3544253025" sldId="509"/>
        </pc:sldMkLst>
      </pc:sldChg>
      <pc:sldChg chg="delSp mod modTransition delAnim">
        <pc:chgData name="shery tawfeeq" userId="19a96e0e89ed5f52" providerId="LiveId" clId="{6AB89B94-C90C-463A-957A-30968F8FABD9}" dt="2025-01-07T19:00:11.654" v="16" actId="478"/>
        <pc:sldMkLst>
          <pc:docMk/>
          <pc:sldMk cId="2413712043" sldId="510"/>
        </pc:sldMkLst>
      </pc:sldChg>
      <pc:sldChg chg="delSp mod modTransition delAnim">
        <pc:chgData name="shery tawfeeq" userId="19a96e0e89ed5f52" providerId="LiveId" clId="{6AB89B94-C90C-463A-957A-30968F8FABD9}" dt="2025-01-07T19:00:21.598" v="17" actId="478"/>
        <pc:sldMkLst>
          <pc:docMk/>
          <pc:sldMk cId="1961407119" sldId="511"/>
        </pc:sldMkLst>
      </pc:sldChg>
      <pc:sldChg chg="delSp mod modTransition delAnim">
        <pc:chgData name="shery tawfeeq" userId="19a96e0e89ed5f52" providerId="LiveId" clId="{6AB89B94-C90C-463A-957A-30968F8FABD9}" dt="2025-01-07T19:00:25.950" v="18" actId="478"/>
        <pc:sldMkLst>
          <pc:docMk/>
          <pc:sldMk cId="874361575" sldId="512"/>
        </pc:sldMkLst>
      </pc:sldChg>
      <pc:sldChg chg="delSp mod modTransition delAnim">
        <pc:chgData name="shery tawfeeq" userId="19a96e0e89ed5f52" providerId="LiveId" clId="{6AB89B94-C90C-463A-957A-30968F8FABD9}" dt="2025-01-07T19:00:30.241" v="19" actId="478"/>
        <pc:sldMkLst>
          <pc:docMk/>
          <pc:sldMk cId="3979150165" sldId="513"/>
        </pc:sldMkLst>
      </pc:sldChg>
    </pc:docChg>
  </pc:docChgLst>
  <pc:docChgLst>
    <pc:chgData name="shery tawfeeq" userId="19a96e0e89ed5f52" providerId="LiveId" clId="{5A872798-FE61-4E27-A3A0-331FF5AA8608}"/>
    <pc:docChg chg="undo redo custSel addSld delSld modSld sldOrd modSection">
      <pc:chgData name="shery tawfeeq" userId="19a96e0e89ed5f52" providerId="LiveId" clId="{5A872798-FE61-4E27-A3A0-331FF5AA8608}" dt="2025-01-13T14:30:42.351" v="624"/>
      <pc:docMkLst>
        <pc:docMk/>
      </pc:docMkLst>
      <pc:sldChg chg="modSp mod">
        <pc:chgData name="shery tawfeeq" userId="19a96e0e89ed5f52" providerId="LiveId" clId="{5A872798-FE61-4E27-A3A0-331FF5AA8608}" dt="2025-01-10T18:42:09.341" v="10" actId="20577"/>
        <pc:sldMkLst>
          <pc:docMk/>
          <pc:sldMk cId="0" sldId="276"/>
        </pc:sldMkLst>
        <pc:spChg chg="mod">
          <ac:chgData name="shery tawfeeq" userId="19a96e0e89ed5f52" providerId="LiveId" clId="{5A872798-FE61-4E27-A3A0-331FF5AA8608}" dt="2025-01-10T18:41:52.368" v="7" actId="14100"/>
          <ac:spMkLst>
            <pc:docMk/>
            <pc:sldMk cId="0" sldId="276"/>
            <ac:spMk id="25" creationId="{00000000-0000-0000-0000-000000000000}"/>
          </ac:spMkLst>
        </pc:spChg>
        <pc:spChg chg="mod">
          <ac:chgData name="shery tawfeeq" userId="19a96e0e89ed5f52" providerId="LiveId" clId="{5A872798-FE61-4E27-A3A0-331FF5AA8608}" dt="2025-01-10T18:42:09.341" v="10" actId="20577"/>
          <ac:spMkLst>
            <pc:docMk/>
            <pc:sldMk cId="0" sldId="276"/>
            <ac:spMk id="48" creationId="{00000000-0000-0000-0000-000000000000}"/>
          </ac:spMkLst>
        </pc:spChg>
      </pc:sldChg>
      <pc:sldChg chg="addSp modSp">
        <pc:chgData name="shery tawfeeq" userId="19a96e0e89ed5f52" providerId="LiveId" clId="{5A872798-FE61-4E27-A3A0-331FF5AA8608}" dt="2025-01-13T14:30:42.351" v="624"/>
        <pc:sldMkLst>
          <pc:docMk/>
          <pc:sldMk cId="0" sldId="303"/>
        </pc:sldMkLst>
        <pc:picChg chg="add mod">
          <ac:chgData name="shery tawfeeq" userId="19a96e0e89ed5f52" providerId="LiveId" clId="{5A872798-FE61-4E27-A3A0-331FF5AA8608}" dt="2025-01-13T14:30:42.351" v="624"/>
          <ac:picMkLst>
            <pc:docMk/>
            <pc:sldMk cId="0" sldId="303"/>
            <ac:picMk id="10" creationId="{9319B3C8-8187-DD7E-75BC-71201E4C32D9}"/>
          </ac:picMkLst>
        </pc:picChg>
      </pc:sldChg>
      <pc:sldChg chg="addSp delSp modSp mod modTransition modAnim">
        <pc:chgData name="shery tawfeeq" userId="19a96e0e89ed5f52" providerId="LiveId" clId="{5A872798-FE61-4E27-A3A0-331FF5AA8608}" dt="2025-01-13T14:26:49.814" v="615"/>
        <pc:sldMkLst>
          <pc:docMk/>
          <pc:sldMk cId="0" sldId="306"/>
        </pc:sldMkLst>
        <pc:picChg chg="add del mod">
          <ac:chgData name="shery tawfeeq" userId="19a96e0e89ed5f52" providerId="LiveId" clId="{5A872798-FE61-4E27-A3A0-331FF5AA8608}" dt="2025-01-13T14:26:21.608" v="614"/>
          <ac:picMkLst>
            <pc:docMk/>
            <pc:sldMk cId="0" sldId="306"/>
            <ac:picMk id="7" creationId="{5F0978D2-A825-4646-F467-FAF37A51B20A}"/>
          </ac:picMkLst>
        </pc:picChg>
        <pc:picChg chg="add del mod ord">
          <ac:chgData name="shery tawfeeq" userId="19a96e0e89ed5f52" providerId="LiveId" clId="{5A872798-FE61-4E27-A3A0-331FF5AA8608}" dt="2025-01-13T14:26:49.814" v="615"/>
          <ac:picMkLst>
            <pc:docMk/>
            <pc:sldMk cId="0" sldId="306"/>
            <ac:picMk id="14" creationId="{7BE85499-EB42-B125-4FEC-5CBDF5CBE32A}"/>
          </ac:picMkLst>
        </pc:picChg>
        <pc:picChg chg="add mod">
          <ac:chgData name="shery tawfeeq" userId="19a96e0e89ed5f52" providerId="LiveId" clId="{5A872798-FE61-4E27-A3A0-331FF5AA8608}" dt="2025-01-13T14:26:49.814" v="615"/>
          <ac:picMkLst>
            <pc:docMk/>
            <pc:sldMk cId="0" sldId="306"/>
            <ac:picMk id="15" creationId="{1BC06001-C7E5-F41C-BA91-84EEEE9968CB}"/>
          </ac:picMkLst>
        </pc:picChg>
      </pc:sldChg>
      <pc:sldChg chg="addSp delSp modSp mod modTransition modAnim">
        <pc:chgData name="shery tawfeeq" userId="19a96e0e89ed5f52" providerId="LiveId" clId="{5A872798-FE61-4E27-A3A0-331FF5AA8608}" dt="2025-01-13T14:30:24.190" v="623"/>
        <pc:sldMkLst>
          <pc:docMk/>
          <pc:sldMk cId="0" sldId="349"/>
        </pc:sldMkLst>
        <pc:picChg chg="add del mod">
          <ac:chgData name="shery tawfeeq" userId="19a96e0e89ed5f52" providerId="LiveId" clId="{5A872798-FE61-4E27-A3A0-331FF5AA8608}" dt="2025-01-13T14:29:37.591" v="619"/>
          <ac:picMkLst>
            <pc:docMk/>
            <pc:sldMk cId="0" sldId="349"/>
            <ac:picMk id="5" creationId="{C5EAF471-0AE9-D3F6-A5E6-12439EC35EC6}"/>
          </ac:picMkLst>
        </pc:picChg>
        <pc:picChg chg="add del mod ord">
          <ac:chgData name="shery tawfeeq" userId="19a96e0e89ed5f52" providerId="LiveId" clId="{5A872798-FE61-4E27-A3A0-331FF5AA8608}" dt="2025-01-13T14:29:49.005" v="620"/>
          <ac:picMkLst>
            <pc:docMk/>
            <pc:sldMk cId="0" sldId="349"/>
            <ac:picMk id="8" creationId="{B400B048-5E9D-3EAC-637C-C41681278E7C}"/>
          </ac:picMkLst>
        </pc:picChg>
        <pc:picChg chg="add del mod">
          <ac:chgData name="shery tawfeeq" userId="19a96e0e89ed5f52" providerId="LiveId" clId="{5A872798-FE61-4E27-A3A0-331FF5AA8608}" dt="2025-01-13T14:29:51.524" v="622"/>
          <ac:picMkLst>
            <pc:docMk/>
            <pc:sldMk cId="0" sldId="349"/>
            <ac:picMk id="11" creationId="{3AB03331-FBB7-17E8-FDC9-2762C22A0F64}"/>
          </ac:picMkLst>
        </pc:picChg>
        <pc:picChg chg="add del mod ord">
          <ac:chgData name="shery tawfeeq" userId="19a96e0e89ed5f52" providerId="LiveId" clId="{5A872798-FE61-4E27-A3A0-331FF5AA8608}" dt="2025-01-13T14:30:24.190" v="623"/>
          <ac:picMkLst>
            <pc:docMk/>
            <pc:sldMk cId="0" sldId="349"/>
            <ac:picMk id="16" creationId="{1F1C733D-E6EA-925A-EF6B-EDB977FD93AE}"/>
          </ac:picMkLst>
        </pc:picChg>
        <pc:picChg chg="add mod">
          <ac:chgData name="shery tawfeeq" userId="19a96e0e89ed5f52" providerId="LiveId" clId="{5A872798-FE61-4E27-A3A0-331FF5AA8608}" dt="2025-01-13T14:30:24.190" v="623"/>
          <ac:picMkLst>
            <pc:docMk/>
            <pc:sldMk cId="0" sldId="349"/>
            <ac:picMk id="17" creationId="{12151198-D0C6-F199-97E6-EC34F3952566}"/>
          </ac:picMkLst>
        </pc:picChg>
      </pc:sldChg>
      <pc:sldChg chg="addSp delSp modSp mod modTransition delAnim modAnim">
        <pc:chgData name="shery tawfeeq" userId="19a96e0e89ed5f52" providerId="LiveId" clId="{5A872798-FE61-4E27-A3A0-331FF5AA8608}" dt="2025-01-12T15:02:10.361" v="583"/>
        <pc:sldMkLst>
          <pc:docMk/>
          <pc:sldMk cId="0" sldId="480"/>
        </pc:sldMkLst>
        <pc:picChg chg="del">
          <ac:chgData name="shery tawfeeq" userId="19a96e0e89ed5f52" providerId="LiveId" clId="{5A872798-FE61-4E27-A3A0-331FF5AA8608}" dt="2025-01-12T14:53:18.598" v="564" actId="478"/>
          <ac:picMkLst>
            <pc:docMk/>
            <pc:sldMk cId="0" sldId="480"/>
            <ac:picMk id="2" creationId="{487F1D04-69E9-EF14-A81B-C988612999A2}"/>
          </ac:picMkLst>
        </pc:picChg>
        <pc:picChg chg="add del mod">
          <ac:chgData name="shery tawfeeq" userId="19a96e0e89ed5f52" providerId="LiveId" clId="{5A872798-FE61-4E27-A3A0-331FF5AA8608}" dt="2025-01-12T14:57:04.589" v="567"/>
          <ac:picMkLst>
            <pc:docMk/>
            <pc:sldMk cId="0" sldId="480"/>
            <ac:picMk id="9" creationId="{6B618661-3B76-90D9-2EA5-CB41779E35AD}"/>
          </ac:picMkLst>
        </pc:picChg>
        <pc:picChg chg="add del mod ord">
          <ac:chgData name="shery tawfeeq" userId="19a96e0e89ed5f52" providerId="LiveId" clId="{5A872798-FE61-4E27-A3A0-331FF5AA8608}" dt="2025-01-12T14:57:16.955" v="568"/>
          <ac:picMkLst>
            <pc:docMk/>
            <pc:sldMk cId="0" sldId="480"/>
            <ac:picMk id="12" creationId="{963FE1F1-2540-AC1B-FCA7-BE1B4AE74900}"/>
          </ac:picMkLst>
        </pc:picChg>
        <pc:picChg chg="add del mod">
          <ac:chgData name="shery tawfeeq" userId="19a96e0e89ed5f52" providerId="LiveId" clId="{5A872798-FE61-4E27-A3A0-331FF5AA8608}" dt="2025-01-12T14:57:19.830" v="570"/>
          <ac:picMkLst>
            <pc:docMk/>
            <pc:sldMk cId="0" sldId="480"/>
            <ac:picMk id="13" creationId="{AE2CE654-C011-22B6-2F86-D2ECEB738D86}"/>
          </ac:picMkLst>
        </pc:picChg>
        <pc:picChg chg="add del mod ord">
          <ac:chgData name="shery tawfeeq" userId="19a96e0e89ed5f52" providerId="LiveId" clId="{5A872798-FE61-4E27-A3A0-331FF5AA8608}" dt="2025-01-12T14:58:24.216" v="571"/>
          <ac:picMkLst>
            <pc:docMk/>
            <pc:sldMk cId="0" sldId="480"/>
            <ac:picMk id="17" creationId="{0EBE5806-FB27-3FEF-55DE-5B98EFD3527A}"/>
          </ac:picMkLst>
        </pc:picChg>
        <pc:picChg chg="add del mod">
          <ac:chgData name="shery tawfeeq" userId="19a96e0e89ed5f52" providerId="LiveId" clId="{5A872798-FE61-4E27-A3A0-331FF5AA8608}" dt="2025-01-12T14:58:38.401" v="573"/>
          <ac:picMkLst>
            <pc:docMk/>
            <pc:sldMk cId="0" sldId="480"/>
            <ac:picMk id="19" creationId="{E2EE376C-4DD1-717B-F1F9-489E3ED92AB0}"/>
          </ac:picMkLst>
        </pc:picChg>
        <pc:picChg chg="add del mod ord">
          <ac:chgData name="shery tawfeeq" userId="19a96e0e89ed5f52" providerId="LiveId" clId="{5A872798-FE61-4E27-A3A0-331FF5AA8608}" dt="2025-01-12T15:00:12.931" v="574"/>
          <ac:picMkLst>
            <pc:docMk/>
            <pc:sldMk cId="0" sldId="480"/>
            <ac:picMk id="23" creationId="{1250EB23-4323-DA36-85A8-63546BBDA38F}"/>
          </ac:picMkLst>
        </pc:picChg>
        <pc:picChg chg="add del mod">
          <ac:chgData name="shery tawfeeq" userId="19a96e0e89ed5f52" providerId="LiveId" clId="{5A872798-FE61-4E27-A3A0-331FF5AA8608}" dt="2025-01-12T15:00:22.693" v="576"/>
          <ac:picMkLst>
            <pc:docMk/>
            <pc:sldMk cId="0" sldId="480"/>
            <ac:picMk id="24" creationId="{72112C61-7E19-9473-C699-936934FF4B97}"/>
          </ac:picMkLst>
        </pc:picChg>
        <pc:picChg chg="add del mod ord">
          <ac:chgData name="shery tawfeeq" userId="19a96e0e89ed5f52" providerId="LiveId" clId="{5A872798-FE61-4E27-A3A0-331FF5AA8608}" dt="2025-01-12T15:00:51.764" v="577"/>
          <ac:picMkLst>
            <pc:docMk/>
            <pc:sldMk cId="0" sldId="480"/>
            <ac:picMk id="27" creationId="{AF30CCF7-A2CB-FD68-E3E5-C8B5DC1EFE37}"/>
          </ac:picMkLst>
        </pc:picChg>
        <pc:picChg chg="add del mod">
          <ac:chgData name="shery tawfeeq" userId="19a96e0e89ed5f52" providerId="LiveId" clId="{5A872798-FE61-4E27-A3A0-331FF5AA8608}" dt="2025-01-12T15:00:54.607" v="579"/>
          <ac:picMkLst>
            <pc:docMk/>
            <pc:sldMk cId="0" sldId="480"/>
            <ac:picMk id="28" creationId="{F14DB627-F1FB-CE05-B19D-CCE3B833161D}"/>
          </ac:picMkLst>
        </pc:picChg>
        <pc:picChg chg="add del mod ord">
          <ac:chgData name="shery tawfeeq" userId="19a96e0e89ed5f52" providerId="LiveId" clId="{5A872798-FE61-4E27-A3A0-331FF5AA8608}" dt="2025-01-12T15:01:11.767" v="580"/>
          <ac:picMkLst>
            <pc:docMk/>
            <pc:sldMk cId="0" sldId="480"/>
            <ac:picMk id="32" creationId="{D1E443FB-6D7D-0A21-1E65-CD462FD1F16B}"/>
          </ac:picMkLst>
        </pc:picChg>
        <pc:picChg chg="add del mod">
          <ac:chgData name="shery tawfeeq" userId="19a96e0e89ed5f52" providerId="LiveId" clId="{5A872798-FE61-4E27-A3A0-331FF5AA8608}" dt="2025-01-12T15:01:14.313" v="582"/>
          <ac:picMkLst>
            <pc:docMk/>
            <pc:sldMk cId="0" sldId="480"/>
            <ac:picMk id="33" creationId="{7B17CD77-A842-A6CF-3266-0B665B841C39}"/>
          </ac:picMkLst>
        </pc:picChg>
        <pc:picChg chg="add del mod ord">
          <ac:chgData name="shery tawfeeq" userId="19a96e0e89ed5f52" providerId="LiveId" clId="{5A872798-FE61-4E27-A3A0-331FF5AA8608}" dt="2025-01-12T15:02:10.361" v="583"/>
          <ac:picMkLst>
            <pc:docMk/>
            <pc:sldMk cId="0" sldId="480"/>
            <ac:picMk id="37" creationId="{A2EC2836-FC47-903A-37D6-60C573410DCB}"/>
          </ac:picMkLst>
        </pc:picChg>
        <pc:picChg chg="add mod">
          <ac:chgData name="shery tawfeeq" userId="19a96e0e89ed5f52" providerId="LiveId" clId="{5A872798-FE61-4E27-A3A0-331FF5AA8608}" dt="2025-01-12T15:02:10.361" v="583"/>
          <ac:picMkLst>
            <pc:docMk/>
            <pc:sldMk cId="0" sldId="480"/>
            <ac:picMk id="38" creationId="{0B32B285-F5F2-6036-35A2-53A46FA24133}"/>
          </ac:picMkLst>
        </pc:picChg>
      </pc:sldChg>
      <pc:sldChg chg="addSp modSp mod">
        <pc:chgData name="shery tawfeeq" userId="19a96e0e89ed5f52" providerId="LiveId" clId="{5A872798-FE61-4E27-A3A0-331FF5AA8608}" dt="2025-01-10T18:45:13.417" v="20" actId="14100"/>
        <pc:sldMkLst>
          <pc:docMk/>
          <pc:sldMk cId="526482925" sldId="499"/>
        </pc:sldMkLst>
        <pc:spChg chg="add mod">
          <ac:chgData name="shery tawfeeq" userId="19a96e0e89ed5f52" providerId="LiveId" clId="{5A872798-FE61-4E27-A3A0-331FF5AA8608}" dt="2025-01-10T18:44:44.039" v="17" actId="1076"/>
          <ac:spMkLst>
            <pc:docMk/>
            <pc:sldMk cId="526482925" sldId="499"/>
            <ac:spMk id="3" creationId="{2C97E943-19EB-E036-5FCF-DC927A1DE9F6}"/>
          </ac:spMkLst>
        </pc:spChg>
        <pc:spChg chg="mod">
          <ac:chgData name="shery tawfeeq" userId="19a96e0e89ed5f52" providerId="LiveId" clId="{5A872798-FE61-4E27-A3A0-331FF5AA8608}" dt="2025-01-10T18:45:13.417" v="20" actId="14100"/>
          <ac:spMkLst>
            <pc:docMk/>
            <pc:sldMk cId="526482925" sldId="499"/>
            <ac:spMk id="6" creationId="{00000000-0000-0000-0000-000000000000}"/>
          </ac:spMkLst>
        </pc:spChg>
      </pc:sldChg>
      <pc:sldChg chg="modSp mod">
        <pc:chgData name="shery tawfeeq" userId="19a96e0e89ed5f52" providerId="LiveId" clId="{5A872798-FE61-4E27-A3A0-331FF5AA8608}" dt="2025-01-10T18:45:49.841" v="22" actId="1076"/>
        <pc:sldMkLst>
          <pc:docMk/>
          <pc:sldMk cId="2252565313" sldId="501"/>
        </pc:sldMkLst>
        <pc:spChg chg="mod">
          <ac:chgData name="shery tawfeeq" userId="19a96e0e89ed5f52" providerId="LiveId" clId="{5A872798-FE61-4E27-A3A0-331FF5AA8608}" dt="2025-01-10T18:45:49.841" v="22" actId="1076"/>
          <ac:spMkLst>
            <pc:docMk/>
            <pc:sldMk cId="2252565313" sldId="501"/>
            <ac:spMk id="24" creationId="{00000000-0000-0000-0000-000000000000}"/>
          </ac:spMkLst>
        </pc:spChg>
      </pc:sldChg>
      <pc:sldChg chg="modSp mod">
        <pc:chgData name="shery tawfeeq" userId="19a96e0e89ed5f52" providerId="LiveId" clId="{5A872798-FE61-4E27-A3A0-331FF5AA8608}" dt="2025-01-10T18:46:12.607" v="24" actId="1076"/>
        <pc:sldMkLst>
          <pc:docMk/>
          <pc:sldMk cId="1826110906" sldId="502"/>
        </pc:sldMkLst>
        <pc:spChg chg="mod">
          <ac:chgData name="shery tawfeeq" userId="19a96e0e89ed5f52" providerId="LiveId" clId="{5A872798-FE61-4E27-A3A0-331FF5AA8608}" dt="2025-01-10T18:46:12.607" v="24" actId="1076"/>
          <ac:spMkLst>
            <pc:docMk/>
            <pc:sldMk cId="1826110906" sldId="502"/>
            <ac:spMk id="48" creationId="{00000000-0000-0000-0000-000000000000}"/>
          </ac:spMkLst>
        </pc:spChg>
      </pc:sldChg>
      <pc:sldChg chg="modSp mod">
        <pc:chgData name="shery tawfeeq" userId="19a96e0e89ed5f52" providerId="LiveId" clId="{5A872798-FE61-4E27-A3A0-331FF5AA8608}" dt="2025-01-10T18:46:49.386" v="30" actId="1076"/>
        <pc:sldMkLst>
          <pc:docMk/>
          <pc:sldMk cId="3225467422" sldId="505"/>
        </pc:sldMkLst>
        <pc:spChg chg="mod">
          <ac:chgData name="shery tawfeeq" userId="19a96e0e89ed5f52" providerId="LiveId" clId="{5A872798-FE61-4E27-A3A0-331FF5AA8608}" dt="2025-01-10T18:46:49.386" v="30" actId="1076"/>
          <ac:spMkLst>
            <pc:docMk/>
            <pc:sldMk cId="3225467422" sldId="505"/>
            <ac:spMk id="48" creationId="{00000000-0000-0000-0000-000000000000}"/>
          </ac:spMkLst>
        </pc:spChg>
      </pc:sldChg>
      <pc:sldChg chg="modSp mod">
        <pc:chgData name="shery tawfeeq" userId="19a96e0e89ed5f52" providerId="LiveId" clId="{5A872798-FE61-4E27-A3A0-331FF5AA8608}" dt="2025-01-10T18:47:44.035" v="36" actId="115"/>
        <pc:sldMkLst>
          <pc:docMk/>
          <pc:sldMk cId="1752650320" sldId="506"/>
        </pc:sldMkLst>
        <pc:spChg chg="mod">
          <ac:chgData name="shery tawfeeq" userId="19a96e0e89ed5f52" providerId="LiveId" clId="{5A872798-FE61-4E27-A3A0-331FF5AA8608}" dt="2025-01-10T18:47:44.035" v="36" actId="115"/>
          <ac:spMkLst>
            <pc:docMk/>
            <pc:sldMk cId="1752650320" sldId="506"/>
            <ac:spMk id="24" creationId="{00000000-0000-0000-0000-000000000000}"/>
          </ac:spMkLst>
        </pc:spChg>
      </pc:sldChg>
      <pc:sldChg chg="addSp delSp modSp mod modTransition delAnim modAnim">
        <pc:chgData name="shery tawfeeq" userId="19a96e0e89ed5f52" providerId="LiveId" clId="{5A872798-FE61-4E27-A3A0-331FF5AA8608}" dt="2025-01-12T15:05:24.546" v="588"/>
        <pc:sldMkLst>
          <pc:docMk/>
          <pc:sldMk cId="359579479" sldId="514"/>
        </pc:sldMkLst>
        <pc:picChg chg="del">
          <ac:chgData name="shery tawfeeq" userId="19a96e0e89ed5f52" providerId="LiveId" clId="{5A872798-FE61-4E27-A3A0-331FF5AA8608}" dt="2025-01-12T15:03:57.049" v="584" actId="478"/>
          <ac:picMkLst>
            <pc:docMk/>
            <pc:sldMk cId="359579479" sldId="514"/>
            <ac:picMk id="8" creationId="{26EE6939-9ED7-0929-0AA0-BE1D45ABAE3C}"/>
          </ac:picMkLst>
        </pc:picChg>
        <pc:picChg chg="add del mod">
          <ac:chgData name="shery tawfeeq" userId="19a96e0e89ed5f52" providerId="LiveId" clId="{5A872798-FE61-4E27-A3A0-331FF5AA8608}" dt="2025-01-12T15:04:26.580" v="587"/>
          <ac:picMkLst>
            <pc:docMk/>
            <pc:sldMk cId="359579479" sldId="514"/>
            <ac:picMk id="20" creationId="{4BB37B57-4A53-E3A3-2780-3008B4BAF3AE}"/>
          </ac:picMkLst>
        </pc:picChg>
        <pc:picChg chg="add del mod ord">
          <ac:chgData name="shery tawfeeq" userId="19a96e0e89ed5f52" providerId="LiveId" clId="{5A872798-FE61-4E27-A3A0-331FF5AA8608}" dt="2025-01-12T15:05:24.546" v="588"/>
          <ac:picMkLst>
            <pc:docMk/>
            <pc:sldMk cId="359579479" sldId="514"/>
            <ac:picMk id="23" creationId="{0E28A01D-5DE3-3F87-7379-1B1E5A958937}"/>
          </ac:picMkLst>
        </pc:picChg>
        <pc:picChg chg="add mod">
          <ac:chgData name="shery tawfeeq" userId="19a96e0e89ed5f52" providerId="LiveId" clId="{5A872798-FE61-4E27-A3A0-331FF5AA8608}" dt="2025-01-12T15:05:24.546" v="588"/>
          <ac:picMkLst>
            <pc:docMk/>
            <pc:sldMk cId="359579479" sldId="514"/>
            <ac:picMk id="24" creationId="{B8E482FE-AFA7-2A5A-B242-63B5CEAC771B}"/>
          </ac:picMkLst>
        </pc:picChg>
      </pc:sldChg>
      <pc:sldChg chg="addSp delSp modSp mod delAnim">
        <pc:chgData name="shery tawfeeq" userId="19a96e0e89ed5f52" providerId="LiveId" clId="{5A872798-FE61-4E27-A3A0-331FF5AA8608}" dt="2025-01-12T15:19:42.451" v="589"/>
        <pc:sldMkLst>
          <pc:docMk/>
          <pc:sldMk cId="594902211" sldId="521"/>
        </pc:sldMkLst>
        <pc:spChg chg="mod">
          <ac:chgData name="shery tawfeeq" userId="19a96e0e89ed5f52" providerId="LiveId" clId="{5A872798-FE61-4E27-A3A0-331FF5AA8608}" dt="2025-01-10T19:06:00.796" v="110" actId="20577"/>
          <ac:spMkLst>
            <pc:docMk/>
            <pc:sldMk cId="594902211" sldId="521"/>
            <ac:spMk id="24" creationId="{E46BA5F9-2E3E-D6DF-2051-4C760CD48170}"/>
          </ac:spMkLst>
        </pc:spChg>
        <pc:spChg chg="mod">
          <ac:chgData name="shery tawfeeq" userId="19a96e0e89ed5f52" providerId="LiveId" clId="{5A872798-FE61-4E27-A3A0-331FF5AA8608}" dt="2025-01-10T19:04:21.504" v="101" actId="14100"/>
          <ac:spMkLst>
            <pc:docMk/>
            <pc:sldMk cId="594902211" sldId="521"/>
            <ac:spMk id="25" creationId="{6165E68B-B9DC-7D91-FA73-0FC8612F1EA7}"/>
          </ac:spMkLst>
        </pc:spChg>
        <pc:picChg chg="add mod">
          <ac:chgData name="shery tawfeeq" userId="19a96e0e89ed5f52" providerId="LiveId" clId="{5A872798-FE61-4E27-A3A0-331FF5AA8608}" dt="2025-01-12T15:19:42.451" v="589"/>
          <ac:picMkLst>
            <pc:docMk/>
            <pc:sldMk cId="594902211" sldId="521"/>
            <ac:picMk id="4" creationId="{4FED8A06-819B-737D-3401-E84B63AA0897}"/>
          </ac:picMkLst>
        </pc:picChg>
      </pc:sldChg>
      <pc:sldChg chg="addSp modSp mod">
        <pc:chgData name="shery tawfeeq" userId="19a96e0e89ed5f52" providerId="LiveId" clId="{5A872798-FE61-4E27-A3A0-331FF5AA8608}" dt="2025-01-10T18:52:29.736" v="81" actId="1036"/>
        <pc:sldMkLst>
          <pc:docMk/>
          <pc:sldMk cId="2633394226" sldId="523"/>
        </pc:sldMkLst>
        <pc:spChg chg="mod">
          <ac:chgData name="shery tawfeeq" userId="19a96e0e89ed5f52" providerId="LiveId" clId="{5A872798-FE61-4E27-A3A0-331FF5AA8608}" dt="2025-01-10T18:49:31.593" v="44" actId="207"/>
          <ac:spMkLst>
            <pc:docMk/>
            <pc:sldMk cId="2633394226" sldId="523"/>
            <ac:spMk id="48" creationId="{1C32891A-E0E2-8E71-B764-9A2646DF5891}"/>
          </ac:spMkLst>
        </pc:spChg>
        <pc:picChg chg="add mod">
          <ac:chgData name="shery tawfeeq" userId="19a96e0e89ed5f52" providerId="LiveId" clId="{5A872798-FE61-4E27-A3A0-331FF5AA8608}" dt="2025-01-10T18:52:29.736" v="81" actId="1036"/>
          <ac:picMkLst>
            <pc:docMk/>
            <pc:sldMk cId="2633394226" sldId="523"/>
            <ac:picMk id="1026" creationId="{24C74B55-6C4F-9333-110B-E1FBA870D632}"/>
          </ac:picMkLst>
        </pc:picChg>
      </pc:sldChg>
      <pc:sldChg chg="addSp delSp modSp mod ord delAnim">
        <pc:chgData name="shery tawfeeq" userId="19a96e0e89ed5f52" providerId="LiveId" clId="{5A872798-FE61-4E27-A3A0-331FF5AA8608}" dt="2025-01-13T13:50:42.832" v="596"/>
        <pc:sldMkLst>
          <pc:docMk/>
          <pc:sldMk cId="2545223606" sldId="524"/>
        </pc:sldMkLst>
        <pc:spChg chg="mod">
          <ac:chgData name="shery tawfeeq" userId="19a96e0e89ed5f52" providerId="LiveId" clId="{5A872798-FE61-4E27-A3A0-331FF5AA8608}" dt="2025-01-10T19:45:04.778" v="151" actId="1076"/>
          <ac:spMkLst>
            <pc:docMk/>
            <pc:sldMk cId="2545223606" sldId="524"/>
            <ac:spMk id="24" creationId="{9DC18236-A287-F375-E4BE-6DB3488E2DBF}"/>
          </ac:spMkLst>
        </pc:spChg>
        <pc:picChg chg="add mod">
          <ac:chgData name="shery tawfeeq" userId="19a96e0e89ed5f52" providerId="LiveId" clId="{5A872798-FE61-4E27-A3A0-331FF5AA8608}" dt="2025-01-13T13:50:42.832" v="596"/>
          <ac:picMkLst>
            <pc:docMk/>
            <pc:sldMk cId="2545223606" sldId="524"/>
            <ac:picMk id="8" creationId="{D00FF667-6B35-08C5-A6FA-69DB992CD612}"/>
          </ac:picMkLst>
        </pc:picChg>
      </pc:sldChg>
      <pc:sldChg chg="addSp delSp modSp mod delAnim">
        <pc:chgData name="shery tawfeeq" userId="19a96e0e89ed5f52" providerId="LiveId" clId="{5A872798-FE61-4E27-A3A0-331FF5AA8608}" dt="2025-01-13T13:59:43.916" v="598"/>
        <pc:sldMkLst>
          <pc:docMk/>
          <pc:sldMk cId="1169311992" sldId="525"/>
        </pc:sldMkLst>
        <pc:spChg chg="add del mod">
          <ac:chgData name="shery tawfeeq" userId="19a96e0e89ed5f52" providerId="LiveId" clId="{5A872798-FE61-4E27-A3A0-331FF5AA8608}" dt="2025-01-10T19:57:34.341" v="181" actId="207"/>
          <ac:spMkLst>
            <pc:docMk/>
            <pc:sldMk cId="1169311992" sldId="525"/>
            <ac:spMk id="24" creationId="{D8C633E8-8662-4503-2795-345266813F99}"/>
          </ac:spMkLst>
        </pc:spChg>
        <pc:picChg chg="add mod">
          <ac:chgData name="shery tawfeeq" userId="19a96e0e89ed5f52" providerId="LiveId" clId="{5A872798-FE61-4E27-A3A0-331FF5AA8608}" dt="2025-01-13T13:59:43.916" v="598"/>
          <ac:picMkLst>
            <pc:docMk/>
            <pc:sldMk cId="1169311992" sldId="525"/>
            <ac:picMk id="4" creationId="{80680A93-11C5-33B6-C68F-5A1C499310A0}"/>
          </ac:picMkLst>
        </pc:picChg>
      </pc:sldChg>
      <pc:sldChg chg="addSp delSp modSp mod delAnim">
        <pc:chgData name="shery tawfeeq" userId="19a96e0e89ed5f52" providerId="LiveId" clId="{5A872798-FE61-4E27-A3A0-331FF5AA8608}" dt="2025-01-13T14:10:48.146" v="604"/>
        <pc:sldMkLst>
          <pc:docMk/>
          <pc:sldMk cId="1045934183" sldId="526"/>
        </pc:sldMkLst>
        <pc:spChg chg="mod">
          <ac:chgData name="shery tawfeeq" userId="19a96e0e89ed5f52" providerId="LiveId" clId="{5A872798-FE61-4E27-A3A0-331FF5AA8608}" dt="2025-01-10T20:19:48.273" v="403" actId="14100"/>
          <ac:spMkLst>
            <pc:docMk/>
            <pc:sldMk cId="1045934183" sldId="526"/>
            <ac:spMk id="24" creationId="{5A3F3A2C-046A-7487-D189-6D0E17245EE7}"/>
          </ac:spMkLst>
        </pc:spChg>
        <pc:picChg chg="add mod">
          <ac:chgData name="shery tawfeeq" userId="19a96e0e89ed5f52" providerId="LiveId" clId="{5A872798-FE61-4E27-A3A0-331FF5AA8608}" dt="2025-01-13T14:10:48.146" v="604"/>
          <ac:picMkLst>
            <pc:docMk/>
            <pc:sldMk cId="1045934183" sldId="526"/>
            <ac:picMk id="8" creationId="{472CDF88-89EF-910B-2437-294241E98BB0}"/>
          </ac:picMkLst>
        </pc:picChg>
        <pc:picChg chg="add mod">
          <ac:chgData name="shery tawfeeq" userId="19a96e0e89ed5f52" providerId="LiveId" clId="{5A872798-FE61-4E27-A3A0-331FF5AA8608}" dt="2025-01-10T20:20:53.640" v="417" actId="1440"/>
          <ac:picMkLst>
            <pc:docMk/>
            <pc:sldMk cId="1045934183" sldId="526"/>
            <ac:picMk id="6148" creationId="{F3274D48-3983-B11C-48D9-BB7743CD65C6}"/>
          </ac:picMkLst>
        </pc:picChg>
      </pc:sldChg>
      <pc:sldChg chg="addSp delSp modSp mod delAnim">
        <pc:chgData name="shery tawfeeq" userId="19a96e0e89ed5f52" providerId="LiveId" clId="{5A872798-FE61-4E27-A3A0-331FF5AA8608}" dt="2025-01-13T13:56:05.350" v="597"/>
        <pc:sldMkLst>
          <pc:docMk/>
          <pc:sldMk cId="1924070366" sldId="527"/>
        </pc:sldMkLst>
        <pc:spChg chg="add mod">
          <ac:chgData name="shery tawfeeq" userId="19a96e0e89ed5f52" providerId="LiveId" clId="{5A872798-FE61-4E27-A3A0-331FF5AA8608}" dt="2025-01-10T19:58:40.913" v="189"/>
          <ac:spMkLst>
            <pc:docMk/>
            <pc:sldMk cId="1924070366" sldId="527"/>
            <ac:spMk id="3" creationId="{B11BCC22-03BA-6AB3-3AFC-54FEE1A4816D}"/>
          </ac:spMkLst>
        </pc:spChg>
        <pc:spChg chg="mod">
          <ac:chgData name="shery tawfeeq" userId="19a96e0e89ed5f52" providerId="LiveId" clId="{5A872798-FE61-4E27-A3A0-331FF5AA8608}" dt="2025-01-10T19:13:15.858" v="123" actId="207"/>
          <ac:spMkLst>
            <pc:docMk/>
            <pc:sldMk cId="1924070366" sldId="527"/>
            <ac:spMk id="48" creationId="{9A7BBA3D-3E92-4EF4-3CF0-04F0012E1BDD}"/>
          </ac:spMkLst>
        </pc:spChg>
        <pc:picChg chg="add mod">
          <ac:chgData name="shery tawfeeq" userId="19a96e0e89ed5f52" providerId="LiveId" clId="{5A872798-FE61-4E27-A3A0-331FF5AA8608}" dt="2025-01-13T13:56:05.350" v="597"/>
          <ac:picMkLst>
            <pc:docMk/>
            <pc:sldMk cId="1924070366" sldId="527"/>
            <ac:picMk id="9" creationId="{E1FE08F4-38AE-0346-1B6B-A1037AB35307}"/>
          </ac:picMkLst>
        </pc:picChg>
      </pc:sldChg>
      <pc:sldChg chg="addSp delSp modSp mod ord modTransition delAnim modAnim">
        <pc:chgData name="shery tawfeeq" userId="19a96e0e89ed5f52" providerId="LiveId" clId="{5A872798-FE61-4E27-A3A0-331FF5AA8608}" dt="2025-01-13T13:47:18.799" v="595"/>
        <pc:sldMkLst>
          <pc:docMk/>
          <pc:sldMk cId="1125490800" sldId="528"/>
        </pc:sldMkLst>
        <pc:spChg chg="add mod">
          <ac:chgData name="shery tawfeeq" userId="19a96e0e89ed5f52" providerId="LiveId" clId="{5A872798-FE61-4E27-A3A0-331FF5AA8608}" dt="2025-01-10T19:58:33.555" v="187"/>
          <ac:spMkLst>
            <pc:docMk/>
            <pc:sldMk cId="1125490800" sldId="528"/>
            <ac:spMk id="3" creationId="{5CE505A3-8576-6D0C-A37C-A584E57B21C1}"/>
          </ac:spMkLst>
        </pc:spChg>
        <pc:spChg chg="mod">
          <ac:chgData name="shery tawfeeq" userId="19a96e0e89ed5f52" providerId="LiveId" clId="{5A872798-FE61-4E27-A3A0-331FF5AA8608}" dt="2025-01-10T19:25:32.667" v="140" actId="207"/>
          <ac:spMkLst>
            <pc:docMk/>
            <pc:sldMk cId="1125490800" sldId="528"/>
            <ac:spMk id="48" creationId="{68C0891A-1A34-A4BA-338A-CF519E24635A}"/>
          </ac:spMkLst>
        </pc:spChg>
        <pc:picChg chg="add del mod">
          <ac:chgData name="shery tawfeeq" userId="19a96e0e89ed5f52" providerId="LiveId" clId="{5A872798-FE61-4E27-A3A0-331FF5AA8608}" dt="2025-01-13T13:44:53.344" v="592"/>
          <ac:picMkLst>
            <pc:docMk/>
            <pc:sldMk cId="1125490800" sldId="528"/>
            <ac:picMk id="13" creationId="{50C666CD-BCE1-EB28-AA69-642E0D39C67D}"/>
          </ac:picMkLst>
        </pc:picChg>
        <pc:picChg chg="add del mod">
          <ac:chgData name="shery tawfeeq" userId="19a96e0e89ed5f52" providerId="LiveId" clId="{5A872798-FE61-4E27-A3A0-331FF5AA8608}" dt="2025-01-13T13:45:07.176" v="594"/>
          <ac:picMkLst>
            <pc:docMk/>
            <pc:sldMk cId="1125490800" sldId="528"/>
            <ac:picMk id="14" creationId="{F14BF7E2-D310-5549-69B8-B310DC4108B3}"/>
          </ac:picMkLst>
        </pc:picChg>
        <pc:picChg chg="add del mod ord">
          <ac:chgData name="shery tawfeeq" userId="19a96e0e89ed5f52" providerId="LiveId" clId="{5A872798-FE61-4E27-A3A0-331FF5AA8608}" dt="2025-01-13T13:47:18.799" v="595"/>
          <ac:picMkLst>
            <pc:docMk/>
            <pc:sldMk cId="1125490800" sldId="528"/>
            <ac:picMk id="17" creationId="{C2606F2B-4162-2D4D-D15E-AAF1CCB6A10B}"/>
          </ac:picMkLst>
        </pc:picChg>
        <pc:picChg chg="add mod">
          <ac:chgData name="shery tawfeeq" userId="19a96e0e89ed5f52" providerId="LiveId" clId="{5A872798-FE61-4E27-A3A0-331FF5AA8608}" dt="2025-01-13T13:47:18.799" v="595"/>
          <ac:picMkLst>
            <pc:docMk/>
            <pc:sldMk cId="1125490800" sldId="528"/>
            <ac:picMk id="18" creationId="{87BB4131-0ECA-08FC-06E2-D47F74688B41}"/>
          </ac:picMkLst>
        </pc:picChg>
      </pc:sldChg>
      <pc:sldChg chg="addSp delSp modSp mod delAnim">
        <pc:chgData name="shery tawfeeq" userId="19a96e0e89ed5f52" providerId="LiveId" clId="{5A872798-FE61-4E27-A3A0-331FF5AA8608}" dt="2025-01-13T14:07:52.981" v="603"/>
        <pc:sldMkLst>
          <pc:docMk/>
          <pc:sldMk cId="1304799947" sldId="529"/>
        </pc:sldMkLst>
        <pc:spChg chg="mod">
          <ac:chgData name="shery tawfeeq" userId="19a96e0e89ed5f52" providerId="LiveId" clId="{5A872798-FE61-4E27-A3A0-331FF5AA8608}" dt="2025-01-10T20:23:04.378" v="433" actId="1035"/>
          <ac:spMkLst>
            <pc:docMk/>
            <pc:sldMk cId="1304799947" sldId="529"/>
            <ac:spMk id="48" creationId="{C0290E9C-DD36-DEF5-0D49-8F36288CD08A}"/>
          </ac:spMkLst>
        </pc:spChg>
        <pc:picChg chg="add mod">
          <ac:chgData name="shery tawfeeq" userId="19a96e0e89ed5f52" providerId="LiveId" clId="{5A872798-FE61-4E27-A3A0-331FF5AA8608}" dt="2025-01-13T14:07:52.981" v="603"/>
          <ac:picMkLst>
            <pc:docMk/>
            <pc:sldMk cId="1304799947" sldId="529"/>
            <ac:picMk id="4" creationId="{B3BA8857-8495-6A55-D50A-3C6CF4E99715}"/>
          </ac:picMkLst>
        </pc:picChg>
        <pc:picChg chg="add mod">
          <ac:chgData name="shery tawfeeq" userId="19a96e0e89ed5f52" providerId="LiveId" clId="{5A872798-FE61-4E27-A3A0-331FF5AA8608}" dt="2025-01-10T20:22:48.820" v="425" actId="1076"/>
          <ac:picMkLst>
            <pc:docMk/>
            <pc:sldMk cId="1304799947" sldId="529"/>
            <ac:picMk id="5122" creationId="{571C50D8-3399-67E9-11CE-7D9B821ECC39}"/>
          </ac:picMkLst>
        </pc:picChg>
      </pc:sldChg>
      <pc:sldChg chg="addSp delSp modSp mod delAnim">
        <pc:chgData name="shery tawfeeq" userId="19a96e0e89ed5f52" providerId="LiveId" clId="{5A872798-FE61-4E27-A3A0-331FF5AA8608}" dt="2025-01-13T14:21:21.666" v="610"/>
        <pc:sldMkLst>
          <pc:docMk/>
          <pc:sldMk cId="126941361" sldId="531"/>
        </pc:sldMkLst>
        <pc:spChg chg="mod">
          <ac:chgData name="shery tawfeeq" userId="19a96e0e89ed5f52" providerId="LiveId" clId="{5A872798-FE61-4E27-A3A0-331FF5AA8608}" dt="2025-01-10T23:43:34.104" v="507" actId="207"/>
          <ac:spMkLst>
            <pc:docMk/>
            <pc:sldMk cId="126941361" sldId="531"/>
            <ac:spMk id="48" creationId="{C8D55D73-F67E-1FBA-AF3E-5B5DF66E3AE1}"/>
          </ac:spMkLst>
        </pc:spChg>
        <pc:picChg chg="add mod">
          <ac:chgData name="shery tawfeeq" userId="19a96e0e89ed5f52" providerId="LiveId" clId="{5A872798-FE61-4E27-A3A0-331FF5AA8608}" dt="2025-01-13T14:21:21.666" v="610"/>
          <ac:picMkLst>
            <pc:docMk/>
            <pc:sldMk cId="126941361" sldId="531"/>
            <ac:picMk id="4" creationId="{BD187572-AB22-8EF7-D3BD-467836875F6E}"/>
          </ac:picMkLst>
        </pc:picChg>
        <pc:picChg chg="add mod">
          <ac:chgData name="shery tawfeeq" userId="19a96e0e89ed5f52" providerId="LiveId" clId="{5A872798-FE61-4E27-A3A0-331FF5AA8608}" dt="2025-01-10T23:45:37.956" v="514" actId="1440"/>
          <ac:picMkLst>
            <pc:docMk/>
            <pc:sldMk cId="126941361" sldId="531"/>
            <ac:picMk id="7170" creationId="{075FD464-4C7F-9DC6-4812-B89A3B72B9DC}"/>
          </ac:picMkLst>
        </pc:picChg>
      </pc:sldChg>
      <pc:sldChg chg="addSp delSp modSp mod delAnim modAnim">
        <pc:chgData name="shery tawfeeq" userId="19a96e0e89ed5f52" providerId="LiveId" clId="{5A872798-FE61-4E27-A3A0-331FF5AA8608}" dt="2025-01-13T14:24:30.528" v="611"/>
        <pc:sldMkLst>
          <pc:docMk/>
          <pc:sldMk cId="1036844852" sldId="532"/>
        </pc:sldMkLst>
        <pc:spChg chg="mod">
          <ac:chgData name="shery tawfeeq" userId="19a96e0e89ed5f52" providerId="LiveId" clId="{5A872798-FE61-4E27-A3A0-331FF5AA8608}" dt="2025-01-10T23:53:46.174" v="538" actId="207"/>
          <ac:spMkLst>
            <pc:docMk/>
            <pc:sldMk cId="1036844852" sldId="532"/>
            <ac:spMk id="24" creationId="{60F12E6D-F552-D52B-199F-9F85244A1303}"/>
          </ac:spMkLst>
        </pc:spChg>
        <pc:picChg chg="add mod">
          <ac:chgData name="shery tawfeeq" userId="19a96e0e89ed5f52" providerId="LiveId" clId="{5A872798-FE61-4E27-A3A0-331FF5AA8608}" dt="2025-01-13T14:24:30.528" v="611"/>
          <ac:picMkLst>
            <pc:docMk/>
            <pc:sldMk cId="1036844852" sldId="532"/>
            <ac:picMk id="4" creationId="{6FD690EA-6810-65BA-A1D9-E66B8DBC1860}"/>
          </ac:picMkLst>
        </pc:picChg>
      </pc:sldChg>
      <pc:sldChg chg="addSp delSp modSp mod delAnim modAnim">
        <pc:chgData name="shery tawfeeq" userId="19a96e0e89ed5f52" providerId="LiveId" clId="{5A872798-FE61-4E27-A3A0-331FF5AA8608}" dt="2025-01-10T23:57:05.716" v="563" actId="1036"/>
        <pc:sldMkLst>
          <pc:docMk/>
          <pc:sldMk cId="3008303037" sldId="533"/>
        </pc:sldMkLst>
        <pc:spChg chg="mod">
          <ac:chgData name="shery tawfeeq" userId="19a96e0e89ed5f52" providerId="LiveId" clId="{5A872798-FE61-4E27-A3A0-331FF5AA8608}" dt="2025-01-10T23:55:33.532" v="546" actId="1076"/>
          <ac:spMkLst>
            <pc:docMk/>
            <pc:sldMk cId="3008303037" sldId="533"/>
            <ac:spMk id="48" creationId="{44E959DF-F236-BEE4-BDD5-79F6D90F9E76}"/>
          </ac:spMkLst>
        </pc:spChg>
        <pc:picChg chg="add mod">
          <ac:chgData name="shery tawfeeq" userId="19a96e0e89ed5f52" providerId="LiveId" clId="{5A872798-FE61-4E27-A3A0-331FF5AA8608}" dt="2025-01-10T20:28:15.820" v="464"/>
          <ac:picMkLst>
            <pc:docMk/>
            <pc:sldMk cId="3008303037" sldId="533"/>
            <ac:picMk id="2" creationId="{5719A5B8-C5EF-C102-BA51-B96914B38568}"/>
          </ac:picMkLst>
        </pc:picChg>
        <pc:picChg chg="add mod">
          <ac:chgData name="shery tawfeeq" userId="19a96e0e89ed5f52" providerId="LiveId" clId="{5A872798-FE61-4E27-A3A0-331FF5AA8608}" dt="2025-01-10T23:57:05.716" v="563" actId="1036"/>
          <ac:picMkLst>
            <pc:docMk/>
            <pc:sldMk cId="3008303037" sldId="533"/>
            <ac:picMk id="8194" creationId="{CB571A60-A57D-64B5-2DCC-BC7C1A0960A6}"/>
          </ac:picMkLst>
        </pc:picChg>
      </pc:sldChg>
      <pc:sldChg chg="add del">
        <pc:chgData name="shery tawfeeq" userId="19a96e0e89ed5f52" providerId="LiveId" clId="{5A872798-FE61-4E27-A3A0-331FF5AA8608}" dt="2025-01-10T20:28:39.068" v="467" actId="2696"/>
        <pc:sldMkLst>
          <pc:docMk/>
          <pc:sldMk cId="235973499" sldId="534"/>
        </pc:sldMkLst>
      </pc:sldChg>
      <pc:sldChg chg="add del">
        <pc:chgData name="shery tawfeeq" userId="19a96e0e89ed5f52" providerId="LiveId" clId="{5A872798-FE61-4E27-A3A0-331FF5AA8608}" dt="2025-01-10T20:28:39.068" v="467" actId="2696"/>
        <pc:sldMkLst>
          <pc:docMk/>
          <pc:sldMk cId="1705267753" sldId="535"/>
        </pc:sldMkLst>
      </pc:sldChg>
      <pc:sldChg chg="addSp modSp">
        <pc:chgData name="shery tawfeeq" userId="19a96e0e89ed5f52" providerId="LiveId" clId="{5A872798-FE61-4E27-A3A0-331FF5AA8608}" dt="2025-01-13T14:28:46.941" v="616"/>
        <pc:sldMkLst>
          <pc:docMk/>
          <pc:sldMk cId="159840516" sldId="536"/>
        </pc:sldMkLst>
        <pc:picChg chg="add mod">
          <ac:chgData name="shery tawfeeq" userId="19a96e0e89ed5f52" providerId="LiveId" clId="{5A872798-FE61-4E27-A3A0-331FF5AA8608}" dt="2025-01-13T14:28:46.941" v="616"/>
          <ac:picMkLst>
            <pc:docMk/>
            <pc:sldMk cId="159840516" sldId="536"/>
            <ac:picMk id="13" creationId="{16CB3C81-8E5C-3964-F6EA-2FAB5355815C}"/>
          </ac:picMkLst>
        </pc:picChg>
      </pc:sldChg>
      <pc:sldChg chg="addSp delSp modSp add mod modTransition delAnim modAnim">
        <pc:chgData name="shery tawfeeq" userId="19a96e0e89ed5f52" providerId="LiveId" clId="{5A872798-FE61-4E27-A3A0-331FF5AA8608}" dt="2025-01-13T14:04:56.344" v="602"/>
        <pc:sldMkLst>
          <pc:docMk/>
          <pc:sldMk cId="1266928858" sldId="537"/>
        </pc:sldMkLst>
        <pc:spChg chg="add mod">
          <ac:chgData name="shery tawfeeq" userId="19a96e0e89ed5f52" providerId="LiveId" clId="{5A872798-FE61-4E27-A3A0-331FF5AA8608}" dt="2025-01-10T19:58:46.737" v="191"/>
          <ac:spMkLst>
            <pc:docMk/>
            <pc:sldMk cId="1266928858" sldId="537"/>
            <ac:spMk id="4" creationId="{8DD6C223-2274-D3A3-2561-E8E5E72BC3AE}"/>
          </ac:spMkLst>
        </pc:spChg>
        <pc:spChg chg="mod">
          <ac:chgData name="shery tawfeeq" userId="19a96e0e89ed5f52" providerId="LiveId" clId="{5A872798-FE61-4E27-A3A0-331FF5AA8608}" dt="2025-01-10T20:00:06.920" v="201" actId="207"/>
          <ac:spMkLst>
            <pc:docMk/>
            <pc:sldMk cId="1266928858" sldId="537"/>
            <ac:spMk id="48" creationId="{B1DABE73-1E6F-D9F0-1DAC-C2C91F35AC5B}"/>
          </ac:spMkLst>
        </pc:spChg>
        <pc:picChg chg="add del mod">
          <ac:chgData name="shery tawfeeq" userId="19a96e0e89ed5f52" providerId="LiveId" clId="{5A872798-FE61-4E27-A3A0-331FF5AA8608}" dt="2025-01-13T14:01:38.951" v="601"/>
          <ac:picMkLst>
            <pc:docMk/>
            <pc:sldMk cId="1266928858" sldId="537"/>
            <ac:picMk id="8" creationId="{191D74D9-81DF-3C8B-3259-1E557363C3FE}"/>
          </ac:picMkLst>
        </pc:picChg>
        <pc:picChg chg="add del mod ord">
          <ac:chgData name="shery tawfeeq" userId="19a96e0e89ed5f52" providerId="LiveId" clId="{5A872798-FE61-4E27-A3A0-331FF5AA8608}" dt="2025-01-13T14:04:56.344" v="602"/>
          <ac:picMkLst>
            <pc:docMk/>
            <pc:sldMk cId="1266928858" sldId="537"/>
            <ac:picMk id="12" creationId="{5D1DD68E-62AF-3F5C-EED8-B2CBB660926E}"/>
          </ac:picMkLst>
        </pc:picChg>
        <pc:picChg chg="add mod">
          <ac:chgData name="shery tawfeeq" userId="19a96e0e89ed5f52" providerId="LiveId" clId="{5A872798-FE61-4E27-A3A0-331FF5AA8608}" dt="2025-01-13T14:04:56.344" v="602"/>
          <ac:picMkLst>
            <pc:docMk/>
            <pc:sldMk cId="1266928858" sldId="537"/>
            <ac:picMk id="13" creationId="{B9487BD2-71A0-5D6D-B552-574CBFA539A2}"/>
          </ac:picMkLst>
        </pc:picChg>
        <pc:picChg chg="add mod">
          <ac:chgData name="shery tawfeeq" userId="19a96e0e89ed5f52" providerId="LiveId" clId="{5A872798-FE61-4E27-A3A0-331FF5AA8608}" dt="2025-01-10T20:02:02.046" v="214" actId="1440"/>
          <ac:picMkLst>
            <pc:docMk/>
            <pc:sldMk cId="1266928858" sldId="537"/>
            <ac:picMk id="2053" creationId="{5A783B72-480B-AD04-AC71-05A9216B12EC}"/>
          </ac:picMkLst>
        </pc:picChg>
      </pc:sldChg>
      <pc:sldChg chg="addSp delSp modSp add mod delAnim">
        <pc:chgData name="shery tawfeeq" userId="19a96e0e89ed5f52" providerId="LiveId" clId="{5A872798-FE61-4E27-A3A0-331FF5AA8608}" dt="2025-01-13T14:18:23.439" v="609"/>
        <pc:sldMkLst>
          <pc:docMk/>
          <pc:sldMk cId="460649855" sldId="538"/>
        </pc:sldMkLst>
        <pc:spChg chg="mod">
          <ac:chgData name="shery tawfeeq" userId="19a96e0e89ed5f52" providerId="LiveId" clId="{5A872798-FE61-4E27-A3A0-331FF5AA8608}" dt="2025-01-10T23:41:01.678" v="495" actId="403"/>
          <ac:spMkLst>
            <pc:docMk/>
            <pc:sldMk cId="460649855" sldId="538"/>
            <ac:spMk id="24" creationId="{E4CEE183-D208-8295-64AD-304D7CF8901B}"/>
          </ac:spMkLst>
        </pc:spChg>
        <pc:picChg chg="add mod">
          <ac:chgData name="shery tawfeeq" userId="19a96e0e89ed5f52" providerId="LiveId" clId="{5A872798-FE61-4E27-A3A0-331FF5AA8608}" dt="2025-01-13T14:18:23.439" v="609"/>
          <ac:picMkLst>
            <pc:docMk/>
            <pc:sldMk cId="460649855" sldId="538"/>
            <ac:picMk id="4" creationId="{EE8306B5-697E-52E8-ECBE-B3A5AB220270}"/>
          </ac:picMkLst>
        </pc:picChg>
      </pc:sldChg>
      <pc:sldChg chg="addSp delSp modSp add mod ord modTransition delAnim modAnim">
        <pc:chgData name="shery tawfeeq" userId="19a96e0e89ed5f52" providerId="LiveId" clId="{5A872798-FE61-4E27-A3A0-331FF5AA8608}" dt="2025-01-13T14:16:17.345" v="608"/>
        <pc:sldMkLst>
          <pc:docMk/>
          <pc:sldMk cId="2436005967" sldId="539"/>
        </pc:sldMkLst>
        <pc:spChg chg="mod">
          <ac:chgData name="shery tawfeeq" userId="19a96e0e89ed5f52" providerId="LiveId" clId="{5A872798-FE61-4E27-A3A0-331FF5AA8608}" dt="2025-01-10T20:24:38.057" v="447" actId="404"/>
          <ac:spMkLst>
            <pc:docMk/>
            <pc:sldMk cId="2436005967" sldId="539"/>
            <ac:spMk id="48" creationId="{745AB333-F5AD-0A77-B124-654B5D1E248D}"/>
          </ac:spMkLst>
        </pc:spChg>
        <pc:picChg chg="add del mod">
          <ac:chgData name="shery tawfeeq" userId="19a96e0e89ed5f52" providerId="LiveId" clId="{5A872798-FE61-4E27-A3A0-331FF5AA8608}" dt="2025-01-13T14:12:24.644" v="607"/>
          <ac:picMkLst>
            <pc:docMk/>
            <pc:sldMk cId="2436005967" sldId="539"/>
            <ac:picMk id="4" creationId="{E2EC16B5-6409-0776-2F85-C704E5E7225E}"/>
          </ac:picMkLst>
        </pc:picChg>
        <pc:picChg chg="add del mod ord">
          <ac:chgData name="shery tawfeeq" userId="19a96e0e89ed5f52" providerId="LiveId" clId="{5A872798-FE61-4E27-A3A0-331FF5AA8608}" dt="2025-01-13T14:16:17.345" v="608"/>
          <ac:picMkLst>
            <pc:docMk/>
            <pc:sldMk cId="2436005967" sldId="539"/>
            <ac:picMk id="11" creationId="{36232361-939D-F1D2-BB95-2A9F681FC171}"/>
          </ac:picMkLst>
        </pc:picChg>
        <pc:picChg chg="add mod">
          <ac:chgData name="shery tawfeeq" userId="19a96e0e89ed5f52" providerId="LiveId" clId="{5A872798-FE61-4E27-A3A0-331FF5AA8608}" dt="2025-01-13T14:16:17.345" v="608"/>
          <ac:picMkLst>
            <pc:docMk/>
            <pc:sldMk cId="2436005967" sldId="539"/>
            <ac:picMk id="12" creationId="{352AB2C7-6CA7-4C95-5E15-F4781103C50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48D67-7412-D702-798F-707E2A843E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456A6B-12BB-8466-07E8-0689D1A62B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8B9BBE-D67C-A56C-689C-C316E1F9450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3EAAAFB-4EBC-798D-DE11-021F4D398064}"/>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19738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B9454-EDBD-59B7-73E0-FE08B4235C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99B10E-2E5C-3F88-9C3F-513CBDD55B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D59F05-FB39-6208-921E-CAFCA786AD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91F62F-2172-A05D-1197-0BD204FAAFDD}"/>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26811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3968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E519B-1E2F-56BD-1699-8CB53AF7C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7FEBF-5046-3CE2-08B2-843AF971A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58AC4D-3427-D193-1CF8-6EDC376BA5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2B532D-1F64-9FFD-B455-5793D2C50156}"/>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42772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205812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eg"/><Relationship Id="rId1" Type="http://schemas.openxmlformats.org/officeDocument/2006/relationships/slideLayout" Target="../slideLayouts/slideLayout18.xml"/><Relationship Id="rId4" Type="http://schemas.openxmlformats.org/officeDocument/2006/relationships/image" Target="../media/image23.jp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27.png"/><Relationship Id="rId5" Type="http://schemas.openxmlformats.org/officeDocument/2006/relationships/image" Target="../media/image26.svg"/><Relationship Id="rId4" Type="http://schemas.openxmlformats.org/officeDocument/2006/relationships/image" Target="../media/image2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43455" y="2608920"/>
            <a:ext cx="1366080"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343455" y="1944878"/>
            <a:ext cx="5484981" cy="707886"/>
          </a:xfrm>
          <a:prstGeom prst="rect">
            <a:avLst/>
          </a:prstGeom>
          <a:noFill/>
        </p:spPr>
        <p:txBody>
          <a:bodyPr wrap="square">
            <a:spAutoFit/>
          </a:bodyPr>
          <a:lstStyle/>
          <a:p>
            <a:r>
              <a:rPr lang="en-US" sz="40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B81D5-7D60-8EE1-B1E5-EDCED04920B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6204A9F-0B4E-4314-2083-4D4C5A7159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CF7E621A-E5B3-E22F-E81E-3E61CA8193A3}"/>
              </a:ext>
            </a:extLst>
          </p:cNvPr>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A222F77-85D3-712B-009D-04BB8CC7DAA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C9E5691-E699-2CC3-3C18-C7E5AA906063}"/>
              </a:ext>
            </a:extLst>
          </p:cNvPr>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a:extLst>
              <a:ext uri="{FF2B5EF4-FFF2-40B4-BE49-F238E27FC236}">
                <a16:creationId xmlns:a16="http://schemas.microsoft.com/office/drawing/2014/main" id="{7C2900C1-54F7-7456-1B94-746D2EE90A87}"/>
              </a:ext>
            </a:extLst>
          </p:cNvPr>
          <p:cNvSpPr txBox="1"/>
          <p:nvPr/>
        </p:nvSpPr>
        <p:spPr>
          <a:xfrm>
            <a:off x="10642110" y="259467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a:extLst>
              <a:ext uri="{FF2B5EF4-FFF2-40B4-BE49-F238E27FC236}">
                <a16:creationId xmlns:a16="http://schemas.microsoft.com/office/drawing/2014/main" id="{C0AF29DE-651B-6819-1791-14E3F53B32FA}"/>
              </a:ext>
            </a:extLst>
          </p:cNvPr>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a:extLst>
              <a:ext uri="{FF2B5EF4-FFF2-40B4-BE49-F238E27FC236}">
                <a16:creationId xmlns:a16="http://schemas.microsoft.com/office/drawing/2014/main" id="{50F9A65A-89B7-35F3-E0E5-27F39AA86041}"/>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a:extLst>
              <a:ext uri="{FF2B5EF4-FFF2-40B4-BE49-F238E27FC236}">
                <a16:creationId xmlns:a16="http://schemas.microsoft.com/office/drawing/2014/main" id="{420E6AEF-8F82-F67B-7E52-D5920A7A371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4BD11218-D17D-0FFB-81F0-F3377FA60ADA}"/>
              </a:ext>
            </a:extLst>
          </p:cNvPr>
          <p:cNvSpPr/>
          <p:nvPr/>
        </p:nvSpPr>
        <p:spPr>
          <a:xfrm>
            <a:off x="4329832" y="4632265"/>
            <a:ext cx="71855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 name="Rectangle: Rounded Corners 2">
            <a:extLst>
              <a:ext uri="{FF2B5EF4-FFF2-40B4-BE49-F238E27FC236}">
                <a16:creationId xmlns:a16="http://schemas.microsoft.com/office/drawing/2014/main" id="{97A87672-1474-2AF9-D442-B3FF23091430}"/>
              </a:ext>
            </a:extLst>
          </p:cNvPr>
          <p:cNvSpPr/>
          <p:nvPr/>
        </p:nvSpPr>
        <p:spPr>
          <a:xfrm>
            <a:off x="4329832" y="4046957"/>
            <a:ext cx="1656308" cy="529167"/>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bg1"/>
                </a:solidFill>
                <a:latin typeface="Tajawal Medium" panose="00000600000000000000" pitchFamily="2" charset="-78"/>
                <a:cs typeface="Tajawal Medium" panose="00000600000000000000" pitchFamily="2" charset="-78"/>
              </a:rPr>
              <a:t>Chapter 3</a:t>
            </a:r>
          </a:p>
        </p:txBody>
      </p:sp>
      <p:sp>
        <p:nvSpPr>
          <p:cNvPr id="16" name="TextBox 15">
            <a:extLst>
              <a:ext uri="{FF2B5EF4-FFF2-40B4-BE49-F238E27FC236}">
                <a16:creationId xmlns:a16="http://schemas.microsoft.com/office/drawing/2014/main" id="{FA7CD773-7E6D-43E6-B698-3655FF7F683C}"/>
              </a:ext>
            </a:extLst>
          </p:cNvPr>
          <p:cNvSpPr txBox="1"/>
          <p:nvPr/>
        </p:nvSpPr>
        <p:spPr>
          <a:xfrm>
            <a:off x="4575269" y="4632265"/>
            <a:ext cx="68451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Copying and Distributing via Digital Media</a:t>
            </a:r>
          </a:p>
        </p:txBody>
      </p:sp>
    </p:spTree>
    <p:extLst>
      <p:ext uri="{BB962C8B-B14F-4D97-AF65-F5344CB8AC3E}">
        <p14:creationId xmlns:p14="http://schemas.microsoft.com/office/powerpoint/2010/main" val="3595794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5D7EE-139C-6310-5C92-3502976884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3E23616-FA7C-978A-1516-66A6FA5B5B2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D8A5704-D3B2-64D1-29E1-13AAA67314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15C545D-F742-DBEA-72A1-E6CCB611025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98C00A1-39A0-5E7B-64CF-F39C65B84D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B298364-9A01-4478-681E-CA3D55FCF92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E515E13-0760-1EB4-A361-FB83D8BD956D}"/>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4</a:t>
            </a:r>
          </a:p>
        </p:txBody>
      </p:sp>
      <p:pic>
        <p:nvPicPr>
          <p:cNvPr id="6" name="Graphic 21">
            <a:extLst>
              <a:ext uri="{FF2B5EF4-FFF2-40B4-BE49-F238E27FC236}">
                <a16:creationId xmlns:a16="http://schemas.microsoft.com/office/drawing/2014/main" id="{B69F9347-EBF1-E9AB-3C39-32A53F4627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CD85714-72FF-9CDC-3E9E-76F7FD071439}"/>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Remember:</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CE1B9CB-1DFF-4B5B-A801-C0FE74CD21C3}"/>
              </a:ext>
            </a:extLst>
          </p:cNvPr>
          <p:cNvSpPr txBox="1"/>
          <p:nvPr/>
        </p:nvSpPr>
        <p:spPr>
          <a:xfrm>
            <a:off x="3385474" y="2648282"/>
            <a:ext cx="8242301" cy="3508653"/>
          </a:xfrm>
          <a:prstGeom prst="rect">
            <a:avLst/>
          </a:prstGeom>
          <a:noFill/>
        </p:spPr>
        <p:txBody>
          <a:bodyPr wrap="square" rtlCol="0">
            <a:spAutoFit/>
          </a:bodyPr>
          <a:lstStyle/>
          <a:p>
            <a:pPr lvl="0"/>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Introduction</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What Do You Know About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Copying</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&amp;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Distributing</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How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Copyrighting</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Works.</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The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Ethics</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Of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Copying</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Ai</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's Impact On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Copyright</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endPar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endParaRPr>
          </a:p>
        </p:txBody>
      </p:sp>
    </p:spTree>
    <p:extLst>
      <p:ext uri="{BB962C8B-B14F-4D97-AF65-F5344CB8AC3E}">
        <p14:creationId xmlns:p14="http://schemas.microsoft.com/office/powerpoint/2010/main" val="367167901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648282"/>
            <a:ext cx="8242301" cy="3046988"/>
          </a:xfrm>
          <a:prstGeom prst="rect">
            <a:avLst/>
          </a:prstGeom>
          <a:noFill/>
        </p:spPr>
        <p:txBody>
          <a:bodyPr wrap="square" rtlCol="0">
            <a:spAutoFit/>
          </a:bodyPr>
          <a:lstStyle/>
          <a:p>
            <a:pPr lvl="0"/>
            <a:r>
              <a:rPr lang="en-US" sz="36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60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What do we mean with copyleft? </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Copyleft and open sources.</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What is the Public copyright?</a:t>
            </a:r>
          </a:p>
          <a:p>
            <a:pPr lvl="0"/>
            <a:r>
              <a:rPr lang="en-US" sz="36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60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Other Copyleft Applications</a:t>
            </a:r>
            <a:r>
              <a:rPr lang="en-US" sz="36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Creative commons.</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Public domain.</a:t>
            </a:r>
            <a:endPar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22194" y="1230716"/>
            <a:ext cx="5167120" cy="523220"/>
          </a:xfrm>
          <a:prstGeom prst="rect">
            <a:avLst/>
          </a:prstGeom>
          <a:noFill/>
        </p:spPr>
        <p:txBody>
          <a:bodyPr wrap="none" rtlCol="0">
            <a:spAutoFit/>
          </a:bodyPr>
          <a:lstStyle/>
          <a:p>
            <a:r>
              <a:rPr lang="en-US"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What do we mean with Copyleft?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5017763" y="127581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6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53830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What do we mean with Copyleft?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20301" y="2178755"/>
            <a:ext cx="10206678" cy="3675045"/>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To understand Copyleft</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we have to know first about </a:t>
            </a:r>
            <a:r>
              <a:rPr lang="en-US" sz="2400" u="sng" dirty="0">
                <a:solidFill>
                  <a:schemeClr val="accent2"/>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Open Source</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t>
            </a:r>
          </a:p>
          <a:p>
            <a:pPr algn="just">
              <a:lnSpc>
                <a:spcPct val="200000"/>
              </a:lnSpc>
            </a:pP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Let's examine what open source means.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All open source licenses</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4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by the Open Source Initiative's definition must</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among other things,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allow distribution in source form</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4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Anyone who receives open source software has the right to inspect and modify the code</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11204" y="1155869"/>
            <a:ext cx="8685466" cy="4413709"/>
          </a:xfrm>
          <a:prstGeom prst="rect">
            <a:avLst/>
          </a:prstGeom>
          <a:noFill/>
        </p:spPr>
        <p:txBody>
          <a:bodyPr wrap="square" rtlCol="0">
            <a:spAutoFit/>
          </a:bodyPr>
          <a:lstStyle/>
          <a:p>
            <a:pPr algn="just">
              <a:lnSpc>
                <a:spcPct val="200000"/>
              </a:lnSpc>
            </a:pP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Open source components </a:t>
            </a:r>
            <a:r>
              <a:rPr lang="en-US" sz="24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have changed the way we develop software</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p>
          <a:p>
            <a:pPr algn="just">
              <a:lnSpc>
                <a:spcPct val="200000"/>
              </a:lnSpc>
            </a:pP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Ready-made libraries</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from the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open source community </a:t>
            </a:r>
            <a:r>
              <a:rPr lang="en-US" sz="24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enable busy developers to focus on creating the secret sauce needed to release the new and exciting software products of tomorrow, today</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endPar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51833" y="1956348"/>
            <a:ext cx="7182517" cy="3675045"/>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Downloading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An Open Source Component </a:t>
            </a:r>
            <a:r>
              <a:rPr lang="en-US" sz="2400" dirty="0">
                <a:solidFill>
                  <a:schemeClr val="accent2"/>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DOESN’T</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require your credit card number</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dirty="0">
                <a:solidFill>
                  <a:schemeClr val="accent2"/>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BUT</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the open source license attached to the component does demand you abide by certain terms and conditions</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Especially</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when it’s an open source copyleft license.</a:t>
            </a:r>
            <a:endPar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4" name="AutoShape 2" descr="The impact of online violence on women journalists and press freedom | Free  Press Unlimited">
            <a:extLst>
              <a:ext uri="{FF2B5EF4-FFF2-40B4-BE49-F238E27FC236}">
                <a16:creationId xmlns:a16="http://schemas.microsoft.com/office/drawing/2014/main" id="{BC701A45-C7CF-5F06-1005-AE90E27505E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10" name="TextBox 9">
            <a:extLst>
              <a:ext uri="{FF2B5EF4-FFF2-40B4-BE49-F238E27FC236}">
                <a16:creationId xmlns:a16="http://schemas.microsoft.com/office/drawing/2014/main" id="{D658352F-7373-4268-AAF2-EA8299B7BB56}"/>
              </a:ext>
            </a:extLst>
          </p:cNvPr>
          <p:cNvSpPr txBox="1"/>
          <p:nvPr/>
        </p:nvSpPr>
        <p:spPr>
          <a:xfrm>
            <a:off x="2513150" y="1019069"/>
            <a:ext cx="53830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What do we mean with Copyleft?</a:t>
            </a:r>
          </a:p>
        </p:txBody>
      </p:sp>
      <p:pic>
        <p:nvPicPr>
          <p:cNvPr id="1026" name="Picture 2" descr="Adapting Open Source Software - Engineering at Meta">
            <a:extLst>
              <a:ext uri="{FF2B5EF4-FFF2-40B4-BE49-F238E27FC236}">
                <a16:creationId xmlns:a16="http://schemas.microsoft.com/office/drawing/2014/main" id="{7C432083-71B2-423F-A163-35100225D3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21278" y="2599084"/>
            <a:ext cx="2762250" cy="2365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672584"/>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457700" y="1402194"/>
            <a:ext cx="5657850" cy="4053610"/>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In answer to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the current copyright challenges</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2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open licensing movements</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2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have risen in recent years, with a significant impulse from the open software communities</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t>
            </a:r>
          </a:p>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So,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What Is The Public  Copyright</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descr="Can I Use Publicly Available Data for Research or Projects Without the Risk  of Copyright Infringement? | CCC">
            <a:extLst>
              <a:ext uri="{FF2B5EF4-FFF2-40B4-BE49-F238E27FC236}">
                <a16:creationId xmlns:a16="http://schemas.microsoft.com/office/drawing/2014/main" id="{8BD7F34E-CDAE-48A9-AD5C-CDEF344622E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66757" y="2257424"/>
            <a:ext cx="2379681" cy="19653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3156" y="1882478"/>
            <a:ext cx="10020967" cy="4114011"/>
          </a:xfrm>
          <a:prstGeom prst="rect">
            <a:avLst/>
          </a:prstGeom>
          <a:noFill/>
        </p:spPr>
        <p:txBody>
          <a:bodyPr wrap="square" rtlCol="0">
            <a:spAutoFit/>
          </a:bodyPr>
          <a:lstStyle/>
          <a:p>
            <a:pPr algn="just">
              <a:lnSpc>
                <a:spcPct val="200000"/>
              </a:lnSpc>
            </a:pPr>
            <a:r>
              <a:rPr lang="en-US"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public license </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copyright license </a:t>
            </a:r>
            <a:r>
              <a:rPr lang="en-US"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 license by which</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copyright holder as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licensor</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 grant additional copyright permissions to any and all persons in the general public</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licensees</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licenses </a:t>
            </a:r>
            <a:r>
              <a:rPr lang="en-US"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a novel use of existing copyright law to ensure a work remains freely available fostering openness and the free circulation of knowledge</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D1FC93D-010B-9597-A5CE-F602525B83DB}"/>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C0F3109D-ECEE-45D3-8110-00B2EE8C8CAA}"/>
              </a:ext>
            </a:extLst>
          </p:cNvPr>
          <p:cNvSpPr txBox="1"/>
          <p:nvPr/>
        </p:nvSpPr>
        <p:spPr>
          <a:xfrm>
            <a:off x="2513150" y="1019069"/>
            <a:ext cx="53830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What do we mean with Copyleft?</a:t>
            </a:r>
          </a:p>
        </p:txBody>
      </p:sp>
    </p:spTree>
    <p:extLst>
      <p:ext uri="{BB962C8B-B14F-4D97-AF65-F5344CB8AC3E}">
        <p14:creationId xmlns:p14="http://schemas.microsoft.com/office/powerpoint/2010/main" val="1784990302"/>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47362" y="1202188"/>
            <a:ext cx="8613149" cy="4370620"/>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open license </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is a </a:t>
            </a:r>
            <a:r>
              <a:rPr lang="en-GB" sz="2000" u="sng"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license agreement </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that describes the conditions under which </a:t>
            </a:r>
            <a:r>
              <a:rPr lang="en-GB" sz="2000" u="sng"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holder of the intellectual property </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grants</a:t>
            </a:r>
            <a:r>
              <a:rPr lang="en-GB" sz="2000" u="sng"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users to perform a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variety</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of uses for his intellectual or artistic works.</a:t>
            </a:r>
          </a:p>
          <a:p>
            <a:pPr algn="just">
              <a:lnSpc>
                <a:spcPct val="200000"/>
              </a:lnSpc>
            </a:pP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Through open licences, authors grant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permission</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for users to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reproduce</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adapt</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distribute</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work, with the accompanying requirement that any resulting copies or adaptations are also bound by the same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licensing agreement</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endPar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7352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8" y="1981772"/>
            <a:ext cx="10201942" cy="3693512"/>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00206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Examples of such licences include the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GNU General Public License</a:t>
            </a:r>
            <a:r>
              <a:rPr lang="en-GB" sz="2000" dirty="0">
                <a:solidFill>
                  <a:srgbClr val="00206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 the </a:t>
            </a:r>
            <a:r>
              <a:rPr lang="en-GB" sz="2000" u="sng" dirty="0">
                <a:solidFill>
                  <a:srgbClr val="00206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first</a:t>
            </a:r>
            <a:r>
              <a:rPr lang="en-GB" sz="2000" dirty="0">
                <a:solidFill>
                  <a:srgbClr val="00206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a:t>
            </a:r>
            <a:r>
              <a:rPr lang="en-GB" sz="2000" u="sng" dirty="0">
                <a:solidFill>
                  <a:srgbClr val="00206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most widely used </a:t>
            </a:r>
            <a:r>
              <a:rPr lang="en-GB" sz="2000" dirty="0">
                <a:solidFill>
                  <a:srgbClr val="00206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software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copyleft</a:t>
            </a:r>
            <a:r>
              <a:rPr lang="en-GB" sz="2000" dirty="0">
                <a:solidFill>
                  <a:srgbClr val="00206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license – and Creative Commons Licenses.</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In 1989,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Richard Stallman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wrote the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first version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of the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GNU-GPL license</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unifying similar licenses he used for earlier versions of his programs. Nowadays the GNU-GPL licence is adopted by a large number of projects and it is at the heart of the free software movement.</a:t>
            </a:r>
            <a:endPar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F85BBF-E3C0-407E-8EA1-939C2040C7F5}"/>
              </a:ext>
            </a:extLst>
          </p:cNvPr>
          <p:cNvSpPr txBox="1"/>
          <p:nvPr/>
        </p:nvSpPr>
        <p:spPr>
          <a:xfrm>
            <a:off x="2513150" y="1019069"/>
            <a:ext cx="53830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What do we mean with Copyleft?</a:t>
            </a:r>
          </a:p>
        </p:txBody>
      </p:sp>
    </p:spTree>
    <p:extLst>
      <p:ext uri="{BB962C8B-B14F-4D97-AF65-F5344CB8AC3E}">
        <p14:creationId xmlns:p14="http://schemas.microsoft.com/office/powerpoint/2010/main" val="3114025151"/>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2D7C1-24A9-40AD-137A-D127B7E12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9AAA80-2F18-4018-27FF-A10100D0ED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1B5BA6-A998-D9D0-5379-4B3F6CD9D5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719943D-0CF3-4804-DF4B-73E243C07D7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1E3F80E-9FAC-81EB-BEE0-3181F9CC8659}"/>
              </a:ext>
            </a:extLst>
          </p:cNvPr>
          <p:cNvSpPr txBox="1"/>
          <p:nvPr/>
        </p:nvSpPr>
        <p:spPr>
          <a:xfrm>
            <a:off x="1333001" y="1393473"/>
            <a:ext cx="8925424" cy="4071051"/>
          </a:xfrm>
          <a:prstGeom prst="rect">
            <a:avLst/>
          </a:prstGeom>
          <a:noFill/>
        </p:spPr>
        <p:txBody>
          <a:bodyPr wrap="square" rtlCol="0">
            <a:spAutoFit/>
          </a:bodyPr>
          <a:lstStyle/>
          <a:p>
            <a:pPr algn="just">
              <a:lnSpc>
                <a:spcPct val="200000"/>
              </a:lnSpc>
            </a:pPr>
            <a:r>
              <a:rPr lang="en-GB" sz="2000" b="1" dirty="0">
                <a:solidFill>
                  <a:schemeClr val="tx2"/>
                </a:solidFill>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Wide adoption of this licence is partly due to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historical reasons</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it’s the licence created by Richard Stallman, the founder of the Free Software Movement</a:t>
            </a:r>
            <a:r>
              <a:rPr lang="en-GB" sz="20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but also to practical reasons:</a:t>
            </a:r>
          </a:p>
          <a:p>
            <a:pPr algn="just">
              <a:lnSpc>
                <a:spcPct val="200000"/>
              </a:lnSpc>
            </a:pPr>
            <a:r>
              <a:rPr lang="en-GB" sz="18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 the </a:t>
            </a:r>
            <a:r>
              <a:rPr lang="en-GB" sz="18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engineering </a:t>
            </a:r>
            <a:r>
              <a:rPr lang="en-GB" sz="18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of this </a:t>
            </a:r>
            <a:r>
              <a:rPr lang="en-GB" sz="18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license favoured for </a:t>
            </a:r>
            <a:r>
              <a:rPr lang="en-GB" sz="18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a:t>
            </a:r>
            <a:r>
              <a:rPr lang="en-GB" sz="18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spreading of free software</a:t>
            </a:r>
            <a:r>
              <a:rPr lang="en-GB" sz="18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sz="18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 In fact, the GNU-GPL provides that the user is allowed to modify and redistribute software licensed under this licence provided that the modified version is in turn licensed under the terms of the same licence.</a:t>
            </a:r>
            <a:endParaRPr lang="en-US" sz="18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8641D6BA-D937-6F55-D88B-59138F228F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027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8" y="2178755"/>
            <a:ext cx="6753892" cy="3376502"/>
          </a:xfrm>
          <a:prstGeom prst="rect">
            <a:avLst/>
          </a:prstGeom>
          <a:noFill/>
        </p:spPr>
        <p:txBody>
          <a:bodyPr wrap="square" rtlCol="0">
            <a:spAutoFit/>
          </a:bodyPr>
          <a:lstStyle/>
          <a:p>
            <a:pPr algn="just">
              <a:lnSpc>
                <a:spcPct val="200000"/>
              </a:lnSpc>
            </a:pPr>
            <a:r>
              <a:rPr lang="en-GB" sz="22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To put it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briefly</a:t>
            </a:r>
            <a:r>
              <a:rPr lang="en-GB" sz="22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200" u="sng"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open licences foster sharing: whoever wants to modify the content and distribute it </a:t>
            </a:r>
            <a:r>
              <a:rPr lang="en-GB" sz="22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(or, sometimes, allow its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remote use</a:t>
            </a:r>
            <a:r>
              <a:rPr lang="en-GB" sz="22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can do so provided that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he in turn gives </a:t>
            </a:r>
            <a:r>
              <a:rPr lang="en-GB" sz="22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users</a:t>
            </a:r>
            <a:r>
              <a:rPr lang="en-GB" sz="22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same</a:t>
            </a:r>
            <a:r>
              <a:rPr lang="en-GB" sz="22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freedoms</a:t>
            </a:r>
            <a:r>
              <a:rPr lang="en-GB" sz="22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that were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granted</a:t>
            </a:r>
            <a:r>
              <a:rPr lang="en-GB" sz="2200" dirty="0">
                <a:solidFill>
                  <a:schemeClr val="tx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to him.</a:t>
            </a:r>
            <a:endPar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940003-DEE3-4456-84D1-07F9A3B14053}"/>
              </a:ext>
            </a:extLst>
          </p:cNvPr>
          <p:cNvSpPr txBox="1"/>
          <p:nvPr/>
        </p:nvSpPr>
        <p:spPr>
          <a:xfrm>
            <a:off x="2513150" y="1019069"/>
            <a:ext cx="53830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What do we mean with Copyleft?</a:t>
            </a:r>
          </a:p>
        </p:txBody>
      </p:sp>
      <p:pic>
        <p:nvPicPr>
          <p:cNvPr id="3074" name="Picture 2" descr="Can open-source software be secure?">
            <a:extLst>
              <a:ext uri="{FF2B5EF4-FFF2-40B4-BE49-F238E27FC236}">
                <a16:creationId xmlns:a16="http://schemas.microsoft.com/office/drawing/2014/main" id="{29B45FF4-0B0B-434E-9EB8-7CF377D7C4C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12943" y="2643534"/>
            <a:ext cx="2500313" cy="22764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673944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413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22194" y="1309592"/>
            <a:ext cx="5400219" cy="584775"/>
          </a:xfrm>
          <a:prstGeom prst="rect">
            <a:avLst/>
          </a:prstGeom>
          <a:noFill/>
        </p:spPr>
        <p:txBody>
          <a:bodyPr wrap="square" rtlCol="0">
            <a:spAutoFit/>
          </a:bodyPr>
          <a:lstStyle/>
          <a:p>
            <a:r>
              <a:rPr lang="en-US" sz="32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Other Copyleft Application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DABC190-C99A-32FF-6220-7CCDCD41EA02}"/>
              </a:ext>
            </a:extLst>
          </p:cNvPr>
          <p:cNvSpPr txBox="1"/>
          <p:nvPr/>
        </p:nvSpPr>
        <p:spPr>
          <a:xfrm>
            <a:off x="5017763" y="130959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2D7C1-24A9-40AD-137A-D127B7E12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9AAA80-2F18-4018-27FF-A10100D0ED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1B5BA6-A998-D9D0-5379-4B3F6CD9D5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719943D-0CF3-4804-DF4B-73E243C07D7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1E3F80E-9FAC-81EB-BEE0-3181F9CC8659}"/>
              </a:ext>
            </a:extLst>
          </p:cNvPr>
          <p:cNvSpPr txBox="1"/>
          <p:nvPr/>
        </p:nvSpPr>
        <p:spPr>
          <a:xfrm>
            <a:off x="1333001" y="1285192"/>
            <a:ext cx="8862447" cy="3939733"/>
          </a:xfrm>
          <a:prstGeom prst="rect">
            <a:avLst/>
          </a:prstGeom>
          <a:noFill/>
        </p:spPr>
        <p:txBody>
          <a:bodyPr wrap="square" rtlCol="0">
            <a:spAutoFit/>
          </a:bodyPr>
          <a:lstStyle/>
          <a:p>
            <a:pPr algn="just">
              <a:lnSpc>
                <a:spcPct val="200000"/>
              </a:lnSpc>
            </a:pPr>
            <a:r>
              <a:rPr lang="en-US" sz="28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Common practice for using copyleft is to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codify</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copying terms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for a work with a license. Any such license typically includes all the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provisions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and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principles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of copyleft inside the license's terms.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This includes the freedom to use the work, study the work, copy and share the work with others, modify the work, and distribute exact or modified versions of that work, with or without a fee. 	</a:t>
            </a:r>
            <a:endPar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pic>
        <p:nvPicPr>
          <p:cNvPr id="5" name="Graphic 21">
            <a:extLst>
              <a:ext uri="{FF2B5EF4-FFF2-40B4-BE49-F238E27FC236}">
                <a16:creationId xmlns:a16="http://schemas.microsoft.com/office/drawing/2014/main" id="{8641D6BA-D937-6F55-D88B-59138F228F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91646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7" y="1979302"/>
            <a:ext cx="10097168" cy="3693512"/>
          </a:xfrm>
          <a:prstGeom prst="rect">
            <a:avLst/>
          </a:prstGeom>
          <a:noFill/>
        </p:spPr>
        <p:txBody>
          <a:bodyPr wrap="square" rtlCol="0">
            <a:spAutoFit/>
          </a:bodyPr>
          <a:lstStyle/>
          <a:p>
            <a:pPr algn="just">
              <a:lnSpc>
                <a:spcPct val="200000"/>
              </a:lnSpc>
            </a:pPr>
            <a:r>
              <a:rPr lang="en-US" sz="18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Unlike</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similar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permissive licenses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that also grant these freedoms,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copyleft licenses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also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ensure that any modified versions of a work covered by a copyleft license must also grant these freedoms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Thus, copyleft licenses have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conditions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modifications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of any work licensed under a copyleft license must be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distributed</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under a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compatible copyleft scheme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and that the distributed modified work must include a means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of modifying the work</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endParaRPr lang="en-US" sz="20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FC4CE9-9D6B-4697-BB4B-AA267482192C}"/>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spTree>
    <p:extLst>
      <p:ext uri="{BB962C8B-B14F-4D97-AF65-F5344CB8AC3E}">
        <p14:creationId xmlns:p14="http://schemas.microsoft.com/office/powerpoint/2010/main" val="2512310279"/>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A1973-627B-175C-B6BF-8AF429F2F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672558-5997-464D-21BA-EC3FF3817F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8A7AE4-694C-C7DC-137C-8FEDDCE56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5239E5-BA1A-EB4F-7300-77E5D0B864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838440-4E25-AE4F-A866-4819C32D6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56F71F2-8483-5A62-8234-877A906BD709}"/>
              </a:ext>
            </a:extLst>
          </p:cNvPr>
          <p:cNvSpPr txBox="1"/>
          <p:nvPr/>
        </p:nvSpPr>
        <p:spPr>
          <a:xfrm>
            <a:off x="4588648" y="1526141"/>
            <a:ext cx="5650727" cy="3693512"/>
          </a:xfrm>
          <a:prstGeom prst="rect">
            <a:avLst/>
          </a:prstGeom>
          <a:noFill/>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Under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fair use</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however, copyleft licenses may be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superseded</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just like regular copyrights. Therefore, any person utilizing a source licensed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under a copyleft license for works they invent is free to choose any other license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(or none at all) provided they meet the fair use standard.</a:t>
            </a:r>
            <a:endPar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pic>
        <p:nvPicPr>
          <p:cNvPr id="3" name="Picture 2">
            <a:extLst>
              <a:ext uri="{FF2B5EF4-FFF2-40B4-BE49-F238E27FC236}">
                <a16:creationId xmlns:a16="http://schemas.microsoft.com/office/drawing/2014/main" id="{8E8FE955-B671-495F-8B81-6C4B512FDC2A}"/>
              </a:ext>
            </a:extLst>
          </p:cNvPr>
          <p:cNvPicPr>
            <a:picLocks noChangeAspect="1"/>
          </p:cNvPicPr>
          <p:nvPr/>
        </p:nvPicPr>
        <p:blipFill>
          <a:blip r:embed="rId3"/>
          <a:stretch>
            <a:fillRect/>
          </a:stretch>
        </p:blipFill>
        <p:spPr>
          <a:xfrm>
            <a:off x="1642069" y="2169175"/>
            <a:ext cx="2485572" cy="2407444"/>
          </a:xfrm>
          <a:prstGeom prst="rect">
            <a:avLst/>
          </a:prstGeom>
        </p:spPr>
      </p:pic>
    </p:spTree>
    <p:extLst>
      <p:ext uri="{BB962C8B-B14F-4D97-AF65-F5344CB8AC3E}">
        <p14:creationId xmlns:p14="http://schemas.microsoft.com/office/powerpoint/2010/main" val="21858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67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882478"/>
            <a:ext cx="10168702" cy="430906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Copyleft licenses necessarily make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creative use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of relevant rules and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laws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to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enforce</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their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provisions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For example, when using copyright law, those who contribute to a work under copyleft usually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must gain, defer, or assign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copyright holder status.</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By submitting the copyright of their contributions under a copyleft license, they deliberately give up some of the rights that normally follow from copyright,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including the right to be the unique distributor of copies of the work</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4391DB-3190-5F6C-283C-A1806AE664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18DEF135-7D9C-4A11-B1A4-A064B64D4797}"/>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spTree>
    <p:extLst>
      <p:ext uri="{BB962C8B-B14F-4D97-AF65-F5344CB8AC3E}">
        <p14:creationId xmlns:p14="http://schemas.microsoft.com/office/powerpoint/2010/main" val="624478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38275" y="1657760"/>
            <a:ext cx="8781409" cy="3518079"/>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Some laws used for copyleft licenses vary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from one country to another</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may also be granted in terms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that vary from country to country</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For example, in some countries, it is </a:t>
            </a:r>
            <a:r>
              <a:rPr lang="en-GB"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acceptable to sell a software product without warranty</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in standard GNU General Public License style, while in most European countries it is </a:t>
            </a:r>
            <a:r>
              <a:rPr lang="en-GB"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not permitted for a software distributor to waive all warranties regarding a sold product</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4AD2F-DE92-0651-2385-FE0F43B348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4D2411-655D-321B-ACC0-2ECD1C4D58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3FFFB69-A4CA-1D48-34BA-7D1FE937A6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CFA09A9-4CFC-31C0-05D1-D8272CDB3A0B}"/>
              </a:ext>
            </a:extLst>
          </p:cNvPr>
          <p:cNvSpPr txBox="1"/>
          <p:nvPr/>
        </p:nvSpPr>
        <p:spPr>
          <a:xfrm>
            <a:off x="942308" y="2225793"/>
            <a:ext cx="7277767" cy="3376502"/>
          </a:xfrm>
          <a:prstGeom prst="rect">
            <a:avLst/>
          </a:prstGeom>
          <a:noFill/>
        </p:spPr>
        <p:txBody>
          <a:bodyPr wrap="square" rtlCol="0">
            <a:spAutoFit/>
          </a:bodyPr>
          <a:lstStyle/>
          <a:p>
            <a:pPr algn="just">
              <a:lnSpc>
                <a:spcPct val="200000"/>
              </a:lnSpc>
            </a:pPr>
            <a:r>
              <a:rPr lang="en-US" sz="20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For this reason, the extent of such warranties is specified in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most European copyleft licenses</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for example, the European Union Public Licence (EUPL), or the </a:t>
            </a:r>
            <a:r>
              <a:rPr lang="en-GB" sz="2200" dirty="0" err="1">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CeCILL</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license, a </a:t>
            </a:r>
            <a:r>
              <a:rPr lang="en-GB"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license that allows one to use GNU GPL in combination with a limited warranty</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endParaRPr lang="en-US" sz="22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F177D05A-D3EB-A891-327E-84B6ADCB79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A9ADE130-0AB1-C24F-ED36-D9349173D0AE}"/>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6D48B90-4E66-491D-B633-635335DEC79F}"/>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pic>
        <p:nvPicPr>
          <p:cNvPr id="5124" name="Picture 4" descr="Copyright та Copyleft. Ліцензія GNU GPL / aCode">
            <a:extLst>
              <a:ext uri="{FF2B5EF4-FFF2-40B4-BE49-F238E27FC236}">
                <a16:creationId xmlns:a16="http://schemas.microsoft.com/office/drawing/2014/main" id="{8564CC92-8DAE-4E48-AA62-5758681EF8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2743" y="2462607"/>
            <a:ext cx="2704589" cy="2543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7038398"/>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732CA-6D46-FA0B-1AE4-D6307003F5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2F9D3B-65C8-A8DF-CA1E-91BB13AF80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D1B645E-7F72-0050-2EB7-1309E898E64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6A1126-EFE3-1A2A-ED88-59F22F1D890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08261FC-FE1B-3B18-0109-CFAC86895DC0}"/>
              </a:ext>
            </a:extLst>
          </p:cNvPr>
          <p:cNvSpPr txBox="1"/>
          <p:nvPr/>
        </p:nvSpPr>
        <p:spPr>
          <a:xfrm>
            <a:off x="1419225" y="1488216"/>
            <a:ext cx="8746741" cy="3948966"/>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Creative Commons</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CC</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is a </a:t>
            </a:r>
            <a:r>
              <a:rPr lang="en-GB"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project building a new and more flexible paradigm for copyright</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CC develops standardised copyright licences and other (</a:t>
            </a:r>
            <a:r>
              <a:rPr lang="en-GB"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optional</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technical tools to assist authors wanting to share some of their rights with users and fellow authors in a way that is easy,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flexible</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legally</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rigorous</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Creative Commons licences were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originally</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designed for sharing creative works</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They may apply to all types of works (scientific or not).</a:t>
            </a:r>
            <a:endParaRPr lang="en-US"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42F0E4EF-4FA0-4669-771E-E27E8D000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18361319"/>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5850" y="1897181"/>
            <a:ext cx="9906000" cy="4053610"/>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CC </a:t>
            </a:r>
            <a:r>
              <a:rPr lang="en-GB"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licences protect the people who use or redistribute an author’s work from concerns of copyright infringement as long as they abide by the conditions</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that are specified in the licence by which the author distributes the work. </a:t>
            </a:r>
          </a:p>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Such licences all grant the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baseline rights</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such as the right to distribute the copyrighted work worldwide for </a:t>
            </a:r>
            <a:r>
              <a:rPr lang="en-GB"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non-commercial purposes, and without modification</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endParaRPr lang="en-US" sz="22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A9114BA-28E0-2210-73EF-7EE18EEC10A8}"/>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7D9B63F-01B3-4BFD-9C87-531C298E31D3}"/>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spTree>
    <p:extLst>
      <p:ext uri="{BB962C8B-B14F-4D97-AF65-F5344CB8AC3E}">
        <p14:creationId xmlns:p14="http://schemas.microsoft.com/office/powerpoint/2010/main" val="1826110906"/>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61075" y="1637617"/>
            <a:ext cx="8585723" cy="3436903"/>
          </a:xfrm>
          <a:prstGeom prst="rect">
            <a:avLst/>
          </a:prstGeom>
          <a:noFill/>
        </p:spPr>
        <p:txBody>
          <a:bodyPr wrap="square" rtlCol="0">
            <a:spAutoFit/>
          </a:bodyPr>
          <a:lstStyle/>
          <a:p>
            <a:pPr algn="just">
              <a:lnSpc>
                <a:spcPct val="200000"/>
              </a:lnSpc>
            </a:pP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There are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different CC licences</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some more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permissive</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than others. Some types of licences are particularly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broad</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public domain dedication mark such as CC0 (‘No Rights Reserved’) or PDM (‘No Known Copyright’), the licence CC-BY (‘Attribution’) or the licence CC-BY-SA (‘Attribution/</a:t>
            </a:r>
            <a:r>
              <a:rPr lang="en-GB" sz="2200" dirty="0" err="1">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ShareAlike</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endParaRPr lang="en-US" sz="22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86225-B735-4428-CF1E-64F4CB177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64E880-EEA7-E66C-2BA4-2E3D9ACFF3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DB7DF6E-801C-CFA9-FCDE-9ACCD59EA3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4A06513-59CB-A845-D093-D8697EC7C038}"/>
              </a:ext>
            </a:extLst>
          </p:cNvPr>
          <p:cNvSpPr txBox="1"/>
          <p:nvPr/>
        </p:nvSpPr>
        <p:spPr>
          <a:xfrm>
            <a:off x="1057274" y="1849716"/>
            <a:ext cx="9877425" cy="4053610"/>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200" dirty="0">
                <a:solidFill>
                  <a:schemeClr val="accent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Public Domain</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term</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public domain</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refers to creative materials that are not protected by intellectual property laws such as copyright, trademark, or patent laws</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public owns these works</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not an individual author or artist. </a:t>
            </a:r>
            <a:r>
              <a:rPr lang="en-GB"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Anyone can use a public domain work without obtaining permission, but no one can ever own it</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(Stim 2010) </a:t>
            </a:r>
            <a:endParaRPr lang="en-US" sz="22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CFC03170-D98F-DFB8-BE30-624B190CF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67A697B0-3F7C-B5F2-8F1B-3AFD0E43F2A2}"/>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0F10057E-B3FD-4F87-BF0C-0F95FFC70955}"/>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spTree>
    <p:extLst>
      <p:ext uri="{BB962C8B-B14F-4D97-AF65-F5344CB8AC3E}">
        <p14:creationId xmlns:p14="http://schemas.microsoft.com/office/powerpoint/2010/main" val="91468997"/>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43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657633"/>
            <a:ext cx="5230911" cy="369351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Eventually all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original works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enter the Public Domain at some point,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namely when their copyright protection expires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but it tends to take a long time – in most jurisdictions this happens at least 70 years after the author’s death!</a:t>
            </a:r>
            <a:endParaRPr lang="en-US" sz="20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What Is Public Domain Music | Мusic Gateway">
            <a:extLst>
              <a:ext uri="{FF2B5EF4-FFF2-40B4-BE49-F238E27FC236}">
                <a16:creationId xmlns:a16="http://schemas.microsoft.com/office/drawing/2014/main" id="{11A3F50B-F14B-442B-AEB0-DAE76FEB4B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25" y="2276475"/>
            <a:ext cx="2525775" cy="23139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65032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5322" y="2182450"/>
            <a:ext cx="6385603" cy="337650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public domain </a:t>
            </a:r>
            <a:r>
              <a:rPr lang="en-GB"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consists of elements that are not protected by themselves</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whatever the circumstances of their use. The public domain, by its nature, can be used freely because it is based on the principle that there is no exclusive right in it.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F11C577-AC70-4540-34D3-24C9A295110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DF90C2-973B-4C24-95E8-87730AD26C9E}"/>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pic>
        <p:nvPicPr>
          <p:cNvPr id="7170" name="Picture 2" descr="Public domain - Wikipedia">
            <a:extLst>
              <a:ext uri="{FF2B5EF4-FFF2-40B4-BE49-F238E27FC236}">
                <a16:creationId xmlns:a16="http://schemas.microsoft.com/office/drawing/2014/main" id="{691208A4-F040-4A59-89F9-438D4F04463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6465" y="2495284"/>
            <a:ext cx="2477995" cy="2572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46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810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00175" y="1155869"/>
            <a:ext cx="8743950" cy="4810163"/>
          </a:xfrm>
          <a:prstGeom prst="rect">
            <a:avLst/>
          </a:prstGeom>
          <a:noFill/>
        </p:spPr>
        <p:txBody>
          <a:bodyPr wrap="square" rtlCol="0">
            <a:spAutoFit/>
          </a:bodyPr>
          <a:lstStyle/>
          <a:p>
            <a:pPr algn="just">
              <a:lnSpc>
                <a:spcPct val="200000"/>
              </a:lnSpc>
            </a:pP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Public Domain Mark (PDM)</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developed by Creative Commons, is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 symbol used to indicate that a work is free of known copyright restrictions and therefore in the public domain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0000101010101" pitchFamily="34" charset="-127"/>
                <a:cs typeface="Microsoft GothicNeo" panose="020B0500000101010101" pitchFamily="34" charset="-127"/>
              </a:rPr>
              <a:t>	</a:t>
            </a:r>
            <a:r>
              <a:rPr lang="en-GB"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0000101010101" pitchFamily="34" charset="-127"/>
                <a:cs typeface="Microsoft GothicNeo" panose="020B0500000101010101" pitchFamily="34" charset="-127"/>
              </a:rPr>
              <a:t>The PDM is intended for use with old works that are free of copyright restrictions around the world, or works that have been affirmatively placed in the worldwide public domain prior to the expiration of copyright by the rights’ holder. It should not be used to mark works that are in the public domain in some jurisdictions while known to be restricted by copyright in others.</a:t>
            </a:r>
            <a:endParaRPr lang="ar-SA"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3090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3644" y="2023945"/>
            <a:ext cx="6439681" cy="369351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Nonetheless,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copyright holders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might want to dedicate their works to the public domain at any point. In order to do so,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they need to explicitly state that they do not wish to reserve any of their intellectual property rights over a given work, something that can be done for instance, by making use of the CC0 tool</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endPar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4E23B6C3-6D38-03D8-0C32-F9B89FF9928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4A92ED16-C763-4C87-9189-BA1D2E0EF272}"/>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pic>
        <p:nvPicPr>
          <p:cNvPr id="8194" name="Picture 2" descr="Define Public Domain - WordHer">
            <a:extLst>
              <a:ext uri="{FF2B5EF4-FFF2-40B4-BE49-F238E27FC236}">
                <a16:creationId xmlns:a16="http://schemas.microsoft.com/office/drawing/2014/main" id="{D3C24534-32CB-42AD-8734-AA3CD3B3E2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9575" y="2354797"/>
            <a:ext cx="2924175" cy="2853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1786519"/>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96015-D628-D90C-80C4-3F451766A5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51207E-BB73-6A06-FCD1-F7EC6F5C78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56FC281-D278-88A8-278D-2817D421321F}"/>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D16FCFF-AAB2-23F9-7D55-13443964F857}"/>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665E88C-2EBD-7B35-DECF-107FEADF015F}"/>
              </a:ext>
            </a:extLst>
          </p:cNvPr>
          <p:cNvSpPr txBox="1"/>
          <p:nvPr/>
        </p:nvSpPr>
        <p:spPr>
          <a:xfrm>
            <a:off x="1443862" y="1530955"/>
            <a:ext cx="8820150" cy="4115166"/>
          </a:xfrm>
          <a:prstGeom prst="rect">
            <a:avLst/>
          </a:prstGeom>
          <a:noFill/>
        </p:spPr>
        <p:txBody>
          <a:bodyPr wrap="square" rtlCol="0">
            <a:spAutoFit/>
          </a:bodyPr>
          <a:lstStyle/>
          <a:p>
            <a:pPr algn="just">
              <a:lnSpc>
                <a:spcPct val="200000"/>
              </a:lnSpc>
            </a:pP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Using CC0</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you can </a:t>
            </a:r>
            <a:r>
              <a:rPr lang="en-GB"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waive all copyrights and related or neighbouring rights that you may have in all jurisdictions worldwide</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such as your moral rights (to the extent waivable), your publicity or privacy rights, rights you have protecting against unfair competition, and database rights and rights protecting the extraction, dissemination and reuse of data.</a:t>
            </a:r>
            <a:endParaRPr lang="en-US" sz="22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A75B854B-D13B-368D-3195-93F1224B17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2466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08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6133" y="1771891"/>
            <a:ext cx="6286217" cy="4309065"/>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‘In contrast to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CC’s licenses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that allow copyright holders to choose from a range of permissions while retaining their copyright, CC0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empowers yet another choice altogether – the choice to opt out of copyright and database protection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the exclusive rights automatically granted to creators – the ‘no rights reserved’ alternative to our licenses’. </a:t>
            </a:r>
            <a:endParaRPr lang="en-US" sz="20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6B5679F-EFB8-BDA6-F241-2B62120412D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80E7B07-B65E-4EB5-AECD-8A9960F6F3A9}"/>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pic>
        <p:nvPicPr>
          <p:cNvPr id="3" name="Picture 2">
            <a:extLst>
              <a:ext uri="{FF2B5EF4-FFF2-40B4-BE49-F238E27FC236}">
                <a16:creationId xmlns:a16="http://schemas.microsoft.com/office/drawing/2014/main" id="{3F2737D3-F5E7-485E-BAFF-718A9E41F743}"/>
              </a:ext>
            </a:extLst>
          </p:cNvPr>
          <p:cNvPicPr>
            <a:picLocks noChangeAspect="1"/>
          </p:cNvPicPr>
          <p:nvPr/>
        </p:nvPicPr>
        <p:blipFill>
          <a:blip r:embed="rId3"/>
          <a:stretch>
            <a:fillRect/>
          </a:stretch>
        </p:blipFill>
        <p:spPr>
          <a:xfrm>
            <a:off x="7971792" y="2610511"/>
            <a:ext cx="2859628" cy="2658796"/>
          </a:xfrm>
          <a:prstGeom prst="rect">
            <a:avLst/>
          </a:prstGeom>
        </p:spPr>
      </p:pic>
    </p:spTree>
    <p:extLst>
      <p:ext uri="{BB962C8B-B14F-4D97-AF65-F5344CB8AC3E}">
        <p14:creationId xmlns:p14="http://schemas.microsoft.com/office/powerpoint/2010/main" val="3544253025"/>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6A5D3-F6D9-D54A-224D-64B4C2E738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83C750-CD57-323D-9CA2-435299B7B5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EE0AB3A-FA23-55B7-F903-6793D7CE7A95}"/>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11049FD-AE10-3B39-43D3-C3F8AEF8D373}"/>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BD2B736-CB45-8399-98DB-F08249406E42}"/>
              </a:ext>
            </a:extLst>
          </p:cNvPr>
          <p:cNvSpPr txBox="1"/>
          <p:nvPr/>
        </p:nvSpPr>
        <p:spPr>
          <a:xfrm>
            <a:off x="1362075" y="1732981"/>
            <a:ext cx="8915399" cy="3816622"/>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For instance</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you may find datasets contributed by researchers to the worldwide Public Domain at </a:t>
            </a:r>
            <a:r>
              <a:rPr lang="en-US" sz="2200" dirty="0" err="1">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Figshare</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rgbClr val="0A1F61"/>
                </a:solidFill>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Another example is </a:t>
            </a:r>
            <a:r>
              <a:rPr lang="en-GB" sz="2000" dirty="0" err="1">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PixaBay</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repository of high quality photographs and illustrations that only contains public domain content released under CC0</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While users can give credit, and even donations, to the authors of content, this is not required.</a:t>
            </a:r>
            <a:endPar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E6ABD7B3-5A97-BBC1-8739-27C0D6043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4598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398AB-2B94-1D20-3BA2-2FB4C0294F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E2ED30-5DD3-85E2-9D19-C260CA307BD6}"/>
              </a:ext>
            </a:extLst>
          </p:cNvPr>
          <p:cNvSpPr/>
          <p:nvPr/>
        </p:nvSpPr>
        <p:spPr>
          <a:xfrm>
            <a:off x="617280" y="1685494"/>
            <a:ext cx="10812720" cy="4620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9560530-3E29-A568-0BC6-3D31D84193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6AD3472-4C1E-89F0-0C3A-454CBAE92F02}"/>
              </a:ext>
            </a:extLst>
          </p:cNvPr>
          <p:cNvSpPr txBox="1"/>
          <p:nvPr/>
        </p:nvSpPr>
        <p:spPr>
          <a:xfrm>
            <a:off x="1152808" y="1799128"/>
            <a:ext cx="7067267" cy="430906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Rather than thinking of open and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closed</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binary concepts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it is more appropriate to see them as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two ends of a wide continuum that can include different levels of openness (or closedness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That is, resources can be more or less open depending on the rights reserved by their authors,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being Public Domain is the most open possible option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843FDA8-CBA1-C38D-2709-FED5C3CFD2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16899D33-9249-5E4C-C67B-98AD56696A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4EBADB-27B1-497A-963B-146B02CAE61A}"/>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pic>
        <p:nvPicPr>
          <p:cNvPr id="10242" name="Picture 2" descr="The Lifecycle of Copyright: 1925 Works Enter the Public Domain | Copyright">
            <a:extLst>
              <a:ext uri="{FF2B5EF4-FFF2-40B4-BE49-F238E27FC236}">
                <a16:creationId xmlns:a16="http://schemas.microsoft.com/office/drawing/2014/main" id="{3C423B02-B9AF-4BBF-A0D5-284AACAAB0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72467" y="2895599"/>
            <a:ext cx="2305141" cy="23191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483611"/>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8B4F2-E79B-1187-62A8-F8A7CBB78B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CA632B-3668-7DF9-AC3D-87724ECDB7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F9A13F-92EE-423A-ECAF-8BBF4AF76F36}"/>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65E68B-B9DC-7D91-FA73-0FC8612F1EA7}"/>
              </a:ext>
            </a:extLst>
          </p:cNvPr>
          <p:cNvSpPr/>
          <p:nvPr/>
        </p:nvSpPr>
        <p:spPr>
          <a:xfrm>
            <a:off x="1181062" y="1285191"/>
            <a:ext cx="9345750" cy="4810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46BA5F9-2E3E-D6DF-2051-4C760CD48170}"/>
              </a:ext>
            </a:extLst>
          </p:cNvPr>
          <p:cNvSpPr txBox="1"/>
          <p:nvPr/>
        </p:nvSpPr>
        <p:spPr>
          <a:xfrm>
            <a:off x="1498657" y="1488215"/>
            <a:ext cx="8710560" cy="4309065"/>
          </a:xfrm>
          <a:prstGeom prst="rect">
            <a:avLst/>
          </a:prstGeom>
          <a:noFill/>
        </p:spPr>
        <p:txBody>
          <a:bodyPr wrap="square" rtlCol="0">
            <a:spAutoFit/>
          </a:bodyPr>
          <a:lstStyle/>
          <a:p>
            <a:pPr algn="just">
              <a:lnSpc>
                <a:spcPct val="200000"/>
              </a:lnSpc>
            </a:pPr>
            <a:r>
              <a:rPr lang="en-GB" sz="2000" dirty="0">
                <a:solidFill>
                  <a:schemeClr val="accent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Territorial public domain: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status of an intellectual resource depends on the law applicable to it.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National laws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provide a rule for determining the applicable law in the field of copyright, that the enjoyment and exercise of copyright is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“not linked to the existence of protection in the country of origin of the work</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that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scope of protection as well as the remedies are exclusively governed by the laws of the country in which protection is sought.”</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guaranteed to the author to protect his rights”</a:t>
            </a:r>
            <a:endParaRPr lang="en-US" sz="20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159BB0D0-AF5C-14D1-BC80-E63D4F23B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4902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6B0D6-C6DB-3660-0DCB-D00EE42745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A33A02-A0A5-794E-A970-F8423F9BDD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90887FB-2E66-6C2D-C676-9268888482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C32891A-E0E2-8E71-B764-9A2646DF5891}"/>
              </a:ext>
            </a:extLst>
          </p:cNvPr>
          <p:cNvSpPr txBox="1"/>
          <p:nvPr/>
        </p:nvSpPr>
        <p:spPr>
          <a:xfrm>
            <a:off x="942308" y="2182450"/>
            <a:ext cx="6752942" cy="3376502"/>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Where there is subject matter to which these agreements apply, the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law applicable to the existence of copyright is the law of the place of protection</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This rule of applicable law, inherent to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fundamental principle of territoriality in copyright</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endParaRPr lang="en-US" sz="22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846E8558-7C10-74E4-377B-E09600913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2FF3592-55D3-E0D5-2709-3E337EB84E7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FE675ECB-00E6-48B5-9385-C1BC4D488555}"/>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pic>
        <p:nvPicPr>
          <p:cNvPr id="11266" name="Picture 2" descr="Can I lose my copyright if I post my photos online? | photo copyright law">
            <a:extLst>
              <a:ext uri="{FF2B5EF4-FFF2-40B4-BE49-F238E27FC236}">
                <a16:creationId xmlns:a16="http://schemas.microsoft.com/office/drawing/2014/main" id="{D9888552-5FC7-42E5-B091-756ED5B723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6018" y="2654234"/>
            <a:ext cx="2853213" cy="23191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394226"/>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3990976" y="1413391"/>
            <a:ext cx="6271646" cy="4309065"/>
          </a:xfrm>
          <a:prstGeom prst="rect">
            <a:avLst/>
          </a:prstGeom>
          <a:noFill/>
        </p:spPr>
        <p:txBody>
          <a:bodyPr wrap="square" rtlCol="0">
            <a:spAutoFit/>
          </a:bodyPr>
          <a:lstStyle/>
          <a:p>
            <a:pPr algn="just">
              <a:lnSpc>
                <a:spcPct val="200000"/>
              </a:lnSpc>
            </a:pPr>
            <a:r>
              <a:rPr lang="en-GB" sz="2000" dirty="0">
                <a:solidFill>
                  <a:schemeClr val="accent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Idea/expression or existential public domain: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major dividing line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between the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subject matter of copyright and the public domain lies in the so-called principle of separation of idea and expression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This principle means that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only forms of creative expression deserve protection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leaving everyone free to benefit from the same ideas or information</a:t>
            </a:r>
            <a:endParaRPr lang="en-US" sz="20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290" name="Picture 2" descr="980+ Public Domain Stock Photos, Pictures &amp; Royalty-Free Images - iStock | Public  domain images, Nasa public domain, Public domain art">
            <a:extLst>
              <a:ext uri="{FF2B5EF4-FFF2-40B4-BE49-F238E27FC236}">
                <a16:creationId xmlns:a16="http://schemas.microsoft.com/office/drawing/2014/main" id="{24C1DA93-D61D-4DD1-B41E-C9835B5EE8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4170" y="2554827"/>
            <a:ext cx="2304015" cy="2105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22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4"/>
            <a:ext cx="10812720" cy="452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885158" y="1857154"/>
            <a:ext cx="10307384" cy="4098238"/>
          </a:xfrm>
          <a:prstGeom prst="rect">
            <a:avLst/>
          </a:prstGeom>
          <a:noFill/>
        </p:spPr>
        <p:txBody>
          <a:bodyPr wrap="square" rtlCol="0">
            <a:spAutoFit/>
          </a:bodyPr>
          <a:lstStyle/>
          <a:p>
            <a:pPr algn="just">
              <a:lnSpc>
                <a:spcPct val="200000"/>
              </a:lnSpc>
            </a:pP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Ideas</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can still be </a:t>
            </a:r>
            <a:r>
              <a:rPr lang="en-GB" sz="1900" u="sng"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protected by confidentiality</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and non-disclosure but “</a:t>
            </a:r>
            <a:r>
              <a:rPr lang="en-GB" sz="19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as soon as an author discloses his work to the public, any ideas contained in the work are thus relinquished to the public domain</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the author must be content to retain only control over the form in which he initially expressed these ideas.”</a:t>
            </a:r>
          </a:p>
          <a:p>
            <a:pPr algn="just">
              <a:lnSpc>
                <a:spcPct val="200000"/>
              </a:lnSpc>
            </a:pP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Such control, more than a boundary </a:t>
            </a:r>
            <a:r>
              <a:rPr lang="en-GB" sz="19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separating the protected copyright domain from the unprotected public domain</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is also a criterion for identifying potential copyright infringement, given that copying only an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expression</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not copying an idea</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constitutes copyright infringement</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0E02DD1D-5F0A-4A30-B14B-2B4BC4851352}"/>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spTree>
    <p:extLst>
      <p:ext uri="{BB962C8B-B14F-4D97-AF65-F5344CB8AC3E}">
        <p14:creationId xmlns:p14="http://schemas.microsoft.com/office/powerpoint/2010/main" val="1125490800"/>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760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1466851" y="1711004"/>
            <a:ext cx="8610600" cy="3693512"/>
          </a:xfrm>
          <a:prstGeom prst="rect">
            <a:avLst/>
          </a:prstGeom>
          <a:noFill/>
        </p:spPr>
        <p:txBody>
          <a:bodyPr wrap="square" rtlCol="0">
            <a:spAutoFit/>
          </a:bodyPr>
          <a:lstStyle/>
          <a:p>
            <a:pPr algn="just">
              <a:lnSpc>
                <a:spcPct val="200000"/>
              </a:lnSpc>
            </a:pPr>
            <a:r>
              <a:rPr lang="en-GB" sz="2000" dirty="0">
                <a:solidFill>
                  <a:schemeClr val="accent2"/>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political public domain: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public domain is also enriched by elements that are expressly excluded from the field of protection.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These exclusions relate to intellectual creations that ostensibly may be eligible for copyright protection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but the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legislator</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has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decided</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to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strip them of their eligibility for protection for reasons of public or public interest</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These exclusions constitute what might be called the political public domain.</a:t>
            </a:r>
            <a:endParaRPr lang="en-US" sz="20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35810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5"/>
            <a:ext cx="10812720" cy="4572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1042644" y="1838566"/>
            <a:ext cx="9940328" cy="430906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Official editors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In the field of copyright, a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traditional exclusion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from protection concerns official texts of a legislative, administrative or legal nature, as well as official translations of these texts.</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Daily News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second exclusion, this time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mandatory</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relates to "daily news or miscellaneous facts that are merely press information items.“ Information, abstract facts and news are not, by their very nature, worthy of protection by copyright, thus relegating them to the existential public domain.</a:t>
            </a: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1A359783-2934-4927-82D1-584B03C542FB}"/>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spTree>
    <p:extLst>
      <p:ext uri="{BB962C8B-B14F-4D97-AF65-F5344CB8AC3E}">
        <p14:creationId xmlns:p14="http://schemas.microsoft.com/office/powerpoint/2010/main" val="2648529914"/>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5"/>
            <a:ext cx="10812720" cy="4572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4048124" y="1838566"/>
            <a:ext cx="6934847" cy="4098238"/>
          </a:xfrm>
          <a:prstGeom prst="rect">
            <a:avLst/>
          </a:prstGeom>
          <a:noFill/>
        </p:spPr>
        <p:txBody>
          <a:bodyPr wrap="square" rtlCol="0">
            <a:spAutoFit/>
          </a:bodyPr>
          <a:lstStyle/>
          <a:p>
            <a:pPr algn="just">
              <a:lnSpc>
                <a:spcPct val="200000"/>
              </a:lnSpc>
            </a:pP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Other exclusions</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Other countries consider that </a:t>
            </a:r>
            <a:r>
              <a:rPr lang="en-GB" sz="19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works whose authors pass away without heirs are in the public domain</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There are countries that place </a:t>
            </a:r>
            <a:r>
              <a:rPr lang="en-GB" sz="19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works confiscated by the state in the public domain</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unless the law specifies a beneficiary to enjoy protection in these works.</a:t>
            </a:r>
          </a:p>
          <a:p>
            <a:pPr algn="just">
              <a:lnSpc>
                <a:spcPct val="200000"/>
              </a:lnSpc>
            </a:pP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Others exclude from copyright protection </a:t>
            </a:r>
            <a:r>
              <a:rPr lang="en-GB" sz="19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works that contain material plagiarized from other authors.</a:t>
            </a:r>
            <a:endParaRPr lang="en-US" sz="1900" u="sng"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5</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CA30DA7F-D6E0-4A00-B4C6-EC5E577004E1}"/>
              </a:ext>
            </a:extLst>
          </p:cNvPr>
          <p:cNvSpPr txBox="1"/>
          <p:nvPr/>
        </p:nvSpPr>
        <p:spPr>
          <a:xfrm>
            <a:off x="2513150" y="1019069"/>
            <a:ext cx="43543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Other Copyleft Application</a:t>
            </a:r>
          </a:p>
        </p:txBody>
      </p:sp>
      <p:pic>
        <p:nvPicPr>
          <p:cNvPr id="13314" name="Picture 2" descr="10 Reasons to Choose Open Source Software for Your Next Project">
            <a:extLst>
              <a:ext uri="{FF2B5EF4-FFF2-40B4-BE49-F238E27FC236}">
                <a16:creationId xmlns:a16="http://schemas.microsoft.com/office/drawing/2014/main" id="{AEE630AB-2126-4BF5-ADC3-427C8F23FB0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52808" y="2851495"/>
            <a:ext cx="2618708" cy="24939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599535"/>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2243949" cy="4413709"/>
          </a:xfrm>
          <a:prstGeom prst="rect">
            <a:avLst/>
          </a:prstGeom>
        </p:spPr>
        <p:txBody>
          <a:bodyPr wrap="square">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Ethics </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and Society Series), 3rd Edition, by Charles Ess</a:t>
            </a:r>
            <a:endPar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701472" y="3760325"/>
            <a:ext cx="983456"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Intro</a:t>
            </a:r>
          </a:p>
        </p:txBody>
      </p:sp>
      <p:pic>
        <p:nvPicPr>
          <p:cNvPr id="10" name="Picture 9" descr="Text, application&#10;&#10;Description automatically generated">
            <a:extLst>
              <a:ext uri="{FF2B5EF4-FFF2-40B4-BE49-F238E27FC236}">
                <a16:creationId xmlns:a16="http://schemas.microsoft.com/office/drawing/2014/main" id="{72DEE10B-BCF0-4749-BCE6-D5F244E1EF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2509" y="1503120"/>
            <a:ext cx="1787362" cy="1896464"/>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AC7CC-E672-3D93-D2A9-11070C89EE1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90BDA08-608D-A1B1-9E84-070E15AE7F8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D9B4BF1-F6E6-4E86-0083-9816C4AF72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4D9EA8E-BF81-0412-12B3-182E6555C3A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1E0A107-334A-9AF8-B8C3-C0566B01B2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ECF39C7-D5DF-323E-CFF3-149C6589CE8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D51B4B8-AB2E-4EBB-848C-57235FED54E9}"/>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5</a:t>
            </a:r>
          </a:p>
        </p:txBody>
      </p:sp>
      <p:pic>
        <p:nvPicPr>
          <p:cNvPr id="6" name="Graphic 21">
            <a:extLst>
              <a:ext uri="{FF2B5EF4-FFF2-40B4-BE49-F238E27FC236}">
                <a16:creationId xmlns:a16="http://schemas.microsoft.com/office/drawing/2014/main" id="{2CA7BA6F-EF9B-F19E-CB56-48F61A0F9F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22F4FA23-5068-1251-3863-DD74FEB7AD60}"/>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35F068-C60B-426B-83B0-C3C28A574479}"/>
              </a:ext>
            </a:extLst>
          </p:cNvPr>
          <p:cNvSpPr txBox="1"/>
          <p:nvPr/>
        </p:nvSpPr>
        <p:spPr>
          <a:xfrm>
            <a:off x="3385474" y="2648282"/>
            <a:ext cx="8242301" cy="3046988"/>
          </a:xfrm>
          <a:prstGeom prst="rect">
            <a:avLst/>
          </a:prstGeom>
          <a:noFill/>
        </p:spPr>
        <p:txBody>
          <a:bodyPr wrap="square" rtlCol="0">
            <a:spAutoFit/>
          </a:bodyPr>
          <a:lstStyle/>
          <a:p>
            <a:pPr lvl="0"/>
            <a:r>
              <a:rPr lang="en-US" sz="36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60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What do we mean with copyleft? </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Copyleft and open sources.</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What is the Public copyright?</a:t>
            </a:r>
          </a:p>
          <a:p>
            <a:pPr lvl="0"/>
            <a:r>
              <a:rPr lang="en-US" sz="36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60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Other Copyleft Applications</a:t>
            </a:r>
            <a:r>
              <a:rPr lang="en-US" sz="36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Creative commons.</a:t>
            </a:r>
          </a:p>
          <a:p>
            <a:pPr lvl="0"/>
            <a:r>
              <a:rPr lang="en-US" sz="300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Public domain.</a:t>
            </a:r>
            <a:endPar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endParaRPr>
          </a:p>
        </p:txBody>
      </p:sp>
    </p:spTree>
    <p:extLst>
      <p:ext uri="{BB962C8B-B14F-4D97-AF65-F5344CB8AC3E}">
        <p14:creationId xmlns:p14="http://schemas.microsoft.com/office/powerpoint/2010/main" val="37809307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CC861DD-C209-449F-AFFF-4423222C20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7286</TotalTime>
  <Words>2607</Words>
  <Application>Microsoft Office PowerPoint</Application>
  <PresentationFormat>Widescreen</PresentationFormat>
  <Paragraphs>149</Paragraphs>
  <Slides>44</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Microsoft GothicNeo</vt:lpstr>
      <vt:lpstr>Alexandria</vt:lpstr>
      <vt:lpstr>Arial</vt:lpstr>
      <vt:lpstr>Calibri</vt:lpstr>
      <vt:lpstr>Calibri Light</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33</cp:revision>
  <dcterms:created xsi:type="dcterms:W3CDTF">2023-04-29T09:08:00Z</dcterms:created>
  <dcterms:modified xsi:type="dcterms:W3CDTF">2025-02-24T23:56:54Z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