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96" r:id="rId26"/>
    <p:sldId id="26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B8348-A886-4602-A6BB-AE41BA12E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A2F8B41-FCD4-4C1C-AD70-9F4C35DE34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AE1B62-3FA7-4E97-8C2C-CEBBD6CC4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6650EF-69E8-4674-97C4-598F86C60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F2343E-6267-41F7-B151-9E2B6C80F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655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516FB6-0A54-4F22-B277-690C04AEB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C0F93E-BF69-47EE-9B38-0D2E3A6E6B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41635E-F459-421E-A5F4-92876B28E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63B5D9-9C58-4D70-8EEA-29B2531B3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127ACE-5FEE-4659-BD7A-E02C4C802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63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6715AE-9583-423D-84CA-6E5478F86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3C5642-240A-4A7A-8899-484B763F11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8731DC-41DC-4C3B-93C2-9B061E338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4D53B1-57F0-4478-9E55-8E50519E3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D3DEC9-C473-4E2A-A007-D8B4DC45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777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1B5AFA-E559-4129-832F-6A23C5F07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87C278-5368-4D51-801B-276D273ED6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D1477A3-66D6-4853-B349-4D2A7AAE87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6E684F-C243-416E-885E-C56528681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264BC0-E0ED-4444-BA45-A01ACF53E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9998C8-3BF6-424E-BA93-880CCD99B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10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CBC4F1-0BA4-4393-910E-3E71998A0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2C2569-F58A-49FC-9226-3766F8B8E2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7062C8-0F75-4629-B01C-529BC7EA29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7BB0FB5-2E68-4EC4-B904-AFFB8B08FF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FED983B-D1CA-4AED-AD80-7B46EA140C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82A8A52-088D-438A-B797-0ED002F1B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E58FB33-3FC8-403E-80AC-25C63C5B2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E8D2FA5-AAD0-4BAF-A9D4-9A3481AB2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741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50316-5DCF-4A27-9CF2-98B193A94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4B8EBDA-4A3A-442C-BB87-0E27B26D6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EE43486-DAC3-4A88-8EDE-86061277C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3C1CCB6-8CB2-4645-B3FF-19D88D6CE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089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3B141E4-238A-4446-A738-5BA8D2602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F36234C-9E62-4621-9AC5-324FFACDD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854EA03-10B1-4567-AD9E-D18073F99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415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0DD3EE-9E21-4613-A388-8B032F399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452DBA-F599-48C1-99BA-847D5A528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751445-3514-4E59-8F07-3A90CD71B0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20A498-C6F0-46A9-A884-AFC8C8A9D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E84D7F-8C4B-4C6E-AB3E-F28722DF4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D40774-22D2-4261-8929-4D384C5A4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79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AA7C8-8193-492C-93C4-7085EAF05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B584739-6F08-4260-A28E-F9BFF87BD6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55FAA99-F843-4530-BF86-7BF5F2C2B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A0535A-DDB2-437A-868E-125E29F0C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6D0FD8-E3DA-4827-BA7A-3F88D6F3F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56790E-6594-4817-9CE3-947902021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930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BF29F-B2AC-4FF9-8664-1269C5EE4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FA59F0E-7535-49A0-8318-61528D139E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F65239-4725-4565-8015-2739F943B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0B0DED-D90B-4CB1-9AF6-DFB8556CF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77243C-C5D9-424E-90A0-C8D41532E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996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529F910-63FB-4FDD-98CF-E3CDCD2739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F25BFF8-DCF2-47FF-85B1-D29F620D4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C6330A-106F-43B9-A361-BE7EFB2D3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46B162-6B86-4445-A1AB-35C47F6B2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A0707F-CD86-478A-883C-E1BA1AFC6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185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3A75A7C-AFC1-4139-959E-2A85F7712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A1786B-2C52-43C4-AF3D-24A236F43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C65585-0C34-423D-B35C-1DC5C16B64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98459-FDDB-48D7-B82B-4C7BFFF35B50}" type="datetimeFigureOut">
              <a:rPr lang="fr-FR" smtClean="0"/>
              <a:t>08/12/2021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965CE5-BE90-4852-8A30-981089928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5CB121-C560-4DD3-8589-B6EEC9CDF0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E05F9-5873-4C19-93B3-44B24AF62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11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16A0C-2430-4618-A1BB-98547A8C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09941F-16E7-4300-B922-8D5BFDA51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national income accounts n.">
            <a:extLst>
              <a:ext uri="{FF2B5EF4-FFF2-40B4-BE49-F238E27FC236}">
                <a16:creationId xmlns:a16="http://schemas.microsoft.com/office/drawing/2014/main" id="{A4AA6D17-AD22-41FD-BA84-D90238B89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77" y="0"/>
            <a:ext cx="120513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291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7261C7-AEE9-4A8A-8726-0918CC671E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4409C8-910B-4D17-B236-439C06E7F5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A05B9D7-2190-4ADE-A167-A4D33E554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747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4543C6-1325-4E95-AEDE-0D0E15117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978D09-821B-4EB3-B38E-2611475B7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AB60BE5-F944-41A2-8C1C-EB40ED2A3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91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936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51B22C-CEA7-4309-A1FC-C9DC09E52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1BD45C-1E5D-46E0-97AA-E6FE1AE21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759ECD3-B0D4-462C-9BEA-EBB35A3D1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38"/>
            <a:ext cx="12115800" cy="678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596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5B686E-7574-4DEC-9D26-542AA250B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AB289C-0FDD-4F05-B903-6FD9FA6CED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27801D0D-FB3B-4B98-B68C-F88CF4063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5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677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38C708-FA5F-49A6-994A-A25856825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328846-C616-4F49-AEED-FCA5B21F6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FC52A86-4EBB-493A-B653-7C52FAC89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788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43E46-5FB5-4813-831F-E4B297C87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949DC1-FBE3-4FBE-B8F5-5B2D03280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185BE286-3387-473A-9585-1C7139751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084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97FA7-6D2B-4084-9AA4-B54DE330B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40AEAF-2A94-4BC9-A424-E3C6E41739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C31392B6-1690-4943-9A8D-CEDA7C80D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316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85DCE1-75B3-4085-8800-36D79BE8E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6D6131F1-B887-43FA-B1E5-9E6FF1BD460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47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EF003-67D1-4B58-BB51-4702F2868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F89DC014-A272-46AD-9A6F-93FDFFBCB68E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ECEE9B25-43B4-4534-B4CF-8087F9AD8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783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56BB4-938B-4DED-A159-96E8DCDEF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1EE1CE-68EC-4683-8F7B-E9ECD088F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365DCE99-B0BA-4CFD-87B6-5301BA621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61546"/>
            <a:ext cx="12130454" cy="679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498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C3CB41-DEDA-4512-B576-8CE4B4B03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3EB37-776E-4EED-8879-02563CB10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5BFF882B-21DB-4631-AC97-232733869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1939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746B9B-69E0-4762-A1F1-E678CFC99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4083BE7-93E5-4E96-A5F9-4A8DD8DDC27F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36184EE7-4F53-4FDB-B9DA-3FBD8601A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77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485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ED096-1DF3-4AF9-82D4-E29826DCF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C42452-80F9-4EAC-BDB6-8BFB1D0FE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3D970D29-B3B2-4935-B156-372E1D8F9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4433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E51EF-26A1-4913-83FC-9A0D22C66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B48BAE-486A-4E53-A322-974B4E87A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2" name="Picture 2">
            <a:extLst>
              <a:ext uri="{FF2B5EF4-FFF2-40B4-BE49-F238E27FC236}">
                <a16:creationId xmlns:a16="http://schemas.microsoft.com/office/drawing/2014/main" id="{BC66C2F3-5B48-4B7F-9FA1-72803C650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120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E811F-5C3C-43E2-89D6-4B79EB94A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D0A3A2-7CB1-473F-B2BB-CEE915C53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6" name="Picture 2">
            <a:extLst>
              <a:ext uri="{FF2B5EF4-FFF2-40B4-BE49-F238E27FC236}">
                <a16:creationId xmlns:a16="http://schemas.microsoft.com/office/drawing/2014/main" id="{C201F6C3-F868-481D-8777-62FFA7D5A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093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20CD3-49D9-428A-A75B-B28E866B2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0778B3-3BA5-412D-B1FE-594CB1ECB8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2530" name="Picture 2">
            <a:extLst>
              <a:ext uri="{FF2B5EF4-FFF2-40B4-BE49-F238E27FC236}">
                <a16:creationId xmlns:a16="http://schemas.microsoft.com/office/drawing/2014/main" id="{58191D0D-B844-4999-8D9C-2F2DA5099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70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86B04-D15D-487F-BE6E-7BBD821FB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9BBD8B-DB1B-48C2-8ABC-115D281999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4" name="Picture 2">
            <a:extLst>
              <a:ext uri="{FF2B5EF4-FFF2-40B4-BE49-F238E27FC236}">
                <a16:creationId xmlns:a16="http://schemas.microsoft.com/office/drawing/2014/main" id="{8033FD56-AE8A-4CD6-8125-9B49442F1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3394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7A78BA-6FD8-4AC8-BEA6-26F424938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9E6801-933F-46CF-AEA7-E483B272C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78" name="Picture 2">
            <a:extLst>
              <a:ext uri="{FF2B5EF4-FFF2-40B4-BE49-F238E27FC236}">
                <a16:creationId xmlns:a16="http://schemas.microsoft.com/office/drawing/2014/main" id="{C521AA40-3CDC-45C8-A572-7057296E1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4326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A8A6D-9E8C-4BE6-B80C-F53DEE2E5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E05527-C451-4D83-B16F-929DF1FC0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2" name="Picture 2">
            <a:extLst>
              <a:ext uri="{FF2B5EF4-FFF2-40B4-BE49-F238E27FC236}">
                <a16:creationId xmlns:a16="http://schemas.microsoft.com/office/drawing/2014/main" id="{82398D1C-7421-48B7-9F93-8C5293527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491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9D4A64-0726-4DCC-8DBB-642D612DA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C62541-E6D1-431F-A809-2FB537A70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26" name="Picture 2">
            <a:extLst>
              <a:ext uri="{FF2B5EF4-FFF2-40B4-BE49-F238E27FC236}">
                <a16:creationId xmlns:a16="http://schemas.microsoft.com/office/drawing/2014/main" id="{19D353BE-F829-48D9-ABBB-D1EE7579A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4344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1B736-5981-48C4-9FF2-0ABC36B8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07FD39-575C-4010-9633-30954FD37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0" name="Picture 2">
            <a:extLst>
              <a:ext uri="{FF2B5EF4-FFF2-40B4-BE49-F238E27FC236}">
                <a16:creationId xmlns:a16="http://schemas.microsoft.com/office/drawing/2014/main" id="{8588C855-26F3-46D8-90C3-8210A8E7C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131"/>
            <a:ext cx="12192000" cy="677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58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F2BA94-774E-4191-A6FA-1F4C96DE2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E8BCC4-34EF-4A26-9658-379DB910F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4" name="Picture 2">
            <a:extLst>
              <a:ext uri="{FF2B5EF4-FFF2-40B4-BE49-F238E27FC236}">
                <a16:creationId xmlns:a16="http://schemas.microsoft.com/office/drawing/2014/main" id="{71B63F88-0929-43B8-BA82-14B6F51E2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1076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5C319B-F827-4F13-B851-318FE20FB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75F9AB-2158-4A47-A728-D4F9A345E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698" name="Picture 2">
            <a:extLst>
              <a:ext uri="{FF2B5EF4-FFF2-40B4-BE49-F238E27FC236}">
                <a16:creationId xmlns:a16="http://schemas.microsoft.com/office/drawing/2014/main" id="{002043B8-A4B5-4BAC-8E98-E749978B5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0754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1DFECA1-1012-4724-836A-15FF6D19FA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952" y="1213339"/>
            <a:ext cx="12242951" cy="5706207"/>
          </a:xfrm>
          <a:prstGeom prst="rect">
            <a:avLst/>
          </a:prstGeo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F2E79ACC-8BD0-4B41-B99A-27290B6BF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432" y="92565"/>
            <a:ext cx="11998568" cy="1120774"/>
          </a:xfrm>
        </p:spPr>
        <p:txBody>
          <a:bodyPr>
            <a:normAutofit fontScale="90000"/>
          </a:bodyPr>
          <a:lstStyle/>
          <a:p>
            <a:pPr algn="ctr"/>
            <a:r>
              <a:rPr lang="ar-DZ" dirty="0"/>
              <a:t>الناتج الوطني الاسمي و الناتج الوطني الحقيقي - الرقم القياسي الاستهلاكي للأسعار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88072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EC435B2-78A7-4BA1-9958-21B1F3A38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2637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0C2D7-78C4-4D8D-BD91-B61077EA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7BC9E9-9FD9-4408-8ED2-2DC9A5881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2" name="Picture 2">
            <a:extLst>
              <a:ext uri="{FF2B5EF4-FFF2-40B4-BE49-F238E27FC236}">
                <a16:creationId xmlns:a16="http://schemas.microsoft.com/office/drawing/2014/main" id="{D9AA0876-C702-4991-B801-9F38CF5F1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9313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7831C-3B47-4C89-8044-9F80CE38D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B15596-8FDA-4611-8329-E706020AD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6" name="Picture 2">
            <a:extLst>
              <a:ext uri="{FF2B5EF4-FFF2-40B4-BE49-F238E27FC236}">
                <a16:creationId xmlns:a16="http://schemas.microsoft.com/office/drawing/2014/main" id="{B6CB59D5-5008-48DC-AB15-0FDDD7A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8994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D43FCE-EC8E-436F-B41B-94A6B610C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D7B8AC-DD53-4242-8B4F-6D9A422A4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2770" name="Picture 2">
            <a:extLst>
              <a:ext uri="{FF2B5EF4-FFF2-40B4-BE49-F238E27FC236}">
                <a16:creationId xmlns:a16="http://schemas.microsoft.com/office/drawing/2014/main" id="{82708A0A-05B1-4F1F-834C-8FDD524DD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761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6019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18A4E4-5C65-4BD2-9079-68E3D92C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673354-E469-4658-849B-F9A4F4810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3794" name="Picture 2">
            <a:extLst>
              <a:ext uri="{FF2B5EF4-FFF2-40B4-BE49-F238E27FC236}">
                <a16:creationId xmlns:a16="http://schemas.microsoft.com/office/drawing/2014/main" id="{90A5F8A4-ADC0-4028-85A1-4976369C1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3020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4033F-06A2-4764-9264-12EB7C9E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9416D2-E179-4477-AAA8-6E830C827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id="{B9876827-1D0D-4B18-945E-B0124C4FC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1412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3BE6F5-5C23-4352-B4FB-814793C57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A16C25-C007-4C87-B012-5AEC901C6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5842" name="Picture 2">
            <a:extLst>
              <a:ext uri="{FF2B5EF4-FFF2-40B4-BE49-F238E27FC236}">
                <a16:creationId xmlns:a16="http://schemas.microsoft.com/office/drawing/2014/main" id="{84B7664B-96F0-4BE0-B5AF-D7B2F31CE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8394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F4F95-4DDB-4343-A893-DB3A66F71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28A9FD-217C-4B4D-B407-E37741FF9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6866" name="Picture 2">
            <a:extLst>
              <a:ext uri="{FF2B5EF4-FFF2-40B4-BE49-F238E27FC236}">
                <a16:creationId xmlns:a16="http://schemas.microsoft.com/office/drawing/2014/main" id="{36A55307-88B7-4875-B15C-7225D1E8F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4048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95777A-F5C5-4C64-B288-C9CC9F0D7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C0160E-40BD-40AA-94E8-FF559AADEB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7890" name="Picture 2">
            <a:extLst>
              <a:ext uri="{FF2B5EF4-FFF2-40B4-BE49-F238E27FC236}">
                <a16:creationId xmlns:a16="http://schemas.microsoft.com/office/drawing/2014/main" id="{64C8D3AB-8EB7-42D0-974F-863FB3F1C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7171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DBD5E9-BD8C-438D-A341-447CA4F82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2016FE-84E4-4BE4-B52B-35C90BE9C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8914" name="Picture 2">
            <a:extLst>
              <a:ext uri="{FF2B5EF4-FFF2-40B4-BE49-F238E27FC236}">
                <a16:creationId xmlns:a16="http://schemas.microsoft.com/office/drawing/2014/main" id="{F4C5F970-7A18-43F5-B75C-E8104BA05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07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4788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32FC9-11DC-4D16-9096-88BCAFAD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1ECD20-C8CD-41EB-AE57-27E6674648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38" name="Picture 2">
            <a:extLst>
              <a:ext uri="{FF2B5EF4-FFF2-40B4-BE49-F238E27FC236}">
                <a16:creationId xmlns:a16="http://schemas.microsoft.com/office/drawing/2014/main" id="{56608459-3355-4E4A-924B-AE4985AFF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5101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056264-3F74-4F5A-8BFB-784BFED12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2F93DE-DBFA-4BC4-AAD3-87CBB5A91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62" name="Picture 2">
            <a:extLst>
              <a:ext uri="{FF2B5EF4-FFF2-40B4-BE49-F238E27FC236}">
                <a16:creationId xmlns:a16="http://schemas.microsoft.com/office/drawing/2014/main" id="{5F94B799-0CF7-4C79-8165-A2A571DCB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12192000" cy="6572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1587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9AF96-7E45-4BC6-9E76-C649E1153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56F86D-848F-482F-BDB7-7D21B06F2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86" name="Picture 2">
            <a:extLst>
              <a:ext uri="{FF2B5EF4-FFF2-40B4-BE49-F238E27FC236}">
                <a16:creationId xmlns:a16="http://schemas.microsoft.com/office/drawing/2014/main" id="{A5D693EC-0395-4910-B9CD-05F8F61E1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8" y="149469"/>
            <a:ext cx="12121662" cy="695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58231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12</Words>
  <Application>Microsoft Office PowerPoint</Application>
  <PresentationFormat>Grand écran</PresentationFormat>
  <Paragraphs>1</Paragraphs>
  <Slides>38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الناتج الوطني الاسمي و الناتج الوطني الحقيقي - الرقم القياسي الاستهلاكي للأسعار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3</cp:revision>
  <dcterms:created xsi:type="dcterms:W3CDTF">2021-12-08T09:01:47Z</dcterms:created>
  <dcterms:modified xsi:type="dcterms:W3CDTF">2021-12-08T21:11:44Z</dcterms:modified>
</cp:coreProperties>
</file>