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665D73-69A2-1FDF-82B0-A9A8456B1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BC6401-D8A4-87BE-322A-80DC92FAA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701B7-7278-4D26-8434-6859B212BEAD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9D032C-0662-276C-550A-17750F916D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38563A-8681-B263-369C-7DB24495F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B7BAB-F982-4416-B47C-E16F79285A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112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2ED601-B371-08A9-C0C8-139824FF43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CDB5E-146F-A499-7387-D8FD36AD2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3D7C12-21DA-C0D2-5492-0788170BBC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7701B7-7278-4D26-8434-6859B212BEAD}" type="datetimeFigureOut">
              <a:rPr lang="en-US" smtClean="0"/>
              <a:t>12/10/2025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FB5C93-331A-3FE9-FD4E-764B646E3C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1DCB67-1D16-14DA-7B43-1A4B423CB1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9B7BAB-F982-4416-B47C-E16F79285A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763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40786-188F-90F4-5B90-20FFA4062D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D10386-9202-2EC8-BB3B-C7E74723B7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291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E0164-D9B7-68E2-E9CD-4B9FC0895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F9013-79DD-02AC-C3DB-007987B2D8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68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32BE8-14D9-B5A9-C2EA-836C312C6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359AAC-DDD8-2297-81C8-4250A61B74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1908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97A93F-CCC0-B66A-C132-3C3B337716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DC333-BD6D-221F-D2AB-5F529AE3F2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387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625F28-8223-0F0C-24A5-3C9F6E049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9256A0-83E8-04BF-09C3-1EBE5675C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1461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DAD5AA-ECC5-5128-78F9-13C8C9CDC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EC4631-0A1A-024C-16E1-7331868A8C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52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589308-EBD3-56CE-1BAE-0FD2BECB2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8EB15-4C83-0996-9272-E4BFABD319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68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8AD6A-147B-BB20-626B-3BE311285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4AECA8-8362-3E3C-A29B-329990AF92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093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AA73FB-4123-47F9-95E3-643540640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4B8A3B-79C9-7A83-1CA3-59AA0FCD7F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461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52AB4-2870-A0DD-D5F5-8DF56B5B3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4470EA-C0BB-4E49-52EB-B18644E299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6319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3F1F76-9731-3715-D50D-9C93A06F6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C3FFA-479A-10DB-109B-51B86D778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771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D3D06-AD92-C366-E073-E2B194ABC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614DE-61B5-E06E-0CCB-E45DD62A78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9434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0BF3E-2A18-EB12-97F2-041DFA6BB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EFC4E5-C10B-DF03-D654-14B22B6CB7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055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D4C7A2-2B09-7B31-D1CB-7979FA155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63B4B-E625-85B8-AADB-E1CC766554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8426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FBEF96-114C-8DD1-2353-A1F32FD2F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0879A4-410D-139D-A253-8ECF85693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846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1D4EA-886E-4987-8D7C-93B4A0BDD1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2C95ED-AFA7-14EB-423A-BCE7293EB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9117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9E5C97-37C4-B36E-A3DD-34CE60A69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D8D657-1248-1ABC-702E-87A503650C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22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E871D8-408E-3E13-EF66-1A566FD5C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1C52C-383D-D23E-440B-885C76ECA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26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C91503-AC11-C3CA-5F0B-2E0069899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101A0A-8CCE-1893-1213-89936DD93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589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257DD-F473-5C9A-CC0C-198E9DF62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CADB0A-6C15-5325-B9A8-1BE68BF816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94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7F09D5-7ED8-DF80-E0EE-16DDD94A2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B7A74-0539-5469-BA3A-3A2C2698F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5777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967635-C5E1-DD4E-867D-401D67352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980181-DC28-9657-0534-C98630B78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7134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04250-9ABA-4EE8-C30E-7AE1057BB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3795D9-627B-13E6-EF9E-AFB98AE1BD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074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5D1B49-DBA0-1853-773D-132A0246B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D8721-55A1-3D4A-25E3-B4CEE7D687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6266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74ED5E-FE25-B0B2-3137-256146A00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61FB3A-9C1F-52F1-5FD7-36537E523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5697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419378-2FAF-98A0-6C79-0330EED04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FD4CA4-CFFA-96EE-8129-B7B83DA5BC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002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E5DC4-7FD4-1EA8-D8C3-F4EE1D2C6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D90207-8508-E051-EAC6-8B52B8A1B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337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09FE7-502A-1FD8-75FA-E0BD490F4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4D8762-DBDB-9C92-BD6F-B013FF1742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6177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3A986E2-D669-DB85-40B5-B9E20D3FD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88339-4627-A9FA-5BE8-0E41729A8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6473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15EBCE-6EED-FC6B-C810-525CFA50C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AADE34-6B6F-9767-5492-BD235EDFDF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25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B8884-247F-1121-D8AF-ABC4A9A27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E01ACF-D080-C25B-FFAB-015E0F65C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2819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2F4913-F478-8ED3-C461-E04525E90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0D9BF-EDE3-163A-8AC9-E0734BDFDB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0139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C5FDD8-2C44-3D40-0B5F-0D6B081BC8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A24A36-681A-13F1-F10B-C50FB74E19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9388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F3D91-238E-C18D-F4D2-EDA59D2FD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1E5167-3DE5-4E64-1A70-9400C9463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24324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314767-1465-99B4-A8F6-B9B18B937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2B4F17-3852-D4B5-A014-2C0DC6A60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9480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8570C2-DA93-1703-3E13-6664B37B1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2E9B6-4D53-C021-A53E-477758CC98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250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CB6A9-3400-F446-4AA9-5F6C53C38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E0AA8F-AB85-F0BD-604B-8823E0BB26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3384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BF7E3D-9835-14B0-4860-1D2313F87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26A0F-E4B1-C678-E5DB-33B9351A0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11652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B01A13-75EB-EFDF-2510-C0B307F39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74A0B-47EC-87ED-79E8-1BA49246F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592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8382A7-8910-CCA0-D7D5-83F6D283F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DC1D7A-81F2-5196-B361-BD1F87F10F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5984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3F4528-F552-F3E4-15F5-116932501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4991A-2855-ECF8-C1AF-6593D542E9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943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630B39-E8A9-FF91-8164-D758DEE1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C90102-9F8A-78BD-5132-9CFC1E93CE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8579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01732D-6A51-4DDB-02AB-ED03173B2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7D9C6-29B8-5C74-AAB8-B7D1727AF9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4277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E3A786-B56D-0ED3-97FA-EED8DFF9B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9795FA-0BCF-F505-D14E-EAF54E70EE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3720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2E74E0-2F40-A5C1-A853-92B88C03E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BF83B0-42AE-972B-A05B-606A1BA8B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78864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97C7B-E70F-D972-BD04-2F1B711D7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04219D-0A59-3D79-E45D-7742EB61B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7714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6F04ED-2F8B-109D-1C62-5694D9390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E36FFB-0281-818F-EA54-4260B5207D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6163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B7D1F9-C4CA-A64B-A7ED-419D6140F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B0BAFB-BA68-2DBC-3CC7-846790BC4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4973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DACD4A-11B6-BA30-0622-D0C26294A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09B138-AE8A-F7AE-45D8-534E5F9AD9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48236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C72C3C-A031-8D28-B83A-291EBD1AC3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054726-980F-D485-95CC-FCAE55B7DA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8304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4D15A1-96CC-7ED9-2316-AAE24E4BD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61A639-2FD1-C9E9-F504-552EBCC7AF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9161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A8AE7D-3D7A-1699-4F9B-294C9B52F6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2C29E-4950-0C9F-D06B-F626983363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5329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042891-7CDC-5F0C-26A3-897AE5C1C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9C978-1165-F6AD-FD07-ED88254D64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219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EA5077-D157-F932-DCE7-ECDBFF6EB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08528B-920F-6578-F1F1-9CA2A82BB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23172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718342-3027-4C94-3C15-FEB1C1800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AI and Penetration test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7C79C8-C3B0-A2E3-6790-A174925EAC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1780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0EE9C-1F77-0288-13F7-707C8C4DA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51A25C-59A1-6459-DD84-6E13874FA2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0385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4196549-25BD-4938-AD41-F2D801AFD26B}"/>
</file>

<file path=customXml/itemProps2.xml><?xml version="1.0" encoding="utf-8"?>
<ds:datastoreItem xmlns:ds="http://schemas.openxmlformats.org/officeDocument/2006/customXml" ds:itemID="{2F37F3D7-DD63-443D-BCF2-860B2E210957}"/>
</file>

<file path=customXml/itemProps3.xml><?xml version="1.0" encoding="utf-8"?>
<ds:datastoreItem xmlns:ds="http://schemas.openxmlformats.org/officeDocument/2006/customXml" ds:itemID="{1A0981B4-BAED-4589-B0FB-C10719A568D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Widescreen</PresentationFormat>
  <Paragraphs>6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and Penetration test </vt:lpstr>
      <vt:lpstr>AI and Penetration test </vt:lpstr>
      <vt:lpstr>AI and Penetration test </vt:lpstr>
      <vt:lpstr>AI and Penetration test </vt:lpstr>
      <vt:lpstr>AI and Penetration test </vt:lpstr>
      <vt:lpstr>AI and Penetration test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2025-12-10T19:05:38Z</dcterms:created>
  <dcterms:modified xsi:type="dcterms:W3CDTF">2025-12-10T19:05:38Z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