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BFAE02-CEE1-47EB-A4C8-C254B3D82769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EA072-869F-4F20-B4DF-B1CB0B6FA3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289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BFAE02-CEE1-47EB-A4C8-C254B3D82769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EA072-869F-4F20-B4DF-B1CB0B6FA3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22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908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23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645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670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018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7214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Concept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509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/>
            <a:r>
              <a:rPr lang="en-US" sz="3200" b="1" spc="-305" smtClean="0">
                <a:solidFill>
                  <a:srgbClr val="374D81"/>
                </a:solidFill>
                <a:latin typeface="Arial"/>
                <a:cs typeface="Arial"/>
              </a:rPr>
              <a:t>Machine Learning Approaches </a:t>
            </a:r>
            <a:endParaRPr lang="en-US" sz="3200" b="1" spc="-305" dirty="0">
              <a:solidFill>
                <a:srgbClr val="374D81"/>
              </a:solidFill>
              <a:latin typeface="Arial"/>
              <a:cs typeface="Arial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7115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67" smtClean="0"/>
              <a:t>Classification Algorithms in Machine Learning</a:t>
            </a:r>
            <a:endParaRPr lang="en-US" sz="3867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1045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867" smtClean="0"/>
              <a:t>Clustering Algorithms in Machine Learning</a:t>
            </a:r>
            <a:endParaRPr lang="en-US" sz="3867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88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873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decision tree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9861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Components of decision tree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5338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 Decision Tree Algorithm by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115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Basic Decision Tree Algorithm by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7011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Picking the Root Attribute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9328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Picking the Root Attribute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9482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Picking the Root Attribute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3385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Computing  purity: Information Measure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8258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Entropy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91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Entropy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3157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Entropy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4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Practice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9264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Information Gain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5907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Will I play tennis today?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364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Will I play tennis today?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5091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Information Gain: Outlook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5701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Information Gain: Humidity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630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Which feature to split on?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5500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8379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2194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4819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20217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An Illustrative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874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Advantages of Decision trees in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40051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Disadvantages of Decision trees in classification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03676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Real-World Applications of Decision Trees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054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199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8369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</Words>
  <Application>Microsoft Office PowerPoint</Application>
  <PresentationFormat>Widescreen</PresentationFormat>
  <Paragraphs>34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Machine Learning Concept</vt:lpstr>
      <vt:lpstr>Machine Learning Concept</vt:lpstr>
      <vt:lpstr>Machine Learning Concept</vt:lpstr>
      <vt:lpstr>Machine Learning Concept</vt:lpstr>
      <vt:lpstr>Machine Learning Approaches </vt:lpstr>
      <vt:lpstr>Classification Algorithms in Machine Learning</vt:lpstr>
      <vt:lpstr>Clustering Algorithms in Machine Learning</vt:lpstr>
      <vt:lpstr>PowerPoint Presentation</vt:lpstr>
      <vt:lpstr>What is decision tree</vt:lpstr>
      <vt:lpstr>Components of decision tree classification</vt:lpstr>
      <vt:lpstr>Basic Decision Tree Algorithm by Example</vt:lpstr>
      <vt:lpstr>Basic Decision Tree Algorithm by Example</vt:lpstr>
      <vt:lpstr>Picking the Root Attribute</vt:lpstr>
      <vt:lpstr>Picking the Root Attribute</vt:lpstr>
      <vt:lpstr>Picking the Root Attribute</vt:lpstr>
      <vt:lpstr>Computing  purity: Information Measure</vt:lpstr>
      <vt:lpstr>Entropy</vt:lpstr>
      <vt:lpstr>Entropy</vt:lpstr>
      <vt:lpstr>Entropy</vt:lpstr>
      <vt:lpstr>Practice </vt:lpstr>
      <vt:lpstr>Information Gain</vt:lpstr>
      <vt:lpstr>Will I play tennis today? </vt:lpstr>
      <vt:lpstr>Will I play tennis today? </vt:lpstr>
      <vt:lpstr>Information Gain: Outlook</vt:lpstr>
      <vt:lpstr>Information Gain: Humidity</vt:lpstr>
      <vt:lpstr>Which feature to split on? </vt:lpstr>
      <vt:lpstr>An Illustrative Example</vt:lpstr>
      <vt:lpstr>An Illustrative Example</vt:lpstr>
      <vt:lpstr>An Illustrative Example</vt:lpstr>
      <vt:lpstr>An Illustrative Example</vt:lpstr>
      <vt:lpstr>An Illustrative Example</vt:lpstr>
      <vt:lpstr>Advantages of Decision trees in classification</vt:lpstr>
      <vt:lpstr>Disadvantages of Decision trees in classification</vt:lpstr>
      <vt:lpstr>Real-World Applications of Decision Trees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2025-06-05T10:23:36Z</dcterms:created>
  <dcterms:modified xsi:type="dcterms:W3CDTF">2025-06-05T10:23:36Z</dcterms:modified>
</cp:coreProperties>
</file>