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9"/>
  </p:notesMasterIdLst>
  <p:sldIdLst>
    <p:sldId id="480" r:id="rId5"/>
    <p:sldId id="303" r:id="rId6"/>
    <p:sldId id="520" r:id="rId7"/>
    <p:sldId id="306" r:id="rId8"/>
    <p:sldId id="481" r:id="rId9"/>
    <p:sldId id="482" r:id="rId10"/>
    <p:sldId id="597" r:id="rId11"/>
    <p:sldId id="598" r:id="rId12"/>
    <p:sldId id="599" r:id="rId13"/>
    <p:sldId id="600" r:id="rId14"/>
    <p:sldId id="601" r:id="rId15"/>
    <p:sldId id="602" r:id="rId16"/>
    <p:sldId id="603" r:id="rId17"/>
    <p:sldId id="604" r:id="rId18"/>
    <p:sldId id="605" r:id="rId19"/>
    <p:sldId id="606" r:id="rId20"/>
    <p:sldId id="607" r:id="rId21"/>
    <p:sldId id="608" r:id="rId22"/>
    <p:sldId id="609" r:id="rId23"/>
    <p:sldId id="610" r:id="rId24"/>
    <p:sldId id="611" r:id="rId25"/>
    <p:sldId id="612" r:id="rId26"/>
    <p:sldId id="613" r:id="rId27"/>
    <p:sldId id="614" r:id="rId28"/>
    <p:sldId id="615" r:id="rId29"/>
    <p:sldId id="616" r:id="rId30"/>
    <p:sldId id="617" r:id="rId31"/>
    <p:sldId id="618" r:id="rId32"/>
    <p:sldId id="619" r:id="rId33"/>
    <p:sldId id="620" r:id="rId34"/>
    <p:sldId id="621" r:id="rId35"/>
    <p:sldId id="622" r:id="rId36"/>
    <p:sldId id="624" r:id="rId37"/>
    <p:sldId id="625" r:id="rId38"/>
    <p:sldId id="626" r:id="rId39"/>
    <p:sldId id="627" r:id="rId40"/>
    <p:sldId id="628" r:id="rId41"/>
    <p:sldId id="629" r:id="rId42"/>
    <p:sldId id="630" r:id="rId43"/>
    <p:sldId id="631" r:id="rId44"/>
    <p:sldId id="632" r:id="rId45"/>
    <p:sldId id="633" r:id="rId46"/>
    <p:sldId id="634" r:id="rId47"/>
    <p:sldId id="635" r:id="rId48"/>
    <p:sldId id="636" r:id="rId49"/>
    <p:sldId id="637" r:id="rId50"/>
    <p:sldId id="638" r:id="rId51"/>
    <p:sldId id="639" r:id="rId52"/>
    <p:sldId id="640" r:id="rId53"/>
    <p:sldId id="641" r:id="rId54"/>
    <p:sldId id="642" r:id="rId55"/>
    <p:sldId id="643" r:id="rId56"/>
    <p:sldId id="519" r:id="rId57"/>
    <p:sldId id="349"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20"/>
            <p14:sldId id="306"/>
            <p14:sldId id="481"/>
            <p14:sldId id="482"/>
            <p14:sldId id="597"/>
            <p14:sldId id="598"/>
            <p14:sldId id="599"/>
            <p14:sldId id="600"/>
            <p14:sldId id="601"/>
            <p14:sldId id="602"/>
            <p14:sldId id="603"/>
            <p14:sldId id="604"/>
            <p14:sldId id="605"/>
            <p14:sldId id="606"/>
            <p14:sldId id="607"/>
            <p14:sldId id="608"/>
            <p14:sldId id="609"/>
            <p14:sldId id="610"/>
            <p14:sldId id="611"/>
            <p14:sldId id="612"/>
            <p14:sldId id="613"/>
            <p14:sldId id="614"/>
            <p14:sldId id="615"/>
            <p14:sldId id="616"/>
            <p14:sldId id="617"/>
            <p14:sldId id="618"/>
            <p14:sldId id="619"/>
            <p14:sldId id="620"/>
            <p14:sldId id="621"/>
            <p14:sldId id="622"/>
            <p14:sldId id="624"/>
            <p14:sldId id="625"/>
            <p14:sldId id="626"/>
            <p14:sldId id="627"/>
            <p14:sldId id="628"/>
            <p14:sldId id="629"/>
            <p14:sldId id="630"/>
            <p14:sldId id="631"/>
            <p14:sldId id="632"/>
            <p14:sldId id="633"/>
            <p14:sldId id="634"/>
            <p14:sldId id="635"/>
            <p14:sldId id="636"/>
            <p14:sldId id="637"/>
            <p14:sldId id="638"/>
            <p14:sldId id="639"/>
            <p14:sldId id="640"/>
            <p14:sldId id="641"/>
            <p14:sldId id="642"/>
            <p14:sldId id="643"/>
            <p14:sldId id="51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E5F"/>
    <a:srgbClr val="996633"/>
    <a:srgbClr val="8E5A6D"/>
    <a:srgbClr val="00AEEF"/>
    <a:srgbClr val="FFD200"/>
    <a:srgbClr val="F58221"/>
    <a:srgbClr val="000000"/>
    <a:srgbClr val="669BBC"/>
    <a:srgbClr val="2D3956"/>
    <a:srgbClr val="FAC74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92F7A2-CCFA-46E1-8EF4-7210C45CF723}" v="51" dt="2025-03-03T10:30:11.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557" autoAdjust="0"/>
  </p:normalViewPr>
  <p:slideViewPr>
    <p:cSldViewPr snapToGrid="0">
      <p:cViewPr>
        <p:scale>
          <a:sx n="50" d="100"/>
          <a:sy n="50" d="100"/>
        </p:scale>
        <p:origin x="1260" y="3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ldChg>
    </pc:docChg>
  </pc:docChgLst>
  <pc:docChgLst>
    <pc:chgData name="MoumenCharef Eddine" userId="S::moumen.charefeddine@midocean.edu.km::4e634a0d-971e-4aed-a065-e78a2b447985" providerId="AD" clId="Web-{CA943C24-D059-A662-D3D4-F11F56A45DCC}"/>
    <pc:docChg chg="modSld">
      <pc:chgData name="MoumenCharef Eddine" userId="S::moumen.charefeddine@midocean.edu.km::4e634a0d-971e-4aed-a065-e78a2b447985" providerId="AD" clId="Web-{CA943C24-D059-A662-D3D4-F11F56A45DCC}" dt="2024-09-04T15:55:01.101" v="1" actId="1076"/>
      <pc:docMkLst>
        <pc:docMk/>
      </pc:docMkLst>
      <pc:sldChg chg="modSp">
        <pc:chgData name="MoumenCharef Eddine" userId="S::moumen.charefeddine@midocean.edu.km::4e634a0d-971e-4aed-a065-e78a2b447985" providerId="AD" clId="Web-{CA943C24-D059-A662-D3D4-F11F56A45DCC}" dt="2024-09-04T15:55:01.101" v="1" actId="1076"/>
        <pc:sldMkLst>
          <pc:docMk/>
          <pc:sldMk cId="1389432737" sldId="495"/>
        </pc:sldMkLst>
      </pc:sldChg>
    </pc:docChg>
  </pc:docChgLst>
  <pc:docChgLst>
    <pc:chgData name="Kareem Ahmed" userId="668b7c42-9793-4d96-80a6-ccc644a66bcf" providerId="ADAL" clId="{332E2B3F-522E-4AC5-9A05-C1971FF702C0}"/>
    <pc:docChg chg="undo redo custSel addSld delSld modSld modSection">
      <pc:chgData name="Kareem Ahmed" userId="668b7c42-9793-4d96-80a6-ccc644a66bcf" providerId="ADAL" clId="{332E2B3F-522E-4AC5-9A05-C1971FF702C0}" dt="2025-01-23T23:02:44.735" v="898"/>
      <pc:docMkLst>
        <pc:docMk/>
      </pc:docMkLst>
      <pc:sldChg chg="del">
        <pc:chgData name="Kareem Ahmed" userId="668b7c42-9793-4d96-80a6-ccc644a66bcf" providerId="ADAL" clId="{332E2B3F-522E-4AC5-9A05-C1971FF702C0}" dt="2025-01-16T14:40:39.094" v="203" actId="47"/>
        <pc:sldMkLst>
          <pc:docMk/>
          <pc:sldMk cId="0" sldId="256"/>
        </pc:sldMkLst>
      </pc:sldChg>
      <pc:sldChg chg="modSp del mod">
        <pc:chgData name="Kareem Ahmed" userId="668b7c42-9793-4d96-80a6-ccc644a66bcf" providerId="ADAL" clId="{332E2B3F-522E-4AC5-9A05-C1971FF702C0}" dt="2025-01-16T14:40:36.691" v="202" actId="47"/>
        <pc:sldMkLst>
          <pc:docMk/>
          <pc:sldMk cId="0" sldId="276"/>
        </pc:sldMkLst>
      </pc:sldChg>
      <pc:sldChg chg="addSp delSp modSp mod modTransition modAnim">
        <pc:chgData name="Kareem Ahmed" userId="668b7c42-9793-4d96-80a6-ccc644a66bcf" providerId="ADAL" clId="{332E2B3F-522E-4AC5-9A05-C1971FF702C0}" dt="2025-01-23T23:02:44.735" v="898"/>
        <pc:sldMkLst>
          <pc:docMk/>
          <pc:sldMk cId="0" sldId="303"/>
        </pc:sldMkLst>
        <pc:spChg chg="mod">
          <ac:chgData name="Kareem Ahmed" userId="668b7c42-9793-4d96-80a6-ccc644a66bcf" providerId="ADAL" clId="{332E2B3F-522E-4AC5-9A05-C1971FF702C0}" dt="2025-01-16T14:23:56.624" v="31" actId="20577"/>
          <ac:spMkLst>
            <pc:docMk/>
            <pc:sldMk cId="0" sldId="303"/>
            <ac:spMk id="10" creationId="{00000000-0000-0000-0000-000000000000}"/>
          </ac:spMkLst>
        </pc:spChg>
      </pc:sldChg>
      <pc:sldChg chg="addSp delSp modSp mod modTransition delAnim modAnim">
        <pc:chgData name="Kareem Ahmed" userId="668b7c42-9793-4d96-80a6-ccc644a66bcf" providerId="ADAL" clId="{332E2B3F-522E-4AC5-9A05-C1971FF702C0}" dt="2025-01-23T23:02:44.735" v="898"/>
        <pc:sldMkLst>
          <pc:docMk/>
          <pc:sldMk cId="0" sldId="306"/>
        </pc:sldMkLst>
        <pc:spChg chg="add mod">
          <ac:chgData name="Kareem Ahmed" userId="668b7c42-9793-4d96-80a6-ccc644a66bcf" providerId="ADAL" clId="{332E2B3F-522E-4AC5-9A05-C1971FF702C0}" dt="2025-01-23T19:45:45.872" v="858" actId="20577"/>
          <ac:spMkLst>
            <pc:docMk/>
            <pc:sldMk cId="0" sldId="306"/>
            <ac:spMk id="3" creationId="{7B53571D-A004-8C53-A225-977B469DD658}"/>
          </ac:spMkLst>
        </pc:spChg>
        <pc:spChg chg="mod">
          <ac:chgData name="Kareem Ahmed" userId="668b7c42-9793-4d96-80a6-ccc644a66bcf" providerId="ADAL" clId="{332E2B3F-522E-4AC5-9A05-C1971FF702C0}" dt="2025-01-16T14:40:52.583" v="206" actId="14100"/>
          <ac:spMkLst>
            <pc:docMk/>
            <pc:sldMk cId="0" sldId="306"/>
            <ac:spMk id="9" creationId="{B45C6ED8-3640-F959-B354-C96D1467A69F}"/>
          </ac:spMkLst>
        </pc:spChg>
      </pc:sldChg>
      <pc:sldChg chg="addSp delSp modSp modTransition modAnim">
        <pc:chgData name="Kareem Ahmed" userId="668b7c42-9793-4d96-80a6-ccc644a66bcf" providerId="ADAL" clId="{332E2B3F-522E-4AC5-9A05-C1971FF702C0}" dt="2025-01-23T23:02:44.735" v="898"/>
        <pc:sldMkLst>
          <pc:docMk/>
          <pc:sldMk cId="0" sldId="349"/>
        </pc:sldMkLst>
      </pc:sldChg>
      <pc:sldChg chg="addSp delSp modSp mod modTransition delAnim modAnim">
        <pc:chgData name="Kareem Ahmed" userId="668b7c42-9793-4d96-80a6-ccc644a66bcf" providerId="ADAL" clId="{332E2B3F-522E-4AC5-9A05-C1971FF702C0}" dt="2025-01-23T23:02:44.735" v="898"/>
        <pc:sldMkLst>
          <pc:docMk/>
          <pc:sldMk cId="0" sldId="480"/>
        </pc:sldMkLst>
      </pc:sldChg>
      <pc:sldChg chg="addSp delSp modSp mod modTransition modAnim">
        <pc:chgData name="Kareem Ahmed" userId="668b7c42-9793-4d96-80a6-ccc644a66bcf" providerId="ADAL" clId="{332E2B3F-522E-4AC5-9A05-C1971FF702C0}" dt="2025-01-23T23:02:44.735" v="898"/>
        <pc:sldMkLst>
          <pc:docMk/>
          <pc:sldMk cId="3373065567" sldId="481"/>
        </pc:sldMkLst>
        <pc:spChg chg="mod">
          <ac:chgData name="Kareem Ahmed" userId="668b7c42-9793-4d96-80a6-ccc644a66bcf" providerId="ADAL" clId="{332E2B3F-522E-4AC5-9A05-C1971FF702C0}" dt="2025-01-23T13:39:35.951" v="358" actId="1035"/>
          <ac:spMkLst>
            <pc:docMk/>
            <pc:sldMk cId="3373065567" sldId="481"/>
            <ac:spMk id="9" creationId="{C9F9222E-79E5-0B8E-6763-8243081E0122}"/>
          </ac:spMkLst>
        </pc:spChg>
        <pc:spChg chg="mod">
          <ac:chgData name="Kareem Ahmed" userId="668b7c42-9793-4d96-80a6-ccc644a66bcf" providerId="ADAL" clId="{332E2B3F-522E-4AC5-9A05-C1971FF702C0}" dt="2025-01-23T13:39:40.849" v="371" actId="1035"/>
          <ac:spMkLst>
            <pc:docMk/>
            <pc:sldMk cId="3373065567" sldId="481"/>
            <ac:spMk id="10" creationId="{F283AAF7-BFF2-D8AE-AC4B-F661CBCAF021}"/>
          </ac:spMkLst>
        </pc:spChg>
      </pc:sldChg>
      <pc:sldChg chg="addSp delSp modSp add mod modTransition modAnim">
        <pc:chgData name="Kareem Ahmed" userId="668b7c42-9793-4d96-80a6-ccc644a66bcf" providerId="ADAL" clId="{332E2B3F-522E-4AC5-9A05-C1971FF702C0}" dt="2025-01-23T23:02:44.735" v="898"/>
        <pc:sldMkLst>
          <pc:docMk/>
          <pc:sldMk cId="1621918960" sldId="482"/>
        </pc:sldMkLst>
        <pc:spChg chg="mod">
          <ac:chgData name="Kareem Ahmed" userId="668b7c42-9793-4d96-80a6-ccc644a66bcf" providerId="ADAL" clId="{332E2B3F-522E-4AC5-9A05-C1971FF702C0}" dt="2025-01-23T13:41:37.517" v="409" actId="20577"/>
          <ac:spMkLst>
            <pc:docMk/>
            <pc:sldMk cId="1621918960" sldId="482"/>
            <ac:spMk id="9" creationId="{22FA7C92-2D95-7764-46C1-195EC7EBE547}"/>
          </ac:spMkLst>
        </pc:spChg>
        <pc:spChg chg="mod">
          <ac:chgData name="Kareem Ahmed" userId="668b7c42-9793-4d96-80a6-ccc644a66bcf" providerId="ADAL" clId="{332E2B3F-522E-4AC5-9A05-C1971FF702C0}" dt="2025-01-23T13:40:57.203" v="400" actId="1076"/>
          <ac:spMkLst>
            <pc:docMk/>
            <pc:sldMk cId="1621918960" sldId="482"/>
            <ac:spMk id="10" creationId="{82136A3A-016A-F1E7-70FD-4E9474D35811}"/>
          </ac:spMkLst>
        </pc:spChg>
      </pc:sldChg>
      <pc:sldChg chg="del">
        <pc:chgData name="Kareem Ahmed" userId="668b7c42-9793-4d96-80a6-ccc644a66bcf" providerId="ADAL" clId="{332E2B3F-522E-4AC5-9A05-C1971FF702C0}" dt="2025-01-16T14:42:04.168" v="243" actId="47"/>
        <pc:sldMkLst>
          <pc:docMk/>
          <pc:sldMk cId="3357453401" sldId="482"/>
        </pc:sldMkLst>
      </pc:sldChg>
      <pc:sldChg chg="addSp delSp modSp add mod modTransition modAnim">
        <pc:chgData name="Kareem Ahmed" userId="668b7c42-9793-4d96-80a6-ccc644a66bcf" providerId="ADAL" clId="{332E2B3F-522E-4AC5-9A05-C1971FF702C0}" dt="2025-01-23T23:02:44.735" v="898"/>
        <pc:sldMkLst>
          <pc:docMk/>
          <pc:sldMk cId="2409412776" sldId="483"/>
        </pc:sldMkLst>
      </pc:sldChg>
      <pc:sldChg chg="del">
        <pc:chgData name="Kareem Ahmed" userId="668b7c42-9793-4d96-80a6-ccc644a66bcf" providerId="ADAL" clId="{332E2B3F-522E-4AC5-9A05-C1971FF702C0}" dt="2025-01-16T14:42:04.168" v="243" actId="47"/>
        <pc:sldMkLst>
          <pc:docMk/>
          <pc:sldMk cId="3956556180" sldId="483"/>
        </pc:sldMkLst>
      </pc:sldChg>
      <pc:sldChg chg="addSp delSp modSp add mod modTransition modAnim">
        <pc:chgData name="Kareem Ahmed" userId="668b7c42-9793-4d96-80a6-ccc644a66bcf" providerId="ADAL" clId="{332E2B3F-522E-4AC5-9A05-C1971FF702C0}" dt="2025-01-23T23:02:44.735" v="898"/>
        <pc:sldMkLst>
          <pc:docMk/>
          <pc:sldMk cId="591812718" sldId="484"/>
        </pc:sldMkLst>
      </pc:sldChg>
      <pc:sldChg chg="del">
        <pc:chgData name="Kareem Ahmed" userId="668b7c42-9793-4d96-80a6-ccc644a66bcf" providerId="ADAL" clId="{332E2B3F-522E-4AC5-9A05-C1971FF702C0}" dt="2025-01-16T14:42:04.168" v="243" actId="47"/>
        <pc:sldMkLst>
          <pc:docMk/>
          <pc:sldMk cId="1295638384" sldId="484"/>
        </pc:sldMkLst>
      </pc:sldChg>
      <pc:sldChg chg="addSp delSp modSp add mod modTransition modAnim">
        <pc:chgData name="Kareem Ahmed" userId="668b7c42-9793-4d96-80a6-ccc644a66bcf" providerId="ADAL" clId="{332E2B3F-522E-4AC5-9A05-C1971FF702C0}" dt="2025-01-23T23:02:44.735" v="898"/>
        <pc:sldMkLst>
          <pc:docMk/>
          <pc:sldMk cId="1698208531" sldId="485"/>
        </pc:sldMkLst>
      </pc:sldChg>
      <pc:sldChg chg="del">
        <pc:chgData name="Kareem Ahmed" userId="668b7c42-9793-4d96-80a6-ccc644a66bcf" providerId="ADAL" clId="{332E2B3F-522E-4AC5-9A05-C1971FF702C0}" dt="2025-01-16T14:42:04.168" v="243" actId="47"/>
        <pc:sldMkLst>
          <pc:docMk/>
          <pc:sldMk cId="1855720593" sldId="485"/>
        </pc:sldMkLst>
      </pc:sldChg>
      <pc:sldChg chg="del">
        <pc:chgData name="Kareem Ahmed" userId="668b7c42-9793-4d96-80a6-ccc644a66bcf" providerId="ADAL" clId="{332E2B3F-522E-4AC5-9A05-C1971FF702C0}" dt="2025-01-16T14:42:04.168" v="243" actId="47"/>
        <pc:sldMkLst>
          <pc:docMk/>
          <pc:sldMk cId="2060808458" sldId="486"/>
        </pc:sldMkLst>
      </pc:sldChg>
      <pc:sldChg chg="addSp delSp modSp add mod modTransition modAnim">
        <pc:chgData name="Kareem Ahmed" userId="668b7c42-9793-4d96-80a6-ccc644a66bcf" providerId="ADAL" clId="{332E2B3F-522E-4AC5-9A05-C1971FF702C0}" dt="2025-01-23T23:02:44.735" v="898"/>
        <pc:sldMkLst>
          <pc:docMk/>
          <pc:sldMk cId="3579898567" sldId="486"/>
        </pc:sldMkLst>
      </pc:sldChg>
      <pc:sldChg chg="addSp delSp modSp add mod modTransition modAnim">
        <pc:chgData name="Kareem Ahmed" userId="668b7c42-9793-4d96-80a6-ccc644a66bcf" providerId="ADAL" clId="{332E2B3F-522E-4AC5-9A05-C1971FF702C0}" dt="2025-01-23T23:02:44.735" v="898"/>
        <pc:sldMkLst>
          <pc:docMk/>
          <pc:sldMk cId="130719627" sldId="487"/>
        </pc:sldMkLst>
      </pc:sldChg>
      <pc:sldChg chg="del">
        <pc:chgData name="Kareem Ahmed" userId="668b7c42-9793-4d96-80a6-ccc644a66bcf" providerId="ADAL" clId="{332E2B3F-522E-4AC5-9A05-C1971FF702C0}" dt="2025-01-16T14:42:04.168" v="243" actId="47"/>
        <pc:sldMkLst>
          <pc:docMk/>
          <pc:sldMk cId="1639239379" sldId="487"/>
        </pc:sldMkLst>
      </pc:sldChg>
      <pc:sldChg chg="del">
        <pc:chgData name="Kareem Ahmed" userId="668b7c42-9793-4d96-80a6-ccc644a66bcf" providerId="ADAL" clId="{332E2B3F-522E-4AC5-9A05-C1971FF702C0}" dt="2025-01-16T14:42:04.168" v="243" actId="47"/>
        <pc:sldMkLst>
          <pc:docMk/>
          <pc:sldMk cId="866858472" sldId="488"/>
        </pc:sldMkLst>
      </pc:sldChg>
      <pc:sldChg chg="addSp delSp modSp add mod modTransition modAnim">
        <pc:chgData name="Kareem Ahmed" userId="668b7c42-9793-4d96-80a6-ccc644a66bcf" providerId="ADAL" clId="{332E2B3F-522E-4AC5-9A05-C1971FF702C0}" dt="2025-01-23T23:02:44.735" v="898"/>
        <pc:sldMkLst>
          <pc:docMk/>
          <pc:sldMk cId="3794953167" sldId="488"/>
        </pc:sldMkLst>
      </pc:sldChg>
      <pc:sldChg chg="addSp delSp modSp add mod modTransition modAnim">
        <pc:chgData name="Kareem Ahmed" userId="668b7c42-9793-4d96-80a6-ccc644a66bcf" providerId="ADAL" clId="{332E2B3F-522E-4AC5-9A05-C1971FF702C0}" dt="2025-01-23T23:02:44.735" v="898"/>
        <pc:sldMkLst>
          <pc:docMk/>
          <pc:sldMk cId="2730796889" sldId="489"/>
        </pc:sldMkLst>
      </pc:sldChg>
      <pc:sldChg chg="del">
        <pc:chgData name="Kareem Ahmed" userId="668b7c42-9793-4d96-80a6-ccc644a66bcf" providerId="ADAL" clId="{332E2B3F-522E-4AC5-9A05-C1971FF702C0}" dt="2025-01-16T14:42:04.168" v="243" actId="47"/>
        <pc:sldMkLst>
          <pc:docMk/>
          <pc:sldMk cId="3320018200" sldId="489"/>
        </pc:sldMkLst>
      </pc:sldChg>
      <pc:sldChg chg="addSp delSp modSp add mod modTransition modAnim">
        <pc:chgData name="Kareem Ahmed" userId="668b7c42-9793-4d96-80a6-ccc644a66bcf" providerId="ADAL" clId="{332E2B3F-522E-4AC5-9A05-C1971FF702C0}" dt="2025-01-23T23:02:44.735" v="898"/>
        <pc:sldMkLst>
          <pc:docMk/>
          <pc:sldMk cId="152975352" sldId="490"/>
        </pc:sldMkLst>
      </pc:sldChg>
      <pc:sldChg chg="del">
        <pc:chgData name="Kareem Ahmed" userId="668b7c42-9793-4d96-80a6-ccc644a66bcf" providerId="ADAL" clId="{332E2B3F-522E-4AC5-9A05-C1971FF702C0}" dt="2025-01-16T14:42:04.168" v="243" actId="47"/>
        <pc:sldMkLst>
          <pc:docMk/>
          <pc:sldMk cId="1846167774" sldId="490"/>
        </pc:sldMkLst>
      </pc:sldChg>
      <pc:sldChg chg="addSp delSp modSp add mod modTransition modAnim">
        <pc:chgData name="Kareem Ahmed" userId="668b7c42-9793-4d96-80a6-ccc644a66bcf" providerId="ADAL" clId="{332E2B3F-522E-4AC5-9A05-C1971FF702C0}" dt="2025-01-23T23:02:44.735" v="898"/>
        <pc:sldMkLst>
          <pc:docMk/>
          <pc:sldMk cId="2556563351" sldId="491"/>
        </pc:sldMkLst>
      </pc:sldChg>
      <pc:sldChg chg="del">
        <pc:chgData name="Kareem Ahmed" userId="668b7c42-9793-4d96-80a6-ccc644a66bcf" providerId="ADAL" clId="{332E2B3F-522E-4AC5-9A05-C1971FF702C0}" dt="2025-01-16T14:42:04.168" v="243" actId="47"/>
        <pc:sldMkLst>
          <pc:docMk/>
          <pc:sldMk cId="4081449117" sldId="491"/>
        </pc:sldMkLst>
      </pc:sldChg>
      <pc:sldChg chg="addSp delSp modSp add mod modTransition modAnim">
        <pc:chgData name="Kareem Ahmed" userId="668b7c42-9793-4d96-80a6-ccc644a66bcf" providerId="ADAL" clId="{332E2B3F-522E-4AC5-9A05-C1971FF702C0}" dt="2025-01-23T23:02:44.735" v="898"/>
        <pc:sldMkLst>
          <pc:docMk/>
          <pc:sldMk cId="1452684714" sldId="492"/>
        </pc:sldMkLst>
      </pc:sldChg>
      <pc:sldChg chg="del">
        <pc:chgData name="Kareem Ahmed" userId="668b7c42-9793-4d96-80a6-ccc644a66bcf" providerId="ADAL" clId="{332E2B3F-522E-4AC5-9A05-C1971FF702C0}" dt="2025-01-16T14:42:04.168" v="243" actId="47"/>
        <pc:sldMkLst>
          <pc:docMk/>
          <pc:sldMk cId="1563592099" sldId="492"/>
        </pc:sldMkLst>
      </pc:sldChg>
      <pc:sldChg chg="del">
        <pc:chgData name="Kareem Ahmed" userId="668b7c42-9793-4d96-80a6-ccc644a66bcf" providerId="ADAL" clId="{332E2B3F-522E-4AC5-9A05-C1971FF702C0}" dt="2025-01-16T14:42:04.168" v="243" actId="47"/>
        <pc:sldMkLst>
          <pc:docMk/>
          <pc:sldMk cId="1513669469" sldId="493"/>
        </pc:sldMkLst>
      </pc:sldChg>
      <pc:sldChg chg="addSp delSp modSp add mod modTransition modAnim">
        <pc:chgData name="Kareem Ahmed" userId="668b7c42-9793-4d96-80a6-ccc644a66bcf" providerId="ADAL" clId="{332E2B3F-522E-4AC5-9A05-C1971FF702C0}" dt="2025-01-23T23:02:44.735" v="898"/>
        <pc:sldMkLst>
          <pc:docMk/>
          <pc:sldMk cId="3418343076" sldId="493"/>
        </pc:sldMkLst>
      </pc:sldChg>
      <pc:sldChg chg="addSp delSp modSp add mod modTransition modAnim">
        <pc:chgData name="Kareem Ahmed" userId="668b7c42-9793-4d96-80a6-ccc644a66bcf" providerId="ADAL" clId="{332E2B3F-522E-4AC5-9A05-C1971FF702C0}" dt="2025-01-23T23:02:44.735" v="898"/>
        <pc:sldMkLst>
          <pc:docMk/>
          <pc:sldMk cId="2962828051" sldId="494"/>
        </pc:sldMkLst>
      </pc:sldChg>
      <pc:sldChg chg="addSp delSp modSp add mod modTransition modAnim">
        <pc:chgData name="Kareem Ahmed" userId="668b7c42-9793-4d96-80a6-ccc644a66bcf" providerId="ADAL" clId="{332E2B3F-522E-4AC5-9A05-C1971FF702C0}" dt="2025-01-23T23:02:44.735" v="898"/>
        <pc:sldMkLst>
          <pc:docMk/>
          <pc:sldMk cId="3798016584" sldId="495"/>
        </pc:sldMkLst>
      </pc:sldChg>
      <pc:sldChg chg="addSp delSp modSp add mod modTransition modAnim">
        <pc:chgData name="Kareem Ahmed" userId="668b7c42-9793-4d96-80a6-ccc644a66bcf" providerId="ADAL" clId="{332E2B3F-522E-4AC5-9A05-C1971FF702C0}" dt="2025-01-23T23:02:44.735" v="898"/>
        <pc:sldMkLst>
          <pc:docMk/>
          <pc:sldMk cId="3248434486" sldId="496"/>
        </pc:sldMkLst>
      </pc:sldChg>
      <pc:sldChg chg="addSp delSp modSp add mod modTransition modAnim">
        <pc:chgData name="Kareem Ahmed" userId="668b7c42-9793-4d96-80a6-ccc644a66bcf" providerId="ADAL" clId="{332E2B3F-522E-4AC5-9A05-C1971FF702C0}" dt="2025-01-23T23:02:44.735" v="898"/>
        <pc:sldMkLst>
          <pc:docMk/>
          <pc:sldMk cId="1951186267" sldId="497"/>
        </pc:sldMkLst>
      </pc:sldChg>
      <pc:sldChg chg="addSp delSp modSp add mod modTransition delAnim modAnim">
        <pc:chgData name="Kareem Ahmed" userId="668b7c42-9793-4d96-80a6-ccc644a66bcf" providerId="ADAL" clId="{332E2B3F-522E-4AC5-9A05-C1971FF702C0}" dt="2025-01-23T23:02:44.735" v="898"/>
        <pc:sldMkLst>
          <pc:docMk/>
          <pc:sldMk cId="837719673" sldId="498"/>
        </pc:sldMkLst>
      </pc:sldChg>
      <pc:sldChg chg="addSp delSp modSp add mod modTransition modAnim">
        <pc:chgData name="Kareem Ahmed" userId="668b7c42-9793-4d96-80a6-ccc644a66bcf" providerId="ADAL" clId="{332E2B3F-522E-4AC5-9A05-C1971FF702C0}" dt="2025-01-23T23:02:44.735" v="898"/>
        <pc:sldMkLst>
          <pc:docMk/>
          <pc:sldMk cId="3915732912" sldId="499"/>
        </pc:sldMkLst>
      </pc:sldChg>
      <pc:sldChg chg="addSp delSp modSp add mod modTransition modAnim">
        <pc:chgData name="Kareem Ahmed" userId="668b7c42-9793-4d96-80a6-ccc644a66bcf" providerId="ADAL" clId="{332E2B3F-522E-4AC5-9A05-C1971FF702C0}" dt="2025-01-23T23:02:44.735" v="898"/>
        <pc:sldMkLst>
          <pc:docMk/>
          <pc:sldMk cId="1672745815" sldId="500"/>
        </pc:sldMkLst>
      </pc:sldChg>
      <pc:sldChg chg="addSp delSp modSp add mod modTransition modAnim">
        <pc:chgData name="Kareem Ahmed" userId="668b7c42-9793-4d96-80a6-ccc644a66bcf" providerId="ADAL" clId="{332E2B3F-522E-4AC5-9A05-C1971FF702C0}" dt="2025-01-23T23:02:44.735" v="898"/>
        <pc:sldMkLst>
          <pc:docMk/>
          <pc:sldMk cId="4182242280" sldId="501"/>
        </pc:sldMkLst>
      </pc:sldChg>
      <pc:sldChg chg="addSp delSp modSp add mod modTransition modAnim">
        <pc:chgData name="Kareem Ahmed" userId="668b7c42-9793-4d96-80a6-ccc644a66bcf" providerId="ADAL" clId="{332E2B3F-522E-4AC5-9A05-C1971FF702C0}" dt="2025-01-23T23:02:44.735" v="898"/>
        <pc:sldMkLst>
          <pc:docMk/>
          <pc:sldMk cId="1629537548" sldId="502"/>
        </pc:sldMkLst>
      </pc:sldChg>
      <pc:sldChg chg="addSp delSp modSp add mod modTransition modAnim">
        <pc:chgData name="Kareem Ahmed" userId="668b7c42-9793-4d96-80a6-ccc644a66bcf" providerId="ADAL" clId="{332E2B3F-522E-4AC5-9A05-C1971FF702C0}" dt="2025-01-23T23:02:44.735" v="898"/>
        <pc:sldMkLst>
          <pc:docMk/>
          <pc:sldMk cId="3918343021" sldId="503"/>
        </pc:sldMkLst>
      </pc:sldChg>
      <pc:sldChg chg="addSp delSp modSp add mod modTransition modAnim">
        <pc:chgData name="Kareem Ahmed" userId="668b7c42-9793-4d96-80a6-ccc644a66bcf" providerId="ADAL" clId="{332E2B3F-522E-4AC5-9A05-C1971FF702C0}" dt="2025-01-23T23:02:44.735" v="898"/>
        <pc:sldMkLst>
          <pc:docMk/>
          <pc:sldMk cId="2137145140" sldId="504"/>
        </pc:sldMkLst>
      </pc:sldChg>
      <pc:sldChg chg="addSp delSp modSp add mod modTransition modAnim">
        <pc:chgData name="Kareem Ahmed" userId="668b7c42-9793-4d96-80a6-ccc644a66bcf" providerId="ADAL" clId="{332E2B3F-522E-4AC5-9A05-C1971FF702C0}" dt="2025-01-23T23:02:44.735" v="898"/>
        <pc:sldMkLst>
          <pc:docMk/>
          <pc:sldMk cId="928479856" sldId="505"/>
        </pc:sldMkLst>
      </pc:sldChg>
      <pc:sldChg chg="addSp delSp modSp add mod modTransition modAnim">
        <pc:chgData name="Kareem Ahmed" userId="668b7c42-9793-4d96-80a6-ccc644a66bcf" providerId="ADAL" clId="{332E2B3F-522E-4AC5-9A05-C1971FF702C0}" dt="2025-01-23T23:02:44.735" v="898"/>
        <pc:sldMkLst>
          <pc:docMk/>
          <pc:sldMk cId="1490393460" sldId="506"/>
        </pc:sldMkLst>
      </pc:sldChg>
      <pc:sldChg chg="addSp delSp modSp add mod modTransition modAnim">
        <pc:chgData name="Kareem Ahmed" userId="668b7c42-9793-4d96-80a6-ccc644a66bcf" providerId="ADAL" clId="{332E2B3F-522E-4AC5-9A05-C1971FF702C0}" dt="2025-01-23T23:02:44.735" v="898"/>
        <pc:sldMkLst>
          <pc:docMk/>
          <pc:sldMk cId="680350296" sldId="507"/>
        </pc:sldMkLst>
      </pc:sldChg>
      <pc:sldChg chg="addSp delSp modSp add mod modTransition modAnim">
        <pc:chgData name="Kareem Ahmed" userId="668b7c42-9793-4d96-80a6-ccc644a66bcf" providerId="ADAL" clId="{332E2B3F-522E-4AC5-9A05-C1971FF702C0}" dt="2025-01-23T23:02:44.735" v="898"/>
        <pc:sldMkLst>
          <pc:docMk/>
          <pc:sldMk cId="1099217420" sldId="508"/>
        </pc:sldMkLst>
      </pc:sldChg>
      <pc:sldChg chg="addSp delSp modSp add mod modTransition modAnim">
        <pc:chgData name="Kareem Ahmed" userId="668b7c42-9793-4d96-80a6-ccc644a66bcf" providerId="ADAL" clId="{332E2B3F-522E-4AC5-9A05-C1971FF702C0}" dt="2025-01-23T23:02:44.735" v="898"/>
        <pc:sldMkLst>
          <pc:docMk/>
          <pc:sldMk cId="3824776927" sldId="509"/>
        </pc:sldMkLst>
      </pc:sldChg>
      <pc:sldChg chg="addSp delSp modSp add mod modTransition modAnim">
        <pc:chgData name="Kareem Ahmed" userId="668b7c42-9793-4d96-80a6-ccc644a66bcf" providerId="ADAL" clId="{332E2B3F-522E-4AC5-9A05-C1971FF702C0}" dt="2025-01-23T23:02:44.735" v="898"/>
        <pc:sldMkLst>
          <pc:docMk/>
          <pc:sldMk cId="1240365534" sldId="510"/>
        </pc:sldMkLst>
      </pc:sldChg>
      <pc:sldChg chg="addSp delSp modSp add mod modTransition modAnim">
        <pc:chgData name="Kareem Ahmed" userId="668b7c42-9793-4d96-80a6-ccc644a66bcf" providerId="ADAL" clId="{332E2B3F-522E-4AC5-9A05-C1971FF702C0}" dt="2025-01-23T23:02:44.735" v="898"/>
        <pc:sldMkLst>
          <pc:docMk/>
          <pc:sldMk cId="173497605" sldId="511"/>
        </pc:sldMkLst>
      </pc:sldChg>
      <pc:sldChg chg="addSp delSp modSp add mod modTransition modAnim">
        <pc:chgData name="Kareem Ahmed" userId="668b7c42-9793-4d96-80a6-ccc644a66bcf" providerId="ADAL" clId="{332E2B3F-522E-4AC5-9A05-C1971FF702C0}" dt="2025-01-23T23:02:44.735" v="898"/>
        <pc:sldMkLst>
          <pc:docMk/>
          <pc:sldMk cId="2483189357" sldId="512"/>
        </pc:sldMkLst>
      </pc:sldChg>
      <pc:sldChg chg="addSp delSp modSp add mod modTransition modAnim">
        <pc:chgData name="Kareem Ahmed" userId="668b7c42-9793-4d96-80a6-ccc644a66bcf" providerId="ADAL" clId="{332E2B3F-522E-4AC5-9A05-C1971FF702C0}" dt="2025-01-23T23:02:44.735" v="898"/>
        <pc:sldMkLst>
          <pc:docMk/>
          <pc:sldMk cId="2448854479" sldId="513"/>
        </pc:sldMkLst>
      </pc:sldChg>
      <pc:sldChg chg="addSp delSp modSp add mod modTransition modAnim">
        <pc:chgData name="Kareem Ahmed" userId="668b7c42-9793-4d96-80a6-ccc644a66bcf" providerId="ADAL" clId="{332E2B3F-522E-4AC5-9A05-C1971FF702C0}" dt="2025-01-23T23:02:44.735" v="898"/>
        <pc:sldMkLst>
          <pc:docMk/>
          <pc:sldMk cId="2149026051" sldId="514"/>
        </pc:sldMkLst>
      </pc:sldChg>
      <pc:sldChg chg="addSp delSp modSp add mod modTransition modAnim">
        <pc:chgData name="Kareem Ahmed" userId="668b7c42-9793-4d96-80a6-ccc644a66bcf" providerId="ADAL" clId="{332E2B3F-522E-4AC5-9A05-C1971FF702C0}" dt="2025-01-23T23:02:44.735" v="898"/>
        <pc:sldMkLst>
          <pc:docMk/>
          <pc:sldMk cId="3509956761" sldId="515"/>
        </pc:sldMkLst>
      </pc:sldChg>
      <pc:sldChg chg="addSp delSp modSp add mod modTransition modAnim">
        <pc:chgData name="Kareem Ahmed" userId="668b7c42-9793-4d96-80a6-ccc644a66bcf" providerId="ADAL" clId="{332E2B3F-522E-4AC5-9A05-C1971FF702C0}" dt="2025-01-23T23:02:44.735" v="898"/>
        <pc:sldMkLst>
          <pc:docMk/>
          <pc:sldMk cId="2689309896" sldId="516"/>
        </pc:sldMkLst>
      </pc:sldChg>
      <pc:sldChg chg="addSp delSp modSp add mod modTransition modAnim">
        <pc:chgData name="Kareem Ahmed" userId="668b7c42-9793-4d96-80a6-ccc644a66bcf" providerId="ADAL" clId="{332E2B3F-522E-4AC5-9A05-C1971FF702C0}" dt="2025-01-23T23:02:44.735" v="898"/>
        <pc:sldMkLst>
          <pc:docMk/>
          <pc:sldMk cId="2997527421" sldId="517"/>
        </pc:sldMkLst>
      </pc:sldChg>
      <pc:sldChg chg="addSp delSp modSp add mod modTransition modAnim">
        <pc:chgData name="Kareem Ahmed" userId="668b7c42-9793-4d96-80a6-ccc644a66bcf" providerId="ADAL" clId="{332E2B3F-522E-4AC5-9A05-C1971FF702C0}" dt="2025-01-23T23:02:44.735" v="898"/>
        <pc:sldMkLst>
          <pc:docMk/>
          <pc:sldMk cId="1118211796" sldId="518"/>
        </pc:sldMkLst>
      </pc:sldChg>
      <pc:sldChg chg="addSp delSp modSp add mod modTransition modAnim">
        <pc:chgData name="Kareem Ahmed" userId="668b7c42-9793-4d96-80a6-ccc644a66bcf" providerId="ADAL" clId="{332E2B3F-522E-4AC5-9A05-C1971FF702C0}" dt="2025-01-23T23:02:44.735" v="898"/>
        <pc:sldMkLst>
          <pc:docMk/>
          <pc:sldMk cId="681969876" sldId="519"/>
        </pc:sldMkLst>
        <pc:spChg chg="mod">
          <ac:chgData name="Kareem Ahmed" userId="668b7c42-9793-4d96-80a6-ccc644a66bcf" providerId="ADAL" clId="{332E2B3F-522E-4AC5-9A05-C1971FF702C0}" dt="2025-01-23T15:05:42.863" v="830" actId="20577"/>
          <ac:spMkLst>
            <pc:docMk/>
            <pc:sldMk cId="681969876" sldId="519"/>
            <ac:spMk id="10" creationId="{8FBEAC5C-4DEB-465E-3D4B-F487D1C48593}"/>
          </ac:spMkLst>
        </pc:spChg>
      </pc:sldChg>
      <pc:sldMasterChg chg="delSldLayout">
        <pc:chgData name="Kareem Ahmed" userId="668b7c42-9793-4d96-80a6-ccc644a66bcf" providerId="ADAL" clId="{332E2B3F-522E-4AC5-9A05-C1971FF702C0}" dt="2025-01-16T14:40:36.691" v="202" actId="47"/>
        <pc:sldMasterMkLst>
          <pc:docMk/>
          <pc:sldMasterMk cId="0" sldId="2147483648"/>
        </pc:sldMasterMkLst>
        <pc:sldLayoutChg chg="del">
          <pc:chgData name="Kareem Ahmed" userId="668b7c42-9793-4d96-80a6-ccc644a66bcf" providerId="ADAL" clId="{332E2B3F-522E-4AC5-9A05-C1971FF702C0}" dt="2025-01-16T14:40:36.691" v="202" actId="47"/>
          <pc:sldLayoutMkLst>
            <pc:docMk/>
            <pc:sldMasterMk cId="0" sldId="2147483648"/>
            <pc:sldLayoutMk cId="0" sldId="2147483664"/>
          </pc:sldLayoutMkLst>
        </pc:sldLayoutChg>
      </pc:sldMasterChg>
    </pc:docChg>
  </pc:docChgLst>
  <pc:docChgLst>
    <pc:chgData name="Kareem Ahmed" userId="668b7c42-9793-4d96-80a6-ccc644a66bcf" providerId="ADAL" clId="{3592F7A2-CCFA-46E1-8EF4-7210C45CF723}"/>
    <pc:docChg chg="undo redo custSel delSld modSld modSection">
      <pc:chgData name="Kareem Ahmed" userId="668b7c42-9793-4d96-80a6-ccc644a66bcf" providerId="ADAL" clId="{3592F7A2-CCFA-46E1-8EF4-7210C45CF723}" dt="2025-03-03T10:30:11.022" v="525"/>
      <pc:docMkLst>
        <pc:docMk/>
      </pc:docMkLst>
      <pc:sldChg chg="addSp delSp modSp mod modTransition delAnim modAnim">
        <pc:chgData name="Kareem Ahmed" userId="668b7c42-9793-4d96-80a6-ccc644a66bcf" providerId="ADAL" clId="{3592F7A2-CCFA-46E1-8EF4-7210C45CF723}" dt="2025-03-03T10:30:11.022" v="525"/>
        <pc:sldMkLst>
          <pc:docMk/>
          <pc:sldMk cId="0" sldId="303"/>
        </pc:sldMkLst>
        <pc:picChg chg="add del mod">
          <ac:chgData name="Kareem Ahmed" userId="668b7c42-9793-4d96-80a6-ccc644a66bcf" providerId="ADAL" clId="{3592F7A2-CCFA-46E1-8EF4-7210C45CF723}" dt="2025-03-02T23:42:42.089" v="425" actId="478"/>
          <ac:picMkLst>
            <pc:docMk/>
            <pc:sldMk cId="0" sldId="303"/>
            <ac:picMk id="14" creationId="{294AB6C8-0857-CB72-D752-56BFC16411E1}"/>
          </ac:picMkLst>
        </pc:picChg>
        <pc:picChg chg="add del mod">
          <ac:chgData name="Kareem Ahmed" userId="668b7c42-9793-4d96-80a6-ccc644a66bcf" providerId="ADAL" clId="{3592F7A2-CCFA-46E1-8EF4-7210C45CF723}" dt="2025-03-02T23:43:42.055" v="429"/>
          <ac:picMkLst>
            <pc:docMk/>
            <pc:sldMk cId="0" sldId="303"/>
            <ac:picMk id="18" creationId="{BFF4E542-623A-F8CE-C1A5-763ECFE5371F}"/>
          </ac:picMkLst>
        </pc:picChg>
        <pc:picChg chg="add del mod">
          <ac:chgData name="Kareem Ahmed" userId="668b7c42-9793-4d96-80a6-ccc644a66bcf" providerId="ADAL" clId="{3592F7A2-CCFA-46E1-8EF4-7210C45CF723}" dt="2025-03-03T10:30:11.022" v="525"/>
          <ac:picMkLst>
            <pc:docMk/>
            <pc:sldMk cId="0" sldId="303"/>
            <ac:picMk id="19" creationId="{B6C3C59F-0AEE-AF00-1F7B-FCFD7F69AF37}"/>
          </ac:picMkLst>
        </pc:picChg>
      </pc:sldChg>
      <pc:sldChg chg="addSp delSp modSp mod modTransition modAnim">
        <pc:chgData name="Kareem Ahmed" userId="668b7c42-9793-4d96-80a6-ccc644a66bcf" providerId="ADAL" clId="{3592F7A2-CCFA-46E1-8EF4-7210C45CF723}" dt="2025-03-03T10:30:11.022" v="525"/>
        <pc:sldMkLst>
          <pc:docMk/>
          <pc:sldMk cId="0" sldId="306"/>
        </pc:sldMkLst>
        <pc:spChg chg="mod">
          <ac:chgData name="Kareem Ahmed" userId="668b7c42-9793-4d96-80a6-ccc644a66bcf" providerId="ADAL" clId="{3592F7A2-CCFA-46E1-8EF4-7210C45CF723}" dt="2025-03-03T00:57:50.800" v="524" actId="13926"/>
          <ac:spMkLst>
            <pc:docMk/>
            <pc:sldMk cId="0" sldId="306"/>
            <ac:spMk id="3" creationId="{7B53571D-A004-8C53-A225-977B469DD658}"/>
          </ac:spMkLst>
        </pc:spChg>
        <pc:picChg chg="add del mod">
          <ac:chgData name="Kareem Ahmed" userId="668b7c42-9793-4d96-80a6-ccc644a66bcf" providerId="ADAL" clId="{3592F7A2-CCFA-46E1-8EF4-7210C45CF723}" dt="2025-03-03T10:30:11.022" v="525"/>
          <ac:picMkLst>
            <pc:docMk/>
            <pc:sldMk cId="0" sldId="306"/>
            <ac:picMk id="6" creationId="{54C4AA46-074A-4933-89A9-3CE12AC92945}"/>
          </ac:picMkLst>
        </pc:picChg>
      </pc:sldChg>
      <pc:sldChg chg="addSp delSp modSp modTransition modAnim">
        <pc:chgData name="Kareem Ahmed" userId="668b7c42-9793-4d96-80a6-ccc644a66bcf" providerId="ADAL" clId="{3592F7A2-CCFA-46E1-8EF4-7210C45CF723}" dt="2025-03-03T10:30:11.022" v="525"/>
        <pc:sldMkLst>
          <pc:docMk/>
          <pc:sldMk cId="0" sldId="349"/>
        </pc:sldMkLst>
        <pc:picChg chg="add del mod">
          <ac:chgData name="Kareem Ahmed" userId="668b7c42-9793-4d96-80a6-ccc644a66bcf" providerId="ADAL" clId="{3592F7A2-CCFA-46E1-8EF4-7210C45CF723}" dt="2025-03-03T10:30:11.022" v="525"/>
          <ac:picMkLst>
            <pc:docMk/>
            <pc:sldMk cId="0" sldId="349"/>
            <ac:picMk id="8" creationId="{87EE3266-4001-F42A-F7EB-B364F26F14D0}"/>
          </ac:picMkLst>
        </pc:picChg>
      </pc:sldChg>
      <pc:sldChg chg="addSp delSp modSp modTransition modAnim">
        <pc:chgData name="Kareem Ahmed" userId="668b7c42-9793-4d96-80a6-ccc644a66bcf" providerId="ADAL" clId="{3592F7A2-CCFA-46E1-8EF4-7210C45CF723}" dt="2025-03-03T10:30:11.022" v="525"/>
        <pc:sldMkLst>
          <pc:docMk/>
          <pc:sldMk cId="0" sldId="480"/>
        </pc:sldMkLst>
        <pc:picChg chg="add del mod">
          <ac:chgData name="Kareem Ahmed" userId="668b7c42-9793-4d96-80a6-ccc644a66bcf" providerId="ADAL" clId="{3592F7A2-CCFA-46E1-8EF4-7210C45CF723}" dt="2025-03-03T10:30:11.022" v="525"/>
          <ac:picMkLst>
            <pc:docMk/>
            <pc:sldMk cId="0" sldId="480"/>
            <ac:picMk id="7" creationId="{3501A8CB-6A92-2F37-255F-A9939008F6EE}"/>
          </ac:picMkLst>
        </pc:picChg>
      </pc:sldChg>
      <pc:sldChg chg="addSp delSp modSp mod modTransition modAnim">
        <pc:chgData name="Kareem Ahmed" userId="668b7c42-9793-4d96-80a6-ccc644a66bcf" providerId="ADAL" clId="{3592F7A2-CCFA-46E1-8EF4-7210C45CF723}" dt="2025-03-03T10:30:11.022" v="525"/>
        <pc:sldMkLst>
          <pc:docMk/>
          <pc:sldMk cId="3373065567" sldId="481"/>
        </pc:sldMkLst>
        <pc:spChg chg="mod">
          <ac:chgData name="Kareem Ahmed" userId="668b7c42-9793-4d96-80a6-ccc644a66bcf" providerId="ADAL" clId="{3592F7A2-CCFA-46E1-8EF4-7210C45CF723}" dt="2025-03-03T00:57:47.836" v="523" actId="13926"/>
          <ac:spMkLst>
            <pc:docMk/>
            <pc:sldMk cId="3373065567" sldId="481"/>
            <ac:spMk id="10" creationId="{F283AAF7-BFF2-D8AE-AC4B-F661CBCAF021}"/>
          </ac:spMkLst>
        </pc:spChg>
        <pc:picChg chg="add del mod">
          <ac:chgData name="Kareem Ahmed" userId="668b7c42-9793-4d96-80a6-ccc644a66bcf" providerId="ADAL" clId="{3592F7A2-CCFA-46E1-8EF4-7210C45CF723}" dt="2025-03-03T10:30:11.022" v="525"/>
          <ac:picMkLst>
            <pc:docMk/>
            <pc:sldMk cId="3373065567" sldId="481"/>
            <ac:picMk id="4" creationId="{EF0CCCA2-287F-FD5C-4380-BCFA7D88A31B}"/>
          </ac:picMkLst>
        </pc:picChg>
      </pc:sldChg>
      <pc:sldChg chg="addSp delSp modSp modTransition modAnim">
        <pc:chgData name="Kareem Ahmed" userId="668b7c42-9793-4d96-80a6-ccc644a66bcf" providerId="ADAL" clId="{3592F7A2-CCFA-46E1-8EF4-7210C45CF723}" dt="2025-03-03T10:30:11.022" v="525"/>
        <pc:sldMkLst>
          <pc:docMk/>
          <pc:sldMk cId="1621918960" sldId="482"/>
        </pc:sldMkLst>
        <pc:picChg chg="add del mod">
          <ac:chgData name="Kareem Ahmed" userId="668b7c42-9793-4d96-80a6-ccc644a66bcf" providerId="ADAL" clId="{3592F7A2-CCFA-46E1-8EF4-7210C45CF723}" dt="2025-03-03T10:30:11.022" v="525"/>
          <ac:picMkLst>
            <pc:docMk/>
            <pc:sldMk cId="1621918960" sldId="482"/>
            <ac:picMk id="5" creationId="{4DE4BA30-54DA-DA4E-5934-42C12AA17CA4}"/>
          </ac:picMkLst>
        </pc:picChg>
      </pc:sldChg>
      <pc:sldChg chg="addSp delSp modSp mod modTransition modAnim">
        <pc:chgData name="Kareem Ahmed" userId="668b7c42-9793-4d96-80a6-ccc644a66bcf" providerId="ADAL" clId="{3592F7A2-CCFA-46E1-8EF4-7210C45CF723}" dt="2025-03-03T10:30:11.022" v="525"/>
        <pc:sldMkLst>
          <pc:docMk/>
          <pc:sldMk cId="681969876" sldId="519"/>
        </pc:sldMkLst>
        <pc:spChg chg="mod">
          <ac:chgData name="Kareem Ahmed" userId="668b7c42-9793-4d96-80a6-ccc644a66bcf" providerId="ADAL" clId="{3592F7A2-CCFA-46E1-8EF4-7210C45CF723}" dt="2025-03-03T00:56:20.193" v="501" actId="13926"/>
          <ac:spMkLst>
            <pc:docMk/>
            <pc:sldMk cId="681969876" sldId="519"/>
            <ac:spMk id="10" creationId="{8FBEAC5C-4DEB-465E-3D4B-F487D1C48593}"/>
          </ac:spMkLst>
        </pc:spChg>
        <pc:picChg chg="add del mod">
          <ac:chgData name="Kareem Ahmed" userId="668b7c42-9793-4d96-80a6-ccc644a66bcf" providerId="ADAL" clId="{3592F7A2-CCFA-46E1-8EF4-7210C45CF723}" dt="2025-03-03T00:54:27.389" v="498"/>
          <ac:picMkLst>
            <pc:docMk/>
            <pc:sldMk cId="681969876" sldId="519"/>
            <ac:picMk id="5" creationId="{CA74D90D-E158-E737-0A93-BE108BD7D215}"/>
          </ac:picMkLst>
        </pc:picChg>
        <pc:picChg chg="add del mod ord">
          <ac:chgData name="Kareem Ahmed" userId="668b7c42-9793-4d96-80a6-ccc644a66bcf" providerId="ADAL" clId="{3592F7A2-CCFA-46E1-8EF4-7210C45CF723}" dt="2025-03-03T00:55:51.815" v="499"/>
          <ac:picMkLst>
            <pc:docMk/>
            <pc:sldMk cId="681969876" sldId="519"/>
            <ac:picMk id="12" creationId="{3FAC154A-78E3-B477-C35F-43F9CC40B90F}"/>
          </ac:picMkLst>
        </pc:picChg>
        <pc:picChg chg="add del mod">
          <ac:chgData name="Kareem Ahmed" userId="668b7c42-9793-4d96-80a6-ccc644a66bcf" providerId="ADAL" clId="{3592F7A2-CCFA-46E1-8EF4-7210C45CF723}" dt="2025-03-03T10:30:11.022" v="525"/>
          <ac:picMkLst>
            <pc:docMk/>
            <pc:sldMk cId="681969876" sldId="519"/>
            <ac:picMk id="13" creationId="{9ACA8550-8C9A-19D9-3AF9-90DC9662CF82}"/>
          </ac:picMkLst>
        </pc:picChg>
      </pc:sldChg>
      <pc:sldChg chg="addSp delSp modSp mod modTransition delAnim modAnim">
        <pc:chgData name="Kareem Ahmed" userId="668b7c42-9793-4d96-80a6-ccc644a66bcf" providerId="ADAL" clId="{3592F7A2-CCFA-46E1-8EF4-7210C45CF723}" dt="2025-03-03T10:30:11.022" v="525"/>
        <pc:sldMkLst>
          <pc:docMk/>
          <pc:sldMk cId="649050000" sldId="520"/>
        </pc:sldMkLst>
        <pc:spChg chg="mod">
          <ac:chgData name="Kareem Ahmed" userId="668b7c42-9793-4d96-80a6-ccc644a66bcf" providerId="ADAL" clId="{3592F7A2-CCFA-46E1-8EF4-7210C45CF723}" dt="2025-03-02T23:43:59.283" v="431" actId="2710"/>
          <ac:spMkLst>
            <pc:docMk/>
            <pc:sldMk cId="649050000" sldId="520"/>
            <ac:spMk id="2" creationId="{A73DF97C-BD30-CF17-D304-6E1C14C5658A}"/>
          </ac:spMkLst>
        </pc:spChg>
        <pc:picChg chg="add del mod">
          <ac:chgData name="Kareem Ahmed" userId="668b7c42-9793-4d96-80a6-ccc644a66bcf" providerId="ADAL" clId="{3592F7A2-CCFA-46E1-8EF4-7210C45CF723}" dt="2025-03-02T23:42:38.983" v="424" actId="478"/>
          <ac:picMkLst>
            <pc:docMk/>
            <pc:sldMk cId="649050000" sldId="520"/>
            <ac:picMk id="7" creationId="{C4365C8F-5F19-CB07-A01C-C0AEEEB9E5BF}"/>
          </ac:picMkLst>
        </pc:picChg>
        <pc:picChg chg="add del mod">
          <ac:chgData name="Kareem Ahmed" userId="668b7c42-9793-4d96-80a6-ccc644a66bcf" providerId="ADAL" clId="{3592F7A2-CCFA-46E1-8EF4-7210C45CF723}" dt="2025-03-02T23:44:27.613" v="434"/>
          <ac:picMkLst>
            <pc:docMk/>
            <pc:sldMk cId="649050000" sldId="520"/>
            <ac:picMk id="14" creationId="{9D5B7BB8-0982-7E64-E79A-1B13DF0AB224}"/>
          </ac:picMkLst>
        </pc:picChg>
        <pc:picChg chg="add del mod">
          <ac:chgData name="Kareem Ahmed" userId="668b7c42-9793-4d96-80a6-ccc644a66bcf" providerId="ADAL" clId="{3592F7A2-CCFA-46E1-8EF4-7210C45CF723}" dt="2025-03-03T10:30:11.022" v="525"/>
          <ac:picMkLst>
            <pc:docMk/>
            <pc:sldMk cId="649050000" sldId="520"/>
            <ac:picMk id="15" creationId="{814D88DD-7A5C-F40F-9588-03DCC2E6193D}"/>
          </ac:picMkLst>
        </pc:picChg>
      </pc:sldChg>
      <pc:sldChg chg="del">
        <pc:chgData name="Kareem Ahmed" userId="668b7c42-9793-4d96-80a6-ccc644a66bcf" providerId="ADAL" clId="{3592F7A2-CCFA-46E1-8EF4-7210C45CF723}" dt="2025-03-02T23:21:32.944" v="15" actId="47"/>
        <pc:sldMkLst>
          <pc:docMk/>
          <pc:sldMk cId="4094116552" sldId="596"/>
        </pc:sldMkLst>
      </pc:sldChg>
      <pc:sldChg chg="addSp modSp mod modTransition modAnim">
        <pc:chgData name="Kareem Ahmed" userId="668b7c42-9793-4d96-80a6-ccc644a66bcf" providerId="ADAL" clId="{3592F7A2-CCFA-46E1-8EF4-7210C45CF723}" dt="2025-03-03T10:30:11.022" v="525"/>
        <pc:sldMkLst>
          <pc:docMk/>
          <pc:sldMk cId="1229822033" sldId="597"/>
        </pc:sldMkLst>
        <pc:picChg chg="add mod">
          <ac:chgData name="Kareem Ahmed" userId="668b7c42-9793-4d96-80a6-ccc644a66bcf" providerId="ADAL" clId="{3592F7A2-CCFA-46E1-8EF4-7210C45CF723}" dt="2025-03-02T23:53:48.636" v="441" actId="1076"/>
          <ac:picMkLst>
            <pc:docMk/>
            <pc:sldMk cId="1229822033" sldId="597"/>
            <ac:picMk id="3" creationId="{5EFD46DF-02FF-006D-37E8-71BB3E66EF7D}"/>
          </ac:picMkLst>
        </pc:picChg>
      </pc:sldChg>
      <pc:sldChg chg="addSp delSp modSp modTransition modAnim">
        <pc:chgData name="Kareem Ahmed" userId="668b7c42-9793-4d96-80a6-ccc644a66bcf" providerId="ADAL" clId="{3592F7A2-CCFA-46E1-8EF4-7210C45CF723}" dt="2025-03-03T10:30:11.022" v="525"/>
        <pc:sldMkLst>
          <pc:docMk/>
          <pc:sldMk cId="3781229062" sldId="598"/>
        </pc:sldMkLst>
        <pc:picChg chg="add del mod">
          <ac:chgData name="Kareem Ahmed" userId="668b7c42-9793-4d96-80a6-ccc644a66bcf" providerId="ADAL" clId="{3592F7A2-CCFA-46E1-8EF4-7210C45CF723}" dt="2025-03-03T10:30:11.022" v="525"/>
          <ac:picMkLst>
            <pc:docMk/>
            <pc:sldMk cId="3781229062" sldId="598"/>
            <ac:picMk id="5" creationId="{8F7B07A8-B757-C660-B449-06A590B49D82}"/>
          </ac:picMkLst>
        </pc:picChg>
      </pc:sldChg>
      <pc:sldChg chg="addSp delSp modSp modTransition modAnim">
        <pc:chgData name="Kareem Ahmed" userId="668b7c42-9793-4d96-80a6-ccc644a66bcf" providerId="ADAL" clId="{3592F7A2-CCFA-46E1-8EF4-7210C45CF723}" dt="2025-03-03T10:30:11.022" v="525"/>
        <pc:sldMkLst>
          <pc:docMk/>
          <pc:sldMk cId="325635753" sldId="599"/>
        </pc:sldMkLst>
        <pc:picChg chg="add del mod">
          <ac:chgData name="Kareem Ahmed" userId="668b7c42-9793-4d96-80a6-ccc644a66bcf" providerId="ADAL" clId="{3592F7A2-CCFA-46E1-8EF4-7210C45CF723}" dt="2025-03-03T10:30:11.022" v="525"/>
          <ac:picMkLst>
            <pc:docMk/>
            <pc:sldMk cId="325635753" sldId="599"/>
            <ac:picMk id="5" creationId="{5F96A0EC-0942-605C-C20C-9F282532EBB9}"/>
          </ac:picMkLst>
        </pc:picChg>
      </pc:sldChg>
      <pc:sldChg chg="addSp modSp modTransition modAnim">
        <pc:chgData name="Kareem Ahmed" userId="668b7c42-9793-4d96-80a6-ccc644a66bcf" providerId="ADAL" clId="{3592F7A2-CCFA-46E1-8EF4-7210C45CF723}" dt="2025-03-03T10:30:11.022" v="525"/>
        <pc:sldMkLst>
          <pc:docMk/>
          <pc:sldMk cId="2725188777" sldId="600"/>
        </pc:sldMkLst>
        <pc:picChg chg="add mod">
          <ac:chgData name="Kareem Ahmed" userId="668b7c42-9793-4d96-80a6-ccc644a66bcf" providerId="ADAL" clId="{3592F7A2-CCFA-46E1-8EF4-7210C45CF723}" dt="2025-03-02T23:58:03.627" v="443"/>
          <ac:picMkLst>
            <pc:docMk/>
            <pc:sldMk cId="2725188777" sldId="600"/>
            <ac:picMk id="4" creationId="{6F556C44-F4A2-EB85-D1E7-97931556772A}"/>
          </ac:picMkLst>
        </pc:picChg>
      </pc:sldChg>
      <pc:sldChg chg="addSp modSp modTransition modAnim">
        <pc:chgData name="Kareem Ahmed" userId="668b7c42-9793-4d96-80a6-ccc644a66bcf" providerId="ADAL" clId="{3592F7A2-CCFA-46E1-8EF4-7210C45CF723}" dt="2025-03-03T10:30:11.022" v="525"/>
        <pc:sldMkLst>
          <pc:docMk/>
          <pc:sldMk cId="2931949427" sldId="601"/>
        </pc:sldMkLst>
        <pc:picChg chg="add mod">
          <ac:chgData name="Kareem Ahmed" userId="668b7c42-9793-4d96-80a6-ccc644a66bcf" providerId="ADAL" clId="{3592F7A2-CCFA-46E1-8EF4-7210C45CF723}" dt="2025-03-02T23:58:15.746" v="444"/>
          <ac:picMkLst>
            <pc:docMk/>
            <pc:sldMk cId="2931949427" sldId="601"/>
            <ac:picMk id="4" creationId="{B5FC2964-0587-DD98-7104-1C50C824FFD1}"/>
          </ac:picMkLst>
        </pc:picChg>
      </pc:sldChg>
      <pc:sldChg chg="addSp delSp modSp mod modTransition modAnim">
        <pc:chgData name="Kareem Ahmed" userId="668b7c42-9793-4d96-80a6-ccc644a66bcf" providerId="ADAL" clId="{3592F7A2-CCFA-46E1-8EF4-7210C45CF723}" dt="2025-03-03T10:30:11.022" v="525"/>
        <pc:sldMkLst>
          <pc:docMk/>
          <pc:sldMk cId="617590497" sldId="602"/>
        </pc:sldMkLst>
        <pc:spChg chg="mod">
          <ac:chgData name="Kareem Ahmed" userId="668b7c42-9793-4d96-80a6-ccc644a66bcf" providerId="ADAL" clId="{3592F7A2-CCFA-46E1-8EF4-7210C45CF723}" dt="2025-03-03T00:57:41.653" v="522" actId="13926"/>
          <ac:spMkLst>
            <pc:docMk/>
            <pc:sldMk cId="617590497" sldId="602"/>
            <ac:spMk id="10" creationId="{416FBAC7-D230-2F44-D75D-1B688690E6B5}"/>
          </ac:spMkLst>
        </pc:spChg>
        <pc:picChg chg="add del mod">
          <ac:chgData name="Kareem Ahmed" userId="668b7c42-9793-4d96-80a6-ccc644a66bcf" providerId="ADAL" clId="{3592F7A2-CCFA-46E1-8EF4-7210C45CF723}" dt="2025-03-03T10:30:11.022" v="525"/>
          <ac:picMkLst>
            <pc:docMk/>
            <pc:sldMk cId="617590497" sldId="602"/>
            <ac:picMk id="5" creationId="{EDC4E36B-1F54-71A2-E9EC-9220275D341C}"/>
          </ac:picMkLst>
        </pc:picChg>
      </pc:sldChg>
      <pc:sldChg chg="addSp modSp modTransition modAnim">
        <pc:chgData name="Kareem Ahmed" userId="668b7c42-9793-4d96-80a6-ccc644a66bcf" providerId="ADAL" clId="{3592F7A2-CCFA-46E1-8EF4-7210C45CF723}" dt="2025-03-03T10:30:11.022" v="525"/>
        <pc:sldMkLst>
          <pc:docMk/>
          <pc:sldMk cId="3477892367" sldId="603"/>
        </pc:sldMkLst>
        <pc:picChg chg="add mod">
          <ac:chgData name="Kareem Ahmed" userId="668b7c42-9793-4d96-80a6-ccc644a66bcf" providerId="ADAL" clId="{3592F7A2-CCFA-46E1-8EF4-7210C45CF723}" dt="2025-03-03T00:03:44.410" v="460"/>
          <ac:picMkLst>
            <pc:docMk/>
            <pc:sldMk cId="3477892367" sldId="603"/>
            <ac:picMk id="4" creationId="{5A4FF3DB-350F-EACB-FB40-55B84961B638}"/>
          </ac:picMkLst>
        </pc:picChg>
      </pc:sldChg>
      <pc:sldChg chg="addSp modSp modTransition modAnim">
        <pc:chgData name="Kareem Ahmed" userId="668b7c42-9793-4d96-80a6-ccc644a66bcf" providerId="ADAL" clId="{3592F7A2-CCFA-46E1-8EF4-7210C45CF723}" dt="2025-03-03T10:30:11.022" v="525"/>
        <pc:sldMkLst>
          <pc:docMk/>
          <pc:sldMk cId="731003957" sldId="604"/>
        </pc:sldMkLst>
        <pc:picChg chg="add mod">
          <ac:chgData name="Kareem Ahmed" userId="668b7c42-9793-4d96-80a6-ccc644a66bcf" providerId="ADAL" clId="{3592F7A2-CCFA-46E1-8EF4-7210C45CF723}" dt="2025-03-03T00:03:59.081" v="461"/>
          <ac:picMkLst>
            <pc:docMk/>
            <pc:sldMk cId="731003957" sldId="604"/>
            <ac:picMk id="4" creationId="{9D6AE7B7-8551-ADF2-D879-B3A953C7AEB0}"/>
          </ac:picMkLst>
        </pc:picChg>
      </pc:sldChg>
      <pc:sldChg chg="addSp modSp modTransition modAnim">
        <pc:chgData name="Kareem Ahmed" userId="668b7c42-9793-4d96-80a6-ccc644a66bcf" providerId="ADAL" clId="{3592F7A2-CCFA-46E1-8EF4-7210C45CF723}" dt="2025-03-03T10:30:11.022" v="525"/>
        <pc:sldMkLst>
          <pc:docMk/>
          <pc:sldMk cId="4045124758" sldId="605"/>
        </pc:sldMkLst>
        <pc:picChg chg="add mod">
          <ac:chgData name="Kareem Ahmed" userId="668b7c42-9793-4d96-80a6-ccc644a66bcf" providerId="ADAL" clId="{3592F7A2-CCFA-46E1-8EF4-7210C45CF723}" dt="2025-03-03T00:04:07.413" v="462"/>
          <ac:picMkLst>
            <pc:docMk/>
            <pc:sldMk cId="4045124758" sldId="605"/>
            <ac:picMk id="3" creationId="{B86D70B9-B5DC-B5C4-A244-C00B0F2558DD}"/>
          </ac:picMkLst>
        </pc:picChg>
      </pc:sldChg>
      <pc:sldChg chg="addSp modSp modTransition modAnim">
        <pc:chgData name="Kareem Ahmed" userId="668b7c42-9793-4d96-80a6-ccc644a66bcf" providerId="ADAL" clId="{3592F7A2-CCFA-46E1-8EF4-7210C45CF723}" dt="2025-03-03T10:30:11.022" v="525"/>
        <pc:sldMkLst>
          <pc:docMk/>
          <pc:sldMk cId="2266643549" sldId="606"/>
        </pc:sldMkLst>
        <pc:picChg chg="add mod">
          <ac:chgData name="Kareem Ahmed" userId="668b7c42-9793-4d96-80a6-ccc644a66bcf" providerId="ADAL" clId="{3592F7A2-CCFA-46E1-8EF4-7210C45CF723}" dt="2025-03-03T00:04:18.311" v="463"/>
          <ac:picMkLst>
            <pc:docMk/>
            <pc:sldMk cId="2266643549" sldId="606"/>
            <ac:picMk id="3" creationId="{5AC217B6-529A-D657-5DC7-F6E23BD32DA5}"/>
          </ac:picMkLst>
        </pc:picChg>
      </pc:sldChg>
      <pc:sldChg chg="addSp delSp modSp mod modTransition modAnim">
        <pc:chgData name="Kareem Ahmed" userId="668b7c42-9793-4d96-80a6-ccc644a66bcf" providerId="ADAL" clId="{3592F7A2-CCFA-46E1-8EF4-7210C45CF723}" dt="2025-03-03T10:30:11.022" v="525"/>
        <pc:sldMkLst>
          <pc:docMk/>
          <pc:sldMk cId="3295778590" sldId="607"/>
        </pc:sldMkLst>
        <pc:spChg chg="mod">
          <ac:chgData name="Kareem Ahmed" userId="668b7c42-9793-4d96-80a6-ccc644a66bcf" providerId="ADAL" clId="{3592F7A2-CCFA-46E1-8EF4-7210C45CF723}" dt="2025-03-03T00:57:37.566" v="521" actId="13926"/>
          <ac:spMkLst>
            <pc:docMk/>
            <pc:sldMk cId="3295778590" sldId="607"/>
            <ac:spMk id="10" creationId="{557C58C6-AC6F-5A78-68E4-51939CFE7639}"/>
          </ac:spMkLst>
        </pc:spChg>
        <pc:picChg chg="add del mod">
          <ac:chgData name="Kareem Ahmed" userId="668b7c42-9793-4d96-80a6-ccc644a66bcf" providerId="ADAL" clId="{3592F7A2-CCFA-46E1-8EF4-7210C45CF723}" dt="2025-03-03T10:30:11.022" v="525"/>
          <ac:picMkLst>
            <pc:docMk/>
            <pc:sldMk cId="3295778590" sldId="607"/>
            <ac:picMk id="5" creationId="{FD385716-3DFF-B0B5-6A94-72628DD41403}"/>
          </ac:picMkLst>
        </pc:picChg>
      </pc:sldChg>
      <pc:sldChg chg="addSp modSp modTransition modAnim">
        <pc:chgData name="Kareem Ahmed" userId="668b7c42-9793-4d96-80a6-ccc644a66bcf" providerId="ADAL" clId="{3592F7A2-CCFA-46E1-8EF4-7210C45CF723}" dt="2025-03-03T10:30:11.022" v="525"/>
        <pc:sldMkLst>
          <pc:docMk/>
          <pc:sldMk cId="3691635399" sldId="608"/>
        </pc:sldMkLst>
        <pc:picChg chg="add mod">
          <ac:chgData name="Kareem Ahmed" userId="668b7c42-9793-4d96-80a6-ccc644a66bcf" providerId="ADAL" clId="{3592F7A2-CCFA-46E1-8EF4-7210C45CF723}" dt="2025-03-03T00:06:21.334" v="465"/>
          <ac:picMkLst>
            <pc:docMk/>
            <pc:sldMk cId="3691635399" sldId="608"/>
            <ac:picMk id="3" creationId="{C60EB066-3B1A-D727-D3F4-A6A0E042D9B2}"/>
          </ac:picMkLst>
        </pc:picChg>
      </pc:sldChg>
      <pc:sldChg chg="addSp modSp modTransition modAnim">
        <pc:chgData name="Kareem Ahmed" userId="668b7c42-9793-4d96-80a6-ccc644a66bcf" providerId="ADAL" clId="{3592F7A2-CCFA-46E1-8EF4-7210C45CF723}" dt="2025-03-03T10:30:11.022" v="525"/>
        <pc:sldMkLst>
          <pc:docMk/>
          <pc:sldMk cId="2639809930" sldId="609"/>
        </pc:sldMkLst>
        <pc:picChg chg="add mod">
          <ac:chgData name="Kareem Ahmed" userId="668b7c42-9793-4d96-80a6-ccc644a66bcf" providerId="ADAL" clId="{3592F7A2-CCFA-46E1-8EF4-7210C45CF723}" dt="2025-03-03T00:06:31.186" v="466"/>
          <ac:picMkLst>
            <pc:docMk/>
            <pc:sldMk cId="2639809930" sldId="609"/>
            <ac:picMk id="3" creationId="{FEC28C8F-BC93-1FC6-4C5E-23939B955E62}"/>
          </ac:picMkLst>
        </pc:picChg>
      </pc:sldChg>
      <pc:sldChg chg="addSp delSp modSp mod modTransition modAnim">
        <pc:chgData name="Kareem Ahmed" userId="668b7c42-9793-4d96-80a6-ccc644a66bcf" providerId="ADAL" clId="{3592F7A2-CCFA-46E1-8EF4-7210C45CF723}" dt="2025-03-03T10:30:11.022" v="525"/>
        <pc:sldMkLst>
          <pc:docMk/>
          <pc:sldMk cId="700742261" sldId="610"/>
        </pc:sldMkLst>
        <pc:spChg chg="mod">
          <ac:chgData name="Kareem Ahmed" userId="668b7c42-9793-4d96-80a6-ccc644a66bcf" providerId="ADAL" clId="{3592F7A2-CCFA-46E1-8EF4-7210C45CF723}" dt="2025-03-03T00:57:34.067" v="520" actId="13926"/>
          <ac:spMkLst>
            <pc:docMk/>
            <pc:sldMk cId="700742261" sldId="610"/>
            <ac:spMk id="10" creationId="{8294A174-347A-9446-4636-D6A95C682B55}"/>
          </ac:spMkLst>
        </pc:spChg>
        <pc:picChg chg="add del mod">
          <ac:chgData name="Kareem Ahmed" userId="668b7c42-9793-4d96-80a6-ccc644a66bcf" providerId="ADAL" clId="{3592F7A2-CCFA-46E1-8EF4-7210C45CF723}" dt="2025-03-03T10:30:11.022" v="525"/>
          <ac:picMkLst>
            <pc:docMk/>
            <pc:sldMk cId="700742261" sldId="610"/>
            <ac:picMk id="5" creationId="{141D992A-6BF6-C67F-25B4-35409635C78B}"/>
          </ac:picMkLst>
        </pc:picChg>
      </pc:sldChg>
      <pc:sldChg chg="addSp modSp modTransition modAnim">
        <pc:chgData name="Kareem Ahmed" userId="668b7c42-9793-4d96-80a6-ccc644a66bcf" providerId="ADAL" clId="{3592F7A2-CCFA-46E1-8EF4-7210C45CF723}" dt="2025-03-03T10:30:11.022" v="525"/>
        <pc:sldMkLst>
          <pc:docMk/>
          <pc:sldMk cId="2726254631" sldId="611"/>
        </pc:sldMkLst>
        <pc:picChg chg="add mod">
          <ac:chgData name="Kareem Ahmed" userId="668b7c42-9793-4d96-80a6-ccc644a66bcf" providerId="ADAL" clId="{3592F7A2-CCFA-46E1-8EF4-7210C45CF723}" dt="2025-03-03T00:09:50.036" v="468"/>
          <ac:picMkLst>
            <pc:docMk/>
            <pc:sldMk cId="2726254631" sldId="611"/>
            <ac:picMk id="4" creationId="{44594067-0237-4749-A46F-D647E756EB28}"/>
          </ac:picMkLst>
        </pc:picChg>
      </pc:sldChg>
      <pc:sldChg chg="addSp modSp mod modTransition modAnim">
        <pc:chgData name="Kareem Ahmed" userId="668b7c42-9793-4d96-80a6-ccc644a66bcf" providerId="ADAL" clId="{3592F7A2-CCFA-46E1-8EF4-7210C45CF723}" dt="2025-03-03T10:30:11.022" v="525"/>
        <pc:sldMkLst>
          <pc:docMk/>
          <pc:sldMk cId="2068730969" sldId="612"/>
        </pc:sldMkLst>
        <pc:spChg chg="mod">
          <ac:chgData name="Kareem Ahmed" userId="668b7c42-9793-4d96-80a6-ccc644a66bcf" providerId="ADAL" clId="{3592F7A2-CCFA-46E1-8EF4-7210C45CF723}" dt="2025-03-02T23:19:54.717" v="4" actId="207"/>
          <ac:spMkLst>
            <pc:docMk/>
            <pc:sldMk cId="2068730969" sldId="612"/>
            <ac:spMk id="10" creationId="{BBD662E9-DAEC-ABB8-657B-08E34782E42E}"/>
          </ac:spMkLst>
        </pc:spChg>
        <pc:picChg chg="add mod">
          <ac:chgData name="Kareem Ahmed" userId="668b7c42-9793-4d96-80a6-ccc644a66bcf" providerId="ADAL" clId="{3592F7A2-CCFA-46E1-8EF4-7210C45CF723}" dt="2025-03-03T00:10:01.456" v="469"/>
          <ac:picMkLst>
            <pc:docMk/>
            <pc:sldMk cId="2068730969" sldId="612"/>
            <ac:picMk id="3" creationId="{D8BB14B9-BF3F-BC72-7A63-F49FC13C489F}"/>
          </ac:picMkLst>
        </pc:picChg>
      </pc:sldChg>
      <pc:sldChg chg="addSp modSp modTransition modAnim">
        <pc:chgData name="Kareem Ahmed" userId="668b7c42-9793-4d96-80a6-ccc644a66bcf" providerId="ADAL" clId="{3592F7A2-CCFA-46E1-8EF4-7210C45CF723}" dt="2025-03-03T10:30:11.022" v="525"/>
        <pc:sldMkLst>
          <pc:docMk/>
          <pc:sldMk cId="2101166806" sldId="613"/>
        </pc:sldMkLst>
        <pc:picChg chg="add mod">
          <ac:chgData name="Kareem Ahmed" userId="668b7c42-9793-4d96-80a6-ccc644a66bcf" providerId="ADAL" clId="{3592F7A2-CCFA-46E1-8EF4-7210C45CF723}" dt="2025-03-03T00:10:19.326" v="470"/>
          <ac:picMkLst>
            <pc:docMk/>
            <pc:sldMk cId="2101166806" sldId="613"/>
            <ac:picMk id="3" creationId="{F64D2908-62AD-4EFA-D4B8-D995C7DA2A5C}"/>
          </ac:picMkLst>
        </pc:picChg>
      </pc:sldChg>
      <pc:sldChg chg="addSp delSp modSp mod modTransition modAnim">
        <pc:chgData name="Kareem Ahmed" userId="668b7c42-9793-4d96-80a6-ccc644a66bcf" providerId="ADAL" clId="{3592F7A2-CCFA-46E1-8EF4-7210C45CF723}" dt="2025-03-03T10:30:11.022" v="525"/>
        <pc:sldMkLst>
          <pc:docMk/>
          <pc:sldMk cId="2600899558" sldId="614"/>
        </pc:sldMkLst>
        <pc:spChg chg="mod">
          <ac:chgData name="Kareem Ahmed" userId="668b7c42-9793-4d96-80a6-ccc644a66bcf" providerId="ADAL" clId="{3592F7A2-CCFA-46E1-8EF4-7210C45CF723}" dt="2025-03-03T00:57:30.098" v="519" actId="13926"/>
          <ac:spMkLst>
            <pc:docMk/>
            <pc:sldMk cId="2600899558" sldId="614"/>
            <ac:spMk id="10" creationId="{A529D12B-21C9-1CAC-C2B9-80133C453456}"/>
          </ac:spMkLst>
        </pc:spChg>
        <pc:picChg chg="add del mod">
          <ac:chgData name="Kareem Ahmed" userId="668b7c42-9793-4d96-80a6-ccc644a66bcf" providerId="ADAL" clId="{3592F7A2-CCFA-46E1-8EF4-7210C45CF723}" dt="2025-03-03T10:30:11.022" v="525"/>
          <ac:picMkLst>
            <pc:docMk/>
            <pc:sldMk cId="2600899558" sldId="614"/>
            <ac:picMk id="5" creationId="{D6540F8F-4E98-5061-213E-19FA9858ABBD}"/>
          </ac:picMkLst>
        </pc:picChg>
      </pc:sldChg>
      <pc:sldChg chg="addSp modSp modTransition modAnim">
        <pc:chgData name="Kareem Ahmed" userId="668b7c42-9793-4d96-80a6-ccc644a66bcf" providerId="ADAL" clId="{3592F7A2-CCFA-46E1-8EF4-7210C45CF723}" dt="2025-03-03T10:30:11.022" v="525"/>
        <pc:sldMkLst>
          <pc:docMk/>
          <pc:sldMk cId="731662684" sldId="615"/>
        </pc:sldMkLst>
        <pc:picChg chg="add mod">
          <ac:chgData name="Kareem Ahmed" userId="668b7c42-9793-4d96-80a6-ccc644a66bcf" providerId="ADAL" clId="{3592F7A2-CCFA-46E1-8EF4-7210C45CF723}" dt="2025-03-03T00:12:42.342" v="472"/>
          <ac:picMkLst>
            <pc:docMk/>
            <pc:sldMk cId="731662684" sldId="615"/>
            <ac:picMk id="3" creationId="{8B455744-DB1B-4951-EF2F-0A5687A4EEC3}"/>
          </ac:picMkLst>
        </pc:picChg>
      </pc:sldChg>
      <pc:sldChg chg="addSp modSp modTransition modAnim">
        <pc:chgData name="Kareem Ahmed" userId="668b7c42-9793-4d96-80a6-ccc644a66bcf" providerId="ADAL" clId="{3592F7A2-CCFA-46E1-8EF4-7210C45CF723}" dt="2025-03-03T10:30:11.022" v="525"/>
        <pc:sldMkLst>
          <pc:docMk/>
          <pc:sldMk cId="221964833" sldId="616"/>
        </pc:sldMkLst>
        <pc:picChg chg="add mod">
          <ac:chgData name="Kareem Ahmed" userId="668b7c42-9793-4d96-80a6-ccc644a66bcf" providerId="ADAL" clId="{3592F7A2-CCFA-46E1-8EF4-7210C45CF723}" dt="2025-03-03T00:12:54.332" v="473"/>
          <ac:picMkLst>
            <pc:docMk/>
            <pc:sldMk cId="221964833" sldId="616"/>
            <ac:picMk id="3" creationId="{B38073D7-1CD1-9F2F-D6FC-46E0D9F03512}"/>
          </ac:picMkLst>
        </pc:picChg>
      </pc:sldChg>
      <pc:sldChg chg="addSp modSp modTransition modAnim">
        <pc:chgData name="Kareem Ahmed" userId="668b7c42-9793-4d96-80a6-ccc644a66bcf" providerId="ADAL" clId="{3592F7A2-CCFA-46E1-8EF4-7210C45CF723}" dt="2025-03-03T10:30:11.022" v="525"/>
        <pc:sldMkLst>
          <pc:docMk/>
          <pc:sldMk cId="784360420" sldId="617"/>
        </pc:sldMkLst>
        <pc:picChg chg="add mod">
          <ac:chgData name="Kareem Ahmed" userId="668b7c42-9793-4d96-80a6-ccc644a66bcf" providerId="ADAL" clId="{3592F7A2-CCFA-46E1-8EF4-7210C45CF723}" dt="2025-03-03T00:13:04.407" v="474"/>
          <ac:picMkLst>
            <pc:docMk/>
            <pc:sldMk cId="784360420" sldId="617"/>
            <ac:picMk id="3" creationId="{10EEA3BB-185D-0C5E-2FD4-E9350B77207A}"/>
          </ac:picMkLst>
        </pc:picChg>
      </pc:sldChg>
      <pc:sldChg chg="addSp delSp modSp mod modTransition modAnim">
        <pc:chgData name="Kareem Ahmed" userId="668b7c42-9793-4d96-80a6-ccc644a66bcf" providerId="ADAL" clId="{3592F7A2-CCFA-46E1-8EF4-7210C45CF723}" dt="2025-03-03T10:30:11.022" v="525"/>
        <pc:sldMkLst>
          <pc:docMk/>
          <pc:sldMk cId="1954261528" sldId="618"/>
        </pc:sldMkLst>
        <pc:spChg chg="mod">
          <ac:chgData name="Kareem Ahmed" userId="668b7c42-9793-4d96-80a6-ccc644a66bcf" providerId="ADAL" clId="{3592F7A2-CCFA-46E1-8EF4-7210C45CF723}" dt="2025-03-03T00:57:26.055" v="518" actId="13926"/>
          <ac:spMkLst>
            <pc:docMk/>
            <pc:sldMk cId="1954261528" sldId="618"/>
            <ac:spMk id="10" creationId="{A4508ABC-6D68-F747-3B8D-2A7ED0330EC5}"/>
          </ac:spMkLst>
        </pc:spChg>
        <pc:picChg chg="add del mod">
          <ac:chgData name="Kareem Ahmed" userId="668b7c42-9793-4d96-80a6-ccc644a66bcf" providerId="ADAL" clId="{3592F7A2-CCFA-46E1-8EF4-7210C45CF723}" dt="2025-03-03T10:30:11.022" v="525"/>
          <ac:picMkLst>
            <pc:docMk/>
            <pc:sldMk cId="1954261528" sldId="618"/>
            <ac:picMk id="5" creationId="{7B7845D2-CEFA-A3A0-F609-F421159E9F35}"/>
          </ac:picMkLst>
        </pc:picChg>
      </pc:sldChg>
      <pc:sldChg chg="addSp delSp modSp mod modTransition modAnim">
        <pc:chgData name="Kareem Ahmed" userId="668b7c42-9793-4d96-80a6-ccc644a66bcf" providerId="ADAL" clId="{3592F7A2-CCFA-46E1-8EF4-7210C45CF723}" dt="2025-03-03T10:30:11.022" v="525"/>
        <pc:sldMkLst>
          <pc:docMk/>
          <pc:sldMk cId="108509589" sldId="619"/>
        </pc:sldMkLst>
        <pc:spChg chg="mod">
          <ac:chgData name="Kareem Ahmed" userId="668b7c42-9793-4d96-80a6-ccc644a66bcf" providerId="ADAL" clId="{3592F7A2-CCFA-46E1-8EF4-7210C45CF723}" dt="2025-03-02T23:20:17.118" v="6" actId="20577"/>
          <ac:spMkLst>
            <pc:docMk/>
            <pc:sldMk cId="108509589" sldId="619"/>
            <ac:spMk id="12" creationId="{38381322-AE03-E1C6-3E76-B12F9748F129}"/>
          </ac:spMkLst>
        </pc:spChg>
        <pc:picChg chg="add del mod">
          <ac:chgData name="Kareem Ahmed" userId="668b7c42-9793-4d96-80a6-ccc644a66bcf" providerId="ADAL" clId="{3592F7A2-CCFA-46E1-8EF4-7210C45CF723}" dt="2025-03-03T10:30:11.022" v="525"/>
          <ac:picMkLst>
            <pc:docMk/>
            <pc:sldMk cId="108509589" sldId="619"/>
            <ac:picMk id="5" creationId="{9B384AF6-3469-D437-91C1-7D3C0CFCB94B}"/>
          </ac:picMkLst>
        </pc:picChg>
      </pc:sldChg>
      <pc:sldChg chg="addSp modSp modTransition modAnim">
        <pc:chgData name="Kareem Ahmed" userId="668b7c42-9793-4d96-80a6-ccc644a66bcf" providerId="ADAL" clId="{3592F7A2-CCFA-46E1-8EF4-7210C45CF723}" dt="2025-03-03T10:30:11.022" v="525"/>
        <pc:sldMkLst>
          <pc:docMk/>
          <pc:sldMk cId="2490673693" sldId="620"/>
        </pc:sldMkLst>
        <pc:picChg chg="add mod">
          <ac:chgData name="Kareem Ahmed" userId="668b7c42-9793-4d96-80a6-ccc644a66bcf" providerId="ADAL" clId="{3592F7A2-CCFA-46E1-8EF4-7210C45CF723}" dt="2025-03-03T00:20:55.292" v="477"/>
          <ac:picMkLst>
            <pc:docMk/>
            <pc:sldMk cId="2490673693" sldId="620"/>
            <ac:picMk id="3" creationId="{8FA35FE3-B696-306A-0894-806FCBD1D947}"/>
          </ac:picMkLst>
        </pc:picChg>
      </pc:sldChg>
      <pc:sldChg chg="addSp modSp modTransition modAnim">
        <pc:chgData name="Kareem Ahmed" userId="668b7c42-9793-4d96-80a6-ccc644a66bcf" providerId="ADAL" clId="{3592F7A2-CCFA-46E1-8EF4-7210C45CF723}" dt="2025-03-03T10:30:11.022" v="525"/>
        <pc:sldMkLst>
          <pc:docMk/>
          <pc:sldMk cId="1387328468" sldId="621"/>
        </pc:sldMkLst>
        <pc:picChg chg="add mod">
          <ac:chgData name="Kareem Ahmed" userId="668b7c42-9793-4d96-80a6-ccc644a66bcf" providerId="ADAL" clId="{3592F7A2-CCFA-46E1-8EF4-7210C45CF723}" dt="2025-03-03T00:21:07.379" v="478"/>
          <ac:picMkLst>
            <pc:docMk/>
            <pc:sldMk cId="1387328468" sldId="621"/>
            <ac:picMk id="3" creationId="{8BF736A7-D22D-688E-7DAD-EA0CB2FFE162}"/>
          </ac:picMkLst>
        </pc:picChg>
      </pc:sldChg>
      <pc:sldChg chg="addSp modSp modTransition modAnim">
        <pc:chgData name="Kareem Ahmed" userId="668b7c42-9793-4d96-80a6-ccc644a66bcf" providerId="ADAL" clId="{3592F7A2-CCFA-46E1-8EF4-7210C45CF723}" dt="2025-03-03T10:30:11.022" v="525"/>
        <pc:sldMkLst>
          <pc:docMk/>
          <pc:sldMk cId="3734894886" sldId="622"/>
        </pc:sldMkLst>
        <pc:picChg chg="add mod">
          <ac:chgData name="Kareem Ahmed" userId="668b7c42-9793-4d96-80a6-ccc644a66bcf" providerId="ADAL" clId="{3592F7A2-CCFA-46E1-8EF4-7210C45CF723}" dt="2025-03-03T00:21:26.036" v="479"/>
          <ac:picMkLst>
            <pc:docMk/>
            <pc:sldMk cId="3734894886" sldId="622"/>
            <ac:picMk id="3" creationId="{5EDEFD6A-578A-AB96-A822-682EDD4753BD}"/>
          </ac:picMkLst>
        </pc:picChg>
      </pc:sldChg>
      <pc:sldChg chg="addSp delSp modSp mod modTransition modAnim">
        <pc:chgData name="Kareem Ahmed" userId="668b7c42-9793-4d96-80a6-ccc644a66bcf" providerId="ADAL" clId="{3592F7A2-CCFA-46E1-8EF4-7210C45CF723}" dt="2025-03-03T10:30:11.022" v="525"/>
        <pc:sldMkLst>
          <pc:docMk/>
          <pc:sldMk cId="348853651" sldId="624"/>
        </pc:sldMkLst>
        <pc:spChg chg="mod">
          <ac:chgData name="Kareem Ahmed" userId="668b7c42-9793-4d96-80a6-ccc644a66bcf" providerId="ADAL" clId="{3592F7A2-CCFA-46E1-8EF4-7210C45CF723}" dt="2025-03-03T00:57:22.072" v="517" actId="13926"/>
          <ac:spMkLst>
            <pc:docMk/>
            <pc:sldMk cId="348853651" sldId="624"/>
            <ac:spMk id="10" creationId="{7EF73F59-88CA-C796-7AFA-D5D076C86517}"/>
          </ac:spMkLst>
        </pc:spChg>
        <pc:picChg chg="add del mod">
          <ac:chgData name="Kareem Ahmed" userId="668b7c42-9793-4d96-80a6-ccc644a66bcf" providerId="ADAL" clId="{3592F7A2-CCFA-46E1-8EF4-7210C45CF723}" dt="2025-03-03T10:30:11.022" v="525"/>
          <ac:picMkLst>
            <pc:docMk/>
            <pc:sldMk cId="348853651" sldId="624"/>
            <ac:picMk id="5" creationId="{17C97943-36D6-E3B1-F0E9-CC0E67576EA7}"/>
          </ac:picMkLst>
        </pc:picChg>
      </pc:sldChg>
      <pc:sldChg chg="addSp delSp modSp mod modTransition modAnim">
        <pc:chgData name="Kareem Ahmed" userId="668b7c42-9793-4d96-80a6-ccc644a66bcf" providerId="ADAL" clId="{3592F7A2-CCFA-46E1-8EF4-7210C45CF723}" dt="2025-03-03T10:30:11.022" v="525"/>
        <pc:sldMkLst>
          <pc:docMk/>
          <pc:sldMk cId="1496375242" sldId="625"/>
        </pc:sldMkLst>
        <pc:spChg chg="mod">
          <ac:chgData name="Kareem Ahmed" userId="668b7c42-9793-4d96-80a6-ccc644a66bcf" providerId="ADAL" clId="{3592F7A2-CCFA-46E1-8EF4-7210C45CF723}" dt="2025-03-03T00:57:18.719" v="516" actId="13926"/>
          <ac:spMkLst>
            <pc:docMk/>
            <pc:sldMk cId="1496375242" sldId="625"/>
            <ac:spMk id="10" creationId="{746E26BF-D856-67EA-85F1-92A9A9549FFE}"/>
          </ac:spMkLst>
        </pc:spChg>
        <pc:picChg chg="add del mod">
          <ac:chgData name="Kareem Ahmed" userId="668b7c42-9793-4d96-80a6-ccc644a66bcf" providerId="ADAL" clId="{3592F7A2-CCFA-46E1-8EF4-7210C45CF723}" dt="2025-03-03T10:30:11.022" v="525"/>
          <ac:picMkLst>
            <pc:docMk/>
            <pc:sldMk cId="1496375242" sldId="625"/>
            <ac:picMk id="4" creationId="{6D622F67-A9C8-6BC3-3B4B-E51859AD4D1D}"/>
          </ac:picMkLst>
        </pc:picChg>
      </pc:sldChg>
      <pc:sldChg chg="addSp delSp modSp mod modTransition modAnim">
        <pc:chgData name="Kareem Ahmed" userId="668b7c42-9793-4d96-80a6-ccc644a66bcf" providerId="ADAL" clId="{3592F7A2-CCFA-46E1-8EF4-7210C45CF723}" dt="2025-03-03T10:30:11.022" v="525"/>
        <pc:sldMkLst>
          <pc:docMk/>
          <pc:sldMk cId="2088271291" sldId="626"/>
        </pc:sldMkLst>
        <pc:spChg chg="mod">
          <ac:chgData name="Kareem Ahmed" userId="668b7c42-9793-4d96-80a6-ccc644a66bcf" providerId="ADAL" clId="{3592F7A2-CCFA-46E1-8EF4-7210C45CF723}" dt="2025-03-03T00:57:15.934" v="515" actId="13926"/>
          <ac:spMkLst>
            <pc:docMk/>
            <pc:sldMk cId="2088271291" sldId="626"/>
            <ac:spMk id="10" creationId="{993210DD-5E82-E23D-53B7-FF4C806EDA9D}"/>
          </ac:spMkLst>
        </pc:spChg>
        <pc:picChg chg="add del mod">
          <ac:chgData name="Kareem Ahmed" userId="668b7c42-9793-4d96-80a6-ccc644a66bcf" providerId="ADAL" clId="{3592F7A2-CCFA-46E1-8EF4-7210C45CF723}" dt="2025-03-03T10:30:11.022" v="525"/>
          <ac:picMkLst>
            <pc:docMk/>
            <pc:sldMk cId="2088271291" sldId="626"/>
            <ac:picMk id="4" creationId="{F1CD55A3-77BD-3995-9860-44B6953D6EB8}"/>
          </ac:picMkLst>
        </pc:picChg>
      </pc:sldChg>
      <pc:sldChg chg="addSp delSp modSp mod modTransition modAnim">
        <pc:chgData name="Kareem Ahmed" userId="668b7c42-9793-4d96-80a6-ccc644a66bcf" providerId="ADAL" clId="{3592F7A2-CCFA-46E1-8EF4-7210C45CF723}" dt="2025-03-03T10:30:11.022" v="525"/>
        <pc:sldMkLst>
          <pc:docMk/>
          <pc:sldMk cId="1755862227" sldId="627"/>
        </pc:sldMkLst>
        <pc:spChg chg="mod">
          <ac:chgData name="Kareem Ahmed" userId="668b7c42-9793-4d96-80a6-ccc644a66bcf" providerId="ADAL" clId="{3592F7A2-CCFA-46E1-8EF4-7210C45CF723}" dt="2025-03-03T00:57:12.654" v="514" actId="13926"/>
          <ac:spMkLst>
            <pc:docMk/>
            <pc:sldMk cId="1755862227" sldId="627"/>
            <ac:spMk id="10" creationId="{6F2D351A-34F6-D423-8D0A-CE30306F6855}"/>
          </ac:spMkLst>
        </pc:spChg>
        <pc:picChg chg="add del mod">
          <ac:chgData name="Kareem Ahmed" userId="668b7c42-9793-4d96-80a6-ccc644a66bcf" providerId="ADAL" clId="{3592F7A2-CCFA-46E1-8EF4-7210C45CF723}" dt="2025-03-03T10:30:11.022" v="525"/>
          <ac:picMkLst>
            <pc:docMk/>
            <pc:sldMk cId="1755862227" sldId="627"/>
            <ac:picMk id="4" creationId="{25A64BC9-D017-87C5-5D56-CCBBD69E5E23}"/>
          </ac:picMkLst>
        </pc:picChg>
      </pc:sldChg>
      <pc:sldChg chg="addSp delSp modSp mod modTransition modAnim">
        <pc:chgData name="Kareem Ahmed" userId="668b7c42-9793-4d96-80a6-ccc644a66bcf" providerId="ADAL" clId="{3592F7A2-CCFA-46E1-8EF4-7210C45CF723}" dt="2025-03-03T10:30:11.022" v="525"/>
        <pc:sldMkLst>
          <pc:docMk/>
          <pc:sldMk cId="3820177644" sldId="628"/>
        </pc:sldMkLst>
        <pc:spChg chg="mod">
          <ac:chgData name="Kareem Ahmed" userId="668b7c42-9793-4d96-80a6-ccc644a66bcf" providerId="ADAL" clId="{3592F7A2-CCFA-46E1-8EF4-7210C45CF723}" dt="2025-03-03T00:57:10.096" v="513" actId="13926"/>
          <ac:spMkLst>
            <pc:docMk/>
            <pc:sldMk cId="3820177644" sldId="628"/>
            <ac:spMk id="10" creationId="{7BB111E6-5FAB-2F0E-95BF-02CEA4AC347C}"/>
          </ac:spMkLst>
        </pc:spChg>
        <pc:picChg chg="add del mod">
          <ac:chgData name="Kareem Ahmed" userId="668b7c42-9793-4d96-80a6-ccc644a66bcf" providerId="ADAL" clId="{3592F7A2-CCFA-46E1-8EF4-7210C45CF723}" dt="2025-03-03T10:30:11.022" v="525"/>
          <ac:picMkLst>
            <pc:docMk/>
            <pc:sldMk cId="3820177644" sldId="628"/>
            <ac:picMk id="4" creationId="{B95D5C30-0971-937B-56E2-10636EB8B021}"/>
          </ac:picMkLst>
        </pc:picChg>
      </pc:sldChg>
      <pc:sldChg chg="addSp delSp modSp mod modTransition modAnim">
        <pc:chgData name="Kareem Ahmed" userId="668b7c42-9793-4d96-80a6-ccc644a66bcf" providerId="ADAL" clId="{3592F7A2-CCFA-46E1-8EF4-7210C45CF723}" dt="2025-03-03T10:30:11.022" v="525"/>
        <pc:sldMkLst>
          <pc:docMk/>
          <pc:sldMk cId="506690095" sldId="629"/>
        </pc:sldMkLst>
        <pc:spChg chg="mod">
          <ac:chgData name="Kareem Ahmed" userId="668b7c42-9793-4d96-80a6-ccc644a66bcf" providerId="ADAL" clId="{3592F7A2-CCFA-46E1-8EF4-7210C45CF723}" dt="2025-03-03T00:57:05.121" v="512" actId="13926"/>
          <ac:spMkLst>
            <pc:docMk/>
            <pc:sldMk cId="506690095" sldId="629"/>
            <ac:spMk id="10" creationId="{76FD6A2A-F7F5-F805-B98A-E7BF8AB96C8B}"/>
          </ac:spMkLst>
        </pc:spChg>
        <pc:picChg chg="add del mod">
          <ac:chgData name="Kareem Ahmed" userId="668b7c42-9793-4d96-80a6-ccc644a66bcf" providerId="ADAL" clId="{3592F7A2-CCFA-46E1-8EF4-7210C45CF723}" dt="2025-03-03T10:30:11.022" v="525"/>
          <ac:picMkLst>
            <pc:docMk/>
            <pc:sldMk cId="506690095" sldId="629"/>
            <ac:picMk id="4" creationId="{C076C9B9-872E-1682-A682-6CE55ADCFF52}"/>
          </ac:picMkLst>
        </pc:picChg>
      </pc:sldChg>
      <pc:sldChg chg="addSp delSp modSp mod modTransition modAnim">
        <pc:chgData name="Kareem Ahmed" userId="668b7c42-9793-4d96-80a6-ccc644a66bcf" providerId="ADAL" clId="{3592F7A2-CCFA-46E1-8EF4-7210C45CF723}" dt="2025-03-03T10:30:11.022" v="525"/>
        <pc:sldMkLst>
          <pc:docMk/>
          <pc:sldMk cId="3656504418" sldId="630"/>
        </pc:sldMkLst>
        <pc:spChg chg="mod">
          <ac:chgData name="Kareem Ahmed" userId="668b7c42-9793-4d96-80a6-ccc644a66bcf" providerId="ADAL" clId="{3592F7A2-CCFA-46E1-8EF4-7210C45CF723}" dt="2025-03-03T00:57:00.691" v="511" actId="13926"/>
          <ac:spMkLst>
            <pc:docMk/>
            <pc:sldMk cId="3656504418" sldId="630"/>
            <ac:spMk id="10" creationId="{EA4C3864-6FF6-6CB2-6C43-DFE7C7F44079}"/>
          </ac:spMkLst>
        </pc:spChg>
        <pc:picChg chg="add del mod">
          <ac:chgData name="Kareem Ahmed" userId="668b7c42-9793-4d96-80a6-ccc644a66bcf" providerId="ADAL" clId="{3592F7A2-CCFA-46E1-8EF4-7210C45CF723}" dt="2025-03-03T10:30:11.022" v="525"/>
          <ac:picMkLst>
            <pc:docMk/>
            <pc:sldMk cId="3656504418" sldId="630"/>
            <ac:picMk id="5" creationId="{E32FCB24-2537-0E72-1B38-0670630F911E}"/>
          </ac:picMkLst>
        </pc:picChg>
      </pc:sldChg>
      <pc:sldChg chg="addSp delSp modSp mod modTransition modAnim">
        <pc:chgData name="Kareem Ahmed" userId="668b7c42-9793-4d96-80a6-ccc644a66bcf" providerId="ADAL" clId="{3592F7A2-CCFA-46E1-8EF4-7210C45CF723}" dt="2025-03-03T10:30:11.022" v="525"/>
        <pc:sldMkLst>
          <pc:docMk/>
          <pc:sldMk cId="2630552964" sldId="631"/>
        </pc:sldMkLst>
        <pc:spChg chg="mod">
          <ac:chgData name="Kareem Ahmed" userId="668b7c42-9793-4d96-80a6-ccc644a66bcf" providerId="ADAL" clId="{3592F7A2-CCFA-46E1-8EF4-7210C45CF723}" dt="2025-03-03T00:56:57.754" v="510" actId="13926"/>
          <ac:spMkLst>
            <pc:docMk/>
            <pc:sldMk cId="2630552964" sldId="631"/>
            <ac:spMk id="10" creationId="{330527BA-B366-50AC-D37B-119DFDA66F98}"/>
          </ac:spMkLst>
        </pc:spChg>
        <pc:picChg chg="add del mod">
          <ac:chgData name="Kareem Ahmed" userId="668b7c42-9793-4d96-80a6-ccc644a66bcf" providerId="ADAL" clId="{3592F7A2-CCFA-46E1-8EF4-7210C45CF723}" dt="2025-03-03T10:30:11.022" v="525"/>
          <ac:picMkLst>
            <pc:docMk/>
            <pc:sldMk cId="2630552964" sldId="631"/>
            <ac:picMk id="4" creationId="{0C3980BE-0E13-5769-D286-876647F18B3E}"/>
          </ac:picMkLst>
        </pc:picChg>
      </pc:sldChg>
      <pc:sldChg chg="addSp delSp modSp mod modTransition modAnim">
        <pc:chgData name="Kareem Ahmed" userId="668b7c42-9793-4d96-80a6-ccc644a66bcf" providerId="ADAL" clId="{3592F7A2-CCFA-46E1-8EF4-7210C45CF723}" dt="2025-03-03T10:30:11.022" v="525"/>
        <pc:sldMkLst>
          <pc:docMk/>
          <pc:sldMk cId="3184883198" sldId="632"/>
        </pc:sldMkLst>
        <pc:spChg chg="mod">
          <ac:chgData name="Kareem Ahmed" userId="668b7c42-9793-4d96-80a6-ccc644a66bcf" providerId="ADAL" clId="{3592F7A2-CCFA-46E1-8EF4-7210C45CF723}" dt="2025-03-03T00:56:55.005" v="509" actId="13926"/>
          <ac:spMkLst>
            <pc:docMk/>
            <pc:sldMk cId="3184883198" sldId="632"/>
            <ac:spMk id="10" creationId="{ADEAB6D5-554C-19B8-D985-819B29A59F58}"/>
          </ac:spMkLst>
        </pc:spChg>
        <pc:picChg chg="add del mod">
          <ac:chgData name="Kareem Ahmed" userId="668b7c42-9793-4d96-80a6-ccc644a66bcf" providerId="ADAL" clId="{3592F7A2-CCFA-46E1-8EF4-7210C45CF723}" dt="2025-03-03T10:30:11.022" v="525"/>
          <ac:picMkLst>
            <pc:docMk/>
            <pc:sldMk cId="3184883198" sldId="632"/>
            <ac:picMk id="4" creationId="{C77E2AA8-8760-D71E-0F51-2E4443D886EF}"/>
          </ac:picMkLst>
        </pc:picChg>
      </pc:sldChg>
      <pc:sldChg chg="addSp delSp modSp mod modTransition modAnim">
        <pc:chgData name="Kareem Ahmed" userId="668b7c42-9793-4d96-80a6-ccc644a66bcf" providerId="ADAL" clId="{3592F7A2-CCFA-46E1-8EF4-7210C45CF723}" dt="2025-03-03T10:30:11.022" v="525"/>
        <pc:sldMkLst>
          <pc:docMk/>
          <pc:sldMk cId="3014305824" sldId="633"/>
        </pc:sldMkLst>
        <pc:spChg chg="mod">
          <ac:chgData name="Kareem Ahmed" userId="668b7c42-9793-4d96-80a6-ccc644a66bcf" providerId="ADAL" clId="{3592F7A2-CCFA-46E1-8EF4-7210C45CF723}" dt="2025-03-03T00:56:49.103" v="508" actId="13926"/>
          <ac:spMkLst>
            <pc:docMk/>
            <pc:sldMk cId="3014305824" sldId="633"/>
            <ac:spMk id="10" creationId="{0214FCFB-CA45-B038-EAF7-D1D6838F4F61}"/>
          </ac:spMkLst>
        </pc:spChg>
        <pc:picChg chg="add del mod">
          <ac:chgData name="Kareem Ahmed" userId="668b7c42-9793-4d96-80a6-ccc644a66bcf" providerId="ADAL" clId="{3592F7A2-CCFA-46E1-8EF4-7210C45CF723}" dt="2025-03-03T10:30:11.022" v="525"/>
          <ac:picMkLst>
            <pc:docMk/>
            <pc:sldMk cId="3014305824" sldId="633"/>
            <ac:picMk id="4" creationId="{DC20AB5A-B31C-0B69-12C2-15B29A9BE350}"/>
          </ac:picMkLst>
        </pc:picChg>
      </pc:sldChg>
      <pc:sldChg chg="addSp delSp modSp mod modTransition modAnim">
        <pc:chgData name="Kareem Ahmed" userId="668b7c42-9793-4d96-80a6-ccc644a66bcf" providerId="ADAL" clId="{3592F7A2-CCFA-46E1-8EF4-7210C45CF723}" dt="2025-03-03T10:30:11.022" v="525"/>
        <pc:sldMkLst>
          <pc:docMk/>
          <pc:sldMk cId="1253441963" sldId="634"/>
        </pc:sldMkLst>
        <pc:spChg chg="mod">
          <ac:chgData name="Kareem Ahmed" userId="668b7c42-9793-4d96-80a6-ccc644a66bcf" providerId="ADAL" clId="{3592F7A2-CCFA-46E1-8EF4-7210C45CF723}" dt="2025-03-03T00:56:46.371" v="507" actId="13926"/>
          <ac:spMkLst>
            <pc:docMk/>
            <pc:sldMk cId="1253441963" sldId="634"/>
            <ac:spMk id="10" creationId="{A62A59C3-8C3B-C059-11BF-08EB690EF401}"/>
          </ac:spMkLst>
        </pc:spChg>
        <pc:picChg chg="add del mod">
          <ac:chgData name="Kareem Ahmed" userId="668b7c42-9793-4d96-80a6-ccc644a66bcf" providerId="ADAL" clId="{3592F7A2-CCFA-46E1-8EF4-7210C45CF723}" dt="2025-03-03T10:30:11.022" v="525"/>
          <ac:picMkLst>
            <pc:docMk/>
            <pc:sldMk cId="1253441963" sldId="634"/>
            <ac:picMk id="4" creationId="{03712DB8-BA22-4725-C078-EB7961BBB0E0}"/>
          </ac:picMkLst>
        </pc:picChg>
      </pc:sldChg>
      <pc:sldChg chg="addSp delSp modSp mod modTransition delAnim modAnim">
        <pc:chgData name="Kareem Ahmed" userId="668b7c42-9793-4d96-80a6-ccc644a66bcf" providerId="ADAL" clId="{3592F7A2-CCFA-46E1-8EF4-7210C45CF723}" dt="2025-03-03T10:30:11.022" v="525"/>
        <pc:sldMkLst>
          <pc:docMk/>
          <pc:sldMk cId="1577303241" sldId="635"/>
        </pc:sldMkLst>
        <pc:picChg chg="add del mod">
          <ac:chgData name="Kareem Ahmed" userId="668b7c42-9793-4d96-80a6-ccc644a66bcf" providerId="ADAL" clId="{3592F7A2-CCFA-46E1-8EF4-7210C45CF723}" dt="2025-03-03T00:36:30.522" v="483" actId="478"/>
          <ac:picMkLst>
            <pc:docMk/>
            <pc:sldMk cId="1577303241" sldId="635"/>
            <ac:picMk id="3" creationId="{14AA26FE-35A0-84D8-FB8C-59AE08EEB795}"/>
          </ac:picMkLst>
        </pc:picChg>
        <pc:picChg chg="add del mod">
          <ac:chgData name="Kareem Ahmed" userId="668b7c42-9793-4d96-80a6-ccc644a66bcf" providerId="ADAL" clId="{3592F7A2-CCFA-46E1-8EF4-7210C45CF723}" dt="2025-03-03T00:38:25.723" v="485" actId="478"/>
          <ac:picMkLst>
            <pc:docMk/>
            <pc:sldMk cId="1577303241" sldId="635"/>
            <ac:picMk id="6" creationId="{746A6F1C-50C4-EBBF-8780-8882F990AE14}"/>
          </ac:picMkLst>
        </pc:picChg>
        <pc:picChg chg="add del mod">
          <ac:chgData name="Kareem Ahmed" userId="668b7c42-9793-4d96-80a6-ccc644a66bcf" providerId="ADAL" clId="{3592F7A2-CCFA-46E1-8EF4-7210C45CF723}" dt="2025-03-03T00:39:28.778" v="488"/>
          <ac:picMkLst>
            <pc:docMk/>
            <pc:sldMk cId="1577303241" sldId="635"/>
            <ac:picMk id="13" creationId="{8893A6BB-74C1-1E3A-A90C-453DB6761D60}"/>
          </ac:picMkLst>
        </pc:picChg>
        <pc:picChg chg="add del mod">
          <ac:chgData name="Kareem Ahmed" userId="668b7c42-9793-4d96-80a6-ccc644a66bcf" providerId="ADAL" clId="{3592F7A2-CCFA-46E1-8EF4-7210C45CF723}" dt="2025-03-03T00:39:30.240" v="490"/>
          <ac:picMkLst>
            <pc:docMk/>
            <pc:sldMk cId="1577303241" sldId="635"/>
            <ac:picMk id="14" creationId="{31E99D21-2381-9ED1-0BF2-D47679E02EE8}"/>
          </ac:picMkLst>
        </pc:picChg>
        <pc:picChg chg="add del mod ord">
          <ac:chgData name="Kareem Ahmed" userId="668b7c42-9793-4d96-80a6-ccc644a66bcf" providerId="ADAL" clId="{3592F7A2-CCFA-46E1-8EF4-7210C45CF723}" dt="2025-03-03T00:43:41.841" v="491"/>
          <ac:picMkLst>
            <pc:docMk/>
            <pc:sldMk cId="1577303241" sldId="635"/>
            <ac:picMk id="17" creationId="{D22BC951-169E-F17F-EB0F-02DFE9783C65}"/>
          </ac:picMkLst>
        </pc:picChg>
        <pc:picChg chg="add del mod">
          <ac:chgData name="Kareem Ahmed" userId="668b7c42-9793-4d96-80a6-ccc644a66bcf" providerId="ADAL" clId="{3592F7A2-CCFA-46E1-8EF4-7210C45CF723}" dt="2025-03-03T10:30:11.022" v="525"/>
          <ac:picMkLst>
            <pc:docMk/>
            <pc:sldMk cId="1577303241" sldId="635"/>
            <ac:picMk id="18" creationId="{1E46B2A8-AFDE-EE90-7FC6-058242694419}"/>
          </ac:picMkLst>
        </pc:picChg>
      </pc:sldChg>
      <pc:sldChg chg="addSp modSp modTransition modAnim">
        <pc:chgData name="Kareem Ahmed" userId="668b7c42-9793-4d96-80a6-ccc644a66bcf" providerId="ADAL" clId="{3592F7A2-CCFA-46E1-8EF4-7210C45CF723}" dt="2025-03-03T10:30:11.022" v="525"/>
        <pc:sldMkLst>
          <pc:docMk/>
          <pc:sldMk cId="921725800" sldId="636"/>
        </pc:sldMkLst>
        <pc:picChg chg="add mod">
          <ac:chgData name="Kareem Ahmed" userId="668b7c42-9793-4d96-80a6-ccc644a66bcf" providerId="ADAL" clId="{3592F7A2-CCFA-46E1-8EF4-7210C45CF723}" dt="2025-03-03T00:44:01.894" v="492"/>
          <ac:picMkLst>
            <pc:docMk/>
            <pc:sldMk cId="921725800" sldId="636"/>
            <ac:picMk id="4" creationId="{5CA5DEC6-EB49-75E0-D846-5DDCE9BE169C}"/>
          </ac:picMkLst>
        </pc:picChg>
      </pc:sldChg>
      <pc:sldChg chg="addSp delSp modSp mod modTransition modAnim">
        <pc:chgData name="Kareem Ahmed" userId="668b7c42-9793-4d96-80a6-ccc644a66bcf" providerId="ADAL" clId="{3592F7A2-CCFA-46E1-8EF4-7210C45CF723}" dt="2025-03-03T10:30:11.022" v="525"/>
        <pc:sldMkLst>
          <pc:docMk/>
          <pc:sldMk cId="2011692661" sldId="637"/>
        </pc:sldMkLst>
        <pc:spChg chg="mod">
          <ac:chgData name="Kareem Ahmed" userId="668b7c42-9793-4d96-80a6-ccc644a66bcf" providerId="ADAL" clId="{3592F7A2-CCFA-46E1-8EF4-7210C45CF723}" dt="2025-03-03T00:56:41.907" v="506" actId="13926"/>
          <ac:spMkLst>
            <pc:docMk/>
            <pc:sldMk cId="2011692661" sldId="637"/>
            <ac:spMk id="10" creationId="{FA911887-1A3F-A5DE-8212-21E33A223D4D}"/>
          </ac:spMkLst>
        </pc:spChg>
        <pc:picChg chg="add del mod">
          <ac:chgData name="Kareem Ahmed" userId="668b7c42-9793-4d96-80a6-ccc644a66bcf" providerId="ADAL" clId="{3592F7A2-CCFA-46E1-8EF4-7210C45CF723}" dt="2025-03-03T10:30:11.022" v="525"/>
          <ac:picMkLst>
            <pc:docMk/>
            <pc:sldMk cId="2011692661" sldId="637"/>
            <ac:picMk id="5" creationId="{8F3E2E37-920E-3953-93C7-8C1A30CCBF4F}"/>
          </ac:picMkLst>
        </pc:picChg>
      </pc:sldChg>
      <pc:sldChg chg="addSp delSp modSp mod modTransition modAnim">
        <pc:chgData name="Kareem Ahmed" userId="668b7c42-9793-4d96-80a6-ccc644a66bcf" providerId="ADAL" clId="{3592F7A2-CCFA-46E1-8EF4-7210C45CF723}" dt="2025-03-03T10:30:11.022" v="525"/>
        <pc:sldMkLst>
          <pc:docMk/>
          <pc:sldMk cId="3208909893" sldId="638"/>
        </pc:sldMkLst>
        <pc:spChg chg="mod">
          <ac:chgData name="Kareem Ahmed" userId="668b7c42-9793-4d96-80a6-ccc644a66bcf" providerId="ADAL" clId="{3592F7A2-CCFA-46E1-8EF4-7210C45CF723}" dt="2025-03-03T00:56:38.727" v="505" actId="13926"/>
          <ac:spMkLst>
            <pc:docMk/>
            <pc:sldMk cId="3208909893" sldId="638"/>
            <ac:spMk id="10" creationId="{D878D938-56D6-9414-8E69-3AC83A6D9B70}"/>
          </ac:spMkLst>
        </pc:spChg>
        <pc:picChg chg="add del mod">
          <ac:chgData name="Kareem Ahmed" userId="668b7c42-9793-4d96-80a6-ccc644a66bcf" providerId="ADAL" clId="{3592F7A2-CCFA-46E1-8EF4-7210C45CF723}" dt="2025-03-03T10:30:11.022" v="525"/>
          <ac:picMkLst>
            <pc:docMk/>
            <pc:sldMk cId="3208909893" sldId="638"/>
            <ac:picMk id="4" creationId="{28349427-6C99-D18C-6D0F-E82A0B71BF7D}"/>
          </ac:picMkLst>
        </pc:picChg>
      </pc:sldChg>
      <pc:sldChg chg="addSp delSp modSp mod modTransition modAnim">
        <pc:chgData name="Kareem Ahmed" userId="668b7c42-9793-4d96-80a6-ccc644a66bcf" providerId="ADAL" clId="{3592F7A2-CCFA-46E1-8EF4-7210C45CF723}" dt="2025-03-03T10:30:11.022" v="525"/>
        <pc:sldMkLst>
          <pc:docMk/>
          <pc:sldMk cId="2646219636" sldId="639"/>
        </pc:sldMkLst>
        <pc:spChg chg="mod">
          <ac:chgData name="Kareem Ahmed" userId="668b7c42-9793-4d96-80a6-ccc644a66bcf" providerId="ADAL" clId="{3592F7A2-CCFA-46E1-8EF4-7210C45CF723}" dt="2025-03-03T00:56:35.701" v="504" actId="13926"/>
          <ac:spMkLst>
            <pc:docMk/>
            <pc:sldMk cId="2646219636" sldId="639"/>
            <ac:spMk id="10" creationId="{04DA3C6F-4891-9D2B-1CB6-3A8504270A04}"/>
          </ac:spMkLst>
        </pc:spChg>
        <pc:picChg chg="add del mod">
          <ac:chgData name="Kareem Ahmed" userId="668b7c42-9793-4d96-80a6-ccc644a66bcf" providerId="ADAL" clId="{3592F7A2-CCFA-46E1-8EF4-7210C45CF723}" dt="2025-03-03T10:30:11.022" v="525"/>
          <ac:picMkLst>
            <pc:docMk/>
            <pc:sldMk cId="2646219636" sldId="639"/>
            <ac:picMk id="4" creationId="{529558B2-39C0-1E1C-0357-201F12BC312E}"/>
          </ac:picMkLst>
        </pc:picChg>
      </pc:sldChg>
      <pc:sldChg chg="addSp delSp modSp mod modTransition modAnim">
        <pc:chgData name="Kareem Ahmed" userId="668b7c42-9793-4d96-80a6-ccc644a66bcf" providerId="ADAL" clId="{3592F7A2-CCFA-46E1-8EF4-7210C45CF723}" dt="2025-03-03T10:30:11.022" v="525"/>
        <pc:sldMkLst>
          <pc:docMk/>
          <pc:sldMk cId="2054350287" sldId="640"/>
        </pc:sldMkLst>
        <pc:spChg chg="mod">
          <ac:chgData name="Kareem Ahmed" userId="668b7c42-9793-4d96-80a6-ccc644a66bcf" providerId="ADAL" clId="{3592F7A2-CCFA-46E1-8EF4-7210C45CF723}" dt="2025-03-03T00:56:32.361" v="503" actId="13926"/>
          <ac:spMkLst>
            <pc:docMk/>
            <pc:sldMk cId="2054350287" sldId="640"/>
            <ac:spMk id="10" creationId="{431A88D8-9013-2C72-4BE0-3E11D37CD7F9}"/>
          </ac:spMkLst>
        </pc:spChg>
        <pc:picChg chg="add del mod">
          <ac:chgData name="Kareem Ahmed" userId="668b7c42-9793-4d96-80a6-ccc644a66bcf" providerId="ADAL" clId="{3592F7A2-CCFA-46E1-8EF4-7210C45CF723}" dt="2025-03-03T10:30:11.022" v="525"/>
          <ac:picMkLst>
            <pc:docMk/>
            <pc:sldMk cId="2054350287" sldId="640"/>
            <ac:picMk id="4" creationId="{4A5E9DE9-735C-BA09-CB15-B8C488A8EB98}"/>
          </ac:picMkLst>
        </pc:picChg>
      </pc:sldChg>
      <pc:sldChg chg="addSp delSp modSp mod modTransition modAnim">
        <pc:chgData name="Kareem Ahmed" userId="668b7c42-9793-4d96-80a6-ccc644a66bcf" providerId="ADAL" clId="{3592F7A2-CCFA-46E1-8EF4-7210C45CF723}" dt="2025-03-03T10:30:11.022" v="525"/>
        <pc:sldMkLst>
          <pc:docMk/>
          <pc:sldMk cId="342855657" sldId="641"/>
        </pc:sldMkLst>
        <pc:spChg chg="mod">
          <ac:chgData name="Kareem Ahmed" userId="668b7c42-9793-4d96-80a6-ccc644a66bcf" providerId="ADAL" clId="{3592F7A2-CCFA-46E1-8EF4-7210C45CF723}" dt="2025-03-03T00:56:27.714" v="502" actId="13926"/>
          <ac:spMkLst>
            <pc:docMk/>
            <pc:sldMk cId="342855657" sldId="641"/>
            <ac:spMk id="10" creationId="{920AC21A-C5C5-8CB8-1839-B3A13E1B3B1B}"/>
          </ac:spMkLst>
        </pc:spChg>
        <pc:picChg chg="add del mod">
          <ac:chgData name="Kareem Ahmed" userId="668b7c42-9793-4d96-80a6-ccc644a66bcf" providerId="ADAL" clId="{3592F7A2-CCFA-46E1-8EF4-7210C45CF723}" dt="2025-03-03T10:30:11.022" v="525"/>
          <ac:picMkLst>
            <pc:docMk/>
            <pc:sldMk cId="342855657" sldId="641"/>
            <ac:picMk id="4" creationId="{A0F459CD-E30C-A8D9-F731-72AD424EACA7}"/>
          </ac:picMkLst>
        </pc:picChg>
      </pc:sldChg>
      <pc:sldChg chg="addSp modSp modTransition modAnim">
        <pc:chgData name="Kareem Ahmed" userId="668b7c42-9793-4d96-80a6-ccc644a66bcf" providerId="ADAL" clId="{3592F7A2-CCFA-46E1-8EF4-7210C45CF723}" dt="2025-03-03T10:30:11.022" v="525"/>
        <pc:sldMkLst>
          <pc:docMk/>
          <pc:sldMk cId="2585228013" sldId="642"/>
        </pc:sldMkLst>
        <pc:picChg chg="add mod">
          <ac:chgData name="Kareem Ahmed" userId="668b7c42-9793-4d96-80a6-ccc644a66bcf" providerId="ADAL" clId="{3592F7A2-CCFA-46E1-8EF4-7210C45CF723}" dt="2025-03-03T00:53:37.686" v="494"/>
          <ac:picMkLst>
            <pc:docMk/>
            <pc:sldMk cId="2585228013" sldId="642"/>
            <ac:picMk id="3" creationId="{579A5EDB-1A9F-1E7F-20C8-BDA94AC415DC}"/>
          </ac:picMkLst>
        </pc:picChg>
      </pc:sldChg>
      <pc:sldChg chg="addSp modSp modTransition modAnim">
        <pc:chgData name="Kareem Ahmed" userId="668b7c42-9793-4d96-80a6-ccc644a66bcf" providerId="ADAL" clId="{3592F7A2-CCFA-46E1-8EF4-7210C45CF723}" dt="2025-03-03T10:30:11.022" v="525"/>
        <pc:sldMkLst>
          <pc:docMk/>
          <pc:sldMk cId="2219607702" sldId="643"/>
        </pc:sldMkLst>
        <pc:picChg chg="add mod">
          <ac:chgData name="Kareem Ahmed" userId="668b7c42-9793-4d96-80a6-ccc644a66bcf" providerId="ADAL" clId="{3592F7A2-CCFA-46E1-8EF4-7210C45CF723}" dt="2025-03-03T00:53:50.186" v="495"/>
          <ac:picMkLst>
            <pc:docMk/>
            <pc:sldMk cId="2219607702" sldId="643"/>
            <ac:picMk id="3" creationId="{B261F77D-DFD4-11CF-D3BE-25C73CF9C0EF}"/>
          </ac:picMkLst>
        </pc:picChg>
      </pc:sldChg>
    </pc:docChg>
  </pc:docChgLst>
  <pc:docChgLst>
    <pc:chgData name="Kareem Ahmed" userId="668b7c42-9793-4d96-80a6-ccc644a66bcf" providerId="ADAL" clId="{27DB6DD8-9E6F-4000-A711-379FD347395D}"/>
    <pc:docChg chg="undo custSel addSld delSld modSld modSection">
      <pc:chgData name="Kareem Ahmed" userId="668b7c42-9793-4d96-80a6-ccc644a66bcf" providerId="ADAL" clId="{27DB6DD8-9E6F-4000-A711-379FD347395D}" dt="2025-01-16T14:17:22.862" v="717" actId="14100"/>
      <pc:docMkLst>
        <pc:docMk/>
      </pc:docMkLst>
      <pc:sldChg chg="addSp delSp modSp mod">
        <pc:chgData name="Kareem Ahmed" userId="668b7c42-9793-4d96-80a6-ccc644a66bcf" providerId="ADAL" clId="{27DB6DD8-9E6F-4000-A711-379FD347395D}" dt="2025-01-16T14:17:22.862" v="717" actId="14100"/>
        <pc:sldMkLst>
          <pc:docMk/>
          <pc:sldMk cId="0" sldId="256"/>
        </pc:sldMkLst>
      </pc:sldChg>
      <pc:sldChg chg="del">
        <pc:chgData name="Kareem Ahmed" userId="668b7c42-9793-4d96-80a6-ccc644a66bcf" providerId="ADAL" clId="{27DB6DD8-9E6F-4000-A711-379FD347395D}" dt="2025-01-16T13:07:36.098" v="172" actId="47"/>
        <pc:sldMkLst>
          <pc:docMk/>
          <pc:sldMk cId="0" sldId="271"/>
        </pc:sldMkLst>
      </pc:sldChg>
      <pc:sldChg chg="addSp delSp modSp mod">
        <pc:chgData name="Kareem Ahmed" userId="668b7c42-9793-4d96-80a6-ccc644a66bcf" providerId="ADAL" clId="{27DB6DD8-9E6F-4000-A711-379FD347395D}" dt="2025-01-16T13:12:06.473" v="189" actId="14100"/>
        <pc:sldMkLst>
          <pc:docMk/>
          <pc:sldMk cId="0" sldId="276"/>
        </pc:sldMkLst>
      </pc:sldChg>
      <pc:sldChg chg="addSp delSp modSp mod">
        <pc:chgData name="Kareem Ahmed" userId="668b7c42-9793-4d96-80a6-ccc644a66bcf" providerId="ADAL" clId="{27DB6DD8-9E6F-4000-A711-379FD347395D}" dt="2025-01-16T13:32:15.551" v="541" actId="1076"/>
        <pc:sldMkLst>
          <pc:docMk/>
          <pc:sldMk cId="0" sldId="303"/>
        </pc:sldMkLst>
        <pc:spChg chg="mod">
          <ac:chgData name="Kareem Ahmed" userId="668b7c42-9793-4d96-80a6-ccc644a66bcf" providerId="ADAL" clId="{27DB6DD8-9E6F-4000-A711-379FD347395D}" dt="2025-01-16T13:31:45.001" v="483" actId="1076"/>
          <ac:spMkLst>
            <pc:docMk/>
            <pc:sldMk cId="0" sldId="303"/>
            <ac:spMk id="2" creationId="{00000000-0000-0000-0000-000000000000}"/>
          </ac:spMkLst>
        </pc:spChg>
        <pc:spChg chg="add mod">
          <ac:chgData name="Kareem Ahmed" userId="668b7c42-9793-4d96-80a6-ccc644a66bcf" providerId="ADAL" clId="{27DB6DD8-9E6F-4000-A711-379FD347395D}" dt="2025-01-16T13:31:58.657" v="538" actId="1037"/>
          <ac:spMkLst>
            <pc:docMk/>
            <pc:sldMk cId="0" sldId="303"/>
            <ac:spMk id="3" creationId="{371306F5-476E-1B99-19DD-BBE1E03C9120}"/>
          </ac:spMkLst>
        </pc:spChg>
        <pc:spChg chg="add mod">
          <ac:chgData name="Kareem Ahmed" userId="668b7c42-9793-4d96-80a6-ccc644a66bcf" providerId="ADAL" clId="{27DB6DD8-9E6F-4000-A711-379FD347395D}" dt="2025-01-16T13:32:15.551" v="541" actId="1076"/>
          <ac:spMkLst>
            <pc:docMk/>
            <pc:sldMk cId="0" sldId="303"/>
            <ac:spMk id="7" creationId="{E6E5ABFF-1903-4C22-B095-BBD81AFC9327}"/>
          </ac:spMkLst>
        </pc:spChg>
        <pc:spChg chg="mod">
          <ac:chgData name="Kareem Ahmed" userId="668b7c42-9793-4d96-80a6-ccc644a66bcf" providerId="ADAL" clId="{27DB6DD8-9E6F-4000-A711-379FD347395D}" dt="2025-01-16T13:31:58.657" v="538" actId="1037"/>
          <ac:spMkLst>
            <pc:docMk/>
            <pc:sldMk cId="0" sldId="303"/>
            <ac:spMk id="9" creationId="{00000000-0000-0000-0000-000000000000}"/>
          </ac:spMkLst>
        </pc:spChg>
        <pc:spChg chg="mod">
          <ac:chgData name="Kareem Ahmed" userId="668b7c42-9793-4d96-80a6-ccc644a66bcf" providerId="ADAL" clId="{27DB6DD8-9E6F-4000-A711-379FD347395D}" dt="2025-01-16T13:31:58.657" v="538" actId="1037"/>
          <ac:spMkLst>
            <pc:docMk/>
            <pc:sldMk cId="0" sldId="303"/>
            <ac:spMk id="10" creationId="{00000000-0000-0000-0000-000000000000}"/>
          </ac:spMkLst>
        </pc:spChg>
        <pc:picChg chg="mod">
          <ac:chgData name="Kareem Ahmed" userId="668b7c42-9793-4d96-80a6-ccc644a66bcf" providerId="ADAL" clId="{27DB6DD8-9E6F-4000-A711-379FD347395D}" dt="2025-01-16T13:32:07.738" v="540" actId="1076"/>
          <ac:picMkLst>
            <pc:docMk/>
            <pc:sldMk cId="0" sldId="303"/>
            <ac:picMk id="4" creationId="{00000000-0000-0000-0000-000000000000}"/>
          </ac:picMkLst>
        </pc:picChg>
      </pc:sldChg>
      <pc:sldChg chg="addSp delSp modSp mod">
        <pc:chgData name="Kareem Ahmed" userId="668b7c42-9793-4d96-80a6-ccc644a66bcf" providerId="ADAL" clId="{27DB6DD8-9E6F-4000-A711-379FD347395D}" dt="2025-01-16T13:15:47.668" v="232" actId="2710"/>
        <pc:sldMkLst>
          <pc:docMk/>
          <pc:sldMk cId="0" sldId="306"/>
        </pc:sldMkLst>
        <pc:spChg chg="add mod">
          <ac:chgData name="Kareem Ahmed" userId="668b7c42-9793-4d96-80a6-ccc644a66bcf" providerId="ADAL" clId="{27DB6DD8-9E6F-4000-A711-379FD347395D}" dt="2025-01-16T13:14:31.377" v="226" actId="1076"/>
          <ac:spMkLst>
            <pc:docMk/>
            <pc:sldMk cId="0" sldId="306"/>
            <ac:spMk id="9" creationId="{B45C6ED8-3640-F959-B354-C96D1467A69F}"/>
          </ac:spMkLst>
        </pc:spChg>
        <pc:picChg chg="mod">
          <ac:chgData name="Kareem Ahmed" userId="668b7c42-9793-4d96-80a6-ccc644a66bcf" providerId="ADAL" clId="{27DB6DD8-9E6F-4000-A711-379FD347395D}" dt="2025-01-16T13:13:45.681" v="216" actId="1076"/>
          <ac:picMkLst>
            <pc:docMk/>
            <pc:sldMk cId="0" sldId="306"/>
            <ac:picMk id="8" creationId="{00000000-0000-0000-0000-000000000000}"/>
          </ac:picMkLst>
        </pc:picChg>
      </pc:sldChg>
      <pc:sldChg chg="del">
        <pc:chgData name="Kareem Ahmed" userId="668b7c42-9793-4d96-80a6-ccc644a66bcf" providerId="ADAL" clId="{27DB6DD8-9E6F-4000-A711-379FD347395D}" dt="2025-01-16T13:07:44.633" v="173" actId="47"/>
        <pc:sldMkLst>
          <pc:docMk/>
          <pc:sldMk cId="0" sldId="313"/>
        </pc:sldMkLst>
      </pc:sldChg>
      <pc:sldChg chg="addSp delSp modSp mod delAnim">
        <pc:chgData name="Kareem Ahmed" userId="668b7c42-9793-4d96-80a6-ccc644a66bcf" providerId="ADAL" clId="{27DB6DD8-9E6F-4000-A711-379FD347395D}" dt="2025-01-16T13:40:28.936" v="657" actId="478"/>
        <pc:sldMkLst>
          <pc:docMk/>
          <pc:sldMk cId="0" sldId="480"/>
        </pc:sldMkLst>
        <pc:spChg chg="mod">
          <ac:chgData name="Kareem Ahmed" userId="668b7c42-9793-4d96-80a6-ccc644a66bcf" providerId="ADAL" clId="{27DB6DD8-9E6F-4000-A711-379FD347395D}" dt="2025-01-16T13:02:12.643" v="24" actId="1076"/>
          <ac:spMkLst>
            <pc:docMk/>
            <pc:sldMk cId="0" sldId="480"/>
            <ac:spMk id="14" creationId="{00000000-0000-0000-0000-000000000000}"/>
          </ac:spMkLst>
        </pc:spChg>
        <pc:spChg chg="mod">
          <ac:chgData name="Kareem Ahmed" userId="668b7c42-9793-4d96-80a6-ccc644a66bcf" providerId="ADAL" clId="{27DB6DD8-9E6F-4000-A711-379FD347395D}" dt="2025-01-16T13:02:12.643" v="24" actId="1076"/>
          <ac:spMkLst>
            <pc:docMk/>
            <pc:sldMk cId="0" sldId="480"/>
            <ac:spMk id="18" creationId="{00000000-0000-0000-0000-000000000000}"/>
          </ac:spMkLst>
        </pc:spChg>
        <pc:spChg chg="mod">
          <ac:chgData name="Kareem Ahmed" userId="668b7c42-9793-4d96-80a6-ccc644a66bcf" providerId="ADAL" clId="{27DB6DD8-9E6F-4000-A711-379FD347395D}" dt="2025-01-16T13:31:27.733" v="480" actId="1076"/>
          <ac:spMkLst>
            <pc:docMk/>
            <pc:sldMk cId="0" sldId="480"/>
            <ac:spMk id="30" creationId="{00000000-0000-0000-0000-000000000000}"/>
          </ac:spMkLst>
        </pc:spChg>
        <pc:spChg chg="mod">
          <ac:chgData name="Kareem Ahmed" userId="668b7c42-9793-4d96-80a6-ccc644a66bcf" providerId="ADAL" clId="{27DB6DD8-9E6F-4000-A711-379FD347395D}" dt="2025-01-16T13:31:30.675" v="481" actId="1076"/>
          <ac:spMkLst>
            <pc:docMk/>
            <pc:sldMk cId="0" sldId="480"/>
            <ac:spMk id="46" creationId="{00000000-0000-0000-0000-000000000000}"/>
          </ac:spMkLst>
        </pc:spChg>
        <pc:picChg chg="mod">
          <ac:chgData name="Kareem Ahmed" userId="668b7c42-9793-4d96-80a6-ccc644a66bcf" providerId="ADAL" clId="{27DB6DD8-9E6F-4000-A711-379FD347395D}" dt="2025-01-16T13:02:19.058" v="25" actId="1076"/>
          <ac:picMkLst>
            <pc:docMk/>
            <pc:sldMk cId="0" sldId="480"/>
            <ac:picMk id="4" creationId="{00000000-0000-0000-0000-000000000000}"/>
          </ac:picMkLst>
        </pc:picChg>
      </pc:sldChg>
      <pc:sldChg chg="modSp add mod">
        <pc:chgData name="Kareem Ahmed" userId="668b7c42-9793-4d96-80a6-ccc644a66bcf" providerId="ADAL" clId="{27DB6DD8-9E6F-4000-A711-379FD347395D}" dt="2025-01-16T13:19:33.468" v="324" actId="20577"/>
        <pc:sldMkLst>
          <pc:docMk/>
          <pc:sldMk cId="3373065567" sldId="481"/>
        </pc:sldMkLst>
        <pc:spChg chg="mod">
          <ac:chgData name="Kareem Ahmed" userId="668b7c42-9793-4d96-80a6-ccc644a66bcf" providerId="ADAL" clId="{27DB6DD8-9E6F-4000-A711-379FD347395D}" dt="2025-01-16T13:17:05.345" v="242" actId="1076"/>
          <ac:spMkLst>
            <pc:docMk/>
            <pc:sldMk cId="3373065567" sldId="481"/>
            <ac:spMk id="9" creationId="{C9F9222E-79E5-0B8E-6763-8243081E0122}"/>
          </ac:spMkLst>
        </pc:spChg>
        <pc:spChg chg="mod">
          <ac:chgData name="Kareem Ahmed" userId="668b7c42-9793-4d96-80a6-ccc644a66bcf" providerId="ADAL" clId="{27DB6DD8-9E6F-4000-A711-379FD347395D}" dt="2025-01-16T13:19:33.468" v="324" actId="20577"/>
          <ac:spMkLst>
            <pc:docMk/>
            <pc:sldMk cId="3373065567" sldId="481"/>
            <ac:spMk id="10" creationId="{F283AAF7-BFF2-D8AE-AC4B-F661CBCAF021}"/>
          </ac:spMkLst>
        </pc:spChg>
      </pc:sldChg>
      <pc:sldChg chg="modSp add mod">
        <pc:chgData name="Kareem Ahmed" userId="668b7c42-9793-4d96-80a6-ccc644a66bcf" providerId="ADAL" clId="{27DB6DD8-9E6F-4000-A711-379FD347395D}" dt="2025-01-16T13:22:40.414" v="390" actId="20577"/>
        <pc:sldMkLst>
          <pc:docMk/>
          <pc:sldMk cId="3357453401" sldId="482"/>
        </pc:sldMkLst>
      </pc:sldChg>
      <pc:sldChg chg="modSp add mod">
        <pc:chgData name="Kareem Ahmed" userId="668b7c42-9793-4d96-80a6-ccc644a66bcf" providerId="ADAL" clId="{27DB6DD8-9E6F-4000-A711-379FD347395D}" dt="2025-01-16T13:22:47.005" v="391" actId="113"/>
        <pc:sldMkLst>
          <pc:docMk/>
          <pc:sldMk cId="3956556180" sldId="483"/>
        </pc:sldMkLst>
      </pc:sldChg>
      <pc:sldChg chg="addSp delSp modSp add mod">
        <pc:chgData name="Kareem Ahmed" userId="668b7c42-9793-4d96-80a6-ccc644a66bcf" providerId="ADAL" clId="{27DB6DD8-9E6F-4000-A711-379FD347395D}" dt="2025-01-16T13:23:39.918" v="409" actId="478"/>
        <pc:sldMkLst>
          <pc:docMk/>
          <pc:sldMk cId="1295638384" sldId="484"/>
        </pc:sldMkLst>
      </pc:sldChg>
      <pc:sldChg chg="modSp add mod">
        <pc:chgData name="Kareem Ahmed" userId="668b7c42-9793-4d96-80a6-ccc644a66bcf" providerId="ADAL" clId="{27DB6DD8-9E6F-4000-A711-379FD347395D}" dt="2025-01-16T13:25:17.103" v="440" actId="1076"/>
        <pc:sldMkLst>
          <pc:docMk/>
          <pc:sldMk cId="1855720593" sldId="485"/>
        </pc:sldMkLst>
      </pc:sldChg>
      <pc:sldChg chg="modSp add mod">
        <pc:chgData name="Kareem Ahmed" userId="668b7c42-9793-4d96-80a6-ccc644a66bcf" providerId="ADAL" clId="{27DB6DD8-9E6F-4000-A711-379FD347395D}" dt="2025-01-16T13:25:06.860" v="438" actId="255"/>
        <pc:sldMkLst>
          <pc:docMk/>
          <pc:sldMk cId="2060808458" sldId="486"/>
        </pc:sldMkLst>
      </pc:sldChg>
      <pc:sldChg chg="modSp add mod">
        <pc:chgData name="Kareem Ahmed" userId="668b7c42-9793-4d96-80a6-ccc644a66bcf" providerId="ADAL" clId="{27DB6DD8-9E6F-4000-A711-379FD347395D}" dt="2025-01-16T13:26:43.804" v="453" actId="20577"/>
        <pc:sldMkLst>
          <pc:docMk/>
          <pc:sldMk cId="1639239379" sldId="487"/>
        </pc:sldMkLst>
      </pc:sldChg>
      <pc:sldChg chg="modSp add mod">
        <pc:chgData name="Kareem Ahmed" userId="668b7c42-9793-4d96-80a6-ccc644a66bcf" providerId="ADAL" clId="{27DB6DD8-9E6F-4000-A711-379FD347395D}" dt="2025-01-16T13:27:29.562" v="463" actId="20577"/>
        <pc:sldMkLst>
          <pc:docMk/>
          <pc:sldMk cId="866858472" sldId="488"/>
        </pc:sldMkLst>
      </pc:sldChg>
      <pc:sldChg chg="del">
        <pc:chgData name="Kareem Ahmed" userId="668b7c42-9793-4d96-80a6-ccc644a66bcf" providerId="ADAL" clId="{27DB6DD8-9E6F-4000-A711-379FD347395D}" dt="2025-01-16T13:13:12.374" v="214" actId="47"/>
        <pc:sldMkLst>
          <pc:docMk/>
          <pc:sldMk cId="0" sldId="489"/>
        </pc:sldMkLst>
      </pc:sldChg>
      <pc:sldChg chg="modSp add mod">
        <pc:chgData name="Kareem Ahmed" userId="668b7c42-9793-4d96-80a6-ccc644a66bcf" providerId="ADAL" clId="{27DB6DD8-9E6F-4000-A711-379FD347395D}" dt="2025-01-16T13:28:16.067" v="469" actId="2710"/>
        <pc:sldMkLst>
          <pc:docMk/>
          <pc:sldMk cId="3320018200" sldId="489"/>
        </pc:sldMkLst>
      </pc:sldChg>
      <pc:sldChg chg="del">
        <pc:chgData name="Kareem Ahmed" userId="668b7c42-9793-4d96-80a6-ccc644a66bcf" providerId="ADAL" clId="{27DB6DD8-9E6F-4000-A711-379FD347395D}" dt="2025-01-16T13:13:12.374" v="214" actId="47"/>
        <pc:sldMkLst>
          <pc:docMk/>
          <pc:sldMk cId="0" sldId="490"/>
        </pc:sldMkLst>
      </pc:sldChg>
      <pc:sldChg chg="modSp add mod">
        <pc:chgData name="Kareem Ahmed" userId="668b7c42-9793-4d96-80a6-ccc644a66bcf" providerId="ADAL" clId="{27DB6DD8-9E6F-4000-A711-379FD347395D}" dt="2025-01-16T13:28:54.286" v="472" actId="255"/>
        <pc:sldMkLst>
          <pc:docMk/>
          <pc:sldMk cId="1846167774" sldId="490"/>
        </pc:sldMkLst>
      </pc:sldChg>
      <pc:sldChg chg="del">
        <pc:chgData name="Kareem Ahmed" userId="668b7c42-9793-4d96-80a6-ccc644a66bcf" providerId="ADAL" clId="{27DB6DD8-9E6F-4000-A711-379FD347395D}" dt="2025-01-16T13:13:12.374" v="214" actId="47"/>
        <pc:sldMkLst>
          <pc:docMk/>
          <pc:sldMk cId="0" sldId="491"/>
        </pc:sldMkLst>
      </pc:sldChg>
      <pc:sldChg chg="addSp modSp add mod">
        <pc:chgData name="Kareem Ahmed" userId="668b7c42-9793-4d96-80a6-ccc644a66bcf" providerId="ADAL" clId="{27DB6DD8-9E6F-4000-A711-379FD347395D}" dt="2025-01-16T13:35:36.195" v="547"/>
        <pc:sldMkLst>
          <pc:docMk/>
          <pc:sldMk cId="4081449117" sldId="491"/>
        </pc:sldMkLst>
      </pc:sldChg>
      <pc:sldChg chg="del">
        <pc:chgData name="Kareem Ahmed" userId="668b7c42-9793-4d96-80a6-ccc644a66bcf" providerId="ADAL" clId="{27DB6DD8-9E6F-4000-A711-379FD347395D}" dt="2025-01-16T13:13:12.374" v="214" actId="47"/>
        <pc:sldMkLst>
          <pc:docMk/>
          <pc:sldMk cId="0" sldId="492"/>
        </pc:sldMkLst>
      </pc:sldChg>
      <pc:sldChg chg="addSp delSp modSp add mod">
        <pc:chgData name="Kareem Ahmed" userId="668b7c42-9793-4d96-80a6-ccc644a66bcf" providerId="ADAL" clId="{27DB6DD8-9E6F-4000-A711-379FD347395D}" dt="2025-01-16T13:37:14.330" v="603" actId="115"/>
        <pc:sldMkLst>
          <pc:docMk/>
          <pc:sldMk cId="1563592099" sldId="492"/>
        </pc:sldMkLst>
      </pc:sldChg>
      <pc:sldChg chg="del">
        <pc:chgData name="Kareem Ahmed" userId="668b7c42-9793-4d96-80a6-ccc644a66bcf" providerId="ADAL" clId="{27DB6DD8-9E6F-4000-A711-379FD347395D}" dt="2025-01-16T13:13:12.374" v="214" actId="47"/>
        <pc:sldMkLst>
          <pc:docMk/>
          <pc:sldMk cId="0" sldId="493"/>
        </pc:sldMkLst>
      </pc:sldChg>
      <pc:sldChg chg="modSp add mod">
        <pc:chgData name="Kareem Ahmed" userId="668b7c42-9793-4d96-80a6-ccc644a66bcf" providerId="ADAL" clId="{27DB6DD8-9E6F-4000-A711-379FD347395D}" dt="2025-01-16T13:38:17.561" v="655" actId="20577"/>
        <pc:sldMkLst>
          <pc:docMk/>
          <pc:sldMk cId="1513669469" sldId="493"/>
        </pc:sldMkLst>
      </pc:sldChg>
      <pc:sldChg chg="del">
        <pc:chgData name="Kareem Ahmed" userId="668b7c42-9793-4d96-80a6-ccc644a66bcf" providerId="ADAL" clId="{27DB6DD8-9E6F-4000-A711-379FD347395D}" dt="2025-01-16T13:13:12.374" v="214" actId="47"/>
        <pc:sldMkLst>
          <pc:docMk/>
          <pc:sldMk cId="0" sldId="494"/>
        </pc:sldMkLst>
      </pc:sldChg>
      <pc:sldChg chg="del">
        <pc:chgData name="Kareem Ahmed" userId="668b7c42-9793-4d96-80a6-ccc644a66bcf" providerId="ADAL" clId="{27DB6DD8-9E6F-4000-A711-379FD347395D}" dt="2025-01-16T13:13:12.374" v="214" actId="47"/>
        <pc:sldMkLst>
          <pc:docMk/>
          <pc:sldMk cId="1389432737" sldId="495"/>
        </pc:sldMkLst>
      </pc:sldChg>
      <pc:sldMasterChg chg="delSldLayout">
        <pc:chgData name="Kareem Ahmed" userId="668b7c42-9793-4d96-80a6-ccc644a66bcf" providerId="ADAL" clId="{27DB6DD8-9E6F-4000-A711-379FD347395D}" dt="2025-01-16T13:07:44.633" v="173" actId="47"/>
        <pc:sldMasterMkLst>
          <pc:docMk/>
          <pc:sldMasterMk cId="0" sldId="2147483648"/>
        </pc:sldMasterMkLst>
        <pc:sldLayoutChg chg="del">
          <pc:chgData name="Kareem Ahmed" userId="668b7c42-9793-4d96-80a6-ccc644a66bcf" providerId="ADAL" clId="{27DB6DD8-9E6F-4000-A711-379FD347395D}" dt="2025-01-16T13:07:36.098" v="172" actId="47"/>
          <pc:sldLayoutMkLst>
            <pc:docMk/>
            <pc:sldMasterMk cId="0" sldId="2147483648"/>
            <pc:sldLayoutMk cId="0" sldId="2147483662"/>
          </pc:sldLayoutMkLst>
        </pc:sldLayoutChg>
        <pc:sldLayoutChg chg="del">
          <pc:chgData name="Kareem Ahmed" userId="668b7c42-9793-4d96-80a6-ccc644a66bcf" providerId="ADAL" clId="{27DB6DD8-9E6F-4000-A711-379FD347395D}" dt="2025-01-16T13:07:44.633" v="173" actId="47"/>
          <pc:sldLayoutMkLst>
            <pc:docMk/>
            <pc:sldMasterMk cId="0" sldId="2147483648"/>
            <pc:sldLayoutMk cId="0" sldId="2147483663"/>
          </pc:sldLayoutMkLst>
        </pc:sldLayoutChg>
      </pc:sldMasterChg>
    </pc:docChg>
  </pc:docChgLst>
  <pc:docChgLst>
    <pc:chgData name="KodsHassine" userId="S::kods.hassine@midocean.edu.km::a38286e8-f868-4b29-808a-12842d2d340e" providerId="AD" clId="Web-{AB2617DA-3115-14AF-F208-F3AE87B70CE9}"/>
    <pc:docChg chg="modSld">
      <pc:chgData name="KodsHassine" userId="S::kods.hassine@midocean.edu.km::a38286e8-f868-4b29-808a-12842d2d340e" providerId="AD" clId="Web-{AB2617DA-3115-14AF-F208-F3AE87B70CE9}" dt="2024-09-14T08:25:39.403" v="1" actId="20577"/>
      <pc:docMkLst>
        <pc:docMk/>
      </pc:docMkLst>
      <pc:sldChg chg="modSp">
        <pc:chgData name="KodsHassine" userId="S::kods.hassine@midocean.edu.km::a38286e8-f868-4b29-808a-12842d2d340e" providerId="AD" clId="Web-{AB2617DA-3115-14AF-F208-F3AE87B70CE9}" dt="2024-09-14T08:25:39.403" v="1" actId="20577"/>
        <pc:sldMkLst>
          <pc:docMk/>
          <pc:sldMk cId="0" sldId="480"/>
        </pc:sldMkLst>
      </pc:sldChg>
    </pc:docChg>
  </pc:docChgLst>
  <pc:docChgLst>
    <pc:chgData name="Kareem Ahmed" userId="668b7c42-9793-4d96-80a6-ccc644a66bcf" providerId="ADAL" clId="{E2015CFF-5737-4393-859F-D06F8E9066B9}"/>
    <pc:docChg chg="undo custSel addSld modSld">
      <pc:chgData name="Kareem Ahmed" userId="668b7c42-9793-4d96-80a6-ccc644a66bcf" providerId="ADAL" clId="{E2015CFF-5737-4393-859F-D06F8E9066B9}" dt="2025-01-29T13:01:05.892" v="195" actId="20577"/>
      <pc:docMkLst>
        <pc:docMk/>
      </pc:docMkLst>
      <pc:sldChg chg="addSp delSp modSp mod">
        <pc:chgData name="Kareem Ahmed" userId="668b7c42-9793-4d96-80a6-ccc644a66bcf" providerId="ADAL" clId="{E2015CFF-5737-4393-859F-D06F8E9066B9}" dt="2025-01-29T12:55:42.447" v="59" actId="20577"/>
        <pc:sldMkLst>
          <pc:docMk/>
          <pc:sldMk cId="0" sldId="306"/>
        </pc:sldMkLst>
        <pc:spChg chg="mod">
          <ac:chgData name="Kareem Ahmed" userId="668b7c42-9793-4d96-80a6-ccc644a66bcf" providerId="ADAL" clId="{E2015CFF-5737-4393-859F-D06F8E9066B9}" dt="2025-01-29T12:55:42.447" v="59" actId="20577"/>
          <ac:spMkLst>
            <pc:docMk/>
            <pc:sldMk cId="0" sldId="306"/>
            <ac:spMk id="3" creationId="{7B53571D-A004-8C53-A225-977B469DD658}"/>
          </ac:spMkLst>
        </pc:spChg>
      </pc:sldChg>
      <pc:sldChg chg="modSp mod">
        <pc:chgData name="Kareem Ahmed" userId="668b7c42-9793-4d96-80a6-ccc644a66bcf" providerId="ADAL" clId="{E2015CFF-5737-4393-859F-D06F8E9066B9}" dt="2025-01-29T12:57:35.260" v="142" actId="20577"/>
        <pc:sldMkLst>
          <pc:docMk/>
          <pc:sldMk cId="3373065567" sldId="481"/>
        </pc:sldMkLst>
        <pc:spChg chg="mod">
          <ac:chgData name="Kareem Ahmed" userId="668b7c42-9793-4d96-80a6-ccc644a66bcf" providerId="ADAL" clId="{E2015CFF-5737-4393-859F-D06F8E9066B9}" dt="2025-01-29T12:57:28.190" v="139" actId="1076"/>
          <ac:spMkLst>
            <pc:docMk/>
            <pc:sldMk cId="3373065567" sldId="481"/>
            <ac:spMk id="9" creationId="{C9F9222E-79E5-0B8E-6763-8243081E0122}"/>
          </ac:spMkLst>
        </pc:spChg>
        <pc:spChg chg="mod">
          <ac:chgData name="Kareem Ahmed" userId="668b7c42-9793-4d96-80a6-ccc644a66bcf" providerId="ADAL" clId="{E2015CFF-5737-4393-859F-D06F8E9066B9}" dt="2025-01-29T12:57:35.260" v="142" actId="20577"/>
          <ac:spMkLst>
            <pc:docMk/>
            <pc:sldMk cId="3373065567" sldId="481"/>
            <ac:spMk id="10" creationId="{F283AAF7-BFF2-D8AE-AC4B-F661CBCAF021}"/>
          </ac:spMkLst>
        </pc:spChg>
      </pc:sldChg>
      <pc:sldChg chg="modSp mod">
        <pc:chgData name="Kareem Ahmed" userId="668b7c42-9793-4d96-80a6-ccc644a66bcf" providerId="ADAL" clId="{E2015CFF-5737-4393-859F-D06F8E9066B9}" dt="2025-01-29T12:59:18.976" v="170" actId="113"/>
        <pc:sldMkLst>
          <pc:docMk/>
          <pc:sldMk cId="681969876" sldId="519"/>
        </pc:sldMkLst>
        <pc:spChg chg="mod">
          <ac:chgData name="Kareem Ahmed" userId="668b7c42-9793-4d96-80a6-ccc644a66bcf" providerId="ADAL" clId="{E2015CFF-5737-4393-859F-D06F8E9066B9}" dt="2025-01-29T12:59:18.976" v="170" actId="113"/>
          <ac:spMkLst>
            <pc:docMk/>
            <pc:sldMk cId="681969876" sldId="519"/>
            <ac:spMk id="10" creationId="{8FBEAC5C-4DEB-465E-3D4B-F487D1C48593}"/>
          </ac:spMkLst>
        </pc:spChg>
      </pc:sldChg>
      <pc:sldChg chg="modSp add mod">
        <pc:chgData name="Kareem Ahmed" userId="668b7c42-9793-4d96-80a6-ccc644a66bcf" providerId="ADAL" clId="{E2015CFF-5737-4393-859F-D06F8E9066B9}" dt="2025-01-29T13:01:05.892" v="195" actId="20577"/>
        <pc:sldMkLst>
          <pc:docMk/>
          <pc:sldMk cId="2246856297" sldId="55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53</a:t>
            </a:fld>
            <a:endParaRPr lang="en-US"/>
          </a:p>
        </p:txBody>
      </p:sp>
    </p:spTree>
    <p:extLst>
      <p:ext uri="{BB962C8B-B14F-4D97-AF65-F5344CB8AC3E}">
        <p14:creationId xmlns:p14="http://schemas.microsoft.com/office/powerpoint/2010/main" val="1583991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14.xml"/><Relationship Id="rId5" Type="http://schemas.openxmlformats.org/officeDocument/2006/relationships/image" Target="../media/image12.png"/><Relationship Id="rId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574971" y="-400050"/>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cs typeface="+mj-cs"/>
            </a:endParaRPr>
          </a:p>
        </p:txBody>
      </p:sp>
      <p:sp>
        <p:nvSpPr>
          <p:cNvPr id="30" name="TextBox 29"/>
          <p:cNvSpPr txBox="1"/>
          <p:nvPr/>
        </p:nvSpPr>
        <p:spPr>
          <a:xfrm>
            <a:off x="8310112" y="4083260"/>
            <a:ext cx="2049265" cy="830997"/>
          </a:xfrm>
          <a:prstGeom prst="rect">
            <a:avLst/>
          </a:prstGeom>
          <a:noFill/>
        </p:spPr>
        <p:txBody>
          <a:bodyPr wrap="square" rtlCol="0">
            <a:spAutoFit/>
          </a:bodyPr>
          <a:lstStyle/>
          <a:p>
            <a:pPr algn="ctr"/>
            <a:r>
              <a:rPr lang="ar-EG" sz="2400" b="1" dirty="0">
                <a:latin typeface="Alexandria" charset="0"/>
                <a:cs typeface="+mj-cs"/>
              </a:rPr>
              <a:t>إعداد </a:t>
            </a:r>
          </a:p>
          <a:p>
            <a:pPr algn="ctr"/>
            <a:r>
              <a:rPr lang="ar-EG" sz="2400" b="1" dirty="0">
                <a:latin typeface="Alexandria" charset="0"/>
                <a:cs typeface="+mj-cs"/>
              </a:rPr>
              <a:t>د. كريم أحمد </a:t>
            </a:r>
            <a:endParaRPr lang="en-US" sz="2400" b="1" dirty="0">
              <a:latin typeface="Alexandria" charset="0"/>
              <a:cs typeface="+mj-cs"/>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mj-cs"/>
            </a:endParaRPr>
          </a:p>
        </p:txBody>
      </p:sp>
      <p:sp>
        <p:nvSpPr>
          <p:cNvPr id="46" name="TextBox 45"/>
          <p:cNvSpPr txBox="1"/>
          <p:nvPr/>
        </p:nvSpPr>
        <p:spPr>
          <a:xfrm>
            <a:off x="7905506" y="2774740"/>
            <a:ext cx="2858475" cy="830997"/>
          </a:xfrm>
          <a:prstGeom prst="rect">
            <a:avLst/>
          </a:prstGeom>
          <a:noFill/>
        </p:spPr>
        <p:txBody>
          <a:bodyPr wrap="none" rtlCol="0">
            <a:spAutoFit/>
          </a:bodyPr>
          <a:lstStyle/>
          <a:p>
            <a:pPr algn="ctr"/>
            <a:r>
              <a:rPr lang="en-US" sz="2400" b="1" dirty="0">
                <a:latin typeface="Alexandria" charset="0"/>
                <a:cs typeface="+mj-cs"/>
              </a:rPr>
              <a:t>MKT111</a:t>
            </a:r>
          </a:p>
          <a:p>
            <a:pPr algn="ctr"/>
            <a:r>
              <a:rPr lang="ar-EG" sz="2400" b="1" dirty="0">
                <a:latin typeface="Alexandria" charset="0"/>
                <a:cs typeface="+mj-cs"/>
              </a:rPr>
              <a:t>مقدمة في التسويق الرقمي </a:t>
            </a:r>
            <a:endParaRPr lang="en-US" sz="2400" b="1" dirty="0">
              <a:latin typeface="Alexandria" charset="0"/>
              <a:cs typeface="+mj-cs"/>
            </a:endParaRPr>
          </a:p>
        </p:txBody>
      </p:sp>
      <p:sp>
        <p:nvSpPr>
          <p:cNvPr id="14" name="Oval 13"/>
          <p:cNvSpPr/>
          <p:nvPr/>
        </p:nvSpPr>
        <p:spPr>
          <a:xfrm>
            <a:off x="-429057" y="0"/>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cs typeface="+mj-cs"/>
            </a:endParaRP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771135" y="180698"/>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cs typeface="+mj-cs"/>
            </a:endParaRPr>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470923" y="2899911"/>
            <a:ext cx="5096267" cy="769441"/>
          </a:xfrm>
          <a:prstGeom prst="rect">
            <a:avLst/>
          </a:prstGeom>
          <a:noFill/>
        </p:spPr>
        <p:txBody>
          <a:bodyPr wrap="none" rtlCol="0">
            <a:spAutoFit/>
          </a:bodyPr>
          <a:lstStyle/>
          <a:p>
            <a:r>
              <a:rPr lang="ar-EG" sz="4400" b="1" dirty="0">
                <a:solidFill>
                  <a:srgbClr val="00B0F0"/>
                </a:solidFill>
                <a:latin typeface="Alexandria" charset="0"/>
                <a:cs typeface="+mj-cs"/>
              </a:rPr>
              <a:t>مقدمة في التسويق الرقمي </a:t>
            </a:r>
            <a:endParaRPr lang="en-US" sz="4400" b="1" dirty="0">
              <a:solidFill>
                <a:srgbClr val="00B0F0"/>
              </a:solidFill>
              <a:latin typeface="Alexandria" charset="0"/>
              <a:cs typeface="+mj-cs"/>
            </a:endParaRPr>
          </a:p>
        </p:txBody>
      </p:sp>
      <p:sp>
        <p:nvSpPr>
          <p:cNvPr id="10" name="Rectangle: Rounded Corners 9"/>
          <p:cNvSpPr/>
          <p:nvPr/>
        </p:nvSpPr>
        <p:spPr>
          <a:xfrm>
            <a:off x="7489638" y="39274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tx1"/>
                </a:solidFill>
                <a:latin typeface="Alexandria" charset="0"/>
                <a:cs typeface="+mj-cs"/>
              </a:rPr>
              <a:t>المحاضرة الخامسة    </a:t>
            </a:r>
            <a:endParaRPr lang="en-US" sz="2800" b="1" dirty="0">
              <a:solidFill>
                <a:schemeClr val="tx1"/>
              </a:solidFill>
              <a:latin typeface="Alexandria" charset="0"/>
              <a:cs typeface="+mj-cs"/>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371306F5-476E-1B99-19DD-BBE1E03C9120}"/>
              </a:ext>
            </a:extLst>
          </p:cNvPr>
          <p:cNvSpPr txBox="1"/>
          <p:nvPr/>
        </p:nvSpPr>
        <p:spPr>
          <a:xfrm>
            <a:off x="8041522" y="4502115"/>
            <a:ext cx="2412840" cy="707886"/>
          </a:xfrm>
          <a:prstGeom prst="rect">
            <a:avLst/>
          </a:prstGeom>
          <a:noFill/>
        </p:spPr>
        <p:txBody>
          <a:bodyPr wrap="none" rtlCol="0">
            <a:spAutoFit/>
          </a:bodyPr>
          <a:lstStyle/>
          <a:p>
            <a:pPr algn="ctr"/>
            <a:r>
              <a:rPr lang="en-US" sz="2000" b="1" dirty="0">
                <a:latin typeface="Alexandria" charset="0"/>
                <a:cs typeface="+mj-cs"/>
              </a:rPr>
              <a:t>MKT111</a:t>
            </a:r>
          </a:p>
          <a:p>
            <a:pPr algn="ctr"/>
            <a:r>
              <a:rPr lang="ar-EG" sz="2000" b="1" dirty="0">
                <a:latin typeface="Alexandria" charset="0"/>
                <a:cs typeface="+mj-cs"/>
              </a:rPr>
              <a:t>مقدمة في التسويق الرقمي </a:t>
            </a:r>
            <a:endParaRPr lang="en-US" sz="2000" b="1" dirty="0">
              <a:latin typeface="Alexandria" charset="0"/>
              <a:cs typeface="+mj-cs"/>
            </a:endParaRPr>
          </a:p>
        </p:txBody>
      </p:sp>
      <p:sp>
        <p:nvSpPr>
          <p:cNvPr id="7" name="TextBox 6">
            <a:extLst>
              <a:ext uri="{FF2B5EF4-FFF2-40B4-BE49-F238E27FC236}">
                <a16:creationId xmlns:a16="http://schemas.microsoft.com/office/drawing/2014/main" id="{E6E5ABFF-1903-4C22-B095-BBD81AFC9327}"/>
              </a:ext>
            </a:extLst>
          </p:cNvPr>
          <p:cNvSpPr txBox="1"/>
          <p:nvPr/>
        </p:nvSpPr>
        <p:spPr>
          <a:xfrm>
            <a:off x="8223309" y="5807114"/>
            <a:ext cx="2049265" cy="707886"/>
          </a:xfrm>
          <a:prstGeom prst="rect">
            <a:avLst/>
          </a:prstGeom>
          <a:noFill/>
        </p:spPr>
        <p:txBody>
          <a:bodyPr wrap="square" rtlCol="0">
            <a:spAutoFit/>
          </a:bodyPr>
          <a:lstStyle/>
          <a:p>
            <a:pPr algn="ctr"/>
            <a:r>
              <a:rPr lang="ar-EG" sz="2000" b="1" dirty="0">
                <a:solidFill>
                  <a:schemeClr val="bg1"/>
                </a:solidFill>
                <a:latin typeface="Alexandria" charset="0"/>
                <a:cs typeface="+mj-cs"/>
              </a:rPr>
              <a:t>إعداد </a:t>
            </a:r>
          </a:p>
          <a:p>
            <a:pPr algn="ctr"/>
            <a:r>
              <a:rPr lang="ar-EG" sz="2000" b="1" dirty="0">
                <a:solidFill>
                  <a:schemeClr val="bg1"/>
                </a:solidFill>
                <a:latin typeface="Alexandria" charset="0"/>
                <a:cs typeface="+mj-cs"/>
              </a:rPr>
              <a:t>د. كريم أحمد </a:t>
            </a:r>
            <a:endParaRPr lang="en-US" sz="2000" b="1" dirty="0">
              <a:solidFill>
                <a:schemeClr val="bg1"/>
              </a:solidFill>
              <a:latin typeface="Alexandria" charset="0"/>
              <a:cs typeface="+mj-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EF06D9-0B64-55D8-9001-B44CDC4E45EC}"/>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1B7A8901-99AB-89E1-DAC2-163937AD645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C2AB7845-4F78-B92A-C003-BD3C1E6662D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Google Shape;115;p2">
            <a:extLst>
              <a:ext uri="{FF2B5EF4-FFF2-40B4-BE49-F238E27FC236}">
                <a16:creationId xmlns:a16="http://schemas.microsoft.com/office/drawing/2014/main" id="{A73DF97C-BD30-CF17-D304-6E1C14C5658A}"/>
              </a:ext>
            </a:extLst>
          </p:cNvPr>
          <p:cNvSpPr/>
          <p:nvPr/>
        </p:nvSpPr>
        <p:spPr>
          <a:xfrm>
            <a:off x="3100511" y="1891888"/>
            <a:ext cx="5568249" cy="2793419"/>
          </a:xfrm>
          <a:prstGeom prst="roundRect">
            <a:avLst>
              <a:gd name="adj" fmla="val 6140"/>
            </a:avLst>
          </a:prstGeom>
          <a:solidFill>
            <a:srgbClr val="FFD966">
              <a:alpha val="61960"/>
            </a:srgbClr>
          </a:solidFill>
          <a:ln w="19050">
            <a:solidFill>
              <a:schemeClr val="tx1"/>
            </a:solid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lnSpc>
                <a:spcPct val="200000"/>
              </a:lnSpc>
              <a:spcBef>
                <a:spcPts val="0"/>
              </a:spcBef>
              <a:spcAft>
                <a:spcPts val="0"/>
              </a:spcAft>
              <a:buNone/>
            </a:pPr>
            <a:r>
              <a:rPr lang="ar-EG" sz="3400" b="1" i="0" u="none" strike="noStrike" cap="none" dirty="0">
                <a:solidFill>
                  <a:schemeClr val="dk1"/>
                </a:solidFill>
                <a:latin typeface="Calibri"/>
                <a:ea typeface="Calibri"/>
                <a:cs typeface="+mj-cs"/>
                <a:sym typeface="Calibri"/>
              </a:rPr>
              <a:t>عنوان المحاضرة</a:t>
            </a:r>
            <a:br>
              <a:rPr lang="ar-EG" sz="3400" b="1" i="0" u="none" strike="noStrike" cap="none" dirty="0">
                <a:solidFill>
                  <a:schemeClr val="dk1"/>
                </a:solidFill>
                <a:latin typeface="Calibri"/>
                <a:ea typeface="Calibri"/>
                <a:cs typeface="+mj-cs"/>
                <a:sym typeface="Calibri"/>
              </a:rPr>
            </a:br>
            <a:r>
              <a:rPr lang="ar-EG" sz="3400" b="1" dirty="0">
                <a:solidFill>
                  <a:schemeClr val="dk1"/>
                </a:solidFill>
                <a:latin typeface="Calibri"/>
                <a:ea typeface="Calibri"/>
                <a:cs typeface="+mj-cs"/>
                <a:sym typeface="Calibri"/>
              </a:rPr>
              <a:t>استراتيجية التسويق الرقمي </a:t>
            </a:r>
            <a:endParaRPr lang="ar-EG" sz="3400" b="1" i="0" u="none" strike="noStrike" cap="none" dirty="0">
              <a:solidFill>
                <a:schemeClr val="dk1"/>
              </a:solidFill>
              <a:latin typeface="Calibri"/>
              <a:ea typeface="Calibri"/>
              <a:cs typeface="+mj-cs"/>
              <a:sym typeface="Calibri"/>
            </a:endParaRPr>
          </a:p>
        </p:txBody>
      </p:sp>
      <p:sp>
        <p:nvSpPr>
          <p:cNvPr id="3" name="Rectangle 2">
            <a:extLst>
              <a:ext uri="{FF2B5EF4-FFF2-40B4-BE49-F238E27FC236}">
                <a16:creationId xmlns:a16="http://schemas.microsoft.com/office/drawing/2014/main" id="{9D7DC17E-B322-8346-AE62-EB10AC665F11}"/>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649050000"/>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B45C6ED8-3640-F959-B354-C96D1467A69F}"/>
              </a:ext>
            </a:extLst>
          </p:cNvPr>
          <p:cNvSpPr txBox="1"/>
          <p:nvPr/>
        </p:nvSpPr>
        <p:spPr>
          <a:xfrm>
            <a:off x="9579935" y="894259"/>
            <a:ext cx="2169042" cy="523220"/>
          </a:xfrm>
          <a:prstGeom prst="rect">
            <a:avLst/>
          </a:prstGeom>
          <a:solidFill>
            <a:schemeClr val="accent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ar-EG" sz="2800" b="1" dirty="0">
                <a:latin typeface="Tajawal Medium" panose="00000600000000000000" pitchFamily="2" charset="-78"/>
                <a:cs typeface="+mj-cs"/>
              </a:rPr>
              <a:t>أهداف المحاضرة</a:t>
            </a:r>
            <a:endParaRPr lang="en-US" sz="2800" b="1" dirty="0">
              <a:latin typeface="Tajawal Medium" panose="00000600000000000000" pitchFamily="2" charset="-78"/>
              <a:cs typeface="+mj-cs"/>
            </a:endParaRPr>
          </a:p>
        </p:txBody>
      </p:sp>
      <p:sp>
        <p:nvSpPr>
          <p:cNvPr id="3" name="Rectangle 2">
            <a:extLst>
              <a:ext uri="{FF2B5EF4-FFF2-40B4-BE49-F238E27FC236}">
                <a16:creationId xmlns:a16="http://schemas.microsoft.com/office/drawing/2014/main" id="{7B53571D-A004-8C53-A225-977B469DD658}"/>
              </a:ext>
            </a:extLst>
          </p:cNvPr>
          <p:cNvSpPr>
            <a:spLocks noChangeArrowheads="1"/>
          </p:cNvSpPr>
          <p:nvPr/>
        </p:nvSpPr>
        <p:spPr bwMode="auto">
          <a:xfrm>
            <a:off x="645414" y="2224661"/>
            <a:ext cx="10901171" cy="3349571"/>
          </a:xfrm>
          <a:prstGeom prst="rect">
            <a:avLst/>
          </a:prstGeom>
          <a:ln w="19050"/>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r" defTabSz="914400" rtl="1" eaLnBrk="0" fontAlgn="base" latinLnBrk="0" hangingPunct="0">
              <a:lnSpc>
                <a:spcPct val="150000"/>
              </a:lnSpc>
              <a:spcBef>
                <a:spcPct val="0"/>
              </a:spcBef>
              <a:spcAft>
                <a:spcPct val="0"/>
              </a:spcAft>
              <a:buClrTx/>
              <a:buSzTx/>
              <a:tabLst/>
            </a:pPr>
            <a:r>
              <a:rPr lang="ar-EG" altLang="en-US" sz="2400" dirty="0">
                <a:solidFill>
                  <a:schemeClr val="tx1"/>
                </a:solidFill>
                <a:cs typeface="+mj-cs"/>
              </a:rPr>
              <a:t>تهدف هذه المحاضرة إلى تحقيق ما يلي:</a:t>
            </a:r>
          </a:p>
          <a:p>
            <a:pPr marL="457200" marR="0" lvl="0" indent="-457200" algn="r" defTabSz="914400" rtl="1" eaLnBrk="0" fontAlgn="base" latinLnBrk="0" hangingPunct="0">
              <a:lnSpc>
                <a:spcPct val="150000"/>
              </a:lnSpc>
              <a:spcBef>
                <a:spcPct val="0"/>
              </a:spcBef>
              <a:spcAft>
                <a:spcPct val="0"/>
              </a:spcAft>
              <a:buClrTx/>
              <a:buSzTx/>
              <a:buFont typeface="+mj-lt"/>
              <a:buAutoNum type="arabicPeriod"/>
              <a:tabLst/>
            </a:pPr>
            <a:r>
              <a:rPr lang="en-US" altLang="en-US" sz="2400" dirty="0">
                <a:solidFill>
                  <a:schemeClr val="tx1"/>
                </a:solidFill>
                <a:cs typeface="+mj-cs"/>
              </a:rPr>
              <a:t> </a:t>
            </a:r>
            <a:r>
              <a:rPr lang="ar-EG" sz="2400" dirty="0"/>
              <a:t>فهم مفهوم الاستراتيجية في التسويق الرقمي.</a:t>
            </a:r>
          </a:p>
          <a:p>
            <a:pPr marL="457200" marR="0" lvl="0" indent="-457200" algn="r" defTabSz="914400" rtl="1" eaLnBrk="0" fontAlgn="base" latinLnBrk="0" hangingPunct="0">
              <a:lnSpc>
                <a:spcPct val="150000"/>
              </a:lnSpc>
              <a:spcBef>
                <a:spcPct val="0"/>
              </a:spcBef>
              <a:spcAft>
                <a:spcPct val="0"/>
              </a:spcAft>
              <a:buClrTx/>
              <a:buSzTx/>
              <a:buFont typeface="+mj-lt"/>
              <a:buAutoNum type="arabicPeriod"/>
              <a:tabLst/>
            </a:pPr>
            <a:r>
              <a:rPr lang="ar-EG" altLang="en-US" sz="2400" dirty="0">
                <a:solidFill>
                  <a:schemeClr val="tx1"/>
                </a:solidFill>
                <a:cs typeface="+mj-cs"/>
              </a:rPr>
              <a:t>ربط عناصر البيئة الخارجية والداخلية باستراتيجية الشركة من خلال تحليل </a:t>
            </a:r>
            <a:r>
              <a:rPr lang="en-US" altLang="en-US" sz="2400" dirty="0">
                <a:solidFill>
                  <a:schemeClr val="tx1"/>
                </a:solidFill>
                <a:latin typeface="Times New Roman" panose="02020603050405020304" pitchFamily="18" charset="0"/>
                <a:cs typeface="Times New Roman" panose="02020603050405020304" pitchFamily="18" charset="0"/>
              </a:rPr>
              <a:t>SWOT</a:t>
            </a:r>
            <a:r>
              <a:rPr lang="ar-EG" altLang="en-US" sz="2400" dirty="0">
                <a:solidFill>
                  <a:schemeClr val="tx1"/>
                </a:solidFill>
                <a:cs typeface="+mj-cs"/>
              </a:rPr>
              <a:t>.</a:t>
            </a:r>
            <a:endParaRPr lang="en-US" altLang="en-US" sz="2400" dirty="0">
              <a:solidFill>
                <a:schemeClr val="tx1"/>
              </a:solidFill>
              <a:cs typeface="+mj-cs"/>
            </a:endParaRPr>
          </a:p>
          <a:p>
            <a:pPr marL="457200" marR="0" lvl="0" indent="-457200" algn="r" defTabSz="914400" rtl="1" eaLnBrk="0" fontAlgn="base" latinLnBrk="0" hangingPunct="0">
              <a:lnSpc>
                <a:spcPct val="150000"/>
              </a:lnSpc>
              <a:spcBef>
                <a:spcPct val="0"/>
              </a:spcBef>
              <a:spcAft>
                <a:spcPct val="0"/>
              </a:spcAft>
              <a:buClrTx/>
              <a:buSzTx/>
              <a:buFont typeface="+mj-lt"/>
              <a:buAutoNum type="arabicPeriod"/>
              <a:tabLst/>
            </a:pPr>
            <a:r>
              <a:rPr lang="ar-EG" altLang="en-US" sz="2400" dirty="0">
                <a:solidFill>
                  <a:schemeClr val="tx1"/>
                </a:solidFill>
                <a:cs typeface="+mj-cs"/>
              </a:rPr>
              <a:t>فهم أدوات تحليل البيئة الخارجية (تحليل </a:t>
            </a:r>
            <a:r>
              <a:rPr lang="en-US" altLang="en-US" sz="2400" dirty="0">
                <a:solidFill>
                  <a:schemeClr val="tx1"/>
                </a:solidFill>
                <a:latin typeface="Times New Roman" panose="02020603050405020304" pitchFamily="18" charset="0"/>
                <a:cs typeface="Times New Roman" panose="02020603050405020304" pitchFamily="18" charset="0"/>
              </a:rPr>
              <a:t>PESTEL</a:t>
            </a:r>
            <a:r>
              <a:rPr lang="ar-EG" altLang="en-US" sz="2400" dirty="0">
                <a:solidFill>
                  <a:schemeClr val="tx1"/>
                </a:solidFill>
                <a:cs typeface="+mj-cs"/>
              </a:rPr>
              <a:t>، وتحليل </a:t>
            </a:r>
            <a:r>
              <a:rPr lang="ar-EG" altLang="en-US" sz="2400" dirty="0" err="1">
                <a:solidFill>
                  <a:schemeClr val="tx1"/>
                </a:solidFill>
                <a:cs typeface="+mj-cs"/>
              </a:rPr>
              <a:t>بورتر</a:t>
            </a:r>
            <a:r>
              <a:rPr lang="ar-EG" altLang="en-US" sz="2400" dirty="0">
                <a:solidFill>
                  <a:schemeClr val="tx1"/>
                </a:solidFill>
                <a:cs typeface="+mj-cs"/>
              </a:rPr>
              <a:t>).</a:t>
            </a:r>
            <a:endParaRPr lang="en-US" altLang="en-US" sz="2400" dirty="0">
              <a:solidFill>
                <a:schemeClr val="tx1"/>
              </a:solidFill>
              <a:cs typeface="+mj-cs"/>
            </a:endParaRPr>
          </a:p>
          <a:p>
            <a:pPr marL="457200" marR="0" lvl="0" indent="-457200" algn="r" defTabSz="914400" rtl="1" eaLnBrk="0" fontAlgn="base" latinLnBrk="0" hangingPunct="0">
              <a:lnSpc>
                <a:spcPct val="150000"/>
              </a:lnSpc>
              <a:spcBef>
                <a:spcPct val="0"/>
              </a:spcBef>
              <a:spcAft>
                <a:spcPct val="0"/>
              </a:spcAft>
              <a:buClrTx/>
              <a:buSzTx/>
              <a:buFont typeface="+mj-lt"/>
              <a:buAutoNum type="arabicPeriod"/>
              <a:tabLst/>
            </a:pPr>
            <a:r>
              <a:rPr lang="ar-EG" altLang="en-US" sz="2400" dirty="0">
                <a:solidFill>
                  <a:schemeClr val="tx1"/>
                </a:solidFill>
                <a:cs typeface="+mj-cs"/>
              </a:rPr>
              <a:t>فهم أدوات تحليل البيئة الداخلية (تحليل </a:t>
            </a:r>
            <a:r>
              <a:rPr lang="en-US" altLang="en-US" sz="2400" dirty="0">
                <a:solidFill>
                  <a:schemeClr val="tx1"/>
                </a:solidFill>
                <a:latin typeface="Times New Roman" panose="02020603050405020304" pitchFamily="18" charset="0"/>
                <a:cs typeface="Times New Roman" panose="02020603050405020304" pitchFamily="18" charset="0"/>
              </a:rPr>
              <a:t>VRIO</a:t>
            </a:r>
            <a:r>
              <a:rPr lang="ar-EG" altLang="en-US" sz="2400" dirty="0">
                <a:solidFill>
                  <a:schemeClr val="tx1"/>
                </a:solidFill>
                <a:cs typeface="+mj-cs"/>
              </a:rPr>
              <a:t>). </a:t>
            </a:r>
          </a:p>
          <a:p>
            <a:pPr marL="457200" marR="0" lvl="0" indent="-457200" algn="r" defTabSz="914400" rtl="1" eaLnBrk="0" fontAlgn="base" latinLnBrk="0" hangingPunct="0">
              <a:lnSpc>
                <a:spcPct val="150000"/>
              </a:lnSpc>
              <a:spcBef>
                <a:spcPct val="0"/>
              </a:spcBef>
              <a:spcAft>
                <a:spcPct val="0"/>
              </a:spcAft>
              <a:buClrTx/>
              <a:buSzTx/>
              <a:buFont typeface="+mj-lt"/>
              <a:buAutoNum type="arabicPeriod"/>
              <a:tabLst/>
            </a:pPr>
            <a:r>
              <a:rPr lang="ar-EG" sz="2400" dirty="0"/>
              <a:t>تطوير استراتيجية تسويق رقمي فعالة</a:t>
            </a:r>
            <a:r>
              <a:rPr lang="ar-EG" sz="2400" dirty="0">
                <a:solidFill>
                  <a:schemeClr val="tx1"/>
                </a:solidFill>
                <a:cs typeface="+mj-cs"/>
              </a:rPr>
              <a:t>. </a:t>
            </a:r>
            <a:r>
              <a:rPr lang="ar-EG" altLang="en-US" sz="2400" dirty="0">
                <a:solidFill>
                  <a:schemeClr val="tx1"/>
                </a:solidFill>
                <a:cs typeface="+mj-cs"/>
              </a:rPr>
              <a:t> </a:t>
            </a:r>
          </a:p>
        </p:txBody>
      </p:sp>
      <p:sp>
        <p:nvSpPr>
          <p:cNvPr id="2" name="Rectangle 1">
            <a:extLst>
              <a:ext uri="{FF2B5EF4-FFF2-40B4-BE49-F238E27FC236}">
                <a16:creationId xmlns:a16="http://schemas.microsoft.com/office/drawing/2014/main" id="{506FA6E5-3FCA-B93E-F43C-819162C011F8}"/>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02331F-F2FE-D408-B5A7-BBAC70F57398}"/>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93092B14-70E0-0A59-3DB5-F8924DF56046}"/>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99FEF3A2-A1C5-FA11-9C1B-39529DABF7C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C9F9222E-79E5-0B8E-6763-8243081E0122}"/>
              </a:ext>
            </a:extLst>
          </p:cNvPr>
          <p:cNvSpPr txBox="1"/>
          <p:nvPr/>
        </p:nvSpPr>
        <p:spPr>
          <a:xfrm>
            <a:off x="8612372" y="894259"/>
            <a:ext cx="3136632" cy="523220"/>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r>
              <a:rPr lang="ar-EG" sz="2800" b="1" dirty="0">
                <a:latin typeface="Tajawal Medium" panose="00000600000000000000" pitchFamily="2" charset="-78"/>
                <a:cs typeface="+mj-cs"/>
              </a:rPr>
              <a:t>موضوعات المحاضرة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F283AAF7-BFF2-D8AE-AC4B-F661CBCAF021}"/>
              </a:ext>
            </a:extLst>
          </p:cNvPr>
          <p:cNvSpPr txBox="1"/>
          <p:nvPr/>
        </p:nvSpPr>
        <p:spPr>
          <a:xfrm>
            <a:off x="520700" y="1848053"/>
            <a:ext cx="11150600" cy="390395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cs typeface="+mj-cs"/>
              </a:rPr>
              <a:t>تتناول المحاضرة الموضوعات التالية:</a:t>
            </a:r>
          </a:p>
          <a:p>
            <a:pPr algn="just" rtl="1">
              <a:lnSpc>
                <a:spcPct val="150000"/>
              </a:lnSpc>
            </a:pPr>
            <a:r>
              <a:rPr lang="ar-EG" sz="2400" dirty="0">
                <a:cs typeface="+mj-cs"/>
              </a:rPr>
              <a:t>1- </a:t>
            </a:r>
            <a:r>
              <a:rPr lang="en-US" sz="2400" dirty="0">
                <a:cs typeface="+mj-cs"/>
              </a:rPr>
              <a:t> </a:t>
            </a:r>
            <a:r>
              <a:rPr lang="ar-EG" sz="2400" dirty="0">
                <a:latin typeface="Tajawal Medium" panose="00000600000000000000" pitchFamily="2" charset="-78"/>
                <a:cs typeface="+mj-cs"/>
              </a:rPr>
              <a:t>ما هي استراتيجية التسويق الرقمي؟</a:t>
            </a:r>
            <a:endParaRPr lang="en-US" sz="2400" dirty="0">
              <a:latin typeface="Tajawal Medium" panose="00000600000000000000" pitchFamily="2" charset="-78"/>
              <a:cs typeface="+mj-cs"/>
            </a:endParaRPr>
          </a:p>
          <a:p>
            <a:pPr algn="just" rtl="1">
              <a:lnSpc>
                <a:spcPct val="150000"/>
              </a:lnSpc>
            </a:pPr>
            <a:r>
              <a:rPr lang="ar-EG" sz="2400" dirty="0">
                <a:latin typeface="Tajawal Medium" panose="00000600000000000000" pitchFamily="2" charset="-78"/>
                <a:cs typeface="+mj-cs"/>
              </a:rPr>
              <a:t>2- تحليل </a:t>
            </a:r>
            <a:r>
              <a:rPr lang="en-US" sz="2400" dirty="0">
                <a:latin typeface="Times New Roman" panose="02020603050405020304" pitchFamily="18" charset="0"/>
                <a:cs typeface="+mj-cs"/>
              </a:rPr>
              <a:t>SWOT</a:t>
            </a:r>
            <a:r>
              <a:rPr lang="ar-EG" sz="2400" dirty="0">
                <a:latin typeface="Times New Roman" panose="02020603050405020304" pitchFamily="18" charset="0"/>
                <a:cs typeface="+mj-cs"/>
              </a:rPr>
              <a:t>. </a:t>
            </a:r>
          </a:p>
          <a:p>
            <a:pPr algn="just" rtl="1">
              <a:lnSpc>
                <a:spcPct val="150000"/>
              </a:lnSpc>
            </a:pPr>
            <a:r>
              <a:rPr lang="ar-EG" sz="2400" dirty="0">
                <a:latin typeface="Times New Roman" panose="02020603050405020304" pitchFamily="18" charset="0"/>
                <a:cs typeface="+mj-cs"/>
              </a:rPr>
              <a:t>3- تحليل البيئة الخارجية العامة من خلال أداة </a:t>
            </a:r>
            <a:r>
              <a:rPr lang="en-US" sz="2400" dirty="0">
                <a:latin typeface="Times New Roman" panose="02020603050405020304" pitchFamily="18" charset="0"/>
                <a:cs typeface="+mj-cs"/>
              </a:rPr>
              <a:t>PESTEL</a:t>
            </a:r>
            <a:r>
              <a:rPr lang="ar-EG" sz="2400" dirty="0">
                <a:latin typeface="Times New Roman" panose="02020603050405020304" pitchFamily="18" charset="0"/>
                <a:cs typeface="+mj-cs"/>
              </a:rPr>
              <a:t>.</a:t>
            </a:r>
            <a:endParaRPr lang="en-US" sz="2400" dirty="0">
              <a:latin typeface="Times New Roman" panose="02020603050405020304" pitchFamily="18" charset="0"/>
              <a:cs typeface="+mj-cs"/>
            </a:endParaRPr>
          </a:p>
          <a:p>
            <a:pPr algn="just" rtl="1">
              <a:lnSpc>
                <a:spcPct val="150000"/>
              </a:lnSpc>
            </a:pPr>
            <a:r>
              <a:rPr lang="ar-EG" sz="2400" dirty="0">
                <a:latin typeface="Times New Roman" panose="02020603050405020304" pitchFamily="18" charset="0"/>
                <a:cs typeface="+mj-cs"/>
              </a:rPr>
              <a:t>4- تحليل البيئة الخارجية الخاصة من خلال نموذج </a:t>
            </a:r>
            <a:r>
              <a:rPr lang="ar-EG" sz="2400" dirty="0" err="1">
                <a:latin typeface="Times New Roman" panose="02020603050405020304" pitchFamily="18" charset="0"/>
                <a:cs typeface="+mj-cs"/>
              </a:rPr>
              <a:t>بورتر</a:t>
            </a:r>
            <a:r>
              <a:rPr lang="ar-EG" sz="2400" dirty="0">
                <a:latin typeface="Times New Roman" panose="02020603050405020304" pitchFamily="18" charset="0"/>
                <a:cs typeface="+mj-cs"/>
              </a:rPr>
              <a:t>.</a:t>
            </a:r>
            <a:endParaRPr lang="en-US" sz="2400" dirty="0">
              <a:latin typeface="Times New Roman" panose="02020603050405020304" pitchFamily="18" charset="0"/>
              <a:cs typeface="+mj-cs"/>
            </a:endParaRPr>
          </a:p>
          <a:p>
            <a:pPr algn="just" rtl="1">
              <a:lnSpc>
                <a:spcPct val="150000"/>
              </a:lnSpc>
            </a:pPr>
            <a:r>
              <a:rPr lang="ar-EG" sz="2400" dirty="0">
                <a:latin typeface="Times New Roman" panose="02020603050405020304" pitchFamily="18" charset="0"/>
                <a:cs typeface="+mj-cs"/>
              </a:rPr>
              <a:t>5- تحليل البيئة الداخلية للمنظمة من خلال نموذج </a:t>
            </a:r>
            <a:r>
              <a:rPr lang="en-US" sz="2400" dirty="0">
                <a:latin typeface="Times New Roman" panose="02020603050405020304" pitchFamily="18" charset="0"/>
                <a:cs typeface="+mj-cs"/>
              </a:rPr>
              <a:t>VRIO</a:t>
            </a:r>
            <a:r>
              <a:rPr lang="ar-EG" sz="2400" dirty="0">
                <a:latin typeface="Times New Roman" panose="02020603050405020304" pitchFamily="18" charset="0"/>
                <a:cs typeface="+mj-cs"/>
              </a:rPr>
              <a:t>.</a:t>
            </a:r>
            <a:endParaRPr lang="en-US" sz="2400" dirty="0">
              <a:latin typeface="Times New Roman" panose="02020603050405020304" pitchFamily="18" charset="0"/>
              <a:cs typeface="+mj-cs"/>
            </a:endParaRPr>
          </a:p>
          <a:p>
            <a:pPr algn="just" rtl="1">
              <a:lnSpc>
                <a:spcPct val="150000"/>
              </a:lnSpc>
            </a:pPr>
            <a:r>
              <a:rPr lang="ar-EG" sz="2400" dirty="0">
                <a:latin typeface="Times New Roman" panose="02020603050405020304" pitchFamily="18" charset="0"/>
                <a:cs typeface="+mj-cs"/>
              </a:rPr>
              <a:t>6- صياغة استراتيجية التسويق الرقمي. </a:t>
            </a:r>
          </a:p>
        </p:txBody>
      </p:sp>
      <p:sp>
        <p:nvSpPr>
          <p:cNvPr id="2" name="Rectangle 1">
            <a:extLst>
              <a:ext uri="{FF2B5EF4-FFF2-40B4-BE49-F238E27FC236}">
                <a16:creationId xmlns:a16="http://schemas.microsoft.com/office/drawing/2014/main" id="{593B772D-0044-F565-2E9F-6DD8F89A5115}"/>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3373065567"/>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C5A79D-7754-FE54-3CE0-0DF7B513B27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32696A6-6D03-359C-52CD-BE96EBB15D7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AC789184-8DBC-48E9-D189-27EEC418610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22FA7C92-2D95-7764-46C1-195EC7EBE547}"/>
              </a:ext>
            </a:extLst>
          </p:cNvPr>
          <p:cNvSpPr txBox="1"/>
          <p:nvPr/>
        </p:nvSpPr>
        <p:spPr>
          <a:xfrm>
            <a:off x="6977270" y="848005"/>
            <a:ext cx="4694030" cy="661207"/>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a:lnSpc>
                <a:spcPct val="150000"/>
              </a:lnSpc>
            </a:pPr>
            <a:r>
              <a:rPr lang="ar-EG" sz="2800" b="1" dirty="0">
                <a:latin typeface="Tajawal Medium" panose="00000600000000000000" pitchFamily="2" charset="-78"/>
                <a:cs typeface="+mj-cs"/>
              </a:rPr>
              <a:t>ما هي استراتيجية التسويق الرقمي؟  </a:t>
            </a:r>
          </a:p>
        </p:txBody>
      </p:sp>
      <p:sp>
        <p:nvSpPr>
          <p:cNvPr id="10" name="TextBox 9">
            <a:extLst>
              <a:ext uri="{FF2B5EF4-FFF2-40B4-BE49-F238E27FC236}">
                <a16:creationId xmlns:a16="http://schemas.microsoft.com/office/drawing/2014/main" id="{82136A3A-016A-F1E7-70FD-4E9474D35811}"/>
              </a:ext>
            </a:extLst>
          </p:cNvPr>
          <p:cNvSpPr txBox="1"/>
          <p:nvPr/>
        </p:nvSpPr>
        <p:spPr>
          <a:xfrm>
            <a:off x="520700" y="1862556"/>
            <a:ext cx="11150600" cy="3349956"/>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marL="0" marR="0" lvl="0" indent="0" algn="just" rtl="1">
              <a:lnSpc>
                <a:spcPct val="150000"/>
              </a:lnSpc>
              <a:spcBef>
                <a:spcPts val="0"/>
              </a:spcBef>
              <a:spcAft>
                <a:spcPts val="0"/>
              </a:spcAft>
              <a:buNone/>
            </a:pPr>
            <a:r>
              <a:rPr lang="ar-EG" sz="2400" b="1" dirty="0">
                <a:solidFill>
                  <a:schemeClr val="dk1"/>
                </a:solidFill>
                <a:latin typeface="Arial"/>
                <a:ea typeface="Arial"/>
                <a:cs typeface="+mj-cs"/>
                <a:sym typeface="Arial"/>
              </a:rPr>
              <a:t>ما هي الاستراتيجية </a:t>
            </a:r>
            <a:r>
              <a:rPr lang="en-US" sz="2400" b="1" dirty="0">
                <a:solidFill>
                  <a:schemeClr val="dk1"/>
                </a:solidFill>
                <a:latin typeface="Times New Roman" panose="02020603050405020304" pitchFamily="18" charset="0"/>
                <a:ea typeface="Arial"/>
                <a:cs typeface="Times New Roman" panose="02020603050405020304" pitchFamily="18" charset="0"/>
                <a:sym typeface="Arial"/>
              </a:rPr>
              <a:t>Strategy</a:t>
            </a:r>
            <a:r>
              <a:rPr lang="en-US" sz="2400" b="1" dirty="0">
                <a:solidFill>
                  <a:schemeClr val="dk1"/>
                </a:solidFill>
                <a:latin typeface="Arial"/>
                <a:ea typeface="Arial"/>
                <a:cs typeface="+mj-cs"/>
                <a:sym typeface="Arial"/>
              </a:rPr>
              <a:t>؟</a:t>
            </a: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الاستراتيجية هي مجموعة من القرارات والخطط المستقبلية المصممة لتحقيق أهداف محددة بطريقة منظمة ومنهجية. وتشمل الاستراتيجية تحليل الوضع الحالي، وتحديد الأهداف المرغوبة، وتطوير خطط عمل فعالة لتحقيق تلك الأهداف، واختيار الطرق والتكتيكات الملائمة لتنفيذ هذه الخطط.</a:t>
            </a: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في سياق منظمات الأعمال، تهدف الاستراتيجية إلى تحقيق ميزة تنافسية للشركة من خلال تحديد الطريقة التي تتفوق بها على المنافسين في السوق وتحقق أهدافها المالية والتنموية.</a:t>
            </a:r>
          </a:p>
        </p:txBody>
      </p:sp>
      <p:sp>
        <p:nvSpPr>
          <p:cNvPr id="2" name="Rectangle 1">
            <a:extLst>
              <a:ext uri="{FF2B5EF4-FFF2-40B4-BE49-F238E27FC236}">
                <a16:creationId xmlns:a16="http://schemas.microsoft.com/office/drawing/2014/main" id="{DC8E679C-56C7-7BC6-DB3F-D34890FDBDD9}"/>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1621918960"/>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748645-59BE-3A18-72D5-FE155FAEF431}"/>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D0F78440-EC96-B2F6-1831-A29A2CA18BAA}"/>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18D9CEB6-4FDF-DBBD-2276-1602EFB4E4C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AF9475A3-0787-49A4-F384-1A046920CD36}"/>
              </a:ext>
            </a:extLst>
          </p:cNvPr>
          <p:cNvSpPr txBox="1"/>
          <p:nvPr/>
        </p:nvSpPr>
        <p:spPr>
          <a:xfrm>
            <a:off x="6977270" y="848005"/>
            <a:ext cx="4694030" cy="661207"/>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a:lnSpc>
                <a:spcPct val="150000"/>
              </a:lnSpc>
            </a:pPr>
            <a:r>
              <a:rPr lang="ar-EG" sz="2800" b="1" dirty="0">
                <a:latin typeface="Tajawal Medium" panose="00000600000000000000" pitchFamily="2" charset="-78"/>
                <a:cs typeface="+mj-cs"/>
              </a:rPr>
              <a:t>ما هي استراتيجية التسويق الرقمي؟  </a:t>
            </a:r>
          </a:p>
        </p:txBody>
      </p:sp>
      <p:sp>
        <p:nvSpPr>
          <p:cNvPr id="10" name="TextBox 9">
            <a:extLst>
              <a:ext uri="{FF2B5EF4-FFF2-40B4-BE49-F238E27FC236}">
                <a16:creationId xmlns:a16="http://schemas.microsoft.com/office/drawing/2014/main" id="{FC9BC2EB-8E3C-CACD-8B83-70BF797DC40E}"/>
              </a:ext>
            </a:extLst>
          </p:cNvPr>
          <p:cNvSpPr txBox="1"/>
          <p:nvPr/>
        </p:nvSpPr>
        <p:spPr>
          <a:xfrm>
            <a:off x="520700" y="1862556"/>
            <a:ext cx="11150600" cy="3349956"/>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marL="0" marR="0" lvl="0" indent="0" algn="just" rtl="1">
              <a:lnSpc>
                <a:spcPct val="150000"/>
              </a:lnSpc>
              <a:spcBef>
                <a:spcPts val="0"/>
              </a:spcBef>
              <a:spcAft>
                <a:spcPts val="0"/>
              </a:spcAft>
              <a:buNone/>
            </a:pPr>
            <a:r>
              <a:rPr lang="ar-EG" sz="2400" b="1" dirty="0">
                <a:solidFill>
                  <a:schemeClr val="dk1"/>
                </a:solidFill>
                <a:latin typeface="Arial"/>
                <a:ea typeface="Arial"/>
                <a:cs typeface="+mj-cs"/>
                <a:sym typeface="Arial"/>
              </a:rPr>
              <a:t>ما هي الاستراتيجية </a:t>
            </a:r>
            <a:r>
              <a:rPr lang="en-US" sz="2400" b="1" dirty="0">
                <a:solidFill>
                  <a:schemeClr val="dk1"/>
                </a:solidFill>
                <a:latin typeface="Times New Roman" panose="02020603050405020304" pitchFamily="18" charset="0"/>
                <a:ea typeface="Arial"/>
                <a:cs typeface="Times New Roman" panose="02020603050405020304" pitchFamily="18" charset="0"/>
                <a:sym typeface="Arial"/>
              </a:rPr>
              <a:t>Strategy</a:t>
            </a:r>
            <a:r>
              <a:rPr lang="en-US" sz="2400" b="1" dirty="0">
                <a:solidFill>
                  <a:schemeClr val="dk1"/>
                </a:solidFill>
                <a:latin typeface="Arial"/>
                <a:ea typeface="Arial"/>
                <a:cs typeface="+mj-cs"/>
                <a:sym typeface="Arial"/>
              </a:rPr>
              <a:t>؟</a:t>
            </a: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تعتمد الاستراتيجية على تحليل شامل للبيئة الخارجية والقدرات الداخلية للمنظمة، وتشمل تحديد الهدف العام للمنظمة، وتحديد الخطوات اللازمة لتحقيق ذلك الهدف، وتوزيع الموارد المتاحة بشكل فعال، ومتابعة وتقييم تنفيذ الاستراتيجية لضمان تحقيق النتائج المرجوة.</a:t>
            </a: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بشكل عام، تعتبر الاستراتيجية أداة هامة للتخطيط واتخاذ القرارات في المنظمات، حيث تساعد في توجيه جهود المنظمة </a:t>
            </a:r>
            <a:r>
              <a:rPr lang="ar-EG" sz="2400" dirty="0">
                <a:latin typeface="Arial"/>
                <a:ea typeface="Arial"/>
                <a:cs typeface="+mj-cs"/>
                <a:sym typeface="Arial"/>
              </a:rPr>
              <a:t>ل</a:t>
            </a:r>
            <a:r>
              <a:rPr lang="ar-EG" sz="2400" dirty="0">
                <a:solidFill>
                  <a:schemeClr val="dk1"/>
                </a:solidFill>
                <a:latin typeface="Arial"/>
                <a:ea typeface="Arial"/>
                <a:cs typeface="+mj-cs"/>
                <a:sym typeface="Arial"/>
              </a:rPr>
              <a:t>تحقيق التطور والنجاح في مواجهة التحديات والفرص التي تواجهها المنظمة في بيئة معقدة ومتغيرة.</a:t>
            </a:r>
          </a:p>
        </p:txBody>
      </p:sp>
      <p:sp>
        <p:nvSpPr>
          <p:cNvPr id="2" name="Rectangle 1">
            <a:extLst>
              <a:ext uri="{FF2B5EF4-FFF2-40B4-BE49-F238E27FC236}">
                <a16:creationId xmlns:a16="http://schemas.microsoft.com/office/drawing/2014/main" id="{FCCAAD1A-4CD4-0164-4D2D-5C4B7124A750}"/>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1229822033"/>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5AD95E-757F-A5E8-9FB5-85075EE0BDAA}"/>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7FC79336-F1B5-3880-BD9A-4F10336CF2A5}"/>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E0AE24D1-8486-944A-AE50-EC57EED2CEA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51477DFD-19CE-A953-1489-F9FDEF8D1AE2}"/>
              </a:ext>
            </a:extLst>
          </p:cNvPr>
          <p:cNvSpPr txBox="1"/>
          <p:nvPr/>
        </p:nvSpPr>
        <p:spPr>
          <a:xfrm>
            <a:off x="6977270" y="848005"/>
            <a:ext cx="4694030" cy="661207"/>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a:lnSpc>
                <a:spcPct val="150000"/>
              </a:lnSpc>
            </a:pPr>
            <a:r>
              <a:rPr lang="ar-EG" sz="2800" b="1" dirty="0">
                <a:latin typeface="Tajawal Medium" panose="00000600000000000000" pitchFamily="2" charset="-78"/>
                <a:cs typeface="+mj-cs"/>
              </a:rPr>
              <a:t>ما هي استراتيجية التسويق الرقمي؟  </a:t>
            </a:r>
          </a:p>
        </p:txBody>
      </p:sp>
      <p:sp>
        <p:nvSpPr>
          <p:cNvPr id="10" name="TextBox 9">
            <a:extLst>
              <a:ext uri="{FF2B5EF4-FFF2-40B4-BE49-F238E27FC236}">
                <a16:creationId xmlns:a16="http://schemas.microsoft.com/office/drawing/2014/main" id="{C01B8D1E-8FDC-0F02-D00F-DE2C75BC3146}"/>
              </a:ext>
            </a:extLst>
          </p:cNvPr>
          <p:cNvSpPr txBox="1"/>
          <p:nvPr/>
        </p:nvSpPr>
        <p:spPr>
          <a:xfrm>
            <a:off x="520700" y="1862556"/>
            <a:ext cx="11150600" cy="224196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marL="0" marR="0" lvl="0" indent="0" algn="just" rtl="1">
              <a:lnSpc>
                <a:spcPct val="150000"/>
              </a:lnSpc>
              <a:spcBef>
                <a:spcPts val="0"/>
              </a:spcBef>
              <a:spcAft>
                <a:spcPts val="0"/>
              </a:spcAft>
              <a:buNone/>
            </a:pPr>
            <a:r>
              <a:rPr lang="ar-EG" sz="2400" b="1" dirty="0">
                <a:solidFill>
                  <a:schemeClr val="dk1"/>
                </a:solidFill>
                <a:latin typeface="Arial"/>
                <a:ea typeface="Arial"/>
                <a:cs typeface="+mj-cs"/>
                <a:sym typeface="Arial"/>
              </a:rPr>
              <a:t>ما هي الاستراتيجية التسويقية </a:t>
            </a:r>
            <a:r>
              <a:rPr lang="en-US" sz="2400" b="1" dirty="0">
                <a:solidFill>
                  <a:schemeClr val="dk1"/>
                </a:solidFill>
                <a:latin typeface="Times New Roman" panose="02020603050405020304" pitchFamily="18" charset="0"/>
                <a:ea typeface="Arial"/>
                <a:cs typeface="Times New Roman" panose="02020603050405020304" pitchFamily="18" charset="0"/>
                <a:sym typeface="Arial"/>
              </a:rPr>
              <a:t>Marketing Strategy</a:t>
            </a:r>
            <a:r>
              <a:rPr lang="en-US" sz="2400" b="1" dirty="0">
                <a:solidFill>
                  <a:schemeClr val="dk1"/>
                </a:solidFill>
                <a:latin typeface="Arial"/>
                <a:ea typeface="Arial"/>
                <a:cs typeface="+mj-cs"/>
                <a:sym typeface="Arial"/>
              </a:rPr>
              <a:t>؟</a:t>
            </a: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الاستراتيجية التسويقية هي خطة شاملة تهدف إلى تحقيق أهداف التسويق للشركة أو المنظمة. تعتبر الاستراتيجية التسويقية أحد العناصر الرئيسية في إدارة التسويق، وتهدف إلى تحديد كيفية تعزيز منتجات أو خدمات الشركة وترويجها وتسويقها للعملاء المستهدفين.</a:t>
            </a:r>
          </a:p>
        </p:txBody>
      </p:sp>
      <p:sp>
        <p:nvSpPr>
          <p:cNvPr id="2" name="Rectangle 1">
            <a:extLst>
              <a:ext uri="{FF2B5EF4-FFF2-40B4-BE49-F238E27FC236}">
                <a16:creationId xmlns:a16="http://schemas.microsoft.com/office/drawing/2014/main" id="{A6A171F8-8C67-BDD4-B928-E6F91EB84BC6}"/>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3781229062"/>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3A77E-217C-8D4F-919F-CCFA659D7654}"/>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4E3BDBCF-57A2-EF7D-122B-D02F54B3C46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1B018CB-0ACB-E5DD-1660-D4A8058E0B9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6ED4DBD6-D2E1-E4B7-C574-486B633AE0D1}"/>
              </a:ext>
            </a:extLst>
          </p:cNvPr>
          <p:cNvSpPr txBox="1"/>
          <p:nvPr/>
        </p:nvSpPr>
        <p:spPr>
          <a:xfrm>
            <a:off x="6977270" y="848005"/>
            <a:ext cx="4694030" cy="661207"/>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a:lnSpc>
                <a:spcPct val="150000"/>
              </a:lnSpc>
            </a:pPr>
            <a:r>
              <a:rPr lang="ar-EG" sz="2800" b="1" dirty="0">
                <a:latin typeface="Tajawal Medium" panose="00000600000000000000" pitchFamily="2" charset="-78"/>
                <a:cs typeface="+mj-cs"/>
              </a:rPr>
              <a:t>ما هي استراتيجية التسويق الرقمي؟  </a:t>
            </a:r>
          </a:p>
        </p:txBody>
      </p:sp>
      <p:sp>
        <p:nvSpPr>
          <p:cNvPr id="10" name="TextBox 9">
            <a:extLst>
              <a:ext uri="{FF2B5EF4-FFF2-40B4-BE49-F238E27FC236}">
                <a16:creationId xmlns:a16="http://schemas.microsoft.com/office/drawing/2014/main" id="{05F1E64F-755D-E4D5-7B3D-E1A27E9C79E8}"/>
              </a:ext>
            </a:extLst>
          </p:cNvPr>
          <p:cNvSpPr txBox="1"/>
          <p:nvPr/>
        </p:nvSpPr>
        <p:spPr>
          <a:xfrm>
            <a:off x="520700" y="1862556"/>
            <a:ext cx="11150600" cy="2795958"/>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marL="0" marR="0" lvl="0" indent="0" algn="just" rtl="1">
              <a:lnSpc>
                <a:spcPct val="150000"/>
              </a:lnSpc>
              <a:spcBef>
                <a:spcPts val="0"/>
              </a:spcBef>
              <a:spcAft>
                <a:spcPts val="0"/>
              </a:spcAft>
              <a:buNone/>
            </a:pPr>
            <a:r>
              <a:rPr lang="ar-EG" sz="2400" b="1" dirty="0">
                <a:solidFill>
                  <a:schemeClr val="dk1"/>
                </a:solidFill>
                <a:latin typeface="Arial"/>
                <a:ea typeface="Arial"/>
                <a:cs typeface="+mj-cs"/>
                <a:sym typeface="Arial"/>
              </a:rPr>
              <a:t>ما هي استراتيجية التسويق الرقمي </a:t>
            </a:r>
            <a:r>
              <a:rPr lang="en-US" sz="2400" b="1" dirty="0">
                <a:solidFill>
                  <a:schemeClr val="dk1"/>
                </a:solidFill>
                <a:latin typeface="Arial"/>
                <a:ea typeface="Arial"/>
                <a:cs typeface="+mj-cs"/>
                <a:sym typeface="Arial"/>
              </a:rPr>
              <a:t>Digital Marketing Strategy</a:t>
            </a:r>
            <a:r>
              <a:rPr lang="ar-EG" sz="2400" b="1" dirty="0">
                <a:solidFill>
                  <a:schemeClr val="dk1"/>
                </a:solidFill>
                <a:latin typeface="Arial"/>
                <a:ea typeface="Arial"/>
                <a:cs typeface="+mj-cs"/>
                <a:sym typeface="Arial"/>
              </a:rPr>
              <a:t>؟</a:t>
            </a: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 يتم تعريف استراتيجية التسويق الرقمي بأنها </a:t>
            </a:r>
            <a:r>
              <a:rPr lang="ar-EG" sz="2400" u="sng" dirty="0">
                <a:solidFill>
                  <a:schemeClr val="dk1"/>
                </a:solidFill>
                <a:latin typeface="Arial"/>
                <a:ea typeface="Arial"/>
                <a:cs typeface="+mj-cs"/>
                <a:sym typeface="Arial"/>
              </a:rPr>
              <a:t>القدرات والمبادرات الاستراتيجية </a:t>
            </a:r>
            <a:r>
              <a:rPr lang="en-US" sz="2400" dirty="0">
                <a:solidFill>
                  <a:schemeClr val="dk1"/>
                </a:solidFill>
                <a:latin typeface="Times New Roman" panose="02020603050405020304" pitchFamily="18" charset="0"/>
                <a:ea typeface="Arial"/>
                <a:cs typeface="Times New Roman" panose="02020603050405020304" pitchFamily="18" charset="0"/>
                <a:sym typeface="Arial"/>
              </a:rPr>
              <a:t>capabilities and strategic initiatives</a:t>
            </a:r>
            <a:r>
              <a:rPr lang="en-US" sz="2400" dirty="0">
                <a:solidFill>
                  <a:schemeClr val="dk1"/>
                </a:solidFill>
                <a:latin typeface="Arial"/>
                <a:ea typeface="Arial"/>
                <a:cs typeface="+mj-cs"/>
                <a:sym typeface="Arial"/>
              </a:rPr>
              <a:t> </a:t>
            </a:r>
            <a:r>
              <a:rPr lang="ar-EG" sz="2400" dirty="0">
                <a:solidFill>
                  <a:schemeClr val="dk1"/>
                </a:solidFill>
                <a:latin typeface="Arial"/>
                <a:ea typeface="Arial"/>
                <a:cs typeface="+mj-cs"/>
                <a:sym typeface="Arial"/>
              </a:rPr>
              <a:t> التي ينبغي اعتمادها لدعم أهداف التسويق في المنظمة من خلال استغلال وسائط الإعلام الرقمية والبيانات وتكنولوجيا التسويق. الهدف منها هو زيادة التواصل مع جمهور المنظمة عبر القنوات المتعددة باستخدام الأجهزة والمنصات الرقمية.</a:t>
            </a:r>
          </a:p>
        </p:txBody>
      </p:sp>
      <p:sp>
        <p:nvSpPr>
          <p:cNvPr id="2" name="Rectangle 1">
            <a:extLst>
              <a:ext uri="{FF2B5EF4-FFF2-40B4-BE49-F238E27FC236}">
                <a16:creationId xmlns:a16="http://schemas.microsoft.com/office/drawing/2014/main" id="{2864D8A6-4682-FFAF-C1CD-EE590BFC1066}"/>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325635753"/>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0C091B-BFC0-F404-144E-BE673AAD7A77}"/>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7F53C2DF-5059-C77A-8C45-5B2554860DFE}"/>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2ACB58AA-9809-062B-8D3E-CAE23ABBCAE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B45DFED2-3C2F-A062-C662-9A424FAE9C93}"/>
              </a:ext>
            </a:extLst>
          </p:cNvPr>
          <p:cNvSpPr txBox="1"/>
          <p:nvPr/>
        </p:nvSpPr>
        <p:spPr>
          <a:xfrm>
            <a:off x="6977270" y="848005"/>
            <a:ext cx="4694030" cy="661207"/>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a:lnSpc>
                <a:spcPct val="150000"/>
              </a:lnSpc>
            </a:pPr>
            <a:r>
              <a:rPr lang="ar-EG" sz="2800" b="1" dirty="0">
                <a:latin typeface="Tajawal Medium" panose="00000600000000000000" pitchFamily="2" charset="-78"/>
                <a:cs typeface="+mj-cs"/>
              </a:rPr>
              <a:t>ما هي استراتيجية التسويق الرقمي؟  </a:t>
            </a:r>
          </a:p>
        </p:txBody>
      </p:sp>
      <p:sp>
        <p:nvSpPr>
          <p:cNvPr id="10" name="TextBox 9">
            <a:extLst>
              <a:ext uri="{FF2B5EF4-FFF2-40B4-BE49-F238E27FC236}">
                <a16:creationId xmlns:a16="http://schemas.microsoft.com/office/drawing/2014/main" id="{989B6AB6-6A9B-D224-DE2F-A8F819C3C636}"/>
              </a:ext>
            </a:extLst>
          </p:cNvPr>
          <p:cNvSpPr txBox="1"/>
          <p:nvPr/>
        </p:nvSpPr>
        <p:spPr>
          <a:xfrm>
            <a:off x="520700" y="1862556"/>
            <a:ext cx="11150600" cy="390395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marL="0" marR="0" lvl="0" indent="0" algn="just" rtl="1">
              <a:lnSpc>
                <a:spcPct val="150000"/>
              </a:lnSpc>
              <a:spcBef>
                <a:spcPts val="0"/>
              </a:spcBef>
              <a:spcAft>
                <a:spcPts val="0"/>
              </a:spcAft>
              <a:buNone/>
            </a:pPr>
            <a:r>
              <a:rPr lang="ar-EG" sz="2400" b="1" dirty="0">
                <a:solidFill>
                  <a:schemeClr val="dk1"/>
                </a:solidFill>
                <a:latin typeface="Arial"/>
                <a:ea typeface="Arial"/>
                <a:cs typeface="+mj-cs"/>
                <a:sym typeface="Arial"/>
              </a:rPr>
              <a:t>ما هي استراتيجية التسويق الرقمي </a:t>
            </a:r>
            <a:r>
              <a:rPr lang="en-US" sz="2400" b="1" dirty="0">
                <a:solidFill>
                  <a:schemeClr val="dk1"/>
                </a:solidFill>
                <a:latin typeface="Arial"/>
                <a:ea typeface="Arial"/>
                <a:cs typeface="+mj-cs"/>
                <a:sym typeface="Arial"/>
              </a:rPr>
              <a:t>Digital Marketing Strategy</a:t>
            </a:r>
            <a:r>
              <a:rPr lang="ar-EG" sz="2400" b="1" dirty="0">
                <a:solidFill>
                  <a:schemeClr val="dk1"/>
                </a:solidFill>
                <a:latin typeface="Arial"/>
                <a:ea typeface="Arial"/>
                <a:cs typeface="+mj-cs"/>
                <a:sym typeface="Arial"/>
              </a:rPr>
              <a:t>؟</a:t>
            </a: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بشكل أساسي، يجب أن توفر استراتيجية التسويق الرقمي توجيهاً مستمراً لأنشطة التسويق عبر الإنترنت ودمج القنوات المختلفة. </a:t>
            </a:r>
            <a:r>
              <a:rPr lang="ar-EG" sz="2400" dirty="0">
                <a:latin typeface="Arial"/>
                <a:ea typeface="Arial"/>
                <a:cs typeface="+mj-cs"/>
                <a:sym typeface="Arial"/>
              </a:rPr>
              <a:t>حيث تركز هذه الاستراتيجية على </a:t>
            </a:r>
            <a:r>
              <a:rPr lang="ar-EG" sz="2400" dirty="0">
                <a:solidFill>
                  <a:schemeClr val="dk1"/>
                </a:solidFill>
                <a:latin typeface="Arial"/>
                <a:ea typeface="Arial"/>
                <a:cs typeface="+mj-cs"/>
                <a:sym typeface="Arial"/>
              </a:rPr>
              <a:t>ضمان تكامل التسويق الرقمي مع الأنشطة التسويقية الأخرى ودعم أهداف المنظمة بشكل عام. </a:t>
            </a: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في معظم المنظمات، تهدف استراتيجية التسويق الرقمي إلى مواءمة استراتيجيات التسويق لتنمية أعمال المنظمة من خلال اكتساب والاحتفاظ بالعملاء أو تحقيق أهداف الاتصال في المؤسسات غير الربحية. قد تهدف أيضًا إلى تحديد فرص لخلق قيمة للعملاء والمنظمة من خلال تقديم نماذج أعمال جديدة أو نماذج إيرادات مبتكرة. </a:t>
            </a:r>
          </a:p>
        </p:txBody>
      </p:sp>
      <p:sp>
        <p:nvSpPr>
          <p:cNvPr id="2" name="Rectangle 1">
            <a:extLst>
              <a:ext uri="{FF2B5EF4-FFF2-40B4-BE49-F238E27FC236}">
                <a16:creationId xmlns:a16="http://schemas.microsoft.com/office/drawing/2014/main" id="{549F0E50-DCB6-C5D8-23A2-6B0DB001517C}"/>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2725188777"/>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54D5D7-5EAF-3879-FBB5-210287F204B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A991A5E-1C95-37F9-E424-C5843E1C2125}"/>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636D763-79FC-571E-0FB6-61D1666B12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AC91AA6F-8B6A-E930-0979-1ACAB4438909}"/>
              </a:ext>
            </a:extLst>
          </p:cNvPr>
          <p:cNvSpPr txBox="1"/>
          <p:nvPr/>
        </p:nvSpPr>
        <p:spPr>
          <a:xfrm>
            <a:off x="6977270" y="848005"/>
            <a:ext cx="4694030" cy="661207"/>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a:lnSpc>
                <a:spcPct val="150000"/>
              </a:lnSpc>
            </a:pPr>
            <a:r>
              <a:rPr lang="ar-EG" sz="2800" b="1" dirty="0">
                <a:latin typeface="Tajawal Medium" panose="00000600000000000000" pitchFamily="2" charset="-78"/>
                <a:cs typeface="+mj-cs"/>
              </a:rPr>
              <a:t>ما هي استراتيجية التسويق الرقمي؟  </a:t>
            </a:r>
          </a:p>
        </p:txBody>
      </p:sp>
      <p:sp>
        <p:nvSpPr>
          <p:cNvPr id="2" name="Rectangle 1">
            <a:extLst>
              <a:ext uri="{FF2B5EF4-FFF2-40B4-BE49-F238E27FC236}">
                <a16:creationId xmlns:a16="http://schemas.microsoft.com/office/drawing/2014/main" id="{FFCF1BE6-EF86-1AEA-725F-837D1C68F9C9}"/>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pic>
        <p:nvPicPr>
          <p:cNvPr id="3" name="Picture 2">
            <a:extLst>
              <a:ext uri="{FF2B5EF4-FFF2-40B4-BE49-F238E27FC236}">
                <a16:creationId xmlns:a16="http://schemas.microsoft.com/office/drawing/2014/main" id="{F31B9A26-ED30-1D06-28D1-1383832189A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06834" y="1644836"/>
            <a:ext cx="6955604" cy="482629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31949427"/>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2502AD-5401-3559-2EB2-B7BC06D82AEF}"/>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6B29231-3778-FB68-8E9B-AFEF040D1453}"/>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283E6D1D-8C81-1581-DD43-D581B62799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9DE4B7C2-8C3C-44F6-11FA-4FA1C244A4D2}"/>
              </a:ext>
            </a:extLst>
          </p:cNvPr>
          <p:cNvSpPr txBox="1"/>
          <p:nvPr/>
        </p:nvSpPr>
        <p:spPr>
          <a:xfrm>
            <a:off x="6977270" y="848005"/>
            <a:ext cx="4694030" cy="661207"/>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a:lnSpc>
                <a:spcPct val="150000"/>
              </a:lnSpc>
            </a:pPr>
            <a:r>
              <a:rPr lang="ar-EG" sz="2800" b="1" dirty="0">
                <a:latin typeface="Tajawal Medium" panose="00000600000000000000" pitchFamily="2" charset="-78"/>
                <a:cs typeface="+mj-cs"/>
              </a:rPr>
              <a:t>ما هي استراتيجية التسويق الرقمي؟  </a:t>
            </a:r>
          </a:p>
        </p:txBody>
      </p:sp>
      <p:sp>
        <p:nvSpPr>
          <p:cNvPr id="10" name="TextBox 9">
            <a:extLst>
              <a:ext uri="{FF2B5EF4-FFF2-40B4-BE49-F238E27FC236}">
                <a16:creationId xmlns:a16="http://schemas.microsoft.com/office/drawing/2014/main" id="{416FBAC7-D230-2F44-D75D-1B688690E6B5}"/>
              </a:ext>
            </a:extLst>
          </p:cNvPr>
          <p:cNvSpPr txBox="1"/>
          <p:nvPr/>
        </p:nvSpPr>
        <p:spPr>
          <a:xfrm>
            <a:off x="520700" y="1628480"/>
            <a:ext cx="11150600" cy="5011949"/>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marL="0" marR="0" lvl="0" indent="0" algn="just" rtl="1">
              <a:lnSpc>
                <a:spcPct val="150000"/>
              </a:lnSpc>
              <a:spcBef>
                <a:spcPts val="0"/>
              </a:spcBef>
              <a:spcAft>
                <a:spcPts val="0"/>
              </a:spcAft>
              <a:buNone/>
            </a:pPr>
            <a:r>
              <a:rPr lang="ar-EG" sz="2400" b="1" u="sng" dirty="0">
                <a:solidFill>
                  <a:schemeClr val="dk1"/>
                </a:solidFill>
                <a:latin typeface="Arial"/>
                <a:ea typeface="Arial"/>
                <a:cs typeface="+mj-cs"/>
                <a:sym typeface="Arial"/>
              </a:rPr>
              <a:t>استراتيجية التسويق عبر القنوات</a:t>
            </a:r>
            <a:r>
              <a:rPr lang="ar-EG" sz="2400" b="1" dirty="0">
                <a:solidFill>
                  <a:schemeClr val="dk1"/>
                </a:solidFill>
                <a:latin typeface="Arial"/>
                <a:ea typeface="Arial"/>
                <a:cs typeface="+mj-cs"/>
                <a:sym typeface="Arial"/>
              </a:rPr>
              <a:t>      </a:t>
            </a:r>
            <a:r>
              <a:rPr lang="en-US" sz="2400" b="1" dirty="0">
                <a:latin typeface="Times New Roman" panose="02020603050405020304" pitchFamily="18" charset="0"/>
                <a:ea typeface="Arial"/>
                <a:cs typeface="Times New Roman" panose="02020603050405020304" pitchFamily="18" charset="0"/>
                <a:sym typeface="Arial"/>
              </a:rPr>
              <a:t>Multichannel</a:t>
            </a:r>
            <a:r>
              <a:rPr lang="en-US" sz="2400" b="1" dirty="0">
                <a:solidFill>
                  <a:schemeClr val="dk1"/>
                </a:solidFill>
                <a:latin typeface="Times New Roman" panose="02020603050405020304" pitchFamily="18" charset="0"/>
                <a:ea typeface="Arial"/>
                <a:cs typeface="Times New Roman" panose="02020603050405020304" pitchFamily="18" charset="0"/>
                <a:sym typeface="Arial"/>
              </a:rPr>
              <a:t> marketing strategy</a:t>
            </a:r>
            <a:endParaRPr lang="ar-EG" sz="2400" b="1" dirty="0">
              <a:solidFill>
                <a:schemeClr val="dk1"/>
              </a:solidFill>
              <a:latin typeface="Times New Roman" panose="02020603050405020304" pitchFamily="18" charset="0"/>
              <a:ea typeface="Arial"/>
              <a:cs typeface="Times New Roman" panose="02020603050405020304" pitchFamily="18" charset="0"/>
              <a:sym typeface="Arial"/>
            </a:endParaRP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تحدد كيفية وضع الشركة لأهداف محددة للقنوات الرقمية وكيفية دمجها مع القنوات التقليدية، بما في ذلك الويب والهواتف المحمولة ووسائل التواصل الاجتماعي، وتعديل عروضها التسويقية واتصالاتها لهذه القنوات.</a:t>
            </a: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مثال لاستراتيجية التسويق عبر القنوات هو عندما تقوم شركة </a:t>
            </a:r>
            <a:r>
              <a:rPr lang="ar-EG" sz="2400" dirty="0">
                <a:latin typeface="Arial"/>
                <a:ea typeface="Arial"/>
                <a:cs typeface="+mj-cs"/>
                <a:sym typeface="Arial"/>
              </a:rPr>
              <a:t>بتنفيذ</a:t>
            </a:r>
            <a:r>
              <a:rPr lang="ar-EG" sz="2400" dirty="0">
                <a:solidFill>
                  <a:schemeClr val="dk1"/>
                </a:solidFill>
                <a:latin typeface="Arial"/>
                <a:ea typeface="Arial"/>
                <a:cs typeface="+mj-cs"/>
                <a:sym typeface="Arial"/>
              </a:rPr>
              <a:t> حملة إعلانية متكاملة تستهدف العملاء عبر القنوات المختلفة. على سبيل المثال، يمكن للشركة إنشاء موقع ويب متطور وحسابات على وسائل التواصل الاجتماعي وتطبيقات للهواتف المحمولة، وتنفيذ حملة إعلانية عبر جميع هذه القنوات.</a:t>
            </a: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عندما يرى العملاء الإعلان على وسائل التواصل الاجتماعي، يمكنهم النقر على الإعلان والتوجه إلى الموقع الإلكتروني للشركة للحصول على معلومات إضافية أو إجراء عملية شراء. بعد ذلك، يمكن للشركة استخدام البيانات المجمعة عن العملاء لإرسال رسائل تسويقية مستهدفة عبر البريد الإلكتروني أو التطبيق المحمول.</a:t>
            </a:r>
          </a:p>
        </p:txBody>
      </p:sp>
      <p:sp>
        <p:nvSpPr>
          <p:cNvPr id="2" name="Rectangle 1">
            <a:extLst>
              <a:ext uri="{FF2B5EF4-FFF2-40B4-BE49-F238E27FC236}">
                <a16:creationId xmlns:a16="http://schemas.microsoft.com/office/drawing/2014/main" id="{AA06F145-A81C-8A5A-DD9E-95355C92BFC0}"/>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617590497"/>
      </p:ext>
    </p:extLst>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52787A-341C-92F6-32BA-2073E90E4371}"/>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BD78D7C-FD52-BF2D-BB85-EE6659B12F98}"/>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425800B-BEF2-01C2-220B-673964F207F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5DD3D633-FA48-1BD5-FB39-8FCD05ABF783}"/>
              </a:ext>
            </a:extLst>
          </p:cNvPr>
          <p:cNvSpPr txBox="1"/>
          <p:nvPr/>
        </p:nvSpPr>
        <p:spPr>
          <a:xfrm>
            <a:off x="8328990" y="848005"/>
            <a:ext cx="3342309" cy="661207"/>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latin typeface="Tajawal Medium" panose="00000600000000000000" pitchFamily="2" charset="-78"/>
                <a:cs typeface="+mj-cs"/>
              </a:rPr>
              <a:t>تحليل </a:t>
            </a:r>
            <a:r>
              <a:rPr lang="en-US" sz="2800" b="1" dirty="0">
                <a:latin typeface="Times New Roman" panose="02020603050405020304" pitchFamily="18" charset="0"/>
                <a:cs typeface="Times New Roman" panose="02020603050405020304" pitchFamily="18" charset="0"/>
              </a:rPr>
              <a:t>SWOT</a:t>
            </a:r>
            <a:endParaRPr lang="ar-EG" sz="28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FF4B4AF-5A99-1845-031A-1F65167D36E0}"/>
              </a:ext>
            </a:extLst>
          </p:cNvPr>
          <p:cNvSpPr txBox="1"/>
          <p:nvPr/>
        </p:nvSpPr>
        <p:spPr>
          <a:xfrm>
            <a:off x="520700" y="1862556"/>
            <a:ext cx="11150600" cy="3349571"/>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تحليل</a:t>
            </a:r>
            <a:r>
              <a:rPr lang="en-US" sz="2400" dirty="0">
                <a:solidFill>
                  <a:schemeClr val="dk1"/>
                </a:solidFill>
                <a:latin typeface="Times New Roman" panose="02020603050405020304" pitchFamily="18" charset="0"/>
                <a:ea typeface="Arial"/>
                <a:cs typeface="Times New Roman" panose="02020603050405020304" pitchFamily="18" charset="0"/>
                <a:sym typeface="Arial"/>
              </a:rPr>
              <a:t>SWOT</a:t>
            </a:r>
            <a:r>
              <a:rPr lang="en-US" sz="2400" dirty="0">
                <a:solidFill>
                  <a:schemeClr val="dk1"/>
                </a:solidFill>
                <a:latin typeface="Arial"/>
                <a:ea typeface="Arial"/>
                <a:cs typeface="+mj-cs"/>
                <a:sym typeface="Arial"/>
              </a:rPr>
              <a:t> </a:t>
            </a:r>
            <a:r>
              <a:rPr lang="ar-EG" sz="2400" dirty="0">
                <a:solidFill>
                  <a:schemeClr val="dk1"/>
                </a:solidFill>
                <a:latin typeface="Arial"/>
                <a:ea typeface="Arial"/>
                <a:cs typeface="+mj-cs"/>
                <a:sym typeface="Arial"/>
              </a:rPr>
              <a:t> هو أداة استراتيجية تستخدم لتقييم الوضع الحالي والقدرات التنافسية لشركة أو منظمة. وهي اختصار لما يلي:</a:t>
            </a: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نقاط القوة                    </a:t>
            </a:r>
            <a:r>
              <a:rPr lang="en-US" sz="2400" dirty="0">
                <a:latin typeface="Times New Roman" panose="02020603050405020304" pitchFamily="18" charset="0"/>
                <a:cs typeface="Times New Roman" panose="02020603050405020304" pitchFamily="18" charset="0"/>
                <a:sym typeface="Arial"/>
              </a:rPr>
              <a:t>Strengths</a:t>
            </a: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نقاط الضعف              </a:t>
            </a:r>
            <a:r>
              <a:rPr lang="en-US" sz="2400" dirty="0">
                <a:latin typeface="Times New Roman" panose="02020603050405020304" pitchFamily="18" charset="0"/>
                <a:cs typeface="Times New Roman" panose="02020603050405020304" pitchFamily="18" charset="0"/>
                <a:sym typeface="Arial"/>
              </a:rPr>
              <a:t>Weaknesses</a:t>
            </a: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الفرص                    </a:t>
            </a:r>
            <a:r>
              <a:rPr lang="en-US" sz="2400" dirty="0">
                <a:latin typeface="Times New Roman" panose="02020603050405020304" pitchFamily="18" charset="0"/>
                <a:cs typeface="Times New Roman" panose="02020603050405020304" pitchFamily="18" charset="0"/>
                <a:sym typeface="Arial"/>
              </a:rPr>
              <a:t>Opportunities</a:t>
            </a: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التهديدات                      </a:t>
            </a:r>
            <a:r>
              <a:rPr lang="en-US" sz="2400" dirty="0">
                <a:latin typeface="Times New Roman" panose="02020603050405020304" pitchFamily="18" charset="0"/>
                <a:cs typeface="Times New Roman" panose="02020603050405020304" pitchFamily="18" charset="0"/>
                <a:sym typeface="Arial"/>
              </a:rPr>
              <a:t>Threats</a:t>
            </a:r>
            <a:r>
              <a:rPr lang="en-US" sz="2400" dirty="0">
                <a:solidFill>
                  <a:schemeClr val="dk1"/>
                </a:solidFill>
                <a:latin typeface="Arial"/>
                <a:ea typeface="Arial"/>
                <a:cs typeface="+mj-cs"/>
                <a:sym typeface="Arial"/>
              </a:rPr>
              <a:t> </a:t>
            </a:r>
          </a:p>
        </p:txBody>
      </p:sp>
      <p:sp>
        <p:nvSpPr>
          <p:cNvPr id="2" name="Rectangle 1">
            <a:extLst>
              <a:ext uri="{FF2B5EF4-FFF2-40B4-BE49-F238E27FC236}">
                <a16:creationId xmlns:a16="http://schemas.microsoft.com/office/drawing/2014/main" id="{484ED1BD-C63B-931B-BD4C-D098E09CE600}"/>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3477892367"/>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7A071D-8AD6-4B19-683D-182C13B38A6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F398C242-7F75-12C1-FDAA-EE47680A6E8F}"/>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EA8F4289-DBD1-8598-3E48-26A467BB952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86B56837-96C9-ECBB-2FCA-8D05C1337017}"/>
              </a:ext>
            </a:extLst>
          </p:cNvPr>
          <p:cNvSpPr txBox="1"/>
          <p:nvPr/>
        </p:nvSpPr>
        <p:spPr>
          <a:xfrm>
            <a:off x="8328990" y="848005"/>
            <a:ext cx="3342309" cy="661207"/>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latin typeface="Tajawal Medium" panose="00000600000000000000" pitchFamily="2" charset="-78"/>
                <a:cs typeface="+mj-cs"/>
              </a:rPr>
              <a:t>تحليل </a:t>
            </a:r>
            <a:r>
              <a:rPr lang="en-US" sz="2800" b="1" dirty="0">
                <a:latin typeface="Times New Roman" panose="02020603050405020304" pitchFamily="18" charset="0"/>
                <a:cs typeface="Times New Roman" panose="02020603050405020304" pitchFamily="18" charset="0"/>
              </a:rPr>
              <a:t>SWOT</a:t>
            </a:r>
            <a:endParaRPr lang="ar-EG" sz="2800" b="1" dirty="0">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8CB0303B-EDB2-C4AA-EC0B-6E44FEED5F56}"/>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pic>
        <p:nvPicPr>
          <p:cNvPr id="3" name="Picture 2">
            <a:extLst>
              <a:ext uri="{FF2B5EF4-FFF2-40B4-BE49-F238E27FC236}">
                <a16:creationId xmlns:a16="http://schemas.microsoft.com/office/drawing/2014/main" id="{F8957B20-7342-FA56-15F3-3EE4DB7EAA36}"/>
              </a:ext>
            </a:extLst>
          </p:cNvPr>
          <p:cNvPicPr>
            <a:picLocks noChangeAspect="1"/>
          </p:cNvPicPr>
          <p:nvPr/>
        </p:nvPicPr>
        <p:blipFill>
          <a:blip r:embed="rId3"/>
          <a:stretch>
            <a:fillRect/>
          </a:stretch>
        </p:blipFill>
        <p:spPr>
          <a:xfrm>
            <a:off x="1852737" y="2125073"/>
            <a:ext cx="8147407" cy="3884922"/>
          </a:xfrm>
          <a:prstGeom prst="rect">
            <a:avLst/>
          </a:prstGeom>
        </p:spPr>
      </p:pic>
    </p:spTree>
    <p:extLst>
      <p:ext uri="{BB962C8B-B14F-4D97-AF65-F5344CB8AC3E}">
        <p14:creationId xmlns:p14="http://schemas.microsoft.com/office/powerpoint/2010/main" val="731003957"/>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A3877E-7C4D-D529-FD6D-7F0A4C0019DD}"/>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6F7CA1E-55FC-710E-AB16-FD6E0CCE09A1}"/>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D20439C-7E76-ECDA-1FD5-AB0BDD9457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4F6971AE-F5B5-BA7B-0826-F9BBDE803CBE}"/>
              </a:ext>
            </a:extLst>
          </p:cNvPr>
          <p:cNvSpPr txBox="1"/>
          <p:nvPr/>
        </p:nvSpPr>
        <p:spPr>
          <a:xfrm>
            <a:off x="8328990" y="765124"/>
            <a:ext cx="3342309" cy="661207"/>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latin typeface="Tajawal Medium" panose="00000600000000000000" pitchFamily="2" charset="-78"/>
                <a:cs typeface="+mj-cs"/>
              </a:rPr>
              <a:t>تحليل </a:t>
            </a:r>
            <a:r>
              <a:rPr lang="en-US" sz="2800" b="1" dirty="0">
                <a:latin typeface="Times New Roman" panose="02020603050405020304" pitchFamily="18" charset="0"/>
                <a:cs typeface="Times New Roman" panose="02020603050405020304" pitchFamily="18" charset="0"/>
              </a:rPr>
              <a:t>SWOT</a:t>
            </a:r>
            <a:endParaRPr lang="ar-EG" sz="28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C5C21ED-8FFE-E929-E3E4-D79C706C9679}"/>
              </a:ext>
            </a:extLst>
          </p:cNvPr>
          <p:cNvSpPr txBox="1"/>
          <p:nvPr/>
        </p:nvSpPr>
        <p:spPr>
          <a:xfrm>
            <a:off x="520699" y="1555936"/>
            <a:ext cx="11150600" cy="516256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eaLnBrk="0" fontAlgn="base" hangingPunct="0">
              <a:lnSpc>
                <a:spcPct val="150000"/>
              </a:lnSpc>
              <a:spcBef>
                <a:spcPct val="0"/>
              </a:spcBef>
              <a:spcAft>
                <a:spcPct val="0"/>
              </a:spcAft>
            </a:pPr>
            <a:r>
              <a:rPr lang="ar-EG" sz="2400" b="1" dirty="0">
                <a:latin typeface="Tajawal ExtraBold" panose="00000800000000000000" pitchFamily="2" charset="-78"/>
                <a:cs typeface="+mj-cs"/>
              </a:rPr>
              <a:t>نقاط القوة                    </a:t>
            </a:r>
            <a:r>
              <a:rPr lang="en-US" sz="2400" b="1" i="0" dirty="0">
                <a:solidFill>
                  <a:srgbClr val="374151"/>
                </a:solidFill>
                <a:effectLst/>
                <a:latin typeface="Times New Roman" panose="02020603050405020304" pitchFamily="18" charset="0"/>
                <a:cs typeface="Times New Roman" panose="02020603050405020304" pitchFamily="18" charset="0"/>
              </a:rPr>
              <a:t>Strengths</a:t>
            </a:r>
            <a:endParaRPr kumimoji="0" lang="en-US" altLang="en-US" sz="2400" b="1" i="0" u="none" strike="noStrike" cap="none" normalizeH="0" baseline="0" dirty="0">
              <a:ln>
                <a:noFill/>
              </a:ln>
              <a:solidFill>
                <a:srgbClr val="FF0000"/>
              </a:solidFill>
              <a:effectLst/>
              <a:latin typeface="Times New Roman" panose="02020603050405020304" pitchFamily="18" charset="0"/>
              <a:cs typeface="Times New Roman" panose="02020603050405020304" pitchFamily="18" charset="0"/>
            </a:endParaRPr>
          </a:p>
          <a:p>
            <a:pPr marL="0" marR="0" lvl="0" indent="0" algn="ctr" defTabSz="914400" rtl="1" eaLnBrk="0" fontAlgn="base" latinLnBrk="0" hangingPunct="0">
              <a:lnSpc>
                <a:spcPct val="150000"/>
              </a:lnSpc>
              <a:spcBef>
                <a:spcPct val="0"/>
              </a:spcBef>
              <a:spcAft>
                <a:spcPct val="0"/>
              </a:spcAft>
              <a:buClrTx/>
              <a:buSzTx/>
              <a:buFontTx/>
              <a:buNone/>
              <a:tabLst/>
            </a:pPr>
            <a:r>
              <a:rPr kumimoji="0" lang="ar-EG" altLang="en-US" sz="2200" b="1" i="0" u="none" strike="noStrike" cap="none" normalizeH="0" baseline="0" dirty="0">
                <a:ln>
                  <a:noFill/>
                </a:ln>
                <a:solidFill>
                  <a:srgbClr val="FF0000"/>
                </a:solidFill>
                <a:effectLst/>
                <a:latin typeface="Söhne"/>
                <a:cs typeface="+mj-cs"/>
              </a:rPr>
              <a:t>داخلية – إيجابية </a:t>
            </a:r>
          </a:p>
          <a:p>
            <a:pPr marL="0" marR="0" lvl="0" indent="0" algn="r" defTabSz="914400" rtl="1" eaLnBrk="0" fontAlgn="base" latinLnBrk="0" hangingPunct="0">
              <a:lnSpc>
                <a:spcPct val="150000"/>
              </a:lnSpc>
              <a:spcBef>
                <a:spcPct val="0"/>
              </a:spcBef>
              <a:spcAft>
                <a:spcPct val="0"/>
              </a:spcAft>
              <a:buClrTx/>
              <a:buSzTx/>
              <a:buFontTx/>
              <a:buNone/>
              <a:tabLst/>
            </a:pPr>
            <a:r>
              <a:rPr kumimoji="0" lang="ar-SA" altLang="en-US" sz="2200" b="0" i="0" u="none" strike="noStrike" cap="none" normalizeH="0" baseline="0" dirty="0">
                <a:ln>
                  <a:noFill/>
                </a:ln>
                <a:solidFill>
                  <a:schemeClr val="tx1"/>
                </a:solidFill>
                <a:effectLst/>
                <a:latin typeface="Söhne"/>
                <a:cs typeface="+mj-cs"/>
              </a:rPr>
              <a:t>تعبر عن المزايا والقدرات التنافسية التي تمتلكها الشركة أو </a:t>
            </a:r>
            <a:r>
              <a:rPr kumimoji="0" lang="ar-EG" altLang="en-US" sz="2200" b="0" i="0" u="none" strike="noStrike" cap="none" normalizeH="0" baseline="0" dirty="0">
                <a:ln>
                  <a:noFill/>
                </a:ln>
                <a:solidFill>
                  <a:schemeClr val="tx1"/>
                </a:solidFill>
                <a:effectLst/>
                <a:latin typeface="Söhne"/>
                <a:cs typeface="+mj-cs"/>
              </a:rPr>
              <a:t>المنظمة</a:t>
            </a:r>
            <a:r>
              <a:rPr kumimoji="0" lang="ar-SA" altLang="en-US" sz="2200" b="0" i="0" u="none" strike="noStrike" cap="none" normalizeH="0" baseline="0" dirty="0">
                <a:ln>
                  <a:noFill/>
                </a:ln>
                <a:solidFill>
                  <a:schemeClr val="tx1"/>
                </a:solidFill>
                <a:effectLst/>
                <a:latin typeface="Söhne"/>
                <a:cs typeface="+mj-cs"/>
              </a:rPr>
              <a:t>. إنها العوامل الداخلية التي تساعد الشركة على تحقيق التفوق والنجاح في سوقها</a:t>
            </a:r>
            <a:r>
              <a:rPr kumimoji="0" lang="en-US" altLang="en-US" sz="2200" b="0" i="0" u="none" strike="noStrike" cap="none" normalizeH="0" baseline="0" dirty="0">
                <a:ln>
                  <a:noFill/>
                </a:ln>
                <a:solidFill>
                  <a:schemeClr val="tx1"/>
                </a:solidFill>
                <a:effectLst/>
                <a:latin typeface="Söhne"/>
                <a:cs typeface="+mj-cs"/>
              </a:rPr>
              <a:t>.</a:t>
            </a:r>
          </a:p>
          <a:p>
            <a:pPr marL="0" marR="0" lvl="0" indent="0" algn="r" defTabSz="914400" rtl="1" eaLnBrk="0" fontAlgn="base" latinLnBrk="0" hangingPunct="0">
              <a:lnSpc>
                <a:spcPct val="150000"/>
              </a:lnSpc>
              <a:spcBef>
                <a:spcPct val="0"/>
              </a:spcBef>
              <a:spcAft>
                <a:spcPct val="0"/>
              </a:spcAft>
              <a:buClrTx/>
              <a:buSzTx/>
              <a:buFontTx/>
              <a:buNone/>
              <a:tabLst/>
            </a:pPr>
            <a:r>
              <a:rPr kumimoji="0" lang="ar-SA" altLang="en-US" sz="2200" b="0" i="0" u="none" strike="noStrike" cap="none" normalizeH="0" baseline="0" dirty="0">
                <a:ln>
                  <a:noFill/>
                </a:ln>
                <a:solidFill>
                  <a:schemeClr val="tx1"/>
                </a:solidFill>
                <a:effectLst/>
                <a:latin typeface="Söhne"/>
                <a:cs typeface="+mj-cs"/>
              </a:rPr>
              <a:t>نقاط القوة تمثل ما يجيد الشركة فعله بشكل ممتاز، وتعكس مزاياها التنافسية المميزة. </a:t>
            </a:r>
            <a:endParaRPr kumimoji="0" lang="ar-EG" altLang="en-US" sz="2200" b="0" i="0" u="none" strike="noStrike" cap="none" normalizeH="0" baseline="0" dirty="0">
              <a:ln>
                <a:noFill/>
              </a:ln>
              <a:solidFill>
                <a:schemeClr val="tx1"/>
              </a:solidFill>
              <a:effectLst/>
              <a:latin typeface="Söhne"/>
              <a:cs typeface="+mj-cs"/>
            </a:endParaRPr>
          </a:p>
          <a:p>
            <a:pPr marL="0" marR="0" lvl="0" indent="0" algn="r" defTabSz="914400" rtl="1" eaLnBrk="0" fontAlgn="base" latinLnBrk="0" hangingPunct="0">
              <a:lnSpc>
                <a:spcPct val="150000"/>
              </a:lnSpc>
              <a:spcBef>
                <a:spcPct val="0"/>
              </a:spcBef>
              <a:spcAft>
                <a:spcPct val="0"/>
              </a:spcAft>
              <a:buClrTx/>
              <a:buSzTx/>
              <a:buFontTx/>
              <a:buNone/>
              <a:tabLst/>
            </a:pPr>
            <a:r>
              <a:rPr kumimoji="0" lang="ar-SA" altLang="en-US" sz="2200" b="0" i="0" u="none" strike="noStrike" cap="none" normalizeH="0" baseline="0" dirty="0">
                <a:ln>
                  <a:noFill/>
                </a:ln>
                <a:solidFill>
                  <a:schemeClr val="tx1"/>
                </a:solidFill>
                <a:effectLst/>
                <a:latin typeface="Söhne"/>
                <a:cs typeface="+mj-cs"/>
              </a:rPr>
              <a:t>قد تشمل نقاط القوة ما يلي</a:t>
            </a:r>
            <a:r>
              <a:rPr kumimoji="0" lang="en-US" altLang="en-US" sz="2200" b="0" i="0" u="none" strike="noStrike" cap="none" normalizeH="0" baseline="0" dirty="0">
                <a:ln>
                  <a:noFill/>
                </a:ln>
                <a:solidFill>
                  <a:schemeClr val="tx1"/>
                </a:solidFill>
                <a:effectLst/>
                <a:latin typeface="Söhne"/>
                <a:cs typeface="+mj-cs"/>
              </a:rPr>
              <a:t>:</a:t>
            </a:r>
          </a:p>
          <a:p>
            <a:pPr marL="0" marR="0" lvl="0" indent="0" algn="r" defTabSz="914400" rtl="1" eaLnBrk="0" fontAlgn="base" latinLnBrk="0" hangingPunct="0">
              <a:lnSpc>
                <a:spcPct val="150000"/>
              </a:lnSpc>
              <a:spcBef>
                <a:spcPct val="0"/>
              </a:spcBef>
              <a:spcAft>
                <a:spcPct val="0"/>
              </a:spcAft>
              <a:buClrTx/>
              <a:buSzTx/>
              <a:buFontTx/>
              <a:buAutoNum type="arabicPeriod"/>
              <a:tabLst/>
            </a:pPr>
            <a:r>
              <a:rPr kumimoji="0" lang="en-US" altLang="en-US" sz="2200" b="0" i="0" u="none" strike="noStrike" cap="none" normalizeH="0" baseline="0" dirty="0">
                <a:ln>
                  <a:noFill/>
                </a:ln>
                <a:solidFill>
                  <a:schemeClr val="tx1"/>
                </a:solidFill>
                <a:effectLst/>
                <a:latin typeface="Söhne"/>
                <a:cs typeface="+mj-cs"/>
              </a:rPr>
              <a:t> </a:t>
            </a:r>
            <a:r>
              <a:rPr kumimoji="0" lang="ar-SA" altLang="en-US" sz="2200" b="0" i="0" u="none" strike="noStrike" cap="none" normalizeH="0" baseline="0" dirty="0">
                <a:ln>
                  <a:noFill/>
                </a:ln>
                <a:solidFill>
                  <a:schemeClr val="tx1"/>
                </a:solidFill>
                <a:effectLst/>
                <a:latin typeface="Söhne"/>
                <a:cs typeface="+mj-cs"/>
              </a:rPr>
              <a:t>المهارات والخبرات: توجد لدى الشركة فريق عمل ماهر ومتخصص يتمتع بالمعرفة والمهارات اللازمة لتنفيذ المهام وتحقيق الأهداف بكفاءة</a:t>
            </a:r>
            <a:r>
              <a:rPr kumimoji="0" lang="en-US" altLang="en-US" sz="2200" b="0" i="0" u="none" strike="noStrike" cap="none" normalizeH="0" baseline="0" dirty="0">
                <a:ln>
                  <a:noFill/>
                </a:ln>
                <a:solidFill>
                  <a:schemeClr val="tx1"/>
                </a:solidFill>
                <a:effectLst/>
                <a:latin typeface="Söhne"/>
                <a:cs typeface="+mj-cs"/>
              </a:rPr>
              <a:t>.</a:t>
            </a:r>
          </a:p>
          <a:p>
            <a:pPr marL="0" marR="0" lvl="0" indent="0" algn="r" defTabSz="914400" rtl="1" eaLnBrk="0" fontAlgn="base" latinLnBrk="0" hangingPunct="0">
              <a:lnSpc>
                <a:spcPct val="150000"/>
              </a:lnSpc>
              <a:spcBef>
                <a:spcPct val="0"/>
              </a:spcBef>
              <a:spcAft>
                <a:spcPct val="0"/>
              </a:spcAft>
              <a:buClrTx/>
              <a:buSzTx/>
              <a:buFontTx/>
              <a:buAutoNum type="arabicPeriod" startAt="2"/>
              <a:tabLst/>
            </a:pPr>
            <a:r>
              <a:rPr kumimoji="0" lang="en-US" altLang="en-US" sz="2200" b="0" i="0" u="none" strike="noStrike" cap="none" normalizeH="0" baseline="0" dirty="0">
                <a:ln>
                  <a:noFill/>
                </a:ln>
                <a:solidFill>
                  <a:schemeClr val="tx1"/>
                </a:solidFill>
                <a:effectLst/>
                <a:latin typeface="Söhne"/>
                <a:cs typeface="+mj-cs"/>
              </a:rPr>
              <a:t> </a:t>
            </a:r>
            <a:r>
              <a:rPr kumimoji="0" lang="ar-SA" altLang="en-US" sz="2200" b="0" i="0" u="none" strike="noStrike" cap="none" normalizeH="0" baseline="0" dirty="0">
                <a:ln>
                  <a:noFill/>
                </a:ln>
                <a:solidFill>
                  <a:schemeClr val="tx1"/>
                </a:solidFill>
                <a:effectLst/>
                <a:latin typeface="Söhne"/>
                <a:cs typeface="+mj-cs"/>
              </a:rPr>
              <a:t>العلامة التجارية والسمعة: تحظى الشركة بسمعة جيدة وعلامة تجارية معروفة، مما يعزز ثقة العملاء ويساعد على تحقيق ميزة تنافسية</a:t>
            </a:r>
            <a:r>
              <a:rPr kumimoji="0" lang="en-US" altLang="en-US" sz="2200" b="0" i="0" u="none" strike="noStrike" cap="none" normalizeH="0" baseline="0" dirty="0">
                <a:ln>
                  <a:noFill/>
                </a:ln>
                <a:solidFill>
                  <a:schemeClr val="tx1"/>
                </a:solidFill>
                <a:effectLst/>
                <a:latin typeface="Söhne"/>
                <a:cs typeface="+mj-cs"/>
              </a:rPr>
              <a:t>.</a:t>
            </a:r>
          </a:p>
        </p:txBody>
      </p:sp>
      <p:sp>
        <p:nvSpPr>
          <p:cNvPr id="2" name="Rectangle 1">
            <a:extLst>
              <a:ext uri="{FF2B5EF4-FFF2-40B4-BE49-F238E27FC236}">
                <a16:creationId xmlns:a16="http://schemas.microsoft.com/office/drawing/2014/main" id="{E542E9EE-5E30-9511-9B58-F2906287C313}"/>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4045124758"/>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90CBD7-D95B-20B0-675C-8FA85A8DECD2}"/>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939E6748-ECB5-A354-8AE5-A2699CEB5F57}"/>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8478CA2-B432-5CE9-EE7F-067EA2D208A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2370DEAE-9C56-6023-886C-C62C44C01835}"/>
              </a:ext>
            </a:extLst>
          </p:cNvPr>
          <p:cNvSpPr txBox="1"/>
          <p:nvPr/>
        </p:nvSpPr>
        <p:spPr>
          <a:xfrm>
            <a:off x="8328990" y="765124"/>
            <a:ext cx="3342309" cy="661207"/>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latin typeface="Tajawal Medium" panose="00000600000000000000" pitchFamily="2" charset="-78"/>
                <a:cs typeface="+mj-cs"/>
              </a:rPr>
              <a:t>تحليل </a:t>
            </a:r>
            <a:r>
              <a:rPr lang="en-US" sz="2800" b="1" dirty="0">
                <a:latin typeface="Times New Roman" panose="02020603050405020304" pitchFamily="18" charset="0"/>
                <a:cs typeface="Times New Roman" panose="02020603050405020304" pitchFamily="18" charset="0"/>
              </a:rPr>
              <a:t>SWOT</a:t>
            </a:r>
            <a:endParaRPr lang="ar-EG" sz="28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96C29C2-1295-2D5B-1866-8A1C102E2D1A}"/>
              </a:ext>
            </a:extLst>
          </p:cNvPr>
          <p:cNvSpPr txBox="1"/>
          <p:nvPr/>
        </p:nvSpPr>
        <p:spPr>
          <a:xfrm>
            <a:off x="520699" y="1555936"/>
            <a:ext cx="11150600" cy="414690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eaLnBrk="0" fontAlgn="base" hangingPunct="0">
              <a:lnSpc>
                <a:spcPct val="150000"/>
              </a:lnSpc>
              <a:spcBef>
                <a:spcPct val="0"/>
              </a:spcBef>
              <a:spcAft>
                <a:spcPct val="0"/>
              </a:spcAft>
            </a:pPr>
            <a:r>
              <a:rPr lang="ar-EG" sz="2400" b="1" dirty="0">
                <a:latin typeface="Tajawal ExtraBold" panose="00000800000000000000" pitchFamily="2" charset="-78"/>
                <a:cs typeface="+mj-cs"/>
              </a:rPr>
              <a:t>نقاط القوة                    </a:t>
            </a:r>
            <a:r>
              <a:rPr lang="en-US" sz="2400" b="1" i="0" dirty="0">
                <a:solidFill>
                  <a:srgbClr val="374151"/>
                </a:solidFill>
                <a:effectLst/>
                <a:latin typeface="Times New Roman" panose="02020603050405020304" pitchFamily="18" charset="0"/>
                <a:cs typeface="+mj-cs"/>
              </a:rPr>
              <a:t>Strengths</a:t>
            </a:r>
            <a:endParaRPr kumimoji="0" lang="en-US" altLang="en-US" sz="2400" b="1" i="0" u="none" strike="noStrike" cap="none" normalizeH="0" baseline="0" dirty="0">
              <a:ln>
                <a:noFill/>
              </a:ln>
              <a:solidFill>
                <a:srgbClr val="FF0000"/>
              </a:solidFill>
              <a:effectLst/>
              <a:latin typeface="Times New Roman" panose="02020603050405020304" pitchFamily="18" charset="0"/>
              <a:cs typeface="+mj-cs"/>
            </a:endParaRPr>
          </a:p>
          <a:p>
            <a:pPr marL="0" marR="0" lvl="0" indent="0" algn="r" defTabSz="914400" rtl="1" eaLnBrk="0" fontAlgn="base" latinLnBrk="0" hangingPunct="0">
              <a:lnSpc>
                <a:spcPct val="150000"/>
              </a:lnSpc>
              <a:spcBef>
                <a:spcPct val="0"/>
              </a:spcBef>
              <a:spcAft>
                <a:spcPct val="0"/>
              </a:spcAft>
              <a:buClrTx/>
              <a:buSzTx/>
              <a:buFontTx/>
              <a:buNone/>
              <a:tabLst/>
            </a:pPr>
            <a:r>
              <a:rPr kumimoji="0" lang="ar-SA" altLang="en-US" sz="2200" b="0" i="0" u="none" strike="noStrike" cap="none" normalizeH="0" baseline="0" dirty="0">
                <a:ln>
                  <a:noFill/>
                </a:ln>
                <a:solidFill>
                  <a:schemeClr val="tx1"/>
                </a:solidFill>
                <a:effectLst/>
                <a:latin typeface="Söhne"/>
                <a:cs typeface="+mj-cs"/>
              </a:rPr>
              <a:t>قد تشمل نقاط القوة ما يلي</a:t>
            </a:r>
            <a:r>
              <a:rPr kumimoji="0" lang="en-US" altLang="en-US" sz="2200" b="0" i="0" u="none" strike="noStrike" cap="none" normalizeH="0" baseline="0" dirty="0">
                <a:ln>
                  <a:noFill/>
                </a:ln>
                <a:solidFill>
                  <a:schemeClr val="tx1"/>
                </a:solidFill>
                <a:effectLst/>
                <a:latin typeface="Söhne"/>
                <a:cs typeface="+mj-cs"/>
              </a:rPr>
              <a:t>:</a:t>
            </a:r>
          </a:p>
          <a:p>
            <a:pPr marL="0" marR="0" lvl="0" indent="0" algn="r" defTabSz="914400" rtl="1" eaLnBrk="0" fontAlgn="base" latinLnBrk="0" hangingPunct="0">
              <a:lnSpc>
                <a:spcPct val="150000"/>
              </a:lnSpc>
              <a:spcBef>
                <a:spcPct val="0"/>
              </a:spcBef>
              <a:spcAft>
                <a:spcPct val="0"/>
              </a:spcAft>
              <a:buClrTx/>
              <a:buSzTx/>
              <a:buFontTx/>
              <a:buAutoNum type="arabicPeriod" startAt="3"/>
              <a:tabLst/>
            </a:pPr>
            <a:r>
              <a:rPr kumimoji="0" lang="en-US" altLang="en-US" sz="2200" b="0" i="0" u="none" strike="noStrike" cap="none" normalizeH="0" baseline="0" dirty="0">
                <a:ln>
                  <a:noFill/>
                </a:ln>
                <a:solidFill>
                  <a:schemeClr val="tx1"/>
                </a:solidFill>
                <a:effectLst/>
                <a:latin typeface="Söhne"/>
                <a:cs typeface="+mj-cs"/>
              </a:rPr>
              <a:t> </a:t>
            </a:r>
            <a:r>
              <a:rPr kumimoji="0" lang="ar-SA" altLang="en-US" sz="2200" b="0" i="0" u="none" strike="noStrike" cap="none" normalizeH="0" baseline="0" dirty="0">
                <a:ln>
                  <a:noFill/>
                </a:ln>
                <a:solidFill>
                  <a:schemeClr val="tx1"/>
                </a:solidFill>
                <a:effectLst/>
                <a:latin typeface="Söhne"/>
                <a:cs typeface="+mj-cs"/>
              </a:rPr>
              <a:t>جودة المنتج أو الخدمة: تقدم الشركة منتجًا أو خدمةً ذات جودة عالية ومتميزة عن المنافسين، مما يجذب العملاء ويسهم في بناء قاعدة عملاء قوية</a:t>
            </a:r>
            <a:r>
              <a:rPr kumimoji="0" lang="en-US" altLang="en-US" sz="2200" b="0" i="0" u="none" strike="noStrike" cap="none" normalizeH="0" baseline="0" dirty="0">
                <a:ln>
                  <a:noFill/>
                </a:ln>
                <a:solidFill>
                  <a:schemeClr val="tx1"/>
                </a:solidFill>
                <a:effectLst/>
                <a:latin typeface="Söhne"/>
                <a:cs typeface="+mj-cs"/>
              </a:rPr>
              <a:t>.</a:t>
            </a:r>
          </a:p>
          <a:p>
            <a:pPr marL="0" marR="0" lvl="0" indent="0" algn="r" defTabSz="914400" rtl="1" eaLnBrk="0" fontAlgn="base" latinLnBrk="0" hangingPunct="0">
              <a:lnSpc>
                <a:spcPct val="150000"/>
              </a:lnSpc>
              <a:spcBef>
                <a:spcPct val="0"/>
              </a:spcBef>
              <a:spcAft>
                <a:spcPct val="0"/>
              </a:spcAft>
              <a:buClrTx/>
              <a:buSzTx/>
              <a:buFontTx/>
              <a:buAutoNum type="arabicPeriod" startAt="4"/>
              <a:tabLst/>
            </a:pPr>
            <a:r>
              <a:rPr kumimoji="0" lang="en-US" altLang="en-US" sz="2200" b="0" i="0" u="none" strike="noStrike" cap="none" normalizeH="0" baseline="0" dirty="0">
                <a:ln>
                  <a:noFill/>
                </a:ln>
                <a:solidFill>
                  <a:schemeClr val="tx1"/>
                </a:solidFill>
                <a:effectLst/>
                <a:latin typeface="Söhne"/>
                <a:cs typeface="+mj-cs"/>
              </a:rPr>
              <a:t> </a:t>
            </a:r>
            <a:r>
              <a:rPr kumimoji="0" lang="ar-SA" altLang="en-US" sz="2200" b="0" i="0" u="none" strike="noStrike" cap="none" normalizeH="0" baseline="0" dirty="0">
                <a:ln>
                  <a:noFill/>
                </a:ln>
                <a:solidFill>
                  <a:schemeClr val="tx1"/>
                </a:solidFill>
                <a:effectLst/>
                <a:latin typeface="Söhne"/>
                <a:cs typeface="+mj-cs"/>
              </a:rPr>
              <a:t>الموارد المالية: تتمتع الشركة بموارد مالية قوية وقدرة على التمويل اللازم لتحقيق أهدافها وتنمية أعمالها</a:t>
            </a:r>
            <a:r>
              <a:rPr kumimoji="0" lang="en-US" altLang="en-US" sz="2200" b="0" i="0" u="none" strike="noStrike" cap="none" normalizeH="0" baseline="0" dirty="0">
                <a:ln>
                  <a:noFill/>
                </a:ln>
                <a:solidFill>
                  <a:schemeClr val="tx1"/>
                </a:solidFill>
                <a:effectLst/>
                <a:latin typeface="Söhne"/>
                <a:cs typeface="+mj-cs"/>
              </a:rPr>
              <a:t>.</a:t>
            </a:r>
          </a:p>
          <a:p>
            <a:pPr marL="0" marR="0" lvl="0" indent="0" algn="r" defTabSz="914400" rtl="1" eaLnBrk="0" fontAlgn="base" latinLnBrk="0" hangingPunct="0">
              <a:lnSpc>
                <a:spcPct val="150000"/>
              </a:lnSpc>
              <a:spcBef>
                <a:spcPct val="0"/>
              </a:spcBef>
              <a:spcAft>
                <a:spcPct val="0"/>
              </a:spcAft>
              <a:buClrTx/>
              <a:buSzTx/>
              <a:buFontTx/>
              <a:buAutoNum type="arabicPeriod" startAt="5"/>
              <a:tabLst/>
            </a:pPr>
            <a:r>
              <a:rPr kumimoji="0" lang="en-US" altLang="en-US" sz="2200" b="0" i="0" u="none" strike="noStrike" cap="none" normalizeH="0" baseline="0" dirty="0">
                <a:ln>
                  <a:noFill/>
                </a:ln>
                <a:solidFill>
                  <a:schemeClr val="tx1"/>
                </a:solidFill>
                <a:effectLst/>
                <a:latin typeface="Söhne"/>
                <a:cs typeface="+mj-cs"/>
              </a:rPr>
              <a:t> </a:t>
            </a:r>
            <a:r>
              <a:rPr kumimoji="0" lang="ar-SA" altLang="en-US" sz="2200" b="0" i="0" u="none" strike="noStrike" cap="none" normalizeH="0" baseline="0" dirty="0">
                <a:ln>
                  <a:noFill/>
                </a:ln>
                <a:solidFill>
                  <a:schemeClr val="tx1"/>
                </a:solidFill>
                <a:effectLst/>
                <a:latin typeface="Söhne"/>
                <a:cs typeface="+mj-cs"/>
              </a:rPr>
              <a:t>البنية التحتية والتكنولوجي</a:t>
            </a:r>
            <a:r>
              <a:rPr kumimoji="0" lang="ar-EG" altLang="en-US" sz="2200" b="0" i="0" u="none" strike="noStrike" cap="none" normalizeH="0" baseline="0" dirty="0">
                <a:ln>
                  <a:noFill/>
                </a:ln>
                <a:solidFill>
                  <a:schemeClr val="tx1"/>
                </a:solidFill>
                <a:effectLst/>
                <a:latin typeface="Söhne"/>
                <a:cs typeface="+mj-cs"/>
              </a:rPr>
              <a:t>ة</a:t>
            </a:r>
            <a:r>
              <a:rPr kumimoji="0" lang="ar-SA" altLang="en-US" sz="2200" b="0" i="0" u="none" strike="noStrike" cap="none" normalizeH="0" baseline="0" dirty="0">
                <a:ln>
                  <a:noFill/>
                </a:ln>
                <a:solidFill>
                  <a:schemeClr val="tx1"/>
                </a:solidFill>
                <a:effectLst/>
                <a:latin typeface="Söhne"/>
                <a:cs typeface="+mj-cs"/>
              </a:rPr>
              <a:t>: تمتلك الشركة بنية تحتية قوية وتقنيات متقدمة تساهم في تحسين الإنتاجية وتقديم حلول مبتكرة</a:t>
            </a:r>
            <a:r>
              <a:rPr kumimoji="0" lang="en-US" altLang="en-US" sz="2200" b="0" i="0" u="none" strike="noStrike" cap="none" normalizeH="0" baseline="0" dirty="0">
                <a:ln>
                  <a:noFill/>
                </a:ln>
                <a:solidFill>
                  <a:schemeClr val="tx1"/>
                </a:solidFill>
                <a:effectLst/>
                <a:latin typeface="Söhne"/>
                <a:cs typeface="+mj-cs"/>
              </a:rPr>
              <a:t>.</a:t>
            </a:r>
          </a:p>
          <a:p>
            <a:pPr marL="0" marR="0" lvl="0" indent="0" algn="r" defTabSz="914400" rtl="1" eaLnBrk="0" fontAlgn="base" latinLnBrk="0" hangingPunct="0">
              <a:lnSpc>
                <a:spcPct val="150000"/>
              </a:lnSpc>
              <a:spcBef>
                <a:spcPct val="0"/>
              </a:spcBef>
              <a:spcAft>
                <a:spcPct val="0"/>
              </a:spcAft>
              <a:buClrTx/>
              <a:buSzTx/>
              <a:buFontTx/>
              <a:buNone/>
              <a:tabLst/>
            </a:pPr>
            <a:r>
              <a:rPr kumimoji="0" lang="ar-SA" altLang="en-US" sz="2200" b="0" i="0" u="sng" strike="noStrike" cap="none" normalizeH="0" baseline="0" dirty="0">
                <a:ln>
                  <a:noFill/>
                </a:ln>
                <a:solidFill>
                  <a:schemeClr val="tx1"/>
                </a:solidFill>
                <a:effectLst/>
                <a:latin typeface="Söhne"/>
                <a:cs typeface="+mj-cs"/>
              </a:rPr>
              <a:t>نقاط القوة تعتبر أصولًا تساعد الشركة في المنافسة والتفوق في السوق. تحديد نقاط القوة بشكل صحيح يمكن أن يسهم في وضع استراتيجيات فعالة لتعزيز المزايا التنافسية وتحقيق النجاح</a:t>
            </a:r>
            <a:r>
              <a:rPr kumimoji="0" lang="en-US" altLang="en-US" sz="2200" b="0" i="0" u="sng" strike="noStrike" cap="none" normalizeH="0" baseline="0" dirty="0">
                <a:ln>
                  <a:noFill/>
                </a:ln>
                <a:solidFill>
                  <a:schemeClr val="tx1"/>
                </a:solidFill>
                <a:effectLst/>
                <a:latin typeface="Söhne"/>
                <a:cs typeface="+mj-cs"/>
              </a:rPr>
              <a:t>.</a:t>
            </a:r>
          </a:p>
        </p:txBody>
      </p:sp>
      <p:sp>
        <p:nvSpPr>
          <p:cNvPr id="2" name="Rectangle 1">
            <a:extLst>
              <a:ext uri="{FF2B5EF4-FFF2-40B4-BE49-F238E27FC236}">
                <a16:creationId xmlns:a16="http://schemas.microsoft.com/office/drawing/2014/main" id="{A3504E28-86A8-0818-BF4B-CA4708E740AD}"/>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2266643549"/>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9C92C3-6D60-C044-C7D6-205FD12CB256}"/>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FBCD7044-BBEA-4BBC-EE28-79C76ADB7136}"/>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51E02608-19DB-61A8-63A9-71EB7A14B2C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C7FBD571-9C5B-A3DA-754F-D9362EBDFDE9}"/>
              </a:ext>
            </a:extLst>
          </p:cNvPr>
          <p:cNvSpPr txBox="1"/>
          <p:nvPr/>
        </p:nvSpPr>
        <p:spPr>
          <a:xfrm>
            <a:off x="8328990" y="765124"/>
            <a:ext cx="3342309" cy="661207"/>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latin typeface="Tajawal Medium" panose="00000600000000000000" pitchFamily="2" charset="-78"/>
                <a:cs typeface="+mj-cs"/>
              </a:rPr>
              <a:t>تحليل </a:t>
            </a:r>
            <a:r>
              <a:rPr lang="en-US" sz="2800" b="1" dirty="0">
                <a:latin typeface="Times New Roman" panose="02020603050405020304" pitchFamily="18" charset="0"/>
                <a:cs typeface="Times New Roman" panose="02020603050405020304" pitchFamily="18" charset="0"/>
              </a:rPr>
              <a:t>SWOT</a:t>
            </a:r>
            <a:endParaRPr lang="ar-EG" sz="28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557C58C6-AC6F-5A78-68E4-51939CFE7639}"/>
              </a:ext>
            </a:extLst>
          </p:cNvPr>
          <p:cNvSpPr txBox="1"/>
          <p:nvPr/>
        </p:nvSpPr>
        <p:spPr>
          <a:xfrm>
            <a:off x="520699" y="1555936"/>
            <a:ext cx="11150600" cy="3871701"/>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eaLnBrk="0" fontAlgn="base" hangingPunct="0">
              <a:lnSpc>
                <a:spcPct val="150000"/>
              </a:lnSpc>
              <a:spcBef>
                <a:spcPct val="0"/>
              </a:spcBef>
              <a:spcAft>
                <a:spcPct val="0"/>
              </a:spcAft>
            </a:pPr>
            <a:r>
              <a:rPr lang="ar-EG" sz="2400" b="1" dirty="0">
                <a:latin typeface="Tajawal ExtraBold" panose="00000800000000000000" pitchFamily="2" charset="-78"/>
                <a:cs typeface="+mj-cs"/>
              </a:rPr>
              <a:t>نقاط القوة                    </a:t>
            </a:r>
            <a:r>
              <a:rPr lang="en-US" sz="2400" b="1" i="0" dirty="0">
                <a:solidFill>
                  <a:srgbClr val="374151"/>
                </a:solidFill>
                <a:effectLst/>
                <a:latin typeface="Times New Roman" panose="02020603050405020304" pitchFamily="18" charset="0"/>
                <a:cs typeface="+mj-cs"/>
              </a:rPr>
              <a:t>Strengths</a:t>
            </a:r>
            <a:endParaRPr kumimoji="0" lang="en-US" altLang="en-US" sz="2400" b="1" i="0" u="none" strike="noStrike" cap="none" normalizeH="0" baseline="0" dirty="0">
              <a:ln>
                <a:noFill/>
              </a:ln>
              <a:solidFill>
                <a:srgbClr val="FF0000"/>
              </a:solidFill>
              <a:effectLst/>
              <a:latin typeface="Times New Roman" panose="02020603050405020304" pitchFamily="18" charset="0"/>
              <a:cs typeface="+mj-cs"/>
            </a:endParaRPr>
          </a:p>
          <a:p>
            <a:pPr marL="0" marR="0" lvl="0" indent="0" algn="r" defTabSz="914400" rtl="1" eaLnBrk="0" fontAlgn="base" latinLnBrk="0" hangingPunct="0">
              <a:lnSpc>
                <a:spcPct val="150000"/>
              </a:lnSpc>
              <a:spcBef>
                <a:spcPct val="0"/>
              </a:spcBef>
              <a:spcAft>
                <a:spcPct val="0"/>
              </a:spcAft>
              <a:buClrTx/>
              <a:buSzTx/>
              <a:buFontTx/>
              <a:buNone/>
              <a:tabLst/>
            </a:pPr>
            <a:r>
              <a:rPr kumimoji="0" lang="ar-EG" altLang="en-US" sz="2200" b="1" i="0" u="none" strike="noStrike" cap="none" normalizeH="0" baseline="0" dirty="0">
                <a:ln>
                  <a:noFill/>
                </a:ln>
                <a:solidFill>
                  <a:schemeClr val="tx1"/>
                </a:solidFill>
                <a:effectLst/>
                <a:latin typeface="Söhne"/>
                <a:cs typeface="+mj-cs"/>
              </a:rPr>
              <a:t>مثال رقمي: </a:t>
            </a:r>
            <a:r>
              <a:rPr lang="ar-EG" sz="2400" b="1" dirty="0">
                <a:cs typeface="+mj-cs"/>
              </a:rPr>
              <a:t>قاعدة بيانات العملاء القوية والمستهدفة</a:t>
            </a:r>
            <a:br>
              <a:rPr lang="ar-EG" sz="2400" dirty="0">
                <a:cs typeface="+mj-cs"/>
              </a:rPr>
            </a:br>
            <a:r>
              <a:rPr lang="ar-EG" sz="2400" dirty="0">
                <a:cs typeface="+mj-cs"/>
              </a:rPr>
              <a:t>إذا كانت الشركة تمتلك قاعدة بيانات كبيرة ومنظمة تحتوي على معلومات تفصيلية عن العملاء المحتملين والحاليين، مثل سلوكهم الشرائي وتفضيلاتهم وبيانات الاتصال، فهذا يعتبر نقطة قوة. يمكن استخدام هذه البيانات في حملات تسويقية مخصصة عبر البريد الإلكتروني والإعلانات المدفوعة، مما يعزز من معدلات التحويل ويزيد من فعالية استراتيجيات التسويق الرقمي.</a:t>
            </a:r>
            <a:endParaRPr kumimoji="0" lang="ar-EG" altLang="en-US" sz="2200" b="0" i="0" u="none" strike="noStrike" cap="none" normalizeH="0" baseline="0" dirty="0">
              <a:ln>
                <a:noFill/>
              </a:ln>
              <a:solidFill>
                <a:schemeClr val="tx1"/>
              </a:solidFill>
              <a:effectLst/>
              <a:latin typeface="Söhne"/>
              <a:cs typeface="+mj-cs"/>
            </a:endParaRPr>
          </a:p>
          <a:p>
            <a:pPr marL="0" marR="0" lvl="0" indent="0" algn="r" defTabSz="914400" rtl="1" eaLnBrk="0" fontAlgn="base" latinLnBrk="0" hangingPunct="0">
              <a:lnSpc>
                <a:spcPct val="150000"/>
              </a:lnSpc>
              <a:spcBef>
                <a:spcPct val="0"/>
              </a:spcBef>
              <a:spcAft>
                <a:spcPct val="0"/>
              </a:spcAft>
              <a:buClrTx/>
              <a:buSzTx/>
              <a:buFontTx/>
              <a:buNone/>
              <a:tabLst/>
            </a:pPr>
            <a:endParaRPr kumimoji="0" lang="en-US" altLang="en-US" sz="2200" b="0" i="0" u="sng" strike="noStrike" cap="none" normalizeH="0" baseline="0" dirty="0">
              <a:ln>
                <a:noFill/>
              </a:ln>
              <a:solidFill>
                <a:schemeClr val="tx1"/>
              </a:solidFill>
              <a:effectLst/>
              <a:latin typeface="Söhne"/>
              <a:cs typeface="+mj-cs"/>
            </a:endParaRPr>
          </a:p>
        </p:txBody>
      </p:sp>
      <p:sp>
        <p:nvSpPr>
          <p:cNvPr id="2" name="Rectangle 1">
            <a:extLst>
              <a:ext uri="{FF2B5EF4-FFF2-40B4-BE49-F238E27FC236}">
                <a16:creationId xmlns:a16="http://schemas.microsoft.com/office/drawing/2014/main" id="{0CAEBB2D-1896-AC9B-50CF-0C765D5E6445}"/>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3295778590"/>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845E1F-9409-8A5C-CAE7-45BE20B1197B}"/>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0C158CD-441D-7149-B5E3-E219A33BF2C0}"/>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2418126B-26B2-4AB9-DF12-2AFB18AAD22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6FC2AF86-A4C5-60C5-2BCE-27009E91CAF7}"/>
              </a:ext>
            </a:extLst>
          </p:cNvPr>
          <p:cNvSpPr txBox="1"/>
          <p:nvPr/>
        </p:nvSpPr>
        <p:spPr>
          <a:xfrm>
            <a:off x="8328990" y="765124"/>
            <a:ext cx="3342309" cy="661207"/>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latin typeface="Tajawal Medium" panose="00000600000000000000" pitchFamily="2" charset="-78"/>
                <a:cs typeface="+mj-cs"/>
              </a:rPr>
              <a:t>تحليل </a:t>
            </a:r>
            <a:r>
              <a:rPr lang="en-US" sz="2800" b="1" dirty="0">
                <a:latin typeface="Times New Roman" panose="02020603050405020304" pitchFamily="18" charset="0"/>
                <a:cs typeface="Times New Roman" panose="02020603050405020304" pitchFamily="18" charset="0"/>
              </a:rPr>
              <a:t>SWOT</a:t>
            </a:r>
            <a:endParaRPr lang="ar-EG" sz="28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486A14A-F5EA-C17A-2218-CC88B3CC1872}"/>
              </a:ext>
            </a:extLst>
          </p:cNvPr>
          <p:cNvSpPr txBox="1"/>
          <p:nvPr/>
        </p:nvSpPr>
        <p:spPr>
          <a:xfrm>
            <a:off x="520699" y="1555936"/>
            <a:ext cx="11150600" cy="4646208"/>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eaLnBrk="0" fontAlgn="base" hangingPunct="0">
              <a:lnSpc>
                <a:spcPct val="150000"/>
              </a:lnSpc>
              <a:spcBef>
                <a:spcPct val="0"/>
              </a:spcBef>
              <a:spcAft>
                <a:spcPct val="0"/>
              </a:spcAft>
            </a:pPr>
            <a:r>
              <a:rPr lang="ar-EG" sz="2400" b="1" dirty="0">
                <a:latin typeface="Tajawal ExtraBold" panose="00000800000000000000" pitchFamily="2" charset="-78"/>
                <a:cs typeface="+mj-cs"/>
              </a:rPr>
              <a:t>نقاط الضعف                    </a:t>
            </a:r>
            <a:r>
              <a:rPr lang="en-US" sz="2400" b="1" i="0" dirty="0">
                <a:solidFill>
                  <a:srgbClr val="374151"/>
                </a:solidFill>
                <a:effectLst/>
                <a:latin typeface="Times New Roman" panose="02020603050405020304" pitchFamily="18" charset="0"/>
                <a:cs typeface="+mj-cs"/>
              </a:rPr>
              <a:t>Weaknesses</a:t>
            </a:r>
            <a:endParaRPr kumimoji="0" lang="en-US" altLang="en-US" sz="2400" b="1" i="0" u="none" strike="noStrike" cap="none" normalizeH="0" baseline="0" dirty="0">
              <a:ln>
                <a:noFill/>
              </a:ln>
              <a:solidFill>
                <a:srgbClr val="FF0000"/>
              </a:solidFill>
              <a:effectLst/>
              <a:latin typeface="Times New Roman" panose="02020603050405020304" pitchFamily="18" charset="0"/>
              <a:cs typeface="+mj-cs"/>
            </a:endParaRPr>
          </a:p>
          <a:p>
            <a:pPr marL="0" marR="0" lvl="0" indent="0" algn="ctr" defTabSz="914400" rtl="1" eaLnBrk="0" fontAlgn="base" latinLnBrk="0" hangingPunct="0">
              <a:lnSpc>
                <a:spcPct val="150000"/>
              </a:lnSpc>
              <a:spcBef>
                <a:spcPct val="0"/>
              </a:spcBef>
              <a:spcAft>
                <a:spcPct val="0"/>
              </a:spcAft>
              <a:buClrTx/>
              <a:buSzTx/>
              <a:buFontTx/>
              <a:buNone/>
              <a:tabLst/>
            </a:pPr>
            <a:r>
              <a:rPr kumimoji="0" lang="ar-EG" altLang="en-US" sz="2200" b="1" i="0" u="none" strike="noStrike" cap="none" normalizeH="0" baseline="0" dirty="0">
                <a:ln>
                  <a:noFill/>
                </a:ln>
                <a:solidFill>
                  <a:srgbClr val="FF0000"/>
                </a:solidFill>
                <a:effectLst/>
                <a:latin typeface="Söhne"/>
                <a:cs typeface="+mj-cs"/>
              </a:rPr>
              <a:t>داخلية – </a:t>
            </a:r>
            <a:r>
              <a:rPr lang="ar-EG" altLang="en-US" sz="2200" b="1" dirty="0">
                <a:solidFill>
                  <a:srgbClr val="FF0000"/>
                </a:solidFill>
                <a:latin typeface="Söhne"/>
                <a:cs typeface="+mj-cs"/>
              </a:rPr>
              <a:t>سلبية</a:t>
            </a:r>
            <a:r>
              <a:rPr kumimoji="0" lang="ar-EG" altLang="en-US" sz="2200" b="1" i="0" u="none" strike="noStrike" cap="none" normalizeH="0" baseline="0" dirty="0">
                <a:ln>
                  <a:noFill/>
                </a:ln>
                <a:solidFill>
                  <a:srgbClr val="FF0000"/>
                </a:solidFill>
                <a:effectLst/>
                <a:latin typeface="Söhne"/>
                <a:cs typeface="+mj-cs"/>
              </a:rPr>
              <a:t> </a:t>
            </a:r>
          </a:p>
          <a:p>
            <a:pPr marL="0" marR="0" lvl="0" indent="0" algn="r" defTabSz="914400" rtl="1" eaLnBrk="0" fontAlgn="base" latinLnBrk="0" hangingPunct="0">
              <a:lnSpc>
                <a:spcPct val="150000"/>
              </a:lnSpc>
              <a:spcBef>
                <a:spcPct val="0"/>
              </a:spcBef>
              <a:spcAft>
                <a:spcPct val="0"/>
              </a:spcAft>
              <a:buClrTx/>
              <a:buSzTx/>
              <a:buFontTx/>
              <a:buNone/>
              <a:tabLst/>
            </a:pPr>
            <a:r>
              <a:rPr kumimoji="0" lang="ar-SA" altLang="en-US" sz="2200" b="0" i="0" u="none" strike="noStrike" cap="none" normalizeH="0" baseline="0" dirty="0">
                <a:ln>
                  <a:noFill/>
                </a:ln>
                <a:solidFill>
                  <a:schemeClr val="tx1"/>
                </a:solidFill>
                <a:effectLst/>
                <a:latin typeface="Söhne"/>
                <a:cs typeface="+mj-cs"/>
              </a:rPr>
              <a:t>تشير إلى العوامل الداخلية التي تعيق أو تحد من أداء الشركة أو المؤسسة وتقلل من قدرتها على التنافس بشكل فعال. إنها الجوانب التي </a:t>
            </a:r>
            <a:r>
              <a:rPr kumimoji="0" lang="ar-EG" altLang="en-US" sz="2200" b="0" i="0" u="none" strike="noStrike" cap="none" normalizeH="0" baseline="0" dirty="0">
                <a:ln>
                  <a:noFill/>
                </a:ln>
                <a:solidFill>
                  <a:schemeClr val="tx1"/>
                </a:solidFill>
                <a:effectLst/>
                <a:latin typeface="Söhne"/>
                <a:cs typeface="+mj-cs"/>
              </a:rPr>
              <a:t>ت</a:t>
            </a:r>
            <a:r>
              <a:rPr kumimoji="0" lang="ar-SA" altLang="en-US" sz="2200" b="0" i="0" u="none" strike="noStrike" cap="none" normalizeH="0" baseline="0" dirty="0">
                <a:ln>
                  <a:noFill/>
                </a:ln>
                <a:solidFill>
                  <a:schemeClr val="tx1"/>
                </a:solidFill>
                <a:effectLst/>
                <a:latin typeface="Söhne"/>
                <a:cs typeface="+mj-cs"/>
              </a:rPr>
              <a:t>فتقر إليها الشركة أو المؤسسة وتمثل نقاط ضعفها.</a:t>
            </a:r>
          </a:p>
          <a:p>
            <a:pPr marL="0" marR="0" lvl="0" indent="0" algn="r" defTabSz="914400" rtl="1" eaLnBrk="0" fontAlgn="base" latinLnBrk="0" hangingPunct="0">
              <a:lnSpc>
                <a:spcPct val="150000"/>
              </a:lnSpc>
              <a:spcBef>
                <a:spcPct val="0"/>
              </a:spcBef>
              <a:spcAft>
                <a:spcPct val="0"/>
              </a:spcAft>
              <a:buClrTx/>
              <a:buSzTx/>
              <a:buFontTx/>
              <a:buNone/>
              <a:tabLst/>
            </a:pPr>
            <a:r>
              <a:rPr kumimoji="0" lang="ar-SA" altLang="en-US" sz="2200" b="0" i="0" u="none" strike="noStrike" cap="none" normalizeH="0" baseline="0" dirty="0">
                <a:ln>
                  <a:noFill/>
                </a:ln>
                <a:solidFill>
                  <a:schemeClr val="tx1"/>
                </a:solidFill>
                <a:effectLst/>
                <a:latin typeface="Söhne"/>
                <a:cs typeface="+mj-cs"/>
              </a:rPr>
              <a:t>نقاط الضعف يمكن أن تشمل ما يلي:</a:t>
            </a:r>
          </a:p>
          <a:p>
            <a:pPr marL="0" marR="0" lvl="0" indent="0" algn="r" defTabSz="914400" rtl="1" eaLnBrk="0" fontAlgn="base" latinLnBrk="0" hangingPunct="0">
              <a:lnSpc>
                <a:spcPct val="150000"/>
              </a:lnSpc>
              <a:spcBef>
                <a:spcPct val="0"/>
              </a:spcBef>
              <a:spcAft>
                <a:spcPct val="0"/>
              </a:spcAft>
              <a:buClrTx/>
              <a:buSzTx/>
              <a:buFontTx/>
              <a:buNone/>
              <a:tabLst/>
            </a:pPr>
            <a:r>
              <a:rPr kumimoji="0" lang="ar-EG" altLang="en-US" sz="2200" b="0" i="0" u="none" strike="noStrike" cap="none" normalizeH="0" baseline="0" dirty="0">
                <a:ln>
                  <a:noFill/>
                </a:ln>
                <a:solidFill>
                  <a:schemeClr val="tx1"/>
                </a:solidFill>
                <a:effectLst/>
                <a:latin typeface="Söhne"/>
                <a:cs typeface="+mj-cs"/>
              </a:rPr>
              <a:t>1. </a:t>
            </a:r>
            <a:r>
              <a:rPr kumimoji="0" lang="ar-SA" altLang="en-US" sz="2200" b="0" i="0" u="none" strike="noStrike" cap="none" normalizeH="0" baseline="0" dirty="0">
                <a:ln>
                  <a:noFill/>
                </a:ln>
                <a:solidFill>
                  <a:schemeClr val="tx1"/>
                </a:solidFill>
                <a:effectLst/>
                <a:latin typeface="Söhne"/>
                <a:cs typeface="+mj-cs"/>
              </a:rPr>
              <a:t>قدرات</a:t>
            </a:r>
            <a:r>
              <a:rPr kumimoji="0" lang="ar-EG" altLang="en-US" sz="2200" b="0" i="0" u="none" strike="noStrike" cap="none" normalizeH="0" baseline="0" dirty="0">
                <a:ln>
                  <a:noFill/>
                </a:ln>
                <a:solidFill>
                  <a:schemeClr val="tx1"/>
                </a:solidFill>
                <a:effectLst/>
                <a:latin typeface="Söhne"/>
                <a:cs typeface="+mj-cs"/>
              </a:rPr>
              <a:t> ومهارات</a:t>
            </a:r>
            <a:r>
              <a:rPr kumimoji="0" lang="ar-SA" altLang="en-US" sz="2200" b="0" i="0" u="none" strike="noStrike" cap="none" normalizeH="0" baseline="0" dirty="0">
                <a:ln>
                  <a:noFill/>
                </a:ln>
                <a:solidFill>
                  <a:schemeClr val="tx1"/>
                </a:solidFill>
                <a:effectLst/>
                <a:latin typeface="Söhne"/>
                <a:cs typeface="+mj-cs"/>
              </a:rPr>
              <a:t> محدودة: الشركة قد تفتقر إلى المهارات أو المعرفة اللازمة لتنفيذ بعض المهام بكفاءة. قد يكون لديها نقص في المهارات التقنية أو القدرة على التكيف مع التغيرات في السوق.</a:t>
            </a:r>
          </a:p>
          <a:p>
            <a:pPr marL="0" marR="0" lvl="0" indent="0" algn="r" defTabSz="914400" rtl="1" eaLnBrk="0" fontAlgn="base" latinLnBrk="0" hangingPunct="0">
              <a:lnSpc>
                <a:spcPct val="150000"/>
              </a:lnSpc>
              <a:spcBef>
                <a:spcPct val="0"/>
              </a:spcBef>
              <a:spcAft>
                <a:spcPct val="0"/>
              </a:spcAft>
              <a:buClrTx/>
              <a:buSzTx/>
              <a:buFontTx/>
              <a:buNone/>
              <a:tabLst/>
            </a:pPr>
            <a:r>
              <a:rPr kumimoji="0" lang="ar-EG" altLang="en-US" sz="2200" b="0" i="0" u="none" strike="noStrike" cap="none" normalizeH="0" baseline="0" dirty="0">
                <a:ln>
                  <a:noFill/>
                </a:ln>
                <a:solidFill>
                  <a:schemeClr val="tx1"/>
                </a:solidFill>
                <a:effectLst/>
                <a:latin typeface="Söhne"/>
                <a:cs typeface="+mj-cs"/>
              </a:rPr>
              <a:t>2. </a:t>
            </a:r>
            <a:r>
              <a:rPr kumimoji="0" lang="ar-SA" altLang="en-US" sz="2200" b="0" i="0" u="none" strike="noStrike" cap="none" normalizeH="0" baseline="0" dirty="0">
                <a:ln>
                  <a:noFill/>
                </a:ln>
                <a:solidFill>
                  <a:schemeClr val="tx1"/>
                </a:solidFill>
                <a:effectLst/>
                <a:latin typeface="Söhne"/>
                <a:cs typeface="+mj-cs"/>
              </a:rPr>
              <a:t>ضعف في البنية التحتية: يمكن أن يكون للشركة بنية تحتية ضعيفة مثل نظام معلومات غير فعال أو عمليات إنتاج غير متكاملة. هذا قد يؤثر على كفاءة الشركة وقدرتها على تلبية احتياجات العملاء.</a:t>
            </a:r>
          </a:p>
        </p:txBody>
      </p:sp>
      <p:sp>
        <p:nvSpPr>
          <p:cNvPr id="2" name="Rectangle 1">
            <a:extLst>
              <a:ext uri="{FF2B5EF4-FFF2-40B4-BE49-F238E27FC236}">
                <a16:creationId xmlns:a16="http://schemas.microsoft.com/office/drawing/2014/main" id="{B2A629F9-1767-F75C-BDDD-91A2499F5502}"/>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3691635399"/>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21794E-3820-0C70-15F6-E4C7E50E99B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B39290C0-18DB-34A4-E517-8C36EA525719}"/>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932CAC20-4203-C893-C7B4-6CE80FE5C93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7F00A90D-6AFA-1ACE-C911-030FC819F775}"/>
              </a:ext>
            </a:extLst>
          </p:cNvPr>
          <p:cNvSpPr txBox="1"/>
          <p:nvPr/>
        </p:nvSpPr>
        <p:spPr>
          <a:xfrm>
            <a:off x="8328990" y="765124"/>
            <a:ext cx="3342309" cy="661207"/>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latin typeface="Tajawal Medium" panose="00000600000000000000" pitchFamily="2" charset="-78"/>
                <a:cs typeface="+mj-cs"/>
              </a:rPr>
              <a:t>تحليل </a:t>
            </a:r>
            <a:r>
              <a:rPr lang="en-US" sz="2800" b="1" dirty="0">
                <a:latin typeface="Times New Roman" panose="02020603050405020304" pitchFamily="18" charset="0"/>
                <a:cs typeface="Times New Roman" panose="02020603050405020304" pitchFamily="18" charset="0"/>
              </a:rPr>
              <a:t>SWOT</a:t>
            </a:r>
            <a:endParaRPr lang="ar-EG" sz="28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A8851B5-5554-29EE-1B7E-90615AAD997C}"/>
              </a:ext>
            </a:extLst>
          </p:cNvPr>
          <p:cNvSpPr txBox="1"/>
          <p:nvPr/>
        </p:nvSpPr>
        <p:spPr>
          <a:xfrm>
            <a:off x="520699" y="1555936"/>
            <a:ext cx="11150600" cy="413837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eaLnBrk="0" fontAlgn="base" hangingPunct="0">
              <a:lnSpc>
                <a:spcPct val="150000"/>
              </a:lnSpc>
              <a:spcBef>
                <a:spcPct val="0"/>
              </a:spcBef>
              <a:spcAft>
                <a:spcPct val="0"/>
              </a:spcAft>
            </a:pPr>
            <a:r>
              <a:rPr lang="ar-EG" sz="2400" b="1" dirty="0">
                <a:latin typeface="Tajawal ExtraBold" panose="00000800000000000000" pitchFamily="2" charset="-78"/>
                <a:cs typeface="+mj-cs"/>
              </a:rPr>
              <a:t>نقاط الضعف                    </a:t>
            </a:r>
            <a:r>
              <a:rPr lang="en-US" sz="2400" b="1" i="0" dirty="0">
                <a:solidFill>
                  <a:srgbClr val="374151"/>
                </a:solidFill>
                <a:effectLst/>
                <a:latin typeface="Times New Roman" panose="02020603050405020304" pitchFamily="18" charset="0"/>
                <a:cs typeface="+mj-cs"/>
              </a:rPr>
              <a:t>Weaknesses</a:t>
            </a:r>
            <a:endParaRPr kumimoji="0" lang="en-US" altLang="en-US" sz="2400" b="1" i="0" u="none" strike="noStrike" cap="none" normalizeH="0" baseline="0" dirty="0">
              <a:ln>
                <a:noFill/>
              </a:ln>
              <a:solidFill>
                <a:srgbClr val="FF0000"/>
              </a:solidFill>
              <a:effectLst/>
              <a:latin typeface="Times New Roman" panose="02020603050405020304" pitchFamily="18" charset="0"/>
              <a:cs typeface="+mj-cs"/>
            </a:endParaRPr>
          </a:p>
          <a:p>
            <a:pPr algn="r" rtl="1">
              <a:lnSpc>
                <a:spcPct val="150000"/>
              </a:lnSpc>
            </a:pPr>
            <a:r>
              <a:rPr kumimoji="0" lang="ar-SA" altLang="en-US" sz="2200" b="0" i="0" u="none" strike="noStrike" cap="none" normalizeH="0" baseline="0" dirty="0">
                <a:ln>
                  <a:noFill/>
                </a:ln>
                <a:solidFill>
                  <a:schemeClr val="tx1"/>
                </a:solidFill>
                <a:effectLst/>
                <a:latin typeface="Söhne"/>
                <a:cs typeface="+mj-cs"/>
              </a:rPr>
              <a:t>نقاط الضعف يمكن أن تشمل ما يلي:</a:t>
            </a:r>
            <a:endParaRPr kumimoji="0" lang="ar-EG" altLang="en-US" sz="2200" b="0" i="0" u="none" strike="noStrike" cap="none" normalizeH="0" baseline="0" dirty="0">
              <a:ln>
                <a:noFill/>
              </a:ln>
              <a:solidFill>
                <a:schemeClr val="tx1"/>
              </a:solidFill>
              <a:effectLst/>
              <a:latin typeface="Söhne"/>
              <a:cs typeface="+mj-cs"/>
            </a:endParaRPr>
          </a:p>
          <a:p>
            <a:pPr marL="0" marR="0" lvl="0" indent="0" algn="r" defTabSz="914400" rtl="1" eaLnBrk="0" fontAlgn="base" latinLnBrk="0" hangingPunct="0">
              <a:lnSpc>
                <a:spcPct val="150000"/>
              </a:lnSpc>
              <a:spcBef>
                <a:spcPct val="0"/>
              </a:spcBef>
              <a:spcAft>
                <a:spcPct val="0"/>
              </a:spcAft>
              <a:buClrTx/>
              <a:buSzTx/>
              <a:buFontTx/>
              <a:buNone/>
              <a:tabLst/>
            </a:pPr>
            <a:r>
              <a:rPr kumimoji="0" lang="ar-EG" altLang="en-US" sz="2200" b="0" i="0" u="none" strike="noStrike" cap="none" normalizeH="0" baseline="0" dirty="0">
                <a:ln>
                  <a:noFill/>
                </a:ln>
                <a:solidFill>
                  <a:schemeClr val="tx1"/>
                </a:solidFill>
                <a:effectLst/>
                <a:latin typeface="Söhne"/>
                <a:cs typeface="+mj-cs"/>
              </a:rPr>
              <a:t>3. </a:t>
            </a:r>
            <a:r>
              <a:rPr kumimoji="0" lang="ar-SA" altLang="en-US" sz="2200" b="0" i="0" u="none" strike="noStrike" cap="none" normalizeH="0" baseline="0" dirty="0">
                <a:ln>
                  <a:noFill/>
                </a:ln>
                <a:solidFill>
                  <a:schemeClr val="tx1"/>
                </a:solidFill>
                <a:effectLst/>
                <a:latin typeface="Söhne"/>
                <a:cs typeface="+mj-cs"/>
              </a:rPr>
              <a:t>ضعف في </a:t>
            </a:r>
            <a:r>
              <a:rPr kumimoji="0" lang="ar-EG" altLang="en-US" sz="2200" b="0" i="0" u="none" strike="noStrike" cap="none" normalizeH="0" baseline="0" dirty="0">
                <a:ln>
                  <a:noFill/>
                </a:ln>
                <a:solidFill>
                  <a:schemeClr val="tx1"/>
                </a:solidFill>
                <a:effectLst/>
                <a:latin typeface="Söhne"/>
                <a:cs typeface="+mj-cs"/>
              </a:rPr>
              <a:t>القدرات </a:t>
            </a:r>
            <a:r>
              <a:rPr kumimoji="0" lang="ar-SA" altLang="en-US" sz="2200" b="0" i="0" u="none" strike="noStrike" cap="none" normalizeH="0" baseline="0" dirty="0">
                <a:ln>
                  <a:noFill/>
                </a:ln>
                <a:solidFill>
                  <a:schemeClr val="tx1"/>
                </a:solidFill>
                <a:effectLst/>
                <a:latin typeface="Söhne"/>
                <a:cs typeface="+mj-cs"/>
              </a:rPr>
              <a:t>التسويق</a:t>
            </a:r>
            <a:r>
              <a:rPr kumimoji="0" lang="ar-EG" altLang="en-US" sz="2200" b="0" i="0" u="none" strike="noStrike" cap="none" normalizeH="0" baseline="0" dirty="0" err="1">
                <a:ln>
                  <a:noFill/>
                </a:ln>
                <a:solidFill>
                  <a:schemeClr val="tx1"/>
                </a:solidFill>
                <a:effectLst/>
                <a:latin typeface="Söhne"/>
                <a:cs typeface="+mj-cs"/>
              </a:rPr>
              <a:t>ية</a:t>
            </a:r>
            <a:r>
              <a:rPr kumimoji="0" lang="ar-SA" altLang="en-US" sz="2200" b="0" i="0" u="none" strike="noStrike" cap="none" normalizeH="0" baseline="0" dirty="0">
                <a:ln>
                  <a:noFill/>
                </a:ln>
                <a:solidFill>
                  <a:schemeClr val="tx1"/>
                </a:solidFill>
                <a:effectLst/>
                <a:latin typeface="Söhne"/>
                <a:cs typeface="+mj-cs"/>
              </a:rPr>
              <a:t>: الشركة قد تفتقر إلى استراتيجية تسويقية قوية أو تعاني من ضعف في العلامة التجارية والتفاعل مع العملاء. قد يكون لديها تحديات في بناء الوعي بالعلامة التجارية أو تسويق المنتجات بشكل فعال.</a:t>
            </a:r>
          </a:p>
          <a:p>
            <a:pPr marL="0" marR="0" lvl="0" indent="0" algn="r" defTabSz="914400" rtl="1" eaLnBrk="0" fontAlgn="base" latinLnBrk="0" hangingPunct="0">
              <a:lnSpc>
                <a:spcPct val="150000"/>
              </a:lnSpc>
              <a:spcBef>
                <a:spcPct val="0"/>
              </a:spcBef>
              <a:spcAft>
                <a:spcPct val="0"/>
              </a:spcAft>
              <a:buClrTx/>
              <a:buSzTx/>
              <a:buFontTx/>
              <a:buNone/>
              <a:tabLst/>
            </a:pPr>
            <a:r>
              <a:rPr kumimoji="0" lang="ar-EG" altLang="en-US" sz="2200" b="0" i="0" u="none" strike="noStrike" cap="none" normalizeH="0" baseline="0" dirty="0">
                <a:ln>
                  <a:noFill/>
                </a:ln>
                <a:solidFill>
                  <a:schemeClr val="tx1"/>
                </a:solidFill>
                <a:effectLst/>
                <a:latin typeface="Söhne"/>
                <a:cs typeface="+mj-cs"/>
              </a:rPr>
              <a:t>4. </a:t>
            </a:r>
            <a:r>
              <a:rPr kumimoji="0" lang="ar-SA" altLang="en-US" sz="2200" b="0" i="0" u="none" strike="noStrike" cap="none" normalizeH="0" baseline="0" dirty="0">
                <a:ln>
                  <a:noFill/>
                </a:ln>
                <a:solidFill>
                  <a:schemeClr val="tx1"/>
                </a:solidFill>
                <a:effectLst/>
                <a:latin typeface="Söhne"/>
                <a:cs typeface="+mj-cs"/>
              </a:rPr>
              <a:t>قيود الموارد: الشركة قد تعاني من قيود مالية أو موارد محدودة، مما يؤثر على قدرتها على تمويل الأنشطة التسويقية أو الاستثمار في التطوير والابتكار.</a:t>
            </a:r>
          </a:p>
          <a:p>
            <a:pPr marL="0" marR="0" lvl="0" indent="0" algn="r" defTabSz="914400" rtl="1" eaLnBrk="0" fontAlgn="base" latinLnBrk="0" hangingPunct="0">
              <a:lnSpc>
                <a:spcPct val="150000"/>
              </a:lnSpc>
              <a:spcBef>
                <a:spcPct val="0"/>
              </a:spcBef>
              <a:spcAft>
                <a:spcPct val="0"/>
              </a:spcAft>
              <a:buClrTx/>
              <a:buSzTx/>
              <a:buFontTx/>
              <a:buNone/>
              <a:tabLst/>
            </a:pPr>
            <a:r>
              <a:rPr kumimoji="0" lang="ar-SA" altLang="en-US" sz="2200" b="0" i="0" u="sng" strike="noStrike" cap="none" normalizeH="0" baseline="0" dirty="0">
                <a:ln>
                  <a:noFill/>
                </a:ln>
                <a:solidFill>
                  <a:schemeClr val="tx1"/>
                </a:solidFill>
                <a:effectLst/>
                <a:latin typeface="Söhne"/>
                <a:cs typeface="+mj-cs"/>
              </a:rPr>
              <a:t>تحديد نقاط الضعف يساعد الشركة على التعرف على المجالات التي تحتاج إلى تحسين والتركيز على تطوير استراتيجيات للتغلب على تلك الضعف وتعزيز أدائها.</a:t>
            </a:r>
          </a:p>
        </p:txBody>
      </p:sp>
      <p:sp>
        <p:nvSpPr>
          <p:cNvPr id="2" name="Rectangle 1">
            <a:extLst>
              <a:ext uri="{FF2B5EF4-FFF2-40B4-BE49-F238E27FC236}">
                <a16:creationId xmlns:a16="http://schemas.microsoft.com/office/drawing/2014/main" id="{CB677D42-60C3-7A68-084D-DF090D55E913}"/>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2639809930"/>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21B763-49BE-46A5-91B7-5859A0051451}"/>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377200E1-B1CC-6F77-AA1F-1D22977B1E62}"/>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12DD2937-D820-18BE-D3B7-3B3AFBC1335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FDEF2899-DEAC-76C5-4FCD-6CFC8EF25E95}"/>
              </a:ext>
            </a:extLst>
          </p:cNvPr>
          <p:cNvSpPr txBox="1"/>
          <p:nvPr/>
        </p:nvSpPr>
        <p:spPr>
          <a:xfrm>
            <a:off x="8328990" y="765124"/>
            <a:ext cx="3342309" cy="661207"/>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latin typeface="Tajawal Medium" panose="00000600000000000000" pitchFamily="2" charset="-78"/>
                <a:cs typeface="+mj-cs"/>
              </a:rPr>
              <a:t>تحليل </a:t>
            </a:r>
            <a:r>
              <a:rPr lang="en-US" sz="2800" b="1" dirty="0">
                <a:latin typeface="Times New Roman" panose="02020603050405020304" pitchFamily="18" charset="0"/>
                <a:cs typeface="Times New Roman" panose="02020603050405020304" pitchFamily="18" charset="0"/>
              </a:rPr>
              <a:t>SWOT</a:t>
            </a:r>
            <a:endParaRPr lang="ar-EG" sz="28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294A174-347A-9446-4636-D6A95C682B55}"/>
              </a:ext>
            </a:extLst>
          </p:cNvPr>
          <p:cNvSpPr txBox="1"/>
          <p:nvPr/>
        </p:nvSpPr>
        <p:spPr>
          <a:xfrm>
            <a:off x="520699" y="1555936"/>
            <a:ext cx="11150600" cy="3124702"/>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eaLnBrk="0" fontAlgn="base" hangingPunct="0">
              <a:lnSpc>
                <a:spcPct val="150000"/>
              </a:lnSpc>
              <a:spcBef>
                <a:spcPct val="0"/>
              </a:spcBef>
              <a:spcAft>
                <a:spcPct val="0"/>
              </a:spcAft>
            </a:pPr>
            <a:r>
              <a:rPr lang="ar-EG" sz="2400" b="1" dirty="0">
                <a:latin typeface="Tajawal ExtraBold" panose="00000800000000000000" pitchFamily="2" charset="-78"/>
                <a:cs typeface="+mj-cs"/>
              </a:rPr>
              <a:t>نقاط الضعف                    </a:t>
            </a:r>
            <a:r>
              <a:rPr lang="en-US" sz="2400" b="1" i="0" dirty="0">
                <a:solidFill>
                  <a:srgbClr val="374151"/>
                </a:solidFill>
                <a:effectLst/>
                <a:latin typeface="Times New Roman" panose="02020603050405020304" pitchFamily="18" charset="0"/>
                <a:cs typeface="+mj-cs"/>
              </a:rPr>
              <a:t>Weaknesses</a:t>
            </a:r>
            <a:endParaRPr kumimoji="0" lang="en-US" altLang="en-US" sz="2400" b="1" i="0" u="none" strike="noStrike" cap="none" normalizeH="0" baseline="0" dirty="0">
              <a:ln>
                <a:noFill/>
              </a:ln>
              <a:solidFill>
                <a:srgbClr val="FF0000"/>
              </a:solidFill>
              <a:effectLst/>
              <a:latin typeface="Times New Roman" panose="02020603050405020304" pitchFamily="18" charset="0"/>
              <a:cs typeface="+mj-cs"/>
            </a:endParaRPr>
          </a:p>
          <a:p>
            <a:pPr algn="r" rtl="1">
              <a:lnSpc>
                <a:spcPct val="150000"/>
              </a:lnSpc>
            </a:pPr>
            <a:r>
              <a:rPr kumimoji="0" lang="ar-EG" altLang="en-US" sz="2200" b="1" i="0" u="none" strike="noStrike" cap="none" normalizeH="0" baseline="0" dirty="0">
                <a:ln>
                  <a:noFill/>
                </a:ln>
                <a:solidFill>
                  <a:schemeClr val="tx1"/>
                </a:solidFill>
                <a:effectLst/>
                <a:latin typeface="Söhne"/>
                <a:cs typeface="+mj-cs"/>
              </a:rPr>
              <a:t>مثال رقمي: اعتماد مفرط على الإعلانات المدفوعة فقط</a:t>
            </a:r>
          </a:p>
          <a:p>
            <a:pPr algn="r" rtl="1">
              <a:lnSpc>
                <a:spcPct val="150000"/>
              </a:lnSpc>
            </a:pPr>
            <a:r>
              <a:rPr kumimoji="0" lang="ar-EG" altLang="en-US" sz="2200" b="0" i="0" u="none" strike="noStrike" cap="none" normalizeH="0" baseline="0" dirty="0">
                <a:ln>
                  <a:noFill/>
                </a:ln>
                <a:solidFill>
                  <a:schemeClr val="tx1"/>
                </a:solidFill>
                <a:effectLst/>
                <a:latin typeface="Söhne"/>
                <a:cs typeface="+mj-cs"/>
              </a:rPr>
              <a:t>إذا كانت الشركة تعتمد بشكل كبير على الإعلانات المدفوعة لجذب العملاء، دون الاستثمار في القنوات العضوية مثل تحسين محركات البحث (</a:t>
            </a:r>
            <a:r>
              <a:rPr kumimoji="0" lang="en-US" altLang="en-US" sz="2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SEO</a:t>
            </a:r>
            <a:r>
              <a:rPr kumimoji="0" lang="ar-EG" altLang="en-US" sz="2200" b="0" i="0" u="none" strike="noStrike" cap="none" normalizeH="0" baseline="0" dirty="0">
                <a:ln>
                  <a:noFill/>
                </a:ln>
                <a:solidFill>
                  <a:schemeClr val="tx1"/>
                </a:solidFill>
                <a:effectLst/>
                <a:latin typeface="Söhne"/>
                <a:cs typeface="+mj-cs"/>
              </a:rPr>
              <a:t>) أو التسويق بالمحتوى، فهذا يُعتبر نقطة ضعف. يؤدي هذا إلى تكاليف تسويقية مرتفعة، وعجز عن تحقيق نمو مستدام، حيث يتوقف تدفق العملاء بمجرد إيقاف الحملات الإعلانية. بالإضافة إلى ذلك، قد يكون الاعتماد على الإعلانات المدفوعة محفوفاً بالمخاطر بسبب تغييرات في سياسات المنصات الإعلانية أو زيادة المنافسة على الكلمات المفتاحية.</a:t>
            </a:r>
          </a:p>
        </p:txBody>
      </p:sp>
      <p:sp>
        <p:nvSpPr>
          <p:cNvPr id="2" name="Rectangle 1">
            <a:extLst>
              <a:ext uri="{FF2B5EF4-FFF2-40B4-BE49-F238E27FC236}">
                <a16:creationId xmlns:a16="http://schemas.microsoft.com/office/drawing/2014/main" id="{362EC71D-2D17-7E69-E23D-51E34E25E785}"/>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700742261"/>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1C6F12-834A-743A-6923-41E1BAFAF4EA}"/>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32E38ACA-3060-EDBB-3BD6-9E59CF32C037}"/>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67DFFAA-5661-C65D-29F8-FA56C0C517C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B865B7AB-CB04-30A3-6FB1-66FC9BF1019A}"/>
              </a:ext>
            </a:extLst>
          </p:cNvPr>
          <p:cNvSpPr txBox="1"/>
          <p:nvPr/>
        </p:nvSpPr>
        <p:spPr>
          <a:xfrm>
            <a:off x="8328990" y="765124"/>
            <a:ext cx="3342309" cy="661207"/>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latin typeface="Tajawal Medium" panose="00000600000000000000" pitchFamily="2" charset="-78"/>
                <a:cs typeface="+mj-cs"/>
              </a:rPr>
              <a:t>تحليل </a:t>
            </a:r>
            <a:r>
              <a:rPr lang="en-US" sz="2800" b="1" dirty="0">
                <a:latin typeface="Times New Roman" panose="02020603050405020304" pitchFamily="18" charset="0"/>
                <a:cs typeface="Times New Roman" panose="02020603050405020304" pitchFamily="18" charset="0"/>
              </a:rPr>
              <a:t>SWOT</a:t>
            </a:r>
            <a:endParaRPr lang="ar-EG" sz="28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24AE962-4F89-456B-488E-5C915D27CD3D}"/>
              </a:ext>
            </a:extLst>
          </p:cNvPr>
          <p:cNvSpPr txBox="1"/>
          <p:nvPr/>
        </p:nvSpPr>
        <p:spPr>
          <a:xfrm>
            <a:off x="520699" y="1555936"/>
            <a:ext cx="11150600" cy="4648196"/>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eaLnBrk="0" fontAlgn="base" hangingPunct="0">
              <a:lnSpc>
                <a:spcPct val="150000"/>
              </a:lnSpc>
              <a:spcBef>
                <a:spcPct val="0"/>
              </a:spcBef>
              <a:spcAft>
                <a:spcPct val="0"/>
              </a:spcAft>
            </a:pPr>
            <a:r>
              <a:rPr lang="ar-EG" sz="2400" b="1" i="0" dirty="0">
                <a:solidFill>
                  <a:srgbClr val="374151"/>
                </a:solidFill>
                <a:effectLst/>
                <a:latin typeface="Times New Roman" panose="02020603050405020304" pitchFamily="18" charset="0"/>
                <a:cs typeface="+mj-cs"/>
              </a:rPr>
              <a:t>الفرص               </a:t>
            </a:r>
            <a:r>
              <a:rPr lang="en-US" sz="2400" b="1" i="0" dirty="0">
                <a:solidFill>
                  <a:srgbClr val="374151"/>
                </a:solidFill>
                <a:effectLst/>
                <a:latin typeface="Times New Roman" panose="02020603050405020304" pitchFamily="18" charset="0"/>
                <a:cs typeface="+mj-cs"/>
              </a:rPr>
              <a:t>Opportunities  </a:t>
            </a:r>
            <a:endParaRPr kumimoji="0" lang="en-US" altLang="en-US" sz="2400" b="1" i="0" u="none" strike="noStrike" cap="none" normalizeH="0" baseline="0" dirty="0">
              <a:ln>
                <a:noFill/>
              </a:ln>
              <a:solidFill>
                <a:srgbClr val="FF0000"/>
              </a:solidFill>
              <a:effectLst/>
              <a:latin typeface="Times New Roman" panose="02020603050405020304" pitchFamily="18" charset="0"/>
              <a:cs typeface="+mj-cs"/>
            </a:endParaRPr>
          </a:p>
          <a:p>
            <a:pPr marL="0" marR="0" lvl="0" indent="0" algn="ctr" defTabSz="914400" rtl="1" eaLnBrk="0" fontAlgn="base" latinLnBrk="0" hangingPunct="0">
              <a:lnSpc>
                <a:spcPct val="150000"/>
              </a:lnSpc>
              <a:spcBef>
                <a:spcPct val="0"/>
              </a:spcBef>
              <a:spcAft>
                <a:spcPct val="0"/>
              </a:spcAft>
              <a:buClrTx/>
              <a:buSzTx/>
              <a:buFontTx/>
              <a:buNone/>
              <a:tabLst/>
            </a:pPr>
            <a:r>
              <a:rPr kumimoji="0" lang="ar-EG" altLang="en-US" sz="2200" b="1" i="0" u="none" strike="noStrike" cap="none" normalizeH="0" baseline="0" dirty="0">
                <a:ln>
                  <a:noFill/>
                </a:ln>
                <a:solidFill>
                  <a:srgbClr val="FF0000"/>
                </a:solidFill>
                <a:effectLst/>
                <a:latin typeface="Söhne"/>
                <a:cs typeface="+mj-cs"/>
              </a:rPr>
              <a:t>خارجية – إيجابية </a:t>
            </a:r>
          </a:p>
          <a:p>
            <a:pPr marL="0" marR="0" lvl="0" indent="0" algn="just" defTabSz="914400" rtl="1" eaLnBrk="0" fontAlgn="base" latinLnBrk="0" hangingPunct="0">
              <a:lnSpc>
                <a:spcPct val="150000"/>
              </a:lnSpc>
              <a:spcBef>
                <a:spcPct val="0"/>
              </a:spcBef>
              <a:spcAft>
                <a:spcPct val="0"/>
              </a:spcAft>
              <a:buClrTx/>
              <a:buSzTx/>
              <a:buFontTx/>
              <a:buNone/>
              <a:tabLst/>
            </a:pPr>
            <a:r>
              <a:rPr kumimoji="0" lang="ar-SA" altLang="en-US" sz="2200" b="0" i="0" u="none" strike="noStrike" cap="none" normalizeH="0" baseline="0" dirty="0">
                <a:ln>
                  <a:noFill/>
                </a:ln>
                <a:solidFill>
                  <a:schemeClr val="tx1"/>
                </a:solidFill>
                <a:effectLst/>
                <a:latin typeface="Söhne"/>
                <a:cs typeface="+mj-cs"/>
              </a:rPr>
              <a:t>عنصر الفرص في تحليل</a:t>
            </a:r>
            <a:r>
              <a:rPr kumimoji="0" lang="en-US" altLang="en-US" sz="2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SWOT</a:t>
            </a:r>
            <a:r>
              <a:rPr kumimoji="0" lang="en-US" altLang="en-US" sz="2200" b="0" i="0" u="none" strike="noStrike" cap="none" normalizeH="0" baseline="0" dirty="0">
                <a:ln>
                  <a:noFill/>
                </a:ln>
                <a:solidFill>
                  <a:schemeClr val="tx1"/>
                </a:solidFill>
                <a:effectLst/>
                <a:latin typeface="Söhne"/>
                <a:cs typeface="+mj-cs"/>
              </a:rPr>
              <a:t> </a:t>
            </a:r>
            <a:r>
              <a:rPr kumimoji="0" lang="ar-EG" altLang="en-US" sz="2200" b="0" i="0" u="none" strike="noStrike" cap="none" normalizeH="0" baseline="0" dirty="0">
                <a:ln>
                  <a:noFill/>
                </a:ln>
                <a:solidFill>
                  <a:schemeClr val="tx1"/>
                </a:solidFill>
                <a:effectLst/>
                <a:latin typeface="Söhne"/>
                <a:cs typeface="+mj-cs"/>
              </a:rPr>
              <a:t> </a:t>
            </a:r>
            <a:r>
              <a:rPr kumimoji="0" lang="ar-SA" altLang="en-US" sz="2200" b="0" i="0" u="none" strike="noStrike" cap="none" normalizeH="0" baseline="0" dirty="0">
                <a:ln>
                  <a:noFill/>
                </a:ln>
                <a:solidFill>
                  <a:schemeClr val="tx1"/>
                </a:solidFill>
                <a:effectLst/>
                <a:latin typeface="Söhne"/>
                <a:cs typeface="+mj-cs"/>
              </a:rPr>
              <a:t>يركز على التحديات الخارجية التي يمكن أن توفر فرصًا وإيجابيات للشرك</a:t>
            </a:r>
            <a:r>
              <a:rPr kumimoji="0" lang="ar-EG" altLang="en-US" sz="2200" b="0" i="0" u="none" strike="noStrike" cap="none" normalizeH="0" baseline="0" dirty="0">
                <a:ln>
                  <a:noFill/>
                </a:ln>
                <a:solidFill>
                  <a:schemeClr val="tx1"/>
                </a:solidFill>
                <a:effectLst/>
                <a:latin typeface="Söhne"/>
                <a:cs typeface="+mj-cs"/>
              </a:rPr>
              <a:t>ة</a:t>
            </a:r>
            <a:r>
              <a:rPr kumimoji="0" lang="ar-SA" altLang="en-US" sz="2200" b="0" i="0" u="none" strike="noStrike" cap="none" normalizeH="0" baseline="0" dirty="0">
                <a:ln>
                  <a:noFill/>
                </a:ln>
                <a:solidFill>
                  <a:schemeClr val="tx1"/>
                </a:solidFill>
                <a:effectLst/>
                <a:latin typeface="Söhne"/>
                <a:cs typeface="+mj-cs"/>
              </a:rPr>
              <a:t>.</a:t>
            </a:r>
            <a:r>
              <a:rPr lang="ar-EG" altLang="en-US" sz="2200" dirty="0">
                <a:latin typeface="Söhne"/>
                <a:cs typeface="+mj-cs"/>
              </a:rPr>
              <a:t> </a:t>
            </a:r>
            <a:r>
              <a:rPr kumimoji="0" lang="ar-SA" altLang="en-US" sz="2200" b="0" i="0" u="none" strike="noStrike" cap="none" normalizeH="0" baseline="0" dirty="0">
                <a:ln>
                  <a:noFill/>
                </a:ln>
                <a:solidFill>
                  <a:schemeClr val="tx1"/>
                </a:solidFill>
                <a:effectLst/>
                <a:latin typeface="Söhne"/>
                <a:cs typeface="+mj-cs"/>
              </a:rPr>
              <a:t>يتعلق هذا العنصر بتحديد المجالات التي يمكن للشركة استغلالها لتحقيق النجاح والنمو. </a:t>
            </a:r>
            <a:r>
              <a:rPr kumimoji="0" lang="ar-EG" altLang="en-US" sz="2200" b="0" i="0" u="none" strike="noStrike" cap="none" normalizeH="0" baseline="0" dirty="0">
                <a:ln>
                  <a:noFill/>
                </a:ln>
                <a:solidFill>
                  <a:schemeClr val="tx1"/>
                </a:solidFill>
                <a:effectLst/>
                <a:latin typeface="Söhne"/>
                <a:cs typeface="+mj-cs"/>
              </a:rPr>
              <a:t> </a:t>
            </a:r>
          </a:p>
          <a:p>
            <a:pPr marL="0" marR="0" lvl="0" indent="0" algn="just" defTabSz="914400" rtl="1" eaLnBrk="0" fontAlgn="base" latinLnBrk="0" hangingPunct="0">
              <a:lnSpc>
                <a:spcPct val="150000"/>
              </a:lnSpc>
              <a:spcBef>
                <a:spcPct val="0"/>
              </a:spcBef>
              <a:spcAft>
                <a:spcPct val="0"/>
              </a:spcAft>
              <a:buClrTx/>
              <a:buSzTx/>
              <a:buFontTx/>
              <a:buNone/>
              <a:tabLst/>
            </a:pPr>
            <a:r>
              <a:rPr kumimoji="0" lang="ar-EG" altLang="en-US" sz="2200" b="0" i="0" u="none" strike="noStrike" cap="none" normalizeH="0" baseline="0" dirty="0">
                <a:ln>
                  <a:noFill/>
                </a:ln>
                <a:solidFill>
                  <a:schemeClr val="tx1"/>
                </a:solidFill>
                <a:effectLst/>
                <a:latin typeface="Söhne"/>
                <a:cs typeface="+mj-cs"/>
              </a:rPr>
              <a:t>يمكن عرض النقاط التي تمثل الفرص كما يلي:</a:t>
            </a:r>
            <a:endParaRPr kumimoji="0" lang="en-US" altLang="en-US" sz="2200" b="0" i="0" u="none" strike="noStrike" cap="none" normalizeH="0" baseline="0" dirty="0">
              <a:ln>
                <a:noFill/>
              </a:ln>
              <a:solidFill>
                <a:schemeClr val="tx1"/>
              </a:solidFill>
              <a:effectLst/>
              <a:latin typeface="Söhne"/>
              <a:cs typeface="+mj-cs"/>
            </a:endParaRPr>
          </a:p>
          <a:p>
            <a:pPr marL="0" marR="0" lvl="0" indent="0" algn="just" defTabSz="914400" rtl="1" eaLnBrk="0" fontAlgn="base" latinLnBrk="0" hangingPunct="0">
              <a:lnSpc>
                <a:spcPct val="150000"/>
              </a:lnSpc>
              <a:spcBef>
                <a:spcPct val="0"/>
              </a:spcBef>
              <a:spcAft>
                <a:spcPct val="0"/>
              </a:spcAft>
              <a:buClrTx/>
              <a:buSzTx/>
              <a:buFontTx/>
              <a:buNone/>
              <a:tabLst/>
            </a:pPr>
            <a:r>
              <a:rPr kumimoji="0" lang="ar-EG" altLang="en-US" sz="2200" b="0" i="0" u="none" strike="noStrike" cap="none" normalizeH="0" baseline="0" dirty="0">
                <a:ln>
                  <a:noFill/>
                </a:ln>
                <a:solidFill>
                  <a:schemeClr val="tx1"/>
                </a:solidFill>
                <a:effectLst/>
                <a:latin typeface="Söhne"/>
                <a:cs typeface="+mj-cs"/>
              </a:rPr>
              <a:t>1- </a:t>
            </a:r>
            <a:r>
              <a:rPr kumimoji="0" lang="ar-SA" altLang="en-US" sz="2200" b="0" i="0" u="none" strike="noStrike" cap="none" normalizeH="0" baseline="0" dirty="0">
                <a:ln>
                  <a:noFill/>
                </a:ln>
                <a:solidFill>
                  <a:schemeClr val="tx1"/>
                </a:solidFill>
                <a:effectLst/>
                <a:latin typeface="Söhne"/>
                <a:cs typeface="+mj-cs"/>
              </a:rPr>
              <a:t>توسع السوق: قد توجد فرص لتوسيع السوق المستهدفة وزيادة حصة السوق. يمكن أن يشمل ذلك استهداف أسواق جديدة أو توسيع الوجود الجغرافي للشركة. تحديد هذه الفرص يمكن أن يساعد في تطوير استراتيجيات التوسع والتسويق لتحقيق نمو أكبر.</a:t>
            </a:r>
          </a:p>
          <a:p>
            <a:pPr marL="0" marR="0" lvl="0" indent="0" algn="just" defTabSz="914400" rtl="1" eaLnBrk="0" fontAlgn="base" latinLnBrk="0" hangingPunct="0">
              <a:lnSpc>
                <a:spcPct val="150000"/>
              </a:lnSpc>
              <a:spcBef>
                <a:spcPct val="0"/>
              </a:spcBef>
              <a:spcAft>
                <a:spcPct val="0"/>
              </a:spcAft>
              <a:buClrTx/>
              <a:buSzTx/>
              <a:buFontTx/>
              <a:buNone/>
              <a:tabLst/>
            </a:pPr>
            <a:r>
              <a:rPr kumimoji="0" lang="ar-EG" altLang="en-US" sz="2200" b="0" i="0" u="none" strike="noStrike" cap="none" normalizeH="0" baseline="0" dirty="0">
                <a:ln>
                  <a:noFill/>
                </a:ln>
                <a:solidFill>
                  <a:schemeClr val="tx1"/>
                </a:solidFill>
                <a:effectLst/>
                <a:latin typeface="Söhne"/>
                <a:cs typeface="+mj-cs"/>
              </a:rPr>
              <a:t>2- </a:t>
            </a:r>
            <a:r>
              <a:rPr kumimoji="0" lang="ar-SA" altLang="en-US" sz="2200" b="0" i="0" u="none" strike="noStrike" cap="none" normalizeH="0" baseline="0" dirty="0">
                <a:ln>
                  <a:noFill/>
                </a:ln>
                <a:solidFill>
                  <a:schemeClr val="tx1"/>
                </a:solidFill>
                <a:effectLst/>
                <a:latin typeface="Söhne"/>
                <a:cs typeface="+mj-cs"/>
              </a:rPr>
              <a:t>التغييرات التكنولوجية: قد يوفر التقدم التكنولوجي فرصا</a:t>
            </a:r>
            <a:r>
              <a:rPr kumimoji="0" lang="ar-EG" altLang="en-US" sz="2200" b="0" i="0" u="none" strike="noStrike" cap="none" normalizeH="0" baseline="0" dirty="0">
                <a:ln>
                  <a:noFill/>
                </a:ln>
                <a:solidFill>
                  <a:schemeClr val="tx1"/>
                </a:solidFill>
                <a:effectLst/>
                <a:latin typeface="Söhne"/>
                <a:cs typeface="+mj-cs"/>
              </a:rPr>
              <a:t>ً</a:t>
            </a:r>
            <a:r>
              <a:rPr kumimoji="0" lang="ar-SA" altLang="en-US" sz="2200" b="0" i="0" u="none" strike="noStrike" cap="none" normalizeH="0" baseline="0" dirty="0">
                <a:ln>
                  <a:noFill/>
                </a:ln>
                <a:solidFill>
                  <a:schemeClr val="tx1"/>
                </a:solidFill>
                <a:effectLst/>
                <a:latin typeface="Söhne"/>
                <a:cs typeface="+mj-cs"/>
              </a:rPr>
              <a:t> جديدة لتحسين العمليات أو </a:t>
            </a:r>
            <a:r>
              <a:rPr lang="ar-EG" altLang="en-US" sz="2200" dirty="0">
                <a:solidFill>
                  <a:schemeClr val="tx1"/>
                </a:solidFill>
                <a:latin typeface="Söhne"/>
                <a:cs typeface="+mj-cs"/>
              </a:rPr>
              <a:t>ا</a:t>
            </a:r>
            <a:r>
              <a:rPr kumimoji="0" lang="ar-SA" altLang="en-US" sz="2200" b="0" i="0" u="none" strike="noStrike" cap="none" normalizeH="0" baseline="0" dirty="0" err="1">
                <a:ln>
                  <a:noFill/>
                </a:ln>
                <a:solidFill>
                  <a:schemeClr val="tx1"/>
                </a:solidFill>
                <a:effectLst/>
                <a:latin typeface="Söhne"/>
                <a:cs typeface="+mj-cs"/>
              </a:rPr>
              <a:t>بتكار</a:t>
            </a:r>
            <a:r>
              <a:rPr kumimoji="0" lang="ar-SA" altLang="en-US" sz="2200" b="0" i="0" u="none" strike="noStrike" cap="none" normalizeH="0" baseline="0" dirty="0">
                <a:ln>
                  <a:noFill/>
                </a:ln>
                <a:solidFill>
                  <a:schemeClr val="tx1"/>
                </a:solidFill>
                <a:effectLst/>
                <a:latin typeface="Söhne"/>
                <a:cs typeface="+mj-cs"/>
              </a:rPr>
              <a:t> المنتجات والخدمات. يمكن استغلال هذه التغييرات لتطوير مزايا تنافسية والوصول إلى فئات جديدة من العملاء.</a:t>
            </a:r>
          </a:p>
        </p:txBody>
      </p:sp>
      <p:sp>
        <p:nvSpPr>
          <p:cNvPr id="2" name="Rectangle 1">
            <a:extLst>
              <a:ext uri="{FF2B5EF4-FFF2-40B4-BE49-F238E27FC236}">
                <a16:creationId xmlns:a16="http://schemas.microsoft.com/office/drawing/2014/main" id="{47E31FD8-D616-449B-8EB0-205261F8BCA7}"/>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2726254631"/>
      </p:ext>
    </p:extLst>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B8AEAE-958D-B231-8A1C-0E0C220FBBC0}"/>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C0B6AA5C-D3EB-A60D-ADEB-3674A142A43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976361F3-373E-09DD-0012-D467E48D677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C909B867-EF31-E239-3D70-85FE921E9550}"/>
              </a:ext>
            </a:extLst>
          </p:cNvPr>
          <p:cNvSpPr txBox="1"/>
          <p:nvPr/>
        </p:nvSpPr>
        <p:spPr>
          <a:xfrm>
            <a:off x="8328990" y="765124"/>
            <a:ext cx="3342309" cy="661207"/>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latin typeface="Tajawal Medium" panose="00000600000000000000" pitchFamily="2" charset="-78"/>
                <a:cs typeface="+mj-cs"/>
              </a:rPr>
              <a:t>تحليل </a:t>
            </a:r>
            <a:r>
              <a:rPr lang="en-US" sz="2800" b="1" dirty="0">
                <a:latin typeface="Times New Roman" panose="02020603050405020304" pitchFamily="18" charset="0"/>
                <a:cs typeface="Times New Roman" panose="02020603050405020304" pitchFamily="18" charset="0"/>
              </a:rPr>
              <a:t>SWOT</a:t>
            </a:r>
            <a:endParaRPr lang="ar-EG" sz="28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BBD662E9-DAEC-ABB8-657B-08E34782E42E}"/>
              </a:ext>
            </a:extLst>
          </p:cNvPr>
          <p:cNvSpPr txBox="1"/>
          <p:nvPr/>
        </p:nvSpPr>
        <p:spPr>
          <a:xfrm>
            <a:off x="520699" y="1555936"/>
            <a:ext cx="11150600" cy="413837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eaLnBrk="0" fontAlgn="base" hangingPunct="0">
              <a:lnSpc>
                <a:spcPct val="150000"/>
              </a:lnSpc>
              <a:spcBef>
                <a:spcPct val="0"/>
              </a:spcBef>
              <a:spcAft>
                <a:spcPct val="0"/>
              </a:spcAft>
            </a:pPr>
            <a:r>
              <a:rPr lang="ar-EG" sz="2400" b="1" i="0" dirty="0">
                <a:solidFill>
                  <a:schemeClr val="tx1"/>
                </a:solidFill>
                <a:effectLst/>
                <a:latin typeface="Times New Roman" panose="02020603050405020304" pitchFamily="18" charset="0"/>
                <a:cs typeface="+mj-cs"/>
              </a:rPr>
              <a:t>الفرص               </a:t>
            </a:r>
            <a:r>
              <a:rPr lang="en-US" sz="2400" b="1" i="0" dirty="0">
                <a:solidFill>
                  <a:schemeClr val="tx1"/>
                </a:solidFill>
                <a:effectLst/>
                <a:latin typeface="Times New Roman" panose="02020603050405020304" pitchFamily="18" charset="0"/>
                <a:cs typeface="+mj-cs"/>
              </a:rPr>
              <a:t>Opportunities  </a:t>
            </a:r>
            <a:endParaRPr kumimoji="0" lang="en-US" altLang="en-US" sz="2400" b="1" i="0" u="none" strike="noStrike" cap="none" normalizeH="0" baseline="0" dirty="0">
              <a:ln>
                <a:noFill/>
              </a:ln>
              <a:solidFill>
                <a:schemeClr val="tx1"/>
              </a:solidFill>
              <a:effectLst/>
              <a:latin typeface="Times New Roman" panose="02020603050405020304" pitchFamily="18" charset="0"/>
              <a:cs typeface="+mj-cs"/>
            </a:endParaRPr>
          </a:p>
          <a:p>
            <a:pPr algn="just" rtl="1">
              <a:lnSpc>
                <a:spcPct val="150000"/>
              </a:lnSpc>
            </a:pPr>
            <a:r>
              <a:rPr kumimoji="0" lang="ar-EG" altLang="en-US" sz="2200" b="0" i="0" u="none" strike="noStrike" cap="none" normalizeH="0" baseline="0" dirty="0">
                <a:ln>
                  <a:noFill/>
                </a:ln>
                <a:solidFill>
                  <a:schemeClr val="tx1"/>
                </a:solidFill>
                <a:effectLst/>
                <a:latin typeface="Söhne"/>
                <a:cs typeface="+mj-cs"/>
              </a:rPr>
              <a:t>يمكن عرض النقاط التي تمثل الفرص كما يلي:</a:t>
            </a:r>
          </a:p>
          <a:p>
            <a:pPr marL="0" marR="0" lvl="0" indent="0" algn="just" defTabSz="914400" rtl="1" eaLnBrk="0" fontAlgn="base" latinLnBrk="0" hangingPunct="0">
              <a:lnSpc>
                <a:spcPct val="150000"/>
              </a:lnSpc>
              <a:spcBef>
                <a:spcPct val="0"/>
              </a:spcBef>
              <a:spcAft>
                <a:spcPct val="0"/>
              </a:spcAft>
              <a:buClrTx/>
              <a:buSzTx/>
              <a:buFontTx/>
              <a:buNone/>
              <a:tabLst/>
            </a:pPr>
            <a:r>
              <a:rPr kumimoji="0" lang="ar-EG" altLang="en-US" sz="2200" b="0" i="0" u="none" strike="noStrike" cap="none" normalizeH="0" baseline="0" dirty="0">
                <a:ln>
                  <a:noFill/>
                </a:ln>
                <a:solidFill>
                  <a:schemeClr val="tx1"/>
                </a:solidFill>
                <a:effectLst/>
                <a:latin typeface="Söhne"/>
                <a:cs typeface="+mj-cs"/>
              </a:rPr>
              <a:t>3- </a:t>
            </a:r>
            <a:r>
              <a:rPr kumimoji="0" lang="ar-SA" altLang="en-US" sz="2200" b="0" i="0" u="none" strike="noStrike" cap="none" normalizeH="0" baseline="0" dirty="0">
                <a:ln>
                  <a:noFill/>
                </a:ln>
                <a:solidFill>
                  <a:schemeClr val="tx1"/>
                </a:solidFill>
                <a:effectLst/>
                <a:latin typeface="Söhne"/>
                <a:cs typeface="+mj-cs"/>
              </a:rPr>
              <a:t>توجهات السوق والاحتياجات الاستهلاكية: يمكن لتغيرات في توجهات السوق والاحتياجات الاستهلاكية أن تخلق فرصًا لتطوير منتجات أو خدمات جديدة، أو تعديل العروض الحالية لتلبية تلك الاحتياجات. عند تحليل هذه الفرص، يتعين على الشركة أن تكون على اطلاع دائم بتغيرات السوق وأن تكون قادرة على التكيف بسرعة للاستفادة من هذه الفرص.</a:t>
            </a:r>
          </a:p>
          <a:p>
            <a:pPr marL="0" marR="0" lvl="0" indent="0" algn="just" defTabSz="914400" rtl="1" eaLnBrk="0" fontAlgn="base" latinLnBrk="0" hangingPunct="0">
              <a:lnSpc>
                <a:spcPct val="150000"/>
              </a:lnSpc>
              <a:spcBef>
                <a:spcPct val="0"/>
              </a:spcBef>
              <a:spcAft>
                <a:spcPct val="0"/>
              </a:spcAft>
              <a:buClrTx/>
              <a:buSzTx/>
              <a:buFontTx/>
              <a:buNone/>
              <a:tabLst/>
            </a:pPr>
            <a:r>
              <a:rPr lang="ar-EG" altLang="en-US" sz="2200" dirty="0">
                <a:solidFill>
                  <a:schemeClr val="tx1"/>
                </a:solidFill>
                <a:latin typeface="Söhne"/>
                <a:cs typeface="+mj-cs"/>
              </a:rPr>
              <a:t>4- ا</a:t>
            </a:r>
            <a:r>
              <a:rPr kumimoji="0" lang="ar-SA" altLang="en-US" sz="2200" b="0" i="0" u="none" strike="noStrike" cap="none" normalizeH="0" baseline="0" dirty="0">
                <a:ln>
                  <a:noFill/>
                </a:ln>
                <a:solidFill>
                  <a:schemeClr val="tx1"/>
                </a:solidFill>
                <a:effectLst/>
                <a:latin typeface="Söhne"/>
                <a:cs typeface="+mj-cs"/>
              </a:rPr>
              <a:t>لاتجاهات التشريعية والقانونية: يمكن أن تفتح التغيرات في اللوائح والسياسات الحكومية فرصًا جديدة للشركات. قد يتضمن ذلك تشجيع صناعة معينة أو تخفيف القيود التجارية على الشركات في قطاع معين. يتعين على الشركة مراقبة التغيرات التشريعية والقانونية وتحديد الفرص المحتملة التي يمكن استغلالها لتحسين أداء الأعمال.</a:t>
            </a:r>
          </a:p>
        </p:txBody>
      </p:sp>
      <p:sp>
        <p:nvSpPr>
          <p:cNvPr id="2" name="Rectangle 1">
            <a:extLst>
              <a:ext uri="{FF2B5EF4-FFF2-40B4-BE49-F238E27FC236}">
                <a16:creationId xmlns:a16="http://schemas.microsoft.com/office/drawing/2014/main" id="{68FD2366-B988-B909-11DB-312A89A20C0A}"/>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2068730969"/>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ECC1CA-EE95-61AD-D04F-0E3683419160}"/>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451BB391-386B-B482-52BD-903A3E9B0D4A}"/>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2554A1F-8A16-59E5-0C61-D2996BDA637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378A3C75-4420-A274-54CD-9514888A23F4}"/>
              </a:ext>
            </a:extLst>
          </p:cNvPr>
          <p:cNvSpPr txBox="1"/>
          <p:nvPr/>
        </p:nvSpPr>
        <p:spPr>
          <a:xfrm>
            <a:off x="8328990" y="765124"/>
            <a:ext cx="3342309" cy="661207"/>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latin typeface="Tajawal Medium" panose="00000600000000000000" pitchFamily="2" charset="-78"/>
                <a:cs typeface="+mj-cs"/>
              </a:rPr>
              <a:t>تحليل </a:t>
            </a:r>
            <a:r>
              <a:rPr lang="en-US" sz="2800" b="1" dirty="0">
                <a:latin typeface="Times New Roman" panose="02020603050405020304" pitchFamily="18" charset="0"/>
                <a:cs typeface="Times New Roman" panose="02020603050405020304" pitchFamily="18" charset="0"/>
              </a:rPr>
              <a:t>SWOT</a:t>
            </a:r>
            <a:endParaRPr lang="ar-EG" sz="28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CB1F7DF-0778-58F5-3E86-36EE79CEDE70}"/>
              </a:ext>
            </a:extLst>
          </p:cNvPr>
          <p:cNvSpPr txBox="1"/>
          <p:nvPr/>
        </p:nvSpPr>
        <p:spPr>
          <a:xfrm>
            <a:off x="520699" y="1555936"/>
            <a:ext cx="11150600" cy="3630546"/>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eaLnBrk="0" fontAlgn="base" hangingPunct="0">
              <a:lnSpc>
                <a:spcPct val="150000"/>
              </a:lnSpc>
              <a:spcBef>
                <a:spcPct val="0"/>
              </a:spcBef>
              <a:spcAft>
                <a:spcPct val="0"/>
              </a:spcAft>
            </a:pPr>
            <a:r>
              <a:rPr lang="ar-EG" sz="2400" b="1" i="0" dirty="0">
                <a:solidFill>
                  <a:srgbClr val="374151"/>
                </a:solidFill>
                <a:effectLst/>
                <a:latin typeface="Times New Roman" panose="02020603050405020304" pitchFamily="18" charset="0"/>
                <a:cs typeface="+mj-cs"/>
              </a:rPr>
              <a:t>الفرص               </a:t>
            </a:r>
            <a:r>
              <a:rPr lang="en-US" sz="2400" b="1" i="0" dirty="0">
                <a:solidFill>
                  <a:srgbClr val="374151"/>
                </a:solidFill>
                <a:effectLst/>
                <a:latin typeface="Times New Roman" panose="02020603050405020304" pitchFamily="18" charset="0"/>
                <a:cs typeface="+mj-cs"/>
              </a:rPr>
              <a:t>Opportunities  </a:t>
            </a:r>
            <a:endParaRPr kumimoji="0" lang="en-US" altLang="en-US" sz="2400" b="1" i="0" u="none" strike="noStrike" cap="none" normalizeH="0" baseline="0" dirty="0">
              <a:ln>
                <a:noFill/>
              </a:ln>
              <a:solidFill>
                <a:srgbClr val="FF0000"/>
              </a:solidFill>
              <a:effectLst/>
              <a:latin typeface="Times New Roman" panose="02020603050405020304" pitchFamily="18" charset="0"/>
              <a:cs typeface="+mj-cs"/>
            </a:endParaRPr>
          </a:p>
          <a:p>
            <a:pPr algn="just" rtl="1">
              <a:lnSpc>
                <a:spcPct val="150000"/>
              </a:lnSpc>
            </a:pPr>
            <a:r>
              <a:rPr kumimoji="0" lang="ar-EG" altLang="en-US" sz="2200" b="0" i="0" u="none" strike="noStrike" cap="none" normalizeH="0" baseline="0" dirty="0">
                <a:ln>
                  <a:noFill/>
                </a:ln>
                <a:solidFill>
                  <a:schemeClr val="tx1"/>
                </a:solidFill>
                <a:effectLst/>
                <a:latin typeface="Söhne"/>
                <a:cs typeface="+mj-cs"/>
              </a:rPr>
              <a:t>يمكن عرض النقاط التي تمثل الفرص كما يلي:</a:t>
            </a:r>
          </a:p>
          <a:p>
            <a:pPr marL="0" marR="0" lvl="0" indent="0" algn="just" defTabSz="914400" rtl="1" eaLnBrk="0" fontAlgn="base" latinLnBrk="0" hangingPunct="0">
              <a:lnSpc>
                <a:spcPct val="150000"/>
              </a:lnSpc>
              <a:spcBef>
                <a:spcPct val="0"/>
              </a:spcBef>
              <a:spcAft>
                <a:spcPct val="0"/>
              </a:spcAft>
              <a:buClrTx/>
              <a:buSzTx/>
              <a:buFontTx/>
              <a:buNone/>
              <a:tabLst/>
            </a:pPr>
            <a:r>
              <a:rPr kumimoji="0" lang="ar-EG" altLang="en-US" sz="2200" b="0" i="0" u="none" strike="noStrike" cap="none" normalizeH="0" baseline="0" dirty="0">
                <a:ln>
                  <a:noFill/>
                </a:ln>
                <a:solidFill>
                  <a:schemeClr val="tx1"/>
                </a:solidFill>
                <a:effectLst/>
                <a:latin typeface="Söhne"/>
                <a:cs typeface="+mj-cs"/>
              </a:rPr>
              <a:t>5- </a:t>
            </a:r>
            <a:r>
              <a:rPr kumimoji="0" lang="ar-SA" altLang="en-US" sz="2200" b="0" i="0" u="none" strike="noStrike" cap="none" normalizeH="0" baseline="0" dirty="0">
                <a:ln>
                  <a:noFill/>
                </a:ln>
                <a:solidFill>
                  <a:schemeClr val="tx1"/>
                </a:solidFill>
                <a:effectLst/>
                <a:latin typeface="Söhne"/>
                <a:cs typeface="+mj-cs"/>
              </a:rPr>
              <a:t>التوجهات الاجتماعية والثقافية: </a:t>
            </a:r>
            <a:r>
              <a:rPr kumimoji="0" lang="ar-EG" altLang="en-US" sz="2200" b="0" i="0" u="none" strike="noStrike" cap="none" normalizeH="0" baseline="0" dirty="0">
                <a:ln>
                  <a:noFill/>
                </a:ln>
                <a:solidFill>
                  <a:schemeClr val="tx1"/>
                </a:solidFill>
                <a:effectLst/>
                <a:latin typeface="Söhne"/>
                <a:cs typeface="+mj-cs"/>
              </a:rPr>
              <a:t>ال</a:t>
            </a:r>
            <a:r>
              <a:rPr kumimoji="0" lang="ar-SA" altLang="en-US" sz="2200" b="0" i="0" u="none" strike="noStrike" cap="none" normalizeH="0" baseline="0" dirty="0">
                <a:ln>
                  <a:noFill/>
                </a:ln>
                <a:solidFill>
                  <a:schemeClr val="tx1"/>
                </a:solidFill>
                <a:effectLst/>
                <a:latin typeface="Söhne"/>
                <a:cs typeface="+mj-cs"/>
              </a:rPr>
              <a:t>تغيرات في التوجهات الاجتماعية والثقافية يمكن أن تفتح أبوابًا جديدة للشركات لتلبية احتياجات العملاء بطرق جديدة. قد يتعلق الأمر بتحسين التنوع والشمول في المنتجات والخدمات، أو التركيز على الاستدامة والمسؤولية الاجتماعية. يمكن للشركة الاستفادة من هذه التغيرات لتحقيق ميزة تنافسية وزيادة الطلب على منتجاتها وخدماتها.</a:t>
            </a:r>
          </a:p>
          <a:p>
            <a:pPr marL="0" marR="0" lvl="0" indent="0" algn="just" defTabSz="914400" rtl="1" eaLnBrk="0" fontAlgn="base" latinLnBrk="0" hangingPunct="0">
              <a:lnSpc>
                <a:spcPct val="150000"/>
              </a:lnSpc>
              <a:spcBef>
                <a:spcPct val="0"/>
              </a:spcBef>
              <a:spcAft>
                <a:spcPct val="0"/>
              </a:spcAft>
              <a:buClrTx/>
              <a:buSzTx/>
              <a:buFontTx/>
              <a:buNone/>
              <a:tabLst/>
            </a:pPr>
            <a:r>
              <a:rPr kumimoji="0" lang="ar-SA" altLang="en-US" sz="2200" b="0" i="0" u="none" strike="noStrike" cap="none" normalizeH="0" baseline="0" dirty="0">
                <a:ln>
                  <a:noFill/>
                </a:ln>
                <a:solidFill>
                  <a:schemeClr val="tx1"/>
                </a:solidFill>
                <a:effectLst/>
                <a:latin typeface="Söhne"/>
                <a:cs typeface="+mj-cs"/>
              </a:rPr>
              <a:t>هذه مجرد بعض الأمثلة على الفرص المحتملة في تحليل </a:t>
            </a:r>
            <a:r>
              <a:rPr kumimoji="0" lang="en-US" altLang="en-US" sz="2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SWOT</a:t>
            </a:r>
            <a:r>
              <a:rPr lang="ar-EG" altLang="en-US" sz="2200" dirty="0">
                <a:latin typeface="Söhne"/>
                <a:cs typeface="+mj-cs"/>
              </a:rPr>
              <a:t>. </a:t>
            </a:r>
            <a:r>
              <a:rPr kumimoji="0" lang="ar-SA" altLang="en-US" sz="2200" b="0" i="0" u="none" strike="noStrike" cap="none" normalizeH="0" baseline="0" dirty="0">
                <a:ln>
                  <a:noFill/>
                </a:ln>
                <a:solidFill>
                  <a:schemeClr val="tx1"/>
                </a:solidFill>
                <a:effectLst/>
                <a:latin typeface="Söhne"/>
                <a:cs typeface="+mj-cs"/>
              </a:rPr>
              <a:t>يجب على الشركة تحديد الفرص التي تنطوي على أكبر إمكانات للنمو والتطور، ومن ثم توجيه استراتيجيتها للاستفادة من تلك الفرص وتحقيق النجاح في سوقها.</a:t>
            </a:r>
          </a:p>
        </p:txBody>
      </p:sp>
      <p:sp>
        <p:nvSpPr>
          <p:cNvPr id="2" name="Rectangle 1">
            <a:extLst>
              <a:ext uri="{FF2B5EF4-FFF2-40B4-BE49-F238E27FC236}">
                <a16:creationId xmlns:a16="http://schemas.microsoft.com/office/drawing/2014/main" id="{95B1085F-E1B4-1120-5955-763A1BA9A794}"/>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2101166806"/>
      </p:ext>
    </p:extLst>
  </p:cSld>
  <p:clrMapOvr>
    <a:masterClrMapping/>
  </p:clrMapOvr>
  <p:transition spd="slow">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20D4FA-897A-9D71-553E-1C9EFD7B1C6F}"/>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1E127BF3-2304-2AB2-E268-449D1C8DC959}"/>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1687438-0F80-3FBB-7350-2EE7DDEECD0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FEF9C7D8-9554-DBA2-13E3-157BB87D5304}"/>
              </a:ext>
            </a:extLst>
          </p:cNvPr>
          <p:cNvSpPr txBox="1"/>
          <p:nvPr/>
        </p:nvSpPr>
        <p:spPr>
          <a:xfrm>
            <a:off x="8328990" y="765124"/>
            <a:ext cx="3342309" cy="661207"/>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latin typeface="Tajawal Medium" panose="00000600000000000000" pitchFamily="2" charset="-78"/>
                <a:cs typeface="+mj-cs"/>
              </a:rPr>
              <a:t>تحليل </a:t>
            </a:r>
            <a:r>
              <a:rPr lang="en-US" sz="2800" b="1" dirty="0">
                <a:latin typeface="Times New Roman" panose="02020603050405020304" pitchFamily="18" charset="0"/>
                <a:cs typeface="Times New Roman" panose="02020603050405020304" pitchFamily="18" charset="0"/>
              </a:rPr>
              <a:t>SWOT</a:t>
            </a:r>
            <a:endParaRPr lang="ar-EG" sz="28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529D12B-21C9-1CAC-C2B9-80133C453456}"/>
              </a:ext>
            </a:extLst>
          </p:cNvPr>
          <p:cNvSpPr txBox="1"/>
          <p:nvPr/>
        </p:nvSpPr>
        <p:spPr>
          <a:xfrm>
            <a:off x="520699" y="1555936"/>
            <a:ext cx="11150600" cy="3124702"/>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eaLnBrk="0" fontAlgn="base" hangingPunct="0">
              <a:lnSpc>
                <a:spcPct val="150000"/>
              </a:lnSpc>
              <a:spcBef>
                <a:spcPct val="0"/>
              </a:spcBef>
              <a:spcAft>
                <a:spcPct val="0"/>
              </a:spcAft>
            </a:pPr>
            <a:r>
              <a:rPr lang="ar-EG" sz="2400" b="1" i="0" dirty="0">
                <a:solidFill>
                  <a:srgbClr val="374151"/>
                </a:solidFill>
                <a:effectLst/>
                <a:latin typeface="Times New Roman" panose="02020603050405020304" pitchFamily="18" charset="0"/>
                <a:cs typeface="+mj-cs"/>
              </a:rPr>
              <a:t>الفرص               </a:t>
            </a:r>
            <a:r>
              <a:rPr lang="en-US" sz="2400" b="1" i="0" dirty="0">
                <a:solidFill>
                  <a:srgbClr val="374151"/>
                </a:solidFill>
                <a:effectLst/>
                <a:latin typeface="Times New Roman" panose="02020603050405020304" pitchFamily="18" charset="0"/>
                <a:cs typeface="+mj-cs"/>
              </a:rPr>
              <a:t>Opportunities  </a:t>
            </a:r>
            <a:endParaRPr kumimoji="0" lang="en-US" altLang="en-US" sz="2400" b="1" i="0" u="none" strike="noStrike" cap="none" normalizeH="0" baseline="0" dirty="0">
              <a:ln>
                <a:noFill/>
              </a:ln>
              <a:solidFill>
                <a:srgbClr val="FF0000"/>
              </a:solidFill>
              <a:effectLst/>
              <a:latin typeface="Times New Roman" panose="02020603050405020304" pitchFamily="18" charset="0"/>
              <a:cs typeface="+mj-cs"/>
            </a:endParaRPr>
          </a:p>
          <a:p>
            <a:pPr algn="just" rtl="1">
              <a:lnSpc>
                <a:spcPct val="150000"/>
              </a:lnSpc>
            </a:pPr>
            <a:r>
              <a:rPr kumimoji="0" lang="ar-EG" altLang="en-US" sz="2200" b="1" i="0" u="none" strike="noStrike" cap="none" normalizeH="0" baseline="0" dirty="0">
                <a:ln>
                  <a:noFill/>
                </a:ln>
                <a:solidFill>
                  <a:schemeClr val="tx1"/>
                </a:solidFill>
                <a:effectLst/>
                <a:latin typeface="Söhne"/>
                <a:cs typeface="+mj-cs"/>
              </a:rPr>
              <a:t>مثال رقمي: تزايد الاهتمام بالتجارة الإلكترونية</a:t>
            </a:r>
          </a:p>
          <a:p>
            <a:pPr algn="just" rtl="1">
              <a:lnSpc>
                <a:spcPct val="150000"/>
              </a:lnSpc>
            </a:pPr>
            <a:r>
              <a:rPr kumimoji="0" lang="ar-EG" altLang="en-US" sz="2200" b="0" i="0" u="none" strike="noStrike" cap="none" normalizeH="0" baseline="0" dirty="0">
                <a:ln>
                  <a:noFill/>
                </a:ln>
                <a:solidFill>
                  <a:schemeClr val="tx1"/>
                </a:solidFill>
                <a:effectLst/>
                <a:latin typeface="Söhne"/>
                <a:cs typeface="+mj-cs"/>
              </a:rPr>
              <a:t>إذا كان هناك نمو سريع في سوق التجارة الإلكترونية وزيادة في عدد المستهلكين الذين يفضلون التسوق عبر الإنترنت، فهذه تُعتبر فرصة للشركة. يمكن استغلال هذه الفرصة من خلال تطوير متجر إلكتروني متكامل، وتحسين تجربة المستخدم، واستخدام التسويق الرقمي للوصول إلى شريحة أكبر من العملاء. كما يمكن توظيف تقنيات مثل الدفع الإلكتروني، والذكاء الاصطناعي في التوصيات، وبرامج الولاء لتعزيز المبيعات وبناء علاقات طويلة الأمد مع العملاء.</a:t>
            </a:r>
            <a:endParaRPr kumimoji="0" lang="ar-SA" altLang="en-US" sz="2200" b="0" i="0" u="none" strike="noStrike" cap="none" normalizeH="0" baseline="0" dirty="0">
              <a:ln>
                <a:noFill/>
              </a:ln>
              <a:solidFill>
                <a:schemeClr val="tx1"/>
              </a:solidFill>
              <a:effectLst/>
              <a:latin typeface="Söhne"/>
              <a:cs typeface="+mj-cs"/>
            </a:endParaRPr>
          </a:p>
        </p:txBody>
      </p:sp>
      <p:sp>
        <p:nvSpPr>
          <p:cNvPr id="2" name="Rectangle 1">
            <a:extLst>
              <a:ext uri="{FF2B5EF4-FFF2-40B4-BE49-F238E27FC236}">
                <a16:creationId xmlns:a16="http://schemas.microsoft.com/office/drawing/2014/main" id="{237FFA7D-DE51-EFBB-89E0-364A4CAD583B}"/>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2600899558"/>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C2A130-ADD0-DFC5-266D-578BBE271B52}"/>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FAE48C2-87D6-9097-54A7-EAAA91A80E11}"/>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DAAA1C20-129A-3C15-C550-0DCF38760FA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6C80908B-5988-1DCD-0BA0-9A5C74A399FA}"/>
              </a:ext>
            </a:extLst>
          </p:cNvPr>
          <p:cNvSpPr txBox="1"/>
          <p:nvPr/>
        </p:nvSpPr>
        <p:spPr>
          <a:xfrm>
            <a:off x="8328990" y="765124"/>
            <a:ext cx="3342309" cy="661207"/>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latin typeface="Tajawal Medium" panose="00000600000000000000" pitchFamily="2" charset="-78"/>
                <a:cs typeface="+mj-cs"/>
              </a:rPr>
              <a:t>تحليل </a:t>
            </a:r>
            <a:r>
              <a:rPr lang="en-US" sz="2800" b="1" dirty="0">
                <a:latin typeface="Times New Roman" panose="02020603050405020304" pitchFamily="18" charset="0"/>
                <a:cs typeface="Times New Roman" panose="02020603050405020304" pitchFamily="18" charset="0"/>
              </a:rPr>
              <a:t>SWOT</a:t>
            </a:r>
            <a:endParaRPr lang="ar-EG" sz="28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E6BAC9E-AC44-D949-2845-D5698B6947A9}"/>
              </a:ext>
            </a:extLst>
          </p:cNvPr>
          <p:cNvSpPr txBox="1"/>
          <p:nvPr/>
        </p:nvSpPr>
        <p:spPr>
          <a:xfrm>
            <a:off x="520699" y="1555936"/>
            <a:ext cx="11150600" cy="515404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eaLnBrk="0" fontAlgn="base" hangingPunct="0">
              <a:lnSpc>
                <a:spcPct val="150000"/>
              </a:lnSpc>
              <a:spcBef>
                <a:spcPct val="0"/>
              </a:spcBef>
              <a:spcAft>
                <a:spcPct val="0"/>
              </a:spcAft>
            </a:pPr>
            <a:r>
              <a:rPr lang="ar-EG" sz="2400" b="1" i="0" dirty="0">
                <a:solidFill>
                  <a:srgbClr val="374151"/>
                </a:solidFill>
                <a:effectLst/>
                <a:latin typeface="Times New Roman" panose="02020603050405020304" pitchFamily="18" charset="0"/>
                <a:cs typeface="+mj-cs"/>
              </a:rPr>
              <a:t>التهديدات                </a:t>
            </a:r>
            <a:r>
              <a:rPr lang="en-US" sz="2400" b="1" i="0" dirty="0">
                <a:solidFill>
                  <a:srgbClr val="374151"/>
                </a:solidFill>
                <a:effectLst/>
                <a:latin typeface="Times New Roman" panose="02020603050405020304" pitchFamily="18" charset="0"/>
                <a:cs typeface="+mj-cs"/>
              </a:rPr>
              <a:t>Threats   </a:t>
            </a:r>
            <a:endParaRPr kumimoji="0" lang="en-US" altLang="en-US" sz="2400" b="1" i="0" u="none" strike="noStrike" cap="none" normalizeH="0" baseline="0" dirty="0">
              <a:ln>
                <a:noFill/>
              </a:ln>
              <a:solidFill>
                <a:srgbClr val="FF0000"/>
              </a:solidFill>
              <a:effectLst/>
              <a:latin typeface="Times New Roman" panose="02020603050405020304" pitchFamily="18" charset="0"/>
              <a:cs typeface="+mj-cs"/>
            </a:endParaRPr>
          </a:p>
          <a:p>
            <a:pPr marL="0" marR="0" lvl="0" indent="0" algn="ctr" defTabSz="914400" rtl="1" eaLnBrk="0" fontAlgn="base" latinLnBrk="0" hangingPunct="0">
              <a:lnSpc>
                <a:spcPct val="150000"/>
              </a:lnSpc>
              <a:spcBef>
                <a:spcPct val="0"/>
              </a:spcBef>
              <a:spcAft>
                <a:spcPct val="0"/>
              </a:spcAft>
              <a:buClrTx/>
              <a:buSzTx/>
              <a:buFontTx/>
              <a:buNone/>
              <a:tabLst/>
            </a:pPr>
            <a:r>
              <a:rPr kumimoji="0" lang="ar-EG" altLang="en-US" sz="2200" b="1" i="0" u="none" strike="noStrike" cap="none" normalizeH="0" baseline="0" dirty="0">
                <a:ln>
                  <a:noFill/>
                </a:ln>
                <a:solidFill>
                  <a:srgbClr val="FF0000"/>
                </a:solidFill>
                <a:effectLst/>
                <a:latin typeface="Söhne"/>
                <a:cs typeface="+mj-cs"/>
              </a:rPr>
              <a:t>خارجية – </a:t>
            </a:r>
            <a:r>
              <a:rPr lang="ar-EG" altLang="en-US" sz="2200" b="1" dirty="0">
                <a:solidFill>
                  <a:srgbClr val="FF0000"/>
                </a:solidFill>
                <a:latin typeface="Söhne"/>
                <a:cs typeface="+mj-cs"/>
              </a:rPr>
              <a:t>سلبية</a:t>
            </a:r>
            <a:r>
              <a:rPr kumimoji="0" lang="ar-EG" altLang="en-US" sz="2200" b="1" i="0" u="none" strike="noStrike" cap="none" normalizeH="0" baseline="0" dirty="0">
                <a:ln>
                  <a:noFill/>
                </a:ln>
                <a:solidFill>
                  <a:srgbClr val="FF0000"/>
                </a:solidFill>
                <a:effectLst/>
                <a:latin typeface="Söhne"/>
                <a:cs typeface="+mj-cs"/>
              </a:rPr>
              <a:t> </a:t>
            </a:r>
          </a:p>
          <a:p>
            <a:pPr marL="0" marR="0" lvl="0" indent="0" algn="just" defTabSz="914400" rtl="1" eaLnBrk="0" fontAlgn="base" latinLnBrk="0" hangingPunct="0">
              <a:lnSpc>
                <a:spcPct val="150000"/>
              </a:lnSpc>
              <a:spcBef>
                <a:spcPct val="0"/>
              </a:spcBef>
              <a:spcAft>
                <a:spcPct val="0"/>
              </a:spcAft>
              <a:buClrTx/>
              <a:buSzTx/>
              <a:buFontTx/>
              <a:buNone/>
              <a:tabLst/>
            </a:pPr>
            <a:r>
              <a:rPr kumimoji="0" lang="ar-SA" altLang="en-US" sz="2200" b="0" i="0" u="none" strike="noStrike" cap="none" normalizeH="0" baseline="0" dirty="0">
                <a:ln>
                  <a:noFill/>
                </a:ln>
                <a:solidFill>
                  <a:schemeClr val="tx1"/>
                </a:solidFill>
                <a:effectLst/>
                <a:latin typeface="Söhne"/>
                <a:cs typeface="+mj-cs"/>
              </a:rPr>
              <a:t>عنصر التهديدات في تحليل</a:t>
            </a:r>
            <a:r>
              <a:rPr kumimoji="0" lang="en-US" altLang="en-US" sz="2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SWOT</a:t>
            </a:r>
            <a:r>
              <a:rPr kumimoji="0" lang="en-US" altLang="en-US" sz="2200" b="0" i="0" u="none" strike="noStrike" cap="none" normalizeH="0" baseline="0" dirty="0">
                <a:ln>
                  <a:noFill/>
                </a:ln>
                <a:solidFill>
                  <a:schemeClr val="tx1"/>
                </a:solidFill>
                <a:effectLst/>
                <a:latin typeface="Söhne"/>
                <a:cs typeface="+mj-cs"/>
              </a:rPr>
              <a:t> </a:t>
            </a:r>
            <a:r>
              <a:rPr kumimoji="0" lang="ar-EG" altLang="en-US" sz="2200" b="0" i="0" u="none" strike="noStrike" cap="none" normalizeH="0" baseline="0" dirty="0">
                <a:ln>
                  <a:noFill/>
                </a:ln>
                <a:solidFill>
                  <a:schemeClr val="tx1"/>
                </a:solidFill>
                <a:effectLst/>
                <a:latin typeface="Söhne"/>
                <a:cs typeface="+mj-cs"/>
              </a:rPr>
              <a:t> </a:t>
            </a:r>
            <a:r>
              <a:rPr kumimoji="0" lang="ar-SA" altLang="en-US" sz="2200" b="0" i="0" u="none" strike="noStrike" cap="none" normalizeH="0" baseline="0" dirty="0">
                <a:ln>
                  <a:noFill/>
                </a:ln>
                <a:solidFill>
                  <a:schemeClr val="tx1"/>
                </a:solidFill>
                <a:effectLst/>
                <a:latin typeface="Söhne"/>
                <a:cs typeface="+mj-cs"/>
              </a:rPr>
              <a:t>يركز على العوامل الخارجية التي يمكن أن تشكل تهديدًا </a:t>
            </a:r>
            <a:r>
              <a:rPr kumimoji="0" lang="ar-EG" altLang="en-US" sz="2200" b="0" i="0" u="none" strike="noStrike" cap="none" normalizeH="0" baseline="0" dirty="0">
                <a:ln>
                  <a:noFill/>
                </a:ln>
                <a:solidFill>
                  <a:schemeClr val="tx1"/>
                </a:solidFill>
                <a:effectLst/>
                <a:latin typeface="Söhne"/>
                <a:cs typeface="+mj-cs"/>
              </a:rPr>
              <a:t>أو مصدر خطر </a:t>
            </a:r>
            <a:r>
              <a:rPr kumimoji="0" lang="ar-SA" altLang="en-US" sz="2200" b="0" i="0" u="none" strike="noStrike" cap="none" normalizeH="0" baseline="0" dirty="0">
                <a:ln>
                  <a:noFill/>
                </a:ln>
                <a:solidFill>
                  <a:schemeClr val="tx1"/>
                </a:solidFill>
                <a:effectLst/>
                <a:latin typeface="Söhne"/>
                <a:cs typeface="+mj-cs"/>
              </a:rPr>
              <a:t>للشركة. هذه العوامل تتعلق بالتحديات والعوائق التي يمكن أن تؤثر سلبًا على أداء الشركة أو تحقيق أهدافها. </a:t>
            </a:r>
            <a:endParaRPr kumimoji="0" lang="ar-EG" altLang="en-US" sz="2200" b="0" i="0" u="none" strike="noStrike" cap="none" normalizeH="0" baseline="0" dirty="0">
              <a:ln>
                <a:noFill/>
              </a:ln>
              <a:solidFill>
                <a:schemeClr val="tx1"/>
              </a:solidFill>
              <a:effectLst/>
              <a:latin typeface="Söhne"/>
              <a:cs typeface="+mj-cs"/>
            </a:endParaRPr>
          </a:p>
          <a:p>
            <a:pPr algn="just" rtl="1">
              <a:lnSpc>
                <a:spcPct val="150000"/>
              </a:lnSpc>
            </a:pPr>
            <a:r>
              <a:rPr kumimoji="0" lang="ar-EG" altLang="en-US" sz="2200" b="0" i="0" u="none" strike="noStrike" cap="none" normalizeH="0" baseline="0" dirty="0">
                <a:ln>
                  <a:noFill/>
                </a:ln>
                <a:solidFill>
                  <a:schemeClr val="tx1"/>
                </a:solidFill>
                <a:effectLst/>
                <a:latin typeface="Söhne"/>
                <a:cs typeface="+mj-cs"/>
              </a:rPr>
              <a:t>يمكن عرض النقاط التي تمثل التهديدات  كما يلي:</a:t>
            </a:r>
            <a:endParaRPr kumimoji="0" lang="en-US" altLang="en-US" sz="2200" b="0" i="0" u="none" strike="noStrike" cap="none" normalizeH="0" baseline="0" dirty="0">
              <a:ln>
                <a:noFill/>
              </a:ln>
              <a:solidFill>
                <a:schemeClr val="tx1"/>
              </a:solidFill>
              <a:effectLst/>
              <a:latin typeface="Söhne"/>
              <a:cs typeface="+mj-cs"/>
            </a:endParaRPr>
          </a:p>
          <a:p>
            <a:pPr marL="0" marR="0" lvl="0" indent="0" algn="just" defTabSz="914400" rtl="1" eaLnBrk="0" fontAlgn="base" latinLnBrk="0" hangingPunct="0">
              <a:lnSpc>
                <a:spcPct val="150000"/>
              </a:lnSpc>
              <a:spcBef>
                <a:spcPct val="0"/>
              </a:spcBef>
              <a:spcAft>
                <a:spcPct val="0"/>
              </a:spcAft>
              <a:buClrTx/>
              <a:buSzTx/>
              <a:buFontTx/>
              <a:buNone/>
              <a:tabLst/>
            </a:pPr>
            <a:r>
              <a:rPr kumimoji="0" lang="ar-EG" altLang="en-US" sz="2200" b="0" i="0" u="none" strike="noStrike" cap="none" normalizeH="0" baseline="0" dirty="0">
                <a:ln>
                  <a:noFill/>
                </a:ln>
                <a:solidFill>
                  <a:schemeClr val="tx1"/>
                </a:solidFill>
                <a:effectLst/>
                <a:latin typeface="Söhne"/>
                <a:cs typeface="+mj-cs"/>
              </a:rPr>
              <a:t>1- </a:t>
            </a:r>
            <a:r>
              <a:rPr kumimoji="0" lang="ar-SA" altLang="en-US" sz="2200" b="0" i="0" u="none" strike="noStrike" cap="none" normalizeH="0" baseline="0" dirty="0">
                <a:ln>
                  <a:noFill/>
                </a:ln>
                <a:solidFill>
                  <a:schemeClr val="tx1"/>
                </a:solidFill>
                <a:effectLst/>
                <a:latin typeface="Söhne"/>
                <a:cs typeface="+mj-cs"/>
              </a:rPr>
              <a:t>المنافسة الشديدة: قد يكون وجود منافسة قوية في السوق تهديدًا للشركة. إذا كان هناك عدد كبير من اللاعبين في السوق الذين يقدمون منتجات أو خدمات مماثلة، قد يكون من الصعب للشركة تحقيق التفرد والتميز في السوق.</a:t>
            </a:r>
          </a:p>
          <a:p>
            <a:pPr marL="0" marR="0" lvl="0" indent="0" algn="just" defTabSz="914400" rtl="1" eaLnBrk="0" fontAlgn="base" latinLnBrk="0" hangingPunct="0">
              <a:lnSpc>
                <a:spcPct val="150000"/>
              </a:lnSpc>
              <a:spcBef>
                <a:spcPct val="0"/>
              </a:spcBef>
              <a:spcAft>
                <a:spcPct val="0"/>
              </a:spcAft>
              <a:buClrTx/>
              <a:buSzTx/>
              <a:buFontTx/>
              <a:buNone/>
              <a:tabLst/>
            </a:pPr>
            <a:r>
              <a:rPr kumimoji="0" lang="ar-EG" altLang="en-US" sz="2200" b="0" i="0" u="none" strike="noStrike" cap="none" normalizeH="0" baseline="0" dirty="0">
                <a:ln>
                  <a:noFill/>
                </a:ln>
                <a:solidFill>
                  <a:schemeClr val="tx1"/>
                </a:solidFill>
                <a:effectLst/>
                <a:latin typeface="Söhne"/>
                <a:cs typeface="+mj-cs"/>
              </a:rPr>
              <a:t>2- </a:t>
            </a:r>
            <a:r>
              <a:rPr kumimoji="0" lang="ar-SA" altLang="en-US" sz="2200" b="0" i="0" u="none" strike="noStrike" cap="none" normalizeH="0" baseline="0" dirty="0">
                <a:ln>
                  <a:noFill/>
                </a:ln>
                <a:solidFill>
                  <a:schemeClr val="tx1"/>
                </a:solidFill>
                <a:effectLst/>
                <a:latin typeface="Söhne"/>
                <a:cs typeface="+mj-cs"/>
              </a:rPr>
              <a:t>التغيرات التكنولوجية: التقدم التكنولوجي السريع يمكن أن يشكل تهديدًا إذا لم تتكيف الشركة مع هذه التغييرات بشكل مناسب. إذا لم يتم تبني التكنولوجيا الجديدة أو تحديث الأنظمة والعمليات بشكل ملائم، قد يؤثر ذلك على كفاءة الشركة وقدرتها على المنافسة في السوق.</a:t>
            </a:r>
          </a:p>
        </p:txBody>
      </p:sp>
      <p:sp>
        <p:nvSpPr>
          <p:cNvPr id="2" name="Rectangle 1">
            <a:extLst>
              <a:ext uri="{FF2B5EF4-FFF2-40B4-BE49-F238E27FC236}">
                <a16:creationId xmlns:a16="http://schemas.microsoft.com/office/drawing/2014/main" id="{3AE52642-E2F9-B19A-F0DE-55F3BB605E07}"/>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731662684"/>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8B5408-BCC4-6892-63E9-1CE21AE16057}"/>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EFCB6FFE-F0D3-A7A2-BDBE-DA6918A931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D141F38-6C6B-0618-014D-DD1DFA52A5D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C361E619-4E30-B183-7538-253DCDC25DD7}"/>
              </a:ext>
            </a:extLst>
          </p:cNvPr>
          <p:cNvSpPr txBox="1"/>
          <p:nvPr/>
        </p:nvSpPr>
        <p:spPr>
          <a:xfrm>
            <a:off x="8328990" y="765124"/>
            <a:ext cx="3342309" cy="661207"/>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latin typeface="Tajawal Medium" panose="00000600000000000000" pitchFamily="2" charset="-78"/>
                <a:cs typeface="+mj-cs"/>
              </a:rPr>
              <a:t>تحليل </a:t>
            </a:r>
            <a:r>
              <a:rPr lang="en-US" sz="2800" b="1" dirty="0">
                <a:latin typeface="Times New Roman" panose="02020603050405020304" pitchFamily="18" charset="0"/>
                <a:cs typeface="Times New Roman" panose="02020603050405020304" pitchFamily="18" charset="0"/>
              </a:rPr>
              <a:t>SWOT</a:t>
            </a:r>
            <a:endParaRPr lang="ar-EG" sz="28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FFD5D75-5102-DF5C-F69B-D524061FBD7F}"/>
              </a:ext>
            </a:extLst>
          </p:cNvPr>
          <p:cNvSpPr txBox="1"/>
          <p:nvPr/>
        </p:nvSpPr>
        <p:spPr>
          <a:xfrm>
            <a:off x="520699" y="1555936"/>
            <a:ext cx="11150600" cy="413837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eaLnBrk="0" fontAlgn="base" hangingPunct="0">
              <a:lnSpc>
                <a:spcPct val="150000"/>
              </a:lnSpc>
              <a:spcBef>
                <a:spcPct val="0"/>
              </a:spcBef>
              <a:spcAft>
                <a:spcPct val="0"/>
              </a:spcAft>
            </a:pPr>
            <a:r>
              <a:rPr lang="ar-EG" sz="2400" b="1" i="0" dirty="0">
                <a:solidFill>
                  <a:srgbClr val="374151"/>
                </a:solidFill>
                <a:effectLst/>
                <a:latin typeface="Times New Roman" panose="02020603050405020304" pitchFamily="18" charset="0"/>
                <a:cs typeface="+mj-cs"/>
              </a:rPr>
              <a:t>التهديدات                </a:t>
            </a:r>
            <a:r>
              <a:rPr lang="en-US" sz="2400" b="1" i="0" dirty="0">
                <a:solidFill>
                  <a:srgbClr val="374151"/>
                </a:solidFill>
                <a:effectLst/>
                <a:latin typeface="Times New Roman" panose="02020603050405020304" pitchFamily="18" charset="0"/>
                <a:cs typeface="+mj-cs"/>
              </a:rPr>
              <a:t>Threats   </a:t>
            </a:r>
            <a:endParaRPr kumimoji="0" lang="en-US" altLang="en-US" sz="2400" b="1" i="0" u="none" strike="noStrike" cap="none" normalizeH="0" baseline="0" dirty="0">
              <a:ln>
                <a:noFill/>
              </a:ln>
              <a:solidFill>
                <a:srgbClr val="FF0000"/>
              </a:solidFill>
              <a:effectLst/>
              <a:latin typeface="Times New Roman" panose="02020603050405020304" pitchFamily="18" charset="0"/>
              <a:cs typeface="+mj-cs"/>
            </a:endParaRPr>
          </a:p>
          <a:p>
            <a:pPr algn="just" rtl="1">
              <a:lnSpc>
                <a:spcPct val="150000"/>
              </a:lnSpc>
            </a:pPr>
            <a:r>
              <a:rPr kumimoji="0" lang="ar-EG" altLang="en-US" sz="2200" b="0" i="0" u="none" strike="noStrike" cap="none" normalizeH="0" baseline="0" dirty="0">
                <a:ln>
                  <a:noFill/>
                </a:ln>
                <a:solidFill>
                  <a:schemeClr val="tx1"/>
                </a:solidFill>
                <a:effectLst/>
                <a:latin typeface="Söhne"/>
                <a:cs typeface="+mj-cs"/>
              </a:rPr>
              <a:t>يمكن عرض النقاط التي تمثل التهديدات  كما يلي:</a:t>
            </a:r>
            <a:endParaRPr kumimoji="0" lang="ar-SA" altLang="en-US" sz="2200" b="0" i="0" u="none" strike="noStrike" cap="none" normalizeH="0" baseline="0" dirty="0">
              <a:ln>
                <a:noFill/>
              </a:ln>
              <a:solidFill>
                <a:schemeClr val="tx1"/>
              </a:solidFill>
              <a:effectLst/>
              <a:latin typeface="Söhne"/>
              <a:cs typeface="+mj-cs"/>
            </a:endParaRPr>
          </a:p>
          <a:p>
            <a:pPr marL="0" marR="0" lvl="0" indent="0" algn="just" defTabSz="914400" rtl="1" eaLnBrk="0" fontAlgn="base" latinLnBrk="0" hangingPunct="0">
              <a:lnSpc>
                <a:spcPct val="150000"/>
              </a:lnSpc>
              <a:spcBef>
                <a:spcPct val="0"/>
              </a:spcBef>
              <a:spcAft>
                <a:spcPct val="0"/>
              </a:spcAft>
              <a:buClrTx/>
              <a:buSzTx/>
              <a:buFontTx/>
              <a:buNone/>
              <a:tabLst/>
            </a:pPr>
            <a:r>
              <a:rPr kumimoji="0" lang="ar-EG" altLang="en-US" sz="2200" b="0" i="0" u="none" strike="noStrike" cap="none" normalizeH="0" baseline="0" dirty="0">
                <a:ln>
                  <a:noFill/>
                </a:ln>
                <a:solidFill>
                  <a:schemeClr val="tx1"/>
                </a:solidFill>
                <a:effectLst/>
                <a:latin typeface="Söhne"/>
                <a:cs typeface="+mj-cs"/>
              </a:rPr>
              <a:t>3- </a:t>
            </a:r>
            <a:r>
              <a:rPr kumimoji="0" lang="ar-SA" altLang="en-US" sz="2200" b="0" i="0" u="none" strike="noStrike" cap="none" normalizeH="0" baseline="0" dirty="0">
                <a:ln>
                  <a:noFill/>
                </a:ln>
                <a:solidFill>
                  <a:schemeClr val="tx1"/>
                </a:solidFill>
                <a:effectLst/>
                <a:latin typeface="Söhne"/>
                <a:cs typeface="+mj-cs"/>
              </a:rPr>
              <a:t>التغيرات القانونية والتشريعات: قد يشكل التغير في التشريعات والقوانين تهديدًا للشركة. إذا تغيرت اللوائح المحلية أو الدولية وأدت إلى تقييد أو تعديل أساليب العمل الحالية، قد يكون من الصعب على الشركة الامتثال للتغييرات أو تكاليف الامتثال قد تكون مرتفعة.</a:t>
            </a:r>
          </a:p>
          <a:p>
            <a:pPr marL="0" marR="0" lvl="0" indent="0" algn="just" defTabSz="914400" rtl="1" eaLnBrk="0" fontAlgn="base" latinLnBrk="0" hangingPunct="0">
              <a:lnSpc>
                <a:spcPct val="150000"/>
              </a:lnSpc>
              <a:spcBef>
                <a:spcPct val="0"/>
              </a:spcBef>
              <a:spcAft>
                <a:spcPct val="0"/>
              </a:spcAft>
              <a:buClrTx/>
              <a:buSzTx/>
              <a:buFontTx/>
              <a:buNone/>
              <a:tabLst/>
            </a:pPr>
            <a:r>
              <a:rPr kumimoji="0" lang="ar-EG" altLang="en-US" sz="2200" b="0" i="0" u="none" strike="noStrike" cap="none" normalizeH="0" baseline="0" dirty="0">
                <a:ln>
                  <a:noFill/>
                </a:ln>
                <a:solidFill>
                  <a:schemeClr val="tx1"/>
                </a:solidFill>
                <a:effectLst/>
                <a:latin typeface="Söhne"/>
                <a:cs typeface="+mj-cs"/>
              </a:rPr>
              <a:t>4- </a:t>
            </a:r>
            <a:r>
              <a:rPr kumimoji="0" lang="ar-SA" altLang="en-US" sz="2200" b="0" i="0" u="none" strike="noStrike" cap="none" normalizeH="0" baseline="0" dirty="0">
                <a:ln>
                  <a:noFill/>
                </a:ln>
                <a:solidFill>
                  <a:schemeClr val="tx1"/>
                </a:solidFill>
                <a:effectLst/>
                <a:latin typeface="Söhne"/>
                <a:cs typeface="+mj-cs"/>
              </a:rPr>
              <a:t>التغيرات في السلوك والاحتياجات العملاء: قد يكون التغير في سلوك العملاء وتوجهاتهم تهديدًا للشركة. إذا تغيرت الاحتياجات والتوجهات العملاء ولم يتمكن الشركة من تلبية تلك التغيرات بشكل مناسب، فقد يؤدي ذلك إلى فقدان العملاء وانخفاض حصة السوق.</a:t>
            </a:r>
          </a:p>
        </p:txBody>
      </p:sp>
      <p:sp>
        <p:nvSpPr>
          <p:cNvPr id="2" name="Rectangle 1">
            <a:extLst>
              <a:ext uri="{FF2B5EF4-FFF2-40B4-BE49-F238E27FC236}">
                <a16:creationId xmlns:a16="http://schemas.microsoft.com/office/drawing/2014/main" id="{82695467-0BF7-4831-A72D-DD8DD87C95C2}"/>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221964833"/>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68BF87-2432-0CB6-07A2-B5F03C1FF58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D1AF3A1-76A8-48BB-EEC0-546CADC00ABF}"/>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25ADCA45-AD20-E37D-92B9-967F8450AD8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3728BC76-C561-4D7D-032E-1FE6979FE32C}"/>
              </a:ext>
            </a:extLst>
          </p:cNvPr>
          <p:cNvSpPr txBox="1"/>
          <p:nvPr/>
        </p:nvSpPr>
        <p:spPr>
          <a:xfrm>
            <a:off x="8328990" y="765124"/>
            <a:ext cx="3342309" cy="661207"/>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latin typeface="Tajawal Medium" panose="00000600000000000000" pitchFamily="2" charset="-78"/>
                <a:cs typeface="+mj-cs"/>
              </a:rPr>
              <a:t>تحليل </a:t>
            </a:r>
            <a:r>
              <a:rPr lang="en-US" sz="2800" b="1" dirty="0">
                <a:latin typeface="Times New Roman" panose="02020603050405020304" pitchFamily="18" charset="0"/>
                <a:cs typeface="Times New Roman" panose="02020603050405020304" pitchFamily="18" charset="0"/>
              </a:rPr>
              <a:t>SWOT</a:t>
            </a:r>
            <a:endParaRPr lang="ar-EG" sz="28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53D30642-0486-D60B-473D-85424DE45D0B}"/>
              </a:ext>
            </a:extLst>
          </p:cNvPr>
          <p:cNvSpPr txBox="1"/>
          <p:nvPr/>
        </p:nvSpPr>
        <p:spPr>
          <a:xfrm>
            <a:off x="520699" y="1555936"/>
            <a:ext cx="11150600" cy="400186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eaLnBrk="0" fontAlgn="base" hangingPunct="0">
              <a:lnSpc>
                <a:spcPct val="150000"/>
              </a:lnSpc>
              <a:spcBef>
                <a:spcPct val="0"/>
              </a:spcBef>
              <a:spcAft>
                <a:spcPct val="0"/>
              </a:spcAft>
            </a:pPr>
            <a:r>
              <a:rPr lang="ar-EG" sz="2400" b="1" i="0" dirty="0">
                <a:solidFill>
                  <a:srgbClr val="374151"/>
                </a:solidFill>
                <a:effectLst/>
                <a:latin typeface="Times New Roman" panose="02020603050405020304" pitchFamily="18" charset="0"/>
                <a:cs typeface="+mj-cs"/>
              </a:rPr>
              <a:t>التهديدات                </a:t>
            </a:r>
            <a:r>
              <a:rPr lang="en-US" sz="2400" b="1" i="0" dirty="0">
                <a:solidFill>
                  <a:srgbClr val="374151"/>
                </a:solidFill>
                <a:effectLst/>
                <a:latin typeface="Times New Roman" panose="02020603050405020304" pitchFamily="18" charset="0"/>
                <a:cs typeface="+mj-cs"/>
              </a:rPr>
              <a:t>Threats   </a:t>
            </a:r>
          </a:p>
          <a:p>
            <a:pPr algn="r" rtl="1" eaLnBrk="0" fontAlgn="base" hangingPunct="0">
              <a:lnSpc>
                <a:spcPct val="150000"/>
              </a:lnSpc>
              <a:spcBef>
                <a:spcPct val="0"/>
              </a:spcBef>
              <a:spcAft>
                <a:spcPct val="0"/>
              </a:spcAft>
            </a:pPr>
            <a:endParaRPr kumimoji="0" lang="en-US" altLang="en-US" sz="1050" b="1" i="0" u="none" strike="noStrike" cap="none" normalizeH="0" baseline="0" dirty="0">
              <a:ln>
                <a:noFill/>
              </a:ln>
              <a:solidFill>
                <a:srgbClr val="FF0000"/>
              </a:solidFill>
              <a:effectLst/>
              <a:latin typeface="Times New Roman" panose="02020603050405020304" pitchFamily="18" charset="0"/>
              <a:cs typeface="+mj-cs"/>
            </a:endParaRPr>
          </a:p>
          <a:p>
            <a:pPr algn="just" rtl="1">
              <a:lnSpc>
                <a:spcPct val="150000"/>
              </a:lnSpc>
            </a:pPr>
            <a:r>
              <a:rPr kumimoji="0" lang="ar-EG" altLang="en-US" sz="2200" b="0" i="0" u="none" strike="noStrike" cap="none" normalizeH="0" baseline="0" dirty="0">
                <a:ln>
                  <a:noFill/>
                </a:ln>
                <a:solidFill>
                  <a:schemeClr val="tx1"/>
                </a:solidFill>
                <a:effectLst/>
                <a:latin typeface="Söhne"/>
                <a:cs typeface="+mj-cs"/>
              </a:rPr>
              <a:t>5- التغيرات الاقتصادية والمالية: التقلبات الاقتصادية والمالية مثل الركود الاقتصادي أو التضخم يمكن أن يشكل تهديدًا للشركة. إذا تراجعت القوة الشرائية للعملاء أو تقلصت النشاطات التجارية في السوق، قد يؤثر ذلك على قدرة الشركة على تحقيق إيرادات مستدامة ونمو مستقبلي.</a:t>
            </a:r>
          </a:p>
          <a:p>
            <a:pPr algn="just" rtl="1">
              <a:lnSpc>
                <a:spcPct val="150000"/>
              </a:lnSpc>
            </a:pPr>
            <a:r>
              <a:rPr lang="ar-EG" altLang="en-US" sz="2200" dirty="0">
                <a:solidFill>
                  <a:schemeClr val="tx1"/>
                </a:solidFill>
                <a:latin typeface="Söhne"/>
                <a:cs typeface="+mj-cs"/>
              </a:rPr>
              <a:t>يركز عنصر </a:t>
            </a:r>
            <a:r>
              <a:rPr kumimoji="0" lang="ar-EG" altLang="en-US" sz="2200" b="0" i="0" u="none" strike="noStrike" cap="none" normalizeH="0" baseline="0" dirty="0">
                <a:ln>
                  <a:noFill/>
                </a:ln>
                <a:solidFill>
                  <a:schemeClr val="tx1"/>
                </a:solidFill>
                <a:effectLst/>
                <a:latin typeface="Söhne"/>
                <a:cs typeface="+mj-cs"/>
              </a:rPr>
              <a:t>التهديدات في تحليل </a:t>
            </a:r>
            <a:r>
              <a:rPr kumimoji="0" lang="en-US" altLang="en-US" sz="2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SWOT</a:t>
            </a:r>
            <a:r>
              <a:rPr kumimoji="0" lang="ar-EG" altLang="en-US" sz="2200" b="0" i="0" u="none" strike="noStrike" cap="none" normalizeH="0" baseline="0" dirty="0">
                <a:ln>
                  <a:noFill/>
                </a:ln>
                <a:solidFill>
                  <a:schemeClr val="tx1"/>
                </a:solidFill>
                <a:effectLst/>
                <a:latin typeface="Söhne"/>
                <a:cs typeface="+mj-cs"/>
              </a:rPr>
              <a:t> هي تحديد العوامل الخارجية التي يجب على الشركة مراقبتها والتصدي لها بشكل فعال. بفهم هذه التهديدات، يمكن للشركة اتخاذ التدابير اللازمة للتكيف وتطوير استراتيجيات للحد من تأثيرها السلبي والاستفادة من الفرص المتاحة.</a:t>
            </a:r>
          </a:p>
        </p:txBody>
      </p:sp>
      <p:sp>
        <p:nvSpPr>
          <p:cNvPr id="2" name="Rectangle 1">
            <a:extLst>
              <a:ext uri="{FF2B5EF4-FFF2-40B4-BE49-F238E27FC236}">
                <a16:creationId xmlns:a16="http://schemas.microsoft.com/office/drawing/2014/main" id="{F60B1B51-1F22-E90F-89B4-4ADF14AAD5A8}"/>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784360420"/>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603F85-F4F3-14B0-0C5A-385017EF5A3F}"/>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7EC5780A-5221-8016-5FB1-26B27112F71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DA63A69-B1E4-1B3E-CBC9-C72C1F85B6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83ADAC4A-6FF8-7BE0-AFC3-537F0F4C6393}"/>
              </a:ext>
            </a:extLst>
          </p:cNvPr>
          <p:cNvSpPr txBox="1"/>
          <p:nvPr/>
        </p:nvSpPr>
        <p:spPr>
          <a:xfrm>
            <a:off x="8328990" y="765124"/>
            <a:ext cx="3342309" cy="661207"/>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latin typeface="Tajawal Medium" panose="00000600000000000000" pitchFamily="2" charset="-78"/>
                <a:cs typeface="+mj-cs"/>
              </a:rPr>
              <a:t>تحليل </a:t>
            </a:r>
            <a:r>
              <a:rPr lang="en-US" sz="2800" b="1" dirty="0">
                <a:latin typeface="Times New Roman" panose="02020603050405020304" pitchFamily="18" charset="0"/>
                <a:cs typeface="Times New Roman" panose="02020603050405020304" pitchFamily="18" charset="0"/>
              </a:rPr>
              <a:t>SWOT</a:t>
            </a:r>
            <a:endParaRPr lang="ar-EG" sz="28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4508ABC-6D68-F747-3B8D-2A7ED0330EC5}"/>
              </a:ext>
            </a:extLst>
          </p:cNvPr>
          <p:cNvSpPr txBox="1"/>
          <p:nvPr/>
        </p:nvSpPr>
        <p:spPr>
          <a:xfrm>
            <a:off x="520699" y="1555936"/>
            <a:ext cx="11150600" cy="387490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eaLnBrk="0" fontAlgn="base" hangingPunct="0">
              <a:lnSpc>
                <a:spcPct val="150000"/>
              </a:lnSpc>
              <a:spcBef>
                <a:spcPct val="0"/>
              </a:spcBef>
              <a:spcAft>
                <a:spcPct val="0"/>
              </a:spcAft>
            </a:pPr>
            <a:r>
              <a:rPr lang="ar-EG" sz="2400" b="1" i="0" dirty="0">
                <a:solidFill>
                  <a:srgbClr val="374151"/>
                </a:solidFill>
                <a:effectLst/>
                <a:latin typeface="Times New Roman" panose="02020603050405020304" pitchFamily="18" charset="0"/>
                <a:cs typeface="+mj-cs"/>
              </a:rPr>
              <a:t>التهديدات                </a:t>
            </a:r>
            <a:r>
              <a:rPr lang="en-US" sz="2400" b="1" i="0" dirty="0">
                <a:solidFill>
                  <a:srgbClr val="374151"/>
                </a:solidFill>
                <a:effectLst/>
                <a:latin typeface="Times New Roman" panose="02020603050405020304" pitchFamily="18" charset="0"/>
                <a:cs typeface="+mj-cs"/>
              </a:rPr>
              <a:t>Threats   </a:t>
            </a:r>
          </a:p>
          <a:p>
            <a:pPr algn="r" rtl="1" eaLnBrk="0" fontAlgn="base" hangingPunct="0">
              <a:lnSpc>
                <a:spcPct val="150000"/>
              </a:lnSpc>
              <a:spcBef>
                <a:spcPct val="0"/>
              </a:spcBef>
              <a:spcAft>
                <a:spcPct val="0"/>
              </a:spcAft>
            </a:pPr>
            <a:endParaRPr kumimoji="0" lang="en-US" altLang="en-US" sz="1050" b="1" i="0" u="none" strike="noStrike" cap="none" normalizeH="0" baseline="0" dirty="0">
              <a:ln>
                <a:noFill/>
              </a:ln>
              <a:solidFill>
                <a:srgbClr val="FF0000"/>
              </a:solidFill>
              <a:effectLst/>
              <a:latin typeface="Times New Roman" panose="02020603050405020304" pitchFamily="18" charset="0"/>
              <a:cs typeface="+mj-cs"/>
            </a:endParaRPr>
          </a:p>
          <a:p>
            <a:pPr algn="just" rtl="1">
              <a:lnSpc>
                <a:spcPct val="150000"/>
              </a:lnSpc>
            </a:pPr>
            <a:r>
              <a:rPr lang="ar-EG" altLang="en-US" sz="2200" b="1" dirty="0">
                <a:solidFill>
                  <a:schemeClr val="tx1"/>
                </a:solidFill>
                <a:latin typeface="Söhne"/>
                <a:cs typeface="+mj-cs"/>
              </a:rPr>
              <a:t>مثال رقمي: التغيرات في سياسات الخصوصية وحماية البيانات</a:t>
            </a:r>
          </a:p>
          <a:p>
            <a:pPr algn="just" rtl="1">
              <a:lnSpc>
                <a:spcPct val="150000"/>
              </a:lnSpc>
            </a:pPr>
            <a:r>
              <a:rPr lang="ar-EG" altLang="en-US" sz="2200" dirty="0">
                <a:solidFill>
                  <a:schemeClr val="tx1"/>
                </a:solidFill>
                <a:latin typeface="Söhne"/>
                <a:cs typeface="+mj-cs"/>
              </a:rPr>
              <a:t>مع تزايد القوانين والتشريعات المتعلقة بحماية البيانات، مثل اللائحة العامة لحماية البيانات (</a:t>
            </a:r>
            <a:r>
              <a:rPr lang="en-US" altLang="en-US" sz="2200" dirty="0">
                <a:solidFill>
                  <a:schemeClr val="tx1"/>
                </a:solidFill>
                <a:latin typeface="Times New Roman" panose="02020603050405020304" pitchFamily="18" charset="0"/>
                <a:cs typeface="Times New Roman" panose="02020603050405020304" pitchFamily="18" charset="0"/>
              </a:rPr>
              <a:t>GDPR</a:t>
            </a:r>
            <a:r>
              <a:rPr lang="ar-EG" altLang="en-US" sz="2200" dirty="0">
                <a:solidFill>
                  <a:schemeClr val="tx1"/>
                </a:solidFill>
                <a:latin typeface="Söhne"/>
                <a:cs typeface="+mj-cs"/>
              </a:rPr>
              <a:t>) في أوروبا وتحديثات سياسة الخصوصية لشركات مثل </a:t>
            </a:r>
            <a:r>
              <a:rPr lang="en-US" altLang="en-US" sz="2200" dirty="0">
                <a:solidFill>
                  <a:schemeClr val="tx1"/>
                </a:solidFill>
                <a:latin typeface="Times New Roman" panose="02020603050405020304" pitchFamily="18" charset="0"/>
                <a:cs typeface="Times New Roman" panose="02020603050405020304" pitchFamily="18" charset="0"/>
              </a:rPr>
              <a:t>Apple</a:t>
            </a:r>
            <a:r>
              <a:rPr lang="en-US" altLang="en-US" sz="2200" dirty="0">
                <a:solidFill>
                  <a:schemeClr val="tx1"/>
                </a:solidFill>
                <a:latin typeface="Söhne"/>
                <a:cs typeface="+mj-cs"/>
              </a:rPr>
              <a:t> </a:t>
            </a:r>
            <a:r>
              <a:rPr lang="ar-EG" altLang="en-US" sz="2200" dirty="0">
                <a:solidFill>
                  <a:schemeClr val="tx1"/>
                </a:solidFill>
                <a:latin typeface="Söhne"/>
                <a:cs typeface="+mj-cs"/>
              </a:rPr>
              <a:t>و</a:t>
            </a:r>
            <a:r>
              <a:rPr lang="en-US" altLang="en-US" sz="2200" dirty="0">
                <a:solidFill>
                  <a:schemeClr val="tx1"/>
                </a:solidFill>
                <a:latin typeface="Times New Roman" panose="02020603050405020304" pitchFamily="18" charset="0"/>
                <a:cs typeface="Times New Roman" panose="02020603050405020304" pitchFamily="18" charset="0"/>
              </a:rPr>
              <a:t>Google</a:t>
            </a:r>
            <a:r>
              <a:rPr lang="en-US" altLang="en-US" sz="2200" dirty="0">
                <a:solidFill>
                  <a:schemeClr val="tx1"/>
                </a:solidFill>
                <a:latin typeface="Söhne"/>
                <a:cs typeface="+mj-cs"/>
              </a:rPr>
              <a:t>، </a:t>
            </a:r>
            <a:r>
              <a:rPr lang="ar-EG" altLang="en-US" sz="2200" dirty="0">
                <a:solidFill>
                  <a:schemeClr val="tx1"/>
                </a:solidFill>
                <a:latin typeface="Söhne"/>
                <a:cs typeface="+mj-cs"/>
              </a:rPr>
              <a:t>قد تواجه الشركات قيودًا أكبر في استهداف العملاء وجمع البيانات عنهم. يمكن أن يؤدي ذلك إلى صعوبة في تنفيذ الحملات التسويقية الموجهة، وانخفاض فعالية الإعلانات الرقمية، وزيادة التكاليف المرتبطة بالامتثال لهذه القوانين. لمواجهة هذا التهديد، تحتاج الشركات إلى تبني استراتيجيات جديدة مثل التسويق القائم على المحتوى وبناء علاقات مباشرة مع العملاء من خلال البريد الإلكتروني وبرامج الولاء.</a:t>
            </a:r>
            <a:endParaRPr kumimoji="0" lang="ar-EG" altLang="en-US" sz="2200" b="0" i="0" u="none" strike="noStrike" cap="none" normalizeH="0" baseline="0" dirty="0">
              <a:ln>
                <a:noFill/>
              </a:ln>
              <a:solidFill>
                <a:schemeClr val="tx1"/>
              </a:solidFill>
              <a:effectLst/>
              <a:latin typeface="Söhne"/>
              <a:cs typeface="+mj-cs"/>
            </a:endParaRPr>
          </a:p>
        </p:txBody>
      </p:sp>
      <p:sp>
        <p:nvSpPr>
          <p:cNvPr id="2" name="Rectangle 1">
            <a:extLst>
              <a:ext uri="{FF2B5EF4-FFF2-40B4-BE49-F238E27FC236}">
                <a16:creationId xmlns:a16="http://schemas.microsoft.com/office/drawing/2014/main" id="{72AAD253-6C1E-CE2D-D140-03E298B4D473}"/>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1954261528"/>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0148E5-FD4A-DEAB-7D4D-724534F6D7FE}"/>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87FD119-DA59-5122-7E47-6702F79DDE4A}"/>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BBE3FDC1-A055-7A8D-D2C1-700E25298A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660DE3DC-B367-1178-783F-D2B6F2EBC1CD}"/>
              </a:ext>
            </a:extLst>
          </p:cNvPr>
          <p:cNvSpPr txBox="1"/>
          <p:nvPr/>
        </p:nvSpPr>
        <p:spPr>
          <a:xfrm>
            <a:off x="8328990" y="765124"/>
            <a:ext cx="3342309" cy="661207"/>
          </a:xfrm>
          <a:prstGeom prst="rect">
            <a:avLst/>
          </a:prstGeom>
          <a:solidFill>
            <a:srgbClr val="996633"/>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latin typeface="Tajawal Medium" panose="00000600000000000000" pitchFamily="2" charset="-78"/>
                <a:cs typeface="+mj-cs"/>
              </a:rPr>
              <a:t>تحليل </a:t>
            </a:r>
            <a:r>
              <a:rPr lang="en-US" sz="2800" b="1" dirty="0">
                <a:latin typeface="Times New Roman" panose="02020603050405020304" pitchFamily="18" charset="0"/>
                <a:cs typeface="Times New Roman" panose="02020603050405020304" pitchFamily="18" charset="0"/>
              </a:rPr>
              <a:t>SWOT</a:t>
            </a:r>
            <a:endParaRPr lang="ar-EG" sz="2800" b="1" dirty="0">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324961A2-1294-5A36-DBB4-D249EB741821}"/>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graphicFrame>
        <p:nvGraphicFramePr>
          <p:cNvPr id="6" name="Table 6">
            <a:extLst>
              <a:ext uri="{FF2B5EF4-FFF2-40B4-BE49-F238E27FC236}">
                <a16:creationId xmlns:a16="http://schemas.microsoft.com/office/drawing/2014/main" id="{84BA2830-11DB-5FEA-E513-FC0D6A0A256F}"/>
              </a:ext>
            </a:extLst>
          </p:cNvPr>
          <p:cNvGraphicFramePr>
            <a:graphicFrameLocks noGrp="1"/>
          </p:cNvGraphicFramePr>
          <p:nvPr>
            <p:extLst>
              <p:ext uri="{D42A27DB-BD31-4B8C-83A1-F6EECF244321}">
                <p14:modId xmlns:p14="http://schemas.microsoft.com/office/powerpoint/2010/main" val="670591954"/>
              </p:ext>
            </p:extLst>
          </p:nvPr>
        </p:nvGraphicFramePr>
        <p:xfrm>
          <a:off x="2820373" y="1859140"/>
          <a:ext cx="8128000" cy="48463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150130264"/>
                    </a:ext>
                  </a:extLst>
                </a:gridCol>
                <a:gridCol w="4064000">
                  <a:extLst>
                    <a:ext uri="{9D8B030D-6E8A-4147-A177-3AD203B41FA5}">
                      <a16:colId xmlns:a16="http://schemas.microsoft.com/office/drawing/2014/main" val="1147150972"/>
                    </a:ext>
                  </a:extLst>
                </a:gridCol>
              </a:tblGrid>
              <a:tr h="370840">
                <a:tc>
                  <a:txBody>
                    <a:bodyPr/>
                    <a:lstStyle/>
                    <a:p>
                      <a:pPr algn="r" rtl="1"/>
                      <a:r>
                        <a:rPr lang="ar-EG" sz="2400" b="1" u="sng" dirty="0">
                          <a:cs typeface="+mj-cs"/>
                        </a:rPr>
                        <a:t>نقاط القوة</a:t>
                      </a:r>
                    </a:p>
                    <a:p>
                      <a:pPr marL="285750" indent="-285750" algn="r" rtl="1">
                        <a:buFont typeface="Arial" panose="020B0604020202020204" pitchFamily="34" charset="0"/>
                        <a:buChar char="•"/>
                      </a:pPr>
                      <a:r>
                        <a:rPr lang="ar-EG" sz="2400" b="0" dirty="0"/>
                        <a:t>علامة تجارية قوية وموثوقة </a:t>
                      </a:r>
                      <a:endParaRPr lang="en-US" sz="2400" b="0" dirty="0"/>
                    </a:p>
                    <a:p>
                      <a:pPr marL="285750" indent="-285750" algn="r" rtl="1">
                        <a:buFont typeface="Arial" panose="020B0604020202020204" pitchFamily="34" charset="0"/>
                        <a:buChar char="•"/>
                      </a:pPr>
                      <a:r>
                        <a:rPr lang="ar-EG" sz="2400" b="0" dirty="0"/>
                        <a:t>قاعدة بيانات عملاء واسعة</a:t>
                      </a:r>
                      <a:endParaRPr lang="en-US" sz="2400" b="0" dirty="0"/>
                    </a:p>
                    <a:p>
                      <a:pPr marL="285750" indent="-285750" algn="r" rtl="1">
                        <a:buFont typeface="Arial" panose="020B0604020202020204" pitchFamily="34" charset="0"/>
                        <a:buChar char="•"/>
                      </a:pPr>
                      <a:r>
                        <a:rPr lang="ar-EG" sz="2400" b="0" dirty="0"/>
                        <a:t>وجود رقمي متكامل</a:t>
                      </a:r>
                      <a:endParaRPr lang="en-US" sz="2400" b="0" dirty="0"/>
                    </a:p>
                    <a:p>
                      <a:pPr marL="285750" indent="-285750" algn="r" rtl="1">
                        <a:buFont typeface="Arial" panose="020B0604020202020204" pitchFamily="34" charset="0"/>
                        <a:buChar char="•"/>
                      </a:pPr>
                      <a:r>
                        <a:rPr lang="ar-EG" sz="2400" b="0" dirty="0"/>
                        <a:t>اعتماد قوي على الذكاء الاصطناعي</a:t>
                      </a:r>
                      <a:endParaRPr lang="en-US" sz="2400" b="0" dirty="0"/>
                    </a:p>
                    <a:p>
                      <a:pPr marL="285750" indent="-285750" algn="r" rtl="1">
                        <a:buFont typeface="Arial" panose="020B0604020202020204" pitchFamily="34" charset="0"/>
                        <a:buChar char="•"/>
                      </a:pPr>
                      <a:r>
                        <a:rPr lang="ar-EG" sz="2400" b="0" dirty="0"/>
                        <a:t>استراتيجية تسويق قوية عبر المؤثرين</a:t>
                      </a:r>
                      <a:endParaRPr lang="en-US" sz="2400" b="0" dirty="0">
                        <a:cs typeface="+mj-cs"/>
                      </a:endParaRPr>
                    </a:p>
                  </a:txBody>
                  <a:tcPr>
                    <a:solidFill>
                      <a:schemeClr val="accent6">
                        <a:lumMod val="75000"/>
                      </a:schemeClr>
                    </a:solidFill>
                  </a:tcPr>
                </a:tc>
                <a:tc>
                  <a:txBody>
                    <a:bodyPr/>
                    <a:lstStyle/>
                    <a:p>
                      <a:pPr algn="r" rtl="1"/>
                      <a:r>
                        <a:rPr lang="ar-EG" sz="2400" b="1" u="sng" dirty="0">
                          <a:solidFill>
                            <a:srgbClr val="FFFFFF"/>
                          </a:solidFill>
                          <a:cs typeface="+mj-cs"/>
                        </a:rPr>
                        <a:t>نقاط الضعف</a:t>
                      </a:r>
                    </a:p>
                    <a:p>
                      <a:pPr marL="285750" indent="-285750" algn="r" rtl="1">
                        <a:buFont typeface="Arial" panose="020B0604020202020204" pitchFamily="34" charset="0"/>
                        <a:buChar char="•"/>
                      </a:pPr>
                      <a:r>
                        <a:rPr lang="ar-EG" sz="2400" b="0" dirty="0"/>
                        <a:t>اعتماد كبير على العروض والتخفيضات</a:t>
                      </a:r>
                      <a:endParaRPr lang="en-US" sz="2400" b="0" dirty="0"/>
                    </a:p>
                    <a:p>
                      <a:pPr marL="285750" indent="-285750" algn="r" rtl="1">
                        <a:buFont typeface="Arial" panose="020B0604020202020204" pitchFamily="34" charset="0"/>
                        <a:buChar char="•"/>
                      </a:pPr>
                      <a:r>
                        <a:rPr lang="ar-EG" sz="2400" b="0" dirty="0"/>
                        <a:t>تحديات في إدارة اللوجستيات</a:t>
                      </a:r>
                      <a:endParaRPr lang="en-US" sz="2400" b="0" dirty="0"/>
                    </a:p>
                    <a:p>
                      <a:pPr marL="285750" indent="-285750" algn="r" rtl="1">
                        <a:buFont typeface="Arial" panose="020B0604020202020204" pitchFamily="34" charset="0"/>
                        <a:buChar char="•"/>
                      </a:pPr>
                      <a:r>
                        <a:rPr lang="ar-EG" sz="2400" b="0" dirty="0"/>
                        <a:t>تكاليف إعلانات رقمية مرتفعة</a:t>
                      </a:r>
                      <a:endParaRPr lang="en-US" sz="2400" b="0" dirty="0">
                        <a:cs typeface="+mj-cs"/>
                      </a:endParaRPr>
                    </a:p>
                  </a:txBody>
                  <a:tcPr>
                    <a:solidFill>
                      <a:srgbClr val="FF0000"/>
                    </a:solidFill>
                  </a:tcPr>
                </a:tc>
                <a:extLst>
                  <a:ext uri="{0D108BD9-81ED-4DB2-BD59-A6C34878D82A}">
                    <a16:rowId xmlns:a16="http://schemas.microsoft.com/office/drawing/2014/main" val="2057685150"/>
                  </a:ext>
                </a:extLst>
              </a:tr>
              <a:tr h="254140">
                <a:tc>
                  <a:txBody>
                    <a:bodyPr/>
                    <a:lstStyle/>
                    <a:p>
                      <a:pPr algn="r" rtl="1"/>
                      <a:r>
                        <a:rPr lang="ar-EG" sz="2400" b="1" u="sng" dirty="0">
                          <a:cs typeface="+mj-cs"/>
                        </a:rPr>
                        <a:t>الفرص</a:t>
                      </a:r>
                    </a:p>
                    <a:p>
                      <a:pPr marL="285750" indent="-285750" algn="r" rtl="1">
                        <a:buFont typeface="Arial" panose="020B0604020202020204" pitchFamily="34" charset="0"/>
                        <a:buChar char="•"/>
                      </a:pPr>
                      <a:r>
                        <a:rPr lang="ar-EG" sz="2400" dirty="0"/>
                        <a:t>نمو التجارة الإلكترونية في الخليج</a:t>
                      </a:r>
                    </a:p>
                    <a:p>
                      <a:pPr marL="285750" indent="-285750" algn="r" rtl="1">
                        <a:buFont typeface="Arial" panose="020B0604020202020204" pitchFamily="34" charset="0"/>
                        <a:buChar char="•"/>
                      </a:pPr>
                      <a:r>
                        <a:rPr lang="ar-EG" sz="2400" dirty="0"/>
                        <a:t>زيادة استخدام وسائل الدفع الرقمية</a:t>
                      </a:r>
                    </a:p>
                    <a:p>
                      <a:pPr marL="285750" indent="-285750" algn="r" rtl="1">
                        <a:buFont typeface="Arial" panose="020B0604020202020204" pitchFamily="34" charset="0"/>
                        <a:buChar char="•"/>
                      </a:pPr>
                      <a:r>
                        <a:rPr lang="ar-EG" sz="2400" dirty="0"/>
                        <a:t>دخول أسواق جديدة في الشرق الأوسط</a:t>
                      </a:r>
                      <a:endParaRPr lang="en-US" sz="2400" b="0" dirty="0">
                        <a:cs typeface="+mj-cs"/>
                      </a:endParaRPr>
                    </a:p>
                  </a:txBody>
                  <a:tcPr/>
                </a:tc>
                <a:tc>
                  <a:txBody>
                    <a:bodyPr/>
                    <a:lstStyle/>
                    <a:p>
                      <a:pPr algn="r" rtl="1"/>
                      <a:r>
                        <a:rPr lang="ar-EG" sz="2400" b="1" u="sng" dirty="0">
                          <a:cs typeface="+mj-cs"/>
                        </a:rPr>
                        <a:t>التهديدات</a:t>
                      </a:r>
                    </a:p>
                    <a:p>
                      <a:pPr marL="285750" indent="-285750" algn="r" rtl="1">
                        <a:buFont typeface="Arial" panose="020B0604020202020204" pitchFamily="34" charset="0"/>
                        <a:buChar char="•"/>
                      </a:pPr>
                      <a:r>
                        <a:rPr lang="ar-EG" sz="2400" dirty="0"/>
                        <a:t>المنافسة الشرسة من أمازون </a:t>
                      </a:r>
                      <a:r>
                        <a:rPr lang="ar-EG" sz="2400" dirty="0" err="1"/>
                        <a:t>وجوميا</a:t>
                      </a:r>
                      <a:endParaRPr lang="ar-EG" sz="2400" dirty="0"/>
                    </a:p>
                    <a:p>
                      <a:pPr marL="285750" indent="-285750" algn="r" rtl="1">
                        <a:buFont typeface="Arial" panose="020B0604020202020204" pitchFamily="34" charset="0"/>
                        <a:buChar char="•"/>
                      </a:pPr>
                      <a:r>
                        <a:rPr lang="ar-EG" sz="2400" dirty="0"/>
                        <a:t>تغيرات في سياسات الإعلان الرقمي</a:t>
                      </a:r>
                    </a:p>
                    <a:p>
                      <a:pPr marL="285750" indent="-285750" algn="r" rtl="1">
                        <a:buFont typeface="Arial" panose="020B0604020202020204" pitchFamily="34" charset="0"/>
                        <a:buChar char="•"/>
                      </a:pPr>
                      <a:r>
                        <a:rPr lang="ar-EG" sz="2400" dirty="0"/>
                        <a:t>مشكلات الثقة في التسوق الإلكتروني</a:t>
                      </a:r>
                    </a:p>
                    <a:p>
                      <a:pPr marL="285750" indent="-285750" algn="r" rtl="1">
                        <a:buFont typeface="Arial" panose="020B0604020202020204" pitchFamily="34" charset="0"/>
                        <a:buChar char="•"/>
                      </a:pPr>
                      <a:r>
                        <a:rPr lang="ar-EG" sz="2400" dirty="0"/>
                        <a:t>تغييرات في الوضع الاقتصادي أو سياسات الضرائب</a:t>
                      </a:r>
                    </a:p>
                    <a:p>
                      <a:pPr marL="0" indent="0" algn="r" rtl="1">
                        <a:buFont typeface="Arial" panose="020B0604020202020204" pitchFamily="34" charset="0"/>
                        <a:buNone/>
                      </a:pPr>
                      <a:endParaRPr lang="en-US" sz="1800" b="0" dirty="0">
                        <a:cs typeface="+mj-cs"/>
                      </a:endParaRPr>
                    </a:p>
                  </a:txBody>
                  <a:tcPr>
                    <a:solidFill>
                      <a:srgbClr val="FFC000"/>
                    </a:solidFill>
                  </a:tcPr>
                </a:tc>
                <a:extLst>
                  <a:ext uri="{0D108BD9-81ED-4DB2-BD59-A6C34878D82A}">
                    <a16:rowId xmlns:a16="http://schemas.microsoft.com/office/drawing/2014/main" val="3977952465"/>
                  </a:ext>
                </a:extLst>
              </a:tr>
            </a:tbl>
          </a:graphicData>
        </a:graphic>
      </p:graphicFrame>
      <p:graphicFrame>
        <p:nvGraphicFramePr>
          <p:cNvPr id="7" name="Table 6">
            <a:extLst>
              <a:ext uri="{FF2B5EF4-FFF2-40B4-BE49-F238E27FC236}">
                <a16:creationId xmlns:a16="http://schemas.microsoft.com/office/drawing/2014/main" id="{057078BA-FF42-45A5-A7A0-E4CCD2BDB3F6}"/>
              </a:ext>
            </a:extLst>
          </p:cNvPr>
          <p:cNvGraphicFramePr>
            <a:graphicFrameLocks noGrp="1"/>
          </p:cNvGraphicFramePr>
          <p:nvPr>
            <p:extLst>
              <p:ext uri="{D42A27DB-BD31-4B8C-83A1-F6EECF244321}">
                <p14:modId xmlns:p14="http://schemas.microsoft.com/office/powerpoint/2010/main" val="4156793212"/>
              </p:ext>
            </p:extLst>
          </p:nvPr>
        </p:nvGraphicFramePr>
        <p:xfrm>
          <a:off x="1826945" y="1859140"/>
          <a:ext cx="993428" cy="4865724"/>
        </p:xfrm>
        <a:graphic>
          <a:graphicData uri="http://schemas.openxmlformats.org/drawingml/2006/table">
            <a:tbl>
              <a:tblPr firstRow="1" bandRow="1">
                <a:tableStyleId>{5C22544A-7EE6-4342-B048-85BDC9FD1C3A}</a:tableStyleId>
              </a:tblPr>
              <a:tblGrid>
                <a:gridCol w="993428">
                  <a:extLst>
                    <a:ext uri="{9D8B030D-6E8A-4147-A177-3AD203B41FA5}">
                      <a16:colId xmlns:a16="http://schemas.microsoft.com/office/drawing/2014/main" val="1810925361"/>
                    </a:ext>
                  </a:extLst>
                </a:gridCol>
              </a:tblGrid>
              <a:tr h="2300989">
                <a:tc>
                  <a:txBody>
                    <a:bodyPr/>
                    <a:lstStyle/>
                    <a:p>
                      <a:pPr algn="ctr"/>
                      <a:r>
                        <a:rPr lang="ar-EG" b="1" u="sng" dirty="0"/>
                        <a:t>داخلي</a:t>
                      </a:r>
                      <a:endParaRPr lang="en-US" b="1" u="sng" dirty="0"/>
                    </a:p>
                  </a:txBody>
                  <a:tcPr anchor="ctr">
                    <a:solidFill>
                      <a:srgbClr val="8E5A6D"/>
                    </a:solidFill>
                  </a:tcPr>
                </a:tc>
                <a:extLst>
                  <a:ext uri="{0D108BD9-81ED-4DB2-BD59-A6C34878D82A}">
                    <a16:rowId xmlns:a16="http://schemas.microsoft.com/office/drawing/2014/main" val="229640403"/>
                  </a:ext>
                </a:extLst>
              </a:tr>
              <a:tr h="2564735">
                <a:tc>
                  <a:txBody>
                    <a:bodyPr/>
                    <a:lstStyle/>
                    <a:p>
                      <a:pPr algn="ctr"/>
                      <a:r>
                        <a:rPr lang="ar-EG" b="1" u="sng" dirty="0">
                          <a:solidFill>
                            <a:srgbClr val="FFFFFF"/>
                          </a:solidFill>
                        </a:rPr>
                        <a:t>خارجي</a:t>
                      </a:r>
                      <a:endParaRPr lang="en-US" b="1" u="sng" dirty="0">
                        <a:solidFill>
                          <a:srgbClr val="FFFFFF"/>
                        </a:solidFill>
                      </a:endParaRPr>
                    </a:p>
                  </a:txBody>
                  <a:tcPr anchor="ctr">
                    <a:solidFill>
                      <a:srgbClr val="8E5A6D"/>
                    </a:solidFill>
                  </a:tcPr>
                </a:tc>
                <a:extLst>
                  <a:ext uri="{0D108BD9-81ED-4DB2-BD59-A6C34878D82A}">
                    <a16:rowId xmlns:a16="http://schemas.microsoft.com/office/drawing/2014/main" val="4192733213"/>
                  </a:ext>
                </a:extLst>
              </a:tr>
            </a:tbl>
          </a:graphicData>
        </a:graphic>
      </p:graphicFrame>
      <p:graphicFrame>
        <p:nvGraphicFramePr>
          <p:cNvPr id="11" name="Table 8">
            <a:extLst>
              <a:ext uri="{FF2B5EF4-FFF2-40B4-BE49-F238E27FC236}">
                <a16:creationId xmlns:a16="http://schemas.microsoft.com/office/drawing/2014/main" id="{08EAC751-684E-CB7D-DB1A-EEE86C3EA16A}"/>
              </a:ext>
            </a:extLst>
          </p:cNvPr>
          <p:cNvGraphicFramePr>
            <a:graphicFrameLocks noGrp="1"/>
          </p:cNvGraphicFramePr>
          <p:nvPr>
            <p:extLst>
              <p:ext uri="{D42A27DB-BD31-4B8C-83A1-F6EECF244321}">
                <p14:modId xmlns:p14="http://schemas.microsoft.com/office/powerpoint/2010/main" val="4270975853"/>
              </p:ext>
            </p:extLst>
          </p:nvPr>
        </p:nvGraphicFramePr>
        <p:xfrm>
          <a:off x="2816867" y="1467634"/>
          <a:ext cx="8128000" cy="37084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116876842"/>
                    </a:ext>
                  </a:extLst>
                </a:gridCol>
                <a:gridCol w="4064000">
                  <a:extLst>
                    <a:ext uri="{9D8B030D-6E8A-4147-A177-3AD203B41FA5}">
                      <a16:colId xmlns:a16="http://schemas.microsoft.com/office/drawing/2014/main" val="1264598222"/>
                    </a:ext>
                  </a:extLst>
                </a:gridCol>
              </a:tblGrid>
              <a:tr h="370840">
                <a:tc>
                  <a:txBody>
                    <a:bodyPr/>
                    <a:lstStyle/>
                    <a:p>
                      <a:pPr algn="ctr"/>
                      <a:r>
                        <a:rPr lang="ar-EG" dirty="0"/>
                        <a:t>إيجابي</a:t>
                      </a:r>
                      <a:endParaRPr lang="en-US" dirty="0"/>
                    </a:p>
                  </a:txBody>
                  <a:tcPr anchor="ctr"/>
                </a:tc>
                <a:tc>
                  <a:txBody>
                    <a:bodyPr/>
                    <a:lstStyle/>
                    <a:p>
                      <a:pPr algn="ctr"/>
                      <a:r>
                        <a:rPr lang="ar-EG" dirty="0"/>
                        <a:t>سلبي</a:t>
                      </a:r>
                      <a:endParaRPr lang="en-US" dirty="0"/>
                    </a:p>
                  </a:txBody>
                  <a:tcPr/>
                </a:tc>
                <a:extLst>
                  <a:ext uri="{0D108BD9-81ED-4DB2-BD59-A6C34878D82A}">
                    <a16:rowId xmlns:a16="http://schemas.microsoft.com/office/drawing/2014/main" val="3018588553"/>
                  </a:ext>
                </a:extLst>
              </a:tr>
            </a:tbl>
          </a:graphicData>
        </a:graphic>
      </p:graphicFrame>
      <p:sp>
        <p:nvSpPr>
          <p:cNvPr id="12" name="TextBox 11">
            <a:extLst>
              <a:ext uri="{FF2B5EF4-FFF2-40B4-BE49-F238E27FC236}">
                <a16:creationId xmlns:a16="http://schemas.microsoft.com/office/drawing/2014/main" id="{38381322-AE03-E1C6-3E76-B12F9748F129}"/>
              </a:ext>
            </a:extLst>
          </p:cNvPr>
          <p:cNvSpPr txBox="1"/>
          <p:nvPr/>
        </p:nvSpPr>
        <p:spPr>
          <a:xfrm>
            <a:off x="3302001" y="717448"/>
            <a:ext cx="4820754" cy="660758"/>
          </a:xfrm>
          <a:prstGeom prst="rect">
            <a:avLst/>
          </a:prstGeom>
          <a:noFill/>
          <a:ln>
            <a:solidFill>
              <a:schemeClr val="bg1"/>
            </a:solidFill>
          </a:ln>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lnSpc>
                <a:spcPct val="150000"/>
              </a:lnSpc>
            </a:pPr>
            <a:r>
              <a:rPr lang="ar-EG" sz="2800" b="1" dirty="0">
                <a:solidFill>
                  <a:schemeClr val="tx1"/>
                </a:solidFill>
                <a:latin typeface="Tajawal Medium" panose="00000600000000000000" pitchFamily="2" charset="-78"/>
                <a:cs typeface="+mj-cs"/>
              </a:rPr>
              <a:t>مثال: شركة نون </a:t>
            </a:r>
            <a:r>
              <a:rPr lang="en-US" sz="2800" b="1" dirty="0">
                <a:solidFill>
                  <a:schemeClr val="tx1"/>
                </a:solidFill>
                <a:latin typeface="Tajawal Medium" panose="00000600000000000000" pitchFamily="2" charset="-78"/>
                <a:cs typeface="+mj-cs"/>
              </a:rPr>
              <a:t>Noon</a:t>
            </a:r>
            <a:endParaRPr lang="ar-EG" sz="28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8509589"/>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D38BCF-09B2-E47E-A230-7FBE3E0388CB}"/>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67DBA08-789E-CF98-8957-FE971192CBC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E01BCF1-BA3D-2D4E-F1D2-F117FD2636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C60A9AB0-B7B0-8090-6AAC-9A8DC834327D}"/>
              </a:ext>
            </a:extLst>
          </p:cNvPr>
          <p:cNvSpPr txBox="1"/>
          <p:nvPr/>
        </p:nvSpPr>
        <p:spPr>
          <a:xfrm>
            <a:off x="4191000" y="765124"/>
            <a:ext cx="7480299" cy="661207"/>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الخارجية العامة </a:t>
            </a:r>
            <a:r>
              <a:rPr lang="en-US" sz="2800" b="1" dirty="0">
                <a:solidFill>
                  <a:schemeClr val="bg1"/>
                </a:solidFill>
                <a:latin typeface="Times New Roman" panose="02020603050405020304" pitchFamily="18" charset="0"/>
                <a:cs typeface="Times New Roman" panose="02020603050405020304" pitchFamily="18" charset="0"/>
              </a:rPr>
              <a:t>Macro Environment</a:t>
            </a:r>
          </a:p>
        </p:txBody>
      </p:sp>
      <p:sp>
        <p:nvSpPr>
          <p:cNvPr id="10" name="TextBox 9">
            <a:extLst>
              <a:ext uri="{FF2B5EF4-FFF2-40B4-BE49-F238E27FC236}">
                <a16:creationId xmlns:a16="http://schemas.microsoft.com/office/drawing/2014/main" id="{7584AF7A-4ACC-8418-202E-A8951B012C83}"/>
              </a:ext>
            </a:extLst>
          </p:cNvPr>
          <p:cNvSpPr txBox="1"/>
          <p:nvPr/>
        </p:nvSpPr>
        <p:spPr>
          <a:xfrm>
            <a:off x="520699" y="1555936"/>
            <a:ext cx="11150600" cy="4457952"/>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latin typeface="Tajawal ExtraBold" panose="00000800000000000000" pitchFamily="2" charset="-78"/>
                <a:cs typeface="+mj-cs"/>
              </a:rPr>
              <a:t>تحليل </a:t>
            </a:r>
            <a:r>
              <a:rPr lang="en-US" sz="2400" b="1" u="sng" dirty="0">
                <a:latin typeface="Times New Roman" panose="02020603050405020304" pitchFamily="18" charset="0"/>
                <a:cs typeface="Times New Roman" panose="02020603050405020304" pitchFamily="18" charset="0"/>
              </a:rPr>
              <a:t>PESTEL</a:t>
            </a:r>
            <a:r>
              <a:rPr lang="en-US" sz="2400" b="1" u="sng" dirty="0">
                <a:latin typeface="Tajawal ExtraBold" panose="00000800000000000000" pitchFamily="2" charset="-78"/>
                <a:cs typeface="+mj-cs"/>
              </a:rPr>
              <a:t>) </a:t>
            </a:r>
            <a:r>
              <a:rPr lang="ar-EG" sz="2400" b="1" u="sng" dirty="0">
                <a:latin typeface="Tajawal ExtraBold" panose="00000800000000000000" pitchFamily="2" charset="-78"/>
                <a:cs typeface="+mj-cs"/>
              </a:rPr>
              <a:t>)</a:t>
            </a:r>
          </a:p>
          <a:p>
            <a:pPr algn="just" rtl="1">
              <a:lnSpc>
                <a:spcPct val="150000"/>
              </a:lnSpc>
            </a:pPr>
            <a:r>
              <a:rPr lang="ar-EG" sz="2400" dirty="0">
                <a:latin typeface="Tajawal ExtraBold" panose="00000800000000000000" pitchFamily="2" charset="-78"/>
                <a:cs typeface="+mj-cs"/>
              </a:rPr>
              <a:t>هو أداة استراتيجية تهدف إلى فهم وتحليل عوامل البيئة الخارجية البعيدة التي يمكن أن تؤثر على عمل المنظمة بشكل مباشر أو غير مباشر يُستخدم لتقييم العوامل السياسية والاقتصادية والاجتماعية والتكنولوجية والبيئية والقانونية. </a:t>
            </a:r>
          </a:p>
          <a:p>
            <a:pPr algn="just" rtl="1">
              <a:lnSpc>
                <a:spcPct val="150000"/>
              </a:lnSpc>
            </a:pPr>
            <a:r>
              <a:rPr lang="ar-EG" sz="2400" dirty="0">
                <a:latin typeface="Tajawal ExtraBold" panose="00000800000000000000" pitchFamily="2" charset="-78"/>
                <a:cs typeface="+mj-cs"/>
              </a:rPr>
              <a:t>فيما يلي شرح مختصر لكل عنصر في تحليل </a:t>
            </a:r>
            <a:r>
              <a:rPr lang="en-US" sz="2400" b="1" u="sng" dirty="0">
                <a:latin typeface="Times New Roman" panose="02020603050405020304" pitchFamily="18" charset="0"/>
                <a:cs typeface="Times New Roman" panose="02020603050405020304" pitchFamily="18" charset="0"/>
              </a:rPr>
              <a:t>PESTEL</a:t>
            </a:r>
            <a:r>
              <a:rPr lang="ar-EG" sz="2400" dirty="0">
                <a:latin typeface="Tajawal ExtraBold" panose="00000800000000000000" pitchFamily="2" charset="-78"/>
                <a:cs typeface="+mj-cs"/>
              </a:rPr>
              <a:t> </a:t>
            </a:r>
            <a:r>
              <a:rPr lang="en-US" sz="2400" dirty="0">
                <a:latin typeface="Tajawal ExtraBold" panose="00000800000000000000" pitchFamily="2" charset="-78"/>
                <a:cs typeface="+mj-cs"/>
              </a:rPr>
              <a:t>:</a:t>
            </a:r>
          </a:p>
          <a:p>
            <a:pPr marL="342900" indent="-342900" algn="just" rtl="1">
              <a:lnSpc>
                <a:spcPct val="150000"/>
              </a:lnSpc>
              <a:buFont typeface="Arial" panose="020B0604020202020204" pitchFamily="34" charset="0"/>
              <a:buChar char="•"/>
            </a:pPr>
            <a:r>
              <a:rPr lang="ar-EG" sz="2400" dirty="0">
                <a:latin typeface="Tajawal ExtraBold" panose="00000800000000000000" pitchFamily="2" charset="-78"/>
                <a:cs typeface="+mj-cs"/>
              </a:rPr>
              <a:t>العوامل السياسية</a:t>
            </a:r>
            <a:r>
              <a:rPr lang="en-US" sz="2400" dirty="0">
                <a:latin typeface="Times New Roman" panose="02020603050405020304" pitchFamily="18" charset="0"/>
                <a:cs typeface="Times New Roman" panose="02020603050405020304" pitchFamily="18" charset="0"/>
              </a:rPr>
              <a:t>Political</a:t>
            </a:r>
            <a:r>
              <a:rPr lang="en-US" sz="2400" dirty="0">
                <a:latin typeface="Tajawal ExtraBold" panose="00000800000000000000" pitchFamily="2" charset="-78"/>
                <a:cs typeface="+mj-cs"/>
              </a:rPr>
              <a:t> </a:t>
            </a:r>
            <a:r>
              <a:rPr lang="ar-EG" sz="2400" dirty="0">
                <a:latin typeface="Tajawal ExtraBold" panose="00000800000000000000" pitchFamily="2" charset="-78"/>
                <a:cs typeface="+mj-cs"/>
              </a:rPr>
              <a:t>: تشمل القوانين والسياسات الحكومية والاستقرار السياسي والتشريعات والتنظيمات التي يجب الالتزام بها في السوق التي تعمل فيها.</a:t>
            </a:r>
          </a:p>
          <a:p>
            <a:pPr marL="342900" indent="-342900" algn="just" rtl="1">
              <a:lnSpc>
                <a:spcPct val="150000"/>
              </a:lnSpc>
              <a:buFont typeface="Arial" panose="020B0604020202020204" pitchFamily="34" charset="0"/>
              <a:buChar char="•"/>
            </a:pPr>
            <a:r>
              <a:rPr lang="ar-EG" sz="2400" dirty="0">
                <a:latin typeface="Tajawal ExtraBold" panose="00000800000000000000" pitchFamily="2" charset="-78"/>
                <a:cs typeface="+mj-cs"/>
              </a:rPr>
              <a:t>العوامل الاقتصادية</a:t>
            </a:r>
            <a:r>
              <a:rPr lang="en-US" sz="2400" dirty="0">
                <a:latin typeface="Times New Roman" panose="02020603050405020304" pitchFamily="18" charset="0"/>
                <a:cs typeface="Times New Roman" panose="02020603050405020304" pitchFamily="18" charset="0"/>
              </a:rPr>
              <a:t>Economic</a:t>
            </a:r>
            <a:r>
              <a:rPr lang="en-US" sz="2400" dirty="0">
                <a:latin typeface="Tajawal ExtraBold" panose="00000800000000000000" pitchFamily="2" charset="-78"/>
                <a:cs typeface="+mj-cs"/>
              </a:rPr>
              <a:t> </a:t>
            </a:r>
            <a:r>
              <a:rPr lang="ar-EG" sz="2400" dirty="0">
                <a:latin typeface="Tajawal ExtraBold" panose="00000800000000000000" pitchFamily="2" charset="-78"/>
                <a:cs typeface="+mj-cs"/>
              </a:rPr>
              <a:t>: تتعلق بالجوانب الاقتصادية والمالية مثل النمو الاقتصادي، ومستويات البطالة، وأسعار الفائدة، وأسعار الصرف، وتضخم الأسعار، والتكاليف العامة للعمل والإنفاق الاستهلاكي.</a:t>
            </a:r>
          </a:p>
        </p:txBody>
      </p:sp>
      <p:sp>
        <p:nvSpPr>
          <p:cNvPr id="2" name="Rectangle 1">
            <a:extLst>
              <a:ext uri="{FF2B5EF4-FFF2-40B4-BE49-F238E27FC236}">
                <a16:creationId xmlns:a16="http://schemas.microsoft.com/office/drawing/2014/main" id="{9C0EAC1E-6A29-61A3-92EE-3EA91FA677F2}"/>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2490673693"/>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5608B9-A8B9-4B25-D17D-45EAABB795FF}"/>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3CEB6821-4649-8B6B-54DF-E86F2984338A}"/>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5A3C0C53-14D9-B7AF-EE63-606933CB758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00AC614E-F1F2-E7AE-F8E5-E176B6B32EBB}"/>
              </a:ext>
            </a:extLst>
          </p:cNvPr>
          <p:cNvSpPr txBox="1"/>
          <p:nvPr/>
        </p:nvSpPr>
        <p:spPr>
          <a:xfrm>
            <a:off x="4191000" y="765124"/>
            <a:ext cx="7480299" cy="661207"/>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الخارجية العامة </a:t>
            </a:r>
            <a:r>
              <a:rPr lang="en-US" sz="2800" b="1" dirty="0">
                <a:solidFill>
                  <a:schemeClr val="bg1"/>
                </a:solidFill>
                <a:latin typeface="Times New Roman" panose="02020603050405020304" pitchFamily="18" charset="0"/>
                <a:cs typeface="Times New Roman" panose="02020603050405020304" pitchFamily="18" charset="0"/>
              </a:rPr>
              <a:t>Macro Environment</a:t>
            </a:r>
          </a:p>
        </p:txBody>
      </p:sp>
      <p:sp>
        <p:nvSpPr>
          <p:cNvPr id="10" name="TextBox 9">
            <a:extLst>
              <a:ext uri="{FF2B5EF4-FFF2-40B4-BE49-F238E27FC236}">
                <a16:creationId xmlns:a16="http://schemas.microsoft.com/office/drawing/2014/main" id="{887D2BCF-78C0-8969-181B-976C42B78EE6}"/>
              </a:ext>
            </a:extLst>
          </p:cNvPr>
          <p:cNvSpPr txBox="1"/>
          <p:nvPr/>
        </p:nvSpPr>
        <p:spPr>
          <a:xfrm>
            <a:off x="520699" y="1555936"/>
            <a:ext cx="11150600" cy="390395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latin typeface="Tajawal ExtraBold" panose="00000800000000000000" pitchFamily="2" charset="-78"/>
                <a:cs typeface="+mj-cs"/>
              </a:rPr>
              <a:t>تحليل </a:t>
            </a:r>
            <a:r>
              <a:rPr lang="en-US" sz="2400" b="1" u="sng" dirty="0">
                <a:latin typeface="Times New Roman" panose="02020603050405020304" pitchFamily="18" charset="0"/>
                <a:cs typeface="+mj-cs"/>
              </a:rPr>
              <a:t>PESTEL</a:t>
            </a:r>
            <a:r>
              <a:rPr lang="en-US" sz="2400" b="1" u="sng" dirty="0">
                <a:latin typeface="Tajawal ExtraBold" panose="00000800000000000000" pitchFamily="2" charset="-78"/>
                <a:cs typeface="+mj-cs"/>
              </a:rPr>
              <a:t>) </a:t>
            </a:r>
            <a:r>
              <a:rPr lang="ar-EG" sz="2400" b="1" u="sng" dirty="0">
                <a:latin typeface="Tajawal ExtraBold" panose="00000800000000000000" pitchFamily="2" charset="-78"/>
                <a:cs typeface="+mj-cs"/>
              </a:rPr>
              <a:t>)</a:t>
            </a:r>
          </a:p>
          <a:p>
            <a:pPr marL="342900" indent="-342900" algn="just" rtl="1">
              <a:lnSpc>
                <a:spcPct val="150000"/>
              </a:lnSpc>
              <a:buFont typeface="Arial" panose="020B0604020202020204" pitchFamily="34" charset="0"/>
              <a:buChar char="•"/>
            </a:pPr>
            <a:r>
              <a:rPr lang="ar-EG" sz="2400" dirty="0">
                <a:latin typeface="Tajawal ExtraBold" panose="00000800000000000000" pitchFamily="2" charset="-78"/>
                <a:cs typeface="+mj-cs"/>
              </a:rPr>
              <a:t>العوامل الاجتماعية</a:t>
            </a:r>
            <a:r>
              <a:rPr lang="en-US" sz="2400" dirty="0">
                <a:latin typeface="Times New Roman" panose="02020603050405020304" pitchFamily="18" charset="0"/>
                <a:cs typeface="Times New Roman" panose="02020603050405020304" pitchFamily="18" charset="0"/>
              </a:rPr>
              <a:t>Social</a:t>
            </a:r>
            <a:r>
              <a:rPr lang="en-US" sz="2400" dirty="0">
                <a:latin typeface="Tajawal ExtraBold" panose="00000800000000000000" pitchFamily="2" charset="-78"/>
                <a:cs typeface="+mj-cs"/>
              </a:rPr>
              <a:t> </a:t>
            </a:r>
            <a:r>
              <a:rPr lang="ar-EG" sz="2400" dirty="0">
                <a:latin typeface="Tajawal ExtraBold" panose="00000800000000000000" pitchFamily="2" charset="-78"/>
                <a:cs typeface="+mj-cs"/>
              </a:rPr>
              <a:t>: تتناول العوامل الاجتماعية والثقافية والديموغرافية التي تؤثر على السوق، مثل التغيرات الديموغرافية، والاتجاهات الثقافية، والقيم المجتمعية، ونمط الحياة، والاتجاهات الاجتماعية.</a:t>
            </a:r>
          </a:p>
          <a:p>
            <a:pPr marL="342900" indent="-342900" algn="just" rtl="1">
              <a:lnSpc>
                <a:spcPct val="150000"/>
              </a:lnSpc>
              <a:buFont typeface="Arial" panose="020B0604020202020204" pitchFamily="34" charset="0"/>
              <a:buChar char="•"/>
            </a:pPr>
            <a:r>
              <a:rPr lang="ar-EG" sz="2400" dirty="0">
                <a:latin typeface="Tajawal ExtraBold" panose="00000800000000000000" pitchFamily="2" charset="-78"/>
                <a:cs typeface="+mj-cs"/>
              </a:rPr>
              <a:t>العوامل التكنولوجية </a:t>
            </a:r>
            <a:r>
              <a:rPr lang="en-US" sz="2400" dirty="0">
                <a:latin typeface="Times New Roman" panose="02020603050405020304" pitchFamily="18" charset="0"/>
                <a:cs typeface="Times New Roman" panose="02020603050405020304" pitchFamily="18" charset="0"/>
              </a:rPr>
              <a:t>Technological</a:t>
            </a:r>
            <a:r>
              <a:rPr lang="ar-EG" sz="2400" dirty="0">
                <a:latin typeface="Tajawal ExtraBold" panose="00000800000000000000" pitchFamily="2" charset="-78"/>
                <a:cs typeface="+mj-cs"/>
              </a:rPr>
              <a:t>: تركز على التطورات التكنولوجية والابتكارات التي يمكن أن تؤثر على صناعتك أو عملك، مثل التقدم في تكنولوجيا المعلومات والاتصالات، والأتمتة، وتقنيات الإنتاج الجديدة.</a:t>
            </a:r>
          </a:p>
          <a:p>
            <a:pPr marL="342900" indent="-342900" algn="just" rtl="1">
              <a:lnSpc>
                <a:spcPct val="150000"/>
              </a:lnSpc>
              <a:buFont typeface="Arial" panose="020B0604020202020204" pitchFamily="34" charset="0"/>
              <a:buChar char="•"/>
            </a:pPr>
            <a:r>
              <a:rPr lang="ar-EG" sz="2400" dirty="0">
                <a:latin typeface="Tajawal ExtraBold" panose="00000800000000000000" pitchFamily="2" charset="-78"/>
                <a:cs typeface="+mj-cs"/>
              </a:rPr>
              <a:t>العوامل البيئية</a:t>
            </a:r>
            <a:r>
              <a:rPr lang="en-US" sz="2400" dirty="0">
                <a:latin typeface="Tajawal ExtraBold" panose="00000800000000000000" pitchFamily="2" charset="-78"/>
                <a:cs typeface="+mj-cs"/>
              </a:rPr>
              <a:t> </a:t>
            </a:r>
            <a:r>
              <a:rPr lang="en-US" sz="2400" dirty="0">
                <a:latin typeface="Times New Roman" panose="02020603050405020304" pitchFamily="18" charset="0"/>
                <a:cs typeface="Times New Roman" panose="02020603050405020304" pitchFamily="18" charset="0"/>
              </a:rPr>
              <a:t>Environmental</a:t>
            </a:r>
            <a:r>
              <a:rPr lang="en-US" sz="2400" dirty="0">
                <a:latin typeface="Tajawal ExtraBold" panose="00000800000000000000" pitchFamily="2" charset="-78"/>
                <a:cs typeface="+mj-cs"/>
              </a:rPr>
              <a:t> </a:t>
            </a:r>
            <a:r>
              <a:rPr lang="ar-EG" sz="2400" dirty="0">
                <a:latin typeface="Tajawal ExtraBold" panose="00000800000000000000" pitchFamily="2" charset="-78"/>
                <a:cs typeface="+mj-cs"/>
              </a:rPr>
              <a:t>: تتعلق بالقضايا البيئية والاستدامة، مثل التشريعات البيئية، والتغير المناخي، واستخدام الموارد الطبيعية، والتلوث، والتوجهات نحو الاستدامة.</a:t>
            </a:r>
          </a:p>
        </p:txBody>
      </p:sp>
      <p:sp>
        <p:nvSpPr>
          <p:cNvPr id="2" name="Rectangle 1">
            <a:extLst>
              <a:ext uri="{FF2B5EF4-FFF2-40B4-BE49-F238E27FC236}">
                <a16:creationId xmlns:a16="http://schemas.microsoft.com/office/drawing/2014/main" id="{BEA74485-E3BF-D617-8D4F-8E29EB524DBB}"/>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1387328468"/>
      </p:ext>
    </p:extLst>
  </p:cSld>
  <p:clrMapOvr>
    <a:masterClrMapping/>
  </p:clrMapOvr>
  <p:transition spd="slow">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F6D203-F885-9193-D9E4-BC5718EF0631}"/>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545869F-0270-5BFD-E5F8-B606BB110A12}"/>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7A8D1D7-DDE8-F3AB-7A98-8E7F89AED59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C464BEAB-EA6A-0AAE-22B9-1A49B192D133}"/>
              </a:ext>
            </a:extLst>
          </p:cNvPr>
          <p:cNvSpPr txBox="1"/>
          <p:nvPr/>
        </p:nvSpPr>
        <p:spPr>
          <a:xfrm>
            <a:off x="4191000" y="765124"/>
            <a:ext cx="7480299" cy="661207"/>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الخارجية العامة </a:t>
            </a:r>
            <a:r>
              <a:rPr lang="en-US" sz="2800" b="1" dirty="0">
                <a:solidFill>
                  <a:schemeClr val="bg1"/>
                </a:solidFill>
                <a:latin typeface="Times New Roman" panose="02020603050405020304" pitchFamily="18" charset="0"/>
                <a:cs typeface="Times New Roman" panose="02020603050405020304" pitchFamily="18" charset="0"/>
              </a:rPr>
              <a:t>Macro Environment</a:t>
            </a:r>
          </a:p>
        </p:txBody>
      </p:sp>
      <p:sp>
        <p:nvSpPr>
          <p:cNvPr id="10" name="TextBox 9">
            <a:extLst>
              <a:ext uri="{FF2B5EF4-FFF2-40B4-BE49-F238E27FC236}">
                <a16:creationId xmlns:a16="http://schemas.microsoft.com/office/drawing/2014/main" id="{3C438561-CE2A-9AB5-DAFB-FD132FD0573C}"/>
              </a:ext>
            </a:extLst>
          </p:cNvPr>
          <p:cNvSpPr txBox="1"/>
          <p:nvPr/>
        </p:nvSpPr>
        <p:spPr>
          <a:xfrm>
            <a:off x="520699" y="1555936"/>
            <a:ext cx="11150600" cy="3349956"/>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latin typeface="Tajawal ExtraBold" panose="00000800000000000000" pitchFamily="2" charset="-78"/>
                <a:cs typeface="+mj-cs"/>
              </a:rPr>
              <a:t>تحليل </a:t>
            </a:r>
            <a:r>
              <a:rPr lang="en-US" sz="2400" b="1" u="sng" dirty="0">
                <a:latin typeface="Times New Roman" panose="02020603050405020304" pitchFamily="18" charset="0"/>
                <a:cs typeface="+mj-cs"/>
              </a:rPr>
              <a:t>PESTEL</a:t>
            </a:r>
            <a:r>
              <a:rPr lang="en-US" sz="2400" b="1" u="sng" dirty="0">
                <a:latin typeface="Tajawal ExtraBold" panose="00000800000000000000" pitchFamily="2" charset="-78"/>
                <a:cs typeface="+mj-cs"/>
              </a:rPr>
              <a:t>) </a:t>
            </a:r>
            <a:r>
              <a:rPr lang="ar-EG" sz="2400" b="1" u="sng" dirty="0">
                <a:latin typeface="Tajawal ExtraBold" panose="00000800000000000000" pitchFamily="2" charset="-78"/>
                <a:cs typeface="+mj-cs"/>
              </a:rPr>
              <a:t>)</a:t>
            </a:r>
          </a:p>
          <a:p>
            <a:pPr marL="342900" indent="-342900" algn="just" rtl="1">
              <a:lnSpc>
                <a:spcPct val="150000"/>
              </a:lnSpc>
              <a:buFont typeface="Arial" panose="020B0604020202020204" pitchFamily="34" charset="0"/>
              <a:buChar char="•"/>
            </a:pPr>
            <a:r>
              <a:rPr lang="ar-EG" sz="2400" dirty="0">
                <a:latin typeface="Tajawal ExtraBold" panose="00000800000000000000" pitchFamily="2" charset="-78"/>
                <a:cs typeface="+mj-cs"/>
              </a:rPr>
              <a:t>العوامل القانونية</a:t>
            </a:r>
            <a:r>
              <a:rPr lang="en-US" sz="2400" dirty="0">
                <a:latin typeface="Times New Roman" panose="02020603050405020304" pitchFamily="18" charset="0"/>
                <a:cs typeface="Times New Roman" panose="02020603050405020304" pitchFamily="18" charset="0"/>
              </a:rPr>
              <a:t>Legal</a:t>
            </a:r>
            <a:r>
              <a:rPr lang="en-US" sz="2400" dirty="0">
                <a:latin typeface="Tajawal ExtraBold" panose="00000800000000000000" pitchFamily="2" charset="-78"/>
                <a:cs typeface="+mj-cs"/>
              </a:rPr>
              <a:t> </a:t>
            </a:r>
            <a:r>
              <a:rPr lang="ar-EG" sz="2400" dirty="0">
                <a:latin typeface="Tajawal ExtraBold" panose="00000800000000000000" pitchFamily="2" charset="-78"/>
                <a:cs typeface="+mj-cs"/>
              </a:rPr>
              <a:t>: تشمل القوانين واللوائح التي يجب الامتثال لها في السوق، مثل قوانين الحماية الاستهلاكية، وقوانين العمل، والتشريعات التنظيمية.</a:t>
            </a:r>
          </a:p>
          <a:p>
            <a:pPr algn="just" rtl="1">
              <a:lnSpc>
                <a:spcPct val="150000"/>
              </a:lnSpc>
            </a:pPr>
            <a:endParaRPr lang="ar-EG" sz="2400" dirty="0">
              <a:latin typeface="Tajawal ExtraBold" panose="00000800000000000000" pitchFamily="2" charset="-78"/>
              <a:cs typeface="+mj-cs"/>
            </a:endParaRPr>
          </a:p>
          <a:p>
            <a:pPr algn="just" rtl="1">
              <a:lnSpc>
                <a:spcPct val="150000"/>
              </a:lnSpc>
            </a:pPr>
            <a:r>
              <a:rPr lang="ar-EG" sz="2400" dirty="0">
                <a:latin typeface="Tajawal ExtraBold" panose="00000800000000000000" pitchFamily="2" charset="-78"/>
                <a:cs typeface="+mj-cs"/>
              </a:rPr>
              <a:t>عند إجراء تحليل </a:t>
            </a:r>
            <a:r>
              <a:rPr lang="en-US" sz="2400" dirty="0">
                <a:latin typeface="Times New Roman" panose="02020603050405020304" pitchFamily="18" charset="0"/>
                <a:cs typeface="Times New Roman" panose="02020603050405020304" pitchFamily="18" charset="0"/>
              </a:rPr>
              <a:t>PESTEL</a:t>
            </a:r>
            <a:r>
              <a:rPr lang="en-US" sz="2400" dirty="0">
                <a:latin typeface="Tajawal ExtraBold" panose="00000800000000000000" pitchFamily="2" charset="-78"/>
                <a:cs typeface="+mj-cs"/>
              </a:rPr>
              <a:t>، </a:t>
            </a:r>
            <a:r>
              <a:rPr lang="ar-EG" sz="2400" dirty="0">
                <a:latin typeface="Tajawal ExtraBold" panose="00000800000000000000" pitchFamily="2" charset="-78"/>
                <a:cs typeface="+mj-cs"/>
              </a:rPr>
              <a:t>يتم تقييم كل هذه العوامل الخارجية وتأثيرها المحتمل على المنظمة أو السوق. يمكن استخدام نتائج التحليل لتوجيه اتخاذ القرارات الاستراتيجية وتحديد فرص النمو والتهديدات التي يمكن مواجهتها.</a:t>
            </a:r>
          </a:p>
        </p:txBody>
      </p:sp>
      <p:sp>
        <p:nvSpPr>
          <p:cNvPr id="2" name="Rectangle 1">
            <a:extLst>
              <a:ext uri="{FF2B5EF4-FFF2-40B4-BE49-F238E27FC236}">
                <a16:creationId xmlns:a16="http://schemas.microsoft.com/office/drawing/2014/main" id="{85E1E98D-B1D2-0124-F9AF-9B5644390155}"/>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3734894886"/>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551981-4F18-2C8D-4129-F68A28E3274F}"/>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A5B2BA1C-6F36-0DA5-A865-EC6757777023}"/>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C1BC5630-B272-B5B2-9664-9B04F3C0E72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BA6B6B60-9D86-0BA6-B810-C7FDB3DAAB11}"/>
              </a:ext>
            </a:extLst>
          </p:cNvPr>
          <p:cNvSpPr txBox="1"/>
          <p:nvPr/>
        </p:nvSpPr>
        <p:spPr>
          <a:xfrm>
            <a:off x="4191000" y="765124"/>
            <a:ext cx="7480299" cy="661207"/>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الخارجية العامة </a:t>
            </a:r>
            <a:r>
              <a:rPr lang="en-US" sz="2800" b="1" dirty="0">
                <a:solidFill>
                  <a:schemeClr val="bg1"/>
                </a:solidFill>
                <a:latin typeface="Times New Roman" panose="02020603050405020304" pitchFamily="18" charset="0"/>
                <a:cs typeface="Times New Roman" panose="02020603050405020304" pitchFamily="18" charset="0"/>
              </a:rPr>
              <a:t>Macro Environment</a:t>
            </a:r>
          </a:p>
        </p:txBody>
      </p:sp>
      <p:sp>
        <p:nvSpPr>
          <p:cNvPr id="10" name="TextBox 9">
            <a:extLst>
              <a:ext uri="{FF2B5EF4-FFF2-40B4-BE49-F238E27FC236}">
                <a16:creationId xmlns:a16="http://schemas.microsoft.com/office/drawing/2014/main" id="{7EF73F59-88CA-C796-7AFA-D5D076C86517}"/>
              </a:ext>
            </a:extLst>
          </p:cNvPr>
          <p:cNvSpPr txBox="1"/>
          <p:nvPr/>
        </p:nvSpPr>
        <p:spPr>
          <a:xfrm>
            <a:off x="520699" y="1555936"/>
            <a:ext cx="11150600" cy="445756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latin typeface="Tajawal ExtraBold" panose="00000800000000000000" pitchFamily="2" charset="-78"/>
                <a:cs typeface="+mj-cs"/>
              </a:rPr>
              <a:t>مثال على تحليل</a:t>
            </a:r>
            <a:r>
              <a:rPr lang="en-US" sz="2400" b="1" u="sng" dirty="0">
                <a:latin typeface="Times New Roman" panose="02020603050405020304" pitchFamily="18" charset="0"/>
                <a:cs typeface="+mj-cs"/>
              </a:rPr>
              <a:t>PESTEL</a:t>
            </a:r>
            <a:r>
              <a:rPr lang="en-US" sz="2400" b="1" u="sng" dirty="0">
                <a:latin typeface="Tajawal ExtraBold" panose="00000800000000000000" pitchFamily="2" charset="-78"/>
                <a:cs typeface="+mj-cs"/>
              </a:rPr>
              <a:t>) </a:t>
            </a:r>
            <a:r>
              <a:rPr lang="ar-EG" sz="2400" b="1" u="sng" dirty="0">
                <a:latin typeface="Tajawal ExtraBold" panose="00000800000000000000" pitchFamily="2" charset="-78"/>
                <a:cs typeface="+mj-cs"/>
              </a:rPr>
              <a:t>)</a:t>
            </a:r>
          </a:p>
          <a:p>
            <a:pPr marL="342900" indent="-342900" algn="just" rtl="1">
              <a:lnSpc>
                <a:spcPct val="150000"/>
              </a:lnSpc>
              <a:buFont typeface="Arial" panose="020B0604020202020204" pitchFamily="34" charset="0"/>
              <a:buChar char="•"/>
            </a:pPr>
            <a:r>
              <a:rPr lang="ar-EG" sz="2400" dirty="0">
                <a:latin typeface="Tajawal ExtraBold" panose="00000800000000000000" pitchFamily="2" charset="-78"/>
                <a:cs typeface="+mj-cs"/>
              </a:rPr>
              <a:t>العوامل السياسية </a:t>
            </a:r>
            <a:endParaRPr lang="en-US" sz="2400" dirty="0">
              <a:latin typeface="Tajawal ExtraBold" panose="00000800000000000000" pitchFamily="2" charset="-78"/>
              <a:cs typeface="+mj-cs"/>
            </a:endParaRPr>
          </a:p>
          <a:p>
            <a:pPr algn="just" rtl="1">
              <a:lnSpc>
                <a:spcPct val="150000"/>
              </a:lnSpc>
            </a:pPr>
            <a:r>
              <a:rPr lang="ar-EG" sz="2400" dirty="0">
                <a:latin typeface="Tajawal ExtraBold" panose="00000800000000000000" pitchFamily="2" charset="-78"/>
                <a:cs typeface="+mj-cs"/>
              </a:rPr>
              <a:t>✅ فرصة: دعم الحكومات الخليجية للتجارة الإلكترونية</a:t>
            </a:r>
          </a:p>
          <a:p>
            <a:pPr algn="just" rtl="1">
              <a:lnSpc>
                <a:spcPct val="150000"/>
              </a:lnSpc>
            </a:pPr>
            <a:r>
              <a:rPr lang="ar-EG" sz="2400" dirty="0">
                <a:latin typeface="Tajawal ExtraBold" panose="00000800000000000000" pitchFamily="2" charset="-78"/>
                <a:cs typeface="+mj-cs"/>
              </a:rPr>
              <a:t>تعمل حكومات دول الخليج على تعزيز التحول الرقمي ودعم التجارة الإلكترونية من خلال مبادرات مثل "رؤية السعودية 2030" و"استراتيجية دبي للتجارة الإلكترونية"، مما يوفر بيئة مشجعة لنمو نون. </a:t>
            </a:r>
          </a:p>
          <a:p>
            <a:pPr algn="just" rtl="1">
              <a:lnSpc>
                <a:spcPct val="150000"/>
              </a:lnSpc>
            </a:pPr>
            <a:r>
              <a:rPr lang="en-US" sz="2400" dirty="0">
                <a:latin typeface="Tajawal ExtraBold" panose="00000800000000000000" pitchFamily="2" charset="-78"/>
                <a:cs typeface="+mj-cs"/>
              </a:rPr>
              <a:t>⚠️</a:t>
            </a:r>
            <a:r>
              <a:rPr lang="ar-EG" sz="2400" dirty="0">
                <a:latin typeface="Tajawal ExtraBold" panose="00000800000000000000" pitchFamily="2" charset="-78"/>
                <a:cs typeface="+mj-cs"/>
              </a:rPr>
              <a:t>تهديد: تغير اللوائح الجمركية والضرائب على التجارة الإلكترونية</a:t>
            </a:r>
          </a:p>
          <a:p>
            <a:pPr algn="just" rtl="1">
              <a:lnSpc>
                <a:spcPct val="150000"/>
              </a:lnSpc>
            </a:pPr>
            <a:r>
              <a:rPr lang="ar-EG" sz="2400" dirty="0">
                <a:latin typeface="Tajawal ExtraBold" panose="00000800000000000000" pitchFamily="2" charset="-78"/>
                <a:cs typeface="+mj-cs"/>
              </a:rPr>
              <a:t>أي تغييرات في السياسات الجمركية أو فرض ضرائب جديدة على المبيعات الإلكترونية قد تزيد من تكاليف الشحن والعمليات، مما ينعكس سلباً على نون</a:t>
            </a:r>
            <a:r>
              <a:rPr lang="en-US" sz="2400" dirty="0">
                <a:latin typeface="Tajawal ExtraBold" panose="00000800000000000000" pitchFamily="2" charset="-78"/>
                <a:cs typeface="+mj-cs"/>
              </a:rPr>
              <a:t> </a:t>
            </a:r>
            <a:r>
              <a:rPr lang="ar-EG" sz="2400" dirty="0">
                <a:latin typeface="Tajawal ExtraBold" panose="00000800000000000000" pitchFamily="2" charset="-78"/>
                <a:cs typeface="+mj-cs"/>
              </a:rPr>
              <a:t>وأسعار المنتجات التي تعرضها.</a:t>
            </a:r>
          </a:p>
        </p:txBody>
      </p:sp>
      <p:sp>
        <p:nvSpPr>
          <p:cNvPr id="2" name="Rectangle 1">
            <a:extLst>
              <a:ext uri="{FF2B5EF4-FFF2-40B4-BE49-F238E27FC236}">
                <a16:creationId xmlns:a16="http://schemas.microsoft.com/office/drawing/2014/main" id="{28AA4E5B-0C42-DE50-1A42-88671D4EB298}"/>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348853651"/>
      </p:ext>
    </p:extLst>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333BBB-1F5B-21A7-E0FA-602CA1FCCB28}"/>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BCFC4557-E332-5147-84F9-74FAEA782EA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E6458402-0AFA-B9CF-BF10-D3BFC34FD98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861A9F69-864F-7D13-B6A1-0661F3BC0B29}"/>
              </a:ext>
            </a:extLst>
          </p:cNvPr>
          <p:cNvSpPr txBox="1"/>
          <p:nvPr/>
        </p:nvSpPr>
        <p:spPr>
          <a:xfrm>
            <a:off x="4191000" y="765124"/>
            <a:ext cx="7480299" cy="661207"/>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الخارجية العامة </a:t>
            </a:r>
            <a:r>
              <a:rPr lang="en-US" sz="2800" b="1" dirty="0">
                <a:solidFill>
                  <a:schemeClr val="bg1"/>
                </a:solidFill>
                <a:latin typeface="Times New Roman" panose="02020603050405020304" pitchFamily="18" charset="0"/>
                <a:cs typeface="Times New Roman" panose="02020603050405020304" pitchFamily="18" charset="0"/>
              </a:rPr>
              <a:t>Macro Environment</a:t>
            </a:r>
          </a:p>
        </p:txBody>
      </p:sp>
      <p:sp>
        <p:nvSpPr>
          <p:cNvPr id="10" name="TextBox 9">
            <a:extLst>
              <a:ext uri="{FF2B5EF4-FFF2-40B4-BE49-F238E27FC236}">
                <a16:creationId xmlns:a16="http://schemas.microsoft.com/office/drawing/2014/main" id="{746E26BF-D856-67EA-85F1-92A9A9549FFE}"/>
              </a:ext>
            </a:extLst>
          </p:cNvPr>
          <p:cNvSpPr txBox="1"/>
          <p:nvPr/>
        </p:nvSpPr>
        <p:spPr>
          <a:xfrm>
            <a:off x="520699" y="1555936"/>
            <a:ext cx="11150600" cy="445756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latin typeface="Tajawal ExtraBold" panose="00000800000000000000" pitchFamily="2" charset="-78"/>
                <a:cs typeface="+mj-cs"/>
              </a:rPr>
              <a:t>مثال على تحليل</a:t>
            </a:r>
            <a:r>
              <a:rPr lang="en-US" sz="2400" b="1" u="sng" dirty="0">
                <a:latin typeface="Times New Roman" panose="02020603050405020304" pitchFamily="18" charset="0"/>
                <a:cs typeface="+mj-cs"/>
              </a:rPr>
              <a:t>PESTEL</a:t>
            </a:r>
            <a:r>
              <a:rPr lang="en-US" sz="2400" b="1" u="sng" dirty="0">
                <a:latin typeface="Tajawal ExtraBold" panose="00000800000000000000" pitchFamily="2" charset="-78"/>
                <a:cs typeface="+mj-cs"/>
              </a:rPr>
              <a:t>) </a:t>
            </a:r>
            <a:r>
              <a:rPr lang="ar-EG" sz="2400" b="1" u="sng" dirty="0">
                <a:latin typeface="Tajawal ExtraBold" panose="00000800000000000000" pitchFamily="2" charset="-78"/>
                <a:cs typeface="+mj-cs"/>
              </a:rPr>
              <a:t>)</a:t>
            </a:r>
          </a:p>
          <a:p>
            <a:pPr marL="342900" indent="-342900" algn="just" rtl="1">
              <a:lnSpc>
                <a:spcPct val="150000"/>
              </a:lnSpc>
              <a:buFont typeface="Arial" panose="020B0604020202020204" pitchFamily="34" charset="0"/>
              <a:buChar char="•"/>
            </a:pPr>
            <a:r>
              <a:rPr lang="ar-EG" sz="2400" dirty="0">
                <a:latin typeface="Tajawal ExtraBold" panose="00000800000000000000" pitchFamily="2" charset="-78"/>
                <a:cs typeface="+mj-cs"/>
              </a:rPr>
              <a:t>العوامل الاقتصادية  </a:t>
            </a:r>
          </a:p>
          <a:p>
            <a:pPr algn="just" rtl="1">
              <a:lnSpc>
                <a:spcPct val="150000"/>
              </a:lnSpc>
            </a:pPr>
            <a:r>
              <a:rPr lang="en-US" sz="2400" dirty="0">
                <a:latin typeface="Tajawal ExtraBold" panose="00000800000000000000" pitchFamily="2" charset="-78"/>
                <a:cs typeface="+mj-cs"/>
              </a:rPr>
              <a:t>✅ </a:t>
            </a:r>
            <a:r>
              <a:rPr lang="ar-EG" sz="2400" dirty="0">
                <a:latin typeface="Tajawal ExtraBold" panose="00000800000000000000" pitchFamily="2" charset="-78"/>
                <a:cs typeface="+mj-cs"/>
              </a:rPr>
              <a:t>فرصة: ارتفاع معدلات الدخل وزيادة القوة الشرائية</a:t>
            </a:r>
          </a:p>
          <a:p>
            <a:pPr algn="just" rtl="1">
              <a:lnSpc>
                <a:spcPct val="150000"/>
              </a:lnSpc>
            </a:pPr>
            <a:r>
              <a:rPr lang="ar-EG" sz="2400" dirty="0">
                <a:latin typeface="Tajawal ExtraBold" panose="00000800000000000000" pitchFamily="2" charset="-78"/>
                <a:cs typeface="+mj-cs"/>
              </a:rPr>
              <a:t>تمتاز المنطقة بمعدلات دخل مرتفعة ونمو في القوة الشرائية، مما يعزز الطلب على التسوق عبر الإنترنت ويفتح المجال أمام نون لتوسيع منتجاتها وخدماتها.</a:t>
            </a:r>
          </a:p>
          <a:p>
            <a:pPr algn="just" rtl="1">
              <a:lnSpc>
                <a:spcPct val="150000"/>
              </a:lnSpc>
            </a:pPr>
            <a:r>
              <a:rPr lang="ar-EG" sz="2400" dirty="0">
                <a:latin typeface="Tajawal ExtraBold" panose="00000800000000000000" pitchFamily="2" charset="-78"/>
                <a:cs typeface="+mj-cs"/>
              </a:rPr>
              <a:t>⚠️ تهديد: التأثر بتقلبات الاقتصاد</a:t>
            </a:r>
          </a:p>
          <a:p>
            <a:pPr algn="just" rtl="1">
              <a:lnSpc>
                <a:spcPct val="150000"/>
              </a:lnSpc>
            </a:pPr>
            <a:r>
              <a:rPr lang="ar-EG" sz="2400" dirty="0">
                <a:latin typeface="Tajawal ExtraBold" panose="00000800000000000000" pitchFamily="2" charset="-78"/>
                <a:cs typeface="+mj-cs"/>
              </a:rPr>
              <a:t>التقلبات الاقتصادية في المنطقة قد تؤثر سلباً على القوة الشرائية المتاحة للعملاء وتراجع إنفاق المستهلكين، مما يؤثر على مبيعات نون.</a:t>
            </a:r>
            <a:endParaRPr lang="en-US" sz="2400" dirty="0">
              <a:latin typeface="Tajawal ExtraBold" panose="00000800000000000000" pitchFamily="2" charset="-78"/>
              <a:cs typeface="+mj-cs"/>
            </a:endParaRPr>
          </a:p>
        </p:txBody>
      </p:sp>
      <p:sp>
        <p:nvSpPr>
          <p:cNvPr id="2" name="Rectangle 1">
            <a:extLst>
              <a:ext uri="{FF2B5EF4-FFF2-40B4-BE49-F238E27FC236}">
                <a16:creationId xmlns:a16="http://schemas.microsoft.com/office/drawing/2014/main" id="{35EFAEC2-AAED-815F-7A6D-7A143249D708}"/>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1496375242"/>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2B9131-29E2-5A8C-F98D-5AD28DC020C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3122498-7046-D409-C791-4A2D6785DEC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3A96835-828A-4E28-ED7E-0851110FA44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09996546-9BCD-4E10-77BE-D1BA81C60D18}"/>
              </a:ext>
            </a:extLst>
          </p:cNvPr>
          <p:cNvSpPr txBox="1"/>
          <p:nvPr/>
        </p:nvSpPr>
        <p:spPr>
          <a:xfrm>
            <a:off x="4191000" y="765124"/>
            <a:ext cx="7480299" cy="661207"/>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الخارجية العامة </a:t>
            </a:r>
            <a:r>
              <a:rPr lang="en-US" sz="2800" b="1" dirty="0">
                <a:solidFill>
                  <a:schemeClr val="bg1"/>
                </a:solidFill>
                <a:latin typeface="Times New Roman" panose="02020603050405020304" pitchFamily="18" charset="0"/>
                <a:cs typeface="Times New Roman" panose="02020603050405020304" pitchFamily="18" charset="0"/>
              </a:rPr>
              <a:t>Macro Environment</a:t>
            </a:r>
          </a:p>
        </p:txBody>
      </p:sp>
      <p:sp>
        <p:nvSpPr>
          <p:cNvPr id="10" name="TextBox 9">
            <a:extLst>
              <a:ext uri="{FF2B5EF4-FFF2-40B4-BE49-F238E27FC236}">
                <a16:creationId xmlns:a16="http://schemas.microsoft.com/office/drawing/2014/main" id="{993210DD-5E82-E23D-53B7-FF4C806EDA9D}"/>
              </a:ext>
            </a:extLst>
          </p:cNvPr>
          <p:cNvSpPr txBox="1"/>
          <p:nvPr/>
        </p:nvSpPr>
        <p:spPr>
          <a:xfrm>
            <a:off x="520699" y="1555936"/>
            <a:ext cx="11150600" cy="445756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latin typeface="Tajawal ExtraBold" panose="00000800000000000000" pitchFamily="2" charset="-78"/>
                <a:cs typeface="+mj-cs"/>
              </a:rPr>
              <a:t>مثال على تحليل</a:t>
            </a:r>
            <a:r>
              <a:rPr lang="en-US" sz="2400" b="1" u="sng" dirty="0">
                <a:latin typeface="Times New Roman" panose="02020603050405020304" pitchFamily="18" charset="0"/>
                <a:cs typeface="+mj-cs"/>
              </a:rPr>
              <a:t>PESTEL</a:t>
            </a:r>
            <a:r>
              <a:rPr lang="en-US" sz="2400" b="1" u="sng" dirty="0">
                <a:latin typeface="Tajawal ExtraBold" panose="00000800000000000000" pitchFamily="2" charset="-78"/>
                <a:cs typeface="+mj-cs"/>
              </a:rPr>
              <a:t>) </a:t>
            </a:r>
            <a:r>
              <a:rPr lang="ar-EG" sz="2400" b="1" u="sng" dirty="0">
                <a:latin typeface="Tajawal ExtraBold" panose="00000800000000000000" pitchFamily="2" charset="-78"/>
                <a:cs typeface="+mj-cs"/>
              </a:rPr>
              <a:t>)</a:t>
            </a:r>
          </a:p>
          <a:p>
            <a:pPr marL="342900" indent="-342900" algn="just" rtl="1">
              <a:lnSpc>
                <a:spcPct val="150000"/>
              </a:lnSpc>
              <a:buFont typeface="Arial" panose="020B0604020202020204" pitchFamily="34" charset="0"/>
              <a:buChar char="•"/>
            </a:pPr>
            <a:r>
              <a:rPr lang="ar-EG" sz="2400" dirty="0">
                <a:latin typeface="Tajawal ExtraBold" panose="00000800000000000000" pitchFamily="2" charset="-78"/>
                <a:cs typeface="+mj-cs"/>
              </a:rPr>
              <a:t>العوامل الاجتماعية   </a:t>
            </a:r>
          </a:p>
          <a:p>
            <a:pPr algn="just" rtl="1">
              <a:lnSpc>
                <a:spcPct val="150000"/>
              </a:lnSpc>
            </a:pPr>
            <a:r>
              <a:rPr lang="ar-EG" sz="2400" dirty="0">
                <a:latin typeface="Tajawal ExtraBold" panose="00000800000000000000" pitchFamily="2" charset="-78"/>
                <a:cs typeface="+mj-cs"/>
              </a:rPr>
              <a:t>✅ فرصة: تزايد الإقبال على التسوق عبر الإنترنت</a:t>
            </a:r>
          </a:p>
          <a:p>
            <a:pPr algn="just" rtl="1">
              <a:lnSpc>
                <a:spcPct val="150000"/>
              </a:lnSpc>
            </a:pPr>
            <a:r>
              <a:rPr lang="ar-EG" sz="2400" dirty="0">
                <a:latin typeface="Tajawal ExtraBold" panose="00000800000000000000" pitchFamily="2" charset="-78"/>
                <a:cs typeface="+mj-cs"/>
              </a:rPr>
              <a:t>يزداد الاعتماد على الشراء الإلكتروني، خاصة بين الشباب في الخليج، مما يعزز فرص نون في التوسع والاستحواذ على حصة سوقية أكبر.</a:t>
            </a:r>
          </a:p>
          <a:p>
            <a:pPr algn="just" rtl="1">
              <a:lnSpc>
                <a:spcPct val="150000"/>
              </a:lnSpc>
            </a:pPr>
            <a:r>
              <a:rPr lang="ar-EG" sz="2400" dirty="0">
                <a:latin typeface="Tajawal ExtraBold" panose="00000800000000000000" pitchFamily="2" charset="-78"/>
                <a:cs typeface="+mj-cs"/>
              </a:rPr>
              <a:t>⚠️ تهديد: ضعف الثقة في التسوق الإلكتروني لدى بعض الفئات</a:t>
            </a:r>
          </a:p>
          <a:p>
            <a:pPr algn="just" rtl="1">
              <a:lnSpc>
                <a:spcPct val="150000"/>
              </a:lnSpc>
            </a:pPr>
            <a:r>
              <a:rPr lang="ar-EG" sz="2400" dirty="0">
                <a:latin typeface="Tajawal ExtraBold" panose="00000800000000000000" pitchFamily="2" charset="-78"/>
                <a:cs typeface="+mj-cs"/>
              </a:rPr>
              <a:t>لا يزال بعض المستهلكين يفضلون الشراء من المتاجر التقليدية بسبب مخاوف تتعلق بجودة المنتجات وتأخير التسليم وصعوبة الاسترجاع، مما قد يؤثر على نمو نون.</a:t>
            </a:r>
            <a:endParaRPr lang="en-US" sz="2400" dirty="0">
              <a:latin typeface="Tajawal ExtraBold" panose="00000800000000000000" pitchFamily="2" charset="-78"/>
              <a:cs typeface="+mj-cs"/>
            </a:endParaRPr>
          </a:p>
        </p:txBody>
      </p:sp>
      <p:sp>
        <p:nvSpPr>
          <p:cNvPr id="2" name="Rectangle 1">
            <a:extLst>
              <a:ext uri="{FF2B5EF4-FFF2-40B4-BE49-F238E27FC236}">
                <a16:creationId xmlns:a16="http://schemas.microsoft.com/office/drawing/2014/main" id="{DCEC6825-EB13-E93A-0B4B-FC0B9C0441BB}"/>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2088271291"/>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BDCF65-E118-E1B6-A979-F6F65B6284CE}"/>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7D6A9ADD-9128-192E-9923-AB9B73A25D1A}"/>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3409461E-4C23-47F2-E7FF-77C93AEB56B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49922CD5-CF2C-DD62-B645-1928CCF96248}"/>
              </a:ext>
            </a:extLst>
          </p:cNvPr>
          <p:cNvSpPr txBox="1"/>
          <p:nvPr/>
        </p:nvSpPr>
        <p:spPr>
          <a:xfrm>
            <a:off x="4191000" y="765124"/>
            <a:ext cx="7480299" cy="661207"/>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الخارجية العامة </a:t>
            </a:r>
            <a:r>
              <a:rPr lang="en-US" sz="2800" b="1" dirty="0">
                <a:solidFill>
                  <a:schemeClr val="bg1"/>
                </a:solidFill>
                <a:latin typeface="Times New Roman" panose="02020603050405020304" pitchFamily="18" charset="0"/>
                <a:cs typeface="Times New Roman" panose="02020603050405020304" pitchFamily="18" charset="0"/>
              </a:rPr>
              <a:t>Macro Environment</a:t>
            </a:r>
          </a:p>
        </p:txBody>
      </p:sp>
      <p:sp>
        <p:nvSpPr>
          <p:cNvPr id="10" name="TextBox 9">
            <a:extLst>
              <a:ext uri="{FF2B5EF4-FFF2-40B4-BE49-F238E27FC236}">
                <a16:creationId xmlns:a16="http://schemas.microsoft.com/office/drawing/2014/main" id="{6F2D351A-34F6-D423-8D0A-CE30306F6855}"/>
              </a:ext>
            </a:extLst>
          </p:cNvPr>
          <p:cNvSpPr txBox="1"/>
          <p:nvPr/>
        </p:nvSpPr>
        <p:spPr>
          <a:xfrm>
            <a:off x="520699" y="1555936"/>
            <a:ext cx="11150600" cy="445756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latin typeface="Tajawal ExtraBold" panose="00000800000000000000" pitchFamily="2" charset="-78"/>
                <a:cs typeface="+mj-cs"/>
              </a:rPr>
              <a:t>مثال على تحليل</a:t>
            </a:r>
            <a:r>
              <a:rPr lang="en-US" sz="2400" b="1" u="sng" dirty="0">
                <a:latin typeface="Times New Roman" panose="02020603050405020304" pitchFamily="18" charset="0"/>
                <a:cs typeface="+mj-cs"/>
              </a:rPr>
              <a:t>PESTEL</a:t>
            </a:r>
            <a:r>
              <a:rPr lang="en-US" sz="2400" b="1" u="sng" dirty="0">
                <a:latin typeface="Tajawal ExtraBold" panose="00000800000000000000" pitchFamily="2" charset="-78"/>
                <a:cs typeface="+mj-cs"/>
              </a:rPr>
              <a:t>) </a:t>
            </a:r>
            <a:r>
              <a:rPr lang="ar-EG" sz="2400" b="1" u="sng" dirty="0">
                <a:latin typeface="Tajawal ExtraBold" panose="00000800000000000000" pitchFamily="2" charset="-78"/>
                <a:cs typeface="+mj-cs"/>
              </a:rPr>
              <a:t>)</a:t>
            </a:r>
          </a:p>
          <a:p>
            <a:pPr marL="342900" indent="-342900" algn="just" rtl="1">
              <a:lnSpc>
                <a:spcPct val="150000"/>
              </a:lnSpc>
              <a:buFont typeface="Arial" panose="020B0604020202020204" pitchFamily="34" charset="0"/>
              <a:buChar char="•"/>
            </a:pPr>
            <a:r>
              <a:rPr lang="ar-EG" sz="2400" dirty="0">
                <a:latin typeface="Tajawal ExtraBold" panose="00000800000000000000" pitchFamily="2" charset="-78"/>
                <a:cs typeface="+mj-cs"/>
              </a:rPr>
              <a:t>العوامل التكنولوجية    </a:t>
            </a:r>
          </a:p>
          <a:p>
            <a:pPr algn="just" rtl="1">
              <a:lnSpc>
                <a:spcPct val="150000"/>
              </a:lnSpc>
            </a:pPr>
            <a:r>
              <a:rPr lang="ar-EG" sz="2400" dirty="0">
                <a:latin typeface="Tajawal ExtraBold" panose="00000800000000000000" pitchFamily="2" charset="-78"/>
                <a:cs typeface="+mj-cs"/>
              </a:rPr>
              <a:t>✅ فرصة: التطورات في أنظمة الدفع والتسويق الرقمي</a:t>
            </a:r>
          </a:p>
          <a:p>
            <a:pPr algn="just" rtl="1">
              <a:lnSpc>
                <a:spcPct val="150000"/>
              </a:lnSpc>
            </a:pPr>
            <a:r>
              <a:rPr lang="ar-EG" sz="2400" dirty="0">
                <a:latin typeface="Tajawal ExtraBold" panose="00000800000000000000" pitchFamily="2" charset="-78"/>
                <a:cs typeface="+mj-cs"/>
              </a:rPr>
              <a:t>يمكن لنون الاستفادة من تطور وسائل الدفع الإلكتروني، مثل المحافظ الرقمية، بالإضافة إلى استخدام الذكاء الاصطناعي في تحسين تجربة العملاء وزيادة المبيعات.</a:t>
            </a:r>
          </a:p>
          <a:p>
            <a:pPr algn="just" rtl="1">
              <a:lnSpc>
                <a:spcPct val="150000"/>
              </a:lnSpc>
            </a:pPr>
            <a:r>
              <a:rPr lang="ar-EG" sz="2400" dirty="0">
                <a:latin typeface="Tajawal ExtraBold" panose="00000800000000000000" pitchFamily="2" charset="-78"/>
                <a:cs typeface="+mj-cs"/>
              </a:rPr>
              <a:t>⚠️ تهديد: تغيّر خوارزميات المنصات الرقمية</a:t>
            </a:r>
          </a:p>
          <a:p>
            <a:pPr algn="just" rtl="1">
              <a:lnSpc>
                <a:spcPct val="150000"/>
              </a:lnSpc>
            </a:pPr>
            <a:r>
              <a:rPr lang="ar-EG" sz="2400" dirty="0">
                <a:latin typeface="Tajawal ExtraBold" panose="00000800000000000000" pitchFamily="2" charset="-78"/>
                <a:cs typeface="+mj-cs"/>
              </a:rPr>
              <a:t>التحديثات المستمرة في خوارزميات محركات البحث ومنصات التواصل الاجتماعي قد تؤثر على وصول إعلانات نون، مما يتطلب استثمارات متزايدة في تحسين استراتيجيات التسويق الرقمي.</a:t>
            </a:r>
            <a:endParaRPr lang="en-US" sz="2400" dirty="0">
              <a:latin typeface="Tajawal ExtraBold" panose="00000800000000000000" pitchFamily="2" charset="-78"/>
              <a:cs typeface="+mj-cs"/>
            </a:endParaRPr>
          </a:p>
        </p:txBody>
      </p:sp>
      <p:sp>
        <p:nvSpPr>
          <p:cNvPr id="2" name="Rectangle 1">
            <a:extLst>
              <a:ext uri="{FF2B5EF4-FFF2-40B4-BE49-F238E27FC236}">
                <a16:creationId xmlns:a16="http://schemas.microsoft.com/office/drawing/2014/main" id="{9ECA1A1F-84DD-142C-CCD7-4F95DF7AD820}"/>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1755862227"/>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8527E6-EA87-4379-44C5-D757372F129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BDA9E4E8-A6B5-4F1E-4E85-6AD2205A2071}"/>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5959540E-7703-E0B8-169E-0BBA4D88E7B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C0B255E8-2C2C-9D52-BF49-7568170B8E4D}"/>
              </a:ext>
            </a:extLst>
          </p:cNvPr>
          <p:cNvSpPr txBox="1"/>
          <p:nvPr/>
        </p:nvSpPr>
        <p:spPr>
          <a:xfrm>
            <a:off x="4191000" y="765124"/>
            <a:ext cx="7480299" cy="661207"/>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الخارجية العامة </a:t>
            </a:r>
            <a:r>
              <a:rPr lang="en-US" sz="2800" b="1" dirty="0">
                <a:solidFill>
                  <a:schemeClr val="bg1"/>
                </a:solidFill>
                <a:latin typeface="Times New Roman" panose="02020603050405020304" pitchFamily="18" charset="0"/>
                <a:cs typeface="Times New Roman" panose="02020603050405020304" pitchFamily="18" charset="0"/>
              </a:rPr>
              <a:t>Macro Environment</a:t>
            </a:r>
          </a:p>
        </p:txBody>
      </p:sp>
      <p:sp>
        <p:nvSpPr>
          <p:cNvPr id="10" name="TextBox 9">
            <a:extLst>
              <a:ext uri="{FF2B5EF4-FFF2-40B4-BE49-F238E27FC236}">
                <a16:creationId xmlns:a16="http://schemas.microsoft.com/office/drawing/2014/main" id="{7BB111E6-5FAB-2F0E-95BF-02CEA4AC347C}"/>
              </a:ext>
            </a:extLst>
          </p:cNvPr>
          <p:cNvSpPr txBox="1"/>
          <p:nvPr/>
        </p:nvSpPr>
        <p:spPr>
          <a:xfrm>
            <a:off x="520699" y="1555936"/>
            <a:ext cx="11150600" cy="445756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latin typeface="Tajawal ExtraBold" panose="00000800000000000000" pitchFamily="2" charset="-78"/>
                <a:cs typeface="+mj-cs"/>
              </a:rPr>
              <a:t>مثال على تحليل</a:t>
            </a:r>
            <a:r>
              <a:rPr lang="en-US" sz="2400" b="1" u="sng" dirty="0">
                <a:latin typeface="Times New Roman" panose="02020603050405020304" pitchFamily="18" charset="0"/>
                <a:cs typeface="+mj-cs"/>
              </a:rPr>
              <a:t>PESTEL</a:t>
            </a:r>
            <a:r>
              <a:rPr lang="en-US" sz="2400" b="1" u="sng" dirty="0">
                <a:latin typeface="Tajawal ExtraBold" panose="00000800000000000000" pitchFamily="2" charset="-78"/>
                <a:cs typeface="+mj-cs"/>
              </a:rPr>
              <a:t>) </a:t>
            </a:r>
            <a:r>
              <a:rPr lang="ar-EG" sz="2400" b="1" u="sng" dirty="0">
                <a:latin typeface="Tajawal ExtraBold" panose="00000800000000000000" pitchFamily="2" charset="-78"/>
                <a:cs typeface="+mj-cs"/>
              </a:rPr>
              <a:t>)</a:t>
            </a:r>
          </a:p>
          <a:p>
            <a:pPr marL="342900" indent="-342900" algn="just" rtl="1">
              <a:lnSpc>
                <a:spcPct val="150000"/>
              </a:lnSpc>
              <a:buFont typeface="Arial" panose="020B0604020202020204" pitchFamily="34" charset="0"/>
              <a:buChar char="•"/>
            </a:pPr>
            <a:r>
              <a:rPr lang="ar-EG" sz="2400" dirty="0">
                <a:latin typeface="Tajawal ExtraBold" panose="00000800000000000000" pitchFamily="2" charset="-78"/>
                <a:cs typeface="+mj-cs"/>
              </a:rPr>
              <a:t>العوامل البيئية     </a:t>
            </a:r>
          </a:p>
          <a:p>
            <a:pPr algn="just" rtl="1">
              <a:lnSpc>
                <a:spcPct val="150000"/>
              </a:lnSpc>
            </a:pPr>
            <a:r>
              <a:rPr lang="ar-EG" sz="2400" dirty="0">
                <a:latin typeface="Tajawal ExtraBold" panose="00000800000000000000" pitchFamily="2" charset="-78"/>
                <a:cs typeface="+mj-cs"/>
              </a:rPr>
              <a:t>✅ فرصة: الاهتمام المتزايد بالاستدامة في التعبئة والتغليف</a:t>
            </a:r>
          </a:p>
          <a:p>
            <a:pPr algn="just" rtl="1">
              <a:lnSpc>
                <a:spcPct val="150000"/>
              </a:lnSpc>
            </a:pPr>
            <a:r>
              <a:rPr lang="ar-EG" sz="2400" dirty="0">
                <a:latin typeface="Tajawal ExtraBold" panose="00000800000000000000" pitchFamily="2" charset="-78"/>
                <a:cs typeface="+mj-cs"/>
              </a:rPr>
              <a:t>يمكن لنون تعزيز صورتها من خلال تبني حلول صديقة للبيئة في التغليف والشحن، مما قد يجذب شريحة جديدة من العملاء المهتمين بالاستدامة.</a:t>
            </a:r>
          </a:p>
          <a:p>
            <a:pPr algn="just" rtl="1">
              <a:lnSpc>
                <a:spcPct val="150000"/>
              </a:lnSpc>
            </a:pPr>
            <a:r>
              <a:rPr lang="ar-EG" sz="2400" dirty="0">
                <a:latin typeface="Tajawal ExtraBold" panose="00000800000000000000" pitchFamily="2" charset="-78"/>
                <a:cs typeface="+mj-cs"/>
              </a:rPr>
              <a:t>⚠️ تهديد: القيود البيئية على عمليات التوصيل</a:t>
            </a:r>
          </a:p>
          <a:p>
            <a:pPr algn="just" rtl="1">
              <a:lnSpc>
                <a:spcPct val="150000"/>
              </a:lnSpc>
            </a:pPr>
            <a:r>
              <a:rPr lang="ar-EG" sz="2400" dirty="0">
                <a:latin typeface="Tajawal ExtraBold" panose="00000800000000000000" pitchFamily="2" charset="-78"/>
                <a:cs typeface="+mj-cs"/>
              </a:rPr>
              <a:t>القوانين البيئية الجديدة المتعلقة بالحد من الانبعاثات واستهلاك الموارد قد تفرض تحديات على الخدمات اللوجستية لنون، مما يزيد من تكاليف التشغيل.</a:t>
            </a:r>
            <a:endParaRPr lang="en-US" sz="2400" dirty="0">
              <a:latin typeface="Tajawal ExtraBold" panose="00000800000000000000" pitchFamily="2" charset="-78"/>
              <a:cs typeface="+mj-cs"/>
            </a:endParaRPr>
          </a:p>
        </p:txBody>
      </p:sp>
      <p:sp>
        <p:nvSpPr>
          <p:cNvPr id="2" name="Rectangle 1">
            <a:extLst>
              <a:ext uri="{FF2B5EF4-FFF2-40B4-BE49-F238E27FC236}">
                <a16:creationId xmlns:a16="http://schemas.microsoft.com/office/drawing/2014/main" id="{4525D428-011B-B0EC-608E-514749F3CB92}"/>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3820177644"/>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25BC50-99AC-9B9E-3153-88D4093C1CB4}"/>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F0D7CA32-6530-EE7C-49E0-925D20E5628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D3610A9F-7C38-A9EF-BAA0-A40056505C3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2527B231-BA6C-F7BE-1FF5-5EE968EA6EF5}"/>
              </a:ext>
            </a:extLst>
          </p:cNvPr>
          <p:cNvSpPr txBox="1"/>
          <p:nvPr/>
        </p:nvSpPr>
        <p:spPr>
          <a:xfrm>
            <a:off x="4191000" y="765124"/>
            <a:ext cx="7480299" cy="661207"/>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الخارجية العامة </a:t>
            </a:r>
            <a:r>
              <a:rPr lang="en-US" sz="2800" b="1" dirty="0">
                <a:solidFill>
                  <a:schemeClr val="bg1"/>
                </a:solidFill>
                <a:latin typeface="Times New Roman" panose="02020603050405020304" pitchFamily="18" charset="0"/>
                <a:cs typeface="Times New Roman" panose="02020603050405020304" pitchFamily="18" charset="0"/>
              </a:rPr>
              <a:t>Macro Environment</a:t>
            </a:r>
          </a:p>
        </p:txBody>
      </p:sp>
      <p:sp>
        <p:nvSpPr>
          <p:cNvPr id="10" name="TextBox 9">
            <a:extLst>
              <a:ext uri="{FF2B5EF4-FFF2-40B4-BE49-F238E27FC236}">
                <a16:creationId xmlns:a16="http://schemas.microsoft.com/office/drawing/2014/main" id="{76FD6A2A-F7F5-F805-B98A-E7BF8AB96C8B}"/>
              </a:ext>
            </a:extLst>
          </p:cNvPr>
          <p:cNvSpPr txBox="1"/>
          <p:nvPr/>
        </p:nvSpPr>
        <p:spPr>
          <a:xfrm>
            <a:off x="520699" y="1555936"/>
            <a:ext cx="11150600" cy="445756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latin typeface="Tajawal ExtraBold" panose="00000800000000000000" pitchFamily="2" charset="-78"/>
                <a:cs typeface="+mj-cs"/>
              </a:rPr>
              <a:t>مثال على تحليل</a:t>
            </a:r>
            <a:r>
              <a:rPr lang="en-US" sz="2400" b="1" u="sng" dirty="0">
                <a:latin typeface="Times New Roman" panose="02020603050405020304" pitchFamily="18" charset="0"/>
                <a:cs typeface="+mj-cs"/>
              </a:rPr>
              <a:t>PESTEL</a:t>
            </a:r>
            <a:r>
              <a:rPr lang="en-US" sz="2400" b="1" u="sng" dirty="0">
                <a:latin typeface="Tajawal ExtraBold" panose="00000800000000000000" pitchFamily="2" charset="-78"/>
                <a:cs typeface="+mj-cs"/>
              </a:rPr>
              <a:t>) </a:t>
            </a:r>
            <a:r>
              <a:rPr lang="ar-EG" sz="2400" b="1" u="sng" dirty="0">
                <a:latin typeface="Tajawal ExtraBold" panose="00000800000000000000" pitchFamily="2" charset="-78"/>
                <a:cs typeface="+mj-cs"/>
              </a:rPr>
              <a:t>)</a:t>
            </a:r>
          </a:p>
          <a:p>
            <a:pPr marL="342900" indent="-342900" algn="just" rtl="1">
              <a:lnSpc>
                <a:spcPct val="150000"/>
              </a:lnSpc>
              <a:buFont typeface="Arial" panose="020B0604020202020204" pitchFamily="34" charset="0"/>
              <a:buChar char="•"/>
            </a:pPr>
            <a:r>
              <a:rPr lang="ar-EG" sz="2400" dirty="0">
                <a:latin typeface="Tajawal ExtraBold" panose="00000800000000000000" pitchFamily="2" charset="-78"/>
                <a:cs typeface="+mj-cs"/>
              </a:rPr>
              <a:t>العوامل القانونية      </a:t>
            </a:r>
          </a:p>
          <a:p>
            <a:pPr algn="just" rtl="1">
              <a:lnSpc>
                <a:spcPct val="150000"/>
              </a:lnSpc>
            </a:pPr>
            <a:r>
              <a:rPr lang="ar-EG" sz="2400" dirty="0">
                <a:latin typeface="Tajawal ExtraBold" panose="00000800000000000000" pitchFamily="2" charset="-78"/>
                <a:cs typeface="+mj-cs"/>
              </a:rPr>
              <a:t> ✅ فرصة: القوانين الداعمة لحماية المستهلك</a:t>
            </a:r>
          </a:p>
          <a:p>
            <a:pPr algn="just" rtl="1">
              <a:lnSpc>
                <a:spcPct val="150000"/>
              </a:lnSpc>
            </a:pPr>
            <a:r>
              <a:rPr lang="ar-EG" sz="2400" dirty="0">
                <a:latin typeface="Tajawal ExtraBold" panose="00000800000000000000" pitchFamily="2" charset="-78"/>
                <a:cs typeface="+mj-cs"/>
              </a:rPr>
              <a:t>تعمل دول الخليج على تعزيز التشريعات التي تحمي حقوق المستهلكين في التسوق الإلكتروني، مما قد يزيد من ثقة العملاء ويشجع المزيد من الأفراد على الشراء من نون.</a:t>
            </a:r>
          </a:p>
          <a:p>
            <a:pPr algn="just" rtl="1">
              <a:lnSpc>
                <a:spcPct val="150000"/>
              </a:lnSpc>
            </a:pPr>
            <a:r>
              <a:rPr lang="ar-EG" sz="2400" dirty="0">
                <a:latin typeface="Tajawal ExtraBold" panose="00000800000000000000" pitchFamily="2" charset="-78"/>
                <a:cs typeface="+mj-cs"/>
              </a:rPr>
              <a:t>⚠️ تهديد: القوانين المتعلقة بحماية البيانات والخصوصية</a:t>
            </a:r>
          </a:p>
          <a:p>
            <a:pPr algn="just" rtl="1">
              <a:lnSpc>
                <a:spcPct val="150000"/>
              </a:lnSpc>
            </a:pPr>
            <a:r>
              <a:rPr lang="ar-EG" sz="2400" dirty="0">
                <a:latin typeface="Tajawal ExtraBold" panose="00000800000000000000" pitchFamily="2" charset="-78"/>
                <a:cs typeface="+mj-cs"/>
              </a:rPr>
              <a:t>القوانين المشددة حول حماية بيانات المستخدمين، مثل السياسات الجديدة للشركات التقنية الكبرى، قد تقلل من قدرة نون على تحليل سلوك العملاء واستهدافهم بفعالية في حملاتها التسويقية.</a:t>
            </a:r>
            <a:endParaRPr lang="en-US" sz="2400" dirty="0">
              <a:latin typeface="Tajawal ExtraBold" panose="00000800000000000000" pitchFamily="2" charset="-78"/>
              <a:cs typeface="+mj-cs"/>
            </a:endParaRPr>
          </a:p>
        </p:txBody>
      </p:sp>
      <p:sp>
        <p:nvSpPr>
          <p:cNvPr id="2" name="Rectangle 1">
            <a:extLst>
              <a:ext uri="{FF2B5EF4-FFF2-40B4-BE49-F238E27FC236}">
                <a16:creationId xmlns:a16="http://schemas.microsoft.com/office/drawing/2014/main" id="{478215E2-E683-A507-3A2F-DFBB5369B472}"/>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506690095"/>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738236-25D0-8D7F-67A4-144A8C406234}"/>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D205B92-0E5C-65E6-F5AD-44096C9D5439}"/>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3222F383-E818-CD79-F9FF-106C718B973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B920ED93-0392-8C5B-EF5D-8AE60AC5F7D4}"/>
              </a:ext>
            </a:extLst>
          </p:cNvPr>
          <p:cNvSpPr txBox="1"/>
          <p:nvPr/>
        </p:nvSpPr>
        <p:spPr>
          <a:xfrm>
            <a:off x="4191000" y="765124"/>
            <a:ext cx="7480299" cy="661207"/>
          </a:xfrm>
          <a:prstGeom prst="rect">
            <a:avLst/>
          </a:prstGeom>
          <a:solidFill>
            <a:srgbClr val="203E5F"/>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الخارجية الخاصة </a:t>
            </a:r>
            <a:r>
              <a:rPr lang="en-US" sz="2800" b="1" dirty="0">
                <a:solidFill>
                  <a:schemeClr val="bg1"/>
                </a:solidFill>
                <a:latin typeface="Times New Roman" panose="02020603050405020304" pitchFamily="18" charset="0"/>
                <a:cs typeface="Times New Roman" panose="02020603050405020304" pitchFamily="18" charset="0"/>
              </a:rPr>
              <a:t>Micro Environment</a:t>
            </a:r>
          </a:p>
        </p:txBody>
      </p:sp>
      <p:sp>
        <p:nvSpPr>
          <p:cNvPr id="10" name="TextBox 9">
            <a:extLst>
              <a:ext uri="{FF2B5EF4-FFF2-40B4-BE49-F238E27FC236}">
                <a16:creationId xmlns:a16="http://schemas.microsoft.com/office/drawing/2014/main" id="{EA4C3864-6FF6-6CB2-6C43-DFE7C7F44079}"/>
              </a:ext>
            </a:extLst>
          </p:cNvPr>
          <p:cNvSpPr txBox="1"/>
          <p:nvPr/>
        </p:nvSpPr>
        <p:spPr>
          <a:xfrm>
            <a:off x="520699" y="1555936"/>
            <a:ext cx="11150600" cy="460164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200" b="1" u="sng" dirty="0">
                <a:solidFill>
                  <a:schemeClr val="tx1"/>
                </a:solidFill>
                <a:latin typeface="Tajawal ExtraBold" panose="00000800000000000000" pitchFamily="2" charset="-78"/>
                <a:cs typeface="+mj-cs"/>
              </a:rPr>
              <a:t>تحليل القوى التنافسية الخمسة </a:t>
            </a:r>
            <a:r>
              <a:rPr lang="ar-EG" sz="2200" b="1" u="sng" dirty="0" err="1">
                <a:solidFill>
                  <a:schemeClr val="tx1"/>
                </a:solidFill>
                <a:latin typeface="Tajawal ExtraBold" panose="00000800000000000000" pitchFamily="2" charset="-78"/>
                <a:cs typeface="+mj-cs"/>
              </a:rPr>
              <a:t>لبورتر</a:t>
            </a:r>
            <a:endParaRPr lang="ar-EG" sz="2200" b="1" u="sng" dirty="0">
              <a:solidFill>
                <a:schemeClr val="tx1"/>
              </a:solidFill>
              <a:latin typeface="Tajawal ExtraBold" panose="00000800000000000000" pitchFamily="2" charset="-78"/>
              <a:cs typeface="+mj-cs"/>
            </a:endParaRPr>
          </a:p>
          <a:p>
            <a:pPr algn="just" rtl="1">
              <a:lnSpc>
                <a:spcPct val="150000"/>
              </a:lnSpc>
            </a:pPr>
            <a:r>
              <a:rPr lang="ar-EG" sz="2200" dirty="0">
                <a:solidFill>
                  <a:schemeClr val="tx1"/>
                </a:solidFill>
                <a:latin typeface="Tajawal ExtraBold" panose="00000800000000000000" pitchFamily="2" charset="-78"/>
                <a:cs typeface="+mj-cs"/>
              </a:rPr>
              <a:t>يستخدم هذا النموذج لتقييم درجة تنافسية صناعة معينة وتحليل بيئة الأعمال المحيطة بها. يركز التحليل على خمسة قوى رئيسية تتحكم في مستوى الضغط التنافسي والربحية في الصناعة، وتشمل القوى التالية:</a:t>
            </a:r>
          </a:p>
          <a:p>
            <a:pPr algn="just" rtl="1">
              <a:lnSpc>
                <a:spcPct val="150000"/>
              </a:lnSpc>
            </a:pPr>
            <a:r>
              <a:rPr lang="ar-EG" sz="2200" b="1" dirty="0">
                <a:solidFill>
                  <a:schemeClr val="tx1"/>
                </a:solidFill>
                <a:latin typeface="Tajawal ExtraBold" panose="00000800000000000000" pitchFamily="2" charset="-78"/>
                <a:cs typeface="+mj-cs"/>
              </a:rPr>
              <a:t>1- </a:t>
            </a:r>
            <a:r>
              <a:rPr lang="ar-EG" sz="2200" b="1" i="0" dirty="0">
                <a:solidFill>
                  <a:schemeClr val="tx1"/>
                </a:solidFill>
                <a:effectLst/>
                <a:latin typeface="Söhne"/>
                <a:cs typeface="+mj-cs"/>
              </a:rPr>
              <a:t>قوة التهديد من المنافسين الحاليين </a:t>
            </a:r>
            <a:endParaRPr lang="en-US" sz="2200" b="1" i="0" dirty="0">
              <a:solidFill>
                <a:schemeClr val="tx1"/>
              </a:solidFill>
              <a:effectLst/>
              <a:latin typeface="Söhne"/>
              <a:cs typeface="+mj-cs"/>
            </a:endParaRPr>
          </a:p>
          <a:p>
            <a:pPr algn="just" rtl="1">
              <a:lnSpc>
                <a:spcPct val="150000"/>
              </a:lnSpc>
            </a:pPr>
            <a:r>
              <a:rPr lang="ar-EG" sz="2200" b="0" i="0" dirty="0">
                <a:solidFill>
                  <a:schemeClr val="tx1"/>
                </a:solidFill>
                <a:effectLst/>
                <a:latin typeface="Söhne"/>
                <a:cs typeface="+mj-cs"/>
              </a:rPr>
              <a:t>تتعلق بدرجة التنافس والضغط الذي يمارسه المنافسون الحاليون على الشركات الموجودة في الصناعة.</a:t>
            </a:r>
            <a:endParaRPr lang="en-US" sz="2200" b="0" i="0" dirty="0">
              <a:solidFill>
                <a:schemeClr val="tx1"/>
              </a:solidFill>
              <a:effectLst/>
              <a:latin typeface="Söhne"/>
              <a:cs typeface="+mj-cs"/>
            </a:endParaRPr>
          </a:p>
          <a:p>
            <a:pPr algn="just" rtl="1">
              <a:lnSpc>
                <a:spcPct val="150000"/>
              </a:lnSpc>
            </a:pPr>
            <a:r>
              <a:rPr lang="ar-EG" sz="2200" dirty="0">
                <a:solidFill>
                  <a:schemeClr val="tx1"/>
                </a:solidFill>
                <a:latin typeface="Tajawal ExtraBold" panose="00000800000000000000" pitchFamily="2" charset="-78"/>
                <a:cs typeface="+mj-cs"/>
              </a:rPr>
              <a:t>فرصة: </a:t>
            </a:r>
            <a:r>
              <a:rPr lang="ar-EG" sz="2200" dirty="0">
                <a:solidFill>
                  <a:schemeClr val="tx1"/>
                </a:solidFill>
              </a:rPr>
              <a:t>سوق التجارة الإلكترونية يشهد نموًا متسارعًا بدعم من الحكومات وتغير عادات المستهلكين، مما يسمح لشركة نون بالاستفادة من السوق المتنامي وتحقيق حصة سوقية أكبر.</a:t>
            </a:r>
          </a:p>
          <a:p>
            <a:pPr algn="just" rtl="1">
              <a:lnSpc>
                <a:spcPct val="150000"/>
              </a:lnSpc>
            </a:pPr>
            <a:r>
              <a:rPr lang="ar-EG" sz="2200" dirty="0">
                <a:solidFill>
                  <a:schemeClr val="tx1"/>
                </a:solidFill>
                <a:latin typeface="Tajawal ExtraBold" panose="00000800000000000000" pitchFamily="2" charset="-78"/>
                <a:cs typeface="+mj-cs"/>
              </a:rPr>
              <a:t>تهديد: </a:t>
            </a:r>
            <a:r>
              <a:rPr lang="ar-EG" sz="2200" dirty="0">
                <a:solidFill>
                  <a:schemeClr val="tx1"/>
                </a:solidFill>
              </a:rPr>
              <a:t>تواجه نون منافسة شديدة من أمازون (التي استحوذت على </a:t>
            </a:r>
            <a:r>
              <a:rPr lang="ar-EG" sz="2200" dirty="0" err="1">
                <a:solidFill>
                  <a:schemeClr val="tx1"/>
                </a:solidFill>
              </a:rPr>
              <a:t>سوق.كوم</a:t>
            </a:r>
            <a:r>
              <a:rPr lang="ar-EG" sz="2200" dirty="0">
                <a:solidFill>
                  <a:schemeClr val="tx1"/>
                </a:solidFill>
              </a:rPr>
              <a:t>) ومنصات أخرى ناشئة، مما قد يقلل من قدرتها على الحفاظ على ولاء العملاء ويضغط على هوامش الأرباح بسبب العروض الترويجية المتكررة.</a:t>
            </a:r>
            <a:endParaRPr lang="ar-EG" sz="2200" dirty="0">
              <a:solidFill>
                <a:schemeClr val="tx1"/>
              </a:solidFill>
              <a:latin typeface="Tajawal ExtraBold" panose="00000800000000000000" pitchFamily="2" charset="-78"/>
              <a:cs typeface="+mj-cs"/>
            </a:endParaRPr>
          </a:p>
        </p:txBody>
      </p:sp>
      <p:sp>
        <p:nvSpPr>
          <p:cNvPr id="2" name="Rectangle 1">
            <a:extLst>
              <a:ext uri="{FF2B5EF4-FFF2-40B4-BE49-F238E27FC236}">
                <a16:creationId xmlns:a16="http://schemas.microsoft.com/office/drawing/2014/main" id="{8C7A76B7-7683-4A69-D897-FF4532E4BE8D}"/>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3656504418"/>
      </p:ext>
    </p:extLst>
  </p:cSld>
  <p:clrMapOvr>
    <a:masterClrMapping/>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BADB94-9886-6059-5006-44297D2399FA}"/>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C376FBC7-0AB1-E4A9-3C11-F3D475F00C89}"/>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1CCB5A9F-D6F3-8B2D-3B25-BC0D7FA8F5E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7CF986A9-372A-5961-BBCE-5E3B307A0D90}"/>
              </a:ext>
            </a:extLst>
          </p:cNvPr>
          <p:cNvSpPr txBox="1"/>
          <p:nvPr/>
        </p:nvSpPr>
        <p:spPr>
          <a:xfrm>
            <a:off x="4191000" y="765124"/>
            <a:ext cx="7480299" cy="661207"/>
          </a:xfrm>
          <a:prstGeom prst="rect">
            <a:avLst/>
          </a:prstGeom>
          <a:solidFill>
            <a:srgbClr val="203E5F"/>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الخارجية الخاصة </a:t>
            </a:r>
            <a:r>
              <a:rPr lang="en-US" sz="2800" b="1" dirty="0">
                <a:solidFill>
                  <a:schemeClr val="bg1"/>
                </a:solidFill>
                <a:latin typeface="Times New Roman" panose="02020603050405020304" pitchFamily="18" charset="0"/>
                <a:cs typeface="Times New Roman" panose="02020603050405020304" pitchFamily="18" charset="0"/>
              </a:rPr>
              <a:t>Micro Environment</a:t>
            </a:r>
          </a:p>
        </p:txBody>
      </p:sp>
      <p:sp>
        <p:nvSpPr>
          <p:cNvPr id="10" name="TextBox 9">
            <a:extLst>
              <a:ext uri="{FF2B5EF4-FFF2-40B4-BE49-F238E27FC236}">
                <a16:creationId xmlns:a16="http://schemas.microsoft.com/office/drawing/2014/main" id="{330527BA-B366-50AC-D37B-119DFDA66F98}"/>
              </a:ext>
            </a:extLst>
          </p:cNvPr>
          <p:cNvSpPr txBox="1"/>
          <p:nvPr/>
        </p:nvSpPr>
        <p:spPr>
          <a:xfrm>
            <a:off x="520699" y="1555936"/>
            <a:ext cx="11150600" cy="3585982"/>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200" b="1" u="sng" dirty="0">
                <a:solidFill>
                  <a:schemeClr val="tx1"/>
                </a:solidFill>
                <a:latin typeface="Tajawal ExtraBold" panose="00000800000000000000" pitchFamily="2" charset="-78"/>
                <a:cs typeface="+mj-cs"/>
              </a:rPr>
              <a:t>تحليل القوى التنافسية الخمسة </a:t>
            </a:r>
            <a:r>
              <a:rPr lang="ar-EG" sz="2200" b="1" u="sng" dirty="0" err="1">
                <a:solidFill>
                  <a:schemeClr val="tx1"/>
                </a:solidFill>
                <a:latin typeface="Tajawal ExtraBold" panose="00000800000000000000" pitchFamily="2" charset="-78"/>
                <a:cs typeface="+mj-cs"/>
              </a:rPr>
              <a:t>لبورتر</a:t>
            </a:r>
            <a:endParaRPr lang="ar-EG" sz="2200" b="1" u="sng" dirty="0">
              <a:solidFill>
                <a:schemeClr val="tx1"/>
              </a:solidFill>
              <a:latin typeface="Tajawal ExtraBold" panose="00000800000000000000" pitchFamily="2" charset="-78"/>
              <a:cs typeface="+mj-cs"/>
            </a:endParaRPr>
          </a:p>
          <a:p>
            <a:pPr algn="just" rtl="1">
              <a:lnSpc>
                <a:spcPct val="150000"/>
              </a:lnSpc>
            </a:pPr>
            <a:r>
              <a:rPr lang="ar-EG" sz="2200" b="1" dirty="0">
                <a:solidFill>
                  <a:schemeClr val="tx1"/>
                </a:solidFill>
                <a:latin typeface="Tajawal ExtraBold" panose="00000800000000000000" pitchFamily="2" charset="-78"/>
                <a:cs typeface="+mj-cs"/>
              </a:rPr>
              <a:t>2- </a:t>
            </a:r>
            <a:r>
              <a:rPr lang="ar-EG" sz="2200" b="1" i="0" dirty="0">
                <a:solidFill>
                  <a:schemeClr val="tx1"/>
                </a:solidFill>
                <a:effectLst/>
                <a:latin typeface="Söhne"/>
                <a:cs typeface="+mj-cs"/>
              </a:rPr>
              <a:t>تهديد دخول منافسين جدد إلى السوق</a:t>
            </a:r>
            <a:endParaRPr lang="en-US" sz="2200" b="1" i="0" dirty="0">
              <a:solidFill>
                <a:schemeClr val="tx1"/>
              </a:solidFill>
              <a:effectLst/>
              <a:latin typeface="Söhne"/>
              <a:cs typeface="+mj-cs"/>
            </a:endParaRPr>
          </a:p>
          <a:p>
            <a:pPr algn="just" rtl="1">
              <a:lnSpc>
                <a:spcPct val="150000"/>
              </a:lnSpc>
            </a:pPr>
            <a:r>
              <a:rPr lang="ar-EG" sz="2200" b="0" i="0" dirty="0">
                <a:solidFill>
                  <a:schemeClr val="tx1"/>
                </a:solidFill>
                <a:effectLst/>
                <a:latin typeface="Söhne"/>
                <a:cs typeface="+mj-cs"/>
              </a:rPr>
              <a:t>تركز على احتمال دخول منافسين جدد إلى الصناعة.</a:t>
            </a:r>
          </a:p>
          <a:p>
            <a:pPr algn="just" rtl="1">
              <a:lnSpc>
                <a:spcPct val="150000"/>
              </a:lnSpc>
            </a:pPr>
            <a:r>
              <a:rPr lang="ar-EG" sz="2200" dirty="0">
                <a:solidFill>
                  <a:schemeClr val="tx1"/>
                </a:solidFill>
                <a:latin typeface="Tajawal ExtraBold" panose="00000800000000000000" pitchFamily="2" charset="-78"/>
                <a:cs typeface="+mj-cs"/>
              </a:rPr>
              <a:t>فرصة: </a:t>
            </a:r>
            <a:r>
              <a:rPr lang="ar-EG" sz="2200" dirty="0">
                <a:solidFill>
                  <a:schemeClr val="tx1"/>
                </a:solidFill>
              </a:rPr>
              <a:t>يتطلب دخول سوق التجارة الإلكترونية استثمارات ضخمة في البنية التحتية، اللوجستيات، والتسويق، مما يقلل من احتمالية دخول منافسين جدد بسهولة ويمنح نون ميزة تنافسية.</a:t>
            </a:r>
          </a:p>
          <a:p>
            <a:pPr algn="just" rtl="1">
              <a:lnSpc>
                <a:spcPct val="150000"/>
              </a:lnSpc>
            </a:pPr>
            <a:r>
              <a:rPr lang="ar-EG" sz="2200" dirty="0">
                <a:solidFill>
                  <a:schemeClr val="tx1"/>
                </a:solidFill>
                <a:latin typeface="Tajawal ExtraBold" panose="00000800000000000000" pitchFamily="2" charset="-78"/>
                <a:cs typeface="+mj-cs"/>
              </a:rPr>
              <a:t>تهديد: </a:t>
            </a:r>
            <a:r>
              <a:rPr lang="ar-EG" sz="2200" dirty="0">
                <a:solidFill>
                  <a:schemeClr val="tx1"/>
                </a:solidFill>
              </a:rPr>
              <a:t>يمكن أن تدخل شركات ناشئة متخصصة في مجالات معينة (مثل الأزياء أو الإلكترونيات) وتنافس نون في قطاعات محددة، مما قد يؤدي إلى فقدان بعض العملاء لصالح هذه المنصات المتخصصة.</a:t>
            </a:r>
            <a:endParaRPr lang="ar-EG" sz="2200" dirty="0">
              <a:solidFill>
                <a:schemeClr val="tx1"/>
              </a:solidFill>
              <a:latin typeface="Tajawal ExtraBold" panose="00000800000000000000" pitchFamily="2" charset="-78"/>
              <a:cs typeface="+mj-cs"/>
            </a:endParaRPr>
          </a:p>
        </p:txBody>
      </p:sp>
      <p:sp>
        <p:nvSpPr>
          <p:cNvPr id="2" name="Rectangle 1">
            <a:extLst>
              <a:ext uri="{FF2B5EF4-FFF2-40B4-BE49-F238E27FC236}">
                <a16:creationId xmlns:a16="http://schemas.microsoft.com/office/drawing/2014/main" id="{E6A279D0-BA6B-C1ED-C61A-134B6F081BA4}"/>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2630552964"/>
      </p:ext>
    </p:extLst>
  </p:cSld>
  <p:clrMapOvr>
    <a:masterClrMapping/>
  </p:clrMapOvr>
  <p:transition spd="slow">
    <p:comb/>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6357FB-B576-25EF-1491-A39FA4396805}"/>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400EFFB4-9D3A-1CD2-2C3E-298B733BBE39}"/>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51DFAEA1-AF73-372E-1268-CD47992EC70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AB5F5883-AFBE-AC27-29CF-105DB9EC486B}"/>
              </a:ext>
            </a:extLst>
          </p:cNvPr>
          <p:cNvSpPr txBox="1"/>
          <p:nvPr/>
        </p:nvSpPr>
        <p:spPr>
          <a:xfrm>
            <a:off x="4191000" y="765124"/>
            <a:ext cx="7480299" cy="661207"/>
          </a:xfrm>
          <a:prstGeom prst="rect">
            <a:avLst/>
          </a:prstGeom>
          <a:solidFill>
            <a:srgbClr val="203E5F"/>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الخارجية الخاصة </a:t>
            </a:r>
            <a:r>
              <a:rPr lang="en-US" sz="2800" b="1" dirty="0">
                <a:solidFill>
                  <a:schemeClr val="bg1"/>
                </a:solidFill>
                <a:latin typeface="Times New Roman" panose="02020603050405020304" pitchFamily="18" charset="0"/>
                <a:cs typeface="Times New Roman" panose="02020603050405020304" pitchFamily="18" charset="0"/>
              </a:rPr>
              <a:t>Micro Environment</a:t>
            </a:r>
          </a:p>
        </p:txBody>
      </p:sp>
      <p:sp>
        <p:nvSpPr>
          <p:cNvPr id="10" name="TextBox 9">
            <a:extLst>
              <a:ext uri="{FF2B5EF4-FFF2-40B4-BE49-F238E27FC236}">
                <a16:creationId xmlns:a16="http://schemas.microsoft.com/office/drawing/2014/main" id="{ADEAB6D5-554C-19B8-D985-819B29A59F58}"/>
              </a:ext>
            </a:extLst>
          </p:cNvPr>
          <p:cNvSpPr txBox="1"/>
          <p:nvPr/>
        </p:nvSpPr>
        <p:spPr>
          <a:xfrm>
            <a:off x="520699" y="1555936"/>
            <a:ext cx="11150600" cy="4093813"/>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200" b="1" u="sng" dirty="0">
                <a:solidFill>
                  <a:schemeClr val="tx1"/>
                </a:solidFill>
                <a:latin typeface="Tajawal ExtraBold" panose="00000800000000000000" pitchFamily="2" charset="-78"/>
                <a:cs typeface="+mj-cs"/>
              </a:rPr>
              <a:t>تحليل القوى التنافسية الخمسة </a:t>
            </a:r>
            <a:r>
              <a:rPr lang="ar-EG" sz="2200" b="1" u="sng" dirty="0" err="1">
                <a:solidFill>
                  <a:schemeClr val="tx1"/>
                </a:solidFill>
                <a:latin typeface="Tajawal ExtraBold" panose="00000800000000000000" pitchFamily="2" charset="-78"/>
                <a:cs typeface="+mj-cs"/>
              </a:rPr>
              <a:t>لبورتر</a:t>
            </a:r>
            <a:endParaRPr lang="ar-EG" sz="2200" b="1" u="sng" dirty="0">
              <a:solidFill>
                <a:schemeClr val="tx1"/>
              </a:solidFill>
              <a:latin typeface="Tajawal ExtraBold" panose="00000800000000000000" pitchFamily="2" charset="-78"/>
              <a:cs typeface="+mj-cs"/>
            </a:endParaRPr>
          </a:p>
          <a:p>
            <a:pPr algn="just" rtl="1">
              <a:lnSpc>
                <a:spcPct val="150000"/>
              </a:lnSpc>
            </a:pPr>
            <a:r>
              <a:rPr lang="ar-EG" sz="2200" b="1" dirty="0">
                <a:solidFill>
                  <a:schemeClr val="tx1"/>
                </a:solidFill>
                <a:latin typeface="Tajawal ExtraBold" panose="00000800000000000000" pitchFamily="2" charset="-78"/>
                <a:cs typeface="+mj-cs"/>
              </a:rPr>
              <a:t>3- قوة الموردين وتأثيرهم على الشركة</a:t>
            </a:r>
            <a:endParaRPr lang="en-US" sz="2200" b="1" i="0" dirty="0">
              <a:solidFill>
                <a:schemeClr val="tx1"/>
              </a:solidFill>
              <a:effectLst/>
              <a:latin typeface="Söhne"/>
              <a:cs typeface="+mj-cs"/>
            </a:endParaRPr>
          </a:p>
          <a:p>
            <a:pPr algn="just" rtl="1">
              <a:lnSpc>
                <a:spcPct val="150000"/>
              </a:lnSpc>
            </a:pPr>
            <a:r>
              <a:rPr lang="ar-EG" sz="2200" b="0" i="0" dirty="0">
                <a:solidFill>
                  <a:schemeClr val="tx1"/>
                </a:solidFill>
                <a:effectLst/>
                <a:latin typeface="Söhne"/>
                <a:cs typeface="+mj-cs"/>
              </a:rPr>
              <a:t>تتعلق بقدرة الموردين على التأثير على الشركات في الصناعة من خلال تحديد الأسعار وتوفير المواد الخام أو الخدمات الأساسية.</a:t>
            </a:r>
          </a:p>
          <a:p>
            <a:pPr algn="just" rtl="1">
              <a:lnSpc>
                <a:spcPct val="150000"/>
              </a:lnSpc>
            </a:pPr>
            <a:r>
              <a:rPr lang="ar-EG" sz="2200" dirty="0">
                <a:solidFill>
                  <a:schemeClr val="tx1"/>
                </a:solidFill>
                <a:latin typeface="Tajawal ExtraBold" panose="00000800000000000000" pitchFamily="2" charset="-78"/>
                <a:cs typeface="+mj-cs"/>
              </a:rPr>
              <a:t>فرصة: </a:t>
            </a:r>
            <a:r>
              <a:rPr lang="ar-EG" sz="2200" dirty="0">
                <a:solidFill>
                  <a:schemeClr val="tx1"/>
                </a:solidFill>
              </a:rPr>
              <a:t>تعتمد نون على شبكة واسعة من الموردين المحليين والدوليين، مما يمكنها من التفاوض على أسعار جيدة والحصول على منتجات متنوعة، مما يعزز قدرتها على تقديم خيارات واسعة للعملاء.</a:t>
            </a:r>
          </a:p>
          <a:p>
            <a:pPr algn="just" rtl="1">
              <a:lnSpc>
                <a:spcPct val="150000"/>
              </a:lnSpc>
            </a:pPr>
            <a:r>
              <a:rPr lang="ar-EG" sz="2200" dirty="0">
                <a:solidFill>
                  <a:schemeClr val="tx1"/>
                </a:solidFill>
                <a:latin typeface="Tajawal ExtraBold" panose="00000800000000000000" pitchFamily="2" charset="-78"/>
                <a:cs typeface="+mj-cs"/>
              </a:rPr>
              <a:t>تهديد: </a:t>
            </a:r>
            <a:r>
              <a:rPr lang="ar-EG" sz="2200" dirty="0">
                <a:solidFill>
                  <a:schemeClr val="tx1"/>
                </a:solidFill>
              </a:rPr>
              <a:t>قد يفرض الموردون أسعاراً أعلى على المنتجات أو يواجهون مشكلات في سلاسل التوريد، مما قد يؤدي إلى ارتفاع تكاليف التشغيل أو تأخير في توصيل الطلبات، مما يضر بتجربة العملاء.</a:t>
            </a:r>
            <a:endParaRPr lang="ar-EG" sz="2200" dirty="0">
              <a:solidFill>
                <a:schemeClr val="tx1"/>
              </a:solidFill>
              <a:latin typeface="Tajawal ExtraBold" panose="00000800000000000000" pitchFamily="2" charset="-78"/>
              <a:cs typeface="+mj-cs"/>
            </a:endParaRPr>
          </a:p>
        </p:txBody>
      </p:sp>
      <p:sp>
        <p:nvSpPr>
          <p:cNvPr id="2" name="Rectangle 1">
            <a:extLst>
              <a:ext uri="{FF2B5EF4-FFF2-40B4-BE49-F238E27FC236}">
                <a16:creationId xmlns:a16="http://schemas.microsoft.com/office/drawing/2014/main" id="{85F3C2FD-37D1-2F17-7882-A7C48B508CE7}"/>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3184883198"/>
      </p:ext>
    </p:extLst>
  </p:cSld>
  <p:clrMapOvr>
    <a:masterClrMapping/>
  </p:clrMapOvr>
  <p:transition spd="slow">
    <p:comb/>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FB4F36-F74B-E6A3-92E8-C7EF2DC3E6AE}"/>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D737C3E-55A4-B488-E1BF-65F24FEA5D9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929B95D4-67AA-3BD7-EED5-67A6C4F8A48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E2768B3A-1727-334A-0362-17EA8E8A406C}"/>
              </a:ext>
            </a:extLst>
          </p:cNvPr>
          <p:cNvSpPr txBox="1"/>
          <p:nvPr/>
        </p:nvSpPr>
        <p:spPr>
          <a:xfrm>
            <a:off x="4191000" y="765124"/>
            <a:ext cx="7480299" cy="661207"/>
          </a:xfrm>
          <a:prstGeom prst="rect">
            <a:avLst/>
          </a:prstGeom>
          <a:solidFill>
            <a:srgbClr val="203E5F"/>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الخارجية الخاصة </a:t>
            </a:r>
            <a:r>
              <a:rPr lang="en-US" sz="2800" b="1" dirty="0">
                <a:solidFill>
                  <a:schemeClr val="bg1"/>
                </a:solidFill>
                <a:latin typeface="Times New Roman" panose="02020603050405020304" pitchFamily="18" charset="0"/>
                <a:cs typeface="Times New Roman" panose="02020603050405020304" pitchFamily="18" charset="0"/>
              </a:rPr>
              <a:t>Micro Environment</a:t>
            </a:r>
          </a:p>
        </p:txBody>
      </p:sp>
      <p:sp>
        <p:nvSpPr>
          <p:cNvPr id="10" name="TextBox 9">
            <a:extLst>
              <a:ext uri="{FF2B5EF4-FFF2-40B4-BE49-F238E27FC236}">
                <a16:creationId xmlns:a16="http://schemas.microsoft.com/office/drawing/2014/main" id="{0214FCFB-CA45-B038-EAF7-D1D6838F4F61}"/>
              </a:ext>
            </a:extLst>
          </p:cNvPr>
          <p:cNvSpPr txBox="1"/>
          <p:nvPr/>
        </p:nvSpPr>
        <p:spPr>
          <a:xfrm>
            <a:off x="520699" y="1555936"/>
            <a:ext cx="11150600" cy="3585982"/>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200" b="1" u="sng" dirty="0">
                <a:solidFill>
                  <a:schemeClr val="tx1"/>
                </a:solidFill>
                <a:latin typeface="Tajawal ExtraBold" panose="00000800000000000000" pitchFamily="2" charset="-78"/>
                <a:cs typeface="+mj-cs"/>
              </a:rPr>
              <a:t>تحليل القوى التنافسية الخمسة </a:t>
            </a:r>
            <a:r>
              <a:rPr lang="ar-EG" sz="2200" b="1" u="sng" dirty="0" err="1">
                <a:solidFill>
                  <a:schemeClr val="tx1"/>
                </a:solidFill>
                <a:latin typeface="Tajawal ExtraBold" panose="00000800000000000000" pitchFamily="2" charset="-78"/>
                <a:cs typeface="+mj-cs"/>
              </a:rPr>
              <a:t>لبورتر</a:t>
            </a:r>
            <a:endParaRPr lang="ar-EG" sz="2200" b="1" u="sng" dirty="0">
              <a:solidFill>
                <a:schemeClr val="tx1"/>
              </a:solidFill>
              <a:latin typeface="Tajawal ExtraBold" panose="00000800000000000000" pitchFamily="2" charset="-78"/>
              <a:cs typeface="+mj-cs"/>
            </a:endParaRPr>
          </a:p>
          <a:p>
            <a:pPr algn="just" rtl="1">
              <a:lnSpc>
                <a:spcPct val="150000"/>
              </a:lnSpc>
            </a:pPr>
            <a:r>
              <a:rPr lang="ar-EG" sz="2200" b="1" dirty="0">
                <a:solidFill>
                  <a:schemeClr val="tx1"/>
                </a:solidFill>
                <a:latin typeface="Tajawal ExtraBold" panose="00000800000000000000" pitchFamily="2" charset="-78"/>
                <a:cs typeface="+mj-cs"/>
              </a:rPr>
              <a:t>4- قوة العملاء وقدرتهم على التأثير في الأسعار</a:t>
            </a:r>
            <a:endParaRPr lang="en-US" sz="2200" b="1" i="0" dirty="0">
              <a:solidFill>
                <a:schemeClr val="tx1"/>
              </a:solidFill>
              <a:effectLst/>
              <a:latin typeface="Söhne"/>
              <a:cs typeface="+mj-cs"/>
            </a:endParaRPr>
          </a:p>
          <a:p>
            <a:pPr algn="just" rtl="1">
              <a:lnSpc>
                <a:spcPct val="150000"/>
              </a:lnSpc>
            </a:pPr>
            <a:r>
              <a:rPr lang="ar-EG" sz="2200" b="0" i="0" dirty="0">
                <a:solidFill>
                  <a:schemeClr val="tx1"/>
                </a:solidFill>
                <a:effectLst/>
                <a:latin typeface="Söhne"/>
                <a:cs typeface="+mj-cs"/>
              </a:rPr>
              <a:t>تركز على قدرة المشترين في التفاوض على الأسعار والشروط مع الشركات في الصناعة.</a:t>
            </a:r>
          </a:p>
          <a:p>
            <a:pPr algn="just" rtl="1">
              <a:lnSpc>
                <a:spcPct val="150000"/>
              </a:lnSpc>
            </a:pPr>
            <a:r>
              <a:rPr lang="ar-EG" sz="2200" dirty="0">
                <a:solidFill>
                  <a:schemeClr val="tx1"/>
                </a:solidFill>
                <a:latin typeface="Tajawal ExtraBold" panose="00000800000000000000" pitchFamily="2" charset="-78"/>
                <a:cs typeface="+mj-cs"/>
              </a:rPr>
              <a:t>فرصة: </a:t>
            </a:r>
            <a:r>
              <a:rPr lang="ar-EG" sz="2200" dirty="0">
                <a:solidFill>
                  <a:schemeClr val="tx1"/>
                </a:solidFill>
              </a:rPr>
              <a:t>مع تطور أنظمة الدفع والأمان الإلكتروني، يزداد اعتماد العملاء على منصات مثل نون، مما يعزز الطلب على خدماتها ويوفر لها قاعدة عملاء متنامية.</a:t>
            </a:r>
          </a:p>
          <a:p>
            <a:pPr algn="just" rtl="1">
              <a:lnSpc>
                <a:spcPct val="150000"/>
              </a:lnSpc>
            </a:pPr>
            <a:r>
              <a:rPr lang="ar-EG" sz="2200" dirty="0">
                <a:solidFill>
                  <a:schemeClr val="tx1"/>
                </a:solidFill>
                <a:latin typeface="Tajawal ExtraBold" panose="00000800000000000000" pitchFamily="2" charset="-78"/>
                <a:cs typeface="+mj-cs"/>
              </a:rPr>
              <a:t>تهديد: </a:t>
            </a:r>
            <a:r>
              <a:rPr lang="ar-EG" sz="2200" dirty="0">
                <a:solidFill>
                  <a:schemeClr val="tx1"/>
                </a:solidFill>
              </a:rPr>
              <a:t>العملاء في الخليج لديهم خيارات متعددة، ويمكنهم بسهولة مقارنة الأسعار والعروض بين المنصات، مما يزيد من التحديات أمام نون للحفاظ على ولاء العملاء وتقديم أسعار تنافسية باستمرار.</a:t>
            </a:r>
            <a:endParaRPr lang="ar-EG" sz="2200" dirty="0">
              <a:solidFill>
                <a:schemeClr val="tx1"/>
              </a:solidFill>
              <a:latin typeface="Tajawal ExtraBold" panose="00000800000000000000" pitchFamily="2" charset="-78"/>
              <a:cs typeface="+mj-cs"/>
            </a:endParaRPr>
          </a:p>
        </p:txBody>
      </p:sp>
      <p:sp>
        <p:nvSpPr>
          <p:cNvPr id="2" name="Rectangle 1">
            <a:extLst>
              <a:ext uri="{FF2B5EF4-FFF2-40B4-BE49-F238E27FC236}">
                <a16:creationId xmlns:a16="http://schemas.microsoft.com/office/drawing/2014/main" id="{84EEA99B-96CA-D127-2700-AEEDB76EEE96}"/>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3014305824"/>
      </p:ext>
    </p:extLst>
  </p:cSld>
  <p:clrMapOvr>
    <a:masterClrMapping/>
  </p:clrMapOvr>
  <p:transition spd="slow">
    <p:comb/>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B263F8-CD1A-7313-416F-BA788635774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4D4DCAA8-6705-D13A-E119-28BA4DBE8A5F}"/>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E2B5F19-484C-DE40-7DDD-D612A952664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791A3A39-A171-03F0-8E46-87BCDE994963}"/>
              </a:ext>
            </a:extLst>
          </p:cNvPr>
          <p:cNvSpPr txBox="1"/>
          <p:nvPr/>
        </p:nvSpPr>
        <p:spPr>
          <a:xfrm>
            <a:off x="4191000" y="765124"/>
            <a:ext cx="7480299" cy="661207"/>
          </a:xfrm>
          <a:prstGeom prst="rect">
            <a:avLst/>
          </a:prstGeom>
          <a:solidFill>
            <a:srgbClr val="203E5F"/>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الخارجية الخاصة </a:t>
            </a:r>
            <a:r>
              <a:rPr lang="en-US" sz="2800" b="1" dirty="0">
                <a:solidFill>
                  <a:schemeClr val="bg1"/>
                </a:solidFill>
                <a:latin typeface="Times New Roman" panose="02020603050405020304" pitchFamily="18" charset="0"/>
                <a:cs typeface="Times New Roman" panose="02020603050405020304" pitchFamily="18" charset="0"/>
              </a:rPr>
              <a:t>Micro Environment</a:t>
            </a:r>
          </a:p>
        </p:txBody>
      </p:sp>
      <p:sp>
        <p:nvSpPr>
          <p:cNvPr id="10" name="TextBox 9">
            <a:extLst>
              <a:ext uri="{FF2B5EF4-FFF2-40B4-BE49-F238E27FC236}">
                <a16:creationId xmlns:a16="http://schemas.microsoft.com/office/drawing/2014/main" id="{A62A59C3-8C3B-C059-11BF-08EB690EF401}"/>
              </a:ext>
            </a:extLst>
          </p:cNvPr>
          <p:cNvSpPr txBox="1"/>
          <p:nvPr/>
        </p:nvSpPr>
        <p:spPr>
          <a:xfrm>
            <a:off x="520699" y="1555936"/>
            <a:ext cx="11150600" cy="3585982"/>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200" b="1" u="sng" dirty="0">
                <a:solidFill>
                  <a:schemeClr val="tx1"/>
                </a:solidFill>
                <a:latin typeface="Tajawal ExtraBold" panose="00000800000000000000" pitchFamily="2" charset="-78"/>
                <a:cs typeface="+mj-cs"/>
              </a:rPr>
              <a:t>تحليل القوى التنافسية الخمسة </a:t>
            </a:r>
            <a:r>
              <a:rPr lang="ar-EG" sz="2200" b="1" u="sng" dirty="0" err="1">
                <a:solidFill>
                  <a:schemeClr val="tx1"/>
                </a:solidFill>
                <a:latin typeface="Tajawal ExtraBold" panose="00000800000000000000" pitchFamily="2" charset="-78"/>
                <a:cs typeface="+mj-cs"/>
              </a:rPr>
              <a:t>لبورتر</a:t>
            </a:r>
            <a:endParaRPr lang="ar-EG" sz="2200" b="1" u="sng" dirty="0">
              <a:solidFill>
                <a:schemeClr val="tx1"/>
              </a:solidFill>
              <a:latin typeface="Tajawal ExtraBold" panose="00000800000000000000" pitchFamily="2" charset="-78"/>
              <a:cs typeface="+mj-cs"/>
            </a:endParaRPr>
          </a:p>
          <a:p>
            <a:pPr algn="just" rtl="1">
              <a:lnSpc>
                <a:spcPct val="150000"/>
              </a:lnSpc>
            </a:pPr>
            <a:r>
              <a:rPr lang="ar-EG" sz="2200" b="1" dirty="0">
                <a:solidFill>
                  <a:schemeClr val="tx1"/>
                </a:solidFill>
                <a:latin typeface="Tajawal ExtraBold" panose="00000800000000000000" pitchFamily="2" charset="-78"/>
                <a:cs typeface="+mj-cs"/>
              </a:rPr>
              <a:t>5- تهديد المنتجات البديلة وتأثيرها على الطلب</a:t>
            </a:r>
            <a:endParaRPr lang="en-US" sz="2200" b="1" i="0" dirty="0">
              <a:solidFill>
                <a:schemeClr val="tx1"/>
              </a:solidFill>
              <a:effectLst/>
              <a:latin typeface="Söhne"/>
              <a:cs typeface="+mj-cs"/>
            </a:endParaRPr>
          </a:p>
          <a:p>
            <a:pPr algn="just" rtl="1">
              <a:lnSpc>
                <a:spcPct val="150000"/>
              </a:lnSpc>
            </a:pPr>
            <a:r>
              <a:rPr lang="ar-EG" sz="2200" b="0" i="0" dirty="0">
                <a:solidFill>
                  <a:schemeClr val="tx1"/>
                </a:solidFill>
                <a:effectLst/>
                <a:latin typeface="Söhne"/>
                <a:cs typeface="+mj-cs"/>
              </a:rPr>
              <a:t>تشير إلى قدرة المستهلكين على التبديل إلى منتج أو خدمة بديلة لتلبية نفس الحاجة. </a:t>
            </a:r>
          </a:p>
          <a:p>
            <a:pPr algn="just" rtl="1">
              <a:lnSpc>
                <a:spcPct val="150000"/>
              </a:lnSpc>
            </a:pPr>
            <a:r>
              <a:rPr lang="ar-EG" sz="2200" dirty="0">
                <a:solidFill>
                  <a:schemeClr val="tx1"/>
                </a:solidFill>
                <a:latin typeface="Tajawal ExtraBold" panose="00000800000000000000" pitchFamily="2" charset="-78"/>
                <a:cs typeface="+mj-cs"/>
              </a:rPr>
              <a:t>فرصة: </a:t>
            </a:r>
            <a:r>
              <a:rPr lang="ar-EG" sz="2200" dirty="0">
                <a:solidFill>
                  <a:schemeClr val="tx1"/>
                </a:solidFill>
              </a:rPr>
              <a:t>في بعض الفئات، مثل الإلكترونيات والمنتجات المنزلية، لا تزال التجارة الإلكترونية تقدم خيارات أفضل من المتاجر التقليدية، مما يمنح نون ميزة تنافسية ويشجع العملاء على الاعتماد على منصتها.</a:t>
            </a:r>
          </a:p>
          <a:p>
            <a:pPr algn="just" rtl="1">
              <a:lnSpc>
                <a:spcPct val="150000"/>
              </a:lnSpc>
            </a:pPr>
            <a:r>
              <a:rPr lang="ar-EG" sz="2200" dirty="0">
                <a:solidFill>
                  <a:schemeClr val="tx1"/>
                </a:solidFill>
                <a:latin typeface="Tajawal ExtraBold" panose="00000800000000000000" pitchFamily="2" charset="-78"/>
                <a:cs typeface="+mj-cs"/>
              </a:rPr>
              <a:t>تهديد: </a:t>
            </a:r>
            <a:r>
              <a:rPr lang="ar-EG" sz="2200" dirty="0">
                <a:solidFill>
                  <a:schemeClr val="tx1"/>
                </a:solidFill>
              </a:rPr>
              <a:t>بعض العملاء باتوا يعتمدون على منصات مثل إنستغرام وواتساب لشراء المنتجات مباشرة من الموردين، مما قد يقلل من حصة نون في السوق، خاصة في فئات مثل الأزياء والمستحضرات التجميلية.</a:t>
            </a:r>
            <a:endParaRPr lang="ar-EG" sz="2200" dirty="0">
              <a:solidFill>
                <a:schemeClr val="tx1"/>
              </a:solidFill>
              <a:latin typeface="Tajawal ExtraBold" panose="00000800000000000000" pitchFamily="2" charset="-78"/>
              <a:cs typeface="+mj-cs"/>
            </a:endParaRPr>
          </a:p>
        </p:txBody>
      </p:sp>
      <p:sp>
        <p:nvSpPr>
          <p:cNvPr id="2" name="Rectangle 1">
            <a:extLst>
              <a:ext uri="{FF2B5EF4-FFF2-40B4-BE49-F238E27FC236}">
                <a16:creationId xmlns:a16="http://schemas.microsoft.com/office/drawing/2014/main" id="{88354014-E563-3500-42BF-3509FE0C8607}"/>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1253441963"/>
      </p:ext>
    </p:extLst>
  </p:cSld>
  <p:clrMapOvr>
    <a:masterClrMapping/>
  </p:clrMapOvr>
  <p:transition spd="slow">
    <p:comb/>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D05991-52AC-8E8D-6630-B69C4A61F91C}"/>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1290DCA-946E-7EFF-9219-EC91403EDDD2}"/>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C4DDF393-171D-3847-1854-D570FA0563A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0331F940-FA88-0179-5F13-816813C90C99}"/>
              </a:ext>
            </a:extLst>
          </p:cNvPr>
          <p:cNvSpPr txBox="1"/>
          <p:nvPr/>
        </p:nvSpPr>
        <p:spPr>
          <a:xfrm>
            <a:off x="4305300" y="765124"/>
            <a:ext cx="7365999" cy="660758"/>
          </a:xfrm>
          <a:prstGeom prst="rect">
            <a:avLst/>
          </a:prstGeom>
          <a:solidFill>
            <a:srgbClr val="7030A0"/>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الداخلية للمنظمة</a:t>
            </a:r>
            <a:r>
              <a:rPr lang="en-US" sz="2800" b="1" dirty="0">
                <a:solidFill>
                  <a:schemeClr val="bg1"/>
                </a:solidFill>
                <a:latin typeface="Tajawal Medium" panose="00000600000000000000" pitchFamily="2" charset="-78"/>
                <a:cs typeface="+mj-cs"/>
              </a:rPr>
              <a:t> </a:t>
            </a:r>
            <a:r>
              <a:rPr lang="en-US" sz="2800" b="1" dirty="0">
                <a:solidFill>
                  <a:schemeClr val="bg1"/>
                </a:solidFill>
                <a:latin typeface="Times New Roman" panose="02020603050405020304" pitchFamily="18" charset="0"/>
                <a:cs typeface="Times New Roman" panose="02020603050405020304" pitchFamily="18" charset="0"/>
              </a:rPr>
              <a:t>Internal Environment</a:t>
            </a:r>
            <a:r>
              <a:rPr lang="en-US" sz="2800" b="1" dirty="0">
                <a:solidFill>
                  <a:schemeClr val="bg1"/>
                </a:solidFill>
                <a:latin typeface="Tajawal Medium" panose="00000600000000000000" pitchFamily="2" charset="-78"/>
                <a:cs typeface="+mj-cs"/>
              </a:rPr>
              <a:t> </a:t>
            </a:r>
          </a:p>
        </p:txBody>
      </p:sp>
      <p:sp>
        <p:nvSpPr>
          <p:cNvPr id="10" name="TextBox 9">
            <a:extLst>
              <a:ext uri="{FF2B5EF4-FFF2-40B4-BE49-F238E27FC236}">
                <a16:creationId xmlns:a16="http://schemas.microsoft.com/office/drawing/2014/main" id="{2B5291B4-2050-F18A-58CA-F1FD3C896E46}"/>
              </a:ext>
            </a:extLst>
          </p:cNvPr>
          <p:cNvSpPr txBox="1"/>
          <p:nvPr/>
        </p:nvSpPr>
        <p:spPr>
          <a:xfrm>
            <a:off x="520699" y="1555936"/>
            <a:ext cx="11150600" cy="4648196"/>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latin typeface="Tajawal ExtraBold" panose="00000800000000000000" pitchFamily="2" charset="-78"/>
                <a:cs typeface="+mj-cs"/>
              </a:rPr>
              <a:t>تحليل </a:t>
            </a:r>
            <a:r>
              <a:rPr lang="en-US" sz="2400" b="1" u="sng" dirty="0">
                <a:latin typeface="Times New Roman" panose="02020603050405020304" pitchFamily="18" charset="0"/>
                <a:cs typeface="Times New Roman" panose="02020603050405020304" pitchFamily="18" charset="0"/>
              </a:rPr>
              <a:t>VRIO</a:t>
            </a:r>
            <a:r>
              <a:rPr lang="en-US" sz="2400" b="1" u="sng" dirty="0">
                <a:latin typeface="Tajawal ExtraBold" panose="00000800000000000000" pitchFamily="2" charset="-78"/>
                <a:cs typeface="+mj-cs"/>
              </a:rPr>
              <a:t> </a:t>
            </a:r>
            <a:endParaRPr lang="ar-EG" sz="2400" b="1" u="sng" dirty="0">
              <a:latin typeface="Tajawal ExtraBold" panose="00000800000000000000" pitchFamily="2" charset="-78"/>
              <a:cs typeface="+mj-cs"/>
            </a:endParaRPr>
          </a:p>
          <a:p>
            <a:pPr algn="just" rtl="1">
              <a:lnSpc>
                <a:spcPct val="150000"/>
              </a:lnSpc>
            </a:pPr>
            <a:r>
              <a:rPr lang="ar-EG" sz="2200" dirty="0">
                <a:latin typeface="Tajawal ExtraBold" panose="00000800000000000000" pitchFamily="2" charset="-78"/>
                <a:cs typeface="+mj-cs"/>
              </a:rPr>
              <a:t>هو إطار تحليلي يُستخدم لتقييم الموارد الداخلية للشركة وتحديد ما إذا كانت تتمتع بميزة تنافسية مستدامة أو لا. يعتمد التحليل على أربعة عناصر رئيسية كما يلي:</a:t>
            </a:r>
          </a:p>
          <a:p>
            <a:pPr algn="just" rtl="1">
              <a:lnSpc>
                <a:spcPct val="150000"/>
              </a:lnSpc>
            </a:pPr>
            <a:r>
              <a:rPr lang="ar-EG" sz="2200" b="1" dirty="0">
                <a:latin typeface="Tajawal ExtraBold" panose="00000800000000000000" pitchFamily="2" charset="-78"/>
                <a:cs typeface="+mj-cs"/>
              </a:rPr>
              <a:t>1- قيمة  </a:t>
            </a:r>
            <a:r>
              <a:rPr lang="en-US" sz="2200" b="1" dirty="0">
                <a:latin typeface="Times New Roman" panose="02020603050405020304" pitchFamily="18" charset="0"/>
                <a:cs typeface="Times New Roman" panose="02020603050405020304" pitchFamily="18" charset="0"/>
              </a:rPr>
              <a:t>Value</a:t>
            </a:r>
            <a:endParaRPr lang="ar-EG" sz="2200" b="1" dirty="0">
              <a:latin typeface="Times New Roman" panose="02020603050405020304" pitchFamily="18" charset="0"/>
              <a:cs typeface="Times New Roman" panose="02020603050405020304" pitchFamily="18" charset="0"/>
            </a:endParaRPr>
          </a:p>
          <a:p>
            <a:pPr algn="just" rtl="1">
              <a:lnSpc>
                <a:spcPct val="150000"/>
              </a:lnSpc>
            </a:pPr>
            <a:r>
              <a:rPr lang="ar-EG" sz="2200" dirty="0">
                <a:latin typeface="Tajawal ExtraBold" panose="00000800000000000000" pitchFamily="2" charset="-78"/>
                <a:cs typeface="+mj-cs"/>
              </a:rPr>
              <a:t>هل توفر الموارد الداخلية للشركة قيمة متميزة أو فوائد مهمة؟ بمعنى آخر، هل تمكّن الموارد الداخلية للشركة من تحقيق ميزة تنافسية من خلال توفير منتجات أو خدمات متميزة أو من خلال تلبية احتياجات العملاء بشكل أفضل من المنافسين؟</a:t>
            </a:r>
          </a:p>
          <a:p>
            <a:pPr algn="just" rtl="1">
              <a:lnSpc>
                <a:spcPct val="150000"/>
              </a:lnSpc>
            </a:pPr>
            <a:r>
              <a:rPr lang="ar-EG" sz="2200" b="1" dirty="0">
                <a:latin typeface="Tajawal ExtraBold" panose="00000800000000000000" pitchFamily="2" charset="-78"/>
                <a:cs typeface="+mj-cs"/>
              </a:rPr>
              <a:t>2- ندرة </a:t>
            </a:r>
            <a:r>
              <a:rPr lang="en-US" sz="2200" b="1" dirty="0">
                <a:latin typeface="Times New Roman" panose="02020603050405020304" pitchFamily="18" charset="0"/>
                <a:cs typeface="Times New Roman" panose="02020603050405020304" pitchFamily="18" charset="0"/>
              </a:rPr>
              <a:t>Rarity</a:t>
            </a:r>
          </a:p>
          <a:p>
            <a:pPr algn="just" rtl="1">
              <a:lnSpc>
                <a:spcPct val="150000"/>
              </a:lnSpc>
            </a:pPr>
            <a:r>
              <a:rPr lang="ar-EG" sz="2200" dirty="0">
                <a:latin typeface="Tajawal ExtraBold" panose="00000800000000000000" pitchFamily="2" charset="-78"/>
                <a:cs typeface="+mj-cs"/>
              </a:rPr>
              <a:t>هل تمتلك الشركة موارد فريدة ونادرة لا يملكها المنافسون؟ يجب أن تكون الموارد الداخلية الخاصة بالشركة نادرة بما يكفي لتعطيها ميزة على المنافسين، حيث لا يستطيعون بسهولة تكرارها أو استبدالها.</a:t>
            </a:r>
          </a:p>
        </p:txBody>
      </p:sp>
      <p:sp>
        <p:nvSpPr>
          <p:cNvPr id="2" name="Rectangle 1">
            <a:extLst>
              <a:ext uri="{FF2B5EF4-FFF2-40B4-BE49-F238E27FC236}">
                <a16:creationId xmlns:a16="http://schemas.microsoft.com/office/drawing/2014/main" id="{5514BF22-4489-E0F5-700D-E506474A0FF9}"/>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1577303241"/>
      </p:ext>
    </p:extLst>
  </p:cSld>
  <p:clrMapOvr>
    <a:masterClrMapping/>
  </p:clrMapOvr>
  <p:transition spd="slow">
    <p:comb/>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0B911A-BD9C-59A4-F41B-5BFA95E8AF5A}"/>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6D3960A-B1AC-C056-22CB-A5EEA5C053CE}"/>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4BB19E11-93A2-8417-45A8-8D28587FEF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442DFDA6-70A2-CFA1-BB4F-0705E17585CF}"/>
              </a:ext>
            </a:extLst>
          </p:cNvPr>
          <p:cNvSpPr txBox="1"/>
          <p:nvPr/>
        </p:nvSpPr>
        <p:spPr>
          <a:xfrm>
            <a:off x="4305300" y="765124"/>
            <a:ext cx="7365999" cy="660758"/>
          </a:xfrm>
          <a:prstGeom prst="rect">
            <a:avLst/>
          </a:prstGeom>
          <a:solidFill>
            <a:srgbClr val="7030A0"/>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الداخلية للمنظمة</a:t>
            </a:r>
            <a:r>
              <a:rPr lang="en-US" sz="2800" b="1" dirty="0">
                <a:solidFill>
                  <a:schemeClr val="bg1"/>
                </a:solidFill>
                <a:latin typeface="Tajawal Medium" panose="00000600000000000000" pitchFamily="2" charset="-78"/>
                <a:cs typeface="+mj-cs"/>
              </a:rPr>
              <a:t> </a:t>
            </a:r>
            <a:r>
              <a:rPr lang="en-US" sz="2800" b="1" dirty="0">
                <a:solidFill>
                  <a:schemeClr val="bg1"/>
                </a:solidFill>
                <a:latin typeface="Times New Roman" panose="02020603050405020304" pitchFamily="18" charset="0"/>
                <a:cs typeface="Times New Roman" panose="02020603050405020304" pitchFamily="18" charset="0"/>
              </a:rPr>
              <a:t>Internal Environment</a:t>
            </a:r>
            <a:r>
              <a:rPr lang="en-US" sz="2800" b="1" dirty="0">
                <a:solidFill>
                  <a:schemeClr val="bg1"/>
                </a:solidFill>
                <a:latin typeface="Tajawal Medium" panose="00000600000000000000" pitchFamily="2" charset="-78"/>
                <a:cs typeface="+mj-cs"/>
              </a:rPr>
              <a:t> </a:t>
            </a:r>
          </a:p>
        </p:txBody>
      </p:sp>
      <p:sp>
        <p:nvSpPr>
          <p:cNvPr id="10" name="TextBox 9">
            <a:extLst>
              <a:ext uri="{FF2B5EF4-FFF2-40B4-BE49-F238E27FC236}">
                <a16:creationId xmlns:a16="http://schemas.microsoft.com/office/drawing/2014/main" id="{09381E33-073C-6E93-3F25-28E617C49B7D}"/>
              </a:ext>
            </a:extLst>
          </p:cNvPr>
          <p:cNvSpPr txBox="1"/>
          <p:nvPr/>
        </p:nvSpPr>
        <p:spPr>
          <a:xfrm>
            <a:off x="520699" y="1555936"/>
            <a:ext cx="11150600" cy="414036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latin typeface="Tajawal ExtraBold" panose="00000800000000000000" pitchFamily="2" charset="-78"/>
                <a:cs typeface="+mj-cs"/>
              </a:rPr>
              <a:t>تحليل </a:t>
            </a:r>
            <a:r>
              <a:rPr lang="en-US" sz="2400" b="1" u="sng" dirty="0">
                <a:latin typeface="Times New Roman" panose="02020603050405020304" pitchFamily="18" charset="0"/>
                <a:cs typeface="Times New Roman" panose="02020603050405020304" pitchFamily="18" charset="0"/>
              </a:rPr>
              <a:t>VRIO</a:t>
            </a:r>
            <a:r>
              <a:rPr lang="en-US" sz="2400" b="1" u="sng" dirty="0">
                <a:latin typeface="Tajawal ExtraBold" panose="00000800000000000000" pitchFamily="2" charset="-78"/>
                <a:cs typeface="+mj-cs"/>
              </a:rPr>
              <a:t> </a:t>
            </a:r>
            <a:endParaRPr lang="ar-EG" sz="2400" b="1" u="sng" dirty="0">
              <a:latin typeface="Tajawal ExtraBold" panose="00000800000000000000" pitchFamily="2" charset="-78"/>
              <a:cs typeface="+mj-cs"/>
            </a:endParaRPr>
          </a:p>
          <a:p>
            <a:pPr algn="just" rtl="1">
              <a:lnSpc>
                <a:spcPct val="150000"/>
              </a:lnSpc>
            </a:pPr>
            <a:r>
              <a:rPr lang="ar-EG" sz="2200" b="1" dirty="0">
                <a:latin typeface="Tajawal ExtraBold" panose="00000800000000000000" pitchFamily="2" charset="-78"/>
                <a:cs typeface="+mj-cs"/>
              </a:rPr>
              <a:t>3- القابلية للتقليد </a:t>
            </a:r>
            <a:r>
              <a:rPr lang="en-US" sz="2200" b="1" dirty="0">
                <a:latin typeface="Times New Roman" panose="02020603050405020304" pitchFamily="18" charset="0"/>
                <a:cs typeface="Times New Roman" panose="02020603050405020304" pitchFamily="18" charset="0"/>
              </a:rPr>
              <a:t>Imitability</a:t>
            </a:r>
          </a:p>
          <a:p>
            <a:pPr algn="just" rtl="1">
              <a:lnSpc>
                <a:spcPct val="150000"/>
              </a:lnSpc>
            </a:pPr>
            <a:r>
              <a:rPr lang="ar-EG" sz="2200" dirty="0">
                <a:latin typeface="Tajawal ExtraBold" panose="00000800000000000000" pitchFamily="2" charset="-78"/>
                <a:cs typeface="+mj-cs"/>
              </a:rPr>
              <a:t>هل يصعب على المنافسين تقليد أو استنساخ الموارد الداخلية للشركة؟ يعتمد ذلك على عوامل مثل براءات الاختراع، والمعرفة الخاصة، والعلاقات التجارية، والتكنولوجيا المتقدمة التي تتمتع بها الشركة.</a:t>
            </a:r>
          </a:p>
          <a:p>
            <a:pPr algn="just" rtl="1">
              <a:lnSpc>
                <a:spcPct val="150000"/>
              </a:lnSpc>
            </a:pPr>
            <a:r>
              <a:rPr lang="ar-EG" sz="2200" b="1" dirty="0">
                <a:latin typeface="Tajawal ExtraBold" panose="00000800000000000000" pitchFamily="2" charset="-78"/>
                <a:cs typeface="+mj-cs"/>
              </a:rPr>
              <a:t>4- التنظيم </a:t>
            </a:r>
            <a:r>
              <a:rPr lang="en-US" sz="2200" b="1" dirty="0">
                <a:latin typeface="Times New Roman" panose="02020603050405020304" pitchFamily="18" charset="0"/>
                <a:cs typeface="Times New Roman" panose="02020603050405020304" pitchFamily="18" charset="0"/>
              </a:rPr>
              <a:t>Organization</a:t>
            </a:r>
          </a:p>
          <a:p>
            <a:pPr algn="just" rtl="1">
              <a:lnSpc>
                <a:spcPct val="150000"/>
              </a:lnSpc>
            </a:pPr>
            <a:r>
              <a:rPr lang="ar-EG" sz="2200" dirty="0">
                <a:latin typeface="Tajawal ExtraBold" panose="00000800000000000000" pitchFamily="2" charset="-78"/>
                <a:cs typeface="+mj-cs"/>
              </a:rPr>
              <a:t>هل الشركة قادرة على تنظيم وإدارة الموارد الداخلية بشكل فعال لتحقيق القيمة والندرة وصعوبة التقليد؟ يعني ذلك أنه يجب أن تكون الشركة قادرة على الاستفادة الكاملة من مواردها وتنظيمها بشكل يسمح بتحقيق المزايا التنافسية.</a:t>
            </a:r>
            <a:endParaRPr lang="en-US" sz="2200" dirty="0">
              <a:latin typeface="Tajawal ExtraBold" panose="00000800000000000000" pitchFamily="2" charset="-78"/>
              <a:cs typeface="+mj-cs"/>
            </a:endParaRPr>
          </a:p>
          <a:p>
            <a:pPr algn="just" rtl="1">
              <a:lnSpc>
                <a:spcPct val="150000"/>
              </a:lnSpc>
            </a:pPr>
            <a:endParaRPr lang="ar-EG" sz="2200" dirty="0">
              <a:latin typeface="Tajawal ExtraBold" panose="00000800000000000000" pitchFamily="2" charset="-78"/>
              <a:cs typeface="+mj-cs"/>
            </a:endParaRPr>
          </a:p>
        </p:txBody>
      </p:sp>
      <p:sp>
        <p:nvSpPr>
          <p:cNvPr id="2" name="Rectangle 1">
            <a:extLst>
              <a:ext uri="{FF2B5EF4-FFF2-40B4-BE49-F238E27FC236}">
                <a16:creationId xmlns:a16="http://schemas.microsoft.com/office/drawing/2014/main" id="{5D6C5941-57AF-981D-3CC0-2FFDC0ABB77E}"/>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921725800"/>
      </p:ext>
    </p:extLst>
  </p:cSld>
  <p:clrMapOvr>
    <a:masterClrMapping/>
  </p:clrMapOvr>
  <p:transition spd="slow">
    <p:comb/>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5235B3-B423-ACDA-A67E-E0E9961C1206}"/>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DF60035-7C4F-B00B-E746-42FE5DF3432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D196ECD8-8C20-C9F8-CDF5-94213CECE63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2917D741-20C7-F949-C585-1E137ED680AA}"/>
              </a:ext>
            </a:extLst>
          </p:cNvPr>
          <p:cNvSpPr txBox="1"/>
          <p:nvPr/>
        </p:nvSpPr>
        <p:spPr>
          <a:xfrm>
            <a:off x="4305300" y="765124"/>
            <a:ext cx="7365999" cy="660758"/>
          </a:xfrm>
          <a:prstGeom prst="rect">
            <a:avLst/>
          </a:prstGeom>
          <a:solidFill>
            <a:srgbClr val="7030A0"/>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الداخلية للمنظمة</a:t>
            </a:r>
            <a:r>
              <a:rPr lang="en-US" sz="2800" b="1" dirty="0">
                <a:solidFill>
                  <a:schemeClr val="bg1"/>
                </a:solidFill>
                <a:latin typeface="Tajawal Medium" panose="00000600000000000000" pitchFamily="2" charset="-78"/>
                <a:cs typeface="+mj-cs"/>
              </a:rPr>
              <a:t> </a:t>
            </a:r>
            <a:r>
              <a:rPr lang="en-US" sz="2800" b="1" dirty="0">
                <a:solidFill>
                  <a:schemeClr val="bg1"/>
                </a:solidFill>
                <a:latin typeface="Times New Roman" panose="02020603050405020304" pitchFamily="18" charset="0"/>
                <a:cs typeface="Times New Roman" panose="02020603050405020304" pitchFamily="18" charset="0"/>
              </a:rPr>
              <a:t>Internal Environment</a:t>
            </a:r>
            <a:r>
              <a:rPr lang="en-US" sz="2800" b="1" dirty="0">
                <a:solidFill>
                  <a:schemeClr val="bg1"/>
                </a:solidFill>
                <a:latin typeface="Tajawal Medium" panose="00000600000000000000" pitchFamily="2" charset="-78"/>
                <a:cs typeface="+mj-cs"/>
              </a:rPr>
              <a:t> </a:t>
            </a:r>
          </a:p>
        </p:txBody>
      </p:sp>
      <p:sp>
        <p:nvSpPr>
          <p:cNvPr id="10" name="TextBox 9">
            <a:extLst>
              <a:ext uri="{FF2B5EF4-FFF2-40B4-BE49-F238E27FC236}">
                <a16:creationId xmlns:a16="http://schemas.microsoft.com/office/drawing/2014/main" id="{FA911887-1A3F-A5DE-8212-21E33A223D4D}"/>
              </a:ext>
            </a:extLst>
          </p:cNvPr>
          <p:cNvSpPr txBox="1"/>
          <p:nvPr/>
        </p:nvSpPr>
        <p:spPr>
          <a:xfrm>
            <a:off x="520699" y="1555936"/>
            <a:ext cx="11150600" cy="261687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latin typeface="Tajawal ExtraBold" panose="00000800000000000000" pitchFamily="2" charset="-78"/>
                <a:cs typeface="+mj-cs"/>
              </a:rPr>
              <a:t>تحليل </a:t>
            </a:r>
            <a:r>
              <a:rPr lang="en-US" sz="2400" b="1" u="sng" dirty="0">
                <a:latin typeface="Times New Roman" panose="02020603050405020304" pitchFamily="18" charset="0"/>
                <a:cs typeface="Times New Roman" panose="02020603050405020304" pitchFamily="18" charset="0"/>
              </a:rPr>
              <a:t>VRIO</a:t>
            </a:r>
            <a:r>
              <a:rPr lang="en-US" sz="2400" b="1" u="sng" dirty="0">
                <a:latin typeface="Tajawal ExtraBold" panose="00000800000000000000" pitchFamily="2" charset="-78"/>
                <a:cs typeface="+mj-cs"/>
              </a:rPr>
              <a:t> </a:t>
            </a:r>
            <a:endParaRPr lang="ar-EG" sz="2400" b="1" u="sng" dirty="0">
              <a:latin typeface="Tajawal ExtraBold" panose="00000800000000000000" pitchFamily="2" charset="-78"/>
              <a:cs typeface="+mj-cs"/>
            </a:endParaRPr>
          </a:p>
          <a:p>
            <a:pPr algn="just" rtl="1">
              <a:lnSpc>
                <a:spcPct val="150000"/>
              </a:lnSpc>
            </a:pPr>
            <a:r>
              <a:rPr lang="ar-EG" sz="2200" dirty="0">
                <a:latin typeface="Tajawal ExtraBold" panose="00000800000000000000" pitchFamily="2" charset="-78"/>
                <a:cs typeface="+mj-cs"/>
              </a:rPr>
              <a:t>باستخدام تحليل </a:t>
            </a:r>
            <a:r>
              <a:rPr lang="en-US" sz="2200" dirty="0">
                <a:latin typeface="Times New Roman" panose="02020603050405020304" pitchFamily="18" charset="0"/>
                <a:cs typeface="Times New Roman" panose="02020603050405020304" pitchFamily="18" charset="0"/>
              </a:rPr>
              <a:t>VRIO</a:t>
            </a:r>
            <a:r>
              <a:rPr lang="en-US" sz="2200" dirty="0">
                <a:latin typeface="Tajawal ExtraBold" panose="00000800000000000000" pitchFamily="2" charset="-78"/>
                <a:cs typeface="+mj-cs"/>
              </a:rPr>
              <a:t>، </a:t>
            </a:r>
            <a:r>
              <a:rPr lang="ar-EG" sz="2200" dirty="0">
                <a:latin typeface="Tajawal ExtraBold" panose="00000800000000000000" pitchFamily="2" charset="-78"/>
                <a:cs typeface="+mj-cs"/>
              </a:rPr>
              <a:t>يمكن للشركة تقييم الموارد الداخلية المتاحة لديها وتحديد الموارد التي تمثل نقطة بالنسبة لها وتحديد النقاط التي تمثل نقاط الضعف. إذا كانت الموارد الداخلية تحقق جميع العناصر الأربعة (قيمة ونادرة وغير قابلة للتقليد ومنظمة)، فإنها تعتبر مصدراً للميزة التنافسية المستدامة. وبالتالي، يمكن للشركة توظيف هذه الموارد بشكل استراتيجي لتحقيق النجاح في السوق الرقمي.</a:t>
            </a:r>
          </a:p>
        </p:txBody>
      </p:sp>
      <p:sp>
        <p:nvSpPr>
          <p:cNvPr id="2" name="Rectangle 1">
            <a:extLst>
              <a:ext uri="{FF2B5EF4-FFF2-40B4-BE49-F238E27FC236}">
                <a16:creationId xmlns:a16="http://schemas.microsoft.com/office/drawing/2014/main" id="{DFA83BDF-E173-FA42-2229-C7820D0777BC}"/>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2011692661"/>
      </p:ext>
    </p:extLst>
  </p:cSld>
  <p:clrMapOvr>
    <a:masterClrMapping/>
  </p:clrMapOvr>
  <p:transition spd="slow">
    <p:comb/>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168060-FFAF-030C-991D-AD13F8B908B4}"/>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340EA512-6106-99D4-357E-F3FBA2B23840}"/>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350E7FE6-7D43-68FD-FBB9-D133E3E1462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498F9C6B-2287-DD5B-2233-58E24AC3C8EB}"/>
              </a:ext>
            </a:extLst>
          </p:cNvPr>
          <p:cNvSpPr txBox="1"/>
          <p:nvPr/>
        </p:nvSpPr>
        <p:spPr>
          <a:xfrm>
            <a:off x="4305300" y="765124"/>
            <a:ext cx="7365999" cy="660758"/>
          </a:xfrm>
          <a:prstGeom prst="rect">
            <a:avLst/>
          </a:prstGeom>
          <a:solidFill>
            <a:srgbClr val="7030A0"/>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الداخلية للمنظمة</a:t>
            </a:r>
            <a:r>
              <a:rPr lang="en-US" sz="2800" b="1" dirty="0">
                <a:solidFill>
                  <a:schemeClr val="bg1"/>
                </a:solidFill>
                <a:latin typeface="Tajawal Medium" panose="00000600000000000000" pitchFamily="2" charset="-78"/>
                <a:cs typeface="+mj-cs"/>
              </a:rPr>
              <a:t> </a:t>
            </a:r>
            <a:r>
              <a:rPr lang="en-US" sz="2800" b="1" dirty="0">
                <a:solidFill>
                  <a:schemeClr val="bg1"/>
                </a:solidFill>
                <a:latin typeface="Times New Roman" panose="02020603050405020304" pitchFamily="18" charset="0"/>
                <a:cs typeface="Times New Roman" panose="02020603050405020304" pitchFamily="18" charset="0"/>
              </a:rPr>
              <a:t>Internal Environment</a:t>
            </a:r>
            <a:r>
              <a:rPr lang="en-US" sz="2800" b="1" dirty="0">
                <a:solidFill>
                  <a:schemeClr val="bg1"/>
                </a:solidFill>
                <a:latin typeface="Tajawal Medium" panose="00000600000000000000" pitchFamily="2" charset="-78"/>
                <a:cs typeface="+mj-cs"/>
              </a:rPr>
              <a:t> </a:t>
            </a:r>
          </a:p>
        </p:txBody>
      </p:sp>
      <p:sp>
        <p:nvSpPr>
          <p:cNvPr id="10" name="TextBox 9">
            <a:extLst>
              <a:ext uri="{FF2B5EF4-FFF2-40B4-BE49-F238E27FC236}">
                <a16:creationId xmlns:a16="http://schemas.microsoft.com/office/drawing/2014/main" id="{D878D938-56D6-9414-8E69-3AC83A6D9B70}"/>
              </a:ext>
            </a:extLst>
          </p:cNvPr>
          <p:cNvSpPr txBox="1"/>
          <p:nvPr/>
        </p:nvSpPr>
        <p:spPr>
          <a:xfrm>
            <a:off x="520699" y="1555936"/>
            <a:ext cx="11150600" cy="414036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latin typeface="Tajawal ExtraBold" panose="00000800000000000000" pitchFamily="2" charset="-78"/>
                <a:cs typeface="+mj-cs"/>
              </a:rPr>
              <a:t>مثال على تحليل</a:t>
            </a:r>
            <a:r>
              <a:rPr lang="en-US" sz="2400" b="1" u="sng" dirty="0">
                <a:latin typeface="Times New Roman" panose="02020603050405020304" pitchFamily="18" charset="0"/>
                <a:cs typeface="Times New Roman" panose="02020603050405020304" pitchFamily="18" charset="0"/>
              </a:rPr>
              <a:t>VRIO</a:t>
            </a:r>
            <a:r>
              <a:rPr lang="en-US" sz="2400" b="1" u="sng" dirty="0">
                <a:latin typeface="Tajawal ExtraBold" panose="00000800000000000000" pitchFamily="2" charset="-78"/>
                <a:cs typeface="+mj-cs"/>
              </a:rPr>
              <a:t> </a:t>
            </a:r>
          </a:p>
          <a:p>
            <a:pPr algn="just" rtl="1">
              <a:lnSpc>
                <a:spcPct val="150000"/>
              </a:lnSpc>
            </a:pPr>
            <a:r>
              <a:rPr lang="ar-EG" sz="2200" dirty="0">
                <a:latin typeface="Tajawal ExtraBold" panose="00000800000000000000" pitchFamily="2" charset="-78"/>
                <a:cs typeface="+mj-cs"/>
              </a:rPr>
              <a:t> 1- القيمة</a:t>
            </a:r>
          </a:p>
          <a:p>
            <a:pPr algn="just" rtl="1">
              <a:lnSpc>
                <a:spcPct val="150000"/>
              </a:lnSpc>
            </a:pPr>
            <a:r>
              <a:rPr lang="ar-EG" sz="2200" dirty="0">
                <a:latin typeface="Tajawal ExtraBold" panose="00000800000000000000" pitchFamily="2" charset="-78"/>
                <a:cs typeface="+mj-cs"/>
              </a:rPr>
              <a:t>✅ نقطة قوة: نظام متقدم لإدارة البيانات يعتمد على التحليلات الضخمة</a:t>
            </a:r>
          </a:p>
          <a:p>
            <a:pPr algn="just" rtl="1">
              <a:lnSpc>
                <a:spcPct val="150000"/>
              </a:lnSpc>
            </a:pPr>
            <a:r>
              <a:rPr lang="ar-EG" sz="2200" dirty="0">
                <a:latin typeface="Tajawal ExtraBold" panose="00000800000000000000" pitchFamily="2" charset="-78"/>
                <a:cs typeface="+mj-cs"/>
              </a:rPr>
              <a:t>تمتلك نون أنظمة تحليل بيانات متطورة تستخدم الذكاء الاصطناعي لتتبع سلوك العملاء ودراسة اتجاهات السوق، مما يمكنها من تحسين استراتيجيات التسويق وإدارة المخزون بكفاءة.</a:t>
            </a:r>
          </a:p>
          <a:p>
            <a:pPr algn="just" rtl="1">
              <a:lnSpc>
                <a:spcPct val="150000"/>
              </a:lnSpc>
            </a:pPr>
            <a:r>
              <a:rPr lang="ar-EG" sz="2200" dirty="0">
                <a:latin typeface="Tajawal ExtraBold" panose="00000800000000000000" pitchFamily="2" charset="-78"/>
                <a:cs typeface="+mj-cs"/>
              </a:rPr>
              <a:t>⚠️ نقطة ضعف: الاعتماد الكبير على مزودي الخدمات الخارجيين في الجوانب التقنية</a:t>
            </a:r>
          </a:p>
          <a:p>
            <a:pPr algn="just" rtl="1">
              <a:lnSpc>
                <a:spcPct val="150000"/>
              </a:lnSpc>
            </a:pPr>
            <a:r>
              <a:rPr lang="ar-EG" sz="2200" dirty="0">
                <a:latin typeface="Tajawal ExtraBold" panose="00000800000000000000" pitchFamily="2" charset="-78"/>
                <a:cs typeface="+mj-cs"/>
              </a:rPr>
              <a:t>تعتمد نون على جهات خارجية في بعض الأنظمة الأساسية، مثل حلول الدفع والبنية التحتية التقنية، مما قد يقلل من قدرتها على التحكم الكامل في الابتكار التكنولوجي.</a:t>
            </a:r>
          </a:p>
        </p:txBody>
      </p:sp>
      <p:sp>
        <p:nvSpPr>
          <p:cNvPr id="2" name="Rectangle 1">
            <a:extLst>
              <a:ext uri="{FF2B5EF4-FFF2-40B4-BE49-F238E27FC236}">
                <a16:creationId xmlns:a16="http://schemas.microsoft.com/office/drawing/2014/main" id="{0BBC02B9-FEF4-A60B-9137-3FB5ED030E80}"/>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3208909893"/>
      </p:ext>
    </p:extLst>
  </p:cSld>
  <p:clrMapOvr>
    <a:masterClrMapping/>
  </p:clrMapOvr>
  <p:transition spd="slow">
    <p:comb/>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E909D1-AE4A-ACF5-BF9F-751BE41653F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42A665EA-5E86-7383-1831-B9230A3FA8C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C73F9543-15FC-7227-FEE8-513B0A53FCF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DC4FF678-AAC0-CA0D-E26C-3B64B429B8CF}"/>
              </a:ext>
            </a:extLst>
          </p:cNvPr>
          <p:cNvSpPr txBox="1"/>
          <p:nvPr/>
        </p:nvSpPr>
        <p:spPr>
          <a:xfrm>
            <a:off x="4305300" y="765124"/>
            <a:ext cx="7365999" cy="660758"/>
          </a:xfrm>
          <a:prstGeom prst="rect">
            <a:avLst/>
          </a:prstGeom>
          <a:solidFill>
            <a:srgbClr val="7030A0"/>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الداخلية للمنظمة</a:t>
            </a:r>
            <a:r>
              <a:rPr lang="en-US" sz="2800" b="1" dirty="0">
                <a:solidFill>
                  <a:schemeClr val="bg1"/>
                </a:solidFill>
                <a:latin typeface="Tajawal Medium" panose="00000600000000000000" pitchFamily="2" charset="-78"/>
                <a:cs typeface="+mj-cs"/>
              </a:rPr>
              <a:t> </a:t>
            </a:r>
            <a:r>
              <a:rPr lang="en-US" sz="2800" b="1" dirty="0">
                <a:solidFill>
                  <a:schemeClr val="bg1"/>
                </a:solidFill>
                <a:latin typeface="Times New Roman" panose="02020603050405020304" pitchFamily="18" charset="0"/>
                <a:cs typeface="Times New Roman" panose="02020603050405020304" pitchFamily="18" charset="0"/>
              </a:rPr>
              <a:t>Internal Environment</a:t>
            </a:r>
            <a:r>
              <a:rPr lang="en-US" sz="2800" b="1" dirty="0">
                <a:solidFill>
                  <a:schemeClr val="bg1"/>
                </a:solidFill>
                <a:latin typeface="Tajawal Medium" panose="00000600000000000000" pitchFamily="2" charset="-78"/>
                <a:cs typeface="+mj-cs"/>
              </a:rPr>
              <a:t> </a:t>
            </a:r>
          </a:p>
        </p:txBody>
      </p:sp>
      <p:sp>
        <p:nvSpPr>
          <p:cNvPr id="10" name="TextBox 9">
            <a:extLst>
              <a:ext uri="{FF2B5EF4-FFF2-40B4-BE49-F238E27FC236}">
                <a16:creationId xmlns:a16="http://schemas.microsoft.com/office/drawing/2014/main" id="{04DA3C6F-4891-9D2B-1CB6-3A8504270A04}"/>
              </a:ext>
            </a:extLst>
          </p:cNvPr>
          <p:cNvSpPr txBox="1"/>
          <p:nvPr/>
        </p:nvSpPr>
        <p:spPr>
          <a:xfrm>
            <a:off x="520699" y="1555936"/>
            <a:ext cx="11150600" cy="414036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latin typeface="Tajawal ExtraBold" panose="00000800000000000000" pitchFamily="2" charset="-78"/>
                <a:cs typeface="+mj-cs"/>
              </a:rPr>
              <a:t>مثال على تحليل</a:t>
            </a:r>
            <a:r>
              <a:rPr lang="en-US" sz="2400" b="1" u="sng" dirty="0">
                <a:latin typeface="Times New Roman" panose="02020603050405020304" pitchFamily="18" charset="0"/>
                <a:cs typeface="Times New Roman" panose="02020603050405020304" pitchFamily="18" charset="0"/>
              </a:rPr>
              <a:t>VRIO</a:t>
            </a:r>
            <a:r>
              <a:rPr lang="en-US" sz="2400" b="1" u="sng" dirty="0">
                <a:latin typeface="Tajawal ExtraBold" panose="00000800000000000000" pitchFamily="2" charset="-78"/>
                <a:cs typeface="+mj-cs"/>
              </a:rPr>
              <a:t> </a:t>
            </a:r>
          </a:p>
          <a:p>
            <a:pPr algn="just" rtl="1">
              <a:lnSpc>
                <a:spcPct val="150000"/>
              </a:lnSpc>
            </a:pPr>
            <a:r>
              <a:rPr lang="ar-EG" sz="2200" dirty="0">
                <a:latin typeface="Tajawal ExtraBold" panose="00000800000000000000" pitchFamily="2" charset="-78"/>
                <a:cs typeface="+mj-cs"/>
              </a:rPr>
              <a:t> 2- الندرة</a:t>
            </a:r>
          </a:p>
          <a:p>
            <a:pPr algn="just" rtl="1">
              <a:lnSpc>
                <a:spcPct val="150000"/>
              </a:lnSpc>
            </a:pPr>
            <a:r>
              <a:rPr lang="ar-EG" sz="2200" dirty="0">
                <a:latin typeface="Tajawal ExtraBold" panose="00000800000000000000" pitchFamily="2" charset="-78"/>
                <a:cs typeface="+mj-cs"/>
              </a:rPr>
              <a:t>✅ نقطة قوة: فريق متخصص في تطوير التكنولوجيا داخلياً</a:t>
            </a:r>
          </a:p>
          <a:p>
            <a:pPr algn="just" rtl="1">
              <a:lnSpc>
                <a:spcPct val="150000"/>
              </a:lnSpc>
            </a:pPr>
            <a:r>
              <a:rPr lang="ar-EG" sz="2200" dirty="0">
                <a:latin typeface="Tajawal ExtraBold" panose="00000800000000000000" pitchFamily="2" charset="-78"/>
                <a:cs typeface="+mj-cs"/>
              </a:rPr>
              <a:t>تمتلك نون فريق من المطورين والمهندسين الذين يعملون على تحسين منصتها الرقمية والتطبيقات الذكية، مما يمنحها القدرة على تقديم ميزات فريدة تناسب احتياجات السوق المحلي.</a:t>
            </a:r>
          </a:p>
          <a:p>
            <a:pPr algn="just" rtl="1">
              <a:lnSpc>
                <a:spcPct val="150000"/>
              </a:lnSpc>
            </a:pPr>
            <a:r>
              <a:rPr lang="ar-EG" sz="2200" dirty="0">
                <a:latin typeface="Tajawal ExtraBold" panose="00000800000000000000" pitchFamily="2" charset="-78"/>
                <a:cs typeface="+mj-cs"/>
              </a:rPr>
              <a:t>⚠️ نقطة ضعف: نقص في الكفاءات المتخصصة في الذكاء الاصطناعي وتحليل البيانات</a:t>
            </a:r>
          </a:p>
          <a:p>
            <a:pPr algn="just" rtl="1">
              <a:lnSpc>
                <a:spcPct val="150000"/>
              </a:lnSpc>
            </a:pPr>
            <a:r>
              <a:rPr lang="ar-EG" sz="2200" dirty="0">
                <a:latin typeface="Tajawal ExtraBold" panose="00000800000000000000" pitchFamily="2" charset="-78"/>
                <a:cs typeface="+mj-cs"/>
              </a:rPr>
              <a:t>رغم استثماراتها في التكنولوجيا، تواجه نون صعوبات في استقطاب الكفاءات ذات الخبرة العالية في الذكاء الاصطناعي وتحليل البيانات، مما قد يبطئ من قدرتها على تنفيذ ابتكارات متقدمة.</a:t>
            </a:r>
          </a:p>
        </p:txBody>
      </p:sp>
      <p:sp>
        <p:nvSpPr>
          <p:cNvPr id="2" name="Rectangle 1">
            <a:extLst>
              <a:ext uri="{FF2B5EF4-FFF2-40B4-BE49-F238E27FC236}">
                <a16:creationId xmlns:a16="http://schemas.microsoft.com/office/drawing/2014/main" id="{7408622D-14EE-AC05-2D5F-D187F6594531}"/>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2646219636"/>
      </p:ext>
    </p:extLst>
  </p:cSld>
  <p:clrMapOvr>
    <a:masterClrMapping/>
  </p:clrMapOvr>
  <p:transition spd="slow">
    <p:comb/>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444772-4B40-C2C1-18B9-5E4785A681CB}"/>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CB91438A-7C3C-60B4-06BE-F5B9CF74B379}"/>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4A765175-347D-5FFA-2000-DD721E93C8F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543B376F-F382-BCD8-D6DB-65CBAE1D2F75}"/>
              </a:ext>
            </a:extLst>
          </p:cNvPr>
          <p:cNvSpPr txBox="1"/>
          <p:nvPr/>
        </p:nvSpPr>
        <p:spPr>
          <a:xfrm>
            <a:off x="4305300" y="765124"/>
            <a:ext cx="7365999" cy="660758"/>
          </a:xfrm>
          <a:prstGeom prst="rect">
            <a:avLst/>
          </a:prstGeom>
          <a:solidFill>
            <a:srgbClr val="7030A0"/>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الداخلية للمنظمة</a:t>
            </a:r>
            <a:r>
              <a:rPr lang="en-US" sz="2800" b="1" dirty="0">
                <a:solidFill>
                  <a:schemeClr val="bg1"/>
                </a:solidFill>
                <a:latin typeface="Tajawal Medium" panose="00000600000000000000" pitchFamily="2" charset="-78"/>
                <a:cs typeface="+mj-cs"/>
              </a:rPr>
              <a:t> </a:t>
            </a:r>
            <a:r>
              <a:rPr lang="en-US" sz="2800" b="1" dirty="0">
                <a:solidFill>
                  <a:schemeClr val="bg1"/>
                </a:solidFill>
                <a:latin typeface="Times New Roman" panose="02020603050405020304" pitchFamily="18" charset="0"/>
                <a:cs typeface="Times New Roman" panose="02020603050405020304" pitchFamily="18" charset="0"/>
              </a:rPr>
              <a:t>Internal Environment</a:t>
            </a:r>
            <a:r>
              <a:rPr lang="en-US" sz="2800" b="1" dirty="0">
                <a:solidFill>
                  <a:schemeClr val="bg1"/>
                </a:solidFill>
                <a:latin typeface="Tajawal Medium" panose="00000600000000000000" pitchFamily="2" charset="-78"/>
                <a:cs typeface="+mj-cs"/>
              </a:rPr>
              <a:t> </a:t>
            </a:r>
          </a:p>
        </p:txBody>
      </p:sp>
      <p:sp>
        <p:nvSpPr>
          <p:cNvPr id="10" name="TextBox 9">
            <a:extLst>
              <a:ext uri="{FF2B5EF4-FFF2-40B4-BE49-F238E27FC236}">
                <a16:creationId xmlns:a16="http://schemas.microsoft.com/office/drawing/2014/main" id="{431A88D8-9013-2C72-4BE0-3E11D37CD7F9}"/>
              </a:ext>
            </a:extLst>
          </p:cNvPr>
          <p:cNvSpPr txBox="1"/>
          <p:nvPr/>
        </p:nvSpPr>
        <p:spPr>
          <a:xfrm>
            <a:off x="520699" y="1555936"/>
            <a:ext cx="11150600" cy="414036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latin typeface="Tajawal ExtraBold" panose="00000800000000000000" pitchFamily="2" charset="-78"/>
                <a:cs typeface="+mj-cs"/>
              </a:rPr>
              <a:t>مثال على تحليل</a:t>
            </a:r>
            <a:r>
              <a:rPr lang="en-US" sz="2400" b="1" u="sng" dirty="0">
                <a:latin typeface="Times New Roman" panose="02020603050405020304" pitchFamily="18" charset="0"/>
                <a:cs typeface="Times New Roman" panose="02020603050405020304" pitchFamily="18" charset="0"/>
              </a:rPr>
              <a:t>VRIO</a:t>
            </a:r>
            <a:r>
              <a:rPr lang="en-US" sz="2400" b="1" u="sng" dirty="0">
                <a:latin typeface="Tajawal ExtraBold" panose="00000800000000000000" pitchFamily="2" charset="-78"/>
                <a:cs typeface="+mj-cs"/>
              </a:rPr>
              <a:t> </a:t>
            </a:r>
          </a:p>
          <a:p>
            <a:pPr algn="just" rtl="1">
              <a:lnSpc>
                <a:spcPct val="150000"/>
              </a:lnSpc>
            </a:pPr>
            <a:r>
              <a:rPr lang="ar-EG" sz="2200" dirty="0">
                <a:latin typeface="Tajawal ExtraBold" panose="00000800000000000000" pitchFamily="2" charset="-78"/>
                <a:cs typeface="+mj-cs"/>
              </a:rPr>
              <a:t>3- إمكانية التقليد</a:t>
            </a:r>
          </a:p>
          <a:p>
            <a:pPr algn="just" rtl="1">
              <a:lnSpc>
                <a:spcPct val="150000"/>
              </a:lnSpc>
            </a:pPr>
            <a:r>
              <a:rPr lang="ar-EG" sz="2200" dirty="0">
                <a:latin typeface="Tajawal ExtraBold" panose="00000800000000000000" pitchFamily="2" charset="-78"/>
                <a:cs typeface="+mj-cs"/>
              </a:rPr>
              <a:t>✅ نقطة قوة: شبكة متكاملة للإمداد ومستودعات ذكية</a:t>
            </a:r>
          </a:p>
          <a:p>
            <a:pPr algn="just" rtl="1">
              <a:lnSpc>
                <a:spcPct val="150000"/>
              </a:lnSpc>
            </a:pPr>
            <a:r>
              <a:rPr lang="ar-EG" sz="2200" dirty="0">
                <a:latin typeface="Tajawal ExtraBold" panose="00000800000000000000" pitchFamily="2" charset="-78"/>
                <a:cs typeface="+mj-cs"/>
              </a:rPr>
              <a:t>تمتلك نون منظومة متطورة تشمل مستودعات ذكية تساعد في تقليل أوقات التسليم وتحسين تجربة العملاء، مما يجعل من الصعب على الشركات الناشئة محاكاتها بسهولة.</a:t>
            </a:r>
          </a:p>
          <a:p>
            <a:pPr algn="just" rtl="1">
              <a:lnSpc>
                <a:spcPct val="150000"/>
              </a:lnSpc>
            </a:pPr>
            <a:r>
              <a:rPr lang="ar-EG" sz="2200" dirty="0">
                <a:latin typeface="Tajawal ExtraBold" panose="00000800000000000000" pitchFamily="2" charset="-78"/>
                <a:cs typeface="+mj-cs"/>
              </a:rPr>
              <a:t>⚠️ نقطة ضعف: ضعف العلامة التجارية مقارنة بالمنافسين الدوليين</a:t>
            </a:r>
          </a:p>
          <a:p>
            <a:pPr algn="just" rtl="1">
              <a:lnSpc>
                <a:spcPct val="150000"/>
              </a:lnSpc>
            </a:pPr>
            <a:r>
              <a:rPr lang="ar-EG" sz="2200" dirty="0">
                <a:latin typeface="Tajawal ExtraBold" panose="00000800000000000000" pitchFamily="2" charset="-78"/>
                <a:cs typeface="+mj-cs"/>
              </a:rPr>
              <a:t>رغم نجاح نون في السوق الخليجي، إلا أن علامتها التجارية لا تزال أقل شهرة مقارنة بمنصات عالمية مثل أمازون، مما يجعل العملاء أكثر حساسية للأسعار وأقل ولاءً لها.</a:t>
            </a:r>
          </a:p>
        </p:txBody>
      </p:sp>
      <p:sp>
        <p:nvSpPr>
          <p:cNvPr id="2" name="Rectangle 1">
            <a:extLst>
              <a:ext uri="{FF2B5EF4-FFF2-40B4-BE49-F238E27FC236}">
                <a16:creationId xmlns:a16="http://schemas.microsoft.com/office/drawing/2014/main" id="{C7AC1535-FF46-AB16-4862-48434CA9B288}"/>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2054350287"/>
      </p:ext>
    </p:extLst>
  </p:cSld>
  <p:clrMapOvr>
    <a:masterClrMapping/>
  </p:clrMapOvr>
  <p:transition spd="slow">
    <p:comb/>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EA7F6B-D09C-AA81-ECD1-0960F8F4D20C}"/>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18E32F6A-02F6-A72E-0675-8557FC1CF07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24E08C6C-AA8A-F60C-990F-E813A9CBDD0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7D0F0939-B282-8CCB-4BE6-644F48D58F2D}"/>
              </a:ext>
            </a:extLst>
          </p:cNvPr>
          <p:cNvSpPr txBox="1"/>
          <p:nvPr/>
        </p:nvSpPr>
        <p:spPr>
          <a:xfrm>
            <a:off x="4305300" y="765124"/>
            <a:ext cx="7365999" cy="660758"/>
          </a:xfrm>
          <a:prstGeom prst="rect">
            <a:avLst/>
          </a:prstGeom>
          <a:solidFill>
            <a:srgbClr val="7030A0"/>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lnSpc>
                <a:spcPct val="150000"/>
              </a:lnSpc>
            </a:pPr>
            <a:r>
              <a:rPr lang="ar-EG" sz="2800" b="1" dirty="0">
                <a:solidFill>
                  <a:schemeClr val="bg1"/>
                </a:solidFill>
                <a:latin typeface="Tajawal Medium" panose="00000600000000000000" pitchFamily="2" charset="-78"/>
                <a:cs typeface="+mj-cs"/>
              </a:rPr>
              <a:t>تحليل البيئة الداخلية للمنظمة</a:t>
            </a:r>
            <a:r>
              <a:rPr lang="en-US" sz="2800" b="1" dirty="0">
                <a:solidFill>
                  <a:schemeClr val="bg1"/>
                </a:solidFill>
                <a:latin typeface="Tajawal Medium" panose="00000600000000000000" pitchFamily="2" charset="-78"/>
                <a:cs typeface="+mj-cs"/>
              </a:rPr>
              <a:t> </a:t>
            </a:r>
            <a:r>
              <a:rPr lang="en-US" sz="2800" b="1" dirty="0">
                <a:solidFill>
                  <a:schemeClr val="bg1"/>
                </a:solidFill>
                <a:latin typeface="Times New Roman" panose="02020603050405020304" pitchFamily="18" charset="0"/>
                <a:cs typeface="Times New Roman" panose="02020603050405020304" pitchFamily="18" charset="0"/>
              </a:rPr>
              <a:t>Internal Environment</a:t>
            </a:r>
            <a:r>
              <a:rPr lang="en-US" sz="2800" b="1" dirty="0">
                <a:solidFill>
                  <a:schemeClr val="bg1"/>
                </a:solidFill>
                <a:latin typeface="Tajawal Medium" panose="00000600000000000000" pitchFamily="2" charset="-78"/>
                <a:cs typeface="+mj-cs"/>
              </a:rPr>
              <a:t> </a:t>
            </a:r>
          </a:p>
        </p:txBody>
      </p:sp>
      <p:sp>
        <p:nvSpPr>
          <p:cNvPr id="10" name="TextBox 9">
            <a:extLst>
              <a:ext uri="{FF2B5EF4-FFF2-40B4-BE49-F238E27FC236}">
                <a16:creationId xmlns:a16="http://schemas.microsoft.com/office/drawing/2014/main" id="{920AC21A-C5C5-8CB8-1839-B3A13E1B3B1B}"/>
              </a:ext>
            </a:extLst>
          </p:cNvPr>
          <p:cNvSpPr txBox="1"/>
          <p:nvPr/>
        </p:nvSpPr>
        <p:spPr>
          <a:xfrm>
            <a:off x="520699" y="1555936"/>
            <a:ext cx="11150600" cy="414036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latin typeface="Tajawal ExtraBold" panose="00000800000000000000" pitchFamily="2" charset="-78"/>
                <a:cs typeface="+mj-cs"/>
              </a:rPr>
              <a:t>مثال على تحليل</a:t>
            </a:r>
            <a:r>
              <a:rPr lang="en-US" sz="2400" b="1" u="sng" dirty="0">
                <a:latin typeface="Times New Roman" panose="02020603050405020304" pitchFamily="18" charset="0"/>
                <a:cs typeface="Times New Roman" panose="02020603050405020304" pitchFamily="18" charset="0"/>
              </a:rPr>
              <a:t>VRIO</a:t>
            </a:r>
            <a:r>
              <a:rPr lang="en-US" sz="2400" b="1" u="sng" dirty="0">
                <a:latin typeface="Tajawal ExtraBold" panose="00000800000000000000" pitchFamily="2" charset="-78"/>
                <a:cs typeface="+mj-cs"/>
              </a:rPr>
              <a:t> </a:t>
            </a:r>
          </a:p>
          <a:p>
            <a:pPr algn="just" rtl="1">
              <a:lnSpc>
                <a:spcPct val="150000"/>
              </a:lnSpc>
            </a:pPr>
            <a:r>
              <a:rPr lang="ar-EG" sz="2200" dirty="0">
                <a:latin typeface="Tajawal ExtraBold" panose="00000800000000000000" pitchFamily="2" charset="-78"/>
                <a:cs typeface="+mj-cs"/>
              </a:rPr>
              <a:t>4- التنظيم</a:t>
            </a:r>
          </a:p>
          <a:p>
            <a:pPr algn="just" rtl="1">
              <a:lnSpc>
                <a:spcPct val="150000"/>
              </a:lnSpc>
            </a:pPr>
            <a:r>
              <a:rPr lang="ar-EG" sz="2200" dirty="0">
                <a:latin typeface="Tajawal ExtraBold" panose="00000800000000000000" pitchFamily="2" charset="-78"/>
                <a:cs typeface="+mj-cs"/>
              </a:rPr>
              <a:t>✅ نقطة قوة: هيكل تنظيمي مرن يدعم الابتكار والتوسع السريع</a:t>
            </a:r>
          </a:p>
          <a:p>
            <a:pPr algn="just" rtl="1">
              <a:lnSpc>
                <a:spcPct val="150000"/>
              </a:lnSpc>
            </a:pPr>
            <a:r>
              <a:rPr lang="ar-EG" sz="2200" dirty="0">
                <a:latin typeface="Tajawal ExtraBold" panose="00000800000000000000" pitchFamily="2" charset="-78"/>
                <a:cs typeface="+mj-cs"/>
              </a:rPr>
              <a:t>تعتمد نون على أسلوب إداري مرن يسمح لها بالتكيف السريع مع تغييرات السوق وإطلاق خدمات جديدة بسرعة، مثل برامج الولاء وعروض الدفع الحديثة.</a:t>
            </a:r>
          </a:p>
          <a:p>
            <a:pPr algn="just" rtl="1">
              <a:lnSpc>
                <a:spcPct val="150000"/>
              </a:lnSpc>
            </a:pPr>
            <a:r>
              <a:rPr lang="ar-EG" sz="2200" dirty="0">
                <a:latin typeface="Tajawal ExtraBold" panose="00000800000000000000" pitchFamily="2" charset="-78"/>
                <a:cs typeface="+mj-cs"/>
              </a:rPr>
              <a:t>⚠️ نقطة ضعف: تحديات في تطوير القيادات داخل الشركة</a:t>
            </a:r>
          </a:p>
          <a:p>
            <a:pPr algn="just" rtl="1">
              <a:lnSpc>
                <a:spcPct val="150000"/>
              </a:lnSpc>
            </a:pPr>
            <a:r>
              <a:rPr lang="ar-EG" sz="2200" dirty="0">
                <a:latin typeface="Tajawal ExtraBold" panose="00000800000000000000" pitchFamily="2" charset="-78"/>
                <a:cs typeface="+mj-cs"/>
              </a:rPr>
              <a:t>مع التوسع السريع، تواجه نون صعوبة في تطوير قادة داخليين قادرين على إدارة الفرق بفعالية، مما يجعلها تعتمد أكثر على تعيين مدراء جدد بدلاً من الاستثمار في تنمية المواهب الداخلية.</a:t>
            </a:r>
          </a:p>
        </p:txBody>
      </p:sp>
      <p:sp>
        <p:nvSpPr>
          <p:cNvPr id="2" name="Rectangle 1">
            <a:extLst>
              <a:ext uri="{FF2B5EF4-FFF2-40B4-BE49-F238E27FC236}">
                <a16:creationId xmlns:a16="http://schemas.microsoft.com/office/drawing/2014/main" id="{EFC33914-CDE7-21A6-B0D8-4BBCEFA8EB1C}"/>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342855657"/>
      </p:ext>
    </p:extLst>
  </p:cSld>
  <p:clrMapOvr>
    <a:masterClrMapping/>
  </p:clrMapOvr>
  <p:transition spd="slow">
    <p:comb/>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8676DA-E98A-5119-7D28-2B2409CD248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21CA8E4-FBBB-3007-028D-54C97C15251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321A825B-8695-E319-BD3F-6155C5DA07B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E3AF5A58-8721-969F-0E21-8122C38EB971}"/>
              </a:ext>
            </a:extLst>
          </p:cNvPr>
          <p:cNvSpPr txBox="1"/>
          <p:nvPr/>
        </p:nvSpPr>
        <p:spPr>
          <a:xfrm>
            <a:off x="7124700" y="765124"/>
            <a:ext cx="4546599" cy="523220"/>
          </a:xfrm>
          <a:prstGeom prst="rect">
            <a:avLst/>
          </a:prstGeom>
          <a:solidFill>
            <a:schemeClr val="bg1">
              <a:lumMod val="50000"/>
            </a:schemeClr>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r>
              <a:rPr lang="ar-EG" sz="2800" b="1" dirty="0">
                <a:solidFill>
                  <a:schemeClr val="bg1"/>
                </a:solidFill>
                <a:latin typeface="Tajawal Medium" panose="00000600000000000000" pitchFamily="2" charset="-78"/>
                <a:cs typeface="+mj-cs"/>
              </a:rPr>
              <a:t>صياغة استراتيجية التسويق الرقمي</a:t>
            </a:r>
            <a:endParaRPr lang="en-US" sz="2800" b="1" dirty="0">
              <a:solidFill>
                <a:schemeClr val="bg1"/>
              </a:solidFill>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7AF3306C-A127-09B5-ABBE-FB7F14E080D5}"/>
              </a:ext>
            </a:extLst>
          </p:cNvPr>
          <p:cNvSpPr txBox="1"/>
          <p:nvPr/>
        </p:nvSpPr>
        <p:spPr>
          <a:xfrm>
            <a:off x="520699" y="1555936"/>
            <a:ext cx="11150600" cy="5011949"/>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solidFill>
                  <a:schemeClr val="tx1"/>
                </a:solidFill>
                <a:latin typeface="Tajawal ExtraBold" panose="00000800000000000000" pitchFamily="2" charset="-78"/>
                <a:cs typeface="+mj-cs"/>
              </a:rPr>
              <a:t>في ضوء نتائج تحليل البيئة الخارجية (العامة والدقيقة) ونتائج تحليل الموارد والقدرات الداخلية، يمكن للمنظمة الاختيار من بين البدائل الاستراتيجية كما يلي:</a:t>
            </a:r>
            <a:endParaRPr lang="en-US" sz="2400" b="1" dirty="0">
              <a:solidFill>
                <a:schemeClr val="tx1"/>
              </a:solidFill>
              <a:latin typeface="Tajawal ExtraBold" panose="00000800000000000000" pitchFamily="2" charset="-78"/>
              <a:cs typeface="+mj-cs"/>
            </a:endParaRPr>
          </a:p>
          <a:p>
            <a:pPr algn="just" rtl="1">
              <a:lnSpc>
                <a:spcPct val="150000"/>
              </a:lnSpc>
            </a:pPr>
            <a:r>
              <a:rPr lang="ar-EG" sz="2400" b="1" dirty="0">
                <a:solidFill>
                  <a:schemeClr val="tx1"/>
                </a:solidFill>
                <a:latin typeface="Tajawal ExtraBold" panose="00000800000000000000" pitchFamily="2" charset="-78"/>
                <a:cs typeface="+mj-cs"/>
              </a:rPr>
              <a:t>1- استراتيجية تطوير السوق </a:t>
            </a:r>
            <a:r>
              <a:rPr lang="en-US" sz="2400" b="1" dirty="0">
                <a:solidFill>
                  <a:schemeClr val="tx1"/>
                </a:solidFill>
                <a:latin typeface="Times New Roman" panose="02020603050405020304" pitchFamily="18" charset="0"/>
                <a:cs typeface="Times New Roman" panose="02020603050405020304" pitchFamily="18" charset="0"/>
              </a:rPr>
              <a:t>Market Development Strategy</a:t>
            </a:r>
          </a:p>
          <a:p>
            <a:pPr algn="just" rtl="1">
              <a:lnSpc>
                <a:spcPct val="150000"/>
              </a:lnSpc>
            </a:pPr>
            <a:r>
              <a:rPr lang="ar-EG" sz="2400" dirty="0">
                <a:solidFill>
                  <a:schemeClr val="tx1"/>
                </a:solidFill>
                <a:latin typeface="Tajawal ExtraBold" panose="00000800000000000000" pitchFamily="2" charset="-78"/>
                <a:cs typeface="+mj-cs"/>
              </a:rPr>
              <a:t>هي استراتيجية تستهدف توسيع وتطوير السوق المستهدفة للشركة. تهدف هذه الاستراتيجية إلى جذب عملاء جدد من خلال </a:t>
            </a:r>
            <a:r>
              <a:rPr lang="ar-EG" sz="2400" u="sng" dirty="0">
                <a:solidFill>
                  <a:schemeClr val="tx1"/>
                </a:solidFill>
                <a:latin typeface="Tajawal ExtraBold" panose="00000800000000000000" pitchFamily="2" charset="-78"/>
                <a:cs typeface="+mj-cs"/>
              </a:rPr>
              <a:t>استهداف أماكن جغرافية جديدة</a:t>
            </a:r>
            <a:r>
              <a:rPr lang="ar-EG" sz="2400" dirty="0">
                <a:solidFill>
                  <a:schemeClr val="tx1"/>
                </a:solidFill>
                <a:latin typeface="Tajawal ExtraBold" panose="00000800000000000000" pitchFamily="2" charset="-78"/>
                <a:cs typeface="+mj-cs"/>
              </a:rPr>
              <a:t> أو </a:t>
            </a:r>
            <a:r>
              <a:rPr lang="ar-EG" sz="2400" u="sng" dirty="0">
                <a:solidFill>
                  <a:schemeClr val="tx1"/>
                </a:solidFill>
                <a:latin typeface="Tajawal ExtraBold" panose="00000800000000000000" pitchFamily="2" charset="-78"/>
                <a:cs typeface="+mj-cs"/>
              </a:rPr>
              <a:t>استهداف وخلق شرائح جديدة من العملاء </a:t>
            </a:r>
            <a:r>
              <a:rPr lang="ar-EG" sz="2400" dirty="0">
                <a:solidFill>
                  <a:schemeClr val="tx1"/>
                </a:solidFill>
                <a:latin typeface="Tajawal ExtraBold" panose="00000800000000000000" pitchFamily="2" charset="-78"/>
                <a:cs typeface="+mj-cs"/>
              </a:rPr>
              <a:t>في الأسواق الحالية.</a:t>
            </a:r>
          </a:p>
          <a:p>
            <a:pPr algn="just" rtl="1">
              <a:lnSpc>
                <a:spcPct val="150000"/>
              </a:lnSpc>
            </a:pPr>
            <a:r>
              <a:rPr lang="ar-EG" sz="2400" b="1" i="0" dirty="0">
                <a:solidFill>
                  <a:schemeClr val="tx1"/>
                </a:solidFill>
                <a:effectLst/>
                <a:latin typeface="Söhne"/>
                <a:cs typeface="+mj-cs"/>
              </a:rPr>
              <a:t>2- استراتيجية اختراق السوق </a:t>
            </a:r>
            <a:r>
              <a:rPr lang="en-US" sz="2400" b="1" i="0" dirty="0">
                <a:solidFill>
                  <a:schemeClr val="tx1"/>
                </a:solidFill>
                <a:effectLst/>
                <a:latin typeface="Times New Roman" panose="02020603050405020304" pitchFamily="18" charset="0"/>
                <a:cs typeface="Times New Roman" panose="02020603050405020304" pitchFamily="18" charset="0"/>
              </a:rPr>
              <a:t>Market Penetration Strategy</a:t>
            </a:r>
            <a:endParaRPr lang="ar-EG" sz="2400" b="1" i="0" dirty="0">
              <a:solidFill>
                <a:schemeClr val="tx1"/>
              </a:solidFill>
              <a:effectLst/>
              <a:latin typeface="Times New Roman" panose="02020603050405020304" pitchFamily="18" charset="0"/>
              <a:cs typeface="Times New Roman" panose="02020603050405020304" pitchFamily="18" charset="0"/>
            </a:endParaRPr>
          </a:p>
          <a:p>
            <a:pPr algn="just" rtl="1">
              <a:lnSpc>
                <a:spcPct val="150000"/>
              </a:lnSpc>
            </a:pPr>
            <a:r>
              <a:rPr lang="ar-EG" sz="2400" b="0" i="0" dirty="0">
                <a:solidFill>
                  <a:schemeClr val="tx1"/>
                </a:solidFill>
                <a:effectLst/>
                <a:latin typeface="Söhne"/>
                <a:cs typeface="+mj-cs"/>
              </a:rPr>
              <a:t>هي استراتيجية تهدف إلى زيادة حصة السوق للشركة عن طريق زيادة مبيعاتها للمنتجات أو الخدمات الحالية في الأسواق الحالية. تركز هذه الاستراتيجية على اجتذاب عملاء جدد واستبقاء العملاء الحاليين من خلال </a:t>
            </a:r>
            <a:r>
              <a:rPr lang="ar-EG" sz="2400" b="0" i="0" u="sng" dirty="0">
                <a:solidFill>
                  <a:schemeClr val="tx1"/>
                </a:solidFill>
                <a:effectLst/>
                <a:latin typeface="Söhne"/>
                <a:cs typeface="+mj-cs"/>
              </a:rPr>
              <a:t>تحسين العلاقات مع العملاء وزيادة الولاء</a:t>
            </a:r>
            <a:r>
              <a:rPr lang="ar-EG" sz="2400" u="sng" dirty="0">
                <a:solidFill>
                  <a:schemeClr val="tx1"/>
                </a:solidFill>
                <a:latin typeface="Söhne"/>
                <a:cs typeface="+mj-cs"/>
              </a:rPr>
              <a:t> </a:t>
            </a:r>
            <a:r>
              <a:rPr lang="ar-EG" sz="2400" dirty="0">
                <a:solidFill>
                  <a:schemeClr val="tx1"/>
                </a:solidFill>
                <a:latin typeface="Söhne"/>
                <a:cs typeface="+mj-cs"/>
              </a:rPr>
              <a:t>أو</a:t>
            </a:r>
            <a:r>
              <a:rPr lang="ar-EG" sz="2400" u="sng" dirty="0">
                <a:solidFill>
                  <a:schemeClr val="tx1"/>
                </a:solidFill>
                <a:latin typeface="Söhne"/>
                <a:cs typeface="+mj-cs"/>
              </a:rPr>
              <a:t> زيادة الربحية من العميل الواحد. </a:t>
            </a:r>
            <a:endParaRPr lang="ar-EG" sz="2400" dirty="0">
              <a:solidFill>
                <a:schemeClr val="tx1"/>
              </a:solidFill>
              <a:latin typeface="Tajawal ExtraBold" panose="00000800000000000000" pitchFamily="2" charset="-78"/>
              <a:cs typeface="+mj-cs"/>
            </a:endParaRPr>
          </a:p>
        </p:txBody>
      </p:sp>
      <p:sp>
        <p:nvSpPr>
          <p:cNvPr id="2" name="Rectangle 1">
            <a:extLst>
              <a:ext uri="{FF2B5EF4-FFF2-40B4-BE49-F238E27FC236}">
                <a16:creationId xmlns:a16="http://schemas.microsoft.com/office/drawing/2014/main" id="{84CAA72A-5B6D-C1FA-C0C4-3EA0956F5FAC}"/>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2585228013"/>
      </p:ext>
    </p:extLst>
  </p:cSld>
  <p:clrMapOvr>
    <a:masterClrMapping/>
  </p:clrMapOvr>
  <p:transition spd="slow">
    <p:comb/>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E36E8E-4E77-10DF-DD57-B3CAC5740FEF}"/>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8291A33-55E4-7A2A-295B-68D73C2C9C00}"/>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A519C419-118B-D7A2-C5F1-DA3DB0F0004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44262B97-EA26-DA52-27FB-2F63DA15005E}"/>
              </a:ext>
            </a:extLst>
          </p:cNvPr>
          <p:cNvSpPr txBox="1"/>
          <p:nvPr/>
        </p:nvSpPr>
        <p:spPr>
          <a:xfrm>
            <a:off x="7124700" y="765124"/>
            <a:ext cx="4546599" cy="523220"/>
          </a:xfrm>
          <a:prstGeom prst="rect">
            <a:avLst/>
          </a:prstGeom>
          <a:solidFill>
            <a:schemeClr val="bg1">
              <a:lumMod val="50000"/>
            </a:schemeClr>
          </a:soli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r" rtl="1"/>
            <a:r>
              <a:rPr lang="ar-EG" sz="2800" b="1" dirty="0">
                <a:solidFill>
                  <a:schemeClr val="bg1"/>
                </a:solidFill>
                <a:latin typeface="Tajawal Medium" panose="00000600000000000000" pitchFamily="2" charset="-78"/>
                <a:cs typeface="+mj-cs"/>
              </a:rPr>
              <a:t>صياغة استراتيجية التسويق الرقمي</a:t>
            </a:r>
            <a:endParaRPr lang="en-US" sz="2800" b="1" dirty="0">
              <a:solidFill>
                <a:schemeClr val="bg1"/>
              </a:solidFill>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37971E1F-69CA-7000-A711-CB501D0D1689}"/>
              </a:ext>
            </a:extLst>
          </p:cNvPr>
          <p:cNvSpPr txBox="1"/>
          <p:nvPr/>
        </p:nvSpPr>
        <p:spPr>
          <a:xfrm>
            <a:off x="520699" y="1555936"/>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solidFill>
                  <a:schemeClr val="tx1"/>
                </a:solidFill>
                <a:latin typeface="Tajawal ExtraBold" panose="00000800000000000000" pitchFamily="2" charset="-78"/>
                <a:cs typeface="+mj-cs"/>
              </a:rPr>
              <a:t>3- استراتيجية التنويع </a:t>
            </a:r>
            <a:r>
              <a:rPr lang="en-US" sz="2400" b="1" dirty="0">
                <a:solidFill>
                  <a:schemeClr val="tx1"/>
                </a:solidFill>
                <a:latin typeface="Times New Roman" panose="02020603050405020304" pitchFamily="18" charset="0"/>
                <a:cs typeface="Times New Roman" panose="02020603050405020304" pitchFamily="18" charset="0"/>
              </a:rPr>
              <a:t>Diversification Strategy</a:t>
            </a:r>
          </a:p>
          <a:p>
            <a:pPr algn="just" rtl="1">
              <a:lnSpc>
                <a:spcPct val="150000"/>
              </a:lnSpc>
            </a:pPr>
            <a:r>
              <a:rPr lang="ar-EG" sz="2400" dirty="0">
                <a:solidFill>
                  <a:schemeClr val="tx1"/>
                </a:solidFill>
                <a:latin typeface="Tajawal ExtraBold" panose="00000800000000000000" pitchFamily="2" charset="-78"/>
                <a:cs typeface="+mj-cs"/>
              </a:rPr>
              <a:t>هي استراتيجية في مجال التسويق الرقمي تهدف إلى توسيع نشاط الشركة وتنويعه لتحقيق النمو وتقليل المخاطر من خلال استغلال فرص جديدة. ويتم ذلك </a:t>
            </a:r>
            <a:r>
              <a:rPr lang="ar-EG" sz="2400" u="sng" dirty="0">
                <a:solidFill>
                  <a:schemeClr val="tx1"/>
                </a:solidFill>
                <a:latin typeface="Tajawal ExtraBold" panose="00000800000000000000" pitchFamily="2" charset="-78"/>
                <a:cs typeface="+mj-cs"/>
              </a:rPr>
              <a:t>بالدخول في شراكات مع شركات مشابهة في نفس الصناعة، أو الدخول في شراكات مع شركات في صناعات أخرى، أو التكامل الخلفي مع الموردين، أو التكامل الأمامي مع الموزعين. </a:t>
            </a:r>
          </a:p>
          <a:p>
            <a:pPr algn="just" rtl="1">
              <a:lnSpc>
                <a:spcPct val="150000"/>
              </a:lnSpc>
            </a:pPr>
            <a:r>
              <a:rPr lang="ar-EG" sz="2400" b="1" i="0" dirty="0">
                <a:solidFill>
                  <a:schemeClr val="tx1"/>
                </a:solidFill>
                <a:effectLst/>
                <a:latin typeface="Söhne"/>
                <a:cs typeface="+mj-cs"/>
              </a:rPr>
              <a:t>4- استراتيجية تطوير المنتج </a:t>
            </a:r>
            <a:r>
              <a:rPr lang="en-US" sz="2400" b="1" i="0" dirty="0">
                <a:solidFill>
                  <a:schemeClr val="tx1"/>
                </a:solidFill>
                <a:effectLst/>
                <a:latin typeface="Times New Roman" panose="02020603050405020304" pitchFamily="18" charset="0"/>
                <a:cs typeface="Times New Roman" panose="02020603050405020304" pitchFamily="18" charset="0"/>
              </a:rPr>
              <a:t>Product Development Strategy</a:t>
            </a:r>
          </a:p>
          <a:p>
            <a:pPr algn="just" rtl="1">
              <a:lnSpc>
                <a:spcPct val="150000"/>
              </a:lnSpc>
            </a:pPr>
            <a:r>
              <a:rPr lang="ar-EG" sz="2400" b="0" i="0" dirty="0">
                <a:solidFill>
                  <a:schemeClr val="tx1"/>
                </a:solidFill>
                <a:effectLst/>
                <a:latin typeface="Söhne"/>
                <a:cs typeface="+mj-cs"/>
              </a:rPr>
              <a:t>هي استراتيجية تركز على تحسين وتطوير المنتجات أو الخدمات الحالية للشركة. تهدف هذه الاستراتيجية إلى تلبية احتياجات العملاء بشكل أفضل من </a:t>
            </a:r>
            <a:r>
              <a:rPr lang="ar-EG" sz="2400" b="0" i="0" u="sng" dirty="0">
                <a:solidFill>
                  <a:schemeClr val="tx1"/>
                </a:solidFill>
                <a:effectLst/>
                <a:latin typeface="Söhne"/>
                <a:cs typeface="+mj-cs"/>
              </a:rPr>
              <a:t>خلال إضافة قيمة أو استخدام جديد للمنتج الحالي، أو تطوير طرق الدفع الإلكتروني وتسليم المنتجات.</a:t>
            </a:r>
          </a:p>
        </p:txBody>
      </p:sp>
      <p:sp>
        <p:nvSpPr>
          <p:cNvPr id="2" name="Rectangle 1">
            <a:extLst>
              <a:ext uri="{FF2B5EF4-FFF2-40B4-BE49-F238E27FC236}">
                <a16:creationId xmlns:a16="http://schemas.microsoft.com/office/drawing/2014/main" id="{75B39360-7FF9-08CB-6753-E0A9DA38A39B}"/>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2219607702"/>
      </p:ext>
    </p:extLst>
  </p:cSld>
  <p:clrMapOvr>
    <a:masterClrMapping/>
  </p:clrMapOvr>
  <p:transition spd="slow">
    <p:comb/>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85CCE6-7B9D-340E-61E9-14E28749FAD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7494623-F2C0-B225-97D1-5C062377005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445D7A5C-95FE-079F-847F-2CD2A7BCF01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8FBEAC5C-4DEB-465E-3D4B-F487D1C48593}"/>
              </a:ext>
            </a:extLst>
          </p:cNvPr>
          <p:cNvSpPr txBox="1"/>
          <p:nvPr/>
        </p:nvSpPr>
        <p:spPr>
          <a:xfrm>
            <a:off x="520700" y="920973"/>
            <a:ext cx="11150600" cy="510986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a:lnSpc>
                <a:spcPct val="150000"/>
              </a:lnSpc>
            </a:pPr>
            <a:r>
              <a:rPr lang="ar-EG" sz="2200" dirty="0">
                <a:solidFill>
                  <a:schemeClr val="tx1"/>
                </a:solidFill>
                <a:cs typeface="+mj-cs"/>
              </a:rPr>
              <a:t>في هذه المحاضرة، ناقشنا الموضوعات التالية:</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i="0" u="none" strike="noStrike" kern="1200" cap="none" spc="0" normalizeH="0" baseline="0" noProof="0" dirty="0">
                <a:ln>
                  <a:noFill/>
                </a:ln>
                <a:solidFill>
                  <a:prstClr val="black"/>
                </a:solidFill>
                <a:effectLst/>
                <a:uLnTx/>
                <a:uFillTx/>
                <a:latin typeface="Calibri"/>
                <a:ea typeface="+mn-ea"/>
                <a:cs typeface="+mj-cs"/>
              </a:rPr>
              <a:t>1- </a:t>
            </a:r>
            <a:r>
              <a:rPr kumimoji="0" lang="en-US" sz="2200" i="0" u="none" strike="noStrike" kern="1200" cap="none" spc="0" normalizeH="0" baseline="0" noProof="0" dirty="0">
                <a:ln>
                  <a:noFill/>
                </a:ln>
                <a:solidFill>
                  <a:prstClr val="black"/>
                </a:solidFill>
                <a:effectLst/>
                <a:uLnTx/>
                <a:uFillTx/>
                <a:latin typeface="Calibri"/>
                <a:ea typeface="+mn-ea"/>
                <a:cs typeface="+mj-cs"/>
              </a:rPr>
              <a:t> </a:t>
            </a:r>
            <a:r>
              <a:rPr kumimoji="0" lang="ar-EG" sz="2200" i="0" u="none" strike="noStrike" kern="1200" cap="none" spc="0" normalizeH="0" baseline="0" noProof="0" dirty="0">
                <a:ln>
                  <a:noFill/>
                </a:ln>
                <a:solidFill>
                  <a:prstClr val="black"/>
                </a:solidFill>
                <a:effectLst/>
                <a:uLnTx/>
                <a:uFillTx/>
                <a:latin typeface="Tajawal Medium" panose="00000600000000000000" pitchFamily="2" charset="-78"/>
                <a:ea typeface="+mn-ea"/>
                <a:cs typeface="+mj-cs"/>
              </a:rPr>
              <a:t>ما هي استراتيجية التسويق الرقمي؟</a:t>
            </a:r>
            <a:endParaRPr kumimoji="0" lang="en-US" sz="2200" i="0" u="none" strike="noStrike" kern="1200" cap="none" spc="0" normalizeH="0" baseline="0" noProof="0" dirty="0">
              <a:ln>
                <a:noFill/>
              </a:ln>
              <a:solidFill>
                <a:prstClr val="black"/>
              </a:solidFill>
              <a:effectLst/>
              <a:uLnTx/>
              <a:uFillTx/>
              <a:latin typeface="Tajawal Medium" panose="00000600000000000000" pitchFamily="2" charset="-78"/>
              <a:ea typeface="+mn-ea"/>
              <a:cs typeface="+mj-cs"/>
            </a:endParaRP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i="0" u="none" strike="noStrike" kern="1200" cap="none" spc="0" normalizeH="0" baseline="0" noProof="0" dirty="0">
                <a:ln>
                  <a:noFill/>
                </a:ln>
                <a:solidFill>
                  <a:prstClr val="black"/>
                </a:solidFill>
                <a:effectLst/>
                <a:uLnTx/>
                <a:uFillTx/>
                <a:latin typeface="Tajawal Medium" panose="00000600000000000000" pitchFamily="2" charset="-78"/>
                <a:ea typeface="+mn-ea"/>
                <a:cs typeface="+mj-cs"/>
              </a:rPr>
              <a:t>2- تحليل </a:t>
            </a:r>
            <a:r>
              <a:rPr kumimoji="0" lang="en-US"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rPr>
              <a:t>SWOT</a:t>
            </a:r>
            <a:r>
              <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rPr>
              <a:t>. </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rPr>
              <a:t>3- تحليل البيئة الخارجية العامة </a:t>
            </a:r>
            <a:endParaRPr kumimoji="0" lang="en-US"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endParaRP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en-US"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rPr>
              <a:t>PESTEL</a:t>
            </a:r>
            <a:r>
              <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rPr>
              <a:t>.</a:t>
            </a:r>
            <a:endParaRPr kumimoji="0" lang="en-US"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endParaRP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rPr>
              <a:t>4- تحليل البيئة الخارجية الخاصة </a:t>
            </a:r>
            <a:endParaRPr kumimoji="0" lang="en-US"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endParaRP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rPr>
              <a:t>نموذج </a:t>
            </a:r>
            <a:r>
              <a:rPr kumimoji="0" lang="ar-EG" sz="220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mj-cs"/>
              </a:rPr>
              <a:t>بورتر</a:t>
            </a:r>
            <a:r>
              <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rPr>
              <a:t>.</a:t>
            </a:r>
            <a:endParaRPr kumimoji="0" lang="en-US"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endParaRP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rPr>
              <a:t>5- تحليل البيئة الداخلية للمنظمة </a:t>
            </a:r>
            <a:endParaRPr kumimoji="0" lang="en-US"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endParaRP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rPr>
              <a:t>نموذج </a:t>
            </a:r>
            <a:r>
              <a:rPr kumimoji="0" lang="en-US"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rPr>
              <a:t>VRIO</a:t>
            </a:r>
            <a:r>
              <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rPr>
              <a:t>.</a:t>
            </a:r>
            <a:endParaRPr kumimoji="0" lang="en-US"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endParaRP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j-cs"/>
              </a:rPr>
              <a:t>6- صياغة استراتيجية التسويق الرقمي. </a:t>
            </a:r>
          </a:p>
        </p:txBody>
      </p:sp>
      <p:sp>
        <p:nvSpPr>
          <p:cNvPr id="2" name="Rectangle 1">
            <a:extLst>
              <a:ext uri="{FF2B5EF4-FFF2-40B4-BE49-F238E27FC236}">
                <a16:creationId xmlns:a16="http://schemas.microsoft.com/office/drawing/2014/main" id="{F491BB6D-83D9-82B0-65C6-C8C0BF87E11E}"/>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5</a:t>
            </a:r>
          </a:p>
        </p:txBody>
      </p:sp>
    </p:spTree>
    <p:extLst>
      <p:ext uri="{BB962C8B-B14F-4D97-AF65-F5344CB8AC3E}">
        <p14:creationId xmlns:p14="http://schemas.microsoft.com/office/powerpoint/2010/main" val="681969876"/>
      </p:ext>
    </p:extLst>
  </p:cSld>
  <p:clrMapOvr>
    <a:masterClrMapping/>
  </p:clrMapOvr>
  <p:transition spd="slow">
    <p:comb/>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1F37DF6-44CB-4806-BC5F-3CBF13C386BC}">
  <ds:schemaRefs>
    <ds:schemaRef ds:uri="688354b5-287c-4cda-825e-1d7935aea40e"/>
    <ds:schemaRef ds:uri="aca13214-df29-4e3c-a050-857c0bf7bd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5424</TotalTime>
  <Words>4569</Words>
  <Application>Microsoft Office PowerPoint</Application>
  <PresentationFormat>Widescreen</PresentationFormat>
  <Paragraphs>369</Paragraphs>
  <Slides>54</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54</vt:i4>
      </vt:variant>
    </vt:vector>
  </HeadingPairs>
  <TitlesOfParts>
    <vt:vector size="63" baseType="lpstr">
      <vt:lpstr>Alexandria</vt:lpstr>
      <vt:lpstr>Arial</vt:lpstr>
      <vt:lpstr>Calibri</vt:lpstr>
      <vt:lpstr>Calibri Light</vt:lpstr>
      <vt:lpstr>Söhne</vt:lpstr>
      <vt:lpstr>Tajawal ExtraBold</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Kareem Ahmed</cp:lastModifiedBy>
  <cp:revision>97</cp:revision>
  <dcterms:created xsi:type="dcterms:W3CDTF">2023-04-29T09:08:00Z</dcterms:created>
  <dcterms:modified xsi:type="dcterms:W3CDTF">2025-03-04T21:45:50Z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y fmtid="{D5CDD505-2E9C-101B-9397-08002B2CF9AE}" pid="5" name="MediaServiceImageTags">
    <vt:lpwstr/>
  </property>
  <property fmtid="{D5CDD505-2E9C-101B-9397-08002B2CF9AE}" pid="6" name="MSIP_Label_ea4c0c79-1302-4598-89cc-fc5f9b666c02_Enabled">
    <vt:lpwstr>true</vt:lpwstr>
  </property>
  <property fmtid="{D5CDD505-2E9C-101B-9397-08002B2CF9AE}" pid="7" name="MSIP_Label_ea4c0c79-1302-4598-89cc-fc5f9b666c02_SetDate">
    <vt:lpwstr>2025-01-16T13:00:31Z</vt:lpwstr>
  </property>
  <property fmtid="{D5CDD505-2E9C-101B-9397-08002B2CF9AE}" pid="8" name="MSIP_Label_ea4c0c79-1302-4598-89cc-fc5f9b666c02_Method">
    <vt:lpwstr>Standard</vt:lpwstr>
  </property>
  <property fmtid="{D5CDD505-2E9C-101B-9397-08002B2CF9AE}" pid="9" name="MSIP_Label_ea4c0c79-1302-4598-89cc-fc5f9b666c02_Name">
    <vt:lpwstr>defa4170-0d19-0005-0004-bc88714345d2</vt:lpwstr>
  </property>
  <property fmtid="{D5CDD505-2E9C-101B-9397-08002B2CF9AE}" pid="10" name="MSIP_Label_ea4c0c79-1302-4598-89cc-fc5f9b666c02_SiteId">
    <vt:lpwstr>d929240e-472e-4f27-9319-d188d429d45e</vt:lpwstr>
  </property>
  <property fmtid="{D5CDD505-2E9C-101B-9397-08002B2CF9AE}" pid="11" name="MSIP_Label_ea4c0c79-1302-4598-89cc-fc5f9b666c02_ActionId">
    <vt:lpwstr>77b602a2-0f2c-4981-afd7-db56f6887063</vt:lpwstr>
  </property>
  <property fmtid="{D5CDD505-2E9C-101B-9397-08002B2CF9AE}" pid="12" name="MSIP_Label_ea4c0c79-1302-4598-89cc-fc5f9b666c02_ContentBits">
    <vt:lpwstr>0</vt:lpwstr>
  </property>
</Properties>
</file>