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805878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5" name="Google Shape;14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7" name="Google Shape;15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6" name="Google Shape;18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5" name="Google Shape;20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7" name="Google Shape;21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1" name="Google Shape;2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6" name="Google Shape;2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1" name="Google Shape;31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7" name="Google Shape;34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9" name="Google Shape;35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6" name="Google Shape;37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2" name="Google Shape;3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4" name="Google Shape;40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1" name="Google Shape;45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3" name="Google Shape;46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2" name="Google Shape;48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0" name="Google Shape;51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4" name="Google Shape;53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3" name="Google Shape;55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0" name="Google Shape;57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7" name="Google Shape;58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8" name="Google Shape;60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0" name="Google Shape;62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4" name="Google Shape;644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5" name="Google Shape;645;p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235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411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237345" y="691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fzEmzqbEa9pgtzm8GYURusX7mDAQlkl7/view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RpEiNZEKwHcxrQDuEqbxwWCHQ2sCPoHK/view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vCzCBr6DMLF5VdKK5olxLEKubU8tcvBT/view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vCzCBr6DMLF5VdKK5olxLEKubU8tcvBT/view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tHiYk60XHGzvO9JifL3SSO4ON8qudqW3/view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u03gEfGjNponSqnl8DkFZeD7_nX_RiHd/view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_tNXFd5kmyuJD4o-_j_tvNaxgGA8_mE4/view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FfAn05hgq3jd-SNII-Zbj5frTznnqkfv/view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FfAn05hgq3jd-SNII-Zbj5frTznnqkfv/view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UFDQRPkYyzH2eZo4jm9dhkmvl_aNEeZG/view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6308" t="17961" r="27200" b="2012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7689" t="36203" r="28344" b="1563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4" name="Google Shape;154;p26"/>
          <p:cNvPicPr preferRelativeResize="0"/>
          <p:nvPr/>
        </p:nvPicPr>
        <p:blipFill rotWithShape="1">
          <a:blip r:embed="rId3">
            <a:alphaModFix/>
          </a:blip>
          <a:srcRect l="29183" t="18855" r="31165" b="73371"/>
          <a:stretch/>
        </p:blipFill>
        <p:spPr>
          <a:xfrm>
            <a:off x="617275" y="1293225"/>
            <a:ext cx="10812600" cy="2505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6" name="Google Shape;166;p27"/>
          <p:cNvPicPr preferRelativeResize="0"/>
          <p:nvPr/>
        </p:nvPicPr>
        <p:blipFill rotWithShape="1">
          <a:blip r:embed="rId3">
            <a:alphaModFix/>
          </a:blip>
          <a:srcRect l="39147" t="26393" r="28496" b="32979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7"/>
          <p:cNvSpPr txBox="1"/>
          <p:nvPr/>
        </p:nvSpPr>
        <p:spPr>
          <a:xfrm>
            <a:off x="2346900" y="416240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print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7"/>
          <p:cNvSpPr txBox="1"/>
          <p:nvPr/>
        </p:nvSpPr>
        <p:spPr>
          <a:xfrm>
            <a:off x="2085450" y="4903725"/>
            <a:ext cx="14892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 to face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7"/>
          <p:cNvSpPr txBox="1"/>
          <p:nvPr/>
        </p:nvSpPr>
        <p:spPr>
          <a:xfrm>
            <a:off x="2023950" y="5609550"/>
            <a:ext cx="1612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workplace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8"/>
          <p:cNvSpPr txBox="1"/>
          <p:nvPr/>
        </p:nvSpPr>
        <p:spPr>
          <a:xfrm>
            <a:off x="2513150" y="1019075"/>
            <a:ext cx="4487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8"/>
          <p:cNvSpPr txBox="1"/>
          <p:nvPr/>
        </p:nvSpPr>
        <p:spPr>
          <a:xfrm>
            <a:off x="1153149" y="975974"/>
            <a:ext cx="1034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8"/>
          <p:cNvSpPr txBox="1"/>
          <p:nvPr/>
        </p:nvSpPr>
        <p:spPr>
          <a:xfrm>
            <a:off x="1214179" y="1231789"/>
            <a:ext cx="96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8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1" name="Google Shape;181;p28"/>
          <p:cNvPicPr preferRelativeResize="0"/>
          <p:nvPr/>
        </p:nvPicPr>
        <p:blipFill rotWithShape="1">
          <a:blip r:embed="rId3">
            <a:alphaModFix/>
          </a:blip>
          <a:srcRect l="39853" t="61304" r="27200" b="843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8"/>
          <p:cNvSpPr txBox="1"/>
          <p:nvPr/>
        </p:nvSpPr>
        <p:spPr>
          <a:xfrm>
            <a:off x="1859725" y="1272150"/>
            <a:ext cx="1780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electronic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1591975" y="2519275"/>
            <a:ext cx="2315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company intranet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9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5" name="Google Shape;195;p29"/>
          <p:cNvPicPr preferRelativeResize="0"/>
          <p:nvPr/>
        </p:nvPicPr>
        <p:blipFill rotWithShape="1">
          <a:blip r:embed="rId3">
            <a:alphaModFix/>
          </a:blip>
          <a:srcRect l="38592" t="28445" r="28576" b="46639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196" name="Google Shape;196;p29"/>
          <p:cNvSpPr txBox="1"/>
          <p:nvPr/>
        </p:nvSpPr>
        <p:spPr>
          <a:xfrm>
            <a:off x="6663175" y="2183350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download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29"/>
          <p:cNvSpPr txBox="1"/>
          <p:nvPr/>
        </p:nvSpPr>
        <p:spPr>
          <a:xfrm>
            <a:off x="6075175" y="2792988"/>
            <a:ext cx="1206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blog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8" name="Google Shape;198;p29"/>
          <p:cNvSpPr txBox="1"/>
          <p:nvPr/>
        </p:nvSpPr>
        <p:spPr>
          <a:xfrm>
            <a:off x="7907725" y="3316200"/>
            <a:ext cx="207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post, upload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9"/>
          <p:cNvSpPr txBox="1"/>
          <p:nvPr/>
        </p:nvSpPr>
        <p:spPr>
          <a:xfrm>
            <a:off x="5178475" y="3918450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channels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4843675" y="44844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wiki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9"/>
          <p:cNvSpPr txBox="1"/>
          <p:nvPr/>
        </p:nvSpPr>
        <p:spPr>
          <a:xfrm>
            <a:off x="6583075" y="50504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forums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8047650" y="5573675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briefings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4" name="Google Shape;214;p30"/>
          <p:cNvPicPr preferRelativeResize="0"/>
          <p:nvPr/>
        </p:nvPicPr>
        <p:blipFill rotWithShape="1">
          <a:blip r:embed="rId3">
            <a:alphaModFix/>
          </a:blip>
          <a:srcRect l="31141" t="25799" r="28742" b="64252"/>
          <a:stretch/>
        </p:blipFill>
        <p:spPr>
          <a:xfrm>
            <a:off x="674600" y="1293225"/>
            <a:ext cx="10755274" cy="26592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3" name="Google Shape;22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31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l="39713" t="35264" r="30675" b="53971"/>
          <a:stretch/>
        </p:blipFill>
        <p:spPr>
          <a:xfrm>
            <a:off x="617275" y="1231800"/>
            <a:ext cx="10750200" cy="19648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27" name="Google Shape;227;p31"/>
          <p:cNvSpPr txBox="1"/>
          <p:nvPr/>
        </p:nvSpPr>
        <p:spPr>
          <a:xfrm>
            <a:off x="1343600" y="3583200"/>
            <a:ext cx="5391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Linkedin, specialist networking sites 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8" name="Google Shape;228;p31" title="2_2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2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32"/>
          <p:cNvPicPr preferRelativeResize="0"/>
          <p:nvPr/>
        </p:nvPicPr>
        <p:blipFill rotWithShape="1">
          <a:blip r:embed="rId3">
            <a:alphaModFix/>
          </a:blip>
          <a:srcRect l="39273" t="46301" r="27651" b="47334"/>
          <a:stretch/>
        </p:blipFill>
        <p:spPr>
          <a:xfrm>
            <a:off x="674600" y="1231800"/>
            <a:ext cx="10692874" cy="18528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41" name="Google Shape;241;p32"/>
          <p:cNvSpPr txBox="1"/>
          <p:nvPr/>
        </p:nvSpPr>
        <p:spPr>
          <a:xfrm>
            <a:off x="942300" y="3429625"/>
            <a:ext cx="86244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Advantages: Keeping in touch with many people in her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 field; making contact with people who are interested in her work. 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2" name="Google Shape;242;p32"/>
          <p:cNvSpPr txBox="1"/>
          <p:nvPr/>
        </p:nvSpPr>
        <p:spPr>
          <a:xfrm>
            <a:off x="1038500" y="4873463"/>
            <a:ext cx="8061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Disadvantage: people contacting her to sell things she is not interested in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3" name="Google Shape;243;p32" title="2_28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3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5" name="Google Shape;255;p33"/>
          <p:cNvPicPr preferRelativeResize="0"/>
          <p:nvPr/>
        </p:nvPicPr>
        <p:blipFill rotWithShape="1">
          <a:blip r:embed="rId3">
            <a:alphaModFix/>
          </a:blip>
          <a:srcRect l="39270" t="53080" r="30984" b="40895"/>
          <a:stretch/>
        </p:blipFill>
        <p:spPr>
          <a:xfrm>
            <a:off x="674600" y="1307225"/>
            <a:ext cx="10755274" cy="18894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56" name="Google Shape;256;p33"/>
          <p:cNvSpPr txBox="1"/>
          <p:nvPr/>
        </p:nvSpPr>
        <p:spPr>
          <a:xfrm>
            <a:off x="1273625" y="3567750"/>
            <a:ext cx="4887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 ex-boss (from 15 years ago)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7" name="Google Shape;257;p33" title="2_2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3" name="Google Shape;26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4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69" name="Google Shape;269;p34"/>
          <p:cNvPicPr preferRelativeResize="0"/>
          <p:nvPr/>
        </p:nvPicPr>
        <p:blipFill rotWithShape="1">
          <a:blip r:embed="rId3">
            <a:alphaModFix/>
          </a:blip>
          <a:srcRect l="39897" t="61397" r="28209" b="268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70" name="Google Shape;270;p34"/>
          <p:cNvSpPr txBox="1"/>
          <p:nvPr/>
        </p:nvSpPr>
        <p:spPr>
          <a:xfrm>
            <a:off x="3747850" y="2631225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4"/>
          <p:cNvSpPr txBox="1"/>
          <p:nvPr/>
        </p:nvSpPr>
        <p:spPr>
          <a:xfrm>
            <a:off x="749325" y="3583200"/>
            <a:ext cx="189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enthusiastic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34"/>
          <p:cNvSpPr txBox="1"/>
          <p:nvPr/>
        </p:nvSpPr>
        <p:spPr>
          <a:xfrm>
            <a:off x="6172200" y="3527550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subject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513150" y="4366700"/>
            <a:ext cx="1598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difference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6690050" y="44647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spoke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5280325" y="5432738"/>
            <a:ext cx="148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6" name="Google Shape;276;p34" title="2_2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2" name="Google Shape;28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5" name="Google Shape;28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88" name="Google Shape;288;p35"/>
          <p:cNvPicPr preferRelativeResize="0"/>
          <p:nvPr/>
        </p:nvPicPr>
        <p:blipFill rotWithShape="1">
          <a:blip r:embed="rId3">
            <a:alphaModFix/>
          </a:blip>
          <a:srcRect l="39273" t="73754" r="28112" b="5835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5"/>
          <p:cNvSpPr txBox="1"/>
          <p:nvPr/>
        </p:nvSpPr>
        <p:spPr>
          <a:xfrm>
            <a:off x="31071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3366000" y="4100350"/>
            <a:ext cx="42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3183300" y="4785700"/>
            <a:ext cx="536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2" name="Google Shape;292;p35"/>
          <p:cNvSpPr txBox="1"/>
          <p:nvPr/>
        </p:nvSpPr>
        <p:spPr>
          <a:xfrm>
            <a:off x="4099400" y="55548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89574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8745875" y="4100350"/>
            <a:ext cx="592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365200" y="4883025"/>
            <a:ext cx="79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96" name="Google Shape;296;p35" title="2_3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8" name="Google Shape;308;p36" title="unit10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0" name="Google Shape;320;p37"/>
          <p:cNvPicPr preferRelativeResize="0"/>
          <p:nvPr/>
        </p:nvPicPr>
        <p:blipFill rotWithShape="1">
          <a:blip r:embed="rId3">
            <a:alphaModFix/>
          </a:blip>
          <a:srcRect l="29296" t="35937" r="28575" b="4440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2" name="Google Shape;332;p38"/>
          <p:cNvPicPr preferRelativeResize="0"/>
          <p:nvPr/>
        </p:nvPicPr>
        <p:blipFill rotWithShape="1">
          <a:blip r:embed="rId3">
            <a:alphaModFix/>
          </a:blip>
          <a:srcRect l="31821" t="26610" r="33853" b="46857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4" name="Google Shape;344;p39"/>
          <p:cNvPicPr preferRelativeResize="0"/>
          <p:nvPr/>
        </p:nvPicPr>
        <p:blipFill rotWithShape="1">
          <a:blip r:embed="rId3">
            <a:alphaModFix/>
          </a:blip>
          <a:srcRect l="32050" t="53345" r="34314" b="25429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3" name="Google Shape;353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6" name="Google Shape;356;p40"/>
          <p:cNvPicPr preferRelativeResize="0"/>
          <p:nvPr/>
        </p:nvPicPr>
        <p:blipFill rotWithShape="1">
          <a:blip r:embed="rId3">
            <a:alphaModFix/>
          </a:blip>
          <a:srcRect l="31594" t="38246" r="34440" b="34249"/>
          <a:stretch/>
        </p:blipFill>
        <p:spPr>
          <a:xfrm>
            <a:off x="674600" y="1231800"/>
            <a:ext cx="10692874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2" name="Google Shape;362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41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68" name="Google Shape;368;p41"/>
          <p:cNvPicPr preferRelativeResize="0"/>
          <p:nvPr/>
        </p:nvPicPr>
        <p:blipFill rotWithShape="1">
          <a:blip r:embed="rId3">
            <a:alphaModFix/>
          </a:blip>
          <a:srcRect l="39271" t="54980" r="27653" b="26856"/>
          <a:stretch/>
        </p:blipFill>
        <p:spPr>
          <a:xfrm>
            <a:off x="674600" y="1307225"/>
            <a:ext cx="10664899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369" name="Google Shape;369;p41"/>
          <p:cNvSpPr txBox="1"/>
          <p:nvPr/>
        </p:nvSpPr>
        <p:spPr>
          <a:xfrm>
            <a:off x="2102200" y="316740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41"/>
          <p:cNvSpPr txBox="1"/>
          <p:nvPr/>
        </p:nvSpPr>
        <p:spPr>
          <a:xfrm>
            <a:off x="3468025" y="316740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1"/>
          <p:cNvSpPr txBox="1"/>
          <p:nvPr/>
        </p:nvSpPr>
        <p:spPr>
          <a:xfrm>
            <a:off x="4787900" y="3748325"/>
            <a:ext cx="1764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travelling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41"/>
          <p:cNvSpPr txBox="1"/>
          <p:nvPr/>
        </p:nvSpPr>
        <p:spPr>
          <a:xfrm>
            <a:off x="2513150" y="474305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41"/>
          <p:cNvSpPr txBox="1"/>
          <p:nvPr/>
        </p:nvSpPr>
        <p:spPr>
          <a:xfrm>
            <a:off x="3693375" y="467305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3" name="Google Shape;383;p42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85" name="Google Shape;385;p42"/>
          <p:cNvPicPr preferRelativeResize="0"/>
          <p:nvPr/>
        </p:nvPicPr>
        <p:blipFill rotWithShape="1">
          <a:blip r:embed="rId3">
            <a:alphaModFix/>
          </a:blip>
          <a:srcRect l="36070" t="23797" r="29719" b="63183"/>
          <a:stretch/>
        </p:blipFill>
        <p:spPr>
          <a:xfrm>
            <a:off x="617275" y="1231800"/>
            <a:ext cx="10812600" cy="4288199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42"/>
          <p:cNvSpPr txBox="1"/>
          <p:nvPr/>
        </p:nvSpPr>
        <p:spPr>
          <a:xfrm>
            <a:off x="6846975" y="3207550"/>
            <a:ext cx="1584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's arriving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7" name="Google Shape;387;p42"/>
          <p:cNvSpPr txBox="1"/>
          <p:nvPr/>
        </p:nvSpPr>
        <p:spPr>
          <a:xfrm>
            <a:off x="3039800" y="3740675"/>
            <a:ext cx="1748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taking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8" name="Google Shape;388;p42"/>
          <p:cNvSpPr txBox="1"/>
          <p:nvPr/>
        </p:nvSpPr>
        <p:spPr>
          <a:xfrm>
            <a:off x="7000850" y="3802850"/>
            <a:ext cx="2013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not seeing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9" name="Google Shape;389;p42"/>
          <p:cNvSpPr txBox="1"/>
          <p:nvPr/>
        </p:nvSpPr>
        <p:spPr>
          <a:xfrm>
            <a:off x="1763475" y="4375400"/>
            <a:ext cx="1584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driving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1" name="Google Shape;401;p43"/>
          <p:cNvPicPr preferRelativeResize="0"/>
          <p:nvPr/>
        </p:nvPicPr>
        <p:blipFill rotWithShape="1">
          <a:blip r:embed="rId3">
            <a:alphaModFix/>
          </a:blip>
          <a:srcRect l="35264" t="37629" r="29722" b="52370"/>
          <a:stretch/>
        </p:blipFill>
        <p:spPr>
          <a:xfrm>
            <a:off x="617275" y="1231800"/>
            <a:ext cx="10736227" cy="203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4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13" name="Google Shape;413;p44"/>
          <p:cNvPicPr preferRelativeResize="0"/>
          <p:nvPr/>
        </p:nvPicPr>
        <p:blipFill rotWithShape="1">
          <a:blip r:embed="rId3">
            <a:alphaModFix/>
          </a:blip>
          <a:srcRect l="35840" t="48243" r="35678" b="39305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44"/>
          <p:cNvSpPr txBox="1"/>
          <p:nvPr/>
        </p:nvSpPr>
        <p:spPr>
          <a:xfrm>
            <a:off x="6732050" y="23150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5" name="Google Shape;415;p44"/>
          <p:cNvSpPr txBox="1"/>
          <p:nvPr/>
        </p:nvSpPr>
        <p:spPr>
          <a:xfrm>
            <a:off x="8273925" y="226735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6" name="Google Shape;416;p44"/>
          <p:cNvSpPr txBox="1"/>
          <p:nvPr/>
        </p:nvSpPr>
        <p:spPr>
          <a:xfrm>
            <a:off x="2631225" y="3167400"/>
            <a:ext cx="888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7" name="Google Shape;417;p44"/>
          <p:cNvSpPr txBox="1"/>
          <p:nvPr/>
        </p:nvSpPr>
        <p:spPr>
          <a:xfrm>
            <a:off x="4169225" y="31674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8" name="Google Shape;418;p44"/>
          <p:cNvSpPr txBox="1"/>
          <p:nvPr/>
        </p:nvSpPr>
        <p:spPr>
          <a:xfrm>
            <a:off x="2346900" y="3845750"/>
            <a:ext cx="1800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0" name="Google Shape;430;p45"/>
          <p:cNvPicPr preferRelativeResize="0"/>
          <p:nvPr/>
        </p:nvPicPr>
        <p:blipFill rotWithShape="1">
          <a:blip r:embed="rId3">
            <a:alphaModFix/>
          </a:blip>
          <a:srcRect l="35954" t="61159" r="29720" b="1392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45"/>
          <p:cNvSpPr txBox="1"/>
          <p:nvPr/>
        </p:nvSpPr>
        <p:spPr>
          <a:xfrm>
            <a:off x="4940550" y="340100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5"/>
          <p:cNvSpPr txBox="1"/>
          <p:nvPr/>
        </p:nvSpPr>
        <p:spPr>
          <a:xfrm>
            <a:off x="6254600" y="516295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5"/>
          <p:cNvSpPr txBox="1"/>
          <p:nvPr/>
        </p:nvSpPr>
        <p:spPr>
          <a:xfrm>
            <a:off x="1497575" y="4277650"/>
            <a:ext cx="4565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(She's going to stay at home.)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5"/>
          <p:cNvSpPr txBox="1"/>
          <p:nvPr/>
        </p:nvSpPr>
        <p:spPr>
          <a:xfrm>
            <a:off x="1497575" y="4855150"/>
            <a:ext cx="436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 isn't going to change his job.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5" name="Google Shape;435;p45"/>
          <p:cNvSpPr txBox="1"/>
          <p:nvPr/>
        </p:nvSpPr>
        <p:spPr>
          <a:xfrm>
            <a:off x="1371600" y="6010150"/>
            <a:ext cx="6174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(He's going to sell his car and buy a motorbike.)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36" name="Google Shape;436;p45" title="2_3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8" name="Google Shape;448;p46"/>
          <p:cNvPicPr preferRelativeResize="0"/>
          <p:nvPr/>
        </p:nvPicPr>
        <p:blipFill rotWithShape="1">
          <a:blip r:embed="rId3">
            <a:alphaModFix/>
          </a:blip>
          <a:srcRect l="25621" t="68041" r="39269" b="14954"/>
          <a:stretch/>
        </p:blipFill>
        <p:spPr>
          <a:xfrm>
            <a:off x="617275" y="1307225"/>
            <a:ext cx="10812600" cy="4525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7" name="Google Shape;457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0" name="Google Shape;460;p47"/>
          <p:cNvPicPr preferRelativeResize="0"/>
          <p:nvPr/>
        </p:nvPicPr>
        <p:blipFill rotWithShape="1">
          <a:blip r:embed="rId3">
            <a:alphaModFix/>
          </a:blip>
          <a:srcRect l="28947" t="16814" r="29035" b="35428"/>
          <a:stretch/>
        </p:blipFill>
        <p:spPr>
          <a:xfrm>
            <a:off x="617275" y="1153275"/>
            <a:ext cx="10812600" cy="530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6" name="Google Shape;466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7" name="Google Shape;467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8" name="Google Shape;468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9" name="Google Shape;469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8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72" name="Google Shape;472;p48"/>
          <p:cNvPicPr preferRelativeResize="0"/>
          <p:nvPr/>
        </p:nvPicPr>
        <p:blipFill rotWithShape="1">
          <a:blip r:embed="rId3">
            <a:alphaModFix/>
          </a:blip>
          <a:srcRect l="38709" t="43551" r="31212" b="28932"/>
          <a:stretch/>
        </p:blipFill>
        <p:spPr>
          <a:xfrm>
            <a:off x="688600" y="1307225"/>
            <a:ext cx="10741277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473" name="Google Shape;473;p48"/>
          <p:cNvSpPr txBox="1"/>
          <p:nvPr/>
        </p:nvSpPr>
        <p:spPr>
          <a:xfrm>
            <a:off x="1833450" y="2391850"/>
            <a:ext cx="8246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has four mobile phones. He usually carries two or three with him.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4" name="Google Shape;474;p48"/>
          <p:cNvSpPr txBox="1"/>
          <p:nvPr/>
        </p:nvSpPr>
        <p:spPr>
          <a:xfrm>
            <a:off x="688600" y="3345025"/>
            <a:ext cx="43293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business emails, swap SMS messages with colleagues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5" name="Google Shape;475;p48"/>
          <p:cNvSpPr txBox="1"/>
          <p:nvPr/>
        </p:nvSpPr>
        <p:spPr>
          <a:xfrm>
            <a:off x="5654350" y="3375925"/>
            <a:ext cx="44877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social contact and to access Facebook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6" name="Google Shape;476;p48"/>
          <p:cNvSpPr txBox="1"/>
          <p:nvPr/>
        </p:nvSpPr>
        <p:spPr>
          <a:xfrm>
            <a:off x="4787900" y="3932400"/>
            <a:ext cx="6481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ln southern Europe (He says they always carry mobiles with them and use them all the time.)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7" name="Google Shape;477;p48"/>
          <p:cNvSpPr txBox="1"/>
          <p:nvPr/>
        </p:nvSpPr>
        <p:spPr>
          <a:xfrm>
            <a:off x="6396125" y="4548000"/>
            <a:ext cx="5033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doesn't want to see the person he is talking to. He likes to take notes during phone calls.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8" name="Google Shape;478;p48"/>
          <p:cNvSpPr txBox="1"/>
          <p:nvPr/>
        </p:nvSpPr>
        <p:spPr>
          <a:xfrm>
            <a:off x="942300" y="5912275"/>
            <a:ext cx="40755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a) project updates with colleagues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5125300" y="5841825"/>
            <a:ext cx="6304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b) sending messages to friends and seeing what they are doing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5" name="Google Shape;485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" name="Google Shape;486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8" name="Google Shape;48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9" name="Google Shape;489;p49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91" name="Google Shape;491;p49"/>
          <p:cNvPicPr preferRelativeResize="0"/>
          <p:nvPr/>
        </p:nvPicPr>
        <p:blipFill rotWithShape="1">
          <a:blip r:embed="rId3">
            <a:alphaModFix/>
          </a:blip>
          <a:srcRect l="39270" t="70081" r="36608" b="14407"/>
          <a:stretch/>
        </p:blipFill>
        <p:spPr>
          <a:xfrm>
            <a:off x="674600" y="1293225"/>
            <a:ext cx="10664899" cy="516457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492" name="Google Shape;492;p49"/>
          <p:cNvSpPr txBox="1"/>
          <p:nvPr/>
        </p:nvSpPr>
        <p:spPr>
          <a:xfrm>
            <a:off x="6704050" y="272762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swap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6424150" y="3606113"/>
            <a:ext cx="175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access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8971375" y="4562675"/>
            <a:ext cx="165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disciplined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971375" y="58775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fan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7" name="Google Shape;507;p50"/>
          <p:cNvPicPr preferRelativeResize="0"/>
          <p:nvPr/>
        </p:nvPicPr>
        <p:blipFill rotWithShape="1">
          <a:blip r:embed="rId3">
            <a:alphaModFix/>
          </a:blip>
          <a:srcRect l="25738" t="37429" r="32931" b="41958"/>
          <a:stretch/>
        </p:blipFill>
        <p:spPr>
          <a:xfrm>
            <a:off x="617275" y="1231801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6" name="Google Shape;516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7" name="Google Shape;517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9" name="Google Shape;519;p51"/>
          <p:cNvPicPr preferRelativeResize="0"/>
          <p:nvPr/>
        </p:nvPicPr>
        <p:blipFill rotWithShape="1">
          <a:blip r:embed="rId3">
            <a:alphaModFix/>
          </a:blip>
          <a:srcRect l="32397" t="73958" r="33851" b="17547"/>
          <a:stretch/>
        </p:blipFill>
        <p:spPr>
          <a:xfrm>
            <a:off x="716600" y="1231800"/>
            <a:ext cx="10650874" cy="216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1" name="Google Shape;531;p52"/>
          <p:cNvPicPr preferRelativeResize="0"/>
          <p:nvPr/>
        </p:nvPicPr>
        <p:blipFill rotWithShape="1">
          <a:blip r:embed="rId3">
            <a:alphaModFix/>
          </a:blip>
          <a:srcRect l="33120" t="65302" r="33854" b="6664"/>
          <a:stretch/>
        </p:blipFill>
        <p:spPr>
          <a:xfrm>
            <a:off x="674600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53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43" name="Google Shape;543;p53"/>
          <p:cNvPicPr preferRelativeResize="0"/>
          <p:nvPr/>
        </p:nvPicPr>
        <p:blipFill rotWithShape="1">
          <a:blip r:embed="rId3">
            <a:alphaModFix/>
          </a:blip>
          <a:srcRect l="37216" t="25591" r="31907" b="4461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44" name="Google Shape;544;p53"/>
          <p:cNvSpPr txBox="1"/>
          <p:nvPr/>
        </p:nvSpPr>
        <p:spPr>
          <a:xfrm>
            <a:off x="5118100" y="27519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tomorrow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5" name="Google Shape;545;p53"/>
          <p:cNvSpPr txBox="1"/>
          <p:nvPr/>
        </p:nvSpPr>
        <p:spPr>
          <a:xfrm>
            <a:off x="5164500" y="32289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end of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6" name="Google Shape;546;p53"/>
          <p:cNvSpPr txBox="1"/>
          <p:nvPr/>
        </p:nvSpPr>
        <p:spPr>
          <a:xfrm>
            <a:off x="3974850" y="3577788"/>
            <a:ext cx="1738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day after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3"/>
          <p:cNvSpPr txBox="1"/>
          <p:nvPr/>
        </p:nvSpPr>
        <p:spPr>
          <a:xfrm>
            <a:off x="7000850" y="41708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July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3"/>
          <p:cNvSpPr txBox="1"/>
          <p:nvPr/>
        </p:nvSpPr>
        <p:spPr>
          <a:xfrm>
            <a:off x="3065125" y="46466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3"/>
          <p:cNvSpPr txBox="1"/>
          <p:nvPr/>
        </p:nvSpPr>
        <p:spPr>
          <a:xfrm>
            <a:off x="5825000" y="50457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next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3"/>
          <p:cNvSpPr txBox="1"/>
          <p:nvPr/>
        </p:nvSpPr>
        <p:spPr>
          <a:xfrm>
            <a:off x="8663475" y="55227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five years'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2" name="Google Shape;562;p54"/>
          <p:cNvPicPr preferRelativeResize="0"/>
          <p:nvPr/>
        </p:nvPicPr>
        <p:blipFill rotWithShape="1">
          <a:blip r:embed="rId3">
            <a:alphaModFix/>
          </a:blip>
          <a:srcRect l="37426" t="54978" r="31560" b="26041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63" name="Google Shape;563;p54"/>
          <p:cNvCxnSpPr/>
          <p:nvPr/>
        </p:nvCxnSpPr>
        <p:spPr>
          <a:xfrm>
            <a:off x="5713125" y="2706800"/>
            <a:ext cx="1189800" cy="727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4" name="Google Shape;564;p54"/>
          <p:cNvCxnSpPr/>
          <p:nvPr/>
        </p:nvCxnSpPr>
        <p:spPr>
          <a:xfrm>
            <a:off x="4327550" y="3462600"/>
            <a:ext cx="2589300" cy="221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5" name="Google Shape;565;p54"/>
          <p:cNvCxnSpPr/>
          <p:nvPr/>
        </p:nvCxnSpPr>
        <p:spPr>
          <a:xfrm>
            <a:off x="4467500" y="4232375"/>
            <a:ext cx="2421300" cy="713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6" name="Google Shape;566;p54"/>
          <p:cNvCxnSpPr/>
          <p:nvPr/>
        </p:nvCxnSpPr>
        <p:spPr>
          <a:xfrm rot="10800000" flipH="1">
            <a:off x="4313550" y="2762650"/>
            <a:ext cx="2575200" cy="223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7" name="Google Shape;567;p54"/>
          <p:cNvCxnSpPr/>
          <p:nvPr/>
        </p:nvCxnSpPr>
        <p:spPr>
          <a:xfrm rot="10800000" flipH="1">
            <a:off x="2983925" y="4218425"/>
            <a:ext cx="3904800" cy="1525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9" name="Google Shape;579;p55"/>
          <p:cNvPicPr preferRelativeResize="0"/>
          <p:nvPr/>
        </p:nvPicPr>
        <p:blipFill rotWithShape="1">
          <a:blip r:embed="rId3">
            <a:alphaModFix/>
          </a:blip>
          <a:srcRect l="27341" t="17959" r="32936" b="64001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580" name="Google Shape;580;p55"/>
          <p:cNvSpPr txBox="1"/>
          <p:nvPr/>
        </p:nvSpPr>
        <p:spPr>
          <a:xfrm>
            <a:off x="9069375" y="45626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5"/>
          <p:cNvSpPr txBox="1"/>
          <p:nvPr/>
        </p:nvSpPr>
        <p:spPr>
          <a:xfrm>
            <a:off x="9069375" y="54148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5"/>
          <p:cNvSpPr txBox="1"/>
          <p:nvPr/>
        </p:nvSpPr>
        <p:spPr>
          <a:xfrm>
            <a:off x="9039825" y="291677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5"/>
          <p:cNvSpPr txBox="1"/>
          <p:nvPr/>
        </p:nvSpPr>
        <p:spPr>
          <a:xfrm>
            <a:off x="9039825" y="373972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4" name="Google Shape;584;p55" title="2_32_33_34_35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0" name="Google Shape;59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1" name="Google Shape;591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3" name="Google Shape;59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6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96" name="Google Shape;596;p56"/>
          <p:cNvPicPr preferRelativeResize="0"/>
          <p:nvPr/>
        </p:nvPicPr>
        <p:blipFill rotWithShape="1">
          <a:blip r:embed="rId3">
            <a:alphaModFix/>
          </a:blip>
          <a:srcRect l="36525" t="37016" r="31102" b="2583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597" name="Google Shape;597;p56"/>
          <p:cNvSpPr txBox="1"/>
          <p:nvPr/>
        </p:nvSpPr>
        <p:spPr>
          <a:xfrm>
            <a:off x="4030825" y="30460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later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8" name="Google Shape;598;p56"/>
          <p:cNvSpPr txBox="1"/>
          <p:nvPr/>
        </p:nvSpPr>
        <p:spPr>
          <a:xfrm>
            <a:off x="3934825" y="37561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56"/>
          <p:cNvSpPr txBox="1"/>
          <p:nvPr/>
        </p:nvSpPr>
        <p:spPr>
          <a:xfrm>
            <a:off x="7862625" y="3653950"/>
            <a:ext cx="691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6"/>
          <p:cNvSpPr txBox="1"/>
          <p:nvPr/>
        </p:nvSpPr>
        <p:spPr>
          <a:xfrm>
            <a:off x="8882750" y="36539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6"/>
          <p:cNvSpPr txBox="1"/>
          <p:nvPr/>
        </p:nvSpPr>
        <p:spPr>
          <a:xfrm>
            <a:off x="4787900" y="4466250"/>
            <a:ext cx="1198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9089575" y="44662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56"/>
          <p:cNvSpPr txBox="1"/>
          <p:nvPr/>
        </p:nvSpPr>
        <p:spPr>
          <a:xfrm>
            <a:off x="4308050" y="55050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3026225" y="58114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5" name="Google Shape;605;p56" title="2_32_33_34_35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7" name="Google Shape;617;p57" title="unit10CS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740026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9" name="Google Shape;629;p58"/>
          <p:cNvPicPr preferRelativeResize="0"/>
          <p:nvPr/>
        </p:nvPicPr>
        <p:blipFill rotWithShape="1">
          <a:blip r:embed="rId3">
            <a:alphaModFix/>
          </a:blip>
          <a:srcRect l="28835" t="23793" r="24902" b="17268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1" name="Google Shape;641;p59"/>
          <p:cNvPicPr preferRelativeResize="0"/>
          <p:nvPr/>
        </p:nvPicPr>
        <p:blipFill rotWithShape="1">
          <a:blip r:embed="rId3">
            <a:alphaModFix/>
          </a:blip>
          <a:srcRect l="28950" t="47017" r="33166" b="19102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7" name="Google Shape;647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48" name="Google Shape;648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9" name="Google Shape;649;p60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37B0A46-8A24-47DC-8FF1-9586E8B79A7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F11C80E9-7184-4A51-9E33-D94B2CBDC0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F6AD4FE-03E3-4D33-9D1D-C10956FCDCD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275</Words>
  <Application>Microsoft Office PowerPoint</Application>
  <PresentationFormat>مخصص</PresentationFormat>
  <Paragraphs>159</Paragraphs>
  <Slides>38</Slides>
  <Notes>38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38</vt:i4>
      </vt:variant>
    </vt:vector>
  </HeadingPairs>
  <TitlesOfParts>
    <vt:vector size="39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3</cp:revision>
  <dcterms:modified xsi:type="dcterms:W3CDTF">2024-12-06T06:22:35Z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