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9" r:id="rId3"/>
    <p:sldId id="309" r:id="rId4"/>
    <p:sldId id="310" r:id="rId5"/>
    <p:sldId id="311" r:id="rId6"/>
    <p:sldId id="312" r:id="rId7"/>
    <p:sldId id="313" r:id="rId8"/>
    <p:sldId id="314" r:id="rId9"/>
    <p:sldId id="320" r:id="rId10"/>
    <p:sldId id="321" r:id="rId11"/>
    <p:sldId id="322" r:id="rId12"/>
    <p:sldId id="323" r:id="rId13"/>
    <p:sldId id="325" r:id="rId14"/>
    <p:sldId id="326" r:id="rId15"/>
    <p:sldId id="327" r:id="rId16"/>
    <p:sldId id="328" r:id="rId17"/>
    <p:sldId id="329" r:id="rId18"/>
    <p:sldId id="330" r:id="rId19"/>
    <p:sldId id="331" r:id="rId20"/>
    <p:sldId id="332" r:id="rId21"/>
    <p:sldId id="333" r:id="rId22"/>
    <p:sldId id="334" r:id="rId23"/>
    <p:sldId id="335" r:id="rId24"/>
    <p:sldId id="336" r:id="rId25"/>
    <p:sldId id="337" r:id="rId26"/>
    <p:sldId id="338" r:id="rId27"/>
    <p:sldId id="339" r:id="rId28"/>
    <p:sldId id="340" r:id="rId29"/>
    <p:sldId id="341" r:id="rId30"/>
    <p:sldId id="342" r:id="rId31"/>
    <p:sldId id="343" r:id="rId32"/>
    <p:sldId id="344" r:id="rId33"/>
    <p:sldId id="345" r:id="rId34"/>
    <p:sldId id="346" r:id="rId35"/>
    <p:sldId id="347" r:id="rId36"/>
    <p:sldId id="348" r:id="rId37"/>
    <p:sldId id="308" r:id="rId3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518"/>
    <a:srgbClr val="0A1F61"/>
    <a:srgbClr val="24A9E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548" autoAdjust="0"/>
    <p:restoredTop sz="94660"/>
  </p:normalViewPr>
  <p:slideViewPr>
    <p:cSldViewPr snapToGrid="0">
      <p:cViewPr varScale="1">
        <p:scale>
          <a:sx n="85" d="100"/>
          <a:sy n="85" d="100"/>
        </p:scale>
        <p:origin x="355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presProps" Target="presProp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7/17/2023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26919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7/17/2023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40292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7/17/2023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09986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7/17/2023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8450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7/17/2023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9277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7/17/2023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87034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7/17/2023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52875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7/17/2023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77237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7/17/2023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39824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7/17/2023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24212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7/17/2023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62943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74A31B-FF56-417B-8DEE-958FFCC6BCD5}" type="datetimeFigureOut">
              <a:rPr lang="en-US" smtClean="0"/>
              <a:t>7/17/2023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52454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emf"/><Relationship Id="rId5" Type="http://schemas.openxmlformats.org/officeDocument/2006/relationships/image" Target="../media/image4.emf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8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9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0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1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2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3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4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5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6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7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8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9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0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1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2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3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4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71964" y="-117903"/>
            <a:ext cx="12335929" cy="7093806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 rot="10800000">
            <a:off x="-450735" y="-101603"/>
            <a:ext cx="12350045" cy="7044267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  <a:alpha val="27000"/>
                </a:schemeClr>
              </a:gs>
              <a:gs pos="100000">
                <a:srgbClr val="0A1F61">
                  <a:alpha val="42000"/>
                </a:srgb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984" r="914" b="11911"/>
          <a:stretch/>
        </p:blipFill>
        <p:spPr>
          <a:xfrm rot="10800000" flipH="1">
            <a:off x="-81742" y="-101602"/>
            <a:ext cx="12355484" cy="272288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762" y="308506"/>
            <a:ext cx="1699476" cy="15240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12889" y="4288121"/>
            <a:ext cx="6714451" cy="197233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980333" y="4564067"/>
            <a:ext cx="5882401" cy="1034667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0" y="4564067"/>
            <a:ext cx="6085961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CCNA - Introduction to Networks v7.0 (ITN)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r>
              <a:rPr lang="en-US" sz="2800" dirty="0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Prepared by Dr. </a:t>
            </a:r>
            <a:r>
              <a:rPr lang="en-US" sz="2800" dirty="0" err="1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Abdelrhman</a:t>
            </a:r>
            <a:r>
              <a:rPr lang="en-US" sz="2800" dirty="0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Ahmed</a:t>
            </a:r>
          </a:p>
          <a:p>
            <a:r>
              <a:rPr lang="en-US" sz="2800" dirty="0">
                <a:solidFill>
                  <a:srgbClr val="FF9518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7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7360203" y="4813905"/>
            <a:ext cx="458593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Module 14: Transport Layer</a:t>
            </a:r>
          </a:p>
        </p:txBody>
      </p:sp>
    </p:spTree>
    <p:extLst>
      <p:ext uri="{BB962C8B-B14F-4D97-AF65-F5344CB8AC3E}">
        <p14:creationId xmlns:p14="http://schemas.microsoft.com/office/powerpoint/2010/main" val="325301808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9931" y="-5947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7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AC103150-D204-5333-0132-69E7F647E42A}"/>
              </a:ext>
            </a:extLst>
          </p:cNvPr>
          <p:cNvSpPr txBox="1"/>
          <p:nvPr/>
        </p:nvSpPr>
        <p:spPr>
          <a:xfrm>
            <a:off x="2244929" y="357581"/>
            <a:ext cx="62887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b="1" dirty="0">
                <a:solidFill>
                  <a:schemeClr val="bg1"/>
                </a:solidFill>
              </a:rPr>
              <a:t>Module Objectives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813BCBD8-43B6-A24C-726A-C07D5098375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69315" y="1503201"/>
            <a:ext cx="10574947" cy="49155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714197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9931" y="-5947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7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AC103150-D204-5333-0132-69E7F647E42A}"/>
              </a:ext>
            </a:extLst>
          </p:cNvPr>
          <p:cNvSpPr txBox="1"/>
          <p:nvPr/>
        </p:nvSpPr>
        <p:spPr>
          <a:xfrm>
            <a:off x="2244929" y="357581"/>
            <a:ext cx="62887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b="1" dirty="0">
                <a:solidFill>
                  <a:schemeClr val="bg1"/>
                </a:solidFill>
              </a:rPr>
              <a:t>Transportation of Data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7B293B98-4E5D-0C34-1227-88693C26143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2326" y="1326822"/>
            <a:ext cx="10622340" cy="5278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50246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9931" y="-5947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7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AC103150-D204-5333-0132-69E7F647E42A}"/>
              </a:ext>
            </a:extLst>
          </p:cNvPr>
          <p:cNvSpPr txBox="1"/>
          <p:nvPr/>
        </p:nvSpPr>
        <p:spPr>
          <a:xfrm>
            <a:off x="2244929" y="357581"/>
            <a:ext cx="62887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b="1" dirty="0">
                <a:solidFill>
                  <a:schemeClr val="bg1"/>
                </a:solidFill>
              </a:rPr>
              <a:t>Transportation of Data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A526BBE3-71D1-723F-1275-9E5025444E3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298803" y="1227666"/>
            <a:ext cx="10786876" cy="57827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673501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9931" y="-5947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7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AC103150-D204-5333-0132-69E7F647E42A}"/>
              </a:ext>
            </a:extLst>
          </p:cNvPr>
          <p:cNvSpPr txBox="1"/>
          <p:nvPr/>
        </p:nvSpPr>
        <p:spPr>
          <a:xfrm>
            <a:off x="2244929" y="357581"/>
            <a:ext cx="62887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b="1" dirty="0">
                <a:solidFill>
                  <a:schemeClr val="bg1"/>
                </a:solidFill>
              </a:rPr>
              <a:t>Transportation of Data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383A801A-5375-391D-7E42-FC95A6C742B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237660" y="1265470"/>
            <a:ext cx="10479210" cy="55082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036822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9931" y="-5947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7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AC103150-D204-5333-0132-69E7F647E42A}"/>
              </a:ext>
            </a:extLst>
          </p:cNvPr>
          <p:cNvSpPr txBox="1"/>
          <p:nvPr/>
        </p:nvSpPr>
        <p:spPr>
          <a:xfrm>
            <a:off x="2244929" y="357581"/>
            <a:ext cx="62887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b="1" dirty="0">
                <a:solidFill>
                  <a:schemeClr val="bg1"/>
                </a:solidFill>
              </a:rPr>
              <a:t>Transportation of Data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601B88E3-7AA2-6A7D-9C49-EB8874B98CB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26048" y="1300175"/>
            <a:ext cx="10659933" cy="53050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74726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9931" y="-5947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7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AC103150-D204-5333-0132-69E7F647E42A}"/>
              </a:ext>
            </a:extLst>
          </p:cNvPr>
          <p:cNvSpPr txBox="1"/>
          <p:nvPr/>
        </p:nvSpPr>
        <p:spPr>
          <a:xfrm>
            <a:off x="2244929" y="357581"/>
            <a:ext cx="62887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b="1" dirty="0">
                <a:solidFill>
                  <a:schemeClr val="bg1"/>
                </a:solidFill>
              </a:rPr>
              <a:t>Transportation of Data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16ABB593-CF39-7325-571A-EEF11EADC09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11764" y="1317504"/>
            <a:ext cx="10745130" cy="53870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733970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9931" y="-5947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7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AC103150-D204-5333-0132-69E7F647E42A}"/>
              </a:ext>
            </a:extLst>
          </p:cNvPr>
          <p:cNvSpPr txBox="1"/>
          <p:nvPr/>
        </p:nvSpPr>
        <p:spPr>
          <a:xfrm>
            <a:off x="2244929" y="357581"/>
            <a:ext cx="62887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b="1" dirty="0">
                <a:solidFill>
                  <a:schemeClr val="bg1"/>
                </a:solidFill>
              </a:rPr>
              <a:t>Transportation of Data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E6E4585A-A94B-6F37-1D87-451D0389B91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377755" y="1149042"/>
            <a:ext cx="10706209" cy="55585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82464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9931" y="-5947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7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AC103150-D204-5333-0132-69E7F647E42A}"/>
              </a:ext>
            </a:extLst>
          </p:cNvPr>
          <p:cNvSpPr txBox="1"/>
          <p:nvPr/>
        </p:nvSpPr>
        <p:spPr>
          <a:xfrm>
            <a:off x="2244929" y="357581"/>
            <a:ext cx="62887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b="1" dirty="0">
                <a:solidFill>
                  <a:schemeClr val="bg1"/>
                </a:solidFill>
              </a:rPr>
              <a:t>TCP Overview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89F16197-D1A7-D4E3-5B30-3485C07C4C7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30069" y="1359407"/>
            <a:ext cx="11053895" cy="58808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727826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9931" y="-5947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7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AC103150-D204-5333-0132-69E7F647E42A}"/>
              </a:ext>
            </a:extLst>
          </p:cNvPr>
          <p:cNvSpPr txBox="1"/>
          <p:nvPr/>
        </p:nvSpPr>
        <p:spPr>
          <a:xfrm>
            <a:off x="2244929" y="357581"/>
            <a:ext cx="62887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b="1" dirty="0">
                <a:solidFill>
                  <a:schemeClr val="bg1"/>
                </a:solidFill>
              </a:rPr>
              <a:t>TCP Overview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8B6D812D-7297-0B22-BD11-F005AA9CC56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264024" y="1283926"/>
            <a:ext cx="10749040" cy="52162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707202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9931" y="-5947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7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AC103150-D204-5333-0132-69E7F647E42A}"/>
              </a:ext>
            </a:extLst>
          </p:cNvPr>
          <p:cNvSpPr txBox="1"/>
          <p:nvPr/>
        </p:nvSpPr>
        <p:spPr>
          <a:xfrm>
            <a:off x="2244929" y="357581"/>
            <a:ext cx="62887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b="1" dirty="0">
                <a:solidFill>
                  <a:schemeClr val="bg1"/>
                </a:solidFill>
              </a:rPr>
              <a:t>TCP Overview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908A5CA4-9105-E7A1-38D7-A43356410B6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35030" y="1359406"/>
            <a:ext cx="10696357" cy="51514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793273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9931" y="-5947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7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AC103150-D204-5333-0132-69E7F647E42A}"/>
              </a:ext>
            </a:extLst>
          </p:cNvPr>
          <p:cNvSpPr txBox="1"/>
          <p:nvPr/>
        </p:nvSpPr>
        <p:spPr>
          <a:xfrm>
            <a:off x="2244929" y="357581"/>
            <a:ext cx="62887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b="1" dirty="0">
                <a:solidFill>
                  <a:schemeClr val="bg1"/>
                </a:solidFill>
              </a:rPr>
              <a:t>TCP Overview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4F23F157-9B7F-45DD-2883-5A3C6404AA6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42682" y="1315738"/>
            <a:ext cx="11153391" cy="5418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922578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9931" y="-5947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7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AC103150-D204-5333-0132-69E7F647E42A}"/>
              </a:ext>
            </a:extLst>
          </p:cNvPr>
          <p:cNvSpPr txBox="1"/>
          <p:nvPr/>
        </p:nvSpPr>
        <p:spPr>
          <a:xfrm>
            <a:off x="2244929" y="357581"/>
            <a:ext cx="62887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b="1" dirty="0">
                <a:solidFill>
                  <a:schemeClr val="bg1"/>
                </a:solidFill>
              </a:rPr>
              <a:t>UDP Overview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0D2C45D1-26C7-3665-E7D6-9519A6A8D8C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64304" y="1359407"/>
            <a:ext cx="11743936" cy="58840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791141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9931" y="-5947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7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AC103150-D204-5333-0132-69E7F647E42A}"/>
              </a:ext>
            </a:extLst>
          </p:cNvPr>
          <p:cNvSpPr txBox="1"/>
          <p:nvPr/>
        </p:nvSpPr>
        <p:spPr>
          <a:xfrm>
            <a:off x="2244929" y="357581"/>
            <a:ext cx="62887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b="1" dirty="0">
                <a:solidFill>
                  <a:schemeClr val="bg1"/>
                </a:solidFill>
              </a:rPr>
              <a:t>UDP Overview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FB6785EE-C4E2-9E14-9F10-67F8FC8869F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42681" y="1481159"/>
            <a:ext cx="10695161" cy="47892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651294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9931" y="-5947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7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AC103150-D204-5333-0132-69E7F647E42A}"/>
              </a:ext>
            </a:extLst>
          </p:cNvPr>
          <p:cNvSpPr txBox="1"/>
          <p:nvPr/>
        </p:nvSpPr>
        <p:spPr>
          <a:xfrm>
            <a:off x="2244929" y="357581"/>
            <a:ext cx="62887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b="1" dirty="0">
                <a:solidFill>
                  <a:schemeClr val="bg1"/>
                </a:solidFill>
              </a:rPr>
              <a:t>UDP Overview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E5184858-B954-8814-BDE3-E4FF7C6A8CF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58204" y="1498720"/>
            <a:ext cx="11671543" cy="46605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468502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9931" y="-5947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7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AC103150-D204-5333-0132-69E7F647E42A}"/>
              </a:ext>
            </a:extLst>
          </p:cNvPr>
          <p:cNvSpPr txBox="1"/>
          <p:nvPr/>
        </p:nvSpPr>
        <p:spPr>
          <a:xfrm>
            <a:off x="2244929" y="357581"/>
            <a:ext cx="62887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b="1" dirty="0">
                <a:solidFill>
                  <a:schemeClr val="bg1"/>
                </a:solidFill>
              </a:rPr>
              <a:t>UDP Overview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A2F5B5EA-3E9F-D0D8-E2B3-A1198D131CD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477879" y="1102688"/>
            <a:ext cx="10817988" cy="57553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587677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9931" y="-5947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7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AC103150-D204-5333-0132-69E7F647E42A}"/>
              </a:ext>
            </a:extLst>
          </p:cNvPr>
          <p:cNvSpPr txBox="1"/>
          <p:nvPr/>
        </p:nvSpPr>
        <p:spPr>
          <a:xfrm>
            <a:off x="2244929" y="357581"/>
            <a:ext cx="62887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b="1" dirty="0">
                <a:solidFill>
                  <a:schemeClr val="bg1"/>
                </a:solidFill>
              </a:rPr>
              <a:t>Port Numbers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574D3760-0069-5CE0-1E13-80BC6F7A64B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58237" y="1359407"/>
            <a:ext cx="10715197" cy="52135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429992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9931" y="-5947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7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AC103150-D204-5333-0132-69E7F647E42A}"/>
              </a:ext>
            </a:extLst>
          </p:cNvPr>
          <p:cNvSpPr txBox="1"/>
          <p:nvPr/>
        </p:nvSpPr>
        <p:spPr>
          <a:xfrm>
            <a:off x="2244929" y="357581"/>
            <a:ext cx="62887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b="1" dirty="0">
                <a:solidFill>
                  <a:schemeClr val="bg1"/>
                </a:solidFill>
              </a:rPr>
              <a:t>Port Numbers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3614794F-1587-66F1-241B-2FE961FC495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76195" y="1326375"/>
            <a:ext cx="10439610" cy="52836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789559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9931" y="-5947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7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AC103150-D204-5333-0132-69E7F647E42A}"/>
              </a:ext>
            </a:extLst>
          </p:cNvPr>
          <p:cNvSpPr txBox="1"/>
          <p:nvPr/>
        </p:nvSpPr>
        <p:spPr>
          <a:xfrm>
            <a:off x="2244929" y="357581"/>
            <a:ext cx="62887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b="1" dirty="0">
                <a:solidFill>
                  <a:schemeClr val="bg1"/>
                </a:solidFill>
              </a:rPr>
              <a:t>Port Numbers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9FDAB906-A870-159B-9221-8E21FBA46C2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468762" y="942356"/>
            <a:ext cx="10418438" cy="54884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349070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9931" y="-5947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7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AC103150-D204-5333-0132-69E7F647E42A}"/>
              </a:ext>
            </a:extLst>
          </p:cNvPr>
          <p:cNvSpPr txBox="1"/>
          <p:nvPr/>
        </p:nvSpPr>
        <p:spPr>
          <a:xfrm>
            <a:off x="2244929" y="357581"/>
            <a:ext cx="62887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b="1" dirty="0">
                <a:solidFill>
                  <a:schemeClr val="bg1"/>
                </a:solidFill>
              </a:rPr>
              <a:t>Port Numbers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6B2C7AAF-F0EF-A9DE-CA61-E213BE055F3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725296" y="1024595"/>
            <a:ext cx="9139928" cy="54878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474714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9931" y="-5947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7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AC103150-D204-5333-0132-69E7F647E42A}"/>
              </a:ext>
            </a:extLst>
          </p:cNvPr>
          <p:cNvSpPr txBox="1"/>
          <p:nvPr/>
        </p:nvSpPr>
        <p:spPr>
          <a:xfrm>
            <a:off x="2244929" y="357581"/>
            <a:ext cx="62887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b="1" dirty="0">
                <a:solidFill>
                  <a:schemeClr val="bg1"/>
                </a:solidFill>
              </a:rPr>
              <a:t>Port Numbers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B16CF896-01D2-9AFB-1981-2E71113210D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21340" y="1359407"/>
            <a:ext cx="11270575" cy="50682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594788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9931" y="-5947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7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AC103150-D204-5333-0132-69E7F647E42A}"/>
              </a:ext>
            </a:extLst>
          </p:cNvPr>
          <p:cNvSpPr txBox="1"/>
          <p:nvPr/>
        </p:nvSpPr>
        <p:spPr>
          <a:xfrm>
            <a:off x="2244929" y="357581"/>
            <a:ext cx="62887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b="1" dirty="0">
                <a:solidFill>
                  <a:schemeClr val="bg1"/>
                </a:solidFill>
              </a:rPr>
              <a:t>TCP Communication Process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F3FBCF4C-6DC8-4976-93AB-E0C7958A07C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26287" y="1359407"/>
            <a:ext cx="10651779" cy="51410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402522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9931" y="-5947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7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AC103150-D204-5333-0132-69E7F647E42A}"/>
              </a:ext>
            </a:extLst>
          </p:cNvPr>
          <p:cNvSpPr txBox="1"/>
          <p:nvPr/>
        </p:nvSpPr>
        <p:spPr>
          <a:xfrm>
            <a:off x="2244929" y="357581"/>
            <a:ext cx="62887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b="1" dirty="0">
                <a:solidFill>
                  <a:schemeClr val="bg1"/>
                </a:solidFill>
              </a:rPr>
              <a:t>TCP Communication Process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1EB5DFB0-03B8-9A26-9F9B-F0A7D8F5E54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71178" y="1316869"/>
            <a:ext cx="11420822" cy="60760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234898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9931" y="-5947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7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AC103150-D204-5333-0132-69E7F647E42A}"/>
              </a:ext>
            </a:extLst>
          </p:cNvPr>
          <p:cNvSpPr txBox="1"/>
          <p:nvPr/>
        </p:nvSpPr>
        <p:spPr>
          <a:xfrm>
            <a:off x="2244929" y="357581"/>
            <a:ext cx="62887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b="1" dirty="0">
                <a:solidFill>
                  <a:schemeClr val="bg1"/>
                </a:solidFill>
              </a:rPr>
              <a:t>TCP Communication Process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B6FA709C-AADF-74D6-A7AE-1E1FD576F4D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55930" y="1359407"/>
            <a:ext cx="10489976" cy="51226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223596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9931" y="-5947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7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AC103150-D204-5333-0132-69E7F647E42A}"/>
              </a:ext>
            </a:extLst>
          </p:cNvPr>
          <p:cNvSpPr txBox="1"/>
          <p:nvPr/>
        </p:nvSpPr>
        <p:spPr>
          <a:xfrm>
            <a:off x="2244929" y="357581"/>
            <a:ext cx="62887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b="1" dirty="0">
                <a:solidFill>
                  <a:schemeClr val="bg1"/>
                </a:solidFill>
              </a:rPr>
              <a:t>TCP Communication Process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1E153107-DD2D-BF88-F558-AAEE706D426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21341" y="1899787"/>
            <a:ext cx="11332686" cy="60291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066714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9931" y="-5947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7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AC103150-D204-5333-0132-69E7F647E42A}"/>
              </a:ext>
            </a:extLst>
          </p:cNvPr>
          <p:cNvSpPr txBox="1"/>
          <p:nvPr/>
        </p:nvSpPr>
        <p:spPr>
          <a:xfrm>
            <a:off x="2244929" y="357581"/>
            <a:ext cx="62887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b="1" dirty="0">
                <a:solidFill>
                  <a:schemeClr val="bg1"/>
                </a:solidFill>
              </a:rPr>
              <a:t>TCP Communication Process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B45AE490-BDA9-314E-0833-E90C3EF6F9F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99973" y="1359406"/>
            <a:ext cx="10992027" cy="58479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802835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9931" y="-5947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7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AC103150-D204-5333-0132-69E7F647E42A}"/>
              </a:ext>
            </a:extLst>
          </p:cNvPr>
          <p:cNvSpPr txBox="1"/>
          <p:nvPr/>
        </p:nvSpPr>
        <p:spPr>
          <a:xfrm>
            <a:off x="2244929" y="357581"/>
            <a:ext cx="62887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b="1" dirty="0">
                <a:solidFill>
                  <a:schemeClr val="bg1"/>
                </a:solidFill>
              </a:rPr>
              <a:t>Reliability and Flow Control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85565492-C584-0974-8917-A58040D2C6D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4018" y="1328372"/>
            <a:ext cx="11250476" cy="54632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4083185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9931" y="-5947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7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AC103150-D204-5333-0132-69E7F647E42A}"/>
              </a:ext>
            </a:extLst>
          </p:cNvPr>
          <p:cNvSpPr txBox="1"/>
          <p:nvPr/>
        </p:nvSpPr>
        <p:spPr>
          <a:xfrm>
            <a:off x="2244929" y="357581"/>
            <a:ext cx="62887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b="1" dirty="0">
                <a:solidFill>
                  <a:schemeClr val="bg1"/>
                </a:solidFill>
              </a:rPr>
              <a:t>Reliability and Flow Control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16D96AC4-BDEA-2ACD-8DAB-2AA4B0DED01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459490" y="1359407"/>
            <a:ext cx="10624474" cy="56804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1725410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9931" y="-5947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7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AC103150-D204-5333-0132-69E7F647E42A}"/>
              </a:ext>
            </a:extLst>
          </p:cNvPr>
          <p:cNvSpPr txBox="1"/>
          <p:nvPr/>
        </p:nvSpPr>
        <p:spPr>
          <a:xfrm>
            <a:off x="2244929" y="357581"/>
            <a:ext cx="62887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b="1" dirty="0">
                <a:solidFill>
                  <a:schemeClr val="bg1"/>
                </a:solidFill>
              </a:rPr>
              <a:t>Reliability and Flow Control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0F763D9E-6825-1C78-9AF3-7809BA6DCF0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477879" y="1090494"/>
            <a:ext cx="10629654" cy="56831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9793451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9931" y="-5947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7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AC103150-D204-5333-0132-69E7F647E42A}"/>
              </a:ext>
            </a:extLst>
          </p:cNvPr>
          <p:cNvSpPr txBox="1"/>
          <p:nvPr/>
        </p:nvSpPr>
        <p:spPr>
          <a:xfrm>
            <a:off x="2244929" y="357581"/>
            <a:ext cx="62887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b="1" dirty="0">
                <a:solidFill>
                  <a:schemeClr val="bg1"/>
                </a:solidFill>
              </a:rPr>
              <a:t>Reliability and Flow Control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3A757111-0AA6-C8A4-40DA-B91F43DD3AD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1359407"/>
            <a:ext cx="10972800" cy="531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7127672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9931" y="-5947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7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AC103150-D204-5333-0132-69E7F647E42A}"/>
              </a:ext>
            </a:extLst>
          </p:cNvPr>
          <p:cNvSpPr txBox="1"/>
          <p:nvPr/>
        </p:nvSpPr>
        <p:spPr>
          <a:xfrm>
            <a:off x="2244929" y="357581"/>
            <a:ext cx="62887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b="1" dirty="0">
                <a:solidFill>
                  <a:schemeClr val="bg1"/>
                </a:solidFill>
              </a:rPr>
              <a:t>Reliability and Flow Control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2FB3283F-9BDD-832A-4BDD-57F323B6CB8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555785" y="967074"/>
            <a:ext cx="9902229" cy="56553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654729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9931" y="-5947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7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AC103150-D204-5333-0132-69E7F647E42A}"/>
              </a:ext>
            </a:extLst>
          </p:cNvPr>
          <p:cNvSpPr txBox="1"/>
          <p:nvPr/>
        </p:nvSpPr>
        <p:spPr>
          <a:xfrm>
            <a:off x="2244929" y="357581"/>
            <a:ext cx="62887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b="1" dirty="0">
                <a:solidFill>
                  <a:schemeClr val="bg1"/>
                </a:solidFill>
              </a:rPr>
              <a:t>Reliability and Flow Control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2F4EB2EB-B6AE-806C-F7DF-543B4A7C6AA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42082" y="1129361"/>
            <a:ext cx="10830803" cy="54758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1963234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9931" y="-5947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7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AC103150-D204-5333-0132-69E7F647E42A}"/>
              </a:ext>
            </a:extLst>
          </p:cNvPr>
          <p:cNvSpPr txBox="1"/>
          <p:nvPr/>
        </p:nvSpPr>
        <p:spPr>
          <a:xfrm>
            <a:off x="2244929" y="357581"/>
            <a:ext cx="62887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b="1" dirty="0">
                <a:solidFill>
                  <a:schemeClr val="bg1"/>
                </a:solidFill>
              </a:rPr>
              <a:t>UDP Communication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1B1B86E8-52BF-761C-F380-793CFC678BD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32329" y="1359407"/>
            <a:ext cx="10013577" cy="50844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873383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9931" y="-5947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7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AC103150-D204-5333-0132-69E7F647E42A}"/>
              </a:ext>
            </a:extLst>
          </p:cNvPr>
          <p:cNvSpPr txBox="1"/>
          <p:nvPr/>
        </p:nvSpPr>
        <p:spPr>
          <a:xfrm>
            <a:off x="2244929" y="357581"/>
            <a:ext cx="62887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b="1" dirty="0">
                <a:solidFill>
                  <a:schemeClr val="bg1"/>
                </a:solidFill>
              </a:rPr>
              <a:t>UDP Communication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09CFA6CA-58B4-B022-928C-17DFCF1FC3F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11622" y="1359407"/>
            <a:ext cx="10067365" cy="51415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8522605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9931" y="-5947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7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AC103150-D204-5333-0132-69E7F647E42A}"/>
              </a:ext>
            </a:extLst>
          </p:cNvPr>
          <p:cNvSpPr txBox="1"/>
          <p:nvPr/>
        </p:nvSpPr>
        <p:spPr>
          <a:xfrm>
            <a:off x="2244929" y="357581"/>
            <a:ext cx="62887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b="1" dirty="0">
                <a:solidFill>
                  <a:schemeClr val="bg1"/>
                </a:solidFill>
              </a:rPr>
              <a:t>UDP Communication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E40A6723-53C4-8B4E-1890-5D44875F593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424465" y="1213038"/>
            <a:ext cx="10511289" cy="53240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2017198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9931" y="-5947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7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AC103150-D204-5333-0132-69E7F647E42A}"/>
              </a:ext>
            </a:extLst>
          </p:cNvPr>
          <p:cNvSpPr txBox="1"/>
          <p:nvPr/>
        </p:nvSpPr>
        <p:spPr>
          <a:xfrm>
            <a:off x="2244929" y="357581"/>
            <a:ext cx="62887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b="1" dirty="0">
                <a:solidFill>
                  <a:schemeClr val="bg1"/>
                </a:solidFill>
              </a:rPr>
              <a:t>UDP Communication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B2C26EBC-9209-4FEE-FD38-8BEB029FE17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8036" y="1304652"/>
            <a:ext cx="10788153" cy="55053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2769863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0">
            <a:extLst>
              <a:ext uri="{FF2B5EF4-FFF2-40B4-BE49-F238E27FC236}">
                <a16:creationId xmlns:a16="http://schemas.microsoft.com/office/drawing/2014/main" id="{84DC80C0-DAF5-A5C6-F754-0587A335112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846693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ecu templet" id="{B0D1A55B-C743-420C-A5B3-C05056289DA5}" vid="{DB1E7455-6965-4AD5-B5C5-6F5309A62E2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Lecture 7 part 2</Template>
  <TotalTime>14</TotalTime>
  <Words>185</Words>
  <Application>Microsoft Office PowerPoint</Application>
  <PresentationFormat>Widescreen</PresentationFormat>
  <Paragraphs>74</Paragraphs>
  <Slides>37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37</vt:i4>
      </vt:variant>
    </vt:vector>
  </HeadingPairs>
  <TitlesOfParts>
    <vt:vector size="42" baseType="lpstr">
      <vt:lpstr>Arial</vt:lpstr>
      <vt:lpstr>Calibri</vt:lpstr>
      <vt:lpstr>Calibri Light</vt:lpstr>
      <vt:lpstr>Tajawal Medium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ENG:Abdalrahman Ahmed</dc:creator>
  <cp:lastModifiedBy>ENG:Abdalrahman Ahmed</cp:lastModifiedBy>
  <cp:revision>2</cp:revision>
  <dcterms:created xsi:type="dcterms:W3CDTF">2023-07-11T20:45:14Z</dcterms:created>
  <dcterms:modified xsi:type="dcterms:W3CDTF">2023-07-16T22:48:12Z</dcterms:modified>
</cp:coreProperties>
</file>