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08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12816" y="1962085"/>
            <a:ext cx="596198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03859" y="-16377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04792" y="3392949"/>
            <a:ext cx="6715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501524" y="40893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610017" y="4931748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63505" y="2369387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219795"/>
            <a:ext cx="11811272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8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6320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85192"/>
            <a:ext cx="115824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Online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7.00-8.00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79726" cy="536685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368122"/>
            <a:ext cx="11713741" cy="49808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408988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432560"/>
            <a:ext cx="11763626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6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89234" y="1155869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379337"/>
            <a:ext cx="11737249" cy="5153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78917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4266121018"/>
              </p:ext>
            </p:extLst>
          </p:nvPr>
        </p:nvGraphicFramePr>
        <p:xfrm>
          <a:off x="64152" y="1300480"/>
          <a:ext cx="12063695" cy="518064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0316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2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778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 in projects.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 in projects.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in projects.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in projects.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3B04FB2-D749-48FD-B60F-48027F7F77C2}"/>
</file>

<file path=customXml/itemProps2.xml><?xml version="1.0" encoding="utf-8"?>
<ds:datastoreItem xmlns:ds="http://schemas.openxmlformats.org/officeDocument/2006/customXml" ds:itemID="{F16AF397-1F36-4EE2-BFF6-191869471F78}"/>
</file>

<file path=customXml/itemProps3.xml><?xml version="1.0" encoding="utf-8"?>
<ds:datastoreItem xmlns:ds="http://schemas.openxmlformats.org/officeDocument/2006/customXml" ds:itemID="{843C4DFB-A35C-4969-A771-AF7A6B0CBDD4}"/>
</file>

<file path=docProps/app.xml><?xml version="1.0" encoding="utf-8"?>
<Properties xmlns="http://schemas.openxmlformats.org/officeDocument/2006/extended-properties" xmlns:vt="http://schemas.openxmlformats.org/officeDocument/2006/docPropsVTypes">
  <TotalTime>5817</TotalTime>
  <Words>617</Words>
  <Application>Microsoft Office PowerPoint</Application>
  <PresentationFormat>Widescreen</PresentationFormat>
  <Paragraphs>105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69</cp:revision>
  <dcterms:created xsi:type="dcterms:W3CDTF">2023-04-29T09:08:23Z</dcterms:created>
  <dcterms:modified xsi:type="dcterms:W3CDTF">2026-09-13T13:50:26Z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