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321" r:id="rId3"/>
    <p:sldId id="350" r:id="rId4"/>
    <p:sldId id="279" r:id="rId5"/>
    <p:sldId id="288" r:id="rId6"/>
    <p:sldId id="282" r:id="rId7"/>
    <p:sldId id="421" r:id="rId8"/>
    <p:sldId id="422" r:id="rId9"/>
    <p:sldId id="423" r:id="rId10"/>
    <p:sldId id="424" r:id="rId11"/>
    <p:sldId id="425" r:id="rId12"/>
    <p:sldId id="426" r:id="rId13"/>
    <p:sldId id="427" r:id="rId14"/>
    <p:sldId id="428" r:id="rId15"/>
    <p:sldId id="429" r:id="rId16"/>
    <p:sldId id="430" r:id="rId17"/>
    <p:sldId id="431" r:id="rId18"/>
    <p:sldId id="432" r:id="rId19"/>
    <p:sldId id="433" r:id="rId20"/>
    <p:sldId id="434" r:id="rId21"/>
    <p:sldId id="435" r:id="rId22"/>
    <p:sldId id="436" r:id="rId23"/>
    <p:sldId id="437" r:id="rId24"/>
    <p:sldId id="438" r:id="rId25"/>
    <p:sldId id="439" r:id="rId26"/>
    <p:sldId id="440" r:id="rId27"/>
    <p:sldId id="441" r:id="rId28"/>
    <p:sldId id="442" r:id="rId29"/>
    <p:sldId id="443" r:id="rId30"/>
    <p:sldId id="444" r:id="rId31"/>
    <p:sldId id="277" r:id="rId32"/>
    <p:sldId id="450" r:id="rId33"/>
    <p:sldId id="451" r:id="rId34"/>
    <p:sldId id="452" r:id="rId35"/>
    <p:sldId id="453" r:id="rId36"/>
    <p:sldId id="445" r:id="rId37"/>
    <p:sldId id="446" r:id="rId38"/>
    <p:sldId id="449" r:id="rId39"/>
    <p:sldId id="361" r:id="rId40"/>
    <p:sldId id="320" r:id="rId41"/>
    <p:sldId id="276"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9579A6-025D-42FC-A82E-A46645F9494F}" v="8" dt="2023-03-07T21:37:05.6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2863EABB-ED28-4484-A3E7-48E05CA3A0FD}"/>
    <pc:docChg chg="modSld">
      <pc:chgData name="shery tawfeeq" userId="19a96e0e89ed5f52" providerId="LiveId" clId="{2863EABB-ED28-4484-A3E7-48E05CA3A0FD}" dt="2023-03-05T19:01:11.748" v="0"/>
      <pc:docMkLst>
        <pc:docMk/>
      </pc:docMkLst>
      <pc:sldChg chg="delSp modTransition modAnim">
        <pc:chgData name="shery tawfeeq" userId="19a96e0e89ed5f52" providerId="LiveId" clId="{2863EABB-ED28-4484-A3E7-48E05CA3A0FD}" dt="2023-03-05T19:01:11.748" v="0"/>
        <pc:sldMkLst>
          <pc:docMk/>
          <pc:sldMk cId="2586834508" sldId="257"/>
        </pc:sldMkLst>
        <pc:picChg chg="del">
          <ac:chgData name="shery tawfeeq" userId="19a96e0e89ed5f52" providerId="LiveId" clId="{2863EABB-ED28-4484-A3E7-48E05CA3A0FD}" dt="2023-03-05T19:01:11.748" v="0"/>
          <ac:picMkLst>
            <pc:docMk/>
            <pc:sldMk cId="2586834508" sldId="257"/>
            <ac:picMk id="7" creationId="{5675811A-F3FD-8299-CF0A-03108809F4E1}"/>
          </ac:picMkLst>
        </pc:picChg>
      </pc:sldChg>
      <pc:sldChg chg="delSp modTransition modAnim">
        <pc:chgData name="shery tawfeeq" userId="19a96e0e89ed5f52" providerId="LiveId" clId="{2863EABB-ED28-4484-A3E7-48E05CA3A0FD}" dt="2023-03-05T19:01:11.748" v="0"/>
        <pc:sldMkLst>
          <pc:docMk/>
          <pc:sldMk cId="29220247" sldId="276"/>
        </pc:sldMkLst>
        <pc:picChg chg="del">
          <ac:chgData name="shery tawfeeq" userId="19a96e0e89ed5f52" providerId="LiveId" clId="{2863EABB-ED28-4484-A3E7-48E05CA3A0FD}" dt="2023-03-05T19:01:11.748" v="0"/>
          <ac:picMkLst>
            <pc:docMk/>
            <pc:sldMk cId="29220247" sldId="276"/>
            <ac:picMk id="7" creationId="{5222F29E-D992-A963-1C27-48800D5777AC}"/>
          </ac:picMkLst>
        </pc:picChg>
      </pc:sldChg>
      <pc:sldChg chg="delSp modTransition modAnim">
        <pc:chgData name="shery tawfeeq" userId="19a96e0e89ed5f52" providerId="LiveId" clId="{2863EABB-ED28-4484-A3E7-48E05CA3A0FD}" dt="2023-03-05T19:01:11.748" v="0"/>
        <pc:sldMkLst>
          <pc:docMk/>
          <pc:sldMk cId="2013942719" sldId="277"/>
        </pc:sldMkLst>
        <pc:picChg chg="del">
          <ac:chgData name="shery tawfeeq" userId="19a96e0e89ed5f52" providerId="LiveId" clId="{2863EABB-ED28-4484-A3E7-48E05CA3A0FD}" dt="2023-03-05T19:01:11.748" v="0"/>
          <ac:picMkLst>
            <pc:docMk/>
            <pc:sldMk cId="2013942719" sldId="277"/>
            <ac:picMk id="7" creationId="{A98A7964-23F2-70BE-8D16-2842CF778A2B}"/>
          </ac:picMkLst>
        </pc:picChg>
      </pc:sldChg>
      <pc:sldChg chg="delSp modTransition modAnim">
        <pc:chgData name="shery tawfeeq" userId="19a96e0e89ed5f52" providerId="LiveId" clId="{2863EABB-ED28-4484-A3E7-48E05CA3A0FD}" dt="2023-03-05T19:01:11.748" v="0"/>
        <pc:sldMkLst>
          <pc:docMk/>
          <pc:sldMk cId="3639395632" sldId="279"/>
        </pc:sldMkLst>
        <pc:picChg chg="del">
          <ac:chgData name="shery tawfeeq" userId="19a96e0e89ed5f52" providerId="LiveId" clId="{2863EABB-ED28-4484-A3E7-48E05CA3A0FD}" dt="2023-03-05T19:01:11.748" v="0"/>
          <ac:picMkLst>
            <pc:docMk/>
            <pc:sldMk cId="3639395632" sldId="279"/>
            <ac:picMk id="27" creationId="{BFCA0983-9052-48C7-6CC3-0ADE28CF47AE}"/>
          </ac:picMkLst>
        </pc:picChg>
      </pc:sldChg>
      <pc:sldChg chg="delSp modTransition modAnim">
        <pc:chgData name="shery tawfeeq" userId="19a96e0e89ed5f52" providerId="LiveId" clId="{2863EABB-ED28-4484-A3E7-48E05CA3A0FD}" dt="2023-03-05T19:01:11.748" v="0"/>
        <pc:sldMkLst>
          <pc:docMk/>
          <pc:sldMk cId="4230494244" sldId="282"/>
        </pc:sldMkLst>
        <pc:picChg chg="del">
          <ac:chgData name="shery tawfeeq" userId="19a96e0e89ed5f52" providerId="LiveId" clId="{2863EABB-ED28-4484-A3E7-48E05CA3A0FD}" dt="2023-03-05T19:01:11.748" v="0"/>
          <ac:picMkLst>
            <pc:docMk/>
            <pc:sldMk cId="4230494244" sldId="282"/>
            <ac:picMk id="14" creationId="{CC9CAFE4-5C65-65FF-021D-4BD81622E812}"/>
          </ac:picMkLst>
        </pc:picChg>
      </pc:sldChg>
      <pc:sldChg chg="delSp modTransition modAnim">
        <pc:chgData name="shery tawfeeq" userId="19a96e0e89ed5f52" providerId="LiveId" clId="{2863EABB-ED28-4484-A3E7-48E05CA3A0FD}" dt="2023-03-05T19:01:11.748" v="0"/>
        <pc:sldMkLst>
          <pc:docMk/>
          <pc:sldMk cId="1588500542" sldId="288"/>
        </pc:sldMkLst>
        <pc:picChg chg="del">
          <ac:chgData name="shery tawfeeq" userId="19a96e0e89ed5f52" providerId="LiveId" clId="{2863EABB-ED28-4484-A3E7-48E05CA3A0FD}" dt="2023-03-05T19:01:11.748" v="0"/>
          <ac:picMkLst>
            <pc:docMk/>
            <pc:sldMk cId="1588500542" sldId="288"/>
            <ac:picMk id="9" creationId="{09934330-1E99-F425-EFC4-F9E0BCDA7A05}"/>
          </ac:picMkLst>
        </pc:picChg>
      </pc:sldChg>
      <pc:sldChg chg="delSp modTransition modAnim">
        <pc:chgData name="shery tawfeeq" userId="19a96e0e89ed5f52" providerId="LiveId" clId="{2863EABB-ED28-4484-A3E7-48E05CA3A0FD}" dt="2023-03-05T19:01:11.748" v="0"/>
        <pc:sldMkLst>
          <pc:docMk/>
          <pc:sldMk cId="2381692315" sldId="320"/>
        </pc:sldMkLst>
        <pc:picChg chg="del">
          <ac:chgData name="shery tawfeeq" userId="19a96e0e89ed5f52" providerId="LiveId" clId="{2863EABB-ED28-4484-A3E7-48E05CA3A0FD}" dt="2023-03-05T19:01:11.748" v="0"/>
          <ac:picMkLst>
            <pc:docMk/>
            <pc:sldMk cId="2381692315" sldId="320"/>
            <ac:picMk id="9" creationId="{FB92CD20-6049-091A-7682-78D54241D2D9}"/>
          </ac:picMkLst>
        </pc:picChg>
      </pc:sldChg>
      <pc:sldChg chg="delSp modTransition modAnim">
        <pc:chgData name="shery tawfeeq" userId="19a96e0e89ed5f52" providerId="LiveId" clId="{2863EABB-ED28-4484-A3E7-48E05CA3A0FD}" dt="2023-03-05T19:01:11.748" v="0"/>
        <pc:sldMkLst>
          <pc:docMk/>
          <pc:sldMk cId="3383213040" sldId="321"/>
        </pc:sldMkLst>
        <pc:picChg chg="del">
          <ac:chgData name="shery tawfeeq" userId="19a96e0e89ed5f52" providerId="LiveId" clId="{2863EABB-ED28-4484-A3E7-48E05CA3A0FD}" dt="2023-03-05T19:01:11.748" v="0"/>
          <ac:picMkLst>
            <pc:docMk/>
            <pc:sldMk cId="3383213040" sldId="321"/>
            <ac:picMk id="7" creationId="{93DC41A3-A5EC-1D82-E7BC-8BD023794F87}"/>
          </ac:picMkLst>
        </pc:picChg>
      </pc:sldChg>
      <pc:sldChg chg="delSp modTransition modAnim">
        <pc:chgData name="shery tawfeeq" userId="19a96e0e89ed5f52" providerId="LiveId" clId="{2863EABB-ED28-4484-A3E7-48E05CA3A0FD}" dt="2023-03-05T19:01:11.748" v="0"/>
        <pc:sldMkLst>
          <pc:docMk/>
          <pc:sldMk cId="2989280964" sldId="350"/>
        </pc:sldMkLst>
        <pc:picChg chg="del">
          <ac:chgData name="shery tawfeeq" userId="19a96e0e89ed5f52" providerId="LiveId" clId="{2863EABB-ED28-4484-A3E7-48E05CA3A0FD}" dt="2023-03-05T19:01:11.748" v="0"/>
          <ac:picMkLst>
            <pc:docMk/>
            <pc:sldMk cId="2989280964" sldId="350"/>
            <ac:picMk id="10" creationId="{DE084D21-2B61-3EC1-EA54-84E0EC09920F}"/>
          </ac:picMkLst>
        </pc:picChg>
      </pc:sldChg>
      <pc:sldChg chg="delSp modTransition modAnim">
        <pc:chgData name="shery tawfeeq" userId="19a96e0e89ed5f52" providerId="LiveId" clId="{2863EABB-ED28-4484-A3E7-48E05CA3A0FD}" dt="2023-03-05T19:01:11.748" v="0"/>
        <pc:sldMkLst>
          <pc:docMk/>
          <pc:sldMk cId="2420912813" sldId="361"/>
        </pc:sldMkLst>
        <pc:picChg chg="del">
          <ac:chgData name="shery tawfeeq" userId="19a96e0e89ed5f52" providerId="LiveId" clId="{2863EABB-ED28-4484-A3E7-48E05CA3A0FD}" dt="2023-03-05T19:01:11.748" v="0"/>
          <ac:picMkLst>
            <pc:docMk/>
            <pc:sldMk cId="2420912813" sldId="361"/>
            <ac:picMk id="10" creationId="{95397100-3EF3-664B-8902-774ED16F4DFB}"/>
          </ac:picMkLst>
        </pc:picChg>
      </pc:sldChg>
      <pc:sldChg chg="delSp modTransition modAnim">
        <pc:chgData name="shery tawfeeq" userId="19a96e0e89ed5f52" providerId="LiveId" clId="{2863EABB-ED28-4484-A3E7-48E05CA3A0FD}" dt="2023-03-05T19:01:11.748" v="0"/>
        <pc:sldMkLst>
          <pc:docMk/>
          <pc:sldMk cId="771065998" sldId="421"/>
        </pc:sldMkLst>
        <pc:picChg chg="del">
          <ac:chgData name="shery tawfeeq" userId="19a96e0e89ed5f52" providerId="LiveId" clId="{2863EABB-ED28-4484-A3E7-48E05CA3A0FD}" dt="2023-03-05T19:01:11.748" v="0"/>
          <ac:picMkLst>
            <pc:docMk/>
            <pc:sldMk cId="771065998" sldId="421"/>
            <ac:picMk id="14" creationId="{0EA635FC-562F-64D5-4DC6-FD6812BEFBD5}"/>
          </ac:picMkLst>
        </pc:picChg>
      </pc:sldChg>
      <pc:sldChg chg="delSp modTransition modAnim">
        <pc:chgData name="shery tawfeeq" userId="19a96e0e89ed5f52" providerId="LiveId" clId="{2863EABB-ED28-4484-A3E7-48E05CA3A0FD}" dt="2023-03-05T19:01:11.748" v="0"/>
        <pc:sldMkLst>
          <pc:docMk/>
          <pc:sldMk cId="4076718279" sldId="422"/>
        </pc:sldMkLst>
        <pc:picChg chg="del">
          <ac:chgData name="shery tawfeeq" userId="19a96e0e89ed5f52" providerId="LiveId" clId="{2863EABB-ED28-4484-A3E7-48E05CA3A0FD}" dt="2023-03-05T19:01:11.748" v="0"/>
          <ac:picMkLst>
            <pc:docMk/>
            <pc:sldMk cId="4076718279" sldId="422"/>
            <ac:picMk id="14" creationId="{91349E48-C49E-FF36-16AB-3CE7761E1254}"/>
          </ac:picMkLst>
        </pc:picChg>
      </pc:sldChg>
      <pc:sldChg chg="delSp modTransition modAnim">
        <pc:chgData name="shery tawfeeq" userId="19a96e0e89ed5f52" providerId="LiveId" clId="{2863EABB-ED28-4484-A3E7-48E05CA3A0FD}" dt="2023-03-05T19:01:11.748" v="0"/>
        <pc:sldMkLst>
          <pc:docMk/>
          <pc:sldMk cId="1570709599" sldId="423"/>
        </pc:sldMkLst>
        <pc:picChg chg="del">
          <ac:chgData name="shery tawfeeq" userId="19a96e0e89ed5f52" providerId="LiveId" clId="{2863EABB-ED28-4484-A3E7-48E05CA3A0FD}" dt="2023-03-05T19:01:11.748" v="0"/>
          <ac:picMkLst>
            <pc:docMk/>
            <pc:sldMk cId="1570709599" sldId="423"/>
            <ac:picMk id="14" creationId="{9632EF0D-72FF-E9B3-BFCE-7BFF04A959EC}"/>
          </ac:picMkLst>
        </pc:picChg>
      </pc:sldChg>
      <pc:sldChg chg="delSp modTransition modAnim">
        <pc:chgData name="shery tawfeeq" userId="19a96e0e89ed5f52" providerId="LiveId" clId="{2863EABB-ED28-4484-A3E7-48E05CA3A0FD}" dt="2023-03-05T19:01:11.748" v="0"/>
        <pc:sldMkLst>
          <pc:docMk/>
          <pc:sldMk cId="2302565745" sldId="424"/>
        </pc:sldMkLst>
        <pc:picChg chg="del">
          <ac:chgData name="shery tawfeeq" userId="19a96e0e89ed5f52" providerId="LiveId" clId="{2863EABB-ED28-4484-A3E7-48E05CA3A0FD}" dt="2023-03-05T19:01:11.748" v="0"/>
          <ac:picMkLst>
            <pc:docMk/>
            <pc:sldMk cId="2302565745" sldId="424"/>
            <ac:picMk id="17" creationId="{2E11FD0F-098E-F862-B842-32DFE0B752A6}"/>
          </ac:picMkLst>
        </pc:picChg>
      </pc:sldChg>
      <pc:sldChg chg="delSp modTransition modAnim">
        <pc:chgData name="shery tawfeeq" userId="19a96e0e89ed5f52" providerId="LiveId" clId="{2863EABB-ED28-4484-A3E7-48E05CA3A0FD}" dt="2023-03-05T19:01:11.748" v="0"/>
        <pc:sldMkLst>
          <pc:docMk/>
          <pc:sldMk cId="3081938584" sldId="425"/>
        </pc:sldMkLst>
        <pc:picChg chg="del">
          <ac:chgData name="shery tawfeeq" userId="19a96e0e89ed5f52" providerId="LiveId" clId="{2863EABB-ED28-4484-A3E7-48E05CA3A0FD}" dt="2023-03-05T19:01:11.748" v="0"/>
          <ac:picMkLst>
            <pc:docMk/>
            <pc:sldMk cId="3081938584" sldId="425"/>
            <ac:picMk id="12" creationId="{F2E46502-79C2-9488-8124-E976E5E40F60}"/>
          </ac:picMkLst>
        </pc:picChg>
      </pc:sldChg>
      <pc:sldChg chg="delSp modTransition modAnim">
        <pc:chgData name="shery tawfeeq" userId="19a96e0e89ed5f52" providerId="LiveId" clId="{2863EABB-ED28-4484-A3E7-48E05CA3A0FD}" dt="2023-03-05T19:01:11.748" v="0"/>
        <pc:sldMkLst>
          <pc:docMk/>
          <pc:sldMk cId="1104523580" sldId="426"/>
        </pc:sldMkLst>
        <pc:picChg chg="del">
          <ac:chgData name="shery tawfeeq" userId="19a96e0e89ed5f52" providerId="LiveId" clId="{2863EABB-ED28-4484-A3E7-48E05CA3A0FD}" dt="2023-03-05T19:01:11.748" v="0"/>
          <ac:picMkLst>
            <pc:docMk/>
            <pc:sldMk cId="1104523580" sldId="426"/>
            <ac:picMk id="14" creationId="{C71CEFE4-90CD-D229-7C77-249F3F0AE2E6}"/>
          </ac:picMkLst>
        </pc:picChg>
      </pc:sldChg>
      <pc:sldChg chg="delSp modTransition modAnim">
        <pc:chgData name="shery tawfeeq" userId="19a96e0e89ed5f52" providerId="LiveId" clId="{2863EABB-ED28-4484-A3E7-48E05CA3A0FD}" dt="2023-03-05T19:01:11.748" v="0"/>
        <pc:sldMkLst>
          <pc:docMk/>
          <pc:sldMk cId="3709913608" sldId="427"/>
        </pc:sldMkLst>
        <pc:picChg chg="del">
          <ac:chgData name="shery tawfeeq" userId="19a96e0e89ed5f52" providerId="LiveId" clId="{2863EABB-ED28-4484-A3E7-48E05CA3A0FD}" dt="2023-03-05T19:01:11.748" v="0"/>
          <ac:picMkLst>
            <pc:docMk/>
            <pc:sldMk cId="3709913608" sldId="427"/>
            <ac:picMk id="14" creationId="{BD07508A-41DE-E5AA-02F9-9D14B3954484}"/>
          </ac:picMkLst>
        </pc:picChg>
      </pc:sldChg>
      <pc:sldChg chg="delSp modTransition modAnim">
        <pc:chgData name="shery tawfeeq" userId="19a96e0e89ed5f52" providerId="LiveId" clId="{2863EABB-ED28-4484-A3E7-48E05CA3A0FD}" dt="2023-03-05T19:01:11.748" v="0"/>
        <pc:sldMkLst>
          <pc:docMk/>
          <pc:sldMk cId="2866059480" sldId="428"/>
        </pc:sldMkLst>
        <pc:picChg chg="del">
          <ac:chgData name="shery tawfeeq" userId="19a96e0e89ed5f52" providerId="LiveId" clId="{2863EABB-ED28-4484-A3E7-48E05CA3A0FD}" dt="2023-03-05T19:01:11.748" v="0"/>
          <ac:picMkLst>
            <pc:docMk/>
            <pc:sldMk cId="2866059480" sldId="428"/>
            <ac:picMk id="14" creationId="{67C8A55E-FF75-FCC2-42EE-055542113E28}"/>
          </ac:picMkLst>
        </pc:picChg>
      </pc:sldChg>
      <pc:sldChg chg="delSp modTransition modAnim">
        <pc:chgData name="shery tawfeeq" userId="19a96e0e89ed5f52" providerId="LiveId" clId="{2863EABB-ED28-4484-A3E7-48E05CA3A0FD}" dt="2023-03-05T19:01:11.748" v="0"/>
        <pc:sldMkLst>
          <pc:docMk/>
          <pc:sldMk cId="2284993585" sldId="429"/>
        </pc:sldMkLst>
        <pc:picChg chg="del">
          <ac:chgData name="shery tawfeeq" userId="19a96e0e89ed5f52" providerId="LiveId" clId="{2863EABB-ED28-4484-A3E7-48E05CA3A0FD}" dt="2023-03-05T19:01:11.748" v="0"/>
          <ac:picMkLst>
            <pc:docMk/>
            <pc:sldMk cId="2284993585" sldId="429"/>
            <ac:picMk id="24" creationId="{2FE64336-3AD5-D68B-7AA9-0691FACF75CA}"/>
          </ac:picMkLst>
        </pc:picChg>
      </pc:sldChg>
      <pc:sldChg chg="delSp modTransition modAnim">
        <pc:chgData name="shery tawfeeq" userId="19a96e0e89ed5f52" providerId="LiveId" clId="{2863EABB-ED28-4484-A3E7-48E05CA3A0FD}" dt="2023-03-05T19:01:11.748" v="0"/>
        <pc:sldMkLst>
          <pc:docMk/>
          <pc:sldMk cId="758837129" sldId="430"/>
        </pc:sldMkLst>
        <pc:picChg chg="del">
          <ac:chgData name="shery tawfeeq" userId="19a96e0e89ed5f52" providerId="LiveId" clId="{2863EABB-ED28-4484-A3E7-48E05CA3A0FD}" dt="2023-03-05T19:01:11.748" v="0"/>
          <ac:picMkLst>
            <pc:docMk/>
            <pc:sldMk cId="758837129" sldId="430"/>
            <ac:picMk id="20" creationId="{D902A79B-4CEB-4236-6584-D1DB2EEAACAA}"/>
          </ac:picMkLst>
        </pc:picChg>
      </pc:sldChg>
      <pc:sldChg chg="delSp modTransition modAnim">
        <pc:chgData name="shery tawfeeq" userId="19a96e0e89ed5f52" providerId="LiveId" clId="{2863EABB-ED28-4484-A3E7-48E05CA3A0FD}" dt="2023-03-05T19:01:11.748" v="0"/>
        <pc:sldMkLst>
          <pc:docMk/>
          <pc:sldMk cId="1499811154" sldId="431"/>
        </pc:sldMkLst>
        <pc:picChg chg="del">
          <ac:chgData name="shery tawfeeq" userId="19a96e0e89ed5f52" providerId="LiveId" clId="{2863EABB-ED28-4484-A3E7-48E05CA3A0FD}" dt="2023-03-05T19:01:11.748" v="0"/>
          <ac:picMkLst>
            <pc:docMk/>
            <pc:sldMk cId="1499811154" sldId="431"/>
            <ac:picMk id="20" creationId="{5EC46C36-C4E3-705B-47C5-F247897994BA}"/>
          </ac:picMkLst>
        </pc:picChg>
      </pc:sldChg>
      <pc:sldChg chg="delSp modTransition modAnim">
        <pc:chgData name="shery tawfeeq" userId="19a96e0e89ed5f52" providerId="LiveId" clId="{2863EABB-ED28-4484-A3E7-48E05CA3A0FD}" dt="2023-03-05T19:01:11.748" v="0"/>
        <pc:sldMkLst>
          <pc:docMk/>
          <pc:sldMk cId="528715640" sldId="432"/>
        </pc:sldMkLst>
        <pc:picChg chg="del">
          <ac:chgData name="shery tawfeeq" userId="19a96e0e89ed5f52" providerId="LiveId" clId="{2863EABB-ED28-4484-A3E7-48E05CA3A0FD}" dt="2023-03-05T19:01:11.748" v="0"/>
          <ac:picMkLst>
            <pc:docMk/>
            <pc:sldMk cId="528715640" sldId="432"/>
            <ac:picMk id="16" creationId="{A5309B38-1C0A-FD72-A1DC-BCAA63894312}"/>
          </ac:picMkLst>
        </pc:picChg>
      </pc:sldChg>
      <pc:sldChg chg="delSp modTransition modAnim">
        <pc:chgData name="shery tawfeeq" userId="19a96e0e89ed5f52" providerId="LiveId" clId="{2863EABB-ED28-4484-A3E7-48E05CA3A0FD}" dt="2023-03-05T19:01:11.748" v="0"/>
        <pc:sldMkLst>
          <pc:docMk/>
          <pc:sldMk cId="2894697586" sldId="433"/>
        </pc:sldMkLst>
        <pc:picChg chg="del">
          <ac:chgData name="shery tawfeeq" userId="19a96e0e89ed5f52" providerId="LiveId" clId="{2863EABB-ED28-4484-A3E7-48E05CA3A0FD}" dt="2023-03-05T19:01:11.748" v="0"/>
          <ac:picMkLst>
            <pc:docMk/>
            <pc:sldMk cId="2894697586" sldId="433"/>
            <ac:picMk id="14" creationId="{E60259CA-B6D5-0D6C-6D46-633E38241930}"/>
          </ac:picMkLst>
        </pc:picChg>
      </pc:sldChg>
      <pc:sldChg chg="delSp modTransition modAnim">
        <pc:chgData name="shery tawfeeq" userId="19a96e0e89ed5f52" providerId="LiveId" clId="{2863EABB-ED28-4484-A3E7-48E05CA3A0FD}" dt="2023-03-05T19:01:11.748" v="0"/>
        <pc:sldMkLst>
          <pc:docMk/>
          <pc:sldMk cId="3058402672" sldId="434"/>
        </pc:sldMkLst>
        <pc:picChg chg="del">
          <ac:chgData name="shery tawfeeq" userId="19a96e0e89ed5f52" providerId="LiveId" clId="{2863EABB-ED28-4484-A3E7-48E05CA3A0FD}" dt="2023-03-05T19:01:11.748" v="0"/>
          <ac:picMkLst>
            <pc:docMk/>
            <pc:sldMk cId="3058402672" sldId="434"/>
            <ac:picMk id="14" creationId="{8D16BEBD-B7DE-5D1F-DD32-B017B2FB8BEF}"/>
          </ac:picMkLst>
        </pc:picChg>
      </pc:sldChg>
      <pc:sldChg chg="delSp modTransition modAnim">
        <pc:chgData name="shery tawfeeq" userId="19a96e0e89ed5f52" providerId="LiveId" clId="{2863EABB-ED28-4484-A3E7-48E05CA3A0FD}" dt="2023-03-05T19:01:11.748" v="0"/>
        <pc:sldMkLst>
          <pc:docMk/>
          <pc:sldMk cId="2956621767" sldId="435"/>
        </pc:sldMkLst>
        <pc:picChg chg="del">
          <ac:chgData name="shery tawfeeq" userId="19a96e0e89ed5f52" providerId="LiveId" clId="{2863EABB-ED28-4484-A3E7-48E05CA3A0FD}" dt="2023-03-05T19:01:11.748" v="0"/>
          <ac:picMkLst>
            <pc:docMk/>
            <pc:sldMk cId="2956621767" sldId="435"/>
            <ac:picMk id="12" creationId="{91BD6632-4902-E648-B9B7-56CC3C5958A1}"/>
          </ac:picMkLst>
        </pc:picChg>
      </pc:sldChg>
      <pc:sldChg chg="delSp modTransition modAnim">
        <pc:chgData name="shery tawfeeq" userId="19a96e0e89ed5f52" providerId="LiveId" clId="{2863EABB-ED28-4484-A3E7-48E05CA3A0FD}" dt="2023-03-05T19:01:11.748" v="0"/>
        <pc:sldMkLst>
          <pc:docMk/>
          <pc:sldMk cId="552148670" sldId="436"/>
        </pc:sldMkLst>
        <pc:picChg chg="del">
          <ac:chgData name="shery tawfeeq" userId="19a96e0e89ed5f52" providerId="LiveId" clId="{2863EABB-ED28-4484-A3E7-48E05CA3A0FD}" dt="2023-03-05T19:01:11.748" v="0"/>
          <ac:picMkLst>
            <pc:docMk/>
            <pc:sldMk cId="552148670" sldId="436"/>
            <ac:picMk id="16" creationId="{A18F34D7-564A-14A9-B8BE-D6F1C52AF305}"/>
          </ac:picMkLst>
        </pc:picChg>
      </pc:sldChg>
      <pc:sldChg chg="delSp modTransition modAnim">
        <pc:chgData name="shery tawfeeq" userId="19a96e0e89ed5f52" providerId="LiveId" clId="{2863EABB-ED28-4484-A3E7-48E05CA3A0FD}" dt="2023-03-05T19:01:11.748" v="0"/>
        <pc:sldMkLst>
          <pc:docMk/>
          <pc:sldMk cId="3135181198" sldId="437"/>
        </pc:sldMkLst>
        <pc:picChg chg="del">
          <ac:chgData name="shery tawfeeq" userId="19a96e0e89ed5f52" providerId="LiveId" clId="{2863EABB-ED28-4484-A3E7-48E05CA3A0FD}" dt="2023-03-05T19:01:11.748" v="0"/>
          <ac:picMkLst>
            <pc:docMk/>
            <pc:sldMk cId="3135181198" sldId="437"/>
            <ac:picMk id="16" creationId="{E6ECD41A-E6AB-AEEE-EDEC-68E8439FCD5A}"/>
          </ac:picMkLst>
        </pc:picChg>
      </pc:sldChg>
      <pc:sldChg chg="delSp modTransition modAnim">
        <pc:chgData name="shery tawfeeq" userId="19a96e0e89ed5f52" providerId="LiveId" clId="{2863EABB-ED28-4484-A3E7-48E05CA3A0FD}" dt="2023-03-05T19:01:11.748" v="0"/>
        <pc:sldMkLst>
          <pc:docMk/>
          <pc:sldMk cId="92623397" sldId="438"/>
        </pc:sldMkLst>
        <pc:picChg chg="del">
          <ac:chgData name="shery tawfeeq" userId="19a96e0e89ed5f52" providerId="LiveId" clId="{2863EABB-ED28-4484-A3E7-48E05CA3A0FD}" dt="2023-03-05T19:01:11.748" v="0"/>
          <ac:picMkLst>
            <pc:docMk/>
            <pc:sldMk cId="92623397" sldId="438"/>
            <ac:picMk id="14" creationId="{70885B12-C7DF-8E80-207B-D050DE473E62}"/>
          </ac:picMkLst>
        </pc:picChg>
      </pc:sldChg>
      <pc:sldChg chg="delSp modTransition modAnim">
        <pc:chgData name="shery tawfeeq" userId="19a96e0e89ed5f52" providerId="LiveId" clId="{2863EABB-ED28-4484-A3E7-48E05CA3A0FD}" dt="2023-03-05T19:01:11.748" v="0"/>
        <pc:sldMkLst>
          <pc:docMk/>
          <pc:sldMk cId="1205478166" sldId="439"/>
        </pc:sldMkLst>
        <pc:picChg chg="del">
          <ac:chgData name="shery tawfeeq" userId="19a96e0e89ed5f52" providerId="LiveId" clId="{2863EABB-ED28-4484-A3E7-48E05CA3A0FD}" dt="2023-03-05T19:01:11.748" v="0"/>
          <ac:picMkLst>
            <pc:docMk/>
            <pc:sldMk cId="1205478166" sldId="439"/>
            <ac:picMk id="12" creationId="{ED9057C6-FAE6-72A1-3DAC-6A005BB2C146}"/>
          </ac:picMkLst>
        </pc:picChg>
      </pc:sldChg>
      <pc:sldChg chg="delSp modTransition modAnim">
        <pc:chgData name="shery tawfeeq" userId="19a96e0e89ed5f52" providerId="LiveId" clId="{2863EABB-ED28-4484-A3E7-48E05CA3A0FD}" dt="2023-03-05T19:01:11.748" v="0"/>
        <pc:sldMkLst>
          <pc:docMk/>
          <pc:sldMk cId="511131957" sldId="440"/>
        </pc:sldMkLst>
        <pc:picChg chg="del">
          <ac:chgData name="shery tawfeeq" userId="19a96e0e89ed5f52" providerId="LiveId" clId="{2863EABB-ED28-4484-A3E7-48E05CA3A0FD}" dt="2023-03-05T19:01:11.748" v="0"/>
          <ac:picMkLst>
            <pc:docMk/>
            <pc:sldMk cId="511131957" sldId="440"/>
            <ac:picMk id="14" creationId="{B7302AAF-814A-569D-D542-919728B6C790}"/>
          </ac:picMkLst>
        </pc:picChg>
      </pc:sldChg>
      <pc:sldChg chg="delSp modTransition modAnim">
        <pc:chgData name="shery tawfeeq" userId="19a96e0e89ed5f52" providerId="LiveId" clId="{2863EABB-ED28-4484-A3E7-48E05CA3A0FD}" dt="2023-03-05T19:01:11.748" v="0"/>
        <pc:sldMkLst>
          <pc:docMk/>
          <pc:sldMk cId="1584586190" sldId="441"/>
        </pc:sldMkLst>
        <pc:picChg chg="del">
          <ac:chgData name="shery tawfeeq" userId="19a96e0e89ed5f52" providerId="LiveId" clId="{2863EABB-ED28-4484-A3E7-48E05CA3A0FD}" dt="2023-03-05T19:01:11.748" v="0"/>
          <ac:picMkLst>
            <pc:docMk/>
            <pc:sldMk cId="1584586190" sldId="441"/>
            <ac:picMk id="12" creationId="{FD6D945C-7F87-B233-D79C-02D75EC1A43F}"/>
          </ac:picMkLst>
        </pc:picChg>
      </pc:sldChg>
      <pc:sldChg chg="delSp modTransition modAnim">
        <pc:chgData name="shery tawfeeq" userId="19a96e0e89ed5f52" providerId="LiveId" clId="{2863EABB-ED28-4484-A3E7-48E05CA3A0FD}" dt="2023-03-05T19:01:11.748" v="0"/>
        <pc:sldMkLst>
          <pc:docMk/>
          <pc:sldMk cId="2850515146" sldId="442"/>
        </pc:sldMkLst>
        <pc:picChg chg="del">
          <ac:chgData name="shery tawfeeq" userId="19a96e0e89ed5f52" providerId="LiveId" clId="{2863EABB-ED28-4484-A3E7-48E05CA3A0FD}" dt="2023-03-05T19:01:11.748" v="0"/>
          <ac:picMkLst>
            <pc:docMk/>
            <pc:sldMk cId="2850515146" sldId="442"/>
            <ac:picMk id="12" creationId="{69EEEE3E-F229-243A-C544-20B25FB21285}"/>
          </ac:picMkLst>
        </pc:picChg>
      </pc:sldChg>
      <pc:sldChg chg="delSp modTransition modAnim">
        <pc:chgData name="shery tawfeeq" userId="19a96e0e89ed5f52" providerId="LiveId" clId="{2863EABB-ED28-4484-A3E7-48E05CA3A0FD}" dt="2023-03-05T19:01:11.748" v="0"/>
        <pc:sldMkLst>
          <pc:docMk/>
          <pc:sldMk cId="3821473933" sldId="443"/>
        </pc:sldMkLst>
        <pc:picChg chg="del">
          <ac:chgData name="shery tawfeeq" userId="19a96e0e89ed5f52" providerId="LiveId" clId="{2863EABB-ED28-4484-A3E7-48E05CA3A0FD}" dt="2023-03-05T19:01:11.748" v="0"/>
          <ac:picMkLst>
            <pc:docMk/>
            <pc:sldMk cId="3821473933" sldId="443"/>
            <ac:picMk id="12" creationId="{2925332C-634C-81EE-DF79-541FA1603EF5}"/>
          </ac:picMkLst>
        </pc:picChg>
      </pc:sldChg>
      <pc:sldChg chg="delSp modTransition modAnim">
        <pc:chgData name="shery tawfeeq" userId="19a96e0e89ed5f52" providerId="LiveId" clId="{2863EABB-ED28-4484-A3E7-48E05CA3A0FD}" dt="2023-03-05T19:01:11.748" v="0"/>
        <pc:sldMkLst>
          <pc:docMk/>
          <pc:sldMk cId="1016595906" sldId="444"/>
        </pc:sldMkLst>
        <pc:picChg chg="del">
          <ac:chgData name="shery tawfeeq" userId="19a96e0e89ed5f52" providerId="LiveId" clId="{2863EABB-ED28-4484-A3E7-48E05CA3A0FD}" dt="2023-03-05T19:01:11.748" v="0"/>
          <ac:picMkLst>
            <pc:docMk/>
            <pc:sldMk cId="1016595906" sldId="444"/>
            <ac:picMk id="12" creationId="{B17E4A67-B2CF-E9F7-0C68-FEE67AE0F8C7}"/>
          </ac:picMkLst>
        </pc:picChg>
      </pc:sldChg>
      <pc:sldChg chg="delSp modTransition modAnim">
        <pc:chgData name="shery tawfeeq" userId="19a96e0e89ed5f52" providerId="LiveId" clId="{2863EABB-ED28-4484-A3E7-48E05CA3A0FD}" dt="2023-03-05T19:01:11.748" v="0"/>
        <pc:sldMkLst>
          <pc:docMk/>
          <pc:sldMk cId="944588963" sldId="445"/>
        </pc:sldMkLst>
        <pc:picChg chg="del">
          <ac:chgData name="shery tawfeeq" userId="19a96e0e89ed5f52" providerId="LiveId" clId="{2863EABB-ED28-4484-A3E7-48E05CA3A0FD}" dt="2023-03-05T19:01:11.748" v="0"/>
          <ac:picMkLst>
            <pc:docMk/>
            <pc:sldMk cId="944588963" sldId="445"/>
            <ac:picMk id="22" creationId="{6821472D-2D56-904D-1F70-5185AD5F9659}"/>
          </ac:picMkLst>
        </pc:picChg>
      </pc:sldChg>
      <pc:sldChg chg="delSp modTransition modAnim">
        <pc:chgData name="shery tawfeeq" userId="19a96e0e89ed5f52" providerId="LiveId" clId="{2863EABB-ED28-4484-A3E7-48E05CA3A0FD}" dt="2023-03-05T19:01:11.748" v="0"/>
        <pc:sldMkLst>
          <pc:docMk/>
          <pc:sldMk cId="149682741" sldId="446"/>
        </pc:sldMkLst>
        <pc:picChg chg="del">
          <ac:chgData name="shery tawfeeq" userId="19a96e0e89ed5f52" providerId="LiveId" clId="{2863EABB-ED28-4484-A3E7-48E05CA3A0FD}" dt="2023-03-05T19:01:11.748" v="0"/>
          <ac:picMkLst>
            <pc:docMk/>
            <pc:sldMk cId="149682741" sldId="446"/>
            <ac:picMk id="16" creationId="{32CC35BE-AC5F-84BA-A3CA-0B11F95B6B4A}"/>
          </ac:picMkLst>
        </pc:picChg>
      </pc:sldChg>
      <pc:sldChg chg="delSp modTransition modAnim">
        <pc:chgData name="shery tawfeeq" userId="19a96e0e89ed5f52" providerId="LiveId" clId="{2863EABB-ED28-4484-A3E7-48E05CA3A0FD}" dt="2023-03-05T19:01:11.748" v="0"/>
        <pc:sldMkLst>
          <pc:docMk/>
          <pc:sldMk cId="2224372770" sldId="449"/>
        </pc:sldMkLst>
        <pc:picChg chg="del">
          <ac:chgData name="shery tawfeeq" userId="19a96e0e89ed5f52" providerId="LiveId" clId="{2863EABB-ED28-4484-A3E7-48E05CA3A0FD}" dt="2023-03-05T19:01:11.748" v="0"/>
          <ac:picMkLst>
            <pc:docMk/>
            <pc:sldMk cId="2224372770" sldId="449"/>
            <ac:picMk id="14" creationId="{7AC07D49-1A19-21E3-FF08-6E56CFFB423F}"/>
          </ac:picMkLst>
        </pc:picChg>
      </pc:sldChg>
      <pc:sldChg chg="delSp modTransition modAnim">
        <pc:chgData name="shery tawfeeq" userId="19a96e0e89ed5f52" providerId="LiveId" clId="{2863EABB-ED28-4484-A3E7-48E05CA3A0FD}" dt="2023-03-05T19:01:11.748" v="0"/>
        <pc:sldMkLst>
          <pc:docMk/>
          <pc:sldMk cId="2504394728" sldId="450"/>
        </pc:sldMkLst>
        <pc:picChg chg="del">
          <ac:chgData name="shery tawfeeq" userId="19a96e0e89ed5f52" providerId="LiveId" clId="{2863EABB-ED28-4484-A3E7-48E05CA3A0FD}" dt="2023-03-05T19:01:11.748" v="0"/>
          <ac:picMkLst>
            <pc:docMk/>
            <pc:sldMk cId="2504394728" sldId="450"/>
            <ac:picMk id="11" creationId="{A04C0E22-C4BF-69B0-CE71-CB4A7E1A28CC}"/>
          </ac:picMkLst>
        </pc:picChg>
      </pc:sldChg>
      <pc:sldChg chg="delSp modTransition modAnim">
        <pc:chgData name="shery tawfeeq" userId="19a96e0e89ed5f52" providerId="LiveId" clId="{2863EABB-ED28-4484-A3E7-48E05CA3A0FD}" dt="2023-03-05T19:01:11.748" v="0"/>
        <pc:sldMkLst>
          <pc:docMk/>
          <pc:sldMk cId="97264866" sldId="451"/>
        </pc:sldMkLst>
        <pc:picChg chg="del">
          <ac:chgData name="shery tawfeeq" userId="19a96e0e89ed5f52" providerId="LiveId" clId="{2863EABB-ED28-4484-A3E7-48E05CA3A0FD}" dt="2023-03-05T19:01:11.748" v="0"/>
          <ac:picMkLst>
            <pc:docMk/>
            <pc:sldMk cId="97264866" sldId="451"/>
            <ac:picMk id="11" creationId="{BD204478-B818-BAB4-8DC1-B23D9BD6AE8A}"/>
          </ac:picMkLst>
        </pc:picChg>
      </pc:sldChg>
      <pc:sldChg chg="delSp modTransition modAnim">
        <pc:chgData name="shery tawfeeq" userId="19a96e0e89ed5f52" providerId="LiveId" clId="{2863EABB-ED28-4484-A3E7-48E05CA3A0FD}" dt="2023-03-05T19:01:11.748" v="0"/>
        <pc:sldMkLst>
          <pc:docMk/>
          <pc:sldMk cId="1206852018" sldId="452"/>
        </pc:sldMkLst>
        <pc:picChg chg="del">
          <ac:chgData name="shery tawfeeq" userId="19a96e0e89ed5f52" providerId="LiveId" clId="{2863EABB-ED28-4484-A3E7-48E05CA3A0FD}" dt="2023-03-05T19:01:11.748" v="0"/>
          <ac:picMkLst>
            <pc:docMk/>
            <pc:sldMk cId="1206852018" sldId="452"/>
            <ac:picMk id="11" creationId="{51FF460A-7907-E480-13D7-91A8E3E4AF60}"/>
          </ac:picMkLst>
        </pc:picChg>
      </pc:sldChg>
      <pc:sldChg chg="delSp modTransition modAnim">
        <pc:chgData name="shery tawfeeq" userId="19a96e0e89ed5f52" providerId="LiveId" clId="{2863EABB-ED28-4484-A3E7-48E05CA3A0FD}" dt="2023-03-05T19:01:11.748" v="0"/>
        <pc:sldMkLst>
          <pc:docMk/>
          <pc:sldMk cId="3885188982" sldId="453"/>
        </pc:sldMkLst>
        <pc:picChg chg="del">
          <ac:chgData name="shery tawfeeq" userId="19a96e0e89ed5f52" providerId="LiveId" clId="{2863EABB-ED28-4484-A3E7-48E05CA3A0FD}" dt="2023-03-05T19:01:11.748" v="0"/>
          <ac:picMkLst>
            <pc:docMk/>
            <pc:sldMk cId="3885188982" sldId="453"/>
            <ac:picMk id="12" creationId="{0AB0E707-8A88-A539-2910-1AD4E45E7E37}"/>
          </ac:picMkLst>
        </pc:picChg>
      </pc:sldChg>
    </pc:docChg>
  </pc:docChgLst>
  <pc:docChgLst>
    <pc:chgData name="shery tawfeeq" userId="19a96e0e89ed5f52" providerId="LiveId" clId="{029579A6-025D-42FC-A82E-A46645F9494F}"/>
    <pc:docChg chg="modSld">
      <pc:chgData name="shery tawfeeq" userId="19a96e0e89ed5f52" providerId="LiveId" clId="{029579A6-025D-42FC-A82E-A46645F9494F}" dt="2023-03-07T21:37:05.637" v="7"/>
      <pc:docMkLst>
        <pc:docMk/>
      </pc:docMkLst>
      <pc:sldChg chg="modSp">
        <pc:chgData name="shery tawfeeq" userId="19a96e0e89ed5f52" providerId="LiveId" clId="{029579A6-025D-42FC-A82E-A46645F9494F}" dt="2023-03-07T21:37:05.637" v="7"/>
        <pc:sldMkLst>
          <pc:docMk/>
          <pc:sldMk cId="3885188982" sldId="453"/>
        </pc:sldMkLst>
        <pc:spChg chg="mod">
          <ac:chgData name="shery tawfeeq" userId="19a96e0e89ed5f52" providerId="LiveId" clId="{029579A6-025D-42FC-A82E-A46645F9494F}" dt="2023-03-07T21:37:05.637" v="7"/>
          <ac:spMkLst>
            <pc:docMk/>
            <pc:sldMk cId="3885188982" sldId="453"/>
            <ac:spMk id="9" creationId="{00000000-0000-0000-0000-000000000000}"/>
          </ac:spMkLst>
        </pc:spChg>
      </pc:sldChg>
    </pc:docChg>
  </pc:docChgLst>
  <pc:docChgLst>
    <pc:chgData name="shery tawfeeq" userId="19a96e0e89ed5f52" providerId="LiveId" clId="{456C04C1-6550-4B63-AF33-451EAD93774F}"/>
    <pc:docChg chg="undo redo custSel addSld delSld modSld sldOrd">
      <pc:chgData name="shery tawfeeq" userId="19a96e0e89ed5f52" providerId="LiveId" clId="{456C04C1-6550-4B63-AF33-451EAD93774F}" dt="2023-03-05T18:34:34.641" v="3950"/>
      <pc:docMkLst>
        <pc:docMk/>
      </pc:docMkLst>
      <pc:sldChg chg="addSp modSp">
        <pc:chgData name="shery tawfeeq" userId="19a96e0e89ed5f52" providerId="LiveId" clId="{456C04C1-6550-4B63-AF33-451EAD93774F}" dt="2023-03-05T11:02:00.158" v="3184"/>
        <pc:sldMkLst>
          <pc:docMk/>
          <pc:sldMk cId="2586834508" sldId="257"/>
        </pc:sldMkLst>
        <pc:picChg chg="add mod">
          <ac:chgData name="shery tawfeeq" userId="19a96e0e89ed5f52" providerId="LiveId" clId="{456C04C1-6550-4B63-AF33-451EAD93774F}" dt="2023-03-05T11:02:00.158" v="3184"/>
          <ac:picMkLst>
            <pc:docMk/>
            <pc:sldMk cId="2586834508" sldId="257"/>
            <ac:picMk id="7" creationId="{5675811A-F3FD-8299-CF0A-03108809F4E1}"/>
          </ac:picMkLst>
        </pc:picChg>
      </pc:sldChg>
      <pc:sldChg chg="addSp modSp mod">
        <pc:chgData name="shery tawfeeq" userId="19a96e0e89ed5f52" providerId="LiveId" clId="{456C04C1-6550-4B63-AF33-451EAD93774F}" dt="2023-03-05T18:34:34.641" v="3950"/>
        <pc:sldMkLst>
          <pc:docMk/>
          <pc:sldMk cId="29220247" sldId="276"/>
        </pc:sldMkLst>
        <pc:spChg chg="mod">
          <ac:chgData name="shery tawfeeq" userId="19a96e0e89ed5f52" providerId="LiveId" clId="{456C04C1-6550-4B63-AF33-451EAD93774F}" dt="2023-02-26T12:39:02.019" v="2879" actId="20577"/>
          <ac:spMkLst>
            <pc:docMk/>
            <pc:sldMk cId="29220247" sldId="276"/>
            <ac:spMk id="14" creationId="{00000000-0000-0000-0000-000000000000}"/>
          </ac:spMkLst>
        </pc:spChg>
        <pc:picChg chg="add mod">
          <ac:chgData name="shery tawfeeq" userId="19a96e0e89ed5f52" providerId="LiveId" clId="{456C04C1-6550-4B63-AF33-451EAD93774F}" dt="2023-03-05T18:34:34.641" v="3950"/>
          <ac:picMkLst>
            <pc:docMk/>
            <pc:sldMk cId="29220247" sldId="276"/>
            <ac:picMk id="7" creationId="{5222F29E-D992-A963-1C27-48800D5777AC}"/>
          </ac:picMkLst>
        </pc:picChg>
      </pc:sldChg>
      <pc:sldChg chg="addSp modSp mod">
        <pc:chgData name="shery tawfeeq" userId="19a96e0e89ed5f52" providerId="LiveId" clId="{456C04C1-6550-4B63-AF33-451EAD93774F}" dt="2023-03-05T12:23:12.474" v="3207"/>
        <pc:sldMkLst>
          <pc:docMk/>
          <pc:sldMk cId="2013942719" sldId="277"/>
        </pc:sldMkLst>
        <pc:spChg chg="mod">
          <ac:chgData name="shery tawfeeq" userId="19a96e0e89ed5f52" providerId="LiveId" clId="{456C04C1-6550-4B63-AF33-451EAD93774F}" dt="2023-02-26T11:49:55.614" v="1959"/>
          <ac:spMkLst>
            <pc:docMk/>
            <pc:sldMk cId="2013942719" sldId="277"/>
            <ac:spMk id="4" creationId="{0194343F-BD4F-4752-9C98-DA205D3A1F80}"/>
          </ac:spMkLst>
        </pc:spChg>
        <pc:spChg chg="mod">
          <ac:chgData name="shery tawfeeq" userId="19a96e0e89ed5f52" providerId="LiveId" clId="{456C04C1-6550-4B63-AF33-451EAD93774F}" dt="2023-02-26T11:48:27.032" v="1953" actId="20577"/>
          <ac:spMkLst>
            <pc:docMk/>
            <pc:sldMk cId="2013942719" sldId="277"/>
            <ac:spMk id="14" creationId="{00000000-0000-0000-0000-000000000000}"/>
          </ac:spMkLst>
        </pc:spChg>
        <pc:picChg chg="add mod">
          <ac:chgData name="shery tawfeeq" userId="19a96e0e89ed5f52" providerId="LiveId" clId="{456C04C1-6550-4B63-AF33-451EAD93774F}" dt="2023-03-05T12:23:12.474" v="3207"/>
          <ac:picMkLst>
            <pc:docMk/>
            <pc:sldMk cId="2013942719" sldId="277"/>
            <ac:picMk id="7" creationId="{A98A7964-23F2-70BE-8D16-2842CF778A2B}"/>
          </ac:picMkLst>
        </pc:picChg>
      </pc:sldChg>
      <pc:sldChg chg="addSp delSp modSp mod modTransition modAnim">
        <pc:chgData name="shery tawfeeq" userId="19a96e0e89ed5f52" providerId="LiveId" clId="{456C04C1-6550-4B63-AF33-451EAD93774F}" dt="2023-03-05T11:11:01" v="3191"/>
        <pc:sldMkLst>
          <pc:docMk/>
          <pc:sldMk cId="3639395632" sldId="279"/>
        </pc:sldMkLst>
        <pc:spChg chg="mod">
          <ac:chgData name="shery tawfeeq" userId="19a96e0e89ed5f52" providerId="LiveId" clId="{456C04C1-6550-4B63-AF33-451EAD93774F}" dt="2023-03-04T22:54:27.420" v="2909" actId="1076"/>
          <ac:spMkLst>
            <pc:docMk/>
            <pc:sldMk cId="3639395632" sldId="279"/>
            <ac:spMk id="13" creationId="{4397E26A-3CC4-4822-965D-1FFF0255314E}"/>
          </ac:spMkLst>
        </pc:spChg>
        <pc:picChg chg="add mod">
          <ac:chgData name="shery tawfeeq" userId="19a96e0e89ed5f52" providerId="LiveId" clId="{456C04C1-6550-4B63-AF33-451EAD93774F}" dt="2023-03-04T22:54:48.115" v="2937" actId="1036"/>
          <ac:picMkLst>
            <pc:docMk/>
            <pc:sldMk cId="3639395632" sldId="279"/>
            <ac:picMk id="8" creationId="{E996A21C-82AB-D553-7FBA-6F95B78BC6ED}"/>
          </ac:picMkLst>
        </pc:picChg>
        <pc:picChg chg="add del mod">
          <ac:chgData name="shery tawfeeq" userId="19a96e0e89ed5f52" providerId="LiveId" clId="{456C04C1-6550-4B63-AF33-451EAD93774F}" dt="2023-03-05T11:06:53.779" v="3187"/>
          <ac:picMkLst>
            <pc:docMk/>
            <pc:sldMk cId="3639395632" sldId="279"/>
            <ac:picMk id="19" creationId="{BAC18C35-96A2-112A-3B7A-73F3BC223CD6}"/>
          </ac:picMkLst>
        </pc:picChg>
        <pc:picChg chg="add del mod ord">
          <ac:chgData name="shery tawfeeq" userId="19a96e0e89ed5f52" providerId="LiveId" clId="{456C04C1-6550-4B63-AF33-451EAD93774F}" dt="2023-03-05T11:08:28.519" v="3188"/>
          <ac:picMkLst>
            <pc:docMk/>
            <pc:sldMk cId="3639395632" sldId="279"/>
            <ac:picMk id="22" creationId="{762FEDC9-5849-0116-E9CD-0CFA4900A397}"/>
          </ac:picMkLst>
        </pc:picChg>
        <pc:picChg chg="add del mod">
          <ac:chgData name="shery tawfeeq" userId="19a96e0e89ed5f52" providerId="LiveId" clId="{456C04C1-6550-4B63-AF33-451EAD93774F}" dt="2023-03-05T11:08:40.840" v="3190"/>
          <ac:picMkLst>
            <pc:docMk/>
            <pc:sldMk cId="3639395632" sldId="279"/>
            <ac:picMk id="23" creationId="{619B1A6C-224D-AD53-9EDA-9268DC88E73E}"/>
          </ac:picMkLst>
        </pc:picChg>
        <pc:picChg chg="add del mod ord">
          <ac:chgData name="shery tawfeeq" userId="19a96e0e89ed5f52" providerId="LiveId" clId="{456C04C1-6550-4B63-AF33-451EAD93774F}" dt="2023-03-05T11:11:01" v="3191"/>
          <ac:picMkLst>
            <pc:docMk/>
            <pc:sldMk cId="3639395632" sldId="279"/>
            <ac:picMk id="26" creationId="{F0A9CA32-4F14-57FE-4EA1-7D3B590AAD78}"/>
          </ac:picMkLst>
        </pc:picChg>
        <pc:picChg chg="add mod">
          <ac:chgData name="shery tawfeeq" userId="19a96e0e89ed5f52" providerId="LiveId" clId="{456C04C1-6550-4B63-AF33-451EAD93774F}" dt="2023-03-05T11:11:01" v="3191"/>
          <ac:picMkLst>
            <pc:docMk/>
            <pc:sldMk cId="3639395632" sldId="279"/>
            <ac:picMk id="27" creationId="{BFCA0983-9052-48C7-6CC3-0ADE28CF47AE}"/>
          </ac:picMkLst>
        </pc:picChg>
      </pc:sldChg>
      <pc:sldChg chg="addSp delSp modSp mod modAnim">
        <pc:chgData name="shery tawfeeq" userId="19a96e0e89ed5f52" providerId="LiveId" clId="{456C04C1-6550-4B63-AF33-451EAD93774F}" dt="2023-03-05T15:34:54.162" v="3515" actId="404"/>
        <pc:sldMkLst>
          <pc:docMk/>
          <pc:sldMk cId="4230494244" sldId="282"/>
        </pc:sldMkLst>
        <pc:spChg chg="mod">
          <ac:chgData name="shery tawfeeq" userId="19a96e0e89ed5f52" providerId="LiveId" clId="{456C04C1-6550-4B63-AF33-451EAD93774F}" dt="2023-02-24T21:20:57.215" v="38" actId="1035"/>
          <ac:spMkLst>
            <pc:docMk/>
            <pc:sldMk cId="4230494244" sldId="282"/>
            <ac:spMk id="7" creationId="{00000000-0000-0000-0000-000000000000}"/>
          </ac:spMkLst>
        </pc:spChg>
        <pc:spChg chg="mod">
          <ac:chgData name="shery tawfeeq" userId="19a96e0e89ed5f52" providerId="LiveId" clId="{456C04C1-6550-4B63-AF33-451EAD93774F}" dt="2023-03-05T15:34:54.162" v="3515" actId="404"/>
          <ac:spMkLst>
            <pc:docMk/>
            <pc:sldMk cId="4230494244" sldId="282"/>
            <ac:spMk id="9" creationId="{00000000-0000-0000-0000-000000000000}"/>
          </ac:spMkLst>
        </pc:spChg>
        <pc:spChg chg="mod">
          <ac:chgData name="shery tawfeeq" userId="19a96e0e89ed5f52" providerId="LiveId" clId="{456C04C1-6550-4B63-AF33-451EAD93774F}" dt="2023-02-24T21:21:02.826" v="40" actId="20577"/>
          <ac:spMkLst>
            <pc:docMk/>
            <pc:sldMk cId="4230494244" sldId="282"/>
            <ac:spMk id="10" creationId="{CEF17B6C-D094-4230-B16C-C3F5BE8B4779}"/>
          </ac:spMkLst>
        </pc:spChg>
        <pc:spChg chg="add mod">
          <ac:chgData name="shery tawfeeq" userId="19a96e0e89ed5f52" providerId="LiveId" clId="{456C04C1-6550-4B63-AF33-451EAD93774F}" dt="2023-02-24T21:23:01.884" v="140" actId="1036"/>
          <ac:spMkLst>
            <pc:docMk/>
            <pc:sldMk cId="4230494244" sldId="282"/>
            <ac:spMk id="13" creationId="{B2F0629C-3E74-7FFD-3DEA-F96B8D44E53F}"/>
          </ac:spMkLst>
        </pc:spChg>
        <pc:picChg chg="mod">
          <ac:chgData name="shery tawfeeq" userId="19a96e0e89ed5f52" providerId="LiveId" clId="{456C04C1-6550-4B63-AF33-451EAD93774F}" dt="2023-02-24T21:20:46.315" v="5" actId="1076"/>
          <ac:picMkLst>
            <pc:docMk/>
            <pc:sldMk cId="4230494244" sldId="282"/>
            <ac:picMk id="6" creationId="{00000000-0000-0000-0000-000000000000}"/>
          </ac:picMkLst>
        </pc:picChg>
        <pc:picChg chg="add mod">
          <ac:chgData name="shery tawfeeq" userId="19a96e0e89ed5f52" providerId="LiveId" clId="{456C04C1-6550-4B63-AF33-451EAD93774F}" dt="2023-02-24T21:22:50.603" v="81" actId="1076"/>
          <ac:picMkLst>
            <pc:docMk/>
            <pc:sldMk cId="4230494244" sldId="282"/>
            <ac:picMk id="8" creationId="{B3ECAD4B-FFD8-9406-31F5-BA049F179F97}"/>
          </ac:picMkLst>
        </pc:picChg>
        <pc:picChg chg="del">
          <ac:chgData name="shery tawfeeq" userId="19a96e0e89ed5f52" providerId="LiveId" clId="{456C04C1-6550-4B63-AF33-451EAD93774F}" dt="2023-02-24T21:20:17.403" v="0" actId="478"/>
          <ac:picMkLst>
            <pc:docMk/>
            <pc:sldMk cId="4230494244" sldId="282"/>
            <ac:picMk id="11" creationId="{430E4477-868B-5E53-3488-08A35EF7D47F}"/>
          </ac:picMkLst>
        </pc:picChg>
        <pc:picChg chg="add mod modCrop">
          <ac:chgData name="shery tawfeeq" userId="19a96e0e89ed5f52" providerId="LiveId" clId="{456C04C1-6550-4B63-AF33-451EAD93774F}" dt="2023-03-04T22:57:13.009" v="2964" actId="1440"/>
          <ac:picMkLst>
            <pc:docMk/>
            <pc:sldMk cId="4230494244" sldId="282"/>
            <ac:picMk id="11" creationId="{B8530F57-1A5B-B9AF-26D8-425441A74669}"/>
          </ac:picMkLst>
        </pc:picChg>
        <pc:picChg chg="add mod">
          <ac:chgData name="shery tawfeeq" userId="19a96e0e89ed5f52" providerId="LiveId" clId="{456C04C1-6550-4B63-AF33-451EAD93774F}" dt="2023-03-05T11:20:31.407" v="3192"/>
          <ac:picMkLst>
            <pc:docMk/>
            <pc:sldMk cId="4230494244" sldId="282"/>
            <ac:picMk id="14" creationId="{CC9CAFE4-5C65-65FF-021D-4BD81622E812}"/>
          </ac:picMkLst>
        </pc:picChg>
      </pc:sldChg>
      <pc:sldChg chg="addSp modSp">
        <pc:chgData name="shery tawfeeq" userId="19a96e0e89ed5f52" providerId="LiveId" clId="{456C04C1-6550-4B63-AF33-451EAD93774F}" dt="2023-03-05T11:20:31.407" v="3192"/>
        <pc:sldMkLst>
          <pc:docMk/>
          <pc:sldMk cId="1588500542" sldId="288"/>
        </pc:sldMkLst>
        <pc:picChg chg="add mod">
          <ac:chgData name="shery tawfeeq" userId="19a96e0e89ed5f52" providerId="LiveId" clId="{456C04C1-6550-4B63-AF33-451EAD93774F}" dt="2023-03-05T11:20:31.407" v="3192"/>
          <ac:picMkLst>
            <pc:docMk/>
            <pc:sldMk cId="1588500542" sldId="288"/>
            <ac:picMk id="9" creationId="{09934330-1E99-F425-EFC4-F9E0BCDA7A05}"/>
          </ac:picMkLst>
        </pc:picChg>
      </pc:sldChg>
      <pc:sldChg chg="addSp modSp mod">
        <pc:chgData name="shery tawfeeq" userId="19a96e0e89ed5f52" providerId="LiveId" clId="{456C04C1-6550-4B63-AF33-451EAD93774F}" dt="2023-03-05T12:32:33.881" v="3216"/>
        <pc:sldMkLst>
          <pc:docMk/>
          <pc:sldMk cId="2381692315" sldId="320"/>
        </pc:sldMkLst>
        <pc:spChg chg="mod">
          <ac:chgData name="shery tawfeeq" userId="19a96e0e89ed5f52" providerId="LiveId" clId="{456C04C1-6550-4B63-AF33-451EAD93774F}" dt="2023-02-26T12:39:35.076" v="2884" actId="20577"/>
          <ac:spMkLst>
            <pc:docMk/>
            <pc:sldMk cId="2381692315" sldId="320"/>
            <ac:spMk id="11" creationId="{47D1C754-1798-422A-9316-98AB8053F9CA}"/>
          </ac:spMkLst>
        </pc:spChg>
        <pc:picChg chg="add mod">
          <ac:chgData name="shery tawfeeq" userId="19a96e0e89ed5f52" providerId="LiveId" clId="{456C04C1-6550-4B63-AF33-451EAD93774F}" dt="2023-03-05T12:32:33.881" v="3216"/>
          <ac:picMkLst>
            <pc:docMk/>
            <pc:sldMk cId="2381692315" sldId="320"/>
            <ac:picMk id="9" creationId="{FB92CD20-6049-091A-7682-78D54241D2D9}"/>
          </ac:picMkLst>
        </pc:picChg>
      </pc:sldChg>
      <pc:sldChg chg="addSp modSp">
        <pc:chgData name="shery tawfeeq" userId="19a96e0e89ed5f52" providerId="LiveId" clId="{456C04C1-6550-4B63-AF33-451EAD93774F}" dt="2023-03-05T11:02:00.158" v="3184"/>
        <pc:sldMkLst>
          <pc:docMk/>
          <pc:sldMk cId="3383213040" sldId="321"/>
        </pc:sldMkLst>
        <pc:picChg chg="add mod">
          <ac:chgData name="shery tawfeeq" userId="19a96e0e89ed5f52" providerId="LiveId" clId="{456C04C1-6550-4B63-AF33-451EAD93774F}" dt="2023-03-05T11:02:00.158" v="3184"/>
          <ac:picMkLst>
            <pc:docMk/>
            <pc:sldMk cId="3383213040" sldId="321"/>
            <ac:picMk id="7" creationId="{93DC41A3-A5EC-1D82-E7BC-8BD023794F87}"/>
          </ac:picMkLst>
        </pc:picChg>
      </pc:sldChg>
      <pc:sldChg chg="addSp modSp mod">
        <pc:chgData name="shery tawfeeq" userId="19a96e0e89ed5f52" providerId="LiveId" clId="{456C04C1-6550-4B63-AF33-451EAD93774F}" dt="2023-03-05T11:02:00.158" v="3184"/>
        <pc:sldMkLst>
          <pc:docMk/>
          <pc:sldMk cId="2989280964" sldId="350"/>
        </pc:sldMkLst>
        <pc:picChg chg="add mod">
          <ac:chgData name="shery tawfeeq" userId="19a96e0e89ed5f52" providerId="LiveId" clId="{456C04C1-6550-4B63-AF33-451EAD93774F}" dt="2023-03-04T22:53:35.495" v="2904" actId="14100"/>
          <ac:picMkLst>
            <pc:docMk/>
            <pc:sldMk cId="2989280964" sldId="350"/>
            <ac:picMk id="8" creationId="{9691BD2F-2A61-A1F6-F15C-5AADA40BD7A8}"/>
          </ac:picMkLst>
        </pc:picChg>
        <pc:picChg chg="add mod">
          <ac:chgData name="shery tawfeeq" userId="19a96e0e89ed5f52" providerId="LiveId" clId="{456C04C1-6550-4B63-AF33-451EAD93774F}" dt="2023-03-05T11:02:00.158" v="3184"/>
          <ac:picMkLst>
            <pc:docMk/>
            <pc:sldMk cId="2989280964" sldId="350"/>
            <ac:picMk id="10" creationId="{DE084D21-2B61-3EC1-EA54-84E0EC09920F}"/>
          </ac:picMkLst>
        </pc:picChg>
      </pc:sldChg>
      <pc:sldChg chg="del">
        <pc:chgData name="shery tawfeeq" userId="19a96e0e89ed5f52" providerId="LiveId" clId="{456C04C1-6550-4B63-AF33-451EAD93774F}" dt="2023-02-26T11:49:23.221" v="1954" actId="2696"/>
        <pc:sldMkLst>
          <pc:docMk/>
          <pc:sldMk cId="2679666027" sldId="352"/>
        </pc:sldMkLst>
      </pc:sldChg>
      <pc:sldChg chg="addSp delSp modSp mod">
        <pc:chgData name="shery tawfeeq" userId="19a96e0e89ed5f52" providerId="LiveId" clId="{456C04C1-6550-4B63-AF33-451EAD93774F}" dt="2023-03-05T12:32:33.881" v="3216"/>
        <pc:sldMkLst>
          <pc:docMk/>
          <pc:sldMk cId="2420912813" sldId="361"/>
        </pc:sldMkLst>
        <pc:spChg chg="mod">
          <ac:chgData name="shery tawfeeq" userId="19a96e0e89ed5f52" providerId="LiveId" clId="{456C04C1-6550-4B63-AF33-451EAD93774F}" dt="2023-02-26T12:39:24.927" v="2880" actId="20577"/>
          <ac:spMkLst>
            <pc:docMk/>
            <pc:sldMk cId="2420912813" sldId="361"/>
            <ac:spMk id="12" creationId="{816562A6-F6ED-4B9E-A6A4-0B4D273A3F84}"/>
          </ac:spMkLst>
        </pc:spChg>
        <pc:spChg chg="mod">
          <ac:chgData name="shery tawfeeq" userId="19a96e0e89ed5f52" providerId="LiveId" clId="{456C04C1-6550-4B63-AF33-451EAD93774F}" dt="2023-02-26T12:38:53.528" v="2877" actId="1035"/>
          <ac:spMkLst>
            <pc:docMk/>
            <pc:sldMk cId="2420912813" sldId="361"/>
            <ac:spMk id="13" creationId="{4397E26A-3CC4-4822-965D-1FFF0255314E}"/>
          </ac:spMkLst>
        </pc:spChg>
        <pc:picChg chg="add mod">
          <ac:chgData name="shery tawfeeq" userId="19a96e0e89ed5f52" providerId="LiveId" clId="{456C04C1-6550-4B63-AF33-451EAD93774F}" dt="2023-03-04T22:54:55.233" v="2938"/>
          <ac:picMkLst>
            <pc:docMk/>
            <pc:sldMk cId="2420912813" sldId="361"/>
            <ac:picMk id="8" creationId="{23EB5454-B358-E16B-E9E4-DFDC5F937170}"/>
          </ac:picMkLst>
        </pc:picChg>
        <pc:picChg chg="del">
          <ac:chgData name="shery tawfeeq" userId="19a96e0e89ed5f52" providerId="LiveId" clId="{456C04C1-6550-4B63-AF33-451EAD93774F}" dt="2023-02-26T12:38:55.868" v="2878" actId="478"/>
          <ac:picMkLst>
            <pc:docMk/>
            <pc:sldMk cId="2420912813" sldId="361"/>
            <ac:picMk id="8" creationId="{AF0096EF-1E85-15D1-844D-FB66FAEF8F72}"/>
          </ac:picMkLst>
        </pc:picChg>
        <pc:picChg chg="add mod">
          <ac:chgData name="shery tawfeeq" userId="19a96e0e89ed5f52" providerId="LiveId" clId="{456C04C1-6550-4B63-AF33-451EAD93774F}" dt="2023-03-05T12:32:33.881" v="3216"/>
          <ac:picMkLst>
            <pc:docMk/>
            <pc:sldMk cId="2420912813" sldId="361"/>
            <ac:picMk id="10" creationId="{95397100-3EF3-664B-8902-774ED16F4DFB}"/>
          </ac:picMkLst>
        </pc:picChg>
      </pc:sldChg>
      <pc:sldChg chg="del">
        <pc:chgData name="shery tawfeeq" userId="19a96e0e89ed5f52" providerId="LiveId" clId="{456C04C1-6550-4B63-AF33-451EAD93774F}" dt="2023-02-24T21:25:51.213" v="198" actId="2696"/>
        <pc:sldMkLst>
          <pc:docMk/>
          <pc:sldMk cId="3867980004" sldId="388"/>
        </pc:sldMkLst>
      </pc:sldChg>
      <pc:sldChg chg="del">
        <pc:chgData name="shery tawfeeq" userId="19a96e0e89ed5f52" providerId="LiveId" clId="{456C04C1-6550-4B63-AF33-451EAD93774F}" dt="2023-02-24T21:25:51.213" v="198" actId="2696"/>
        <pc:sldMkLst>
          <pc:docMk/>
          <pc:sldMk cId="1679887303" sldId="389"/>
        </pc:sldMkLst>
      </pc:sldChg>
      <pc:sldChg chg="del">
        <pc:chgData name="shery tawfeeq" userId="19a96e0e89ed5f52" providerId="LiveId" clId="{456C04C1-6550-4B63-AF33-451EAD93774F}" dt="2023-02-24T21:25:51.213" v="198" actId="2696"/>
        <pc:sldMkLst>
          <pc:docMk/>
          <pc:sldMk cId="1961451762" sldId="390"/>
        </pc:sldMkLst>
      </pc:sldChg>
      <pc:sldChg chg="del">
        <pc:chgData name="shery tawfeeq" userId="19a96e0e89ed5f52" providerId="LiveId" clId="{456C04C1-6550-4B63-AF33-451EAD93774F}" dt="2023-02-24T21:25:51.213" v="198" actId="2696"/>
        <pc:sldMkLst>
          <pc:docMk/>
          <pc:sldMk cId="1451322995" sldId="391"/>
        </pc:sldMkLst>
      </pc:sldChg>
      <pc:sldChg chg="del">
        <pc:chgData name="shery tawfeeq" userId="19a96e0e89ed5f52" providerId="LiveId" clId="{456C04C1-6550-4B63-AF33-451EAD93774F}" dt="2023-02-24T21:25:51.213" v="198" actId="2696"/>
        <pc:sldMkLst>
          <pc:docMk/>
          <pc:sldMk cId="3820178235" sldId="392"/>
        </pc:sldMkLst>
      </pc:sldChg>
      <pc:sldChg chg="del">
        <pc:chgData name="shery tawfeeq" userId="19a96e0e89ed5f52" providerId="LiveId" clId="{456C04C1-6550-4B63-AF33-451EAD93774F}" dt="2023-02-24T21:25:51.213" v="198" actId="2696"/>
        <pc:sldMkLst>
          <pc:docMk/>
          <pc:sldMk cId="3736732658" sldId="393"/>
        </pc:sldMkLst>
      </pc:sldChg>
      <pc:sldChg chg="del">
        <pc:chgData name="shery tawfeeq" userId="19a96e0e89ed5f52" providerId="LiveId" clId="{456C04C1-6550-4B63-AF33-451EAD93774F}" dt="2023-02-24T21:25:51.213" v="198" actId="2696"/>
        <pc:sldMkLst>
          <pc:docMk/>
          <pc:sldMk cId="1791346807" sldId="394"/>
        </pc:sldMkLst>
      </pc:sldChg>
      <pc:sldChg chg="del">
        <pc:chgData name="shery tawfeeq" userId="19a96e0e89ed5f52" providerId="LiveId" clId="{456C04C1-6550-4B63-AF33-451EAD93774F}" dt="2023-02-24T21:25:51.213" v="198" actId="2696"/>
        <pc:sldMkLst>
          <pc:docMk/>
          <pc:sldMk cId="2015390374" sldId="395"/>
        </pc:sldMkLst>
      </pc:sldChg>
      <pc:sldChg chg="del">
        <pc:chgData name="shery tawfeeq" userId="19a96e0e89ed5f52" providerId="LiveId" clId="{456C04C1-6550-4B63-AF33-451EAD93774F}" dt="2023-02-26T11:49:23.221" v="1954" actId="2696"/>
        <pc:sldMkLst>
          <pc:docMk/>
          <pc:sldMk cId="3016979522" sldId="396"/>
        </pc:sldMkLst>
      </pc:sldChg>
      <pc:sldChg chg="del">
        <pc:chgData name="shery tawfeeq" userId="19a96e0e89ed5f52" providerId="LiveId" clId="{456C04C1-6550-4B63-AF33-451EAD93774F}" dt="2023-02-26T11:49:23.221" v="1954" actId="2696"/>
        <pc:sldMkLst>
          <pc:docMk/>
          <pc:sldMk cId="3590349675" sldId="397"/>
        </pc:sldMkLst>
      </pc:sldChg>
      <pc:sldChg chg="del">
        <pc:chgData name="shery tawfeeq" userId="19a96e0e89ed5f52" providerId="LiveId" clId="{456C04C1-6550-4B63-AF33-451EAD93774F}" dt="2023-02-26T11:49:23.221" v="1954" actId="2696"/>
        <pc:sldMkLst>
          <pc:docMk/>
          <pc:sldMk cId="2173497468" sldId="398"/>
        </pc:sldMkLst>
      </pc:sldChg>
      <pc:sldChg chg="del">
        <pc:chgData name="shery tawfeeq" userId="19a96e0e89ed5f52" providerId="LiveId" clId="{456C04C1-6550-4B63-AF33-451EAD93774F}" dt="2023-02-26T11:49:23.221" v="1954" actId="2696"/>
        <pc:sldMkLst>
          <pc:docMk/>
          <pc:sldMk cId="2974869218" sldId="399"/>
        </pc:sldMkLst>
      </pc:sldChg>
      <pc:sldChg chg="del">
        <pc:chgData name="shery tawfeeq" userId="19a96e0e89ed5f52" providerId="LiveId" clId="{456C04C1-6550-4B63-AF33-451EAD93774F}" dt="2023-02-26T11:49:23.221" v="1954" actId="2696"/>
        <pc:sldMkLst>
          <pc:docMk/>
          <pc:sldMk cId="2315166036" sldId="400"/>
        </pc:sldMkLst>
      </pc:sldChg>
      <pc:sldChg chg="del">
        <pc:chgData name="shery tawfeeq" userId="19a96e0e89ed5f52" providerId="LiveId" clId="{456C04C1-6550-4B63-AF33-451EAD93774F}" dt="2023-02-26T11:49:23.221" v="1954" actId="2696"/>
        <pc:sldMkLst>
          <pc:docMk/>
          <pc:sldMk cId="2151073446" sldId="402"/>
        </pc:sldMkLst>
      </pc:sldChg>
      <pc:sldChg chg="del">
        <pc:chgData name="shery tawfeeq" userId="19a96e0e89ed5f52" providerId="LiveId" clId="{456C04C1-6550-4B63-AF33-451EAD93774F}" dt="2023-02-26T11:49:23.221" v="1954" actId="2696"/>
        <pc:sldMkLst>
          <pc:docMk/>
          <pc:sldMk cId="2480222028" sldId="403"/>
        </pc:sldMkLst>
      </pc:sldChg>
      <pc:sldChg chg="del">
        <pc:chgData name="shery tawfeeq" userId="19a96e0e89ed5f52" providerId="LiveId" clId="{456C04C1-6550-4B63-AF33-451EAD93774F}" dt="2023-02-26T11:49:23.221" v="1954" actId="2696"/>
        <pc:sldMkLst>
          <pc:docMk/>
          <pc:sldMk cId="1128774692" sldId="404"/>
        </pc:sldMkLst>
      </pc:sldChg>
      <pc:sldChg chg="del">
        <pc:chgData name="shery tawfeeq" userId="19a96e0e89ed5f52" providerId="LiveId" clId="{456C04C1-6550-4B63-AF33-451EAD93774F}" dt="2023-02-26T11:49:23.221" v="1954" actId="2696"/>
        <pc:sldMkLst>
          <pc:docMk/>
          <pc:sldMk cId="617153835" sldId="405"/>
        </pc:sldMkLst>
      </pc:sldChg>
      <pc:sldChg chg="del">
        <pc:chgData name="shery tawfeeq" userId="19a96e0e89ed5f52" providerId="LiveId" clId="{456C04C1-6550-4B63-AF33-451EAD93774F}" dt="2023-02-26T11:49:23.221" v="1954" actId="2696"/>
        <pc:sldMkLst>
          <pc:docMk/>
          <pc:sldMk cId="1879799895" sldId="406"/>
        </pc:sldMkLst>
      </pc:sldChg>
      <pc:sldChg chg="del">
        <pc:chgData name="shery tawfeeq" userId="19a96e0e89ed5f52" providerId="LiveId" clId="{456C04C1-6550-4B63-AF33-451EAD93774F}" dt="2023-02-26T11:49:23.221" v="1954" actId="2696"/>
        <pc:sldMkLst>
          <pc:docMk/>
          <pc:sldMk cId="1829862305" sldId="407"/>
        </pc:sldMkLst>
      </pc:sldChg>
      <pc:sldChg chg="del">
        <pc:chgData name="shery tawfeeq" userId="19a96e0e89ed5f52" providerId="LiveId" clId="{456C04C1-6550-4B63-AF33-451EAD93774F}" dt="2023-02-26T11:49:23.221" v="1954" actId="2696"/>
        <pc:sldMkLst>
          <pc:docMk/>
          <pc:sldMk cId="2551671553" sldId="408"/>
        </pc:sldMkLst>
      </pc:sldChg>
      <pc:sldChg chg="del">
        <pc:chgData name="shery tawfeeq" userId="19a96e0e89ed5f52" providerId="LiveId" clId="{456C04C1-6550-4B63-AF33-451EAD93774F}" dt="2023-02-26T11:49:23.221" v="1954" actId="2696"/>
        <pc:sldMkLst>
          <pc:docMk/>
          <pc:sldMk cId="4122245168" sldId="409"/>
        </pc:sldMkLst>
      </pc:sldChg>
      <pc:sldChg chg="del">
        <pc:chgData name="shery tawfeeq" userId="19a96e0e89ed5f52" providerId="LiveId" clId="{456C04C1-6550-4B63-AF33-451EAD93774F}" dt="2023-02-26T11:49:23.221" v="1954" actId="2696"/>
        <pc:sldMkLst>
          <pc:docMk/>
          <pc:sldMk cId="3568792480" sldId="410"/>
        </pc:sldMkLst>
      </pc:sldChg>
      <pc:sldChg chg="del">
        <pc:chgData name="shery tawfeeq" userId="19a96e0e89ed5f52" providerId="LiveId" clId="{456C04C1-6550-4B63-AF33-451EAD93774F}" dt="2023-02-26T11:49:23.221" v="1954" actId="2696"/>
        <pc:sldMkLst>
          <pc:docMk/>
          <pc:sldMk cId="716487738" sldId="411"/>
        </pc:sldMkLst>
      </pc:sldChg>
      <pc:sldChg chg="del">
        <pc:chgData name="shery tawfeeq" userId="19a96e0e89ed5f52" providerId="LiveId" clId="{456C04C1-6550-4B63-AF33-451EAD93774F}" dt="2023-02-26T11:49:23.221" v="1954" actId="2696"/>
        <pc:sldMkLst>
          <pc:docMk/>
          <pc:sldMk cId="3155478446" sldId="412"/>
        </pc:sldMkLst>
      </pc:sldChg>
      <pc:sldChg chg="del">
        <pc:chgData name="shery tawfeeq" userId="19a96e0e89ed5f52" providerId="LiveId" clId="{456C04C1-6550-4B63-AF33-451EAD93774F}" dt="2023-02-26T11:49:23.221" v="1954" actId="2696"/>
        <pc:sldMkLst>
          <pc:docMk/>
          <pc:sldMk cId="3929184625" sldId="413"/>
        </pc:sldMkLst>
      </pc:sldChg>
      <pc:sldChg chg="del">
        <pc:chgData name="shery tawfeeq" userId="19a96e0e89ed5f52" providerId="LiveId" clId="{456C04C1-6550-4B63-AF33-451EAD93774F}" dt="2023-02-26T11:49:23.221" v="1954" actId="2696"/>
        <pc:sldMkLst>
          <pc:docMk/>
          <pc:sldMk cId="3708440693" sldId="414"/>
        </pc:sldMkLst>
      </pc:sldChg>
      <pc:sldChg chg="del">
        <pc:chgData name="shery tawfeeq" userId="19a96e0e89ed5f52" providerId="LiveId" clId="{456C04C1-6550-4B63-AF33-451EAD93774F}" dt="2023-02-26T11:49:23.221" v="1954" actId="2696"/>
        <pc:sldMkLst>
          <pc:docMk/>
          <pc:sldMk cId="3808064806" sldId="415"/>
        </pc:sldMkLst>
      </pc:sldChg>
      <pc:sldChg chg="del">
        <pc:chgData name="shery tawfeeq" userId="19a96e0e89ed5f52" providerId="LiveId" clId="{456C04C1-6550-4B63-AF33-451EAD93774F}" dt="2023-02-26T11:49:23.221" v="1954" actId="2696"/>
        <pc:sldMkLst>
          <pc:docMk/>
          <pc:sldMk cId="2534021500" sldId="416"/>
        </pc:sldMkLst>
      </pc:sldChg>
      <pc:sldChg chg="del">
        <pc:chgData name="shery tawfeeq" userId="19a96e0e89ed5f52" providerId="LiveId" clId="{456C04C1-6550-4B63-AF33-451EAD93774F}" dt="2023-02-26T11:49:23.221" v="1954" actId="2696"/>
        <pc:sldMkLst>
          <pc:docMk/>
          <pc:sldMk cId="2745626378" sldId="417"/>
        </pc:sldMkLst>
      </pc:sldChg>
      <pc:sldChg chg="del">
        <pc:chgData name="shery tawfeeq" userId="19a96e0e89ed5f52" providerId="LiveId" clId="{456C04C1-6550-4B63-AF33-451EAD93774F}" dt="2023-02-26T11:49:23.221" v="1954" actId="2696"/>
        <pc:sldMkLst>
          <pc:docMk/>
          <pc:sldMk cId="729545160" sldId="418"/>
        </pc:sldMkLst>
      </pc:sldChg>
      <pc:sldChg chg="del">
        <pc:chgData name="shery tawfeeq" userId="19a96e0e89ed5f52" providerId="LiveId" clId="{456C04C1-6550-4B63-AF33-451EAD93774F}" dt="2023-02-26T11:49:23.221" v="1954" actId="2696"/>
        <pc:sldMkLst>
          <pc:docMk/>
          <pc:sldMk cId="1517308424" sldId="419"/>
        </pc:sldMkLst>
      </pc:sldChg>
      <pc:sldChg chg="del">
        <pc:chgData name="shery tawfeeq" userId="19a96e0e89ed5f52" providerId="LiveId" clId="{456C04C1-6550-4B63-AF33-451EAD93774F}" dt="2023-02-26T11:49:23.221" v="1954" actId="2696"/>
        <pc:sldMkLst>
          <pc:docMk/>
          <pc:sldMk cId="3217007797" sldId="420"/>
        </pc:sldMkLst>
      </pc:sldChg>
      <pc:sldChg chg="addSp modSp add mod">
        <pc:chgData name="shery tawfeeq" userId="19a96e0e89ed5f52" providerId="LiveId" clId="{456C04C1-6550-4B63-AF33-451EAD93774F}" dt="2023-03-05T15:37:30.745" v="3531"/>
        <pc:sldMkLst>
          <pc:docMk/>
          <pc:sldMk cId="771065998" sldId="421"/>
        </pc:sldMkLst>
        <pc:spChg chg="mod">
          <ac:chgData name="shery tawfeeq" userId="19a96e0e89ed5f52" providerId="LiveId" clId="{456C04C1-6550-4B63-AF33-451EAD93774F}" dt="2023-03-05T15:37:30.745" v="3531"/>
          <ac:spMkLst>
            <pc:docMk/>
            <pc:sldMk cId="771065998" sldId="421"/>
            <ac:spMk id="9" creationId="{00000000-0000-0000-0000-000000000000}"/>
          </ac:spMkLst>
        </pc:spChg>
        <pc:picChg chg="add mod">
          <ac:chgData name="shery tawfeeq" userId="19a96e0e89ed5f52" providerId="LiveId" clId="{456C04C1-6550-4B63-AF33-451EAD93774F}" dt="2023-03-04T22:58:14.892" v="2980" actId="1440"/>
          <ac:picMkLst>
            <pc:docMk/>
            <pc:sldMk cId="771065998" sldId="421"/>
            <ac:picMk id="11" creationId="{FD62F89C-0DA6-E5E8-A4E7-96A291663815}"/>
          </ac:picMkLst>
        </pc:picChg>
        <pc:picChg chg="add mod">
          <ac:chgData name="shery tawfeeq" userId="19a96e0e89ed5f52" providerId="LiveId" clId="{456C04C1-6550-4B63-AF33-451EAD93774F}" dt="2023-03-05T11:20:31.407" v="3192"/>
          <ac:picMkLst>
            <pc:docMk/>
            <pc:sldMk cId="771065998" sldId="421"/>
            <ac:picMk id="14" creationId="{0EA635FC-562F-64D5-4DC6-FD6812BEFBD5}"/>
          </ac:picMkLst>
        </pc:picChg>
      </pc:sldChg>
      <pc:sldChg chg="addSp modSp add mod">
        <pc:chgData name="shery tawfeeq" userId="19a96e0e89ed5f52" providerId="LiveId" clId="{456C04C1-6550-4B63-AF33-451EAD93774F}" dt="2023-03-05T15:38:04.439" v="3534" actId="207"/>
        <pc:sldMkLst>
          <pc:docMk/>
          <pc:sldMk cId="4076718279" sldId="422"/>
        </pc:sldMkLst>
        <pc:spChg chg="mod">
          <ac:chgData name="shery tawfeeq" userId="19a96e0e89ed5f52" providerId="LiveId" clId="{456C04C1-6550-4B63-AF33-451EAD93774F}" dt="2023-03-05T15:38:04.439" v="3534" actId="207"/>
          <ac:spMkLst>
            <pc:docMk/>
            <pc:sldMk cId="4076718279" sldId="422"/>
            <ac:spMk id="9" creationId="{00000000-0000-0000-0000-000000000000}"/>
          </ac:spMkLst>
        </pc:spChg>
        <pc:picChg chg="add mod">
          <ac:chgData name="shery tawfeeq" userId="19a96e0e89ed5f52" providerId="LiveId" clId="{456C04C1-6550-4B63-AF33-451EAD93774F}" dt="2023-03-04T22:59:12.040" v="3006" actId="1440"/>
          <ac:picMkLst>
            <pc:docMk/>
            <pc:sldMk cId="4076718279" sldId="422"/>
            <ac:picMk id="11" creationId="{DEDCE77B-88CF-3FA7-1503-175647E77E75}"/>
          </ac:picMkLst>
        </pc:picChg>
        <pc:picChg chg="add mod">
          <ac:chgData name="shery tawfeeq" userId="19a96e0e89ed5f52" providerId="LiveId" clId="{456C04C1-6550-4B63-AF33-451EAD93774F}" dt="2023-03-05T11:20:31.407" v="3192"/>
          <ac:picMkLst>
            <pc:docMk/>
            <pc:sldMk cId="4076718279" sldId="422"/>
            <ac:picMk id="14" creationId="{91349E48-C49E-FF36-16AB-3CE7761E1254}"/>
          </ac:picMkLst>
        </pc:picChg>
      </pc:sldChg>
      <pc:sldChg chg="addSp modSp add mod">
        <pc:chgData name="shery tawfeeq" userId="19a96e0e89ed5f52" providerId="LiveId" clId="{456C04C1-6550-4B63-AF33-451EAD93774F}" dt="2023-03-05T15:41:40.371" v="3540"/>
        <pc:sldMkLst>
          <pc:docMk/>
          <pc:sldMk cId="1570709599" sldId="423"/>
        </pc:sldMkLst>
        <pc:spChg chg="mod">
          <ac:chgData name="shery tawfeeq" userId="19a96e0e89ed5f52" providerId="LiveId" clId="{456C04C1-6550-4B63-AF33-451EAD93774F}" dt="2023-03-05T15:41:40.371" v="3540"/>
          <ac:spMkLst>
            <pc:docMk/>
            <pc:sldMk cId="1570709599" sldId="423"/>
            <ac:spMk id="9" creationId="{00000000-0000-0000-0000-000000000000}"/>
          </ac:spMkLst>
        </pc:spChg>
        <pc:picChg chg="add mod">
          <ac:chgData name="shery tawfeeq" userId="19a96e0e89ed5f52" providerId="LiveId" clId="{456C04C1-6550-4B63-AF33-451EAD93774F}" dt="2023-03-04T23:00:19.127" v="3025" actId="1440"/>
          <ac:picMkLst>
            <pc:docMk/>
            <pc:sldMk cId="1570709599" sldId="423"/>
            <ac:picMk id="11" creationId="{D57142C7-46F2-C56A-977E-D396A5F099FD}"/>
          </ac:picMkLst>
        </pc:picChg>
        <pc:picChg chg="add mod">
          <ac:chgData name="shery tawfeeq" userId="19a96e0e89ed5f52" providerId="LiveId" clId="{456C04C1-6550-4B63-AF33-451EAD93774F}" dt="2023-03-05T11:20:31.407" v="3192"/>
          <ac:picMkLst>
            <pc:docMk/>
            <pc:sldMk cId="1570709599" sldId="423"/>
            <ac:picMk id="14" creationId="{9632EF0D-72FF-E9B3-BFCE-7BFF04A959EC}"/>
          </ac:picMkLst>
        </pc:picChg>
      </pc:sldChg>
      <pc:sldChg chg="addSp modSp add mod">
        <pc:chgData name="shery tawfeeq" userId="19a96e0e89ed5f52" providerId="LiveId" clId="{456C04C1-6550-4B63-AF33-451EAD93774F}" dt="2023-03-05T15:43:26.184" v="3552" actId="20577"/>
        <pc:sldMkLst>
          <pc:docMk/>
          <pc:sldMk cId="2302565745" sldId="424"/>
        </pc:sldMkLst>
        <pc:spChg chg="mod">
          <ac:chgData name="shery tawfeeq" userId="19a96e0e89ed5f52" providerId="LiveId" clId="{456C04C1-6550-4B63-AF33-451EAD93774F}" dt="2023-03-05T15:43:26.184" v="3552" actId="20577"/>
          <ac:spMkLst>
            <pc:docMk/>
            <pc:sldMk cId="2302565745" sldId="424"/>
            <ac:spMk id="9" creationId="{00000000-0000-0000-0000-000000000000}"/>
          </ac:spMkLst>
        </pc:spChg>
        <pc:picChg chg="mod">
          <ac:chgData name="shery tawfeeq" userId="19a96e0e89ed5f52" providerId="LiveId" clId="{456C04C1-6550-4B63-AF33-451EAD93774F}" dt="2023-02-24T21:32:25.647" v="394" actId="1036"/>
          <ac:picMkLst>
            <pc:docMk/>
            <pc:sldMk cId="2302565745" sldId="424"/>
            <ac:picMk id="3" creationId="{00000000-0000-0000-0000-000000000000}"/>
          </ac:picMkLst>
        </pc:picChg>
        <pc:picChg chg="add mod">
          <ac:chgData name="shery tawfeeq" userId="19a96e0e89ed5f52" providerId="LiveId" clId="{456C04C1-6550-4B63-AF33-451EAD93774F}" dt="2023-03-04T23:01:29.973" v="3032" actId="1440"/>
          <ac:picMkLst>
            <pc:docMk/>
            <pc:sldMk cId="2302565745" sldId="424"/>
            <ac:picMk id="11" creationId="{BB657AC4-D90D-676F-E943-C8D18E30609B}"/>
          </ac:picMkLst>
        </pc:picChg>
        <pc:picChg chg="add mod">
          <ac:chgData name="shery tawfeeq" userId="19a96e0e89ed5f52" providerId="LiveId" clId="{456C04C1-6550-4B63-AF33-451EAD93774F}" dt="2023-03-05T11:33:28.300" v="3193"/>
          <ac:picMkLst>
            <pc:docMk/>
            <pc:sldMk cId="2302565745" sldId="424"/>
            <ac:picMk id="17" creationId="{2E11FD0F-098E-F862-B842-32DFE0B752A6}"/>
          </ac:picMkLst>
        </pc:picChg>
      </pc:sldChg>
      <pc:sldChg chg="addSp modSp add mod">
        <pc:chgData name="shery tawfeeq" userId="19a96e0e89ed5f52" providerId="LiveId" clId="{456C04C1-6550-4B63-AF33-451EAD93774F}" dt="2023-03-05T15:45:35.243" v="3556"/>
        <pc:sldMkLst>
          <pc:docMk/>
          <pc:sldMk cId="3081938584" sldId="425"/>
        </pc:sldMkLst>
        <pc:spChg chg="mod">
          <ac:chgData name="shery tawfeeq" userId="19a96e0e89ed5f52" providerId="LiveId" clId="{456C04C1-6550-4B63-AF33-451EAD93774F}" dt="2023-03-05T15:45:35.243" v="3556"/>
          <ac:spMkLst>
            <pc:docMk/>
            <pc:sldMk cId="3081938584" sldId="425"/>
            <ac:spMk id="9" creationId="{00000000-0000-0000-0000-000000000000}"/>
          </ac:spMkLst>
        </pc:spChg>
        <pc:picChg chg="add mod">
          <ac:chgData name="shery tawfeeq" userId="19a96e0e89ed5f52" providerId="LiveId" clId="{456C04C1-6550-4B63-AF33-451EAD93774F}" dt="2023-03-05T11:33:28.300" v="3193"/>
          <ac:picMkLst>
            <pc:docMk/>
            <pc:sldMk cId="3081938584" sldId="425"/>
            <ac:picMk id="12" creationId="{F2E46502-79C2-9488-8124-E976E5E40F60}"/>
          </ac:picMkLst>
        </pc:picChg>
        <pc:picChg chg="add mod">
          <ac:chgData name="shery tawfeeq" userId="19a96e0e89ed5f52" providerId="LiveId" clId="{456C04C1-6550-4B63-AF33-451EAD93774F}" dt="2023-03-04T23:02:31.599" v="3041" actId="1440"/>
          <ac:picMkLst>
            <pc:docMk/>
            <pc:sldMk cId="3081938584" sldId="425"/>
            <ac:picMk id="1026" creationId="{85C6184E-7346-46FC-CA8D-130828E626F3}"/>
          </ac:picMkLst>
        </pc:picChg>
      </pc:sldChg>
      <pc:sldChg chg="addSp modSp add mod">
        <pc:chgData name="shery tawfeeq" userId="19a96e0e89ed5f52" providerId="LiveId" clId="{456C04C1-6550-4B63-AF33-451EAD93774F}" dt="2023-03-05T15:47:31.704" v="3579"/>
        <pc:sldMkLst>
          <pc:docMk/>
          <pc:sldMk cId="1104523580" sldId="426"/>
        </pc:sldMkLst>
        <pc:spChg chg="mod">
          <ac:chgData name="shery tawfeeq" userId="19a96e0e89ed5f52" providerId="LiveId" clId="{456C04C1-6550-4B63-AF33-451EAD93774F}" dt="2023-03-05T15:47:31.704" v="3579"/>
          <ac:spMkLst>
            <pc:docMk/>
            <pc:sldMk cId="1104523580" sldId="426"/>
            <ac:spMk id="9" creationId="{00000000-0000-0000-0000-000000000000}"/>
          </ac:spMkLst>
        </pc:spChg>
        <pc:picChg chg="add mod">
          <ac:chgData name="shery tawfeeq" userId="19a96e0e89ed5f52" providerId="LiveId" clId="{456C04C1-6550-4B63-AF33-451EAD93774F}" dt="2023-03-04T23:03:27.724" v="3046" actId="1440"/>
          <ac:picMkLst>
            <pc:docMk/>
            <pc:sldMk cId="1104523580" sldId="426"/>
            <ac:picMk id="11" creationId="{FF3CAC64-74BA-5E49-0DC4-C6F367718DA3}"/>
          </ac:picMkLst>
        </pc:picChg>
        <pc:picChg chg="add mod">
          <ac:chgData name="shery tawfeeq" userId="19a96e0e89ed5f52" providerId="LiveId" clId="{456C04C1-6550-4B63-AF33-451EAD93774F}" dt="2023-03-05T11:33:28.300" v="3193"/>
          <ac:picMkLst>
            <pc:docMk/>
            <pc:sldMk cId="1104523580" sldId="426"/>
            <ac:picMk id="14" creationId="{C71CEFE4-90CD-D229-7C77-249F3F0AE2E6}"/>
          </ac:picMkLst>
        </pc:picChg>
      </pc:sldChg>
      <pc:sldChg chg="addSp modSp add mod">
        <pc:chgData name="shery tawfeeq" userId="19a96e0e89ed5f52" providerId="LiveId" clId="{456C04C1-6550-4B63-AF33-451EAD93774F}" dt="2023-03-05T15:49:33.269" v="3601" actId="207"/>
        <pc:sldMkLst>
          <pc:docMk/>
          <pc:sldMk cId="3709913608" sldId="427"/>
        </pc:sldMkLst>
        <pc:spChg chg="mod">
          <ac:chgData name="shery tawfeeq" userId="19a96e0e89ed5f52" providerId="LiveId" clId="{456C04C1-6550-4B63-AF33-451EAD93774F}" dt="2023-03-05T15:49:33.269" v="3601" actId="207"/>
          <ac:spMkLst>
            <pc:docMk/>
            <pc:sldMk cId="3709913608" sldId="427"/>
            <ac:spMk id="9" creationId="{00000000-0000-0000-0000-000000000000}"/>
          </ac:spMkLst>
        </pc:spChg>
        <pc:picChg chg="add mod">
          <ac:chgData name="shery tawfeeq" userId="19a96e0e89ed5f52" providerId="LiveId" clId="{456C04C1-6550-4B63-AF33-451EAD93774F}" dt="2023-03-04T23:04:12.522" v="3053" actId="1440"/>
          <ac:picMkLst>
            <pc:docMk/>
            <pc:sldMk cId="3709913608" sldId="427"/>
            <ac:picMk id="11" creationId="{C31497F6-9F35-8D59-41F2-15F6051F3137}"/>
          </ac:picMkLst>
        </pc:picChg>
        <pc:picChg chg="add mod">
          <ac:chgData name="shery tawfeeq" userId="19a96e0e89ed5f52" providerId="LiveId" clId="{456C04C1-6550-4B63-AF33-451EAD93774F}" dt="2023-03-05T11:33:28.300" v="3193"/>
          <ac:picMkLst>
            <pc:docMk/>
            <pc:sldMk cId="3709913608" sldId="427"/>
            <ac:picMk id="14" creationId="{BD07508A-41DE-E5AA-02F9-9D14B3954484}"/>
          </ac:picMkLst>
        </pc:picChg>
      </pc:sldChg>
      <pc:sldChg chg="addSp modSp add mod">
        <pc:chgData name="shery tawfeeq" userId="19a96e0e89ed5f52" providerId="LiveId" clId="{456C04C1-6550-4B63-AF33-451EAD93774F}" dt="2023-03-05T15:51:25.923" v="3604" actId="207"/>
        <pc:sldMkLst>
          <pc:docMk/>
          <pc:sldMk cId="2866059480" sldId="428"/>
        </pc:sldMkLst>
        <pc:spChg chg="mod">
          <ac:chgData name="shery tawfeeq" userId="19a96e0e89ed5f52" providerId="LiveId" clId="{456C04C1-6550-4B63-AF33-451EAD93774F}" dt="2023-02-24T21:48:02.109" v="760" actId="1035"/>
          <ac:spMkLst>
            <pc:docMk/>
            <pc:sldMk cId="2866059480" sldId="428"/>
            <ac:spMk id="7" creationId="{00000000-0000-0000-0000-000000000000}"/>
          </ac:spMkLst>
        </pc:spChg>
        <pc:spChg chg="mod">
          <ac:chgData name="shery tawfeeq" userId="19a96e0e89ed5f52" providerId="LiveId" clId="{456C04C1-6550-4B63-AF33-451EAD93774F}" dt="2023-03-05T15:51:25.923" v="3604" actId="207"/>
          <ac:spMkLst>
            <pc:docMk/>
            <pc:sldMk cId="2866059480" sldId="428"/>
            <ac:spMk id="9" creationId="{00000000-0000-0000-0000-000000000000}"/>
          </ac:spMkLst>
        </pc:spChg>
        <pc:spChg chg="mod">
          <ac:chgData name="shery tawfeeq" userId="19a96e0e89ed5f52" providerId="LiveId" clId="{456C04C1-6550-4B63-AF33-451EAD93774F}" dt="2023-02-24T21:47:37.855" v="744" actId="1038"/>
          <ac:spMkLst>
            <pc:docMk/>
            <pc:sldMk cId="2866059480" sldId="428"/>
            <ac:spMk id="13" creationId="{B2F0629C-3E74-7FFD-3DEA-F96B8D44E53F}"/>
          </ac:spMkLst>
        </pc:spChg>
        <pc:picChg chg="mod">
          <ac:chgData name="shery tawfeeq" userId="19a96e0e89ed5f52" providerId="LiveId" clId="{456C04C1-6550-4B63-AF33-451EAD93774F}" dt="2023-02-24T21:48:35.342" v="854" actId="1036"/>
          <ac:picMkLst>
            <pc:docMk/>
            <pc:sldMk cId="2866059480" sldId="428"/>
            <ac:picMk id="3" creationId="{00000000-0000-0000-0000-000000000000}"/>
          </ac:picMkLst>
        </pc:picChg>
        <pc:picChg chg="mod">
          <ac:chgData name="shery tawfeeq" userId="19a96e0e89ed5f52" providerId="LiveId" clId="{456C04C1-6550-4B63-AF33-451EAD93774F}" dt="2023-02-24T21:47:55.005" v="748" actId="1076"/>
          <ac:picMkLst>
            <pc:docMk/>
            <pc:sldMk cId="2866059480" sldId="428"/>
            <ac:picMk id="6" creationId="{00000000-0000-0000-0000-000000000000}"/>
          </ac:picMkLst>
        </pc:picChg>
        <pc:picChg chg="mod">
          <ac:chgData name="shery tawfeeq" userId="19a96e0e89ed5f52" providerId="LiveId" clId="{456C04C1-6550-4B63-AF33-451EAD93774F}" dt="2023-02-24T21:48:48.417" v="863" actId="1037"/>
          <ac:picMkLst>
            <pc:docMk/>
            <pc:sldMk cId="2866059480" sldId="428"/>
            <ac:picMk id="8" creationId="{B3ECAD4B-FFD8-9406-31F5-BA049F179F97}"/>
          </ac:picMkLst>
        </pc:picChg>
        <pc:picChg chg="add mod">
          <ac:chgData name="shery tawfeeq" userId="19a96e0e89ed5f52" providerId="LiveId" clId="{456C04C1-6550-4B63-AF33-451EAD93774F}" dt="2023-03-04T23:05:19.206" v="3060" actId="1076"/>
          <ac:picMkLst>
            <pc:docMk/>
            <pc:sldMk cId="2866059480" sldId="428"/>
            <ac:picMk id="11" creationId="{FEC12625-133A-D004-2014-C8B293DBF375}"/>
          </ac:picMkLst>
        </pc:picChg>
        <pc:picChg chg="add mod">
          <ac:chgData name="shery tawfeeq" userId="19a96e0e89ed5f52" providerId="LiveId" clId="{456C04C1-6550-4B63-AF33-451EAD93774F}" dt="2023-03-05T11:33:28.300" v="3193"/>
          <ac:picMkLst>
            <pc:docMk/>
            <pc:sldMk cId="2866059480" sldId="428"/>
            <ac:picMk id="14" creationId="{67C8A55E-FF75-FCC2-42EE-055542113E28}"/>
          </ac:picMkLst>
        </pc:picChg>
      </pc:sldChg>
      <pc:sldChg chg="addSp delSp modSp add mod modTransition modAnim">
        <pc:chgData name="shery tawfeeq" userId="19a96e0e89ed5f52" providerId="LiveId" clId="{456C04C1-6550-4B63-AF33-451EAD93774F}" dt="2023-03-05T15:51:54.931" v="3608"/>
        <pc:sldMkLst>
          <pc:docMk/>
          <pc:sldMk cId="2284993585" sldId="429"/>
        </pc:sldMkLst>
        <pc:spChg chg="mod">
          <ac:chgData name="shery tawfeeq" userId="19a96e0e89ed5f52" providerId="LiveId" clId="{456C04C1-6550-4B63-AF33-451EAD93774F}" dt="2023-03-05T15:51:54.931" v="3608"/>
          <ac:spMkLst>
            <pc:docMk/>
            <pc:sldMk cId="2284993585" sldId="429"/>
            <ac:spMk id="9" creationId="{00000000-0000-0000-0000-000000000000}"/>
          </ac:spMkLst>
        </pc:spChg>
        <pc:picChg chg="add mod">
          <ac:chgData name="shery tawfeeq" userId="19a96e0e89ed5f52" providerId="LiveId" clId="{456C04C1-6550-4B63-AF33-451EAD93774F}" dt="2023-03-04T23:06:19.816" v="3068" actId="1440"/>
          <ac:picMkLst>
            <pc:docMk/>
            <pc:sldMk cId="2284993585" sldId="429"/>
            <ac:picMk id="11" creationId="{2729C67C-0A58-C513-84E8-62E36D342D65}"/>
          </ac:picMkLst>
        </pc:picChg>
        <pc:picChg chg="add del mod">
          <ac:chgData name="shery tawfeeq" userId="19a96e0e89ed5f52" providerId="LiveId" clId="{456C04C1-6550-4B63-AF33-451EAD93774F}" dt="2023-03-05T11:40:25.872" v="3197"/>
          <ac:picMkLst>
            <pc:docMk/>
            <pc:sldMk cId="2284993585" sldId="429"/>
            <ac:picMk id="20" creationId="{392EFFC1-8F34-3F5E-E46A-7DA5F5D485F7}"/>
          </ac:picMkLst>
        </pc:picChg>
        <pc:picChg chg="add del mod ord">
          <ac:chgData name="shery tawfeeq" userId="19a96e0e89ed5f52" providerId="LiveId" clId="{456C04C1-6550-4B63-AF33-451EAD93774F}" dt="2023-03-05T11:42:39.578" v="3198"/>
          <ac:picMkLst>
            <pc:docMk/>
            <pc:sldMk cId="2284993585" sldId="429"/>
            <ac:picMk id="23" creationId="{C8EBFC9B-E270-B134-FB38-22C80810E1CF}"/>
          </ac:picMkLst>
        </pc:picChg>
        <pc:picChg chg="add mod">
          <ac:chgData name="shery tawfeeq" userId="19a96e0e89ed5f52" providerId="LiveId" clId="{456C04C1-6550-4B63-AF33-451EAD93774F}" dt="2023-03-05T11:42:39.578" v="3198"/>
          <ac:picMkLst>
            <pc:docMk/>
            <pc:sldMk cId="2284993585" sldId="429"/>
            <ac:picMk id="24" creationId="{2FE64336-3AD5-D68B-7AA9-0691FACF75CA}"/>
          </ac:picMkLst>
        </pc:picChg>
      </pc:sldChg>
      <pc:sldChg chg="addSp modSp add mod">
        <pc:chgData name="shery tawfeeq" userId="19a96e0e89ed5f52" providerId="LiveId" clId="{456C04C1-6550-4B63-AF33-451EAD93774F}" dt="2023-03-05T15:53:27.121" v="3614" actId="207"/>
        <pc:sldMkLst>
          <pc:docMk/>
          <pc:sldMk cId="758837129" sldId="430"/>
        </pc:sldMkLst>
        <pc:spChg chg="mod">
          <ac:chgData name="shery tawfeeq" userId="19a96e0e89ed5f52" providerId="LiveId" clId="{456C04C1-6550-4B63-AF33-451EAD93774F}" dt="2023-03-05T15:53:27.121" v="3614" actId="207"/>
          <ac:spMkLst>
            <pc:docMk/>
            <pc:sldMk cId="758837129" sldId="430"/>
            <ac:spMk id="9" creationId="{00000000-0000-0000-0000-000000000000}"/>
          </ac:spMkLst>
        </pc:spChg>
        <pc:picChg chg="add mod">
          <ac:chgData name="shery tawfeeq" userId="19a96e0e89ed5f52" providerId="LiveId" clId="{456C04C1-6550-4B63-AF33-451EAD93774F}" dt="2023-03-04T23:07:37.290" v="3117" actId="1440"/>
          <ac:picMkLst>
            <pc:docMk/>
            <pc:sldMk cId="758837129" sldId="430"/>
            <ac:picMk id="11" creationId="{8FAA6A01-1183-E314-69C1-055F940696C8}"/>
          </ac:picMkLst>
        </pc:picChg>
        <pc:picChg chg="add mod">
          <ac:chgData name="shery tawfeeq" userId="19a96e0e89ed5f52" providerId="LiveId" clId="{456C04C1-6550-4B63-AF33-451EAD93774F}" dt="2023-03-05T11:43:48.251" v="3199"/>
          <ac:picMkLst>
            <pc:docMk/>
            <pc:sldMk cId="758837129" sldId="430"/>
            <ac:picMk id="20" creationId="{D902A79B-4CEB-4236-6584-D1DB2EEAACAA}"/>
          </ac:picMkLst>
        </pc:picChg>
      </pc:sldChg>
      <pc:sldChg chg="addSp delSp modSp add mod modTransition modAnim">
        <pc:chgData name="shery tawfeeq" userId="19a96e0e89ed5f52" providerId="LiveId" clId="{456C04C1-6550-4B63-AF33-451EAD93774F}" dt="2023-03-05T15:56:40.986" v="3676" actId="1076"/>
        <pc:sldMkLst>
          <pc:docMk/>
          <pc:sldMk cId="1499811154" sldId="431"/>
        </pc:sldMkLst>
        <pc:spChg chg="mod">
          <ac:chgData name="shery tawfeeq" userId="19a96e0e89ed5f52" providerId="LiveId" clId="{456C04C1-6550-4B63-AF33-451EAD93774F}" dt="2023-03-05T15:56:25.998" v="3668" actId="1035"/>
          <ac:spMkLst>
            <pc:docMk/>
            <pc:sldMk cId="1499811154" sldId="431"/>
            <ac:spMk id="9" creationId="{00000000-0000-0000-0000-000000000000}"/>
          </ac:spMkLst>
        </pc:spChg>
        <pc:picChg chg="mod">
          <ac:chgData name="shery tawfeeq" userId="19a96e0e89ed5f52" providerId="LiveId" clId="{456C04C1-6550-4B63-AF33-451EAD93774F}" dt="2023-03-05T15:56:37.126" v="3675" actId="14100"/>
          <ac:picMkLst>
            <pc:docMk/>
            <pc:sldMk cId="1499811154" sldId="431"/>
            <ac:picMk id="2" creationId="{00000000-0000-0000-0000-000000000000}"/>
          </ac:picMkLst>
        </pc:picChg>
        <pc:picChg chg="mod">
          <ac:chgData name="shery tawfeeq" userId="19a96e0e89ed5f52" providerId="LiveId" clId="{456C04C1-6550-4B63-AF33-451EAD93774F}" dt="2023-03-05T15:56:40.986" v="3676" actId="1076"/>
          <ac:picMkLst>
            <pc:docMk/>
            <pc:sldMk cId="1499811154" sldId="431"/>
            <ac:picMk id="6" creationId="{00000000-0000-0000-0000-000000000000}"/>
          </ac:picMkLst>
        </pc:picChg>
        <pc:picChg chg="add mod">
          <ac:chgData name="shery tawfeeq" userId="19a96e0e89ed5f52" providerId="LiveId" clId="{456C04C1-6550-4B63-AF33-451EAD93774F}" dt="2023-03-04T23:10:27.028" v="3139" actId="1036"/>
          <ac:picMkLst>
            <pc:docMk/>
            <pc:sldMk cId="1499811154" sldId="431"/>
            <ac:picMk id="11" creationId="{3BAD4063-3D1D-5A94-8941-71F85B42DE79}"/>
          </ac:picMkLst>
        </pc:picChg>
        <pc:picChg chg="add del mod">
          <ac:chgData name="shery tawfeeq" userId="19a96e0e89ed5f52" providerId="LiveId" clId="{456C04C1-6550-4B63-AF33-451EAD93774F}" dt="2023-03-05T11:43:58.975" v="3201"/>
          <ac:picMkLst>
            <pc:docMk/>
            <pc:sldMk cId="1499811154" sldId="431"/>
            <ac:picMk id="15" creationId="{CC3B40C1-6971-F9F2-1F1D-DB36173CBD62}"/>
          </ac:picMkLst>
        </pc:picChg>
        <pc:picChg chg="add del mod ord">
          <ac:chgData name="shery tawfeeq" userId="19a96e0e89ed5f52" providerId="LiveId" clId="{456C04C1-6550-4B63-AF33-451EAD93774F}" dt="2023-03-05T11:47:09.928" v="3202"/>
          <ac:picMkLst>
            <pc:docMk/>
            <pc:sldMk cId="1499811154" sldId="431"/>
            <ac:picMk id="19" creationId="{DFF06A4B-A712-876F-A952-FB30DAEA9F0F}"/>
          </ac:picMkLst>
        </pc:picChg>
        <pc:picChg chg="add mod">
          <ac:chgData name="shery tawfeeq" userId="19a96e0e89ed5f52" providerId="LiveId" clId="{456C04C1-6550-4B63-AF33-451EAD93774F}" dt="2023-03-05T11:47:09.928" v="3202"/>
          <ac:picMkLst>
            <pc:docMk/>
            <pc:sldMk cId="1499811154" sldId="431"/>
            <ac:picMk id="20" creationId="{5EC46C36-C4E3-705B-47C5-F247897994BA}"/>
          </ac:picMkLst>
        </pc:picChg>
      </pc:sldChg>
      <pc:sldChg chg="addSp modSp add mod">
        <pc:chgData name="shery tawfeeq" userId="19a96e0e89ed5f52" providerId="LiveId" clId="{456C04C1-6550-4B63-AF33-451EAD93774F}" dt="2023-03-05T15:59:08.121" v="3698" actId="14100"/>
        <pc:sldMkLst>
          <pc:docMk/>
          <pc:sldMk cId="528715640" sldId="432"/>
        </pc:sldMkLst>
        <pc:spChg chg="mod">
          <ac:chgData name="shery tawfeeq" userId="19a96e0e89ed5f52" providerId="LiveId" clId="{456C04C1-6550-4B63-AF33-451EAD93774F}" dt="2023-03-05T15:58:57.632" v="3695" actId="1035"/>
          <ac:spMkLst>
            <pc:docMk/>
            <pc:sldMk cId="528715640" sldId="432"/>
            <ac:spMk id="9" creationId="{00000000-0000-0000-0000-000000000000}"/>
          </ac:spMkLst>
        </pc:spChg>
        <pc:picChg chg="add mod">
          <ac:chgData name="shery tawfeeq" userId="19a96e0e89ed5f52" providerId="LiveId" clId="{456C04C1-6550-4B63-AF33-451EAD93774F}" dt="2023-03-05T15:59:08.121" v="3698" actId="14100"/>
          <ac:picMkLst>
            <pc:docMk/>
            <pc:sldMk cId="528715640" sldId="432"/>
            <ac:picMk id="11" creationId="{59FDEABF-5A67-FC84-FAAA-D4787061C95D}"/>
          </ac:picMkLst>
        </pc:picChg>
        <pc:picChg chg="add mod">
          <ac:chgData name="shery tawfeeq" userId="19a96e0e89ed5f52" providerId="LiveId" clId="{456C04C1-6550-4B63-AF33-451EAD93774F}" dt="2023-03-05T11:53:46.179" v="3203"/>
          <ac:picMkLst>
            <pc:docMk/>
            <pc:sldMk cId="528715640" sldId="432"/>
            <ac:picMk id="16" creationId="{A5309B38-1C0A-FD72-A1DC-BCAA63894312}"/>
          </ac:picMkLst>
        </pc:picChg>
      </pc:sldChg>
      <pc:sldChg chg="addSp modSp add mod">
        <pc:chgData name="shery tawfeeq" userId="19a96e0e89ed5f52" providerId="LiveId" clId="{456C04C1-6550-4B63-AF33-451EAD93774F}" dt="2023-03-05T16:55:39.542" v="3711"/>
        <pc:sldMkLst>
          <pc:docMk/>
          <pc:sldMk cId="2894697586" sldId="433"/>
        </pc:sldMkLst>
        <pc:spChg chg="mod">
          <ac:chgData name="shery tawfeeq" userId="19a96e0e89ed5f52" providerId="LiveId" clId="{456C04C1-6550-4B63-AF33-451EAD93774F}" dt="2023-03-05T16:55:39.542" v="3711"/>
          <ac:spMkLst>
            <pc:docMk/>
            <pc:sldMk cId="2894697586" sldId="433"/>
            <ac:spMk id="9" creationId="{00000000-0000-0000-0000-000000000000}"/>
          </ac:spMkLst>
        </pc:spChg>
        <pc:picChg chg="add mod">
          <ac:chgData name="shery tawfeeq" userId="19a96e0e89ed5f52" providerId="LiveId" clId="{456C04C1-6550-4B63-AF33-451EAD93774F}" dt="2023-03-04T23:12:39.924" v="3151" actId="1440"/>
          <ac:picMkLst>
            <pc:docMk/>
            <pc:sldMk cId="2894697586" sldId="433"/>
            <ac:picMk id="11" creationId="{63705589-DB69-9DB2-2F94-F763ED693D06}"/>
          </ac:picMkLst>
        </pc:picChg>
        <pc:picChg chg="add mod">
          <ac:chgData name="shery tawfeeq" userId="19a96e0e89ed5f52" providerId="LiveId" clId="{456C04C1-6550-4B63-AF33-451EAD93774F}" dt="2023-03-05T11:53:46.179" v="3203"/>
          <ac:picMkLst>
            <pc:docMk/>
            <pc:sldMk cId="2894697586" sldId="433"/>
            <ac:picMk id="14" creationId="{E60259CA-B6D5-0D6C-6D46-633E38241930}"/>
          </ac:picMkLst>
        </pc:picChg>
      </pc:sldChg>
      <pc:sldChg chg="addSp modSp add mod">
        <pc:chgData name="shery tawfeeq" userId="19a96e0e89ed5f52" providerId="LiveId" clId="{456C04C1-6550-4B63-AF33-451EAD93774F}" dt="2023-03-05T17:09:14.060" v="3760" actId="115"/>
        <pc:sldMkLst>
          <pc:docMk/>
          <pc:sldMk cId="3058402672" sldId="434"/>
        </pc:sldMkLst>
        <pc:spChg chg="mod">
          <ac:chgData name="shery tawfeeq" userId="19a96e0e89ed5f52" providerId="LiveId" clId="{456C04C1-6550-4B63-AF33-451EAD93774F}" dt="2023-03-05T17:09:14.060" v="3760" actId="115"/>
          <ac:spMkLst>
            <pc:docMk/>
            <pc:sldMk cId="3058402672" sldId="434"/>
            <ac:spMk id="9" creationId="{00000000-0000-0000-0000-000000000000}"/>
          </ac:spMkLst>
        </pc:spChg>
        <pc:picChg chg="add mod">
          <ac:chgData name="shery tawfeeq" userId="19a96e0e89ed5f52" providerId="LiveId" clId="{456C04C1-6550-4B63-AF33-451EAD93774F}" dt="2023-03-04T23:13:47.060" v="3183" actId="1440"/>
          <ac:picMkLst>
            <pc:docMk/>
            <pc:sldMk cId="3058402672" sldId="434"/>
            <ac:picMk id="11" creationId="{87876D42-4631-D51C-1975-263D7EFA140A}"/>
          </ac:picMkLst>
        </pc:picChg>
        <pc:picChg chg="add mod">
          <ac:chgData name="shery tawfeeq" userId="19a96e0e89ed5f52" providerId="LiveId" clId="{456C04C1-6550-4B63-AF33-451EAD93774F}" dt="2023-03-05T11:53:46.179" v="3203"/>
          <ac:picMkLst>
            <pc:docMk/>
            <pc:sldMk cId="3058402672" sldId="434"/>
            <ac:picMk id="14" creationId="{8D16BEBD-B7DE-5D1F-DD32-B017B2FB8BEF}"/>
          </ac:picMkLst>
        </pc:picChg>
      </pc:sldChg>
      <pc:sldChg chg="addSp modSp add mod">
        <pc:chgData name="shery tawfeeq" userId="19a96e0e89ed5f52" providerId="LiveId" clId="{456C04C1-6550-4B63-AF33-451EAD93774F}" dt="2023-03-05T17:10:07.840" v="3763"/>
        <pc:sldMkLst>
          <pc:docMk/>
          <pc:sldMk cId="2956621767" sldId="435"/>
        </pc:sldMkLst>
        <pc:spChg chg="mod">
          <ac:chgData name="shery tawfeeq" userId="19a96e0e89ed5f52" providerId="LiveId" clId="{456C04C1-6550-4B63-AF33-451EAD93774F}" dt="2023-03-05T17:10:07.840" v="3763"/>
          <ac:spMkLst>
            <pc:docMk/>
            <pc:sldMk cId="2956621767" sldId="435"/>
            <ac:spMk id="9" creationId="{00000000-0000-0000-0000-000000000000}"/>
          </ac:spMkLst>
        </pc:spChg>
        <pc:picChg chg="add mod">
          <ac:chgData name="shery tawfeeq" userId="19a96e0e89ed5f52" providerId="LiveId" clId="{456C04C1-6550-4B63-AF33-451EAD93774F}" dt="2023-03-05T11:53:46.179" v="3203"/>
          <ac:picMkLst>
            <pc:docMk/>
            <pc:sldMk cId="2956621767" sldId="435"/>
            <ac:picMk id="12" creationId="{91BD6632-4902-E648-B9B7-56CC3C5958A1}"/>
          </ac:picMkLst>
        </pc:picChg>
        <pc:picChg chg="add mod">
          <ac:chgData name="shery tawfeeq" userId="19a96e0e89ed5f52" providerId="LiveId" clId="{456C04C1-6550-4B63-AF33-451EAD93774F}" dt="2023-03-05T12:43:31.589" v="3254" actId="1036"/>
          <ac:picMkLst>
            <pc:docMk/>
            <pc:sldMk cId="2956621767" sldId="435"/>
            <ac:picMk id="17" creationId="{A6C8F915-2B3A-C2F7-914B-CE7C1FFBD232}"/>
          </ac:picMkLst>
        </pc:picChg>
      </pc:sldChg>
      <pc:sldChg chg="addSp modSp add mod">
        <pc:chgData name="shery tawfeeq" userId="19a96e0e89ed5f52" providerId="LiveId" clId="{456C04C1-6550-4B63-AF33-451EAD93774F}" dt="2023-03-05T17:11:32.981" v="3769" actId="207"/>
        <pc:sldMkLst>
          <pc:docMk/>
          <pc:sldMk cId="552148670" sldId="436"/>
        </pc:sldMkLst>
        <pc:spChg chg="mod">
          <ac:chgData name="shery tawfeeq" userId="19a96e0e89ed5f52" providerId="LiveId" clId="{456C04C1-6550-4B63-AF33-451EAD93774F}" dt="2023-03-05T17:11:32.981" v="3769" actId="207"/>
          <ac:spMkLst>
            <pc:docMk/>
            <pc:sldMk cId="552148670" sldId="436"/>
            <ac:spMk id="9" creationId="{00000000-0000-0000-0000-000000000000}"/>
          </ac:spMkLst>
        </pc:spChg>
        <pc:spChg chg="mod">
          <ac:chgData name="shery tawfeeq" userId="19a96e0e89ed5f52" providerId="LiveId" clId="{456C04C1-6550-4B63-AF33-451EAD93774F}" dt="2023-03-04T22:49:37.414" v="2899" actId="20577"/>
          <ac:spMkLst>
            <pc:docMk/>
            <pc:sldMk cId="552148670" sldId="436"/>
            <ac:spMk id="13" creationId="{B2F0629C-3E74-7FFD-3DEA-F96B8D44E53F}"/>
          </ac:spMkLst>
        </pc:spChg>
        <pc:picChg chg="mod">
          <ac:chgData name="shery tawfeeq" userId="19a96e0e89ed5f52" providerId="LiveId" clId="{456C04C1-6550-4B63-AF33-451EAD93774F}" dt="2023-02-26T11:03:32.490" v="1439" actId="14100"/>
          <ac:picMkLst>
            <pc:docMk/>
            <pc:sldMk cId="552148670" sldId="436"/>
            <ac:picMk id="8" creationId="{B3ECAD4B-FFD8-9406-31F5-BA049F179F97}"/>
          </ac:picMkLst>
        </pc:picChg>
        <pc:picChg chg="add mod">
          <ac:chgData name="shery tawfeeq" userId="19a96e0e89ed5f52" providerId="LiveId" clId="{456C04C1-6550-4B63-AF33-451EAD93774F}" dt="2023-03-05T11:55:14.267" v="3204"/>
          <ac:picMkLst>
            <pc:docMk/>
            <pc:sldMk cId="552148670" sldId="436"/>
            <ac:picMk id="16" creationId="{A18F34D7-564A-14A9-B8BE-D6F1C52AF305}"/>
          </ac:picMkLst>
        </pc:picChg>
        <pc:picChg chg="add mod">
          <ac:chgData name="shery tawfeeq" userId="19a96e0e89ed5f52" providerId="LiveId" clId="{456C04C1-6550-4B63-AF33-451EAD93774F}" dt="2023-03-05T12:44:51.249" v="3261" actId="14100"/>
          <ac:picMkLst>
            <pc:docMk/>
            <pc:sldMk cId="552148670" sldId="436"/>
            <ac:picMk id="20" creationId="{C4FEA665-076F-C4C8-9F3D-ACD937944692}"/>
          </ac:picMkLst>
        </pc:picChg>
      </pc:sldChg>
      <pc:sldChg chg="add del">
        <pc:chgData name="shery tawfeeq" userId="19a96e0e89ed5f52" providerId="LiveId" clId="{456C04C1-6550-4B63-AF33-451EAD93774F}" dt="2023-02-26T10:58:35.855" v="1207" actId="2696"/>
        <pc:sldMkLst>
          <pc:docMk/>
          <pc:sldMk cId="3572675117" sldId="436"/>
        </pc:sldMkLst>
      </pc:sldChg>
      <pc:sldChg chg="add del">
        <pc:chgData name="shery tawfeeq" userId="19a96e0e89ed5f52" providerId="LiveId" clId="{456C04C1-6550-4B63-AF33-451EAD93774F}" dt="2023-02-26T10:58:35.855" v="1207" actId="2696"/>
        <pc:sldMkLst>
          <pc:docMk/>
          <pc:sldMk cId="1345253200" sldId="437"/>
        </pc:sldMkLst>
      </pc:sldChg>
      <pc:sldChg chg="addSp modSp add mod">
        <pc:chgData name="shery tawfeeq" userId="19a96e0e89ed5f52" providerId="LiveId" clId="{456C04C1-6550-4B63-AF33-451EAD93774F}" dt="2023-03-05T17:15:55.574" v="3779" actId="207"/>
        <pc:sldMkLst>
          <pc:docMk/>
          <pc:sldMk cId="3135181198" sldId="437"/>
        </pc:sldMkLst>
        <pc:spChg chg="mod">
          <ac:chgData name="shery tawfeeq" userId="19a96e0e89ed5f52" providerId="LiveId" clId="{456C04C1-6550-4B63-AF33-451EAD93774F}" dt="2023-03-05T17:15:55.574" v="3779" actId="207"/>
          <ac:spMkLst>
            <pc:docMk/>
            <pc:sldMk cId="3135181198" sldId="437"/>
            <ac:spMk id="9" creationId="{00000000-0000-0000-0000-000000000000}"/>
          </ac:spMkLst>
        </pc:spChg>
        <pc:picChg chg="add mod">
          <ac:chgData name="shery tawfeeq" userId="19a96e0e89ed5f52" providerId="LiveId" clId="{456C04C1-6550-4B63-AF33-451EAD93774F}" dt="2023-03-05T11:58:14.219" v="3205"/>
          <ac:picMkLst>
            <pc:docMk/>
            <pc:sldMk cId="3135181198" sldId="437"/>
            <ac:picMk id="16" creationId="{E6ECD41A-E6AB-AEEE-EDEC-68E8439FCD5A}"/>
          </ac:picMkLst>
        </pc:picChg>
        <pc:picChg chg="add mod">
          <ac:chgData name="shery tawfeeq" userId="19a96e0e89ed5f52" providerId="LiveId" clId="{456C04C1-6550-4B63-AF33-451EAD93774F}" dt="2023-03-05T12:45:52.085" v="3267" actId="1440"/>
          <ac:picMkLst>
            <pc:docMk/>
            <pc:sldMk cId="3135181198" sldId="437"/>
            <ac:picMk id="19" creationId="{EE4541B8-D242-57DF-CB58-4FD0E77D9933}"/>
          </ac:picMkLst>
        </pc:picChg>
      </pc:sldChg>
      <pc:sldChg chg="addSp modSp add mod">
        <pc:chgData name="shery tawfeeq" userId="19a96e0e89ed5f52" providerId="LiveId" clId="{456C04C1-6550-4B63-AF33-451EAD93774F}" dt="2023-03-05T17:16:45.724" v="3786"/>
        <pc:sldMkLst>
          <pc:docMk/>
          <pc:sldMk cId="92623397" sldId="438"/>
        </pc:sldMkLst>
        <pc:spChg chg="mod">
          <ac:chgData name="shery tawfeeq" userId="19a96e0e89ed5f52" providerId="LiveId" clId="{456C04C1-6550-4B63-AF33-451EAD93774F}" dt="2023-03-05T17:16:45.724" v="3786"/>
          <ac:spMkLst>
            <pc:docMk/>
            <pc:sldMk cId="92623397" sldId="438"/>
            <ac:spMk id="9" creationId="{00000000-0000-0000-0000-000000000000}"/>
          </ac:spMkLst>
        </pc:spChg>
        <pc:picChg chg="add mod">
          <ac:chgData name="shery tawfeeq" userId="19a96e0e89ed5f52" providerId="LiveId" clId="{456C04C1-6550-4B63-AF33-451EAD93774F}" dt="2023-03-05T12:01:58.927" v="3206"/>
          <ac:picMkLst>
            <pc:docMk/>
            <pc:sldMk cId="92623397" sldId="438"/>
            <ac:picMk id="14" creationId="{70885B12-C7DF-8E80-207B-D050DE473E62}"/>
          </ac:picMkLst>
        </pc:picChg>
        <pc:picChg chg="add mod">
          <ac:chgData name="shery tawfeeq" userId="19a96e0e89ed5f52" providerId="LiveId" clId="{456C04C1-6550-4B63-AF33-451EAD93774F}" dt="2023-03-05T12:47:27.442" v="3286" actId="1036"/>
          <ac:picMkLst>
            <pc:docMk/>
            <pc:sldMk cId="92623397" sldId="438"/>
            <ac:picMk id="15" creationId="{530E820E-8AEB-9C35-D3BC-17CDA093EF8F}"/>
          </ac:picMkLst>
        </pc:picChg>
      </pc:sldChg>
      <pc:sldChg chg="add del">
        <pc:chgData name="shery tawfeeq" userId="19a96e0e89ed5f52" providerId="LiveId" clId="{456C04C1-6550-4B63-AF33-451EAD93774F}" dt="2023-02-26T10:58:35.855" v="1207" actId="2696"/>
        <pc:sldMkLst>
          <pc:docMk/>
          <pc:sldMk cId="3559839268" sldId="438"/>
        </pc:sldMkLst>
      </pc:sldChg>
      <pc:sldChg chg="add del">
        <pc:chgData name="shery tawfeeq" userId="19a96e0e89ed5f52" providerId="LiveId" clId="{456C04C1-6550-4B63-AF33-451EAD93774F}" dt="2023-02-26T10:58:35.855" v="1207" actId="2696"/>
        <pc:sldMkLst>
          <pc:docMk/>
          <pc:sldMk cId="432613761" sldId="439"/>
        </pc:sldMkLst>
      </pc:sldChg>
      <pc:sldChg chg="addSp modSp add mod">
        <pc:chgData name="shery tawfeeq" userId="19a96e0e89ed5f52" providerId="LiveId" clId="{456C04C1-6550-4B63-AF33-451EAD93774F}" dt="2023-03-05T17:18:15.337" v="3795"/>
        <pc:sldMkLst>
          <pc:docMk/>
          <pc:sldMk cId="1205478166" sldId="439"/>
        </pc:sldMkLst>
        <pc:spChg chg="mod">
          <ac:chgData name="shery tawfeeq" userId="19a96e0e89ed5f52" providerId="LiveId" clId="{456C04C1-6550-4B63-AF33-451EAD93774F}" dt="2023-03-05T17:18:15.337" v="3795"/>
          <ac:spMkLst>
            <pc:docMk/>
            <pc:sldMk cId="1205478166" sldId="439"/>
            <ac:spMk id="9" creationId="{00000000-0000-0000-0000-000000000000}"/>
          </ac:spMkLst>
        </pc:spChg>
        <pc:picChg chg="add mod">
          <ac:chgData name="shery tawfeeq" userId="19a96e0e89ed5f52" providerId="LiveId" clId="{456C04C1-6550-4B63-AF33-451EAD93774F}" dt="2023-03-05T12:01:58.927" v="3206"/>
          <ac:picMkLst>
            <pc:docMk/>
            <pc:sldMk cId="1205478166" sldId="439"/>
            <ac:picMk id="12" creationId="{ED9057C6-FAE6-72A1-3DAC-6A005BB2C146}"/>
          </ac:picMkLst>
        </pc:picChg>
        <pc:picChg chg="add mod">
          <ac:chgData name="shery tawfeeq" userId="19a96e0e89ed5f52" providerId="LiveId" clId="{456C04C1-6550-4B63-AF33-451EAD93774F}" dt="2023-03-05T12:48:51.344" v="3297" actId="1440"/>
          <ac:picMkLst>
            <pc:docMk/>
            <pc:sldMk cId="1205478166" sldId="439"/>
            <ac:picMk id="16" creationId="{33792EEF-F237-7A0B-A221-01AED8F6C35B}"/>
          </ac:picMkLst>
        </pc:picChg>
      </pc:sldChg>
      <pc:sldChg chg="addSp modSp add mod">
        <pc:chgData name="shery tawfeeq" userId="19a96e0e89ed5f52" providerId="LiveId" clId="{456C04C1-6550-4B63-AF33-451EAD93774F}" dt="2023-03-05T17:20:00.585" v="3803" actId="20577"/>
        <pc:sldMkLst>
          <pc:docMk/>
          <pc:sldMk cId="511131957" sldId="440"/>
        </pc:sldMkLst>
        <pc:spChg chg="mod">
          <ac:chgData name="shery tawfeeq" userId="19a96e0e89ed5f52" providerId="LiveId" clId="{456C04C1-6550-4B63-AF33-451EAD93774F}" dt="2023-03-05T17:20:00.585" v="3803" actId="20577"/>
          <ac:spMkLst>
            <pc:docMk/>
            <pc:sldMk cId="511131957" sldId="440"/>
            <ac:spMk id="9" creationId="{00000000-0000-0000-0000-000000000000}"/>
          </ac:spMkLst>
        </pc:spChg>
        <pc:picChg chg="add mod">
          <ac:chgData name="shery tawfeeq" userId="19a96e0e89ed5f52" providerId="LiveId" clId="{456C04C1-6550-4B63-AF33-451EAD93774F}" dt="2023-03-05T12:23:12.474" v="3207"/>
          <ac:picMkLst>
            <pc:docMk/>
            <pc:sldMk cId="511131957" sldId="440"/>
            <ac:picMk id="14" creationId="{B7302AAF-814A-569D-D542-919728B6C790}"/>
          </ac:picMkLst>
        </pc:picChg>
        <pc:picChg chg="add mod">
          <ac:chgData name="shery tawfeeq" userId="19a96e0e89ed5f52" providerId="LiveId" clId="{456C04C1-6550-4B63-AF33-451EAD93774F}" dt="2023-03-05T12:50:18.074" v="3323" actId="1440"/>
          <ac:picMkLst>
            <pc:docMk/>
            <pc:sldMk cId="511131957" sldId="440"/>
            <ac:picMk id="15" creationId="{93E754D8-C96A-F629-A8DA-EFBB9A5DD496}"/>
          </ac:picMkLst>
        </pc:picChg>
      </pc:sldChg>
      <pc:sldChg chg="add del">
        <pc:chgData name="shery tawfeeq" userId="19a96e0e89ed5f52" providerId="LiveId" clId="{456C04C1-6550-4B63-AF33-451EAD93774F}" dt="2023-02-26T10:58:35.855" v="1207" actId="2696"/>
        <pc:sldMkLst>
          <pc:docMk/>
          <pc:sldMk cId="2897973007" sldId="440"/>
        </pc:sldMkLst>
      </pc:sldChg>
      <pc:sldChg chg="add del">
        <pc:chgData name="shery tawfeeq" userId="19a96e0e89ed5f52" providerId="LiveId" clId="{456C04C1-6550-4B63-AF33-451EAD93774F}" dt="2023-02-26T10:58:35.855" v="1207" actId="2696"/>
        <pc:sldMkLst>
          <pc:docMk/>
          <pc:sldMk cId="1070654248" sldId="441"/>
        </pc:sldMkLst>
      </pc:sldChg>
      <pc:sldChg chg="addSp modSp add mod">
        <pc:chgData name="shery tawfeeq" userId="19a96e0e89ed5f52" providerId="LiveId" clId="{456C04C1-6550-4B63-AF33-451EAD93774F}" dt="2023-03-05T18:11:46.569" v="3816" actId="207"/>
        <pc:sldMkLst>
          <pc:docMk/>
          <pc:sldMk cId="1584586190" sldId="441"/>
        </pc:sldMkLst>
        <pc:spChg chg="mod">
          <ac:chgData name="shery tawfeeq" userId="19a96e0e89ed5f52" providerId="LiveId" clId="{456C04C1-6550-4B63-AF33-451EAD93774F}" dt="2023-03-05T18:11:46.569" v="3816" actId="207"/>
          <ac:spMkLst>
            <pc:docMk/>
            <pc:sldMk cId="1584586190" sldId="441"/>
            <ac:spMk id="9" creationId="{00000000-0000-0000-0000-000000000000}"/>
          </ac:spMkLst>
        </pc:spChg>
        <pc:picChg chg="add mod">
          <ac:chgData name="shery tawfeeq" userId="19a96e0e89ed5f52" providerId="LiveId" clId="{456C04C1-6550-4B63-AF33-451EAD93774F}" dt="2023-03-05T12:23:12.474" v="3207"/>
          <ac:picMkLst>
            <pc:docMk/>
            <pc:sldMk cId="1584586190" sldId="441"/>
            <ac:picMk id="12" creationId="{FD6D945C-7F87-B233-D79C-02D75EC1A43F}"/>
          </ac:picMkLst>
        </pc:picChg>
        <pc:picChg chg="add mod">
          <ac:chgData name="shery tawfeeq" userId="19a96e0e89ed5f52" providerId="LiveId" clId="{456C04C1-6550-4B63-AF33-451EAD93774F}" dt="2023-03-05T12:53:34.678" v="3342" actId="1036"/>
          <ac:picMkLst>
            <pc:docMk/>
            <pc:sldMk cId="1584586190" sldId="441"/>
            <ac:picMk id="14" creationId="{D51BB874-CFBC-F72C-7905-9DA7744D55AC}"/>
          </ac:picMkLst>
        </pc:picChg>
      </pc:sldChg>
      <pc:sldChg chg="addSp modSp add mod">
        <pc:chgData name="shery tawfeeq" userId="19a96e0e89ed5f52" providerId="LiveId" clId="{456C04C1-6550-4B63-AF33-451EAD93774F}" dt="2023-03-05T18:14:23.137" v="3830"/>
        <pc:sldMkLst>
          <pc:docMk/>
          <pc:sldMk cId="2850515146" sldId="442"/>
        </pc:sldMkLst>
        <pc:spChg chg="mod">
          <ac:chgData name="shery tawfeeq" userId="19a96e0e89ed5f52" providerId="LiveId" clId="{456C04C1-6550-4B63-AF33-451EAD93774F}" dt="2023-03-05T18:14:23.137" v="3830"/>
          <ac:spMkLst>
            <pc:docMk/>
            <pc:sldMk cId="2850515146" sldId="442"/>
            <ac:spMk id="9" creationId="{00000000-0000-0000-0000-000000000000}"/>
          </ac:spMkLst>
        </pc:spChg>
        <pc:picChg chg="add mod">
          <ac:chgData name="shery tawfeeq" userId="19a96e0e89ed5f52" providerId="LiveId" clId="{456C04C1-6550-4B63-AF33-451EAD93774F}" dt="2023-03-05T12:23:12.474" v="3207"/>
          <ac:picMkLst>
            <pc:docMk/>
            <pc:sldMk cId="2850515146" sldId="442"/>
            <ac:picMk id="12" creationId="{69EEEE3E-F229-243A-C544-20B25FB21285}"/>
          </ac:picMkLst>
        </pc:picChg>
        <pc:picChg chg="add mod">
          <ac:chgData name="shery tawfeeq" userId="19a96e0e89ed5f52" providerId="LiveId" clId="{456C04C1-6550-4B63-AF33-451EAD93774F}" dt="2023-03-05T12:54:53.696" v="3352" actId="1440"/>
          <ac:picMkLst>
            <pc:docMk/>
            <pc:sldMk cId="2850515146" sldId="442"/>
            <ac:picMk id="14" creationId="{89CE7A76-5296-4F93-F61E-69B56EBA691C}"/>
          </ac:picMkLst>
        </pc:picChg>
      </pc:sldChg>
      <pc:sldChg chg="add del">
        <pc:chgData name="shery tawfeeq" userId="19a96e0e89ed5f52" providerId="LiveId" clId="{456C04C1-6550-4B63-AF33-451EAD93774F}" dt="2023-02-26T10:58:35.855" v="1207" actId="2696"/>
        <pc:sldMkLst>
          <pc:docMk/>
          <pc:sldMk cId="3148523417" sldId="442"/>
        </pc:sldMkLst>
      </pc:sldChg>
      <pc:sldChg chg="add del">
        <pc:chgData name="shery tawfeeq" userId="19a96e0e89ed5f52" providerId="LiveId" clId="{456C04C1-6550-4B63-AF33-451EAD93774F}" dt="2023-02-26T10:58:35.855" v="1207" actId="2696"/>
        <pc:sldMkLst>
          <pc:docMk/>
          <pc:sldMk cId="589307356" sldId="443"/>
        </pc:sldMkLst>
      </pc:sldChg>
      <pc:sldChg chg="addSp modSp add mod">
        <pc:chgData name="shery tawfeeq" userId="19a96e0e89ed5f52" providerId="LiveId" clId="{456C04C1-6550-4B63-AF33-451EAD93774F}" dt="2023-03-05T12:56:27.767" v="3374" actId="1440"/>
        <pc:sldMkLst>
          <pc:docMk/>
          <pc:sldMk cId="3821473933" sldId="443"/>
        </pc:sldMkLst>
        <pc:spChg chg="mod">
          <ac:chgData name="shery tawfeeq" userId="19a96e0e89ed5f52" providerId="LiveId" clId="{456C04C1-6550-4B63-AF33-451EAD93774F}" dt="2023-03-01T19:26:59.793" v="2895" actId="1036"/>
          <ac:spMkLst>
            <pc:docMk/>
            <pc:sldMk cId="3821473933" sldId="443"/>
            <ac:spMk id="9" creationId="{00000000-0000-0000-0000-000000000000}"/>
          </ac:spMkLst>
        </pc:spChg>
        <pc:spChg chg="mod">
          <ac:chgData name="shery tawfeeq" userId="19a96e0e89ed5f52" providerId="LiveId" clId="{456C04C1-6550-4B63-AF33-451EAD93774F}" dt="2023-02-26T11:46:36.393" v="1913" actId="1035"/>
          <ac:spMkLst>
            <pc:docMk/>
            <pc:sldMk cId="3821473933" sldId="443"/>
            <ac:spMk id="13" creationId="{B2F0629C-3E74-7FFD-3DEA-F96B8D44E53F}"/>
          </ac:spMkLst>
        </pc:spChg>
        <pc:picChg chg="mod">
          <ac:chgData name="shery tawfeeq" userId="19a96e0e89ed5f52" providerId="LiveId" clId="{456C04C1-6550-4B63-AF33-451EAD93774F}" dt="2023-02-26T11:44:23.013" v="1840" actId="1036"/>
          <ac:picMkLst>
            <pc:docMk/>
            <pc:sldMk cId="3821473933" sldId="443"/>
            <ac:picMk id="2" creationId="{00000000-0000-0000-0000-000000000000}"/>
          </ac:picMkLst>
        </pc:picChg>
        <pc:picChg chg="mod">
          <ac:chgData name="shery tawfeeq" userId="19a96e0e89ed5f52" providerId="LiveId" clId="{456C04C1-6550-4B63-AF33-451EAD93774F}" dt="2023-02-26T11:46:30.482" v="1900" actId="1035"/>
          <ac:picMkLst>
            <pc:docMk/>
            <pc:sldMk cId="3821473933" sldId="443"/>
            <ac:picMk id="8" creationId="{B3ECAD4B-FFD8-9406-31F5-BA049F179F97}"/>
          </ac:picMkLst>
        </pc:picChg>
        <pc:picChg chg="add mod">
          <ac:chgData name="shery tawfeeq" userId="19a96e0e89ed5f52" providerId="LiveId" clId="{456C04C1-6550-4B63-AF33-451EAD93774F}" dt="2023-03-05T12:23:12.474" v="3207"/>
          <ac:picMkLst>
            <pc:docMk/>
            <pc:sldMk cId="3821473933" sldId="443"/>
            <ac:picMk id="12" creationId="{2925332C-634C-81EE-DF79-541FA1603EF5}"/>
          </ac:picMkLst>
        </pc:picChg>
        <pc:picChg chg="add mod modCrop">
          <ac:chgData name="shery tawfeeq" userId="19a96e0e89ed5f52" providerId="LiveId" clId="{456C04C1-6550-4B63-AF33-451EAD93774F}" dt="2023-03-05T12:56:27.767" v="3374" actId="1440"/>
          <ac:picMkLst>
            <pc:docMk/>
            <pc:sldMk cId="3821473933" sldId="443"/>
            <ac:picMk id="14" creationId="{B5F9A8C7-6F41-3CF3-6E85-1D55F3A47401}"/>
          </ac:picMkLst>
        </pc:picChg>
      </pc:sldChg>
      <pc:sldChg chg="addSp modSp add mod">
        <pc:chgData name="shery tawfeeq" userId="19a96e0e89ed5f52" providerId="LiveId" clId="{456C04C1-6550-4B63-AF33-451EAD93774F}" dt="2023-03-05T18:15:23.919" v="3836"/>
        <pc:sldMkLst>
          <pc:docMk/>
          <pc:sldMk cId="1016595906" sldId="444"/>
        </pc:sldMkLst>
        <pc:spChg chg="mod">
          <ac:chgData name="shery tawfeeq" userId="19a96e0e89ed5f52" providerId="LiveId" clId="{456C04C1-6550-4B63-AF33-451EAD93774F}" dt="2023-03-05T18:15:23.919" v="3836"/>
          <ac:spMkLst>
            <pc:docMk/>
            <pc:sldMk cId="1016595906" sldId="444"/>
            <ac:spMk id="9" creationId="{00000000-0000-0000-0000-000000000000}"/>
          </ac:spMkLst>
        </pc:spChg>
        <pc:picChg chg="add mod">
          <ac:chgData name="shery tawfeeq" userId="19a96e0e89ed5f52" providerId="LiveId" clId="{456C04C1-6550-4B63-AF33-451EAD93774F}" dt="2023-03-05T12:23:12.474" v="3207"/>
          <ac:picMkLst>
            <pc:docMk/>
            <pc:sldMk cId="1016595906" sldId="444"/>
            <ac:picMk id="12" creationId="{B17E4A67-B2CF-E9F7-0C68-FEE67AE0F8C7}"/>
          </ac:picMkLst>
        </pc:picChg>
        <pc:picChg chg="add mod">
          <ac:chgData name="shery tawfeeq" userId="19a96e0e89ed5f52" providerId="LiveId" clId="{456C04C1-6550-4B63-AF33-451EAD93774F}" dt="2023-03-05T12:57:39.690" v="3403" actId="1036"/>
          <ac:picMkLst>
            <pc:docMk/>
            <pc:sldMk cId="1016595906" sldId="444"/>
            <ac:picMk id="14" creationId="{154826A9-3422-6D82-6822-9ABAD9C68FE2}"/>
          </ac:picMkLst>
        </pc:picChg>
      </pc:sldChg>
      <pc:sldChg chg="add del">
        <pc:chgData name="shery tawfeeq" userId="19a96e0e89ed5f52" providerId="LiveId" clId="{456C04C1-6550-4B63-AF33-451EAD93774F}" dt="2023-02-26T10:58:35.855" v="1207" actId="2696"/>
        <pc:sldMkLst>
          <pc:docMk/>
          <pc:sldMk cId="1734600064" sldId="444"/>
        </pc:sldMkLst>
      </pc:sldChg>
      <pc:sldChg chg="addSp delSp modSp add mod modTransition modAnim">
        <pc:chgData name="shery tawfeeq" userId="19a96e0e89ed5f52" providerId="LiveId" clId="{456C04C1-6550-4B63-AF33-451EAD93774F}" dt="2023-03-05T18:25:19.543" v="3926" actId="115"/>
        <pc:sldMkLst>
          <pc:docMk/>
          <pc:sldMk cId="944588963" sldId="445"/>
        </pc:sldMkLst>
        <pc:spChg chg="mod">
          <ac:chgData name="shery tawfeeq" userId="19a96e0e89ed5f52" providerId="LiveId" clId="{456C04C1-6550-4B63-AF33-451EAD93774F}" dt="2023-02-26T11:54:32.544" v="2051" actId="1035"/>
          <ac:spMkLst>
            <pc:docMk/>
            <pc:sldMk cId="944588963" sldId="445"/>
            <ac:spMk id="7" creationId="{00000000-0000-0000-0000-000000000000}"/>
          </ac:spMkLst>
        </pc:spChg>
        <pc:spChg chg="mod">
          <ac:chgData name="shery tawfeeq" userId="19a96e0e89ed5f52" providerId="LiveId" clId="{456C04C1-6550-4B63-AF33-451EAD93774F}" dt="2023-03-05T18:25:19.543" v="3926" actId="115"/>
          <ac:spMkLst>
            <pc:docMk/>
            <pc:sldMk cId="944588963" sldId="445"/>
            <ac:spMk id="9" creationId="{00000000-0000-0000-0000-000000000000}"/>
          </ac:spMkLst>
        </pc:spChg>
        <pc:spChg chg="mod">
          <ac:chgData name="shery tawfeeq" userId="19a96e0e89ed5f52" providerId="LiveId" clId="{456C04C1-6550-4B63-AF33-451EAD93774F}" dt="2023-02-26T11:54:01.734" v="2018" actId="1038"/>
          <ac:spMkLst>
            <pc:docMk/>
            <pc:sldMk cId="944588963" sldId="445"/>
            <ac:spMk id="13" creationId="{B2F0629C-3E74-7FFD-3DEA-F96B8D44E53F}"/>
          </ac:spMkLst>
        </pc:spChg>
        <pc:picChg chg="mod">
          <ac:chgData name="shery tawfeeq" userId="19a96e0e89ed5f52" providerId="LiveId" clId="{456C04C1-6550-4B63-AF33-451EAD93774F}" dt="2023-02-26T11:57:12.874" v="2190" actId="14100"/>
          <ac:picMkLst>
            <pc:docMk/>
            <pc:sldMk cId="944588963" sldId="445"/>
            <ac:picMk id="2" creationId="{00000000-0000-0000-0000-000000000000}"/>
          </ac:picMkLst>
        </pc:picChg>
        <pc:picChg chg="mod">
          <ac:chgData name="shery tawfeeq" userId="19a96e0e89ed5f52" providerId="LiveId" clId="{456C04C1-6550-4B63-AF33-451EAD93774F}" dt="2023-02-26T11:54:25.897" v="2026" actId="14100"/>
          <ac:picMkLst>
            <pc:docMk/>
            <pc:sldMk cId="944588963" sldId="445"/>
            <ac:picMk id="6" creationId="{00000000-0000-0000-0000-000000000000}"/>
          </ac:picMkLst>
        </pc:picChg>
        <pc:picChg chg="add del mod">
          <ac:chgData name="shery tawfeeq" userId="19a96e0e89ed5f52" providerId="LiveId" clId="{456C04C1-6550-4B63-AF33-451EAD93774F}" dt="2023-02-26T12:15:55.702" v="2575" actId="478"/>
          <ac:picMkLst>
            <pc:docMk/>
            <pc:sldMk cId="944588963" sldId="445"/>
            <ac:picMk id="8" creationId="{B3ECAD4B-FFD8-9406-31F5-BA049F179F97}"/>
          </ac:picMkLst>
        </pc:picChg>
        <pc:picChg chg="add del mod">
          <ac:chgData name="shery tawfeeq" userId="19a96e0e89ed5f52" providerId="LiveId" clId="{456C04C1-6550-4B63-AF33-451EAD93774F}" dt="2023-03-05T12:24:36.246" v="3210"/>
          <ac:picMkLst>
            <pc:docMk/>
            <pc:sldMk cId="944588963" sldId="445"/>
            <ac:picMk id="14" creationId="{DCB4651A-8DE6-71D7-652B-3A7A63489406}"/>
          </ac:picMkLst>
        </pc:picChg>
        <pc:picChg chg="add del mod ord">
          <ac:chgData name="shery tawfeeq" userId="19a96e0e89ed5f52" providerId="LiveId" clId="{456C04C1-6550-4B63-AF33-451EAD93774F}" dt="2023-03-05T12:25:27.161" v="3211"/>
          <ac:picMkLst>
            <pc:docMk/>
            <pc:sldMk cId="944588963" sldId="445"/>
            <ac:picMk id="17" creationId="{F91E1B8D-DAEA-64D7-6108-FFEEDB01CBF9}"/>
          </ac:picMkLst>
        </pc:picChg>
        <pc:picChg chg="add del mod">
          <ac:chgData name="shery tawfeeq" userId="19a96e0e89ed5f52" providerId="LiveId" clId="{456C04C1-6550-4B63-AF33-451EAD93774F}" dt="2023-03-05T12:25:29.256" v="3213"/>
          <ac:picMkLst>
            <pc:docMk/>
            <pc:sldMk cId="944588963" sldId="445"/>
            <ac:picMk id="18" creationId="{7ACD557B-3F01-EC24-8EDB-0E26C555C365}"/>
          </ac:picMkLst>
        </pc:picChg>
        <pc:picChg chg="add del mod ord">
          <ac:chgData name="shery tawfeeq" userId="19a96e0e89ed5f52" providerId="LiveId" clId="{456C04C1-6550-4B63-AF33-451EAD93774F}" dt="2023-03-05T12:26:40.898" v="3214"/>
          <ac:picMkLst>
            <pc:docMk/>
            <pc:sldMk cId="944588963" sldId="445"/>
            <ac:picMk id="21" creationId="{BB7CA0F4-CA40-B90F-11E4-0C30ACDF2527}"/>
          </ac:picMkLst>
        </pc:picChg>
        <pc:picChg chg="add mod">
          <ac:chgData name="shery tawfeeq" userId="19a96e0e89ed5f52" providerId="LiveId" clId="{456C04C1-6550-4B63-AF33-451EAD93774F}" dt="2023-03-05T12:26:40.898" v="3214"/>
          <ac:picMkLst>
            <pc:docMk/>
            <pc:sldMk cId="944588963" sldId="445"/>
            <ac:picMk id="22" creationId="{6821472D-2D56-904D-1F70-5185AD5F9659}"/>
          </ac:picMkLst>
        </pc:picChg>
        <pc:picChg chg="add mod">
          <ac:chgData name="shery tawfeeq" userId="19a96e0e89ed5f52" providerId="LiveId" clId="{456C04C1-6550-4B63-AF33-451EAD93774F}" dt="2023-03-05T13:04:33.987" v="3467" actId="1440"/>
          <ac:picMkLst>
            <pc:docMk/>
            <pc:sldMk cId="944588963" sldId="445"/>
            <ac:picMk id="26" creationId="{ED7100A1-2395-EF68-C0DE-562A45BC0778}"/>
          </ac:picMkLst>
        </pc:picChg>
      </pc:sldChg>
      <pc:sldChg chg="modSp add del mod">
        <pc:chgData name="shery tawfeeq" userId="19a96e0e89ed5f52" providerId="LiveId" clId="{456C04C1-6550-4B63-AF33-451EAD93774F}" dt="2023-02-26T11:50:35.784" v="1960" actId="2696"/>
        <pc:sldMkLst>
          <pc:docMk/>
          <pc:sldMk cId="2419618516" sldId="445"/>
        </pc:sldMkLst>
        <pc:spChg chg="mod">
          <ac:chgData name="shery tawfeeq" userId="19a96e0e89ed5f52" providerId="LiveId" clId="{456C04C1-6550-4B63-AF33-451EAD93774F}" dt="2023-02-26T11:48:15.202" v="1951" actId="1036"/>
          <ac:spMkLst>
            <pc:docMk/>
            <pc:sldMk cId="2419618516" sldId="445"/>
            <ac:spMk id="9" creationId="{00000000-0000-0000-0000-000000000000}"/>
          </ac:spMkLst>
        </pc:spChg>
      </pc:sldChg>
      <pc:sldChg chg="addSp modSp add mod">
        <pc:chgData name="shery tawfeeq" userId="19a96e0e89ed5f52" providerId="LiveId" clId="{456C04C1-6550-4B63-AF33-451EAD93774F}" dt="2023-03-05T18:26:45.312" v="3942"/>
        <pc:sldMkLst>
          <pc:docMk/>
          <pc:sldMk cId="149682741" sldId="446"/>
        </pc:sldMkLst>
        <pc:spChg chg="mod">
          <ac:chgData name="shery tawfeeq" userId="19a96e0e89ed5f52" providerId="LiveId" clId="{456C04C1-6550-4B63-AF33-451EAD93774F}" dt="2023-03-05T18:26:45.312" v="3942"/>
          <ac:spMkLst>
            <pc:docMk/>
            <pc:sldMk cId="149682741" sldId="446"/>
            <ac:spMk id="9" creationId="{00000000-0000-0000-0000-000000000000}"/>
          </ac:spMkLst>
        </pc:spChg>
        <pc:picChg chg="add mod">
          <ac:chgData name="shery tawfeeq" userId="19a96e0e89ed5f52" providerId="LiveId" clId="{456C04C1-6550-4B63-AF33-451EAD93774F}" dt="2023-03-05T12:28:32.504" v="3215"/>
          <ac:picMkLst>
            <pc:docMk/>
            <pc:sldMk cId="149682741" sldId="446"/>
            <ac:picMk id="16" creationId="{32CC35BE-AC5F-84BA-A3CA-0B11F95B6B4A}"/>
          </ac:picMkLst>
        </pc:picChg>
        <pc:picChg chg="add mod">
          <ac:chgData name="shery tawfeeq" userId="19a96e0e89ed5f52" providerId="LiveId" clId="{456C04C1-6550-4B63-AF33-451EAD93774F}" dt="2023-03-05T13:05:48.230" v="3479" actId="1035"/>
          <ac:picMkLst>
            <pc:docMk/>
            <pc:sldMk cId="149682741" sldId="446"/>
            <ac:picMk id="19" creationId="{B05597AB-474C-F820-77BC-3F4AC7ADFC96}"/>
          </ac:picMkLst>
        </pc:picChg>
      </pc:sldChg>
      <pc:sldChg chg="add del">
        <pc:chgData name="shery tawfeeq" userId="19a96e0e89ed5f52" providerId="LiveId" clId="{456C04C1-6550-4B63-AF33-451EAD93774F}" dt="2023-02-26T11:54:49.134" v="2052" actId="2696"/>
        <pc:sldMkLst>
          <pc:docMk/>
          <pc:sldMk cId="482712897" sldId="446"/>
        </pc:sldMkLst>
      </pc:sldChg>
      <pc:sldChg chg="add del">
        <pc:chgData name="shery tawfeeq" userId="19a96e0e89ed5f52" providerId="LiveId" clId="{456C04C1-6550-4B63-AF33-451EAD93774F}" dt="2023-02-26T11:54:49.134" v="2052" actId="2696"/>
        <pc:sldMkLst>
          <pc:docMk/>
          <pc:sldMk cId="2555382787" sldId="447"/>
        </pc:sldMkLst>
      </pc:sldChg>
      <pc:sldChg chg="modSp add del modAnim">
        <pc:chgData name="shery tawfeeq" userId="19a96e0e89ed5f52" providerId="LiveId" clId="{456C04C1-6550-4B63-AF33-451EAD93774F}" dt="2023-03-05T12:33:05.697" v="3217" actId="2696"/>
        <pc:sldMkLst>
          <pc:docMk/>
          <pc:sldMk cId="3036118730" sldId="447"/>
        </pc:sldMkLst>
        <pc:spChg chg="mod">
          <ac:chgData name="shery tawfeeq" userId="19a96e0e89ed5f52" providerId="LiveId" clId="{456C04C1-6550-4B63-AF33-451EAD93774F}" dt="2023-02-26T12:03:51.472" v="2199" actId="20577"/>
          <ac:spMkLst>
            <pc:docMk/>
            <pc:sldMk cId="3036118730" sldId="447"/>
            <ac:spMk id="9" creationId="{00000000-0000-0000-0000-000000000000}"/>
          </ac:spMkLst>
        </pc:spChg>
      </pc:sldChg>
      <pc:sldChg chg="addSp modSp add del mod">
        <pc:chgData name="shery tawfeeq" userId="19a96e0e89ed5f52" providerId="LiveId" clId="{456C04C1-6550-4B63-AF33-451EAD93774F}" dt="2023-03-05T12:33:31.019" v="3218" actId="2696"/>
        <pc:sldMkLst>
          <pc:docMk/>
          <pc:sldMk cId="780300004" sldId="448"/>
        </pc:sldMkLst>
        <pc:spChg chg="mod">
          <ac:chgData name="shery tawfeeq" userId="19a96e0e89ed5f52" providerId="LiveId" clId="{456C04C1-6550-4B63-AF33-451EAD93774F}" dt="2023-03-04T22:10:20.697" v="2896" actId="20577"/>
          <ac:spMkLst>
            <pc:docMk/>
            <pc:sldMk cId="780300004" sldId="448"/>
            <ac:spMk id="9" creationId="{00000000-0000-0000-0000-000000000000}"/>
          </ac:spMkLst>
        </pc:spChg>
        <pc:spChg chg="add mod">
          <ac:chgData name="shery tawfeeq" userId="19a96e0e89ed5f52" providerId="LiveId" clId="{456C04C1-6550-4B63-AF33-451EAD93774F}" dt="2023-02-26T12:07:51.671" v="2545" actId="20577"/>
          <ac:spMkLst>
            <pc:docMk/>
            <pc:sldMk cId="780300004" sldId="448"/>
            <ac:spMk id="12" creationId="{6F932B3E-3BB6-F49D-D99F-D8D0DC82FC11}"/>
          </ac:spMkLst>
        </pc:spChg>
      </pc:sldChg>
      <pc:sldChg chg="add del">
        <pc:chgData name="shery tawfeeq" userId="19a96e0e89ed5f52" providerId="LiveId" clId="{456C04C1-6550-4B63-AF33-451EAD93774F}" dt="2023-02-26T11:54:49.134" v="2052" actId="2696"/>
        <pc:sldMkLst>
          <pc:docMk/>
          <pc:sldMk cId="1071250249" sldId="448"/>
        </pc:sldMkLst>
      </pc:sldChg>
      <pc:sldChg chg="add del">
        <pc:chgData name="shery tawfeeq" userId="19a96e0e89ed5f52" providerId="LiveId" clId="{456C04C1-6550-4B63-AF33-451EAD93774F}" dt="2023-02-26T11:54:49.134" v="2052" actId="2696"/>
        <pc:sldMkLst>
          <pc:docMk/>
          <pc:sldMk cId="761304078" sldId="449"/>
        </pc:sldMkLst>
      </pc:sldChg>
      <pc:sldChg chg="addSp modSp add mod">
        <pc:chgData name="shery tawfeeq" userId="19a96e0e89ed5f52" providerId="LiveId" clId="{456C04C1-6550-4B63-AF33-451EAD93774F}" dt="2023-03-05T18:28:12.820" v="3949"/>
        <pc:sldMkLst>
          <pc:docMk/>
          <pc:sldMk cId="2224372770" sldId="449"/>
        </pc:sldMkLst>
        <pc:spChg chg="mod">
          <ac:chgData name="shery tawfeeq" userId="19a96e0e89ed5f52" providerId="LiveId" clId="{456C04C1-6550-4B63-AF33-451EAD93774F}" dt="2023-03-05T18:28:12.820" v="3949"/>
          <ac:spMkLst>
            <pc:docMk/>
            <pc:sldMk cId="2224372770" sldId="449"/>
            <ac:spMk id="9" creationId="{00000000-0000-0000-0000-000000000000}"/>
          </ac:spMkLst>
        </pc:spChg>
        <pc:picChg chg="add mod">
          <ac:chgData name="shery tawfeeq" userId="19a96e0e89ed5f52" providerId="LiveId" clId="{456C04C1-6550-4B63-AF33-451EAD93774F}" dt="2023-03-05T12:32:33.881" v="3216"/>
          <ac:picMkLst>
            <pc:docMk/>
            <pc:sldMk cId="2224372770" sldId="449"/>
            <ac:picMk id="14" creationId="{7AC07D49-1A19-21E3-FF08-6E56CFFB423F}"/>
          </ac:picMkLst>
        </pc:picChg>
        <pc:picChg chg="add mod">
          <ac:chgData name="shery tawfeeq" userId="19a96e0e89ed5f52" providerId="LiveId" clId="{456C04C1-6550-4B63-AF33-451EAD93774F}" dt="2023-03-05T13:07:46.626" v="3500" actId="1440"/>
          <ac:picMkLst>
            <pc:docMk/>
            <pc:sldMk cId="2224372770" sldId="449"/>
            <ac:picMk id="15" creationId="{0781611F-42EB-5502-6073-8D0F074191BE}"/>
          </ac:picMkLst>
        </pc:picChg>
      </pc:sldChg>
      <pc:sldChg chg="add del">
        <pc:chgData name="shery tawfeeq" userId="19a96e0e89ed5f52" providerId="LiveId" clId="{456C04C1-6550-4B63-AF33-451EAD93774F}" dt="2023-02-26T11:54:49.134" v="2052" actId="2696"/>
        <pc:sldMkLst>
          <pc:docMk/>
          <pc:sldMk cId="1269711743" sldId="450"/>
        </pc:sldMkLst>
      </pc:sldChg>
      <pc:sldChg chg="addSp delSp modSp add mod ord modAnim">
        <pc:chgData name="shery tawfeeq" userId="19a96e0e89ed5f52" providerId="LiveId" clId="{456C04C1-6550-4B63-AF33-451EAD93774F}" dt="2023-03-05T18:18:19.563" v="3853" actId="404"/>
        <pc:sldMkLst>
          <pc:docMk/>
          <pc:sldMk cId="2504394728" sldId="450"/>
        </pc:sldMkLst>
        <pc:spChg chg="mod">
          <ac:chgData name="shery tawfeeq" userId="19a96e0e89ed5f52" providerId="LiveId" clId="{456C04C1-6550-4B63-AF33-451EAD93774F}" dt="2023-03-05T18:18:19.563" v="3853" actId="404"/>
          <ac:spMkLst>
            <pc:docMk/>
            <pc:sldMk cId="2504394728" sldId="450"/>
            <ac:spMk id="9" creationId="{00000000-0000-0000-0000-000000000000}"/>
          </ac:spMkLst>
        </pc:spChg>
        <pc:spChg chg="del">
          <ac:chgData name="shery tawfeeq" userId="19a96e0e89ed5f52" providerId="LiveId" clId="{456C04C1-6550-4B63-AF33-451EAD93774F}" dt="2023-02-26T12:15:17.849" v="2566" actId="478"/>
          <ac:spMkLst>
            <pc:docMk/>
            <pc:sldMk cId="2504394728" sldId="450"/>
            <ac:spMk id="13" creationId="{B2F0629C-3E74-7FFD-3DEA-F96B8D44E53F}"/>
          </ac:spMkLst>
        </pc:spChg>
        <pc:picChg chg="del">
          <ac:chgData name="shery tawfeeq" userId="19a96e0e89ed5f52" providerId="LiveId" clId="{456C04C1-6550-4B63-AF33-451EAD93774F}" dt="2023-02-26T12:15:14.080" v="2565" actId="478"/>
          <ac:picMkLst>
            <pc:docMk/>
            <pc:sldMk cId="2504394728" sldId="450"/>
            <ac:picMk id="8" creationId="{B3ECAD4B-FFD8-9406-31F5-BA049F179F97}"/>
          </ac:picMkLst>
        </pc:picChg>
        <pc:picChg chg="add mod">
          <ac:chgData name="shery tawfeeq" userId="19a96e0e89ed5f52" providerId="LiveId" clId="{456C04C1-6550-4B63-AF33-451EAD93774F}" dt="2023-03-05T12:23:12.474" v="3207"/>
          <ac:picMkLst>
            <pc:docMk/>
            <pc:sldMk cId="2504394728" sldId="450"/>
            <ac:picMk id="11" creationId="{A04C0E22-C4BF-69B0-CE71-CB4A7E1A28CC}"/>
          </ac:picMkLst>
        </pc:picChg>
        <pc:picChg chg="add mod">
          <ac:chgData name="shery tawfeeq" userId="19a96e0e89ed5f52" providerId="LiveId" clId="{456C04C1-6550-4B63-AF33-451EAD93774F}" dt="2023-03-05T12:59:58.392" v="3415" actId="1038"/>
          <ac:picMkLst>
            <pc:docMk/>
            <pc:sldMk cId="2504394728" sldId="450"/>
            <ac:picMk id="12" creationId="{D97B5352-1662-5B36-2BD3-7916D75D8D8D}"/>
          </ac:picMkLst>
        </pc:picChg>
      </pc:sldChg>
      <pc:sldChg chg="addSp delSp modSp add mod">
        <pc:chgData name="shery tawfeeq" userId="19a96e0e89ed5f52" providerId="LiveId" clId="{456C04C1-6550-4B63-AF33-451EAD93774F}" dt="2023-03-05T18:22:12.121" v="3872" actId="207"/>
        <pc:sldMkLst>
          <pc:docMk/>
          <pc:sldMk cId="97264866" sldId="451"/>
        </pc:sldMkLst>
        <pc:spChg chg="mod">
          <ac:chgData name="shery tawfeeq" userId="19a96e0e89ed5f52" providerId="LiveId" clId="{456C04C1-6550-4B63-AF33-451EAD93774F}" dt="2023-03-05T18:22:12.121" v="3872" actId="207"/>
          <ac:spMkLst>
            <pc:docMk/>
            <pc:sldMk cId="97264866" sldId="451"/>
            <ac:spMk id="9" creationId="{00000000-0000-0000-0000-000000000000}"/>
          </ac:spMkLst>
        </pc:spChg>
        <pc:spChg chg="del">
          <ac:chgData name="shery tawfeeq" userId="19a96e0e89ed5f52" providerId="LiveId" clId="{456C04C1-6550-4B63-AF33-451EAD93774F}" dt="2023-02-26T12:15:25.930" v="2568" actId="478"/>
          <ac:spMkLst>
            <pc:docMk/>
            <pc:sldMk cId="97264866" sldId="451"/>
            <ac:spMk id="13" creationId="{B2F0629C-3E74-7FFD-3DEA-F96B8D44E53F}"/>
          </ac:spMkLst>
        </pc:spChg>
        <pc:picChg chg="del">
          <ac:chgData name="shery tawfeeq" userId="19a96e0e89ed5f52" providerId="LiveId" clId="{456C04C1-6550-4B63-AF33-451EAD93774F}" dt="2023-02-26T12:15:22.171" v="2567" actId="478"/>
          <ac:picMkLst>
            <pc:docMk/>
            <pc:sldMk cId="97264866" sldId="451"/>
            <ac:picMk id="8" creationId="{B3ECAD4B-FFD8-9406-31F5-BA049F179F97}"/>
          </ac:picMkLst>
        </pc:picChg>
        <pc:picChg chg="add mod">
          <ac:chgData name="shery tawfeeq" userId="19a96e0e89ed5f52" providerId="LiveId" clId="{456C04C1-6550-4B63-AF33-451EAD93774F}" dt="2023-03-05T12:23:12.474" v="3207"/>
          <ac:picMkLst>
            <pc:docMk/>
            <pc:sldMk cId="97264866" sldId="451"/>
            <ac:picMk id="11" creationId="{BD204478-B818-BAB4-8DC1-B23D9BD6AE8A}"/>
          </ac:picMkLst>
        </pc:picChg>
        <pc:picChg chg="add mod">
          <ac:chgData name="shery tawfeeq" userId="19a96e0e89ed5f52" providerId="LiveId" clId="{456C04C1-6550-4B63-AF33-451EAD93774F}" dt="2023-03-05T13:01:28.577" v="3424" actId="1037"/>
          <ac:picMkLst>
            <pc:docMk/>
            <pc:sldMk cId="97264866" sldId="451"/>
            <ac:picMk id="12" creationId="{4AA97FAD-1C57-16AC-AA3D-1D626D04A4A6}"/>
          </ac:picMkLst>
        </pc:picChg>
      </pc:sldChg>
      <pc:sldChg chg="addSp delSp modSp add mod">
        <pc:chgData name="shery tawfeeq" userId="19a96e0e89ed5f52" providerId="LiveId" clId="{456C04C1-6550-4B63-AF33-451EAD93774F}" dt="2023-03-05T18:24:00.475" v="3910"/>
        <pc:sldMkLst>
          <pc:docMk/>
          <pc:sldMk cId="1206852018" sldId="452"/>
        </pc:sldMkLst>
        <pc:spChg chg="mod">
          <ac:chgData name="shery tawfeeq" userId="19a96e0e89ed5f52" providerId="LiveId" clId="{456C04C1-6550-4B63-AF33-451EAD93774F}" dt="2023-03-05T18:24:00.475" v="3910"/>
          <ac:spMkLst>
            <pc:docMk/>
            <pc:sldMk cId="1206852018" sldId="452"/>
            <ac:spMk id="9" creationId="{00000000-0000-0000-0000-000000000000}"/>
          </ac:spMkLst>
        </pc:spChg>
        <pc:spChg chg="del">
          <ac:chgData name="shery tawfeeq" userId="19a96e0e89ed5f52" providerId="LiveId" clId="{456C04C1-6550-4B63-AF33-451EAD93774F}" dt="2023-02-26T12:15:33.628" v="2570" actId="478"/>
          <ac:spMkLst>
            <pc:docMk/>
            <pc:sldMk cId="1206852018" sldId="452"/>
            <ac:spMk id="13" creationId="{B2F0629C-3E74-7FFD-3DEA-F96B8D44E53F}"/>
          </ac:spMkLst>
        </pc:spChg>
        <pc:picChg chg="del">
          <ac:chgData name="shery tawfeeq" userId="19a96e0e89ed5f52" providerId="LiveId" clId="{456C04C1-6550-4B63-AF33-451EAD93774F}" dt="2023-02-26T12:15:29.678" v="2569" actId="478"/>
          <ac:picMkLst>
            <pc:docMk/>
            <pc:sldMk cId="1206852018" sldId="452"/>
            <ac:picMk id="8" creationId="{B3ECAD4B-FFD8-9406-31F5-BA049F179F97}"/>
          </ac:picMkLst>
        </pc:picChg>
        <pc:picChg chg="add mod">
          <ac:chgData name="shery tawfeeq" userId="19a96e0e89ed5f52" providerId="LiveId" clId="{456C04C1-6550-4B63-AF33-451EAD93774F}" dt="2023-03-05T12:23:12.474" v="3207"/>
          <ac:picMkLst>
            <pc:docMk/>
            <pc:sldMk cId="1206852018" sldId="452"/>
            <ac:picMk id="11" creationId="{51FF460A-7907-E480-13D7-91A8E3E4AF60}"/>
          </ac:picMkLst>
        </pc:picChg>
        <pc:picChg chg="add mod">
          <ac:chgData name="shery tawfeeq" userId="19a96e0e89ed5f52" providerId="LiveId" clId="{456C04C1-6550-4B63-AF33-451EAD93774F}" dt="2023-03-05T13:02:43.052" v="3435" actId="1440"/>
          <ac:picMkLst>
            <pc:docMk/>
            <pc:sldMk cId="1206852018" sldId="452"/>
            <ac:picMk id="12" creationId="{A04D741B-9EA0-34B7-5BC7-E19D49DCFE12}"/>
          </ac:picMkLst>
        </pc:picChg>
      </pc:sldChg>
      <pc:sldChg chg="addSp delSp modSp add mod">
        <pc:chgData name="shery tawfeeq" userId="19a96e0e89ed5f52" providerId="LiveId" clId="{456C04C1-6550-4B63-AF33-451EAD93774F}" dt="2023-03-05T13:03:48.944" v="3444" actId="1037"/>
        <pc:sldMkLst>
          <pc:docMk/>
          <pc:sldMk cId="3885188982" sldId="453"/>
        </pc:sldMkLst>
        <pc:spChg chg="add del mod">
          <ac:chgData name="shery tawfeeq" userId="19a96e0e89ed5f52" providerId="LiveId" clId="{456C04C1-6550-4B63-AF33-451EAD93774F}" dt="2023-02-26T12:16:10.363" v="2577" actId="1076"/>
          <ac:spMkLst>
            <pc:docMk/>
            <pc:sldMk cId="3885188982" sldId="453"/>
            <ac:spMk id="13" creationId="{B2F0629C-3E74-7FFD-3DEA-F96B8D44E53F}"/>
          </ac:spMkLst>
        </pc:spChg>
        <pc:picChg chg="add del">
          <ac:chgData name="shery tawfeeq" userId="19a96e0e89ed5f52" providerId="LiveId" clId="{456C04C1-6550-4B63-AF33-451EAD93774F}" dt="2023-02-26T12:16:11.901" v="2578" actId="478"/>
          <ac:picMkLst>
            <pc:docMk/>
            <pc:sldMk cId="3885188982" sldId="453"/>
            <ac:picMk id="8" creationId="{B3ECAD4B-FFD8-9406-31F5-BA049F179F97}"/>
          </ac:picMkLst>
        </pc:picChg>
        <pc:picChg chg="add mod">
          <ac:chgData name="shery tawfeeq" userId="19a96e0e89ed5f52" providerId="LiveId" clId="{456C04C1-6550-4B63-AF33-451EAD93774F}" dt="2023-03-05T12:23:12.474" v="3207"/>
          <ac:picMkLst>
            <pc:docMk/>
            <pc:sldMk cId="3885188982" sldId="453"/>
            <ac:picMk id="12" creationId="{0AB0E707-8A88-A539-2910-1AD4E45E7E37}"/>
          </ac:picMkLst>
        </pc:picChg>
        <pc:picChg chg="add mod">
          <ac:chgData name="shery tawfeeq" userId="19a96e0e89ed5f52" providerId="LiveId" clId="{456C04C1-6550-4B63-AF33-451EAD93774F}" dt="2023-03-05T13:03:48.944" v="3444" actId="1037"/>
          <ac:picMkLst>
            <pc:docMk/>
            <pc:sldMk cId="3885188982" sldId="453"/>
            <ac:picMk id="18" creationId="{7BF97CC2-3700-0C2D-2583-C42F2210745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347CAE6-161A-42ED-8B58-96C905810194}" type="datetimeFigureOut">
              <a:rPr lang="ar-SA" smtClean="0"/>
              <a:t>15/08/1444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A1713BD-20B5-4AE4-B12D-C65F60F3686A}" type="slidenum">
              <a:rPr lang="ar-SA" smtClean="0"/>
              <a:t>‹#›</a:t>
            </a:fld>
            <a:endParaRPr lang="ar-SA"/>
          </a:p>
        </p:txBody>
      </p:sp>
    </p:spTree>
    <p:extLst>
      <p:ext uri="{BB962C8B-B14F-4D97-AF65-F5344CB8AC3E}">
        <p14:creationId xmlns:p14="http://schemas.microsoft.com/office/powerpoint/2010/main" val="4046196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41</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55282-F321-16ED-2C0B-76109A7DF4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A7E0449-F139-473B-47CA-C195F56E7D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DD6AAAF-BA0F-92E6-915E-48386543F410}"/>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04E168DE-BB46-F2C4-49C6-5D1A82C3B56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1B1226-029A-5287-5422-2A4467DBD82C}"/>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28068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D0D69-A35B-7D1B-95F5-A8952D3002C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D3EDE28-1A3E-8E69-B1AF-F1AC32C006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28361B-BE85-059F-8A96-936AFDB17579}"/>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031A40B3-228B-B688-61D1-90CF6A3C21B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0700E8E-56A5-1E4B-D0AF-6EB877D57E8A}"/>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957607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20A9-CE25-2194-712F-3EC0A098D1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6D58E1B2-8DCB-A581-3FD0-D48B0D7FDF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3F2ADE-CDD0-0F05-2C56-A7A204B4B9AB}"/>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DD0C1880-A3EA-F65A-4172-902578E0821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C90ACDF-AD16-1461-7282-1B6AC0F8965F}"/>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165482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5705-A581-3F9D-849E-F6981258A514}"/>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C5A85C6-0A36-6AD8-5E0A-9F79FCF945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69C1EE94-0AA1-30CB-4ECF-19D9634AB5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D77F8F0-59AC-0865-A46F-A0C73855B95E}"/>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6" name="Footer Placeholder 5">
            <a:extLst>
              <a:ext uri="{FF2B5EF4-FFF2-40B4-BE49-F238E27FC236}">
                <a16:creationId xmlns:a16="http://schemas.microsoft.com/office/drawing/2014/main" id="{A291D4CC-5851-39AF-0EE2-F29304742A8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5677646-60F0-3962-A5D0-843F4B453B59}"/>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7256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C1E75-E67A-3D82-DC05-AADE9B451F9E}"/>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93E3BEC-5A0C-A2CE-6319-8E8262DF46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0F0FFC-CE64-A8ED-4B82-96E3DCB217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E87509D-14EB-E3E2-B914-6A02672399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176FAB-58FA-2B23-528E-5B0B68E230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EC0D131-D52F-ACE2-6A2F-A77261B86E4C}"/>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8" name="Footer Placeholder 7">
            <a:extLst>
              <a:ext uri="{FF2B5EF4-FFF2-40B4-BE49-F238E27FC236}">
                <a16:creationId xmlns:a16="http://schemas.microsoft.com/office/drawing/2014/main" id="{3C37F149-F4A6-C1EB-A332-F3974F5F8C42}"/>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D97FEDDE-4804-A7B5-143B-E2B39D8E482D}"/>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929367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B4149-19BD-3339-E991-7020D8B492D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D4F1A98-C1D8-4BA4-758B-5FA2D9BB57E2}"/>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4" name="Footer Placeholder 3">
            <a:extLst>
              <a:ext uri="{FF2B5EF4-FFF2-40B4-BE49-F238E27FC236}">
                <a16:creationId xmlns:a16="http://schemas.microsoft.com/office/drawing/2014/main" id="{8A1C59A6-8567-0291-64D0-ECB7266D44A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BA3867-5266-F5B2-3571-C4164C0AD18D}"/>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985640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605F37-F1F4-51A3-F8FC-0CAE1087AAA5}"/>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3" name="Footer Placeholder 2">
            <a:extLst>
              <a:ext uri="{FF2B5EF4-FFF2-40B4-BE49-F238E27FC236}">
                <a16:creationId xmlns:a16="http://schemas.microsoft.com/office/drawing/2014/main" id="{B423339F-594B-D139-3D52-03D9F433E040}"/>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AB22DDBD-333E-103B-5CF0-9AE006E048F2}"/>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375127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028FC-D339-E7D3-46BB-CC068D63B0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C647C15-68A9-2210-7C3D-EC7F37745B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D1FDE0-6248-6AC9-5B66-7CAE1CCE88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5DE418-66C2-2402-54EA-9A5E30688E52}"/>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6" name="Footer Placeholder 5">
            <a:extLst>
              <a:ext uri="{FF2B5EF4-FFF2-40B4-BE49-F238E27FC236}">
                <a16:creationId xmlns:a16="http://schemas.microsoft.com/office/drawing/2014/main" id="{4CAD5699-288B-D6C8-5708-7DE7D3E428C1}"/>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0FF4EDC-CD58-BF02-C2DC-459BA28F28B4}"/>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27806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F903A-A627-D520-524E-6EFD96154E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88D3D007-CF15-1F52-EBAE-C11AECE8AA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325C04C-2906-9442-AE61-95C62514D6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F7DE74-4114-B9D2-9840-4B598228664D}"/>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6" name="Footer Placeholder 5">
            <a:extLst>
              <a:ext uri="{FF2B5EF4-FFF2-40B4-BE49-F238E27FC236}">
                <a16:creationId xmlns:a16="http://schemas.microsoft.com/office/drawing/2014/main" id="{4FDE0176-C1D6-DC0E-3DC7-F18B0A911AB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6C46E53-5811-A423-39B6-E6B77A1E9C3B}"/>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060415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A6A90-6232-A868-D6C3-149EE161FB3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2524AC1-6F9D-D156-6216-084AB01048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A71F2E3-EC66-F52F-99E4-B6F46675B570}"/>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040EF49F-139A-9302-E3BA-D3A7559D95F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E8BC61E-27BD-0263-BDE0-196763281ECF}"/>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622362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F36CCC-A6BA-DC35-DC84-2162B702AB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D4E7879-9E15-F375-B5BE-EA36F554B8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39271F3-4C29-3420-09E9-A054E60B4F3C}"/>
              </a:ext>
            </a:extLst>
          </p:cNvPr>
          <p:cNvSpPr>
            <a:spLocks noGrp="1"/>
          </p:cNvSpPr>
          <p:nvPr>
            <p:ph type="dt" sz="half" idx="10"/>
          </p:nvPr>
        </p:nvSpPr>
        <p:spPr/>
        <p:txBody>
          <a:body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3C3EA54A-0322-961E-0C38-F17474DF452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3A719AA-D3C7-188A-2B70-5E18C72888A1}"/>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781880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BEBE5B-F824-E1FB-4FEF-82C80B56B2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B92782F-7831-A263-C7C0-7E9ED1BF0D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C9AACC9-E6E6-F598-69C8-E30B4064E5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243FFD-E268-462E-B89C-CA2942DAAE65}" type="datetimeFigureOut">
              <a:rPr lang="ar-SA" smtClean="0"/>
              <a:t>15/08/1444</a:t>
            </a:fld>
            <a:endParaRPr lang="ar-SA"/>
          </a:p>
        </p:txBody>
      </p:sp>
      <p:sp>
        <p:nvSpPr>
          <p:cNvPr id="5" name="Footer Placeholder 4">
            <a:extLst>
              <a:ext uri="{FF2B5EF4-FFF2-40B4-BE49-F238E27FC236}">
                <a16:creationId xmlns:a16="http://schemas.microsoft.com/office/drawing/2014/main" id="{8F5F6FBE-EE55-4C20-4A46-8240843932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06425D85-8523-0BA6-F097-BBF2958DC1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5D0FA2-43A2-429B-ABB0-0416042CB5C6}" type="slidenum">
              <a:rPr lang="ar-SA" smtClean="0"/>
              <a:t>‹#›</a:t>
            </a:fld>
            <a:endParaRPr lang="ar-SA"/>
          </a:p>
        </p:txBody>
      </p:sp>
    </p:spTree>
    <p:extLst>
      <p:ext uri="{BB962C8B-B14F-4D97-AF65-F5344CB8AC3E}">
        <p14:creationId xmlns:p14="http://schemas.microsoft.com/office/powerpoint/2010/main" val="1619552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04- LECTURE 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71900" y="5506056"/>
            <a:ext cx="8185141"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Friendship, Slow/Fair Technology, and Democracy</a:t>
            </a:r>
            <a:endParaRPr lang="en-US" sz="2800"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5" y="1930390"/>
            <a:ext cx="8055500" cy="3046988"/>
          </a:xfrm>
          <a:prstGeom prst="rect">
            <a:avLst/>
          </a:prstGeom>
        </p:spPr>
        <p:txBody>
          <a:bodyPr wrap="square">
            <a:spAutoFit/>
          </a:bodyPr>
          <a:lstStyle/>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do we mean with copyleft? </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Copyleft and open sources.</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is the Public copyright?</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Copyleft Applications</a:t>
            </a:r>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Public domain.</a:t>
            </a:r>
          </a:p>
        </p:txBody>
      </p:sp>
      <p:pic>
        <p:nvPicPr>
          <p:cNvPr id="8" name="Picture 7">
            <a:extLst>
              <a:ext uri="{FF2B5EF4-FFF2-40B4-BE49-F238E27FC236}">
                <a16:creationId xmlns:a16="http://schemas.microsoft.com/office/drawing/2014/main" id="{9691BD2F-2A61-A1F6-F15C-5AADA40BD7A8}"/>
              </a:ext>
            </a:extLst>
          </p:cNvPr>
          <p:cNvPicPr>
            <a:picLocks noChangeAspect="1"/>
          </p:cNvPicPr>
          <p:nvPr/>
        </p:nvPicPr>
        <p:blipFill>
          <a:blip r:embed="rId8"/>
          <a:stretch>
            <a:fillRect/>
          </a:stretch>
        </p:blipFill>
        <p:spPr>
          <a:xfrm>
            <a:off x="7806812" y="1886193"/>
            <a:ext cx="3688573" cy="292639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154348"/>
            <a:ext cx="8276253" cy="2800767"/>
          </a:xfrm>
          <a:prstGeom prst="rect">
            <a:avLst/>
          </a:prstGeom>
        </p:spPr>
        <p:txBody>
          <a:bodyPr wrap="square">
            <a:spAutoFit/>
          </a:bodyPr>
          <a:lstStyle/>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Friendship online? Initial considerations</a:t>
            </a:r>
            <a:endPar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Paradox and social media</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Ethics and social media.</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Ethical challenges with social media use.</a:t>
            </a:r>
          </a:p>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Slow/Fair Technology:</a:t>
            </a: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800" dirty="0" err="1">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as a type of slow/fair Technology.</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996A21C-82AB-D553-7FBA-6F95B78BC6ED}"/>
              </a:ext>
            </a:extLst>
          </p:cNvPr>
          <p:cNvPicPr>
            <a:picLocks noChangeAspect="1"/>
          </p:cNvPicPr>
          <p:nvPr/>
        </p:nvPicPr>
        <p:blipFill>
          <a:blip r:embed="rId7"/>
          <a:stretch>
            <a:fillRect/>
          </a:stretch>
        </p:blipFill>
        <p:spPr>
          <a:xfrm>
            <a:off x="8819533" y="2085121"/>
            <a:ext cx="2635045" cy="2709535"/>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04 – LECTURE 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179153" y="5496551"/>
            <a:ext cx="7631845"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1" y="2080908"/>
            <a:ext cx="8154961" cy="357860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Today’s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information/digital age offers widespread use of social media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use of social media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ubiquitous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cuts across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age groups, social classes and cultures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However,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increased use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these media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accompanied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issues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concerns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privacy issues can have far-reaching professional, personal and security implications. </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B8530F57-1A5B-B9AF-26D8-425441A74669}"/>
              </a:ext>
            </a:extLst>
          </p:cNvPr>
          <p:cNvPicPr>
            <a:picLocks noChangeAspect="1"/>
          </p:cNvPicPr>
          <p:nvPr/>
        </p:nvPicPr>
        <p:blipFill rotWithShape="1">
          <a:blip r:embed="rId7"/>
          <a:srcRect l="5785" t="17248" r="35462" b="19141"/>
          <a:stretch/>
        </p:blipFill>
        <p:spPr>
          <a:xfrm>
            <a:off x="9242125" y="2612333"/>
            <a:ext cx="2349911" cy="206357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88225" y="2080908"/>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Ultimate privacy in the social media domain is very difficult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because these media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sharing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Participating in social media requires persons to ignore some personal, privacy constraints resulting in some vulnerability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weak individual privacy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safeguards in this space have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unethical and undesirable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resulting in privacy and security breaches, especially for the most vulnerable group of users.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FD62F89C-0DA6-E5E8-A4E7-96A291663815}"/>
              </a:ext>
            </a:extLst>
          </p:cNvPr>
          <p:cNvPicPr>
            <a:picLocks noChangeAspect="1"/>
          </p:cNvPicPr>
          <p:nvPr/>
        </p:nvPicPr>
        <p:blipFill>
          <a:blip r:embed="rId7"/>
          <a:stretch>
            <a:fillRect/>
          </a:stretch>
        </p:blipFill>
        <p:spPr>
          <a:xfrm>
            <a:off x="474708" y="2250955"/>
            <a:ext cx="3055074" cy="28288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7106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2" y="2080908"/>
            <a:ext cx="7334670" cy="369242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exploratory study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was conducted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examine social media usage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implications for personal privacy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We investigated how some of the requirements for participating in social media and how unethical use of social media can impact users’ privacy..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was the Results? </a:t>
            </a:r>
            <a:endParaRPr lang="en-US" sz="1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DEDCE77B-88CF-3FA7-1503-175647E77E75}"/>
              </a:ext>
            </a:extLst>
          </p:cNvPr>
          <p:cNvPicPr>
            <a:picLocks noChangeAspect="1"/>
          </p:cNvPicPr>
          <p:nvPr/>
        </p:nvPicPr>
        <p:blipFill>
          <a:blip r:embed="rId7"/>
          <a:stretch>
            <a:fillRect/>
          </a:stretch>
        </p:blipFill>
        <p:spPr>
          <a:xfrm>
            <a:off x="8475406" y="2563489"/>
            <a:ext cx="3134047" cy="225684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7671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1" y="2080908"/>
            <a:ext cx="8154961"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Results indicate that if users of these networks pay attention to privacy settings and the type of information shared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adhere to universal, fundamental, moral values such as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mutual respect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kindness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privacy and unethical issues can be avoided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D57142C7-46F2-C56A-977E-D396A5F099FD}"/>
              </a:ext>
            </a:extLst>
          </p:cNvPr>
          <p:cNvPicPr>
            <a:picLocks noChangeAspect="1"/>
          </p:cNvPicPr>
          <p:nvPr/>
        </p:nvPicPr>
        <p:blipFill>
          <a:blip r:embed="rId7"/>
          <a:stretch>
            <a:fillRect/>
          </a:stretch>
        </p:blipFill>
        <p:spPr>
          <a:xfrm>
            <a:off x="9026013" y="2390367"/>
            <a:ext cx="2679290"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7070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8920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76254" y="2080908"/>
            <a:ext cx="8154961" cy="3947940"/>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unethical use of social media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resulted in the breach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 privacy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Reports in 2019, reveal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between the ages 8 and 11 years spend an average 13.5 hours weekly online and 18% of this age group are actively engaged on social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between ages 12 and 15 spend on average 20.5 hours online and 69% of this group are active social media users.</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BB657AC4-D90D-676F-E943-C8D18E30609B}"/>
              </a:ext>
            </a:extLst>
          </p:cNvPr>
          <p:cNvPicPr>
            <a:picLocks noChangeAspect="1"/>
          </p:cNvPicPr>
          <p:nvPr/>
        </p:nvPicPr>
        <p:blipFill>
          <a:blip r:embed="rId7"/>
          <a:stretch>
            <a:fillRect/>
          </a:stretch>
        </p:blipFill>
        <p:spPr>
          <a:xfrm>
            <a:off x="479169" y="2589175"/>
            <a:ext cx="2907067"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0256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1" y="2286186"/>
            <a:ext cx="728550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teenagers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represent the largest Internet user groups, for the most part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do not know how to protect their personal information on the Web and are the most vulnerable to cyber-crimes related to breaches of information privacy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026" name="Picture 2" descr="Is social media messing with children's morals?">
            <a:extLst>
              <a:ext uri="{FF2B5EF4-FFF2-40B4-BE49-F238E27FC236}">
                <a16:creationId xmlns:a16="http://schemas.microsoft.com/office/drawing/2014/main" id="{85C6184E-7346-46FC-CA8D-130828E626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77084" y="2463167"/>
            <a:ext cx="3171209" cy="29686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1938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27781" y="2080908"/>
            <a:ext cx="8154961" cy="332308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today’s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IT-configured society </a:t>
            </a: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Data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one of -if not the most-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valuable asset for most businesses/organizations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governments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 information via several means including invisible data gathering, marketing platforms and search engines such as Google.</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FF3CAC64-74BA-5E49-0DC4-C6F367718DA3}"/>
              </a:ext>
            </a:extLst>
          </p:cNvPr>
          <p:cNvPicPr>
            <a:picLocks noChangeAspect="1"/>
          </p:cNvPicPr>
          <p:nvPr/>
        </p:nvPicPr>
        <p:blipFill>
          <a:blip r:embed="rId7"/>
          <a:stretch>
            <a:fillRect/>
          </a:stretch>
        </p:blipFill>
        <p:spPr>
          <a:xfrm>
            <a:off x="9124335" y="2500312"/>
            <a:ext cx="2608140" cy="228799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10452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36304" y="2215049"/>
            <a:ext cx="8259551" cy="357860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can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attained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several source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 which can be fused using technology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develop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complete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profiles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information on social media is very accessible and can be of great value to individuals and organizations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reasons such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marketing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etc.; hence, data is retained by most companies for future use.</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ndParaRPr>
          </a:p>
        </p:txBody>
      </p:sp>
      <p:pic>
        <p:nvPicPr>
          <p:cNvPr id="11" name="Picture 10">
            <a:extLst>
              <a:ext uri="{FF2B5EF4-FFF2-40B4-BE49-F238E27FC236}">
                <a16:creationId xmlns:a16="http://schemas.microsoft.com/office/drawing/2014/main" id="{C31497F6-9F35-8D59-41F2-15F6051F3137}"/>
              </a:ext>
            </a:extLst>
          </p:cNvPr>
          <p:cNvPicPr>
            <a:picLocks noChangeAspect="1"/>
          </p:cNvPicPr>
          <p:nvPr/>
        </p:nvPicPr>
        <p:blipFill>
          <a:blip r:embed="rId7"/>
          <a:stretch>
            <a:fillRect/>
          </a:stretch>
        </p:blipFill>
        <p:spPr>
          <a:xfrm>
            <a:off x="458928" y="2522332"/>
            <a:ext cx="2886671" cy="226357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0991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76341" y="2126101"/>
            <a:ext cx="8054875"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intended to be guiding principles that if followed, could yield harmonious results and relationships. They seek to give answers to questions such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How should I be living?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How do I achieve the things that are deemed important such as knowledge and happiness or the acquisition of attractive things?” If one chooses happiness, the next question that needs to be answered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Whose happiness should it be; my own happiness or the happiness of others?</a:t>
            </a:r>
            <a:endParaRPr lang="en-US" sz="1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FEC12625-133A-D004-2014-C8B293DBF375}"/>
              </a:ext>
            </a:extLst>
          </p:cNvPr>
          <p:cNvPicPr>
            <a:picLocks noChangeAspect="1"/>
          </p:cNvPicPr>
          <p:nvPr/>
        </p:nvPicPr>
        <p:blipFill>
          <a:blip r:embed="rId7"/>
          <a:stretch>
            <a:fillRect/>
          </a:stretch>
        </p:blipFill>
        <p:spPr>
          <a:xfrm>
            <a:off x="425929" y="2750474"/>
            <a:ext cx="3342968" cy="2466124"/>
          </a:xfrm>
          <a:prstGeom prst="rect">
            <a:avLst/>
          </a:prstGeom>
        </p:spPr>
      </p:pic>
    </p:spTree>
    <p:custDataLst>
      <p:tags r:id="rId1"/>
    </p:custDataLst>
    <p:extLst>
      <p:ext uri="{BB962C8B-B14F-4D97-AF65-F5344CB8AC3E}">
        <p14:creationId xmlns:p14="http://schemas.microsoft.com/office/powerpoint/2010/main" val="286605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1338" y="2434021"/>
            <a:ext cx="8054875"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domain of social media, some of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questions that must be contemplated and ultimately answered are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Can this post be regarded as oversharing?</a:t>
            </a:r>
          </a:p>
          <a:p>
            <a:pPr algn="just">
              <a:lnSpc>
                <a:spcPct val="200000"/>
              </a:lnSpc>
            </a:pP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Has the information in this post been distorted in anyway?</a:t>
            </a:r>
          </a:p>
          <a:p>
            <a:pPr algn="just">
              <a:lnSpc>
                <a:spcPct val="200000"/>
              </a:lnSpc>
            </a:pP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impact will this post have on others?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2729C67C-0A58-C513-84E8-62E36D342D65}"/>
              </a:ext>
            </a:extLst>
          </p:cNvPr>
          <p:cNvPicPr>
            <a:picLocks noChangeAspect="1"/>
          </p:cNvPicPr>
          <p:nvPr/>
        </p:nvPicPr>
        <p:blipFill>
          <a:blip r:embed="rId7"/>
          <a:stretch>
            <a:fillRect/>
          </a:stretch>
        </p:blipFill>
        <p:spPr>
          <a:xfrm>
            <a:off x="8520719" y="2764178"/>
            <a:ext cx="3209163" cy="244823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284993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76341" y="2378033"/>
            <a:ext cx="805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previously mentioned, users within the ages 8–15 represent one of the largest social media user groups.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young persons within the 8–15 age range are still learning how to interact with the people around them and are deciding on the moral values that they will embrace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moral values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will help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dictate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how they will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world around them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8FAA6A01-1183-E314-69C1-055F940696C8}"/>
              </a:ext>
            </a:extLst>
          </p:cNvPr>
          <p:cNvPicPr>
            <a:picLocks noChangeAspect="1"/>
          </p:cNvPicPr>
          <p:nvPr/>
        </p:nvPicPr>
        <p:blipFill>
          <a:blip r:embed="rId7"/>
          <a:stretch>
            <a:fillRect/>
          </a:stretch>
        </p:blipFill>
        <p:spPr>
          <a:xfrm>
            <a:off x="570272" y="2657573"/>
            <a:ext cx="283412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5883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309" y="5992765"/>
            <a:ext cx="882855" cy="718458"/>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823"/>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33344" y="2087579"/>
            <a:ext cx="8269482"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guide our interactions are usually formulated from some moral principle taught to us by someone or a group of individuals including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guardians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religious groups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teachers.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just to name a few. Many 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Gen Y’s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Babies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newbies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yet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required to determine for themselves the level of responsibility they will display when using the varying social media platforms.</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3BAD4063-3D1D-5A94-8941-71F85B42DE79}"/>
              </a:ext>
            </a:extLst>
          </p:cNvPr>
          <p:cNvPicPr>
            <a:picLocks noChangeAspect="1"/>
          </p:cNvPicPr>
          <p:nvPr/>
        </p:nvPicPr>
        <p:blipFill>
          <a:blip r:embed="rId7"/>
          <a:stretch>
            <a:fillRect/>
          </a:stretch>
        </p:blipFill>
        <p:spPr>
          <a:xfrm>
            <a:off x="8832006" y="2433364"/>
            <a:ext cx="2891913"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9981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48348" y="2479172"/>
            <a:ext cx="805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includes considering the impact a post will have on their lives and/or the lives of other persons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must also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understand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when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join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network, they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joining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which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behavior must be exhibited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responsibility requires a much greater level of maturity than can be expected from them at that age.</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59FDEABF-5A67-FC84-FAAA-D4787061C95D}"/>
              </a:ext>
            </a:extLst>
          </p:cNvPr>
          <p:cNvPicPr>
            <a:picLocks noChangeAspect="1"/>
          </p:cNvPicPr>
          <p:nvPr/>
        </p:nvPicPr>
        <p:blipFill>
          <a:blip r:embed="rId7"/>
          <a:stretch>
            <a:fillRect/>
          </a:stretch>
        </p:blipFill>
        <p:spPr>
          <a:xfrm>
            <a:off x="528421" y="2890684"/>
            <a:ext cx="3109513" cy="2475694"/>
          </a:xfrm>
          <a:prstGeom prst="rect">
            <a:avLst/>
          </a:prstGeom>
        </p:spPr>
      </p:pic>
    </p:spTree>
    <p:custDataLst>
      <p:tags r:id="rId1"/>
    </p:custDataLst>
    <p:extLst>
      <p:ext uri="{BB962C8B-B14F-4D97-AF65-F5344CB8AC3E}">
        <p14:creationId xmlns:p14="http://schemas.microsoft.com/office/powerpoint/2010/main" val="52871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76341" y="2380878"/>
            <a:ext cx="8026883"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 even the smallest details of their lives from the moment they wake up to when they go to bed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will openly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location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they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eat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every meal or details about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activities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typically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considered private and personal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will also share likes and dislikes, thoughts and emotional states and for the most part this has become an accepted norm.</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63705589-DB69-9DB2-2F94-F763ED693D06}"/>
              </a:ext>
            </a:extLst>
          </p:cNvPr>
          <p:cNvPicPr>
            <a:picLocks noChangeAspect="1"/>
          </p:cNvPicPr>
          <p:nvPr/>
        </p:nvPicPr>
        <p:blipFill>
          <a:blip r:embed="rId7"/>
          <a:stretch>
            <a:fillRect/>
          </a:stretch>
        </p:blipFill>
        <p:spPr>
          <a:xfrm>
            <a:off x="543211" y="2585828"/>
            <a:ext cx="2890683" cy="292248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89469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48348" y="2146374"/>
            <a:ext cx="8054875"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risks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arise that are often not considered but can have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serious 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scale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 which social media creates information and makes it available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—almost instantaneously—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scale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added to the fact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once something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posted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really no way of truly removing it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should prompt individuals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think of the possible impact a post can have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87876D42-4631-D51C-1975-263D7EFA140A}"/>
              </a:ext>
            </a:extLst>
          </p:cNvPr>
          <p:cNvPicPr>
            <a:picLocks noChangeAspect="1"/>
          </p:cNvPicPr>
          <p:nvPr/>
        </p:nvPicPr>
        <p:blipFill>
          <a:blip r:embed="rId7"/>
          <a:stretch>
            <a:fillRect/>
          </a:stretch>
        </p:blipFill>
        <p:spPr>
          <a:xfrm>
            <a:off x="599768" y="2853484"/>
            <a:ext cx="2879128" cy="221569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58402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9959" y="2465254"/>
            <a:ext cx="7737634" cy="1670394"/>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Unfortunately, more often than not, posts are made without any thought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far-reaching impact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can have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lives of the person posting or others that may be implicated by the post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7" name="Picture 16">
            <a:extLst>
              <a:ext uri="{FF2B5EF4-FFF2-40B4-BE49-F238E27FC236}">
                <a16:creationId xmlns:a16="http://schemas.microsoft.com/office/drawing/2014/main" id="{A6C8F915-2B3A-C2F7-914B-CE7C1FFBD232}"/>
              </a:ext>
            </a:extLst>
          </p:cNvPr>
          <p:cNvPicPr>
            <a:picLocks noChangeAspect="1"/>
          </p:cNvPicPr>
          <p:nvPr/>
        </p:nvPicPr>
        <p:blipFill>
          <a:blip r:embed="rId7"/>
          <a:stretch>
            <a:fillRect/>
          </a:stretch>
        </p:blipFill>
        <p:spPr>
          <a:xfrm>
            <a:off x="8471654" y="2257730"/>
            <a:ext cx="3294943" cy="3083894"/>
          </a:xfrm>
          <a:prstGeom prst="rect">
            <a:avLst/>
          </a:prstGeom>
        </p:spPr>
      </p:pic>
    </p:spTree>
    <p:custDataLst>
      <p:tags r:id="rId1"/>
    </p:custDataLst>
    <p:extLst>
      <p:ext uri="{BB962C8B-B14F-4D97-AF65-F5344CB8AC3E}">
        <p14:creationId xmlns:p14="http://schemas.microsoft.com/office/powerpoint/2010/main" val="295662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9959" y="2465254"/>
            <a:ext cx="7737634"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use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modern-day technology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brought several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benefits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is no different and chief amongst its benefit is the ability to stay connected easily and quickly as well as build relationships with people with similar interests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with all technology, there are several challenges that can make the use of social media off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putting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unpleasant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20" name="Picture 19">
            <a:extLst>
              <a:ext uri="{FF2B5EF4-FFF2-40B4-BE49-F238E27FC236}">
                <a16:creationId xmlns:a16="http://schemas.microsoft.com/office/drawing/2014/main" id="{C4FEA665-076F-C4C8-9F3D-ACD937944692}"/>
              </a:ext>
            </a:extLst>
          </p:cNvPr>
          <p:cNvPicPr>
            <a:picLocks noChangeAspect="1"/>
          </p:cNvPicPr>
          <p:nvPr/>
        </p:nvPicPr>
        <p:blipFill>
          <a:blip r:embed="rId7"/>
          <a:stretch>
            <a:fillRect/>
          </a:stretch>
        </p:blipFill>
        <p:spPr>
          <a:xfrm>
            <a:off x="8750961" y="2678749"/>
            <a:ext cx="2662541" cy="2508223"/>
          </a:xfrm>
          <a:prstGeom prst="rect">
            <a:avLst/>
          </a:prstGeom>
        </p:spPr>
      </p:pic>
    </p:spTree>
    <p:custDataLst>
      <p:tags r:id="rId1"/>
    </p:custDataLst>
    <p:extLst>
      <p:ext uri="{BB962C8B-B14F-4D97-AF65-F5344CB8AC3E}">
        <p14:creationId xmlns:p14="http://schemas.microsoft.com/office/powerpoint/2010/main" val="55214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51426" y="2465254"/>
            <a:ext cx="773763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of these challenges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appear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minor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they can have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far reaching effects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into the lives of the users of social media, and it is therefore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advised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care be taken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minimize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associated with the use of social media.</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9" name="Picture 18">
            <a:extLst>
              <a:ext uri="{FF2B5EF4-FFF2-40B4-BE49-F238E27FC236}">
                <a16:creationId xmlns:a16="http://schemas.microsoft.com/office/drawing/2014/main" id="{EE4541B8-D242-57DF-CB58-4FD0E77D9933}"/>
              </a:ext>
            </a:extLst>
          </p:cNvPr>
          <p:cNvPicPr>
            <a:picLocks noChangeAspect="1"/>
          </p:cNvPicPr>
          <p:nvPr/>
        </p:nvPicPr>
        <p:blipFill>
          <a:blip r:embed="rId7"/>
          <a:stretch>
            <a:fillRect/>
          </a:stretch>
        </p:blipFill>
        <p:spPr>
          <a:xfrm>
            <a:off x="644898" y="2119453"/>
            <a:ext cx="2792244" cy="288027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3518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90463" y="2288274"/>
            <a:ext cx="8211086" cy="339394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major challenge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with the use of social media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Oversharing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because when persons share on social media, they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 to share as much as is possible which is often times too much</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persons are out and about doing exciting things, it is natural to want to share this with the world as many users will post a few times a day when they head to lunch, visit a museum, go out to dinner or other places of interest.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530E820E-8AEB-9C35-D3BC-17CDA093EF8F}"/>
              </a:ext>
            </a:extLst>
          </p:cNvPr>
          <p:cNvPicPr>
            <a:picLocks noChangeAspect="1"/>
          </p:cNvPicPr>
          <p:nvPr/>
        </p:nvPicPr>
        <p:blipFill>
          <a:blip r:embed="rId7"/>
          <a:stretch>
            <a:fillRect/>
          </a:stretch>
        </p:blipFill>
        <p:spPr>
          <a:xfrm>
            <a:off x="8898783" y="2496123"/>
            <a:ext cx="2930747" cy="2821106"/>
          </a:xfrm>
          <a:prstGeom prst="rect">
            <a:avLst/>
          </a:prstGeom>
        </p:spPr>
      </p:pic>
    </p:spTree>
    <p:custDataLst>
      <p:tags r:id="rId1"/>
    </p:custDataLst>
    <p:extLst>
      <p:ext uri="{BB962C8B-B14F-4D97-AF65-F5344CB8AC3E}">
        <p14:creationId xmlns:p14="http://schemas.microsoft.com/office/powerpoint/2010/main" val="9262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49743" y="2465254"/>
            <a:ext cx="7737634"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this all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seems relatively harmless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using location-based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services which pinpoint users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surprising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in real time,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 place themselves in danger of laying out a pattern of movement that can be easily traced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6" name="Picture 15">
            <a:extLst>
              <a:ext uri="{FF2B5EF4-FFF2-40B4-BE49-F238E27FC236}">
                <a16:creationId xmlns:a16="http://schemas.microsoft.com/office/drawing/2014/main" id="{33792EEF-F237-7A0B-A221-01AED8F6C35B}"/>
              </a:ext>
            </a:extLst>
          </p:cNvPr>
          <p:cNvPicPr>
            <a:picLocks noChangeAspect="1"/>
          </p:cNvPicPr>
          <p:nvPr/>
        </p:nvPicPr>
        <p:blipFill>
          <a:blip r:embed="rId7"/>
          <a:stretch>
            <a:fillRect/>
          </a:stretch>
        </p:blipFill>
        <p:spPr>
          <a:xfrm>
            <a:off x="560190" y="2182087"/>
            <a:ext cx="3059976" cy="281946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0547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29791" y="2317773"/>
            <a:ext cx="7737634"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this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seems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like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issue it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stems from an ethical dilemma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Am I sharing too much?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Oversharing can also lead to damage of user’s reputation especially if the intent is to leverage the platform for business. </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93E754D8-C96A-F629-A8DA-EFBB9A5DD496}"/>
              </a:ext>
            </a:extLst>
          </p:cNvPr>
          <p:cNvPicPr>
            <a:picLocks noChangeAspect="1"/>
          </p:cNvPicPr>
          <p:nvPr/>
        </p:nvPicPr>
        <p:blipFill>
          <a:blip r:embed="rId7"/>
          <a:stretch>
            <a:fillRect/>
          </a:stretch>
        </p:blipFill>
        <p:spPr>
          <a:xfrm>
            <a:off x="8666602" y="2678749"/>
            <a:ext cx="2995607" cy="250822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51113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9959" y="2465254"/>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 users of social 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often encounter is that they have no way 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authenticating content before 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becomes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problematic</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content paints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establishments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negatively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Often times content is shared with them by friends, family and colleagues. </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D51BB874-CFBC-F72C-7905-9DA7744D55AC}"/>
              </a:ext>
            </a:extLst>
          </p:cNvPr>
          <p:cNvPicPr>
            <a:picLocks noChangeAspect="1"/>
          </p:cNvPicPr>
          <p:nvPr/>
        </p:nvPicPr>
        <p:blipFill>
          <a:blip r:embed="rId7"/>
          <a:stretch>
            <a:fillRect/>
          </a:stretch>
        </p:blipFill>
        <p:spPr>
          <a:xfrm>
            <a:off x="8794660" y="2590556"/>
            <a:ext cx="2887951" cy="2778389"/>
          </a:xfrm>
          <a:prstGeom prst="rect">
            <a:avLst/>
          </a:prstGeom>
        </p:spPr>
      </p:pic>
    </p:spTree>
    <p:custDataLst>
      <p:tags r:id="rId1"/>
    </p:custDataLst>
    <p:extLst>
      <p:ext uri="{BB962C8B-B14F-4D97-AF65-F5344CB8AC3E}">
        <p14:creationId xmlns:p14="http://schemas.microsoft.com/office/powerpoint/2010/main" val="1584586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80400" y="2160456"/>
            <a:ext cx="7775811"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unauthenticated content is then reshared without any thought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sometimes this content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have been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maliciously altered so the user unknowingly participates in maligning others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Even if the content is not altered the fact that the content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paints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someone or something in a bad light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send off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warning bells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as to whether or not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right to share the content which is the underlying principle of ethical behavior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89CE7A76-5296-4F93-F61E-69B56EBA691C}"/>
              </a:ext>
            </a:extLst>
          </p:cNvPr>
          <p:cNvPicPr>
            <a:picLocks noChangeAspect="1"/>
          </p:cNvPicPr>
          <p:nvPr/>
        </p:nvPicPr>
        <p:blipFill>
          <a:blip r:embed="rId7"/>
          <a:stretch>
            <a:fillRect/>
          </a:stretch>
        </p:blipFill>
        <p:spPr>
          <a:xfrm>
            <a:off x="610088" y="2378138"/>
            <a:ext cx="3123983" cy="286920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85051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065" y="5899354"/>
            <a:ext cx="940100" cy="793036"/>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50605" y="2052302"/>
            <a:ext cx="8465575"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Online, the multiplicity of sources involved in the dissemination of contents, their possible anonymity, the absence of standards for information quality, the ease in manipulating and altering the information, the lack of clarity of the context, and the presence of many potential targets of credibility evaluation (i.e., the content, the source, and the medium), make urgent the need of developing systems for helping users in automatically assess credibility of information and information sources.</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7" y="-198407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449727"/>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B5F9A8C7-6F41-3CF3-6E85-1D55F3A47401}"/>
              </a:ext>
            </a:extLst>
          </p:cNvPr>
          <p:cNvPicPr>
            <a:picLocks noChangeAspect="1"/>
          </p:cNvPicPr>
          <p:nvPr/>
        </p:nvPicPr>
        <p:blipFill rotWithShape="1">
          <a:blip r:embed="rId7"/>
          <a:srcRect b="9364"/>
          <a:stretch/>
        </p:blipFill>
        <p:spPr>
          <a:xfrm>
            <a:off x="9328202" y="2545287"/>
            <a:ext cx="2342689" cy="24172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2147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9959" y="2563581"/>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Web</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characterized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multiple social applications, which have been developed to address different aims and in different contexts,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solutions that have been proposed to address the credibility assessment issue in Social Media change depending on the considered scenario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154826A9-3422-6D82-6822-9ABAD9C68FE2}"/>
              </a:ext>
            </a:extLst>
          </p:cNvPr>
          <p:cNvPicPr>
            <a:picLocks noChangeAspect="1"/>
          </p:cNvPicPr>
          <p:nvPr/>
        </p:nvPicPr>
        <p:blipFill>
          <a:blip r:embed="rId7"/>
          <a:stretch>
            <a:fillRect/>
          </a:stretch>
        </p:blipFill>
        <p:spPr>
          <a:xfrm>
            <a:off x="8575005" y="2577780"/>
            <a:ext cx="3111909"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1659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04 – LECTURE 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latin typeface="+mj-lt"/>
              </a:rPr>
              <a:t>Slow/Fair Technology</a:t>
            </a:r>
          </a:p>
        </p:txBody>
      </p:sp>
    </p:spTree>
    <p:extLst>
      <p:ext uri="{BB962C8B-B14F-4D97-AF65-F5344CB8AC3E}">
        <p14:creationId xmlns:p14="http://schemas.microsoft.com/office/powerpoint/2010/main" val="20139427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441306" y="1234230"/>
            <a:ext cx="7737634" cy="4449744"/>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Why do we need Slow/Fair Technology?</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usual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spread around equally despite a kinship to the notion of equity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more lasting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beauty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cannot be defined out of context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you know it only when you see it, and by then it is often gone.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Dynamic systems such as schoolyards, the Internet economy or human immunology are not conducive environments, and this means the technology sector has to work a little bit harder to do what is fair.</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D97B5352-1662-5B36-2BD3-7916D75D8D8D}"/>
              </a:ext>
            </a:extLst>
          </p:cNvPr>
          <p:cNvPicPr>
            <a:picLocks noChangeAspect="1"/>
          </p:cNvPicPr>
          <p:nvPr/>
        </p:nvPicPr>
        <p:blipFill>
          <a:blip r:embed="rId7"/>
          <a:stretch>
            <a:fillRect/>
          </a:stretch>
        </p:blipFill>
        <p:spPr>
          <a:xfrm>
            <a:off x="8568289" y="1641221"/>
            <a:ext cx="3045875" cy="3273135"/>
          </a:xfrm>
          <a:prstGeom prst="rect">
            <a:avLst/>
          </a:prstGeom>
        </p:spPr>
      </p:pic>
    </p:spTree>
    <p:custDataLst>
      <p:tags r:id="rId1"/>
    </p:custDataLst>
    <p:extLst>
      <p:ext uri="{BB962C8B-B14F-4D97-AF65-F5344CB8AC3E}">
        <p14:creationId xmlns:p14="http://schemas.microsoft.com/office/powerpoint/2010/main" val="250439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3941589" y="1968849"/>
            <a:ext cx="773763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Add to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human body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need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take into</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account human wellbeing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planet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stakeholders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interests in decision making, all suggest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paradigm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Slow Tech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design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systems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4AA97FAD-1C57-16AC-AA3D-1D626D04A4A6}"/>
              </a:ext>
            </a:extLst>
          </p:cNvPr>
          <p:cNvPicPr>
            <a:picLocks noChangeAspect="1"/>
          </p:cNvPicPr>
          <p:nvPr/>
        </p:nvPicPr>
        <p:blipFill>
          <a:blip r:embed="rId7"/>
          <a:stretch>
            <a:fillRect/>
          </a:stretch>
        </p:blipFill>
        <p:spPr>
          <a:xfrm>
            <a:off x="504401" y="2330245"/>
            <a:ext cx="318421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726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490464" y="1373873"/>
            <a:ext cx="7737634" cy="455419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Slow/Fair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 be seen as technology that is slow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 or message that enables people to reflect, stand back, and consider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opportunity that it provides for human reflection and intervention and action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has a growing importance in supporting this striving – or quest – for ethical ICT.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A04D741B-9EA0-34B7-5BC7-E19D49DCFE12}"/>
              </a:ext>
            </a:extLst>
          </p:cNvPr>
          <p:cNvPicPr>
            <a:picLocks noChangeAspect="1"/>
          </p:cNvPicPr>
          <p:nvPr/>
        </p:nvPicPr>
        <p:blipFill>
          <a:blip r:embed="rId7"/>
          <a:stretch>
            <a:fillRect/>
          </a:stretch>
        </p:blipFill>
        <p:spPr>
          <a:xfrm>
            <a:off x="8617444" y="2045627"/>
            <a:ext cx="3113588" cy="28687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0685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3941589" y="2160454"/>
            <a:ext cx="7737634"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Dutch electronics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manufacturer and social enterprise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produces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smartphones with the goal of having a lower environmental footprint and better social impact than is common in the industry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particular,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company aims to minimize the use of conflict minerals in its devices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maintain fair </a:t>
            </a:r>
            <a:r>
              <a:rPr lang="en-GB"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labor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conditions for its workforce and suppliers, and allow users to maintain their own devices.</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8" name="Picture 17">
            <a:extLst>
              <a:ext uri="{FF2B5EF4-FFF2-40B4-BE49-F238E27FC236}">
                <a16:creationId xmlns:a16="http://schemas.microsoft.com/office/drawing/2014/main" id="{7BF97CC2-3700-0C2D-2583-C42F22107454}"/>
              </a:ext>
            </a:extLst>
          </p:cNvPr>
          <p:cNvPicPr>
            <a:picLocks noChangeAspect="1"/>
          </p:cNvPicPr>
          <p:nvPr/>
        </p:nvPicPr>
        <p:blipFill>
          <a:blip r:embed="rId7"/>
          <a:stretch>
            <a:fillRect/>
          </a:stretch>
        </p:blipFill>
        <p:spPr>
          <a:xfrm>
            <a:off x="689408" y="2385530"/>
            <a:ext cx="2839065" cy="3293960"/>
          </a:xfrm>
          <a:prstGeom prst="rect">
            <a:avLst/>
          </a:prstGeom>
        </p:spPr>
      </p:pic>
    </p:spTree>
    <p:custDataLst>
      <p:tags r:id="rId1"/>
    </p:custDataLst>
    <p:extLst>
      <p:ext uri="{BB962C8B-B14F-4D97-AF65-F5344CB8AC3E}">
        <p14:creationId xmlns:p14="http://schemas.microsoft.com/office/powerpoint/2010/main" val="388518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561" y="5885237"/>
            <a:ext cx="930268" cy="777656"/>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209615"/>
            <a:ext cx="7737634" cy="367562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company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was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founded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2013</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 social enterprise with the support of the </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Waag</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Society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is based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Amsterdam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Netherlands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of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2022</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company's most recent model is the Fairphone 4, a modular smartphone which supports 5G connectivity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has dual 48MP cameras with optical image stabilization, an IP54 rating and MIL810G drop test certification</a:t>
            </a: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only sold in Europe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26" name="Picture 25">
            <a:extLst>
              <a:ext uri="{FF2B5EF4-FFF2-40B4-BE49-F238E27FC236}">
                <a16:creationId xmlns:a16="http://schemas.microsoft.com/office/drawing/2014/main" id="{ED7100A1-2395-EF68-C0DE-562A45BC0778}"/>
              </a:ext>
            </a:extLst>
          </p:cNvPr>
          <p:cNvPicPr>
            <a:picLocks noChangeAspect="1"/>
          </p:cNvPicPr>
          <p:nvPr/>
        </p:nvPicPr>
        <p:blipFill>
          <a:blip r:embed="rId7"/>
          <a:stretch>
            <a:fillRect/>
          </a:stretch>
        </p:blipFill>
        <p:spPr>
          <a:xfrm>
            <a:off x="8646938" y="2636007"/>
            <a:ext cx="3025103" cy="24765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44588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465254"/>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purpose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modularity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make the phone easily repairable and customisable by the user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therefore longer-lasting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According to the company</a:t>
            </a:r>
            <a:r>
              <a:rPr lang="en-GB" b="1" u="sng"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 the lifespan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phone by two years reduces CO₂ emissions by 30%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9" name="Picture 18">
            <a:extLst>
              <a:ext uri="{FF2B5EF4-FFF2-40B4-BE49-F238E27FC236}">
                <a16:creationId xmlns:a16="http://schemas.microsoft.com/office/drawing/2014/main" id="{B05597AB-474C-F820-77BC-3F4AC7ADFC96}"/>
              </a:ext>
            </a:extLst>
          </p:cNvPr>
          <p:cNvPicPr>
            <a:picLocks noChangeAspect="1"/>
          </p:cNvPicPr>
          <p:nvPr/>
        </p:nvPicPr>
        <p:blipFill>
          <a:blip r:embed="rId7"/>
          <a:stretch>
            <a:fillRect/>
          </a:stretch>
        </p:blipFill>
        <p:spPr>
          <a:xfrm>
            <a:off x="8646938" y="2649253"/>
            <a:ext cx="2915798" cy="250822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968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563574"/>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Fairphone,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environmentally friendly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 major improvement on its last handset, the Fairphone 4 is a solid all-round pick for a mid-range handset. It is also the clear choice right now for anyone after a sustainable handset that will last through the falls, accidental drops and years of usage.</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0781611F-42EB-5502-6073-8D0F074191BE}"/>
              </a:ext>
            </a:extLst>
          </p:cNvPr>
          <p:cNvPicPr>
            <a:picLocks noChangeAspect="1"/>
          </p:cNvPicPr>
          <p:nvPr/>
        </p:nvPicPr>
        <p:blipFill>
          <a:blip r:embed="rId7"/>
          <a:stretch>
            <a:fillRect/>
          </a:stretch>
        </p:blipFill>
        <p:spPr>
          <a:xfrm>
            <a:off x="8775340" y="2587108"/>
            <a:ext cx="2553928"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22437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05661" y="2221375"/>
            <a:ext cx="8238931" cy="2800767"/>
          </a:xfrm>
          <a:prstGeom prst="rect">
            <a:avLst/>
          </a:prstGeom>
        </p:spPr>
        <p:txBody>
          <a:bodyPr wrap="square">
            <a:spAutoFit/>
          </a:bodyPr>
          <a:lstStyle/>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Friendship online? Initial considerations</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Paradox and social media</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Ethics and social media.</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Ethical challenges with social media use.</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Slow/Fair Technology</a:t>
            </a:r>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Fairphone as a type of slow/fair Technology.</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3EB5454-B358-E16B-E9E4-DFDC5F937170}"/>
              </a:ext>
            </a:extLst>
          </p:cNvPr>
          <p:cNvPicPr>
            <a:picLocks noChangeAspect="1"/>
          </p:cNvPicPr>
          <p:nvPr/>
        </p:nvPicPr>
        <p:blipFill>
          <a:blip r:embed="rId7"/>
          <a:stretch>
            <a:fillRect/>
          </a:stretch>
        </p:blipFill>
        <p:spPr>
          <a:xfrm>
            <a:off x="8819533" y="2085121"/>
            <a:ext cx="2635045" cy="2709535"/>
          </a:xfrm>
          <a:prstGeom prst="rect">
            <a:avLst/>
          </a:prstGeom>
        </p:spPr>
      </p:pic>
    </p:spTree>
    <p:custDataLst>
      <p:tags r:id="rId1"/>
    </p:custDataLst>
    <p:extLst>
      <p:ext uri="{BB962C8B-B14F-4D97-AF65-F5344CB8AC3E}">
        <p14:creationId xmlns:p14="http://schemas.microsoft.com/office/powerpoint/2010/main" val="242091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1.8"/>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1.8|2.2"/>
</p:tagLst>
</file>

<file path=ppt/tags/tag8.xml><?xml version="1.0" encoding="utf-8"?>
<p:tagLst xmlns:a="http://schemas.openxmlformats.org/drawingml/2006/main" xmlns:r="http://schemas.openxmlformats.org/officeDocument/2006/relationships" xmlns:p="http://schemas.openxmlformats.org/presentationml/2006/main">
  <p:tag name="TIMING" val="|1.7|2.4"/>
</p:tagLst>
</file>

<file path=ppt/tags/tag9.xml><?xml version="1.0" encoding="utf-8"?>
<p:tagLst xmlns:a="http://schemas.openxmlformats.org/drawingml/2006/main" xmlns:r="http://schemas.openxmlformats.org/officeDocument/2006/relationships" xmlns:p="http://schemas.openxmlformats.org/presentationml/2006/main">
  <p:tag name="TIMING" val="|1.2|1.9"/>
</p:tagLst>
</file>

<file path=ppt/tags/tag10.xml><?xml version="1.0" encoding="utf-8"?>
<p:tagLst xmlns:a="http://schemas.openxmlformats.org/drawingml/2006/main" xmlns:r="http://schemas.openxmlformats.org/officeDocument/2006/relationships" xmlns:p="http://schemas.openxmlformats.org/presentationml/2006/main">
  <p:tag name="TIMING" val="|0.5|1.4"/>
</p:tagLst>
</file>

<file path=ppt/tags/tag11.xml><?xml version="1.0" encoding="utf-8"?>
<p:tagLst xmlns:a="http://schemas.openxmlformats.org/drawingml/2006/main" xmlns:r="http://schemas.openxmlformats.org/officeDocument/2006/relationships" xmlns:p="http://schemas.openxmlformats.org/presentationml/2006/main">
  <p:tag name="TIMING" val="|0.7|2.2"/>
</p:tagLst>
</file>

<file path=ppt/tags/tag12.xml><?xml version="1.0" encoding="utf-8"?>
<p:tagLst xmlns:a="http://schemas.openxmlformats.org/drawingml/2006/main" xmlns:r="http://schemas.openxmlformats.org/officeDocument/2006/relationships" xmlns:p="http://schemas.openxmlformats.org/presentationml/2006/main">
  <p:tag name="TIMING" val="|0.9|3.9"/>
</p:tagLst>
</file>

<file path=ppt/tags/tag13.xml><?xml version="1.0" encoding="utf-8"?>
<p:tagLst xmlns:a="http://schemas.openxmlformats.org/drawingml/2006/main" xmlns:r="http://schemas.openxmlformats.org/officeDocument/2006/relationships" xmlns:p="http://schemas.openxmlformats.org/presentationml/2006/main">
  <p:tag name="TIMING" val="|0.7|1.3"/>
</p:tagLst>
</file>

<file path=ppt/tags/tag14.xml><?xml version="1.0" encoding="utf-8"?>
<p:tagLst xmlns:a="http://schemas.openxmlformats.org/drawingml/2006/main" xmlns:r="http://schemas.openxmlformats.org/officeDocument/2006/relationships" xmlns:p="http://schemas.openxmlformats.org/presentationml/2006/main">
  <p:tag name="TIMING" val="|0.9|3.9"/>
</p:tagLst>
</file>

<file path=ppt/tags/tag15.xml><?xml version="1.0" encoding="utf-8"?>
<p:tagLst xmlns:a="http://schemas.openxmlformats.org/drawingml/2006/main" xmlns:r="http://schemas.openxmlformats.org/officeDocument/2006/relationships" xmlns:p="http://schemas.openxmlformats.org/presentationml/2006/main">
  <p:tag name="TIMING" val="|0.5|1.1"/>
</p:tagLst>
</file>

<file path=ppt/tags/tag16.xml><?xml version="1.0" encoding="utf-8"?>
<p:tagLst xmlns:a="http://schemas.openxmlformats.org/drawingml/2006/main" xmlns:r="http://schemas.openxmlformats.org/officeDocument/2006/relationships" xmlns:p="http://schemas.openxmlformats.org/presentationml/2006/main">
  <p:tag name="TIMING" val="|0.8|1"/>
</p:tagLst>
</file>

<file path=ppt/tags/tag17.xml><?xml version="1.0" encoding="utf-8"?>
<p:tagLst xmlns:a="http://schemas.openxmlformats.org/drawingml/2006/main" xmlns:r="http://schemas.openxmlformats.org/officeDocument/2006/relationships" xmlns:p="http://schemas.openxmlformats.org/presentationml/2006/main">
  <p:tag name="TIMING" val="|1.2|2.2"/>
</p:tagLst>
</file>

<file path=ppt/tags/tag18.xml><?xml version="1.0" encoding="utf-8"?>
<p:tagLst xmlns:a="http://schemas.openxmlformats.org/drawingml/2006/main" xmlns:r="http://schemas.openxmlformats.org/officeDocument/2006/relationships" xmlns:p="http://schemas.openxmlformats.org/presentationml/2006/main">
  <p:tag name="TIMING" val="|2.3|2.9"/>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1.9"/>
</p:tagLst>
</file>

<file path=ppt/tags/tag21.xml><?xml version="1.0" encoding="utf-8"?>
<p:tagLst xmlns:a="http://schemas.openxmlformats.org/drawingml/2006/main" xmlns:r="http://schemas.openxmlformats.org/officeDocument/2006/relationships" xmlns:p="http://schemas.openxmlformats.org/presentationml/2006/main">
  <p:tag name="TIMING" val="|1.1|1.3"/>
</p:tagLst>
</file>

<file path=ppt/tags/tag22.xml><?xml version="1.0" encoding="utf-8"?>
<p:tagLst xmlns:a="http://schemas.openxmlformats.org/drawingml/2006/main" xmlns:r="http://schemas.openxmlformats.org/officeDocument/2006/relationships" xmlns:p="http://schemas.openxmlformats.org/presentationml/2006/main">
  <p:tag name="TIMING" val="|0.4|2.5"/>
</p:tagLst>
</file>

<file path=ppt/tags/tag23.xml><?xml version="1.0" encoding="utf-8"?>
<p:tagLst xmlns:a="http://schemas.openxmlformats.org/drawingml/2006/main" xmlns:r="http://schemas.openxmlformats.org/officeDocument/2006/relationships" xmlns:p="http://schemas.openxmlformats.org/presentationml/2006/main">
  <p:tag name="TIMING" val="|0.4|1.8"/>
</p:tagLst>
</file>

<file path=ppt/tags/tag24.xml><?xml version="1.0" encoding="utf-8"?>
<p:tagLst xmlns:a="http://schemas.openxmlformats.org/drawingml/2006/main" xmlns:r="http://schemas.openxmlformats.org/officeDocument/2006/relationships" xmlns:p="http://schemas.openxmlformats.org/presentationml/2006/main">
  <p:tag name="TIMING" val="|0.4|1.3"/>
</p:tagLst>
</file>

<file path=ppt/tags/tag25.xml><?xml version="1.0" encoding="utf-8"?>
<p:tagLst xmlns:a="http://schemas.openxmlformats.org/drawingml/2006/main" xmlns:r="http://schemas.openxmlformats.org/officeDocument/2006/relationships" xmlns:p="http://schemas.openxmlformats.org/presentationml/2006/main">
  <p:tag name="TIMING" val="|1.6|4.3"/>
</p:tagLst>
</file>

<file path=ppt/tags/tag26.xml><?xml version="1.0" encoding="utf-8"?>
<p:tagLst xmlns:a="http://schemas.openxmlformats.org/drawingml/2006/main" xmlns:r="http://schemas.openxmlformats.org/officeDocument/2006/relationships" xmlns:p="http://schemas.openxmlformats.org/presentationml/2006/main">
  <p:tag name="TIMING" val="|1.3|2"/>
</p:tagLst>
</file>

<file path=ppt/tags/tag27.xml><?xml version="1.0" encoding="utf-8"?>
<p:tagLst xmlns:a="http://schemas.openxmlformats.org/drawingml/2006/main" xmlns:r="http://schemas.openxmlformats.org/officeDocument/2006/relationships" xmlns:p="http://schemas.openxmlformats.org/presentationml/2006/main">
  <p:tag name="TIMING" val="|1.1|2.1"/>
</p:tagLst>
</file>

<file path=ppt/tags/tag28.xml><?xml version="1.0" encoding="utf-8"?>
<p:tagLst xmlns:a="http://schemas.openxmlformats.org/drawingml/2006/main" xmlns:r="http://schemas.openxmlformats.org/officeDocument/2006/relationships" xmlns:p="http://schemas.openxmlformats.org/presentationml/2006/main">
  <p:tag name="TIMING" val="|1|2.5"/>
</p:tagLst>
</file>

<file path=ppt/tags/tag29.xml><?xml version="1.0" encoding="utf-8"?>
<p:tagLst xmlns:a="http://schemas.openxmlformats.org/drawingml/2006/main" xmlns:r="http://schemas.openxmlformats.org/officeDocument/2006/relationships" xmlns:p="http://schemas.openxmlformats.org/presentationml/2006/main">
  <p:tag name="TIMING" val="|1.3|2.2"/>
</p:tagLst>
</file>

<file path=ppt/tags/tag30.xml><?xml version="1.0" encoding="utf-8"?>
<p:tagLst xmlns:a="http://schemas.openxmlformats.org/drawingml/2006/main" xmlns:r="http://schemas.openxmlformats.org/officeDocument/2006/relationships" xmlns:p="http://schemas.openxmlformats.org/presentationml/2006/main">
  <p:tag name="TIMING" val="|0.7|1.8"/>
</p:tagLst>
</file>

<file path=ppt/tags/tag31.xml><?xml version="1.0" encoding="utf-8"?>
<p:tagLst xmlns:a="http://schemas.openxmlformats.org/drawingml/2006/main" xmlns:r="http://schemas.openxmlformats.org/officeDocument/2006/relationships" xmlns:p="http://schemas.openxmlformats.org/presentationml/2006/main">
  <p:tag name="TIMING" val="|0.9|4.2"/>
</p:tagLst>
</file>

<file path=ppt/tags/tag32.xml><?xml version="1.0" encoding="utf-8"?>
<p:tagLst xmlns:a="http://schemas.openxmlformats.org/drawingml/2006/main" xmlns:r="http://schemas.openxmlformats.org/officeDocument/2006/relationships" xmlns:p="http://schemas.openxmlformats.org/presentationml/2006/main">
  <p:tag name="TIMING" val="|2.1|2.9"/>
</p:tagLst>
</file>

<file path=ppt/tags/tag33.xml><?xml version="1.0" encoding="utf-8"?>
<p:tagLst xmlns:a="http://schemas.openxmlformats.org/drawingml/2006/main" xmlns:r="http://schemas.openxmlformats.org/officeDocument/2006/relationships" xmlns:p="http://schemas.openxmlformats.org/presentationml/2006/main">
  <p:tag name="TIMING" val="|1|2"/>
</p:tagLst>
</file>

<file path=ppt/tags/tag34.xml><?xml version="1.0" encoding="utf-8"?>
<p:tagLst xmlns:a="http://schemas.openxmlformats.org/drawingml/2006/main" xmlns:r="http://schemas.openxmlformats.org/officeDocument/2006/relationships" xmlns:p="http://schemas.openxmlformats.org/presentationml/2006/main">
  <p:tag name="TIMING" val="|1.1|4.5"/>
</p:tagLst>
</file>

<file path=ppt/tags/tag35.xml><?xml version="1.0" encoding="utf-8"?>
<p:tagLst xmlns:a="http://schemas.openxmlformats.org/drawingml/2006/main" xmlns:r="http://schemas.openxmlformats.org/officeDocument/2006/relationships" xmlns:p="http://schemas.openxmlformats.org/presentationml/2006/main">
  <p:tag name="TIMING" val="|0.8|1.6"/>
</p:tagLst>
</file>

<file path=ppt/tags/tag36.xml><?xml version="1.0" encoding="utf-8"?>
<p:tagLst xmlns:a="http://schemas.openxmlformats.org/drawingml/2006/main" xmlns:r="http://schemas.openxmlformats.org/officeDocument/2006/relationships" xmlns:p="http://schemas.openxmlformats.org/presentationml/2006/main">
  <p:tag name="TIMING" val="|1.3|1.8"/>
</p:tagLst>
</file>

<file path=ppt/tags/tag37.xml><?xml version="1.0" encoding="utf-8"?>
<p:tagLst xmlns:a="http://schemas.openxmlformats.org/drawingml/2006/main" xmlns:r="http://schemas.openxmlformats.org/officeDocument/2006/relationships" xmlns:p="http://schemas.openxmlformats.org/presentationml/2006/main">
  <p:tag name="TIMING" val="|1.7|2"/>
</p:tagLst>
</file>

<file path=ppt/tags/tag38.xml><?xml version="1.0" encoding="utf-8"?>
<p:tagLst xmlns:a="http://schemas.openxmlformats.org/drawingml/2006/main" xmlns:r="http://schemas.openxmlformats.org/officeDocument/2006/relationships" xmlns:p="http://schemas.openxmlformats.org/presentationml/2006/main">
  <p:tag name="TIMING" val="|0.9"/>
</p:tagLst>
</file>

<file path=ppt/tags/tag39.xml><?xml version="1.0" encoding="utf-8"?>
<p:tagLst xmlns:a="http://schemas.openxmlformats.org/drawingml/2006/main" xmlns:r="http://schemas.openxmlformats.org/officeDocument/2006/relationships" xmlns:p="http://schemas.openxmlformats.org/presentationml/2006/main">
  <p:tag name="TIMING" val="|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2133</TotalTime>
  <Words>2645</Words>
  <Application>Microsoft Office PowerPoint</Application>
  <PresentationFormat>Widescreen</PresentationFormat>
  <Paragraphs>223</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Microsoft GothicNeo</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2023-02-24T19:30:01Z</dcterms:created>
  <dcterms:modified xsi:type="dcterms:W3CDTF">2023-03-07T21:37:10Z</dcterms:modified>
</cp:coreProperties>
</file>