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2.xml" ContentType="application/vnd.openxmlformats-officedocument.presentationml.notesSlide+xml"/>
  <Override PartName="/ppt/notesSlides/notesSlide4.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480" r:id="rId2"/>
    <p:sldId id="497" r:id="rId3"/>
    <p:sldId id="498" r:id="rId4"/>
    <p:sldId id="499" r:id="rId5"/>
    <p:sldId id="1197" r:id="rId6"/>
    <p:sldId id="1196" r:id="rId7"/>
    <p:sldId id="309" r:id="rId8"/>
    <p:sldId id="310" r:id="rId9"/>
    <p:sldId id="311" r:id="rId10"/>
    <p:sldId id="292" r:id="rId11"/>
    <p:sldId id="856" r:id="rId12"/>
    <p:sldId id="482" r:id="rId13"/>
    <p:sldId id="1198" r:id="rId14"/>
    <p:sldId id="811" r:id="rId15"/>
    <p:sldId id="313" r:id="rId16"/>
    <p:sldId id="1166" r:id="rId17"/>
    <p:sldId id="1199" r:id="rId18"/>
    <p:sldId id="1160" r:id="rId19"/>
    <p:sldId id="1200" r:id="rId20"/>
    <p:sldId id="1168" r:id="rId21"/>
    <p:sldId id="1169" r:id="rId22"/>
    <p:sldId id="1170" r:id="rId23"/>
    <p:sldId id="1201" r:id="rId24"/>
    <p:sldId id="293" r:id="rId25"/>
    <p:sldId id="1193" r:id="rId26"/>
    <p:sldId id="1194" r:id="rId27"/>
    <p:sldId id="1172" r:id="rId28"/>
    <p:sldId id="1173" r:id="rId29"/>
    <p:sldId id="1171" r:id="rId30"/>
    <p:sldId id="1174" r:id="rId31"/>
    <p:sldId id="1175" r:id="rId32"/>
    <p:sldId id="1176" r:id="rId33"/>
    <p:sldId id="1177" r:id="rId34"/>
    <p:sldId id="1178" r:id="rId35"/>
    <p:sldId id="1179" r:id="rId36"/>
    <p:sldId id="1180" r:id="rId37"/>
    <p:sldId id="1181" r:id="rId38"/>
    <p:sldId id="1182" r:id="rId39"/>
    <p:sldId id="1183" r:id="rId40"/>
    <p:sldId id="1184" r:id="rId41"/>
    <p:sldId id="1185" r:id="rId42"/>
    <p:sldId id="1202" r:id="rId43"/>
    <p:sldId id="1186" r:id="rId44"/>
    <p:sldId id="1188" r:id="rId45"/>
    <p:sldId id="1189" r:id="rId46"/>
    <p:sldId id="1190" r:id="rId47"/>
    <p:sldId id="1192" r:id="rId48"/>
    <p:sldId id="1204" r:id="rId49"/>
    <p:sldId id="1215" r:id="rId50"/>
    <p:sldId id="1216" r:id="rId51"/>
    <p:sldId id="1205" r:id="rId52"/>
    <p:sldId id="1206" r:id="rId53"/>
    <p:sldId id="1207" r:id="rId54"/>
    <p:sldId id="1208" r:id="rId55"/>
    <p:sldId id="1209" r:id="rId56"/>
    <p:sldId id="1210" r:id="rId57"/>
    <p:sldId id="1212" r:id="rId58"/>
    <p:sldId id="1213" r:id="rId59"/>
    <p:sldId id="1214" r:id="rId60"/>
    <p:sldId id="1164"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7"/>
            <p14:sldId id="498"/>
            <p14:sldId id="499"/>
            <p14:sldId id="1197"/>
            <p14:sldId id="1196"/>
            <p14:sldId id="309"/>
            <p14:sldId id="310"/>
            <p14:sldId id="311"/>
            <p14:sldId id="292"/>
            <p14:sldId id="856"/>
            <p14:sldId id="482"/>
            <p14:sldId id="1198"/>
            <p14:sldId id="811"/>
            <p14:sldId id="313"/>
            <p14:sldId id="1166"/>
            <p14:sldId id="1199"/>
            <p14:sldId id="1160"/>
            <p14:sldId id="1200"/>
            <p14:sldId id="1168"/>
            <p14:sldId id="1169"/>
            <p14:sldId id="1170"/>
            <p14:sldId id="1201"/>
            <p14:sldId id="293"/>
            <p14:sldId id="1193"/>
            <p14:sldId id="1194"/>
            <p14:sldId id="1172"/>
            <p14:sldId id="1173"/>
            <p14:sldId id="1171"/>
            <p14:sldId id="1174"/>
            <p14:sldId id="1175"/>
            <p14:sldId id="1176"/>
            <p14:sldId id="1177"/>
            <p14:sldId id="1178"/>
            <p14:sldId id="1179"/>
            <p14:sldId id="1180"/>
            <p14:sldId id="1181"/>
            <p14:sldId id="1182"/>
            <p14:sldId id="1183"/>
            <p14:sldId id="1184"/>
            <p14:sldId id="1185"/>
            <p14:sldId id="1202"/>
            <p14:sldId id="1186"/>
            <p14:sldId id="1188"/>
            <p14:sldId id="1189"/>
            <p14:sldId id="1190"/>
            <p14:sldId id="1192"/>
            <p14:sldId id="1204"/>
            <p14:sldId id="1215"/>
            <p14:sldId id="1216"/>
            <p14:sldId id="1205"/>
            <p14:sldId id="1206"/>
            <p14:sldId id="1207"/>
            <p14:sldId id="1208"/>
            <p14:sldId id="1209"/>
            <p14:sldId id="1210"/>
            <p14:sldId id="1212"/>
            <p14:sldId id="1213"/>
            <p14:sldId id="1214"/>
            <p14:sldId id="116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852F4A"/>
    <a:srgbClr val="8E5A6D"/>
    <a:srgbClr val="2D3956"/>
    <a:srgbClr val="669BBC"/>
    <a:srgbClr val="FAC748"/>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C805AF-B421-4AE8-9634-BDF210935472}" v="51" dt="2025-08-07T18:03:07.1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738" autoAdjust="0"/>
  </p:normalViewPr>
  <p:slideViewPr>
    <p:cSldViewPr snapToGrid="0">
      <p:cViewPr varScale="1">
        <p:scale>
          <a:sx n="66" d="100"/>
          <a:sy n="66" d="100"/>
        </p:scale>
        <p:origin x="668" y="2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notesMaster" Target="notesMasters/notesMaster1.xml"/><Relationship Id="rId68" Type="http://schemas.microsoft.com/office/2016/11/relationships/changesInfo" Target="changesInfos/changesInfo1.xml"/><Relationship Id="rId7" Type="http://schemas.openxmlformats.org/officeDocument/2006/relationships/slide" Target="slides/slide6.xml"/><Relationship Id="rId71"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rihan Salah" userId="76e30ab951f6bd55" providerId="LiveId" clId="{CEC805AF-B421-4AE8-9634-BDF210935472}"/>
    <pc:docChg chg="undo custSel delSld modSld modMainMaster modSection">
      <pc:chgData name="Perihan Salah" userId="76e30ab951f6bd55" providerId="LiveId" clId="{CEC805AF-B421-4AE8-9634-BDF210935472}" dt="2025-08-07T18:03:21.888" v="577" actId="478"/>
      <pc:docMkLst>
        <pc:docMk/>
      </pc:docMkLst>
      <pc:sldChg chg="modSp mod">
        <pc:chgData name="Perihan Salah" userId="76e30ab951f6bd55" providerId="LiveId" clId="{CEC805AF-B421-4AE8-9634-BDF210935472}" dt="2025-08-07T17:46:46.662" v="340" actId="1038"/>
        <pc:sldMkLst>
          <pc:docMk/>
          <pc:sldMk cId="3170826154" sldId="292"/>
        </pc:sldMkLst>
        <pc:picChg chg="mod">
          <ac:chgData name="Perihan Salah" userId="76e30ab951f6bd55" providerId="LiveId" clId="{CEC805AF-B421-4AE8-9634-BDF210935472}" dt="2025-08-07T17:46:46.662" v="340" actId="1038"/>
          <ac:picMkLst>
            <pc:docMk/>
            <pc:sldMk cId="3170826154" sldId="292"/>
            <ac:picMk id="4" creationId="{9FADAC01-20F1-46A6-9991-0F7131F06D73}"/>
          </ac:picMkLst>
        </pc:picChg>
      </pc:sldChg>
      <pc:sldChg chg="modSp mod">
        <pc:chgData name="Perihan Salah" userId="76e30ab951f6bd55" providerId="LiveId" clId="{CEC805AF-B421-4AE8-9634-BDF210935472}" dt="2025-08-07T17:46:35.699" v="331" actId="1076"/>
        <pc:sldMkLst>
          <pc:docMk/>
          <pc:sldMk cId="3611218208" sldId="311"/>
        </pc:sldMkLst>
        <pc:picChg chg="mod">
          <ac:chgData name="Perihan Salah" userId="76e30ab951f6bd55" providerId="LiveId" clId="{CEC805AF-B421-4AE8-9634-BDF210935472}" dt="2025-08-07T17:46:35.699" v="331" actId="1076"/>
          <ac:picMkLst>
            <pc:docMk/>
            <pc:sldMk cId="3611218208" sldId="311"/>
            <ac:picMk id="6" creationId="{17876750-D772-4ED0-920B-495A19F8598F}"/>
          </ac:picMkLst>
        </pc:picChg>
      </pc:sldChg>
      <pc:sldChg chg="addSp delSp modSp mod setBg">
        <pc:chgData name="Perihan Salah" userId="76e30ab951f6bd55" providerId="LiveId" clId="{CEC805AF-B421-4AE8-9634-BDF210935472}" dt="2025-08-07T17:44:38.401" v="302" actId="26606"/>
        <pc:sldMkLst>
          <pc:docMk/>
          <pc:sldMk cId="2569408148" sldId="313"/>
        </pc:sldMkLst>
        <pc:spChg chg="del">
          <ac:chgData name="Perihan Salah" userId="76e30ab951f6bd55" providerId="LiveId" clId="{CEC805AF-B421-4AE8-9634-BDF210935472}" dt="2025-08-07T17:43:31.620" v="287" actId="478"/>
          <ac:spMkLst>
            <pc:docMk/>
            <pc:sldMk cId="2569408148" sldId="313"/>
            <ac:spMk id="2" creationId="{D52E2043-1E7F-4FB3-99FA-88B6CF1F2478}"/>
          </ac:spMkLst>
        </pc:spChg>
        <pc:spChg chg="add del mod">
          <ac:chgData name="Perihan Salah" userId="76e30ab951f6bd55" providerId="LiveId" clId="{CEC805AF-B421-4AE8-9634-BDF210935472}" dt="2025-08-07T17:43:24.174" v="283" actId="478"/>
          <ac:spMkLst>
            <pc:docMk/>
            <pc:sldMk cId="2569408148" sldId="313"/>
            <ac:spMk id="7" creationId="{075AC80C-211D-A366-D47B-AD2DA6F4DAE5}"/>
          </ac:spMkLst>
        </pc:spChg>
        <pc:spChg chg="del">
          <ac:chgData name="Perihan Salah" userId="76e30ab951f6bd55" providerId="LiveId" clId="{CEC805AF-B421-4AE8-9634-BDF210935472}" dt="2025-08-07T17:43:25.581" v="284" actId="478"/>
          <ac:spMkLst>
            <pc:docMk/>
            <pc:sldMk cId="2569408148" sldId="313"/>
            <ac:spMk id="8" creationId="{DEE0AF26-C85E-4AE1-9B7E-0A3454BF24BB}"/>
          </ac:spMkLst>
        </pc:spChg>
        <pc:spChg chg="add del">
          <ac:chgData name="Perihan Salah" userId="76e30ab951f6bd55" providerId="LiveId" clId="{CEC805AF-B421-4AE8-9634-BDF210935472}" dt="2025-08-07T17:44:38.401" v="302" actId="26606"/>
          <ac:spMkLst>
            <pc:docMk/>
            <pc:sldMk cId="2569408148" sldId="313"/>
            <ac:spMk id="23" creationId="{799448F2-0E5B-42DA-B2D1-11A14E947BD4}"/>
          </ac:spMkLst>
        </pc:spChg>
        <pc:spChg chg="add del">
          <ac:chgData name="Perihan Salah" userId="76e30ab951f6bd55" providerId="LiveId" clId="{CEC805AF-B421-4AE8-9634-BDF210935472}" dt="2025-08-07T17:44:38.401" v="302" actId="26606"/>
          <ac:spMkLst>
            <pc:docMk/>
            <pc:sldMk cId="2569408148" sldId="313"/>
            <ac:spMk id="25" creationId="{4E8A7552-20E1-4F34-ADAB-C1DB6634D47E}"/>
          </ac:spMkLst>
        </pc:spChg>
        <pc:spChg chg="del">
          <ac:chgData name="Perihan Salah" userId="76e30ab951f6bd55" providerId="LiveId" clId="{CEC805AF-B421-4AE8-9634-BDF210935472}" dt="2025-08-07T17:43:41.529" v="289" actId="478"/>
          <ac:spMkLst>
            <pc:docMk/>
            <pc:sldMk cId="2569408148" sldId="313"/>
            <ac:spMk id="28" creationId="{35E30A49-6736-ECBA-A034-3B17B6F12642}"/>
          </ac:spMkLst>
        </pc:spChg>
        <pc:spChg chg="add">
          <ac:chgData name="Perihan Salah" userId="76e30ab951f6bd55" providerId="LiveId" clId="{CEC805AF-B421-4AE8-9634-BDF210935472}" dt="2025-08-07T17:44:38.401" v="302" actId="26606"/>
          <ac:spMkLst>
            <pc:docMk/>
            <pc:sldMk cId="2569408148" sldId="313"/>
            <ac:spMk id="30" creationId="{262ABC4B-37D8-4218-BDD8-6DF6A00C0C80}"/>
          </ac:spMkLst>
        </pc:spChg>
        <pc:grpChg chg="del">
          <ac:chgData name="Perihan Salah" userId="76e30ab951f6bd55" providerId="LiveId" clId="{CEC805AF-B421-4AE8-9634-BDF210935472}" dt="2025-08-07T17:43:34.841" v="288" actId="478"/>
          <ac:grpSpMkLst>
            <pc:docMk/>
            <pc:sldMk cId="2569408148" sldId="313"/>
            <ac:grpSpMk id="4" creationId="{CF77631E-61D0-4334-B028-5A5EF693CB25}"/>
          </ac:grpSpMkLst>
        </pc:grpChg>
        <pc:picChg chg="mod ord">
          <ac:chgData name="Perihan Salah" userId="76e30ab951f6bd55" providerId="LiveId" clId="{CEC805AF-B421-4AE8-9634-BDF210935472}" dt="2025-08-07T17:44:38.401" v="302" actId="26606"/>
          <ac:picMkLst>
            <pc:docMk/>
            <pc:sldMk cId="2569408148" sldId="313"/>
            <ac:picMk id="3" creationId="{A7C8A1F7-D07D-4CF5-B436-5E7A8A8989B4}"/>
          </ac:picMkLst>
        </pc:picChg>
        <pc:picChg chg="del">
          <ac:chgData name="Perihan Salah" userId="76e30ab951f6bd55" providerId="LiveId" clId="{CEC805AF-B421-4AE8-9634-BDF210935472}" dt="2025-08-07T17:43:22.907" v="282" actId="478"/>
          <ac:picMkLst>
            <pc:docMk/>
            <pc:sldMk cId="2569408148" sldId="313"/>
            <ac:picMk id="5" creationId="{7A23C5C4-4FD9-93DE-9391-0CA92C90FFA6}"/>
          </ac:picMkLst>
        </pc:picChg>
        <pc:picChg chg="add mod ord">
          <ac:chgData name="Perihan Salah" userId="76e30ab951f6bd55" providerId="LiveId" clId="{CEC805AF-B421-4AE8-9634-BDF210935472}" dt="2025-08-07T17:44:38.401" v="302" actId="26606"/>
          <ac:picMkLst>
            <pc:docMk/>
            <pc:sldMk cId="2569408148" sldId="313"/>
            <ac:picMk id="17" creationId="{08C936BD-904C-46BA-8D33-DA3454403866}"/>
          </ac:picMkLst>
        </pc:picChg>
        <pc:picChg chg="add mod ord">
          <ac:chgData name="Perihan Salah" userId="76e30ab951f6bd55" providerId="LiveId" clId="{CEC805AF-B421-4AE8-9634-BDF210935472}" dt="2025-08-07T17:44:38.401" v="302" actId="26606"/>
          <ac:picMkLst>
            <pc:docMk/>
            <pc:sldMk cId="2569408148" sldId="313"/>
            <ac:picMk id="18" creationId="{5F63FF04-1E96-4B4D-A406-936AF70FF247}"/>
          </ac:picMkLst>
        </pc:picChg>
        <pc:picChg chg="del">
          <ac:chgData name="Perihan Salah" userId="76e30ab951f6bd55" providerId="LiveId" clId="{CEC805AF-B421-4AE8-9634-BDF210935472}" dt="2025-08-07T17:43:43.803" v="290" actId="478"/>
          <ac:picMkLst>
            <pc:docMk/>
            <pc:sldMk cId="2569408148" sldId="313"/>
            <ac:picMk id="29" creationId="{778127ED-6700-AD6D-66AB-04E169E624AF}"/>
          </ac:picMkLst>
        </pc:picChg>
        <pc:picChg chg="del">
          <ac:chgData name="Perihan Salah" userId="76e30ab951f6bd55" providerId="LiveId" clId="{CEC805AF-B421-4AE8-9634-BDF210935472}" dt="2025-08-07T17:43:27.052" v="285" actId="478"/>
          <ac:picMkLst>
            <pc:docMk/>
            <pc:sldMk cId="2569408148" sldId="313"/>
            <ac:picMk id="36" creationId="{D093BAF8-7BD7-E8F7-8798-6C01339128AB}"/>
          </ac:picMkLst>
        </pc:picChg>
        <pc:picChg chg="del">
          <ac:chgData name="Perihan Salah" userId="76e30ab951f6bd55" providerId="LiveId" clId="{CEC805AF-B421-4AE8-9634-BDF210935472}" dt="2025-08-07T17:43:29.813" v="286" actId="478"/>
          <ac:picMkLst>
            <pc:docMk/>
            <pc:sldMk cId="2569408148" sldId="313"/>
            <ac:picMk id="37" creationId="{C2BDC60B-9FFF-D670-F0A7-0FBAF64501CF}"/>
          </ac:picMkLst>
        </pc:picChg>
      </pc:sldChg>
      <pc:sldChg chg="delSp mod setBg">
        <pc:chgData name="Perihan Salah" userId="76e30ab951f6bd55" providerId="LiveId" clId="{CEC805AF-B421-4AE8-9634-BDF210935472}" dt="2025-08-07T18:03:21.888" v="577" actId="478"/>
        <pc:sldMkLst>
          <pc:docMk/>
          <pc:sldMk cId="2269687913" sldId="349"/>
        </pc:sldMkLst>
        <pc:spChg chg="del">
          <ac:chgData name="Perihan Salah" userId="76e30ab951f6bd55" providerId="LiveId" clId="{CEC805AF-B421-4AE8-9634-BDF210935472}" dt="2025-08-07T18:03:18.392" v="575" actId="478"/>
          <ac:spMkLst>
            <pc:docMk/>
            <pc:sldMk cId="2269687913" sldId="349"/>
            <ac:spMk id="2" creationId="{97B60AE2-5E3D-4AFD-BD97-4B8F961F9B50}"/>
          </ac:spMkLst>
        </pc:spChg>
        <pc:spChg chg="del">
          <ac:chgData name="Perihan Salah" userId="76e30ab951f6bd55" providerId="LiveId" clId="{CEC805AF-B421-4AE8-9634-BDF210935472}" dt="2025-08-07T18:03:15.879" v="574" actId="478"/>
          <ac:spMkLst>
            <pc:docMk/>
            <pc:sldMk cId="2269687913" sldId="349"/>
            <ac:spMk id="10" creationId="{2C2209B7-A564-4A7C-687E-49DE198161B1}"/>
          </ac:spMkLst>
        </pc:spChg>
        <pc:spChg chg="del">
          <ac:chgData name="Perihan Salah" userId="76e30ab951f6bd55" providerId="LiveId" clId="{CEC805AF-B421-4AE8-9634-BDF210935472}" dt="2025-08-07T18:03:11.516" v="573" actId="478"/>
          <ac:spMkLst>
            <pc:docMk/>
            <pc:sldMk cId="2269687913" sldId="349"/>
            <ac:spMk id="14" creationId="{7A88996D-9C9C-C22D-C278-D12119103366}"/>
          </ac:spMkLst>
        </pc:spChg>
        <pc:picChg chg="del">
          <ac:chgData name="Perihan Salah" userId="76e30ab951f6bd55" providerId="LiveId" clId="{CEC805AF-B421-4AE8-9634-BDF210935472}" dt="2025-08-07T18:03:08.386" v="571" actId="478"/>
          <ac:picMkLst>
            <pc:docMk/>
            <pc:sldMk cId="2269687913" sldId="349"/>
            <ac:picMk id="9" creationId="{3FB79B4A-7A34-1C02-CD1B-89115FC428CA}"/>
          </ac:picMkLst>
        </pc:picChg>
        <pc:picChg chg="del">
          <ac:chgData name="Perihan Salah" userId="76e30ab951f6bd55" providerId="LiveId" clId="{CEC805AF-B421-4AE8-9634-BDF210935472}" dt="2025-08-07T18:03:20.388" v="576" actId="478"/>
          <ac:picMkLst>
            <pc:docMk/>
            <pc:sldMk cId="2269687913" sldId="349"/>
            <ac:picMk id="13" creationId="{6632DC9F-5757-0B8A-BF9A-324C5DCF66B9}"/>
          </ac:picMkLst>
        </pc:picChg>
        <pc:picChg chg="del">
          <ac:chgData name="Perihan Salah" userId="76e30ab951f6bd55" providerId="LiveId" clId="{CEC805AF-B421-4AE8-9634-BDF210935472}" dt="2025-08-07T18:03:21.888" v="577" actId="478"/>
          <ac:picMkLst>
            <pc:docMk/>
            <pc:sldMk cId="2269687913" sldId="349"/>
            <ac:picMk id="22" creationId="{A6F2CBA4-F736-9294-6DD9-ADB98675CC0E}"/>
          </ac:picMkLst>
        </pc:picChg>
        <pc:picChg chg="del">
          <ac:chgData name="Perihan Salah" userId="76e30ab951f6bd55" providerId="LiveId" clId="{CEC805AF-B421-4AE8-9634-BDF210935472}" dt="2025-08-07T18:03:09.789" v="572" actId="478"/>
          <ac:picMkLst>
            <pc:docMk/>
            <pc:sldMk cId="2269687913" sldId="349"/>
            <ac:picMk id="23" creationId="{7F2EF6CE-6A19-1FC7-706F-5BC62F62930A}"/>
          </ac:picMkLst>
        </pc:picChg>
      </pc:sldChg>
      <pc:sldChg chg="addSp delSp modSp mod setBg">
        <pc:chgData name="Perihan Salah" userId="76e30ab951f6bd55" providerId="LiveId" clId="{CEC805AF-B421-4AE8-9634-BDF210935472}" dt="2025-08-07T17:07:02.697" v="31" actId="1037"/>
        <pc:sldMkLst>
          <pc:docMk/>
          <pc:sldMk cId="3774984797" sldId="480"/>
        </pc:sldMkLst>
        <pc:spChg chg="add mod">
          <ac:chgData name="Perihan Salah" userId="76e30ab951f6bd55" providerId="LiveId" clId="{CEC805AF-B421-4AE8-9634-BDF210935472}" dt="2025-08-07T17:07:02.697" v="31" actId="1037"/>
          <ac:spMkLst>
            <pc:docMk/>
            <pc:sldMk cId="3774984797" sldId="480"/>
            <ac:spMk id="2" creationId="{5D695756-FD83-01D7-D446-1F47D53B4CCD}"/>
          </ac:spMkLst>
        </pc:spChg>
        <pc:spChg chg="del">
          <ac:chgData name="Perihan Salah" userId="76e30ab951f6bd55" providerId="LiveId" clId="{CEC805AF-B421-4AE8-9634-BDF210935472}" dt="2025-08-07T17:05:44.204" v="14" actId="478"/>
          <ac:spMkLst>
            <pc:docMk/>
            <pc:sldMk cId="3774984797" sldId="480"/>
            <ac:spMk id="26" creationId="{6F79225B-5887-A63D-A3C0-DBCB4C41A4BF}"/>
          </ac:spMkLst>
        </pc:spChg>
        <pc:spChg chg="del">
          <ac:chgData name="Perihan Salah" userId="76e30ab951f6bd55" providerId="LiveId" clId="{CEC805AF-B421-4AE8-9634-BDF210935472}" dt="2025-08-07T17:05:31.527" v="8" actId="478"/>
          <ac:spMkLst>
            <pc:docMk/>
            <pc:sldMk cId="3774984797" sldId="480"/>
            <ac:spMk id="29" creationId="{BB8EAA74-C5DA-C10D-66E7-603034FB0A86}"/>
          </ac:spMkLst>
        </pc:spChg>
        <pc:spChg chg="mod">
          <ac:chgData name="Perihan Salah" userId="76e30ab951f6bd55" providerId="LiveId" clId="{CEC805AF-B421-4AE8-9634-BDF210935472}" dt="2025-08-07T17:05:59.365" v="16" actId="1076"/>
          <ac:spMkLst>
            <pc:docMk/>
            <pc:sldMk cId="3774984797" sldId="480"/>
            <ac:spMk id="30" creationId="{1BBD67B8-DB49-942C-018D-7F74C671F260}"/>
          </ac:spMkLst>
        </pc:spChg>
        <pc:spChg chg="mod">
          <ac:chgData name="Perihan Salah" userId="76e30ab951f6bd55" providerId="LiveId" clId="{CEC805AF-B421-4AE8-9634-BDF210935472}" dt="2025-08-07T17:05:52.780" v="15" actId="1076"/>
          <ac:spMkLst>
            <pc:docMk/>
            <pc:sldMk cId="3774984797" sldId="480"/>
            <ac:spMk id="31" creationId="{16E4CC76-2D0D-6204-3FBC-B0856D8E8836}"/>
          </ac:spMkLst>
        </pc:spChg>
        <pc:spChg chg="del">
          <ac:chgData name="Perihan Salah" userId="76e30ab951f6bd55" providerId="LiveId" clId="{CEC805AF-B421-4AE8-9634-BDF210935472}" dt="2025-08-07T17:05:40.646" v="13" actId="478"/>
          <ac:spMkLst>
            <pc:docMk/>
            <pc:sldMk cId="3774984797" sldId="480"/>
            <ac:spMk id="34" creationId="{15C30772-0DD8-7BE1-E943-20DE696CFBEA}"/>
          </ac:spMkLst>
        </pc:spChg>
        <pc:spChg chg="del mod">
          <ac:chgData name="Perihan Salah" userId="76e30ab951f6bd55" providerId="LiveId" clId="{CEC805AF-B421-4AE8-9634-BDF210935472}" dt="2025-08-07T17:05:36.002" v="11" actId="478"/>
          <ac:spMkLst>
            <pc:docMk/>
            <pc:sldMk cId="3774984797" sldId="480"/>
            <ac:spMk id="35" creationId="{F07AC106-4C88-A6D7-90B1-96971027FAFA}"/>
          </ac:spMkLst>
        </pc:spChg>
        <pc:spChg chg="del">
          <ac:chgData name="Perihan Salah" userId="76e30ab951f6bd55" providerId="LiveId" clId="{CEC805AF-B421-4AE8-9634-BDF210935472}" dt="2025-08-07T17:05:26.847" v="5" actId="478"/>
          <ac:spMkLst>
            <pc:docMk/>
            <pc:sldMk cId="3774984797" sldId="480"/>
            <ac:spMk id="44" creationId="{E3948B05-7CE6-E480-29B8-35C2C64D07A6}"/>
          </ac:spMkLst>
        </pc:spChg>
        <pc:spChg chg="mod">
          <ac:chgData name="Perihan Salah" userId="76e30ab951f6bd55" providerId="LiveId" clId="{CEC805AF-B421-4AE8-9634-BDF210935472}" dt="2025-08-07T17:06:11.439" v="17" actId="1076"/>
          <ac:spMkLst>
            <pc:docMk/>
            <pc:sldMk cId="3774984797" sldId="480"/>
            <ac:spMk id="46" creationId="{FA59789B-D841-DB76-25B9-1348B202C2B5}"/>
          </ac:spMkLst>
        </pc:spChg>
        <pc:grpChg chg="del">
          <ac:chgData name="Perihan Salah" userId="76e30ab951f6bd55" providerId="LiveId" clId="{CEC805AF-B421-4AE8-9634-BDF210935472}" dt="2025-08-07T17:05:29.935" v="7" actId="478"/>
          <ac:grpSpMkLst>
            <pc:docMk/>
            <pc:sldMk cId="3774984797" sldId="480"/>
            <ac:grpSpMk id="17" creationId="{FE9AD2FE-2C27-43F0-9E30-395F3F19C8D7}"/>
          </ac:grpSpMkLst>
        </pc:grpChg>
        <pc:picChg chg="del">
          <ac:chgData name="Perihan Salah" userId="76e30ab951f6bd55" providerId="LiveId" clId="{CEC805AF-B421-4AE8-9634-BDF210935472}" dt="2025-08-07T17:05:38.212" v="12" actId="478"/>
          <ac:picMkLst>
            <pc:docMk/>
            <pc:sldMk cId="3774984797" sldId="480"/>
            <ac:picMk id="33" creationId="{7B1083B8-7F24-C9AF-FA88-CAB8BE99D406}"/>
          </ac:picMkLst>
        </pc:picChg>
        <pc:picChg chg="del">
          <ac:chgData name="Perihan Salah" userId="76e30ab951f6bd55" providerId="LiveId" clId="{CEC805AF-B421-4AE8-9634-BDF210935472}" dt="2025-08-07T17:05:28.418" v="6" actId="478"/>
          <ac:picMkLst>
            <pc:docMk/>
            <pc:sldMk cId="3774984797" sldId="480"/>
            <ac:picMk id="47" creationId="{D4AF3B79-7C62-249A-6AAB-EA6585FAC59E}"/>
          </ac:picMkLst>
        </pc:picChg>
      </pc:sldChg>
      <pc:sldChg chg="delSp modSp mod">
        <pc:chgData name="Perihan Salah" userId="76e30ab951f6bd55" providerId="LiveId" clId="{CEC805AF-B421-4AE8-9634-BDF210935472}" dt="2025-08-07T17:41:56.746" v="265" actId="1076"/>
        <pc:sldMkLst>
          <pc:docMk/>
          <pc:sldMk cId="4035289470" sldId="482"/>
        </pc:sldMkLst>
        <pc:spChg chg="mod">
          <ac:chgData name="Perihan Salah" userId="76e30ab951f6bd55" providerId="LiveId" clId="{CEC805AF-B421-4AE8-9634-BDF210935472}" dt="2025-08-07T17:41:35.366" v="258" actId="207"/>
          <ac:spMkLst>
            <pc:docMk/>
            <pc:sldMk cId="4035289470" sldId="482"/>
            <ac:spMk id="2" creationId="{15822044-325A-4EDB-9AC9-821A3BA0EDA4}"/>
          </ac:spMkLst>
        </pc:spChg>
        <pc:spChg chg="mod">
          <ac:chgData name="Perihan Salah" userId="76e30ab951f6bd55" providerId="LiveId" clId="{CEC805AF-B421-4AE8-9634-BDF210935472}" dt="2025-08-07T17:41:56.746" v="265" actId="1076"/>
          <ac:spMkLst>
            <pc:docMk/>
            <pc:sldMk cId="4035289470" sldId="482"/>
            <ac:spMk id="10" creationId="{FBA8C475-3175-4908-A87D-5B8518C6E8D7}"/>
          </ac:spMkLst>
        </pc:spChg>
        <pc:spChg chg="del">
          <ac:chgData name="Perihan Salah" userId="76e30ab951f6bd55" providerId="LiveId" clId="{CEC805AF-B421-4AE8-9634-BDF210935472}" dt="2025-08-07T17:41:31.010" v="257" actId="478"/>
          <ac:spMkLst>
            <pc:docMk/>
            <pc:sldMk cId="4035289470" sldId="482"/>
            <ac:spMk id="18" creationId="{55213C4F-BD9D-8E25-11EF-AFB4BC4C60A6}"/>
          </ac:spMkLst>
        </pc:spChg>
        <pc:spChg chg="del">
          <ac:chgData name="Perihan Salah" userId="76e30ab951f6bd55" providerId="LiveId" clId="{CEC805AF-B421-4AE8-9634-BDF210935472}" dt="2025-08-07T17:41:42.790" v="262" actId="478"/>
          <ac:spMkLst>
            <pc:docMk/>
            <pc:sldMk cId="4035289470" sldId="482"/>
            <ac:spMk id="23" creationId="{52297C4B-84D7-EDC8-F6F6-53F29890AA2A}"/>
          </ac:spMkLst>
        </pc:spChg>
        <pc:spChg chg="del">
          <ac:chgData name="Perihan Salah" userId="76e30ab951f6bd55" providerId="LiveId" clId="{CEC805AF-B421-4AE8-9634-BDF210935472}" dt="2025-08-07T17:41:37.160" v="259" actId="478"/>
          <ac:spMkLst>
            <pc:docMk/>
            <pc:sldMk cId="4035289470" sldId="482"/>
            <ac:spMk id="25" creationId="{FE1BA4EE-2B88-B99F-6A81-884E42CCA968}"/>
          </ac:spMkLst>
        </pc:spChg>
        <pc:picChg chg="del">
          <ac:chgData name="Perihan Salah" userId="76e30ab951f6bd55" providerId="LiveId" clId="{CEC805AF-B421-4AE8-9634-BDF210935472}" dt="2025-08-07T17:41:29.114" v="256" actId="478"/>
          <ac:picMkLst>
            <pc:docMk/>
            <pc:sldMk cId="4035289470" sldId="482"/>
            <ac:picMk id="19" creationId="{16FB3D28-CC86-70C0-7FE6-19D5898DC319}"/>
          </ac:picMkLst>
        </pc:picChg>
        <pc:picChg chg="del">
          <ac:chgData name="Perihan Salah" userId="76e30ab951f6bd55" providerId="LiveId" clId="{CEC805AF-B421-4AE8-9634-BDF210935472}" dt="2025-08-07T17:41:44.663" v="263" actId="478"/>
          <ac:picMkLst>
            <pc:docMk/>
            <pc:sldMk cId="4035289470" sldId="482"/>
            <ac:picMk id="27" creationId="{769E907B-4E46-D435-4CAB-CCD69193EBE9}"/>
          </ac:picMkLst>
        </pc:picChg>
        <pc:picChg chg="del">
          <ac:chgData name="Perihan Salah" userId="76e30ab951f6bd55" providerId="LiveId" clId="{CEC805AF-B421-4AE8-9634-BDF210935472}" dt="2025-08-07T17:41:46.835" v="264" actId="478"/>
          <ac:picMkLst>
            <pc:docMk/>
            <pc:sldMk cId="4035289470" sldId="482"/>
            <ac:picMk id="29" creationId="{688F9722-B0D2-7D96-976C-BD9372D94E2A}"/>
          </ac:picMkLst>
        </pc:picChg>
      </pc:sldChg>
      <pc:sldChg chg="addSp delSp modSp mod setBg">
        <pc:chgData name="Perihan Salah" userId="76e30ab951f6bd55" providerId="LiveId" clId="{CEC805AF-B421-4AE8-9634-BDF210935472}" dt="2025-08-07T17:25:42.225" v="204" actId="1035"/>
        <pc:sldMkLst>
          <pc:docMk/>
          <pc:sldMk cId="428242906" sldId="497"/>
        </pc:sldMkLst>
        <pc:spChg chg="del">
          <ac:chgData name="Perihan Salah" userId="76e30ab951f6bd55" providerId="LiveId" clId="{CEC805AF-B421-4AE8-9634-BDF210935472}" dt="2025-08-07T17:24:26.318" v="47" actId="478"/>
          <ac:spMkLst>
            <pc:docMk/>
            <pc:sldMk cId="428242906" sldId="497"/>
            <ac:spMk id="2" creationId="{48D6FEC8-BEE1-472C-B140-88A9A17FC355}"/>
          </ac:spMkLst>
        </pc:spChg>
        <pc:spChg chg="del">
          <ac:chgData name="Perihan Salah" userId="76e30ab951f6bd55" providerId="LiveId" clId="{CEC805AF-B421-4AE8-9634-BDF210935472}" dt="2025-08-07T17:24:51.039" v="51" actId="478"/>
          <ac:spMkLst>
            <pc:docMk/>
            <pc:sldMk cId="428242906" sldId="497"/>
            <ac:spMk id="3" creationId="{F9A80F9F-74DB-1D57-04E8-E20E92A09B0A}"/>
          </ac:spMkLst>
        </pc:spChg>
        <pc:spChg chg="add mod">
          <ac:chgData name="Perihan Salah" userId="76e30ab951f6bd55" providerId="LiveId" clId="{CEC805AF-B421-4AE8-9634-BDF210935472}" dt="2025-08-07T17:25:42.225" v="204" actId="1035"/>
          <ac:spMkLst>
            <pc:docMk/>
            <pc:sldMk cId="428242906" sldId="497"/>
            <ac:spMk id="4" creationId="{5F8810C8-B008-C0CF-0FAF-B381E816F223}"/>
          </ac:spMkLst>
        </pc:spChg>
        <pc:spChg chg="del">
          <ac:chgData name="Perihan Salah" userId="76e30ab951f6bd55" providerId="LiveId" clId="{CEC805AF-B421-4AE8-9634-BDF210935472}" dt="2025-08-07T17:24:11.945" v="44" actId="478"/>
          <ac:spMkLst>
            <pc:docMk/>
            <pc:sldMk cId="428242906" sldId="497"/>
            <ac:spMk id="5" creationId="{3985EAE6-BFA6-766D-A032-077E4DCB399E}"/>
          </ac:spMkLst>
        </pc:spChg>
        <pc:spChg chg="del">
          <ac:chgData name="Perihan Salah" userId="76e30ab951f6bd55" providerId="LiveId" clId="{CEC805AF-B421-4AE8-9634-BDF210935472}" dt="2025-08-07T17:24:10.910" v="43" actId="478"/>
          <ac:spMkLst>
            <pc:docMk/>
            <pc:sldMk cId="428242906" sldId="497"/>
            <ac:spMk id="6" creationId="{05E43288-C9C0-B2CA-0970-EB4E627B30CA}"/>
          </ac:spMkLst>
        </pc:spChg>
        <pc:spChg chg="del mod">
          <ac:chgData name="Perihan Salah" userId="76e30ab951f6bd55" providerId="LiveId" clId="{CEC805AF-B421-4AE8-9634-BDF210935472}" dt="2025-08-07T17:24:33.522" v="49" actId="478"/>
          <ac:spMkLst>
            <pc:docMk/>
            <pc:sldMk cId="428242906" sldId="497"/>
            <ac:spMk id="10" creationId="{463D680D-A11B-0A8A-63D5-DD2C6F3FD516}"/>
          </ac:spMkLst>
        </pc:spChg>
        <pc:spChg chg="mod">
          <ac:chgData name="Perihan Salah" userId="76e30ab951f6bd55" providerId="LiveId" clId="{CEC805AF-B421-4AE8-9634-BDF210935472}" dt="2025-08-07T17:25:09.551" v="56" actId="14100"/>
          <ac:spMkLst>
            <pc:docMk/>
            <pc:sldMk cId="428242906" sldId="497"/>
            <ac:spMk id="13" creationId="{13E91207-061A-4464-8B91-0B53B7A12AEF}"/>
          </ac:spMkLst>
        </pc:spChg>
        <pc:spChg chg="del">
          <ac:chgData name="Perihan Salah" userId="76e30ab951f6bd55" providerId="LiveId" clId="{CEC805AF-B421-4AE8-9634-BDF210935472}" dt="2025-08-07T17:24:38.170" v="50" actId="478"/>
          <ac:spMkLst>
            <pc:docMk/>
            <pc:sldMk cId="428242906" sldId="497"/>
            <ac:spMk id="25" creationId="{2BC869EB-5623-4AA1-9123-4AF9DF916049}"/>
          </ac:spMkLst>
        </pc:spChg>
        <pc:picChg chg="del">
          <ac:chgData name="Perihan Salah" userId="76e30ab951f6bd55" providerId="LiveId" clId="{CEC805AF-B421-4AE8-9634-BDF210935472}" dt="2025-08-07T17:24:57.221" v="54" actId="478"/>
          <ac:picMkLst>
            <pc:docMk/>
            <pc:sldMk cId="428242906" sldId="497"/>
            <ac:picMk id="49" creationId="{8A26B39C-8EEE-33C3-70B5-EA9EF638997E}"/>
          </ac:picMkLst>
        </pc:picChg>
        <pc:picChg chg="del">
          <ac:chgData name="Perihan Salah" userId="76e30ab951f6bd55" providerId="LiveId" clId="{CEC805AF-B421-4AE8-9634-BDF210935472}" dt="2025-08-07T17:24:54.262" v="53" actId="478"/>
          <ac:picMkLst>
            <pc:docMk/>
            <pc:sldMk cId="428242906" sldId="497"/>
            <ac:picMk id="50" creationId="{581C5057-C7BD-4A2A-C8D2-792FA9789B73}"/>
          </ac:picMkLst>
        </pc:picChg>
        <pc:picChg chg="del">
          <ac:chgData name="Perihan Salah" userId="76e30ab951f6bd55" providerId="LiveId" clId="{CEC805AF-B421-4AE8-9634-BDF210935472}" dt="2025-08-07T17:24:52.583" v="52" actId="478"/>
          <ac:picMkLst>
            <pc:docMk/>
            <pc:sldMk cId="428242906" sldId="497"/>
            <ac:picMk id="54" creationId="{A208CE84-6815-1F7D-D972-D0947E7DC8DE}"/>
          </ac:picMkLst>
        </pc:picChg>
      </pc:sldChg>
      <pc:sldChg chg="delSp modSp mod setBg">
        <pc:chgData name="Perihan Salah" userId="76e30ab951f6bd55" providerId="LiveId" clId="{CEC805AF-B421-4AE8-9634-BDF210935472}" dt="2025-08-07T17:38:20.550" v="217" actId="1076"/>
        <pc:sldMkLst>
          <pc:docMk/>
          <pc:sldMk cId="999717268" sldId="498"/>
        </pc:sldMkLst>
        <pc:spChg chg="del">
          <ac:chgData name="Perihan Salah" userId="76e30ab951f6bd55" providerId="LiveId" clId="{CEC805AF-B421-4AE8-9634-BDF210935472}" dt="2025-08-07T17:37:34.876" v="206" actId="478"/>
          <ac:spMkLst>
            <pc:docMk/>
            <pc:sldMk cId="999717268" sldId="498"/>
            <ac:spMk id="2" creationId="{48D6FEC8-BEE1-472C-B140-88A9A17FC355}"/>
          </ac:spMkLst>
        </pc:spChg>
        <pc:spChg chg="mod">
          <ac:chgData name="Perihan Salah" userId="76e30ab951f6bd55" providerId="LiveId" clId="{CEC805AF-B421-4AE8-9634-BDF210935472}" dt="2025-08-07T17:37:48.407" v="209" actId="207"/>
          <ac:spMkLst>
            <pc:docMk/>
            <pc:sldMk cId="999717268" sldId="498"/>
            <ac:spMk id="3" creationId="{F9A80F9F-74DB-1D57-04E8-E20E92A09B0A}"/>
          </ac:spMkLst>
        </pc:spChg>
        <pc:spChg chg="del">
          <ac:chgData name="Perihan Salah" userId="76e30ab951f6bd55" providerId="LiveId" clId="{CEC805AF-B421-4AE8-9634-BDF210935472}" dt="2025-08-07T17:37:33.631" v="205" actId="478"/>
          <ac:spMkLst>
            <pc:docMk/>
            <pc:sldMk cId="999717268" sldId="498"/>
            <ac:spMk id="5" creationId="{3985EAE6-BFA6-766D-A032-077E4DCB399E}"/>
          </ac:spMkLst>
        </pc:spChg>
        <pc:spChg chg="del">
          <ac:chgData name="Perihan Salah" userId="76e30ab951f6bd55" providerId="LiveId" clId="{CEC805AF-B421-4AE8-9634-BDF210935472}" dt="2025-08-07T17:37:40.114" v="207" actId="478"/>
          <ac:spMkLst>
            <pc:docMk/>
            <pc:sldMk cId="999717268" sldId="498"/>
            <ac:spMk id="6" creationId="{05E43288-C9C0-B2CA-0970-EB4E627B30CA}"/>
          </ac:spMkLst>
        </pc:spChg>
        <pc:spChg chg="del">
          <ac:chgData name="Perihan Salah" userId="76e30ab951f6bd55" providerId="LiveId" clId="{CEC805AF-B421-4AE8-9634-BDF210935472}" dt="2025-08-07T17:38:08.070" v="215" actId="478"/>
          <ac:spMkLst>
            <pc:docMk/>
            <pc:sldMk cId="999717268" sldId="498"/>
            <ac:spMk id="10" creationId="{463D680D-A11B-0A8A-63D5-DD2C6F3FD516}"/>
          </ac:spMkLst>
        </pc:spChg>
        <pc:spChg chg="mod">
          <ac:chgData name="Perihan Salah" userId="76e30ab951f6bd55" providerId="LiveId" clId="{CEC805AF-B421-4AE8-9634-BDF210935472}" dt="2025-08-07T17:38:15.627" v="216" actId="1076"/>
          <ac:spMkLst>
            <pc:docMk/>
            <pc:sldMk cId="999717268" sldId="498"/>
            <ac:spMk id="14" creationId="{A0A82F0F-72CC-4A9F-95FB-09D0A788DCD6}"/>
          </ac:spMkLst>
        </pc:spChg>
        <pc:spChg chg="del">
          <ac:chgData name="Perihan Salah" userId="76e30ab951f6bd55" providerId="LiveId" clId="{CEC805AF-B421-4AE8-9634-BDF210935472}" dt="2025-08-07T17:37:53.345" v="212" actId="478"/>
          <ac:spMkLst>
            <pc:docMk/>
            <pc:sldMk cId="999717268" sldId="498"/>
            <ac:spMk id="25" creationId="{2BC869EB-5623-4AA1-9123-4AF9DF916049}"/>
          </ac:spMkLst>
        </pc:spChg>
        <pc:picChg chg="mod">
          <ac:chgData name="Perihan Salah" userId="76e30ab951f6bd55" providerId="LiveId" clId="{CEC805AF-B421-4AE8-9634-BDF210935472}" dt="2025-08-07T17:38:20.550" v="217" actId="1076"/>
          <ac:picMkLst>
            <pc:docMk/>
            <pc:sldMk cId="999717268" sldId="498"/>
            <ac:picMk id="18" creationId="{E04BCEA0-0E5C-41F1-9723-35177E980915}"/>
          </ac:picMkLst>
        </pc:picChg>
        <pc:picChg chg="del">
          <ac:chgData name="Perihan Salah" userId="76e30ab951f6bd55" providerId="LiveId" clId="{CEC805AF-B421-4AE8-9634-BDF210935472}" dt="2025-08-07T17:37:51.821" v="211" actId="478"/>
          <ac:picMkLst>
            <pc:docMk/>
            <pc:sldMk cId="999717268" sldId="498"/>
            <ac:picMk id="50" creationId="{581C5057-C7BD-4A2A-C8D2-792FA9789B73}"/>
          </ac:picMkLst>
        </pc:picChg>
        <pc:picChg chg="del">
          <ac:chgData name="Perihan Salah" userId="76e30ab951f6bd55" providerId="LiveId" clId="{CEC805AF-B421-4AE8-9634-BDF210935472}" dt="2025-08-07T17:37:50.316" v="210" actId="478"/>
          <ac:picMkLst>
            <pc:docMk/>
            <pc:sldMk cId="999717268" sldId="498"/>
            <ac:picMk id="54" creationId="{A208CE84-6815-1F7D-D972-D0947E7DC8DE}"/>
          </ac:picMkLst>
        </pc:picChg>
      </pc:sldChg>
      <pc:sldChg chg="delSp modSp mod">
        <pc:chgData name="Perihan Salah" userId="76e30ab951f6bd55" providerId="LiveId" clId="{CEC805AF-B421-4AE8-9634-BDF210935472}" dt="2025-08-07T17:24:01.118" v="42" actId="207"/>
        <pc:sldMkLst>
          <pc:docMk/>
          <pc:sldMk cId="428889045" sldId="499"/>
        </pc:sldMkLst>
        <pc:spChg chg="del">
          <ac:chgData name="Perihan Salah" userId="76e30ab951f6bd55" providerId="LiveId" clId="{CEC805AF-B421-4AE8-9634-BDF210935472}" dt="2025-08-07T17:22:19.598" v="34" actId="478"/>
          <ac:spMkLst>
            <pc:docMk/>
            <pc:sldMk cId="428889045" sldId="499"/>
            <ac:spMk id="2" creationId="{48D6FEC8-BEE1-472C-B140-88A9A17FC355}"/>
          </ac:spMkLst>
        </pc:spChg>
        <pc:spChg chg="mod">
          <ac:chgData name="Perihan Salah" userId="76e30ab951f6bd55" providerId="LiveId" clId="{CEC805AF-B421-4AE8-9634-BDF210935472}" dt="2025-08-07T17:24:01.118" v="42" actId="207"/>
          <ac:spMkLst>
            <pc:docMk/>
            <pc:sldMk cId="428889045" sldId="499"/>
            <ac:spMk id="3" creationId="{F9A80F9F-74DB-1D57-04E8-E20E92A09B0A}"/>
          </ac:spMkLst>
        </pc:spChg>
        <pc:spChg chg="del">
          <ac:chgData name="Perihan Salah" userId="76e30ab951f6bd55" providerId="LiveId" clId="{CEC805AF-B421-4AE8-9634-BDF210935472}" dt="2025-08-07T17:22:16.079" v="32" actId="478"/>
          <ac:spMkLst>
            <pc:docMk/>
            <pc:sldMk cId="428889045" sldId="499"/>
            <ac:spMk id="5" creationId="{3985EAE6-BFA6-766D-A032-077E4DCB399E}"/>
          </ac:spMkLst>
        </pc:spChg>
        <pc:spChg chg="del">
          <ac:chgData name="Perihan Salah" userId="76e30ab951f6bd55" providerId="LiveId" clId="{CEC805AF-B421-4AE8-9634-BDF210935472}" dt="2025-08-07T17:22:18.208" v="33" actId="478"/>
          <ac:spMkLst>
            <pc:docMk/>
            <pc:sldMk cId="428889045" sldId="499"/>
            <ac:spMk id="10" creationId="{463D680D-A11B-0A8A-63D5-DD2C6F3FD516}"/>
          </ac:spMkLst>
        </pc:spChg>
        <pc:spChg chg="mod">
          <ac:chgData name="Perihan Salah" userId="76e30ab951f6bd55" providerId="LiveId" clId="{CEC805AF-B421-4AE8-9634-BDF210935472}" dt="2025-08-07T17:23:24.128" v="40" actId="207"/>
          <ac:spMkLst>
            <pc:docMk/>
            <pc:sldMk cId="428889045" sldId="499"/>
            <ac:spMk id="15" creationId="{BCDF6CB5-F34C-4143-8E5F-B28107D890CE}"/>
          </ac:spMkLst>
        </pc:spChg>
        <pc:spChg chg="mod">
          <ac:chgData name="Perihan Salah" userId="76e30ab951f6bd55" providerId="LiveId" clId="{CEC805AF-B421-4AE8-9634-BDF210935472}" dt="2025-08-07T17:23:24.128" v="40" actId="207"/>
          <ac:spMkLst>
            <pc:docMk/>
            <pc:sldMk cId="428889045" sldId="499"/>
            <ac:spMk id="16" creationId="{94C3B0E6-3609-4B72-9415-1118DC427F4B}"/>
          </ac:spMkLst>
        </pc:spChg>
        <pc:spChg chg="mod">
          <ac:chgData name="Perihan Salah" userId="76e30ab951f6bd55" providerId="LiveId" clId="{CEC805AF-B421-4AE8-9634-BDF210935472}" dt="2025-08-07T17:23:24.128" v="40" actId="207"/>
          <ac:spMkLst>
            <pc:docMk/>
            <pc:sldMk cId="428889045" sldId="499"/>
            <ac:spMk id="17" creationId="{F5531134-2AFB-4F8C-AD19-E505BBFCA4FA}"/>
          </ac:spMkLst>
        </pc:spChg>
        <pc:spChg chg="mod">
          <ac:chgData name="Perihan Salah" userId="76e30ab951f6bd55" providerId="LiveId" clId="{CEC805AF-B421-4AE8-9634-BDF210935472}" dt="2025-08-07T17:23:24.128" v="40" actId="207"/>
          <ac:spMkLst>
            <pc:docMk/>
            <pc:sldMk cId="428889045" sldId="499"/>
            <ac:spMk id="18" creationId="{CBA074CD-F3B8-45B7-93D6-6D6CCEBCA577}"/>
          </ac:spMkLst>
        </pc:spChg>
        <pc:spChg chg="mod">
          <ac:chgData name="Perihan Salah" userId="76e30ab951f6bd55" providerId="LiveId" clId="{CEC805AF-B421-4AE8-9634-BDF210935472}" dt="2025-08-07T17:23:53.603" v="41" actId="207"/>
          <ac:spMkLst>
            <pc:docMk/>
            <pc:sldMk cId="428889045" sldId="499"/>
            <ac:spMk id="19" creationId="{62DA082A-70EA-402E-8E99-5BE73FEAC28F}"/>
          </ac:spMkLst>
        </pc:spChg>
        <pc:spChg chg="mod">
          <ac:chgData name="Perihan Salah" userId="76e30ab951f6bd55" providerId="LiveId" clId="{CEC805AF-B421-4AE8-9634-BDF210935472}" dt="2025-08-07T17:23:24.128" v="40" actId="207"/>
          <ac:spMkLst>
            <pc:docMk/>
            <pc:sldMk cId="428889045" sldId="499"/>
            <ac:spMk id="20" creationId="{D4F36BB2-C52B-4436-BBC2-49E68B3B292D}"/>
          </ac:spMkLst>
        </pc:spChg>
        <pc:spChg chg="mod">
          <ac:chgData name="Perihan Salah" userId="76e30ab951f6bd55" providerId="LiveId" clId="{CEC805AF-B421-4AE8-9634-BDF210935472}" dt="2025-08-07T17:23:24.128" v="40" actId="207"/>
          <ac:spMkLst>
            <pc:docMk/>
            <pc:sldMk cId="428889045" sldId="499"/>
            <ac:spMk id="21" creationId="{6E277DDD-ED6E-48FF-A3C6-C6C7863C8BEC}"/>
          </ac:spMkLst>
        </pc:spChg>
        <pc:spChg chg="mod">
          <ac:chgData name="Perihan Salah" userId="76e30ab951f6bd55" providerId="LiveId" clId="{CEC805AF-B421-4AE8-9634-BDF210935472}" dt="2025-08-07T17:23:24.128" v="40" actId="207"/>
          <ac:spMkLst>
            <pc:docMk/>
            <pc:sldMk cId="428889045" sldId="499"/>
            <ac:spMk id="22" creationId="{86832ED8-F407-4E15-B3A3-7C18BE67E6EE}"/>
          </ac:spMkLst>
        </pc:spChg>
        <pc:spChg chg="del">
          <ac:chgData name="Perihan Salah" userId="76e30ab951f6bd55" providerId="LiveId" clId="{CEC805AF-B421-4AE8-9634-BDF210935472}" dt="2025-08-07T17:22:53.983" v="39" actId="478"/>
          <ac:spMkLst>
            <pc:docMk/>
            <pc:sldMk cId="428889045" sldId="499"/>
            <ac:spMk id="25" creationId="{2BC869EB-5623-4AA1-9123-4AF9DF916049}"/>
          </ac:spMkLst>
        </pc:spChg>
        <pc:picChg chg="del">
          <ac:chgData name="Perihan Salah" userId="76e30ab951f6bd55" providerId="LiveId" clId="{CEC805AF-B421-4AE8-9634-BDF210935472}" dt="2025-08-07T17:22:36.311" v="35" actId="478"/>
          <ac:picMkLst>
            <pc:docMk/>
            <pc:sldMk cId="428889045" sldId="499"/>
            <ac:picMk id="50" creationId="{581C5057-C7BD-4A2A-C8D2-792FA9789B73}"/>
          </ac:picMkLst>
        </pc:picChg>
        <pc:picChg chg="del">
          <ac:chgData name="Perihan Salah" userId="76e30ab951f6bd55" providerId="LiveId" clId="{CEC805AF-B421-4AE8-9634-BDF210935472}" dt="2025-08-07T17:22:38.080" v="36" actId="478"/>
          <ac:picMkLst>
            <pc:docMk/>
            <pc:sldMk cId="428889045" sldId="499"/>
            <ac:picMk id="54" creationId="{A208CE84-6815-1F7D-D972-D0947E7DC8DE}"/>
          </ac:picMkLst>
        </pc:picChg>
      </pc:sldChg>
      <pc:sldChg chg="delSp modSp mod">
        <pc:chgData name="Perihan Salah" userId="76e30ab951f6bd55" providerId="LiveId" clId="{CEC805AF-B421-4AE8-9634-BDF210935472}" dt="2025-08-07T17:43:17.896" v="281" actId="1076"/>
        <pc:sldMkLst>
          <pc:docMk/>
          <pc:sldMk cId="4099932466" sldId="811"/>
        </pc:sldMkLst>
        <pc:spChg chg="mod">
          <ac:chgData name="Perihan Salah" userId="76e30ab951f6bd55" providerId="LiveId" clId="{CEC805AF-B421-4AE8-9634-BDF210935472}" dt="2025-08-07T17:43:06.933" v="278" actId="207"/>
          <ac:spMkLst>
            <pc:docMk/>
            <pc:sldMk cId="4099932466" sldId="811"/>
            <ac:spMk id="2" creationId="{15822044-325A-4EDB-9AC9-821A3BA0EDA4}"/>
          </ac:spMkLst>
        </pc:spChg>
        <pc:spChg chg="mod">
          <ac:chgData name="Perihan Salah" userId="76e30ab951f6bd55" providerId="LiveId" clId="{CEC805AF-B421-4AE8-9634-BDF210935472}" dt="2025-08-07T17:43:14.021" v="280" actId="1076"/>
          <ac:spMkLst>
            <pc:docMk/>
            <pc:sldMk cId="4099932466" sldId="811"/>
            <ac:spMk id="9" creationId="{9EA39946-F7F1-41FD-A6BB-E288E4BB4949}"/>
          </ac:spMkLst>
        </pc:spChg>
        <pc:spChg chg="del">
          <ac:chgData name="Perihan Salah" userId="76e30ab951f6bd55" providerId="LiveId" clId="{CEC805AF-B421-4AE8-9634-BDF210935472}" dt="2025-08-07T17:43:01.523" v="277" actId="478"/>
          <ac:spMkLst>
            <pc:docMk/>
            <pc:sldMk cId="4099932466" sldId="811"/>
            <ac:spMk id="18" creationId="{55213C4F-BD9D-8E25-11EF-AFB4BC4C60A6}"/>
          </ac:spMkLst>
        </pc:spChg>
        <pc:spChg chg="del">
          <ac:chgData name="Perihan Salah" userId="76e30ab951f6bd55" providerId="LiveId" clId="{CEC805AF-B421-4AE8-9634-BDF210935472}" dt="2025-08-07T17:43:08.352" v="279" actId="478"/>
          <ac:spMkLst>
            <pc:docMk/>
            <pc:sldMk cId="4099932466" sldId="811"/>
            <ac:spMk id="23" creationId="{52297C4B-84D7-EDC8-F6F6-53F29890AA2A}"/>
          </ac:spMkLst>
        </pc:spChg>
        <pc:spChg chg="del">
          <ac:chgData name="Perihan Salah" userId="76e30ab951f6bd55" providerId="LiveId" clId="{CEC805AF-B421-4AE8-9634-BDF210935472}" dt="2025-08-07T17:43:00.016" v="276" actId="478"/>
          <ac:spMkLst>
            <pc:docMk/>
            <pc:sldMk cId="4099932466" sldId="811"/>
            <ac:spMk id="25" creationId="{FE1BA4EE-2B88-B99F-6A81-884E42CCA968}"/>
          </ac:spMkLst>
        </pc:spChg>
        <pc:picChg chg="mod">
          <ac:chgData name="Perihan Salah" userId="76e30ab951f6bd55" providerId="LiveId" clId="{CEC805AF-B421-4AE8-9634-BDF210935472}" dt="2025-08-07T17:43:17.896" v="281" actId="1076"/>
          <ac:picMkLst>
            <pc:docMk/>
            <pc:sldMk cId="4099932466" sldId="811"/>
            <ac:picMk id="3" creationId="{964DA18F-221F-4009-8DCB-80DA39D1FEF9}"/>
          </ac:picMkLst>
        </pc:picChg>
        <pc:picChg chg="del">
          <ac:chgData name="Perihan Salah" userId="76e30ab951f6bd55" providerId="LiveId" clId="{CEC805AF-B421-4AE8-9634-BDF210935472}" dt="2025-08-07T17:42:58.319" v="275" actId="478"/>
          <ac:picMkLst>
            <pc:docMk/>
            <pc:sldMk cId="4099932466" sldId="811"/>
            <ac:picMk id="19" creationId="{16FB3D28-CC86-70C0-7FE6-19D5898DC319}"/>
          </ac:picMkLst>
        </pc:picChg>
      </pc:sldChg>
      <pc:sldChg chg="addSp delSp modSp mod">
        <pc:chgData name="Perihan Salah" userId="76e30ab951f6bd55" providerId="LiveId" clId="{CEC805AF-B421-4AE8-9634-BDF210935472}" dt="2025-08-07T17:41:14.520" v="255" actId="1076"/>
        <pc:sldMkLst>
          <pc:docMk/>
          <pc:sldMk cId="732684812" sldId="856"/>
        </pc:sldMkLst>
        <pc:spChg chg="del">
          <ac:chgData name="Perihan Salah" userId="76e30ab951f6bd55" providerId="LiveId" clId="{CEC805AF-B421-4AE8-9634-BDF210935472}" dt="2025-08-07T17:40:35.503" v="247" actId="478"/>
          <ac:spMkLst>
            <pc:docMk/>
            <pc:sldMk cId="732684812" sldId="856"/>
            <ac:spMk id="2" creationId="{48D6FEC8-BEE1-472C-B140-88A9A17FC355}"/>
          </ac:spMkLst>
        </pc:spChg>
        <pc:spChg chg="mod">
          <ac:chgData name="Perihan Salah" userId="76e30ab951f6bd55" providerId="LiveId" clId="{CEC805AF-B421-4AE8-9634-BDF210935472}" dt="2025-08-07T17:41:14.520" v="255" actId="1076"/>
          <ac:spMkLst>
            <pc:docMk/>
            <pc:sldMk cId="732684812" sldId="856"/>
            <ac:spMk id="3" creationId="{F9A80F9F-74DB-1D57-04E8-E20E92A09B0A}"/>
          </ac:spMkLst>
        </pc:spChg>
        <pc:spChg chg="del">
          <ac:chgData name="Perihan Salah" userId="76e30ab951f6bd55" providerId="LiveId" clId="{CEC805AF-B421-4AE8-9634-BDF210935472}" dt="2025-08-07T17:40:27.352" v="243" actId="478"/>
          <ac:spMkLst>
            <pc:docMk/>
            <pc:sldMk cId="732684812" sldId="856"/>
            <ac:spMk id="5" creationId="{3985EAE6-BFA6-766D-A032-077E4DCB399E}"/>
          </ac:spMkLst>
        </pc:spChg>
        <pc:spChg chg="del">
          <ac:chgData name="Perihan Salah" userId="76e30ab951f6bd55" providerId="LiveId" clId="{CEC805AF-B421-4AE8-9634-BDF210935472}" dt="2025-08-07T17:40:44.071" v="248" actId="478"/>
          <ac:spMkLst>
            <pc:docMk/>
            <pc:sldMk cId="732684812" sldId="856"/>
            <ac:spMk id="6" creationId="{05E43288-C9C0-B2CA-0970-EB4E627B30CA}"/>
          </ac:spMkLst>
        </pc:spChg>
        <pc:spChg chg="del">
          <ac:chgData name="Perihan Salah" userId="76e30ab951f6bd55" providerId="LiveId" clId="{CEC805AF-B421-4AE8-9634-BDF210935472}" dt="2025-08-07T17:40:45.600" v="249" actId="478"/>
          <ac:spMkLst>
            <pc:docMk/>
            <pc:sldMk cId="732684812" sldId="856"/>
            <ac:spMk id="10" creationId="{463D680D-A11B-0A8A-63D5-DD2C6F3FD516}"/>
          </ac:spMkLst>
        </pc:spChg>
        <pc:spChg chg="add del">
          <ac:chgData name="Perihan Salah" userId="76e30ab951f6bd55" providerId="LiveId" clId="{CEC805AF-B421-4AE8-9634-BDF210935472}" dt="2025-08-07T17:40:33.652" v="246" actId="478"/>
          <ac:spMkLst>
            <pc:docMk/>
            <pc:sldMk cId="732684812" sldId="856"/>
            <ac:spMk id="25" creationId="{2BC869EB-5623-4AA1-9123-4AF9DF916049}"/>
          </ac:spMkLst>
        </pc:spChg>
        <pc:picChg chg="del">
          <ac:chgData name="Perihan Salah" userId="76e30ab951f6bd55" providerId="LiveId" clId="{CEC805AF-B421-4AE8-9634-BDF210935472}" dt="2025-08-07T17:41:02.870" v="253" actId="478"/>
          <ac:picMkLst>
            <pc:docMk/>
            <pc:sldMk cId="732684812" sldId="856"/>
            <ac:picMk id="49" creationId="{8A26B39C-8EEE-33C3-70B5-EA9EF638997E}"/>
          </ac:picMkLst>
        </pc:picChg>
        <pc:picChg chg="del">
          <ac:chgData name="Perihan Salah" userId="76e30ab951f6bd55" providerId="LiveId" clId="{CEC805AF-B421-4AE8-9634-BDF210935472}" dt="2025-08-07T17:40:59.505" v="252" actId="478"/>
          <ac:picMkLst>
            <pc:docMk/>
            <pc:sldMk cId="732684812" sldId="856"/>
            <ac:picMk id="50" creationId="{581C5057-C7BD-4A2A-C8D2-792FA9789B73}"/>
          </ac:picMkLst>
        </pc:picChg>
        <pc:picChg chg="del">
          <ac:chgData name="Perihan Salah" userId="76e30ab951f6bd55" providerId="LiveId" clId="{CEC805AF-B421-4AE8-9634-BDF210935472}" dt="2025-08-07T17:40:57.122" v="251" actId="478"/>
          <ac:picMkLst>
            <pc:docMk/>
            <pc:sldMk cId="732684812" sldId="856"/>
            <ac:picMk id="54" creationId="{A208CE84-6815-1F7D-D972-D0947E7DC8DE}"/>
          </ac:picMkLst>
        </pc:picChg>
      </pc:sldChg>
      <pc:sldChg chg="addSp delSp modSp del mod">
        <pc:chgData name="Perihan Salah" userId="76e30ab951f6bd55" providerId="LiveId" clId="{CEC805AF-B421-4AE8-9634-BDF210935472}" dt="2025-08-07T17:44:45.133" v="303" actId="47"/>
        <pc:sldMkLst>
          <pc:docMk/>
          <pc:sldMk cId="3859380577" sldId="879"/>
        </pc:sldMkLst>
        <pc:spChg chg="add del mod">
          <ac:chgData name="Perihan Salah" userId="76e30ab951f6bd55" providerId="LiveId" clId="{CEC805AF-B421-4AE8-9634-BDF210935472}" dt="2025-08-07T17:44:00.037" v="294" actId="478"/>
          <ac:spMkLst>
            <pc:docMk/>
            <pc:sldMk cId="3859380577" sldId="879"/>
            <ac:spMk id="6" creationId="{4EBE48C5-D465-A77E-9D85-D392C7A4782D}"/>
          </ac:spMkLst>
        </pc:spChg>
        <pc:picChg chg="del">
          <ac:chgData name="Perihan Salah" userId="76e30ab951f6bd55" providerId="LiveId" clId="{CEC805AF-B421-4AE8-9634-BDF210935472}" dt="2025-08-07T17:43:58.983" v="293" actId="478"/>
          <ac:picMkLst>
            <pc:docMk/>
            <pc:sldMk cId="3859380577" sldId="879"/>
            <ac:picMk id="5" creationId="{7A23C5C4-4FD9-93DE-9391-0CA92C90FFA6}"/>
          </ac:picMkLst>
        </pc:picChg>
        <pc:picChg chg="del">
          <ac:chgData name="Perihan Salah" userId="76e30ab951f6bd55" providerId="LiveId" clId="{CEC805AF-B421-4AE8-9634-BDF210935472}" dt="2025-08-07T17:44:10.694" v="295" actId="21"/>
          <ac:picMkLst>
            <pc:docMk/>
            <pc:sldMk cId="3859380577" sldId="879"/>
            <ac:picMk id="17" creationId="{08C936BD-904C-46BA-8D33-DA3454403866}"/>
          </ac:picMkLst>
        </pc:picChg>
        <pc:picChg chg="del">
          <ac:chgData name="Perihan Salah" userId="76e30ab951f6bd55" providerId="LiveId" clId="{CEC805AF-B421-4AE8-9634-BDF210935472}" dt="2025-08-07T17:44:10.694" v="295" actId="21"/>
          <ac:picMkLst>
            <pc:docMk/>
            <pc:sldMk cId="3859380577" sldId="879"/>
            <ac:picMk id="18" creationId="{5F63FF04-1E96-4B4D-A406-936AF70FF247}"/>
          </ac:picMkLst>
        </pc:picChg>
      </pc:sldChg>
      <pc:sldChg chg="delSp modSp mod">
        <pc:chgData name="Perihan Salah" userId="76e30ab951f6bd55" providerId="LiveId" clId="{CEC805AF-B421-4AE8-9634-BDF210935472}" dt="2025-08-07T17:47:09.636" v="345" actId="478"/>
        <pc:sldMkLst>
          <pc:docMk/>
          <pc:sldMk cId="860878163" sldId="1160"/>
        </pc:sldMkLst>
        <pc:spChg chg="mod">
          <ac:chgData name="Perihan Salah" userId="76e30ab951f6bd55" providerId="LiveId" clId="{CEC805AF-B421-4AE8-9634-BDF210935472}" dt="2025-08-07T17:47:05.879" v="343" actId="207"/>
          <ac:spMkLst>
            <pc:docMk/>
            <pc:sldMk cId="860878163" sldId="1160"/>
            <ac:spMk id="2" creationId="{15822044-325A-4EDB-9AC9-821A3BA0EDA4}"/>
          </ac:spMkLst>
        </pc:spChg>
        <pc:spChg chg="del">
          <ac:chgData name="Perihan Salah" userId="76e30ab951f6bd55" providerId="LiveId" clId="{CEC805AF-B421-4AE8-9634-BDF210935472}" dt="2025-08-07T17:46:56.827" v="342" actId="478"/>
          <ac:spMkLst>
            <pc:docMk/>
            <pc:sldMk cId="860878163" sldId="1160"/>
            <ac:spMk id="18" creationId="{55213C4F-BD9D-8E25-11EF-AFB4BC4C60A6}"/>
          </ac:spMkLst>
        </pc:spChg>
        <pc:spChg chg="del">
          <ac:chgData name="Perihan Salah" userId="76e30ab951f6bd55" providerId="LiveId" clId="{CEC805AF-B421-4AE8-9634-BDF210935472}" dt="2025-08-07T17:47:07.781" v="344" actId="478"/>
          <ac:spMkLst>
            <pc:docMk/>
            <pc:sldMk cId="860878163" sldId="1160"/>
            <ac:spMk id="23" creationId="{52297C4B-84D7-EDC8-F6F6-53F29890AA2A}"/>
          </ac:spMkLst>
        </pc:spChg>
        <pc:spChg chg="del">
          <ac:chgData name="Perihan Salah" userId="76e30ab951f6bd55" providerId="LiveId" clId="{CEC805AF-B421-4AE8-9634-BDF210935472}" dt="2025-08-07T17:47:09.636" v="345" actId="478"/>
          <ac:spMkLst>
            <pc:docMk/>
            <pc:sldMk cId="860878163" sldId="1160"/>
            <ac:spMk id="25" creationId="{FE1BA4EE-2B88-B99F-6A81-884E42CCA968}"/>
          </ac:spMkLst>
        </pc:spChg>
        <pc:picChg chg="del">
          <ac:chgData name="Perihan Salah" userId="76e30ab951f6bd55" providerId="LiveId" clId="{CEC805AF-B421-4AE8-9634-BDF210935472}" dt="2025-08-07T17:46:54.764" v="341" actId="478"/>
          <ac:picMkLst>
            <pc:docMk/>
            <pc:sldMk cId="860878163" sldId="1160"/>
            <ac:picMk id="19" creationId="{16FB3D28-CC86-70C0-7FE6-19D5898DC319}"/>
          </ac:picMkLst>
        </pc:picChg>
      </pc:sldChg>
      <pc:sldChg chg="addSp delSp modSp mod setBg">
        <pc:chgData name="Perihan Salah" userId="76e30ab951f6bd55" providerId="LiveId" clId="{CEC805AF-B421-4AE8-9634-BDF210935472}" dt="2025-08-07T18:02:53.633" v="568" actId="14100"/>
        <pc:sldMkLst>
          <pc:docMk/>
          <pc:sldMk cId="2036772903" sldId="1164"/>
        </pc:sldMkLst>
        <pc:spChg chg="del">
          <ac:chgData name="Perihan Salah" userId="76e30ab951f6bd55" providerId="LiveId" clId="{CEC805AF-B421-4AE8-9634-BDF210935472}" dt="2025-08-07T18:01:21.690" v="551" actId="478"/>
          <ac:spMkLst>
            <pc:docMk/>
            <pc:sldMk cId="2036772903" sldId="1164"/>
            <ac:spMk id="2" creationId="{48D6FEC8-BEE1-472C-B140-88A9A17FC355}"/>
          </ac:spMkLst>
        </pc:spChg>
        <pc:spChg chg="add mod">
          <ac:chgData name="Perihan Salah" userId="76e30ab951f6bd55" providerId="LiveId" clId="{CEC805AF-B421-4AE8-9634-BDF210935472}" dt="2025-08-07T18:02:53.633" v="568" actId="14100"/>
          <ac:spMkLst>
            <pc:docMk/>
            <pc:sldMk cId="2036772903" sldId="1164"/>
            <ac:spMk id="4" creationId="{5A097733-EC7A-681B-AE9E-42F4BA1C55DB}"/>
          </ac:spMkLst>
        </pc:spChg>
        <pc:spChg chg="del">
          <ac:chgData name="Perihan Salah" userId="76e30ab951f6bd55" providerId="LiveId" clId="{CEC805AF-B421-4AE8-9634-BDF210935472}" dt="2025-08-07T18:01:20.488" v="550" actId="478"/>
          <ac:spMkLst>
            <pc:docMk/>
            <pc:sldMk cId="2036772903" sldId="1164"/>
            <ac:spMk id="5" creationId="{3985EAE6-BFA6-766D-A032-077E4DCB399E}"/>
          </ac:spMkLst>
        </pc:spChg>
        <pc:spChg chg="del">
          <ac:chgData name="Perihan Salah" userId="76e30ab951f6bd55" providerId="LiveId" clId="{CEC805AF-B421-4AE8-9634-BDF210935472}" dt="2025-08-07T18:01:58.014" v="559" actId="478"/>
          <ac:spMkLst>
            <pc:docMk/>
            <pc:sldMk cId="2036772903" sldId="1164"/>
            <ac:spMk id="6" creationId="{05E43288-C9C0-B2CA-0970-EB4E627B30CA}"/>
          </ac:spMkLst>
        </pc:spChg>
        <pc:spChg chg="del">
          <ac:chgData name="Perihan Salah" userId="76e30ab951f6bd55" providerId="LiveId" clId="{CEC805AF-B421-4AE8-9634-BDF210935472}" dt="2025-08-07T18:01:25.454" v="552" actId="478"/>
          <ac:spMkLst>
            <pc:docMk/>
            <pc:sldMk cId="2036772903" sldId="1164"/>
            <ac:spMk id="10" creationId="{463D680D-A11B-0A8A-63D5-DD2C6F3FD516}"/>
          </ac:spMkLst>
        </pc:spChg>
        <pc:spChg chg="mod">
          <ac:chgData name="Perihan Salah" userId="76e30ab951f6bd55" providerId="LiveId" clId="{CEC805AF-B421-4AE8-9634-BDF210935472}" dt="2025-08-07T18:02:19.955" v="565" actId="1076"/>
          <ac:spMkLst>
            <pc:docMk/>
            <pc:sldMk cId="2036772903" sldId="1164"/>
            <ac:spMk id="13" creationId="{13E91207-061A-4464-8B91-0B53B7A12AEF}"/>
          </ac:spMkLst>
        </pc:spChg>
        <pc:spChg chg="del">
          <ac:chgData name="Perihan Salah" userId="76e30ab951f6bd55" providerId="LiveId" clId="{CEC805AF-B421-4AE8-9634-BDF210935472}" dt="2025-08-07T18:01:35.262" v="553" actId="478"/>
          <ac:spMkLst>
            <pc:docMk/>
            <pc:sldMk cId="2036772903" sldId="1164"/>
            <ac:spMk id="25" creationId="{2BC869EB-5623-4AA1-9123-4AF9DF916049}"/>
          </ac:spMkLst>
        </pc:spChg>
        <pc:picChg chg="del">
          <ac:chgData name="Perihan Salah" userId="76e30ab951f6bd55" providerId="LiveId" clId="{CEC805AF-B421-4AE8-9634-BDF210935472}" dt="2025-08-07T18:01:36.789" v="554" actId="478"/>
          <ac:picMkLst>
            <pc:docMk/>
            <pc:sldMk cId="2036772903" sldId="1164"/>
            <ac:picMk id="49" creationId="{8A26B39C-8EEE-33C3-70B5-EA9EF638997E}"/>
          </ac:picMkLst>
        </pc:picChg>
        <pc:picChg chg="del">
          <ac:chgData name="Perihan Salah" userId="76e30ab951f6bd55" providerId="LiveId" clId="{CEC805AF-B421-4AE8-9634-BDF210935472}" dt="2025-08-07T18:01:40.171" v="556" actId="478"/>
          <ac:picMkLst>
            <pc:docMk/>
            <pc:sldMk cId="2036772903" sldId="1164"/>
            <ac:picMk id="50" creationId="{581C5057-C7BD-4A2A-C8D2-792FA9789B73}"/>
          </ac:picMkLst>
        </pc:picChg>
        <pc:picChg chg="del">
          <ac:chgData name="Perihan Salah" userId="76e30ab951f6bd55" providerId="LiveId" clId="{CEC805AF-B421-4AE8-9634-BDF210935472}" dt="2025-08-07T18:01:38.423" v="555" actId="478"/>
          <ac:picMkLst>
            <pc:docMk/>
            <pc:sldMk cId="2036772903" sldId="1164"/>
            <ac:picMk id="54" creationId="{A208CE84-6815-1F7D-D972-D0947E7DC8DE}"/>
          </ac:picMkLst>
        </pc:picChg>
      </pc:sldChg>
      <pc:sldChg chg="addSp delSp modSp mod">
        <pc:chgData name="Perihan Salah" userId="76e30ab951f6bd55" providerId="LiveId" clId="{CEC805AF-B421-4AE8-9634-BDF210935472}" dt="2025-08-07T17:45:23.960" v="317" actId="1076"/>
        <pc:sldMkLst>
          <pc:docMk/>
          <pc:sldMk cId="2930773668" sldId="1166"/>
        </pc:sldMkLst>
        <pc:spChg chg="del mod">
          <ac:chgData name="Perihan Salah" userId="76e30ab951f6bd55" providerId="LiveId" clId="{CEC805AF-B421-4AE8-9634-BDF210935472}" dt="2025-08-07T17:44:55.174" v="307" actId="478"/>
          <ac:spMkLst>
            <pc:docMk/>
            <pc:sldMk cId="2930773668" sldId="1166"/>
            <ac:spMk id="2" creationId="{D52E2043-1E7F-4FB3-99FA-88B6CF1F2478}"/>
          </ac:spMkLst>
        </pc:spChg>
        <pc:spChg chg="add del mod">
          <ac:chgData name="Perihan Salah" userId="76e30ab951f6bd55" providerId="LiveId" clId="{CEC805AF-B421-4AE8-9634-BDF210935472}" dt="2025-08-07T17:44:49.593" v="305" actId="478"/>
          <ac:spMkLst>
            <pc:docMk/>
            <pc:sldMk cId="2930773668" sldId="1166"/>
            <ac:spMk id="6" creationId="{2A607E04-C550-4268-28FD-5AE135189F72}"/>
          </ac:spMkLst>
        </pc:spChg>
        <pc:spChg chg="del">
          <ac:chgData name="Perihan Salah" userId="76e30ab951f6bd55" providerId="LiveId" clId="{CEC805AF-B421-4AE8-9634-BDF210935472}" dt="2025-08-07T17:45:02.199" v="310" actId="478"/>
          <ac:spMkLst>
            <pc:docMk/>
            <pc:sldMk cId="2930773668" sldId="1166"/>
            <ac:spMk id="8" creationId="{DEE0AF26-C85E-4AE1-9B7E-0A3454BF24BB}"/>
          </ac:spMkLst>
        </pc:spChg>
        <pc:spChg chg="del">
          <ac:chgData name="Perihan Salah" userId="76e30ab951f6bd55" providerId="LiveId" clId="{CEC805AF-B421-4AE8-9634-BDF210935472}" dt="2025-08-07T17:45:00.437" v="309" actId="478"/>
          <ac:spMkLst>
            <pc:docMk/>
            <pc:sldMk cId="2930773668" sldId="1166"/>
            <ac:spMk id="28" creationId="{35E30A49-6736-ECBA-A034-3B17B6F12642}"/>
          </ac:spMkLst>
        </pc:spChg>
        <pc:grpChg chg="del">
          <ac:chgData name="Perihan Salah" userId="76e30ab951f6bd55" providerId="LiveId" clId="{CEC805AF-B421-4AE8-9634-BDF210935472}" dt="2025-08-07T17:44:58.156" v="308" actId="478"/>
          <ac:grpSpMkLst>
            <pc:docMk/>
            <pc:sldMk cId="2930773668" sldId="1166"/>
            <ac:grpSpMk id="4" creationId="{CF77631E-61D0-4334-B028-5A5EF693CB25}"/>
          </ac:grpSpMkLst>
        </pc:grpChg>
        <pc:picChg chg="del">
          <ac:chgData name="Perihan Salah" userId="76e30ab951f6bd55" providerId="LiveId" clId="{CEC805AF-B421-4AE8-9634-BDF210935472}" dt="2025-08-07T17:44:48.323" v="304" actId="478"/>
          <ac:picMkLst>
            <pc:docMk/>
            <pc:sldMk cId="2930773668" sldId="1166"/>
            <ac:picMk id="5" creationId="{7A23C5C4-4FD9-93DE-9391-0CA92C90FFA6}"/>
          </ac:picMkLst>
        </pc:picChg>
        <pc:picChg chg="mod">
          <ac:chgData name="Perihan Salah" userId="76e30ab951f6bd55" providerId="LiveId" clId="{CEC805AF-B421-4AE8-9634-BDF210935472}" dt="2025-08-07T17:45:23.960" v="317" actId="1076"/>
          <ac:picMkLst>
            <pc:docMk/>
            <pc:sldMk cId="2930773668" sldId="1166"/>
            <ac:picMk id="15" creationId="{B6FDD7BB-3F59-414F-B460-2C2090E33EC6}"/>
          </ac:picMkLst>
        </pc:picChg>
        <pc:picChg chg="mod">
          <ac:chgData name="Perihan Salah" userId="76e30ab951f6bd55" providerId="LiveId" clId="{CEC805AF-B421-4AE8-9634-BDF210935472}" dt="2025-08-07T17:45:20.435" v="316" actId="14100"/>
          <ac:picMkLst>
            <pc:docMk/>
            <pc:sldMk cId="2930773668" sldId="1166"/>
            <ac:picMk id="16" creationId="{68B49B53-F3C2-4150-927D-732262E13C28}"/>
          </ac:picMkLst>
        </pc:picChg>
        <pc:picChg chg="del">
          <ac:chgData name="Perihan Salah" userId="76e30ab951f6bd55" providerId="LiveId" clId="{CEC805AF-B421-4AE8-9634-BDF210935472}" dt="2025-08-07T17:45:07.933" v="313" actId="478"/>
          <ac:picMkLst>
            <pc:docMk/>
            <pc:sldMk cId="2930773668" sldId="1166"/>
            <ac:picMk id="29" creationId="{778127ED-6700-AD6D-66AB-04E169E624AF}"/>
          </ac:picMkLst>
        </pc:picChg>
        <pc:picChg chg="del">
          <ac:chgData name="Perihan Salah" userId="76e30ab951f6bd55" providerId="LiveId" clId="{CEC805AF-B421-4AE8-9634-BDF210935472}" dt="2025-08-07T17:45:03.497" v="311" actId="478"/>
          <ac:picMkLst>
            <pc:docMk/>
            <pc:sldMk cId="2930773668" sldId="1166"/>
            <ac:picMk id="36" creationId="{D093BAF8-7BD7-E8F7-8798-6C01339128AB}"/>
          </ac:picMkLst>
        </pc:picChg>
        <pc:picChg chg="del">
          <ac:chgData name="Perihan Salah" userId="76e30ab951f6bd55" providerId="LiveId" clId="{CEC805AF-B421-4AE8-9634-BDF210935472}" dt="2025-08-07T17:45:05.339" v="312" actId="478"/>
          <ac:picMkLst>
            <pc:docMk/>
            <pc:sldMk cId="2930773668" sldId="1166"/>
            <ac:picMk id="37" creationId="{C2BDC60B-9FFF-D670-F0A7-0FBAF64501CF}"/>
          </ac:picMkLst>
        </pc:picChg>
      </pc:sldChg>
      <pc:sldChg chg="delSp modSp mod">
        <pc:chgData name="Perihan Salah" userId="76e30ab951f6bd55" providerId="LiveId" clId="{CEC805AF-B421-4AE8-9634-BDF210935472}" dt="2025-08-07T17:47:58.615" v="360" actId="1076"/>
        <pc:sldMkLst>
          <pc:docMk/>
          <pc:sldMk cId="4063345666" sldId="1168"/>
        </pc:sldMkLst>
        <pc:spChg chg="mod">
          <ac:chgData name="Perihan Salah" userId="76e30ab951f6bd55" providerId="LiveId" clId="{CEC805AF-B421-4AE8-9634-BDF210935472}" dt="2025-08-07T17:47:38.450" v="354" actId="207"/>
          <ac:spMkLst>
            <pc:docMk/>
            <pc:sldMk cId="4063345666" sldId="1168"/>
            <ac:spMk id="2" creationId="{15822044-325A-4EDB-9AC9-821A3BA0EDA4}"/>
          </ac:spMkLst>
        </pc:spChg>
        <pc:spChg chg="del">
          <ac:chgData name="Perihan Salah" userId="76e30ab951f6bd55" providerId="LiveId" clId="{CEC805AF-B421-4AE8-9634-BDF210935472}" dt="2025-08-07T17:47:48.698" v="357" actId="478"/>
          <ac:spMkLst>
            <pc:docMk/>
            <pc:sldMk cId="4063345666" sldId="1168"/>
            <ac:spMk id="8" creationId="{9F73223E-C7BF-49A6-9CB5-20F565E7E925}"/>
          </ac:spMkLst>
        </pc:spChg>
        <pc:spChg chg="mod">
          <ac:chgData name="Perihan Salah" userId="76e30ab951f6bd55" providerId="LiveId" clId="{CEC805AF-B421-4AE8-9634-BDF210935472}" dt="2025-08-07T17:47:55.740" v="359" actId="1076"/>
          <ac:spMkLst>
            <pc:docMk/>
            <pc:sldMk cId="4063345666" sldId="1168"/>
            <ac:spMk id="9" creationId="{9EA39946-F7F1-41FD-A6BB-E288E4BB4949}"/>
          </ac:spMkLst>
        </pc:spChg>
        <pc:spChg chg="del">
          <ac:chgData name="Perihan Salah" userId="76e30ab951f6bd55" providerId="LiveId" clId="{CEC805AF-B421-4AE8-9634-BDF210935472}" dt="2025-08-07T17:47:32.748" v="353" actId="478"/>
          <ac:spMkLst>
            <pc:docMk/>
            <pc:sldMk cId="4063345666" sldId="1168"/>
            <ac:spMk id="18" creationId="{55213C4F-BD9D-8E25-11EF-AFB4BC4C60A6}"/>
          </ac:spMkLst>
        </pc:spChg>
        <pc:spChg chg="del">
          <ac:chgData name="Perihan Salah" userId="76e30ab951f6bd55" providerId="LiveId" clId="{CEC805AF-B421-4AE8-9634-BDF210935472}" dt="2025-08-07T17:47:40.830" v="355" actId="478"/>
          <ac:spMkLst>
            <pc:docMk/>
            <pc:sldMk cId="4063345666" sldId="1168"/>
            <ac:spMk id="23" creationId="{52297C4B-84D7-EDC8-F6F6-53F29890AA2A}"/>
          </ac:spMkLst>
        </pc:spChg>
        <pc:spChg chg="del">
          <ac:chgData name="Perihan Salah" userId="76e30ab951f6bd55" providerId="LiveId" clId="{CEC805AF-B421-4AE8-9634-BDF210935472}" dt="2025-08-07T17:47:50.580" v="358" actId="478"/>
          <ac:spMkLst>
            <pc:docMk/>
            <pc:sldMk cId="4063345666" sldId="1168"/>
            <ac:spMk id="25" creationId="{FE1BA4EE-2B88-B99F-6A81-884E42CCA968}"/>
          </ac:spMkLst>
        </pc:spChg>
        <pc:picChg chg="mod">
          <ac:chgData name="Perihan Salah" userId="76e30ab951f6bd55" providerId="LiveId" clId="{CEC805AF-B421-4AE8-9634-BDF210935472}" dt="2025-08-07T17:47:58.615" v="360" actId="1076"/>
          <ac:picMkLst>
            <pc:docMk/>
            <pc:sldMk cId="4063345666" sldId="1168"/>
            <ac:picMk id="3" creationId="{732A6AD9-C877-465A-B1F0-DAD2AE773BE4}"/>
          </ac:picMkLst>
        </pc:picChg>
        <pc:picChg chg="del">
          <ac:chgData name="Perihan Salah" userId="76e30ab951f6bd55" providerId="LiveId" clId="{CEC805AF-B421-4AE8-9634-BDF210935472}" dt="2025-08-07T17:47:30.380" v="352" actId="478"/>
          <ac:picMkLst>
            <pc:docMk/>
            <pc:sldMk cId="4063345666" sldId="1168"/>
            <ac:picMk id="19" creationId="{16FB3D28-CC86-70C0-7FE6-19D5898DC319}"/>
          </ac:picMkLst>
        </pc:picChg>
      </pc:sldChg>
      <pc:sldChg chg="delSp modSp mod">
        <pc:chgData name="Perihan Salah" userId="76e30ab951f6bd55" providerId="LiveId" clId="{CEC805AF-B421-4AE8-9634-BDF210935472}" dt="2025-08-07T17:48:17.746" v="365" actId="478"/>
        <pc:sldMkLst>
          <pc:docMk/>
          <pc:sldMk cId="1416358808" sldId="1169"/>
        </pc:sldMkLst>
        <pc:spChg chg="mod">
          <ac:chgData name="Perihan Salah" userId="76e30ab951f6bd55" providerId="LiveId" clId="{CEC805AF-B421-4AE8-9634-BDF210935472}" dt="2025-08-07T17:48:12.991" v="363" actId="207"/>
          <ac:spMkLst>
            <pc:docMk/>
            <pc:sldMk cId="1416358808" sldId="1169"/>
            <ac:spMk id="2" creationId="{15822044-325A-4EDB-9AC9-821A3BA0EDA4}"/>
          </ac:spMkLst>
        </pc:spChg>
        <pc:spChg chg="del">
          <ac:chgData name="Perihan Salah" userId="76e30ab951f6bd55" providerId="LiveId" clId="{CEC805AF-B421-4AE8-9634-BDF210935472}" dt="2025-08-07T17:48:06.643" v="362" actId="478"/>
          <ac:spMkLst>
            <pc:docMk/>
            <pc:sldMk cId="1416358808" sldId="1169"/>
            <ac:spMk id="18" creationId="{55213C4F-BD9D-8E25-11EF-AFB4BC4C60A6}"/>
          </ac:spMkLst>
        </pc:spChg>
        <pc:spChg chg="del">
          <ac:chgData name="Perihan Salah" userId="76e30ab951f6bd55" providerId="LiveId" clId="{CEC805AF-B421-4AE8-9634-BDF210935472}" dt="2025-08-07T17:48:17.746" v="365" actId="478"/>
          <ac:spMkLst>
            <pc:docMk/>
            <pc:sldMk cId="1416358808" sldId="1169"/>
            <ac:spMk id="23" creationId="{52297C4B-84D7-EDC8-F6F6-53F29890AA2A}"/>
          </ac:spMkLst>
        </pc:spChg>
        <pc:spChg chg="del">
          <ac:chgData name="Perihan Salah" userId="76e30ab951f6bd55" providerId="LiveId" clId="{CEC805AF-B421-4AE8-9634-BDF210935472}" dt="2025-08-07T17:48:15.533" v="364" actId="478"/>
          <ac:spMkLst>
            <pc:docMk/>
            <pc:sldMk cId="1416358808" sldId="1169"/>
            <ac:spMk id="25" creationId="{FE1BA4EE-2B88-B99F-6A81-884E42CCA968}"/>
          </ac:spMkLst>
        </pc:spChg>
        <pc:picChg chg="del">
          <ac:chgData name="Perihan Salah" userId="76e30ab951f6bd55" providerId="LiveId" clId="{CEC805AF-B421-4AE8-9634-BDF210935472}" dt="2025-08-07T17:48:04.482" v="361" actId="478"/>
          <ac:picMkLst>
            <pc:docMk/>
            <pc:sldMk cId="1416358808" sldId="1169"/>
            <ac:picMk id="19" creationId="{16FB3D28-CC86-70C0-7FE6-19D5898DC319}"/>
          </ac:picMkLst>
        </pc:picChg>
      </pc:sldChg>
      <pc:sldChg chg="delSp modSp mod">
        <pc:chgData name="Perihan Salah" userId="76e30ab951f6bd55" providerId="LiveId" clId="{CEC805AF-B421-4AE8-9634-BDF210935472}" dt="2025-08-07T17:48:36.591" v="370" actId="478"/>
        <pc:sldMkLst>
          <pc:docMk/>
          <pc:sldMk cId="3552348646" sldId="1170"/>
        </pc:sldMkLst>
        <pc:spChg chg="mod">
          <ac:chgData name="Perihan Salah" userId="76e30ab951f6bd55" providerId="LiveId" clId="{CEC805AF-B421-4AE8-9634-BDF210935472}" dt="2025-08-07T17:48:32.593" v="368" actId="207"/>
          <ac:spMkLst>
            <pc:docMk/>
            <pc:sldMk cId="3552348646" sldId="1170"/>
            <ac:spMk id="2" creationId="{15822044-325A-4EDB-9AC9-821A3BA0EDA4}"/>
          </ac:spMkLst>
        </pc:spChg>
        <pc:spChg chg="del">
          <ac:chgData name="Perihan Salah" userId="76e30ab951f6bd55" providerId="LiveId" clId="{CEC805AF-B421-4AE8-9634-BDF210935472}" dt="2025-08-07T17:48:26.939" v="367" actId="478"/>
          <ac:spMkLst>
            <pc:docMk/>
            <pc:sldMk cId="3552348646" sldId="1170"/>
            <ac:spMk id="18" creationId="{55213C4F-BD9D-8E25-11EF-AFB4BC4C60A6}"/>
          </ac:spMkLst>
        </pc:spChg>
        <pc:spChg chg="del">
          <ac:chgData name="Perihan Salah" userId="76e30ab951f6bd55" providerId="LiveId" clId="{CEC805AF-B421-4AE8-9634-BDF210935472}" dt="2025-08-07T17:48:36.591" v="370" actId="478"/>
          <ac:spMkLst>
            <pc:docMk/>
            <pc:sldMk cId="3552348646" sldId="1170"/>
            <ac:spMk id="23" creationId="{52297C4B-84D7-EDC8-F6F6-53F29890AA2A}"/>
          </ac:spMkLst>
        </pc:spChg>
        <pc:spChg chg="del">
          <ac:chgData name="Perihan Salah" userId="76e30ab951f6bd55" providerId="LiveId" clId="{CEC805AF-B421-4AE8-9634-BDF210935472}" dt="2025-08-07T17:48:34.622" v="369" actId="478"/>
          <ac:spMkLst>
            <pc:docMk/>
            <pc:sldMk cId="3552348646" sldId="1170"/>
            <ac:spMk id="25" creationId="{FE1BA4EE-2B88-B99F-6A81-884E42CCA968}"/>
          </ac:spMkLst>
        </pc:spChg>
        <pc:picChg chg="del">
          <ac:chgData name="Perihan Salah" userId="76e30ab951f6bd55" providerId="LiveId" clId="{CEC805AF-B421-4AE8-9634-BDF210935472}" dt="2025-08-07T17:48:25.133" v="366" actId="478"/>
          <ac:picMkLst>
            <pc:docMk/>
            <pc:sldMk cId="3552348646" sldId="1170"/>
            <ac:picMk id="19" creationId="{16FB3D28-CC86-70C0-7FE6-19D5898DC319}"/>
          </ac:picMkLst>
        </pc:picChg>
      </pc:sldChg>
      <pc:sldChg chg="delSp modSp mod">
        <pc:chgData name="Perihan Salah" userId="76e30ab951f6bd55" providerId="LiveId" clId="{CEC805AF-B421-4AE8-9634-BDF210935472}" dt="2025-08-07T17:51:41.562" v="423" actId="1036"/>
        <pc:sldMkLst>
          <pc:docMk/>
          <pc:sldMk cId="3361211847" sldId="1171"/>
        </pc:sldMkLst>
        <pc:spChg chg="mod">
          <ac:chgData name="Perihan Salah" userId="76e30ab951f6bd55" providerId="LiveId" clId="{CEC805AF-B421-4AE8-9634-BDF210935472}" dt="2025-08-07T17:51:30.842" v="408" actId="207"/>
          <ac:spMkLst>
            <pc:docMk/>
            <pc:sldMk cId="3361211847" sldId="1171"/>
            <ac:spMk id="2" creationId="{15822044-325A-4EDB-9AC9-821A3BA0EDA4}"/>
          </ac:spMkLst>
        </pc:spChg>
        <pc:spChg chg="mod">
          <ac:chgData name="Perihan Salah" userId="76e30ab951f6bd55" providerId="LiveId" clId="{CEC805AF-B421-4AE8-9634-BDF210935472}" dt="2025-08-07T17:51:41.562" v="423" actId="1036"/>
          <ac:spMkLst>
            <pc:docMk/>
            <pc:sldMk cId="3361211847" sldId="1171"/>
            <ac:spMk id="9" creationId="{9EA39946-F7F1-41FD-A6BB-E288E4BB4949}"/>
          </ac:spMkLst>
        </pc:spChg>
        <pc:spChg chg="del">
          <ac:chgData name="Perihan Salah" userId="76e30ab951f6bd55" providerId="LiveId" clId="{CEC805AF-B421-4AE8-9634-BDF210935472}" dt="2025-08-07T17:51:24.633" v="407" actId="478"/>
          <ac:spMkLst>
            <pc:docMk/>
            <pc:sldMk cId="3361211847" sldId="1171"/>
            <ac:spMk id="18" creationId="{55213C4F-BD9D-8E25-11EF-AFB4BC4C60A6}"/>
          </ac:spMkLst>
        </pc:spChg>
        <pc:spChg chg="del">
          <ac:chgData name="Perihan Salah" userId="76e30ab951f6bd55" providerId="LiveId" clId="{CEC805AF-B421-4AE8-9634-BDF210935472}" dt="2025-08-07T17:51:33.104" v="409" actId="478"/>
          <ac:spMkLst>
            <pc:docMk/>
            <pc:sldMk cId="3361211847" sldId="1171"/>
            <ac:spMk id="23" creationId="{52297C4B-84D7-EDC8-F6F6-53F29890AA2A}"/>
          </ac:spMkLst>
        </pc:spChg>
        <pc:spChg chg="del">
          <ac:chgData name="Perihan Salah" userId="76e30ab951f6bd55" providerId="LiveId" clId="{CEC805AF-B421-4AE8-9634-BDF210935472}" dt="2025-08-07T17:51:35.428" v="410" actId="478"/>
          <ac:spMkLst>
            <pc:docMk/>
            <pc:sldMk cId="3361211847" sldId="1171"/>
            <ac:spMk id="25" creationId="{FE1BA4EE-2B88-B99F-6A81-884E42CCA968}"/>
          </ac:spMkLst>
        </pc:spChg>
        <pc:picChg chg="del">
          <ac:chgData name="Perihan Salah" userId="76e30ab951f6bd55" providerId="LiveId" clId="{CEC805AF-B421-4AE8-9634-BDF210935472}" dt="2025-08-07T17:51:22.433" v="406" actId="478"/>
          <ac:picMkLst>
            <pc:docMk/>
            <pc:sldMk cId="3361211847" sldId="1171"/>
            <ac:picMk id="19" creationId="{16FB3D28-CC86-70C0-7FE6-19D5898DC319}"/>
          </ac:picMkLst>
        </pc:picChg>
      </pc:sldChg>
      <pc:sldChg chg="addSp delSp modSp mod">
        <pc:chgData name="Perihan Salah" userId="76e30ab951f6bd55" providerId="LiveId" clId="{CEC805AF-B421-4AE8-9634-BDF210935472}" dt="2025-08-07T17:49:49.051" v="391" actId="1076"/>
        <pc:sldMkLst>
          <pc:docMk/>
          <pc:sldMk cId="282334208" sldId="1172"/>
        </pc:sldMkLst>
        <pc:spChg chg="del">
          <ac:chgData name="Perihan Salah" userId="76e30ab951f6bd55" providerId="LiveId" clId="{CEC805AF-B421-4AE8-9634-BDF210935472}" dt="2025-08-07T17:49:09.968" v="380" actId="478"/>
          <ac:spMkLst>
            <pc:docMk/>
            <pc:sldMk cId="282334208" sldId="1172"/>
            <ac:spMk id="2" creationId="{D52E2043-1E7F-4FB3-99FA-88B6CF1F2478}"/>
          </ac:spMkLst>
        </pc:spChg>
        <pc:spChg chg="mod">
          <ac:chgData name="Perihan Salah" userId="76e30ab951f6bd55" providerId="LiveId" clId="{CEC805AF-B421-4AE8-9634-BDF210935472}" dt="2025-08-07T17:49:34.467" v="388" actId="207"/>
          <ac:spMkLst>
            <pc:docMk/>
            <pc:sldMk cId="282334208" sldId="1172"/>
            <ac:spMk id="3" creationId="{4FED8A23-D83B-4200-98F8-870C680A6B01}"/>
          </ac:spMkLst>
        </pc:spChg>
        <pc:spChg chg="add del mod">
          <ac:chgData name="Perihan Salah" userId="76e30ab951f6bd55" providerId="LiveId" clId="{CEC805AF-B421-4AE8-9634-BDF210935472}" dt="2025-08-07T17:49:08.412" v="379" actId="478"/>
          <ac:spMkLst>
            <pc:docMk/>
            <pc:sldMk cId="282334208" sldId="1172"/>
            <ac:spMk id="7" creationId="{80F30434-4B51-977E-5D87-212838340BBE}"/>
          </ac:spMkLst>
        </pc:spChg>
        <pc:spChg chg="del">
          <ac:chgData name="Perihan Salah" userId="76e30ab951f6bd55" providerId="LiveId" clId="{CEC805AF-B421-4AE8-9634-BDF210935472}" dt="2025-08-07T17:49:11.227" v="381" actId="478"/>
          <ac:spMkLst>
            <pc:docMk/>
            <pc:sldMk cId="282334208" sldId="1172"/>
            <ac:spMk id="8" creationId="{DEE0AF26-C85E-4AE1-9B7E-0A3454BF24BB}"/>
          </ac:spMkLst>
        </pc:spChg>
        <pc:spChg chg="del">
          <ac:chgData name="Perihan Salah" userId="76e30ab951f6bd55" providerId="LiveId" clId="{CEC805AF-B421-4AE8-9634-BDF210935472}" dt="2025-08-07T17:49:19.237" v="385" actId="478"/>
          <ac:spMkLst>
            <pc:docMk/>
            <pc:sldMk cId="282334208" sldId="1172"/>
            <ac:spMk id="28" creationId="{35E30A49-6736-ECBA-A034-3B17B6F12642}"/>
          </ac:spMkLst>
        </pc:spChg>
        <pc:grpChg chg="del">
          <ac:chgData name="Perihan Salah" userId="76e30ab951f6bd55" providerId="LiveId" clId="{CEC805AF-B421-4AE8-9634-BDF210935472}" dt="2025-08-07T17:49:16.640" v="384" actId="478"/>
          <ac:grpSpMkLst>
            <pc:docMk/>
            <pc:sldMk cId="282334208" sldId="1172"/>
            <ac:grpSpMk id="4" creationId="{CF77631E-61D0-4334-B028-5A5EF693CB25}"/>
          </ac:grpSpMkLst>
        </pc:grpChg>
        <pc:graphicFrameChg chg="mod modGraphic">
          <ac:chgData name="Perihan Salah" userId="76e30ab951f6bd55" providerId="LiveId" clId="{CEC805AF-B421-4AE8-9634-BDF210935472}" dt="2025-08-07T17:49:49.051" v="391" actId="1076"/>
          <ac:graphicFrameMkLst>
            <pc:docMk/>
            <pc:sldMk cId="282334208" sldId="1172"/>
            <ac:graphicFrameMk id="17" creationId="{3C5182E1-4EF5-4D4B-85F9-FF51E624B597}"/>
          </ac:graphicFrameMkLst>
        </pc:graphicFrameChg>
        <pc:picChg chg="del">
          <ac:chgData name="Perihan Salah" userId="76e30ab951f6bd55" providerId="LiveId" clId="{CEC805AF-B421-4AE8-9634-BDF210935472}" dt="2025-08-07T17:49:07.105" v="378" actId="478"/>
          <ac:picMkLst>
            <pc:docMk/>
            <pc:sldMk cId="282334208" sldId="1172"/>
            <ac:picMk id="5" creationId="{7A23C5C4-4FD9-93DE-9391-0CA92C90FFA6}"/>
          </ac:picMkLst>
        </pc:picChg>
        <pc:picChg chg="del">
          <ac:chgData name="Perihan Salah" userId="76e30ab951f6bd55" providerId="LiveId" clId="{CEC805AF-B421-4AE8-9634-BDF210935472}" dt="2025-08-07T17:49:25.721" v="386" actId="478"/>
          <ac:picMkLst>
            <pc:docMk/>
            <pc:sldMk cId="282334208" sldId="1172"/>
            <ac:picMk id="29" creationId="{778127ED-6700-AD6D-66AB-04E169E624AF}"/>
          </ac:picMkLst>
        </pc:picChg>
        <pc:picChg chg="del">
          <ac:chgData name="Perihan Salah" userId="76e30ab951f6bd55" providerId="LiveId" clId="{CEC805AF-B421-4AE8-9634-BDF210935472}" dt="2025-08-07T17:49:12.874" v="382" actId="478"/>
          <ac:picMkLst>
            <pc:docMk/>
            <pc:sldMk cId="282334208" sldId="1172"/>
            <ac:picMk id="36" creationId="{D093BAF8-7BD7-E8F7-8798-6C01339128AB}"/>
          </ac:picMkLst>
        </pc:picChg>
        <pc:picChg chg="del">
          <ac:chgData name="Perihan Salah" userId="76e30ab951f6bd55" providerId="LiveId" clId="{CEC805AF-B421-4AE8-9634-BDF210935472}" dt="2025-08-07T17:49:14.578" v="383" actId="478"/>
          <ac:picMkLst>
            <pc:docMk/>
            <pc:sldMk cId="282334208" sldId="1172"/>
            <ac:picMk id="37" creationId="{C2BDC60B-9FFF-D670-F0A7-0FBAF64501CF}"/>
          </ac:picMkLst>
        </pc:picChg>
      </pc:sldChg>
      <pc:sldChg chg="addSp delSp modSp mod">
        <pc:chgData name="Perihan Salah" userId="76e30ab951f6bd55" providerId="LiveId" clId="{CEC805AF-B421-4AE8-9634-BDF210935472}" dt="2025-08-07T17:51:17.351" v="405" actId="1076"/>
        <pc:sldMkLst>
          <pc:docMk/>
          <pc:sldMk cId="484658595" sldId="1173"/>
        </pc:sldMkLst>
        <pc:spChg chg="del">
          <ac:chgData name="Perihan Salah" userId="76e30ab951f6bd55" providerId="LiveId" clId="{CEC805AF-B421-4AE8-9634-BDF210935472}" dt="2025-08-07T17:50:39.954" v="396" actId="478"/>
          <ac:spMkLst>
            <pc:docMk/>
            <pc:sldMk cId="484658595" sldId="1173"/>
            <ac:spMk id="2" creationId="{D52E2043-1E7F-4FB3-99FA-88B6CF1F2478}"/>
          </ac:spMkLst>
        </pc:spChg>
        <pc:spChg chg="mod">
          <ac:chgData name="Perihan Salah" userId="76e30ab951f6bd55" providerId="LiveId" clId="{CEC805AF-B421-4AE8-9634-BDF210935472}" dt="2025-08-07T17:50:49.806" v="399" actId="207"/>
          <ac:spMkLst>
            <pc:docMk/>
            <pc:sldMk cId="484658595" sldId="1173"/>
            <ac:spMk id="3" creationId="{4FED8A23-D83B-4200-98F8-870C680A6B01}"/>
          </ac:spMkLst>
        </pc:spChg>
        <pc:spChg chg="add del mod">
          <ac:chgData name="Perihan Salah" userId="76e30ab951f6bd55" providerId="LiveId" clId="{CEC805AF-B421-4AE8-9634-BDF210935472}" dt="2025-08-07T17:50:27.175" v="393" actId="478"/>
          <ac:spMkLst>
            <pc:docMk/>
            <pc:sldMk cId="484658595" sldId="1173"/>
            <ac:spMk id="7" creationId="{7B7ADD35-FBAB-2A46-67A7-3CF0CBE065DD}"/>
          </ac:spMkLst>
        </pc:spChg>
        <pc:spChg chg="del">
          <ac:chgData name="Perihan Salah" userId="76e30ab951f6bd55" providerId="LiveId" clId="{CEC805AF-B421-4AE8-9634-BDF210935472}" dt="2025-08-07T17:51:02.668" v="400" actId="478"/>
          <ac:spMkLst>
            <pc:docMk/>
            <pc:sldMk cId="484658595" sldId="1173"/>
            <ac:spMk id="8" creationId="{DEE0AF26-C85E-4AE1-9B7E-0A3454BF24BB}"/>
          </ac:spMkLst>
        </pc:spChg>
        <pc:spChg chg="del">
          <ac:chgData name="Perihan Salah" userId="76e30ab951f6bd55" providerId="LiveId" clId="{CEC805AF-B421-4AE8-9634-BDF210935472}" dt="2025-08-07T17:50:38.324" v="395" actId="478"/>
          <ac:spMkLst>
            <pc:docMk/>
            <pc:sldMk cId="484658595" sldId="1173"/>
            <ac:spMk id="28" creationId="{35E30A49-6736-ECBA-A034-3B17B6F12642}"/>
          </ac:spMkLst>
        </pc:spChg>
        <pc:grpChg chg="del">
          <ac:chgData name="Perihan Salah" userId="76e30ab951f6bd55" providerId="LiveId" clId="{CEC805AF-B421-4AE8-9634-BDF210935472}" dt="2025-08-07T17:50:41.825" v="397" actId="478"/>
          <ac:grpSpMkLst>
            <pc:docMk/>
            <pc:sldMk cId="484658595" sldId="1173"/>
            <ac:grpSpMk id="4" creationId="{CF77631E-61D0-4334-B028-5A5EF693CB25}"/>
          </ac:grpSpMkLst>
        </pc:grpChg>
        <pc:graphicFrameChg chg="mod modGraphic">
          <ac:chgData name="Perihan Salah" userId="76e30ab951f6bd55" providerId="LiveId" clId="{CEC805AF-B421-4AE8-9634-BDF210935472}" dt="2025-08-07T17:51:17.351" v="405" actId="1076"/>
          <ac:graphicFrameMkLst>
            <pc:docMk/>
            <pc:sldMk cId="484658595" sldId="1173"/>
            <ac:graphicFrameMk id="15" creationId="{DC047C5E-B30D-4E25-B65F-0DAFEB188A7B}"/>
          </ac:graphicFrameMkLst>
        </pc:graphicFrameChg>
        <pc:picChg chg="del">
          <ac:chgData name="Perihan Salah" userId="76e30ab951f6bd55" providerId="LiveId" clId="{CEC805AF-B421-4AE8-9634-BDF210935472}" dt="2025-08-07T17:50:26.159" v="392" actId="478"/>
          <ac:picMkLst>
            <pc:docMk/>
            <pc:sldMk cId="484658595" sldId="1173"/>
            <ac:picMk id="5" creationId="{7A23C5C4-4FD9-93DE-9391-0CA92C90FFA6}"/>
          </ac:picMkLst>
        </pc:picChg>
        <pc:picChg chg="del">
          <ac:chgData name="Perihan Salah" userId="76e30ab951f6bd55" providerId="LiveId" clId="{CEC805AF-B421-4AE8-9634-BDF210935472}" dt="2025-08-07T17:50:36.314" v="394" actId="478"/>
          <ac:picMkLst>
            <pc:docMk/>
            <pc:sldMk cId="484658595" sldId="1173"/>
            <ac:picMk id="29" creationId="{778127ED-6700-AD6D-66AB-04E169E624AF}"/>
          </ac:picMkLst>
        </pc:picChg>
        <pc:picChg chg="del">
          <ac:chgData name="Perihan Salah" userId="76e30ab951f6bd55" providerId="LiveId" clId="{CEC805AF-B421-4AE8-9634-BDF210935472}" dt="2025-08-07T17:51:03.900" v="401" actId="478"/>
          <ac:picMkLst>
            <pc:docMk/>
            <pc:sldMk cId="484658595" sldId="1173"/>
            <ac:picMk id="36" creationId="{D093BAF8-7BD7-E8F7-8798-6C01339128AB}"/>
          </ac:picMkLst>
        </pc:picChg>
        <pc:picChg chg="del">
          <ac:chgData name="Perihan Salah" userId="76e30ab951f6bd55" providerId="LiveId" clId="{CEC805AF-B421-4AE8-9634-BDF210935472}" dt="2025-08-07T17:51:05.800" v="402" actId="478"/>
          <ac:picMkLst>
            <pc:docMk/>
            <pc:sldMk cId="484658595" sldId="1173"/>
            <ac:picMk id="37" creationId="{C2BDC60B-9FFF-D670-F0A7-0FBAF64501CF}"/>
          </ac:picMkLst>
        </pc:picChg>
      </pc:sldChg>
      <pc:sldChg chg="addSp delSp modSp mod setBg">
        <pc:chgData name="Perihan Salah" userId="76e30ab951f6bd55" providerId="LiveId" clId="{CEC805AF-B421-4AE8-9634-BDF210935472}" dt="2025-08-07T17:52:40.363" v="440" actId="14100"/>
        <pc:sldMkLst>
          <pc:docMk/>
          <pc:sldMk cId="1195583011" sldId="1174"/>
        </pc:sldMkLst>
        <pc:spChg chg="del">
          <ac:chgData name="Perihan Salah" userId="76e30ab951f6bd55" providerId="LiveId" clId="{CEC805AF-B421-4AE8-9634-BDF210935472}" dt="2025-08-07T17:51:50.720" v="426" actId="478"/>
          <ac:spMkLst>
            <pc:docMk/>
            <pc:sldMk cId="1195583011" sldId="1174"/>
            <ac:spMk id="2" creationId="{D52E2043-1E7F-4FB3-99FA-88B6CF1F2478}"/>
          </ac:spMkLst>
        </pc:spChg>
        <pc:spChg chg="mod">
          <ac:chgData name="Perihan Salah" userId="76e30ab951f6bd55" providerId="LiveId" clId="{CEC805AF-B421-4AE8-9634-BDF210935472}" dt="2025-08-07T17:52:06.826" v="433" actId="207"/>
          <ac:spMkLst>
            <pc:docMk/>
            <pc:sldMk cId="1195583011" sldId="1174"/>
            <ac:spMk id="3" creationId="{4FED8A23-D83B-4200-98F8-870C680A6B01}"/>
          </ac:spMkLst>
        </pc:spChg>
        <pc:spChg chg="del">
          <ac:chgData name="Perihan Salah" userId="76e30ab951f6bd55" providerId="LiveId" clId="{CEC805AF-B421-4AE8-9634-BDF210935472}" dt="2025-08-07T17:51:53.636" v="427" actId="478"/>
          <ac:spMkLst>
            <pc:docMk/>
            <pc:sldMk cId="1195583011" sldId="1174"/>
            <ac:spMk id="8" creationId="{DEE0AF26-C85E-4AE1-9B7E-0A3454BF24BB}"/>
          </ac:spMkLst>
        </pc:spChg>
        <pc:spChg chg="add del mod">
          <ac:chgData name="Perihan Salah" userId="76e30ab951f6bd55" providerId="LiveId" clId="{CEC805AF-B421-4AE8-9634-BDF210935472}" dt="2025-08-07T17:51:49.253" v="425" actId="478"/>
          <ac:spMkLst>
            <pc:docMk/>
            <pc:sldMk cId="1195583011" sldId="1174"/>
            <ac:spMk id="9" creationId="{43FC3F43-34EC-0AB0-AA9E-CA356EEC3325}"/>
          </ac:spMkLst>
        </pc:spChg>
        <pc:spChg chg="mod">
          <ac:chgData name="Perihan Salah" userId="76e30ab951f6bd55" providerId="LiveId" clId="{CEC805AF-B421-4AE8-9634-BDF210935472}" dt="2025-08-07T17:52:40.363" v="440" actId="14100"/>
          <ac:spMkLst>
            <pc:docMk/>
            <pc:sldMk cId="1195583011" sldId="1174"/>
            <ac:spMk id="16" creationId="{EAA8E6E5-8702-438E-87FB-46E990F2C4A8}"/>
          </ac:spMkLst>
        </pc:spChg>
        <pc:spChg chg="del">
          <ac:chgData name="Perihan Salah" userId="76e30ab951f6bd55" providerId="LiveId" clId="{CEC805AF-B421-4AE8-9634-BDF210935472}" dt="2025-08-07T17:52:00.341" v="431" actId="478"/>
          <ac:spMkLst>
            <pc:docMk/>
            <pc:sldMk cId="1195583011" sldId="1174"/>
            <ac:spMk id="28" creationId="{35E30A49-6736-ECBA-A034-3B17B6F12642}"/>
          </ac:spMkLst>
        </pc:spChg>
        <pc:grpChg chg="del">
          <ac:chgData name="Perihan Salah" userId="76e30ab951f6bd55" providerId="LiveId" clId="{CEC805AF-B421-4AE8-9634-BDF210935472}" dt="2025-08-07T17:51:58.334" v="430" actId="478"/>
          <ac:grpSpMkLst>
            <pc:docMk/>
            <pc:sldMk cId="1195583011" sldId="1174"/>
            <ac:grpSpMk id="4" creationId="{CF77631E-61D0-4334-B028-5A5EF693CB25}"/>
          </ac:grpSpMkLst>
        </pc:grpChg>
        <pc:picChg chg="del">
          <ac:chgData name="Perihan Salah" userId="76e30ab951f6bd55" providerId="LiveId" clId="{CEC805AF-B421-4AE8-9634-BDF210935472}" dt="2025-08-07T17:51:48.219" v="424" actId="478"/>
          <ac:picMkLst>
            <pc:docMk/>
            <pc:sldMk cId="1195583011" sldId="1174"/>
            <ac:picMk id="5" creationId="{7A23C5C4-4FD9-93DE-9391-0CA92C90FFA6}"/>
          </ac:picMkLst>
        </pc:picChg>
        <pc:picChg chg="mod">
          <ac:chgData name="Perihan Salah" userId="76e30ab951f6bd55" providerId="LiveId" clId="{CEC805AF-B421-4AE8-9634-BDF210935472}" dt="2025-08-07T17:52:26.010" v="437" actId="1076"/>
          <ac:picMkLst>
            <pc:docMk/>
            <pc:sldMk cId="1195583011" sldId="1174"/>
            <ac:picMk id="6" creationId="{26E9C534-46DD-4F3C-A3F4-9AF8D807FFEE}"/>
          </ac:picMkLst>
        </pc:picChg>
        <pc:picChg chg="del">
          <ac:chgData name="Perihan Salah" userId="76e30ab951f6bd55" providerId="LiveId" clId="{CEC805AF-B421-4AE8-9634-BDF210935472}" dt="2025-08-07T17:52:08.175" v="434" actId="478"/>
          <ac:picMkLst>
            <pc:docMk/>
            <pc:sldMk cId="1195583011" sldId="1174"/>
            <ac:picMk id="29" creationId="{778127ED-6700-AD6D-66AB-04E169E624AF}"/>
          </ac:picMkLst>
        </pc:picChg>
        <pc:picChg chg="del">
          <ac:chgData name="Perihan Salah" userId="76e30ab951f6bd55" providerId="LiveId" clId="{CEC805AF-B421-4AE8-9634-BDF210935472}" dt="2025-08-07T17:51:54.919" v="428" actId="478"/>
          <ac:picMkLst>
            <pc:docMk/>
            <pc:sldMk cId="1195583011" sldId="1174"/>
            <ac:picMk id="36" creationId="{D093BAF8-7BD7-E8F7-8798-6C01339128AB}"/>
          </ac:picMkLst>
        </pc:picChg>
        <pc:picChg chg="del">
          <ac:chgData name="Perihan Salah" userId="76e30ab951f6bd55" providerId="LiveId" clId="{CEC805AF-B421-4AE8-9634-BDF210935472}" dt="2025-08-07T17:51:56.213" v="429" actId="478"/>
          <ac:picMkLst>
            <pc:docMk/>
            <pc:sldMk cId="1195583011" sldId="1174"/>
            <ac:picMk id="37" creationId="{C2BDC60B-9FFF-D670-F0A7-0FBAF64501CF}"/>
          </ac:picMkLst>
        </pc:picChg>
      </pc:sldChg>
      <pc:sldChg chg="delSp modSp mod">
        <pc:chgData name="Perihan Salah" userId="76e30ab951f6bd55" providerId="LiveId" clId="{CEC805AF-B421-4AE8-9634-BDF210935472}" dt="2025-08-07T17:53:09.967" v="447" actId="1076"/>
        <pc:sldMkLst>
          <pc:docMk/>
          <pc:sldMk cId="682742814" sldId="1175"/>
        </pc:sldMkLst>
        <pc:spChg chg="mod">
          <ac:chgData name="Perihan Salah" userId="76e30ab951f6bd55" providerId="LiveId" clId="{CEC805AF-B421-4AE8-9634-BDF210935472}" dt="2025-08-07T17:52:56.671" v="443" actId="207"/>
          <ac:spMkLst>
            <pc:docMk/>
            <pc:sldMk cId="682742814" sldId="1175"/>
            <ac:spMk id="2" creationId="{15822044-325A-4EDB-9AC9-821A3BA0EDA4}"/>
          </ac:spMkLst>
        </pc:spChg>
        <pc:spChg chg="del">
          <ac:chgData name="Perihan Salah" userId="76e30ab951f6bd55" providerId="LiveId" clId="{CEC805AF-B421-4AE8-9634-BDF210935472}" dt="2025-08-07T17:52:49.878" v="442" actId="478"/>
          <ac:spMkLst>
            <pc:docMk/>
            <pc:sldMk cId="682742814" sldId="1175"/>
            <ac:spMk id="18" creationId="{55213C4F-BD9D-8E25-11EF-AFB4BC4C60A6}"/>
          </ac:spMkLst>
        </pc:spChg>
        <pc:spChg chg="del">
          <ac:chgData name="Perihan Salah" userId="76e30ab951f6bd55" providerId="LiveId" clId="{CEC805AF-B421-4AE8-9634-BDF210935472}" dt="2025-08-07T17:52:58.776" v="444" actId="478"/>
          <ac:spMkLst>
            <pc:docMk/>
            <pc:sldMk cId="682742814" sldId="1175"/>
            <ac:spMk id="23" creationId="{52297C4B-84D7-EDC8-F6F6-53F29890AA2A}"/>
          </ac:spMkLst>
        </pc:spChg>
        <pc:spChg chg="del">
          <ac:chgData name="Perihan Salah" userId="76e30ab951f6bd55" providerId="LiveId" clId="{CEC805AF-B421-4AE8-9634-BDF210935472}" dt="2025-08-07T17:53:01.949" v="445" actId="478"/>
          <ac:spMkLst>
            <pc:docMk/>
            <pc:sldMk cId="682742814" sldId="1175"/>
            <ac:spMk id="25" creationId="{FE1BA4EE-2B88-B99F-6A81-884E42CCA968}"/>
          </ac:spMkLst>
        </pc:spChg>
        <pc:picChg chg="mod">
          <ac:chgData name="Perihan Salah" userId="76e30ab951f6bd55" providerId="LiveId" clId="{CEC805AF-B421-4AE8-9634-BDF210935472}" dt="2025-08-07T17:53:09.967" v="447" actId="1076"/>
          <ac:picMkLst>
            <pc:docMk/>
            <pc:sldMk cId="682742814" sldId="1175"/>
            <ac:picMk id="3" creationId="{708E0257-1906-40A1-82DD-98055EBB5CE9}"/>
          </ac:picMkLst>
        </pc:picChg>
        <pc:picChg chg="del">
          <ac:chgData name="Perihan Salah" userId="76e30ab951f6bd55" providerId="LiveId" clId="{CEC805AF-B421-4AE8-9634-BDF210935472}" dt="2025-08-07T17:52:47.705" v="441" actId="478"/>
          <ac:picMkLst>
            <pc:docMk/>
            <pc:sldMk cId="682742814" sldId="1175"/>
            <ac:picMk id="19" creationId="{16FB3D28-CC86-70C0-7FE6-19D5898DC319}"/>
          </ac:picMkLst>
        </pc:picChg>
      </pc:sldChg>
      <pc:sldChg chg="delSp modSp mod">
        <pc:chgData name="Perihan Salah" userId="76e30ab951f6bd55" providerId="LiveId" clId="{CEC805AF-B421-4AE8-9634-BDF210935472}" dt="2025-08-07T17:53:53.179" v="452" actId="478"/>
        <pc:sldMkLst>
          <pc:docMk/>
          <pc:sldMk cId="3657025384" sldId="1176"/>
        </pc:sldMkLst>
        <pc:spChg chg="mod">
          <ac:chgData name="Perihan Salah" userId="76e30ab951f6bd55" providerId="LiveId" clId="{CEC805AF-B421-4AE8-9634-BDF210935472}" dt="2025-08-07T17:53:31.715" v="450" actId="207"/>
          <ac:spMkLst>
            <pc:docMk/>
            <pc:sldMk cId="3657025384" sldId="1176"/>
            <ac:spMk id="2" creationId="{15822044-325A-4EDB-9AC9-821A3BA0EDA4}"/>
          </ac:spMkLst>
        </pc:spChg>
        <pc:spChg chg="del">
          <ac:chgData name="Perihan Salah" userId="76e30ab951f6bd55" providerId="LiveId" clId="{CEC805AF-B421-4AE8-9634-BDF210935472}" dt="2025-08-07T17:53:21.194" v="449" actId="478"/>
          <ac:spMkLst>
            <pc:docMk/>
            <pc:sldMk cId="3657025384" sldId="1176"/>
            <ac:spMk id="18" creationId="{55213C4F-BD9D-8E25-11EF-AFB4BC4C60A6}"/>
          </ac:spMkLst>
        </pc:spChg>
        <pc:spChg chg="del">
          <ac:chgData name="Perihan Salah" userId="76e30ab951f6bd55" providerId="LiveId" clId="{CEC805AF-B421-4AE8-9634-BDF210935472}" dt="2025-08-07T17:53:53.179" v="452" actId="478"/>
          <ac:spMkLst>
            <pc:docMk/>
            <pc:sldMk cId="3657025384" sldId="1176"/>
            <ac:spMk id="23" creationId="{52297C4B-84D7-EDC8-F6F6-53F29890AA2A}"/>
          </ac:spMkLst>
        </pc:spChg>
        <pc:spChg chg="del">
          <ac:chgData name="Perihan Salah" userId="76e30ab951f6bd55" providerId="LiveId" clId="{CEC805AF-B421-4AE8-9634-BDF210935472}" dt="2025-08-07T17:53:33.995" v="451" actId="478"/>
          <ac:spMkLst>
            <pc:docMk/>
            <pc:sldMk cId="3657025384" sldId="1176"/>
            <ac:spMk id="25" creationId="{FE1BA4EE-2B88-B99F-6A81-884E42CCA968}"/>
          </ac:spMkLst>
        </pc:spChg>
        <pc:picChg chg="del">
          <ac:chgData name="Perihan Salah" userId="76e30ab951f6bd55" providerId="LiveId" clId="{CEC805AF-B421-4AE8-9634-BDF210935472}" dt="2025-08-07T17:53:19.074" v="448" actId="478"/>
          <ac:picMkLst>
            <pc:docMk/>
            <pc:sldMk cId="3657025384" sldId="1176"/>
            <ac:picMk id="19" creationId="{16FB3D28-CC86-70C0-7FE6-19D5898DC319}"/>
          </ac:picMkLst>
        </pc:picChg>
      </pc:sldChg>
      <pc:sldChg chg="addSp delSp modSp mod">
        <pc:chgData name="Perihan Salah" userId="76e30ab951f6bd55" providerId="LiveId" clId="{CEC805AF-B421-4AE8-9634-BDF210935472}" dt="2025-08-07T17:54:33.662" v="460" actId="1076"/>
        <pc:sldMkLst>
          <pc:docMk/>
          <pc:sldMk cId="3454009240" sldId="1177"/>
        </pc:sldMkLst>
        <pc:spChg chg="mod">
          <ac:chgData name="Perihan Salah" userId="76e30ab951f6bd55" providerId="LiveId" clId="{CEC805AF-B421-4AE8-9634-BDF210935472}" dt="2025-08-07T17:54:15.175" v="455" actId="207"/>
          <ac:spMkLst>
            <pc:docMk/>
            <pc:sldMk cId="3454009240" sldId="1177"/>
            <ac:spMk id="2" creationId="{15822044-325A-4EDB-9AC9-821A3BA0EDA4}"/>
          </ac:spMkLst>
        </pc:spChg>
        <pc:spChg chg="add del mod">
          <ac:chgData name="Perihan Salah" userId="76e30ab951f6bd55" providerId="LiveId" clId="{CEC805AF-B421-4AE8-9634-BDF210935472}" dt="2025-08-07T17:54:33.662" v="460" actId="1076"/>
          <ac:spMkLst>
            <pc:docMk/>
            <pc:sldMk cId="3454009240" sldId="1177"/>
            <ac:spMk id="9" creationId="{9EA39946-F7F1-41FD-A6BB-E288E4BB4949}"/>
          </ac:spMkLst>
        </pc:spChg>
        <pc:spChg chg="del">
          <ac:chgData name="Perihan Salah" userId="76e30ab951f6bd55" providerId="LiveId" clId="{CEC805AF-B421-4AE8-9634-BDF210935472}" dt="2025-08-07T17:54:02.705" v="454" actId="478"/>
          <ac:spMkLst>
            <pc:docMk/>
            <pc:sldMk cId="3454009240" sldId="1177"/>
            <ac:spMk id="18" creationId="{55213C4F-BD9D-8E25-11EF-AFB4BC4C60A6}"/>
          </ac:spMkLst>
        </pc:spChg>
        <pc:spChg chg="del">
          <ac:chgData name="Perihan Salah" userId="76e30ab951f6bd55" providerId="LiveId" clId="{CEC805AF-B421-4AE8-9634-BDF210935472}" dt="2025-08-07T17:54:16.594" v="456" actId="478"/>
          <ac:spMkLst>
            <pc:docMk/>
            <pc:sldMk cId="3454009240" sldId="1177"/>
            <ac:spMk id="23" creationId="{52297C4B-84D7-EDC8-F6F6-53F29890AA2A}"/>
          </ac:spMkLst>
        </pc:spChg>
        <pc:spChg chg="del">
          <ac:chgData name="Perihan Salah" userId="76e30ab951f6bd55" providerId="LiveId" clId="{CEC805AF-B421-4AE8-9634-BDF210935472}" dt="2025-08-07T17:54:28.438" v="459" actId="478"/>
          <ac:spMkLst>
            <pc:docMk/>
            <pc:sldMk cId="3454009240" sldId="1177"/>
            <ac:spMk id="25" creationId="{FE1BA4EE-2B88-B99F-6A81-884E42CCA968}"/>
          </ac:spMkLst>
        </pc:spChg>
        <pc:picChg chg="del">
          <ac:chgData name="Perihan Salah" userId="76e30ab951f6bd55" providerId="LiveId" clId="{CEC805AF-B421-4AE8-9634-BDF210935472}" dt="2025-08-07T17:54:00.963" v="453" actId="478"/>
          <ac:picMkLst>
            <pc:docMk/>
            <pc:sldMk cId="3454009240" sldId="1177"/>
            <ac:picMk id="19" creationId="{16FB3D28-CC86-70C0-7FE6-19D5898DC319}"/>
          </ac:picMkLst>
        </pc:picChg>
      </pc:sldChg>
      <pc:sldChg chg="delSp modSp mod">
        <pc:chgData name="Perihan Salah" userId="76e30ab951f6bd55" providerId="LiveId" clId="{CEC805AF-B421-4AE8-9634-BDF210935472}" dt="2025-08-07T17:54:50.005" v="465" actId="478"/>
        <pc:sldMkLst>
          <pc:docMk/>
          <pc:sldMk cId="206768245" sldId="1178"/>
        </pc:sldMkLst>
        <pc:spChg chg="mod">
          <ac:chgData name="Perihan Salah" userId="76e30ab951f6bd55" providerId="LiveId" clId="{CEC805AF-B421-4AE8-9634-BDF210935472}" dt="2025-08-07T17:54:46.594" v="463" actId="207"/>
          <ac:spMkLst>
            <pc:docMk/>
            <pc:sldMk cId="206768245" sldId="1178"/>
            <ac:spMk id="2" creationId="{15822044-325A-4EDB-9AC9-821A3BA0EDA4}"/>
          </ac:spMkLst>
        </pc:spChg>
        <pc:spChg chg="del">
          <ac:chgData name="Perihan Salah" userId="76e30ab951f6bd55" providerId="LiveId" clId="{CEC805AF-B421-4AE8-9634-BDF210935472}" dt="2025-08-07T17:54:40.760" v="462" actId="478"/>
          <ac:spMkLst>
            <pc:docMk/>
            <pc:sldMk cId="206768245" sldId="1178"/>
            <ac:spMk id="18" creationId="{55213C4F-BD9D-8E25-11EF-AFB4BC4C60A6}"/>
          </ac:spMkLst>
        </pc:spChg>
        <pc:spChg chg="del">
          <ac:chgData name="Perihan Salah" userId="76e30ab951f6bd55" providerId="LiveId" clId="{CEC805AF-B421-4AE8-9634-BDF210935472}" dt="2025-08-07T17:54:47.885" v="464" actId="478"/>
          <ac:spMkLst>
            <pc:docMk/>
            <pc:sldMk cId="206768245" sldId="1178"/>
            <ac:spMk id="23" creationId="{52297C4B-84D7-EDC8-F6F6-53F29890AA2A}"/>
          </ac:spMkLst>
        </pc:spChg>
        <pc:spChg chg="del">
          <ac:chgData name="Perihan Salah" userId="76e30ab951f6bd55" providerId="LiveId" clId="{CEC805AF-B421-4AE8-9634-BDF210935472}" dt="2025-08-07T17:54:50.005" v="465" actId="478"/>
          <ac:spMkLst>
            <pc:docMk/>
            <pc:sldMk cId="206768245" sldId="1178"/>
            <ac:spMk id="25" creationId="{FE1BA4EE-2B88-B99F-6A81-884E42CCA968}"/>
          </ac:spMkLst>
        </pc:spChg>
        <pc:picChg chg="del">
          <ac:chgData name="Perihan Salah" userId="76e30ab951f6bd55" providerId="LiveId" clId="{CEC805AF-B421-4AE8-9634-BDF210935472}" dt="2025-08-07T17:54:38.840" v="461" actId="478"/>
          <ac:picMkLst>
            <pc:docMk/>
            <pc:sldMk cId="206768245" sldId="1178"/>
            <ac:picMk id="19" creationId="{16FB3D28-CC86-70C0-7FE6-19D5898DC319}"/>
          </ac:picMkLst>
        </pc:picChg>
      </pc:sldChg>
      <pc:sldChg chg="delSp modSp mod">
        <pc:chgData name="Perihan Salah" userId="76e30ab951f6bd55" providerId="LiveId" clId="{CEC805AF-B421-4AE8-9634-BDF210935472}" dt="2025-08-07T17:55:07.880" v="470" actId="478"/>
        <pc:sldMkLst>
          <pc:docMk/>
          <pc:sldMk cId="1304025194" sldId="1179"/>
        </pc:sldMkLst>
        <pc:spChg chg="mod">
          <ac:chgData name="Perihan Salah" userId="76e30ab951f6bd55" providerId="LiveId" clId="{CEC805AF-B421-4AE8-9634-BDF210935472}" dt="2025-08-07T17:55:03.933" v="468" actId="207"/>
          <ac:spMkLst>
            <pc:docMk/>
            <pc:sldMk cId="1304025194" sldId="1179"/>
            <ac:spMk id="2" creationId="{15822044-325A-4EDB-9AC9-821A3BA0EDA4}"/>
          </ac:spMkLst>
        </pc:spChg>
        <pc:spChg chg="del">
          <ac:chgData name="Perihan Salah" userId="76e30ab951f6bd55" providerId="LiveId" clId="{CEC805AF-B421-4AE8-9634-BDF210935472}" dt="2025-08-07T17:54:57.208" v="467" actId="478"/>
          <ac:spMkLst>
            <pc:docMk/>
            <pc:sldMk cId="1304025194" sldId="1179"/>
            <ac:spMk id="18" creationId="{55213C4F-BD9D-8E25-11EF-AFB4BC4C60A6}"/>
          </ac:spMkLst>
        </pc:spChg>
        <pc:spChg chg="del">
          <ac:chgData name="Perihan Salah" userId="76e30ab951f6bd55" providerId="LiveId" clId="{CEC805AF-B421-4AE8-9634-BDF210935472}" dt="2025-08-07T17:55:07.880" v="470" actId="478"/>
          <ac:spMkLst>
            <pc:docMk/>
            <pc:sldMk cId="1304025194" sldId="1179"/>
            <ac:spMk id="23" creationId="{52297C4B-84D7-EDC8-F6F6-53F29890AA2A}"/>
          </ac:spMkLst>
        </pc:spChg>
        <pc:spChg chg="del">
          <ac:chgData name="Perihan Salah" userId="76e30ab951f6bd55" providerId="LiveId" clId="{CEC805AF-B421-4AE8-9634-BDF210935472}" dt="2025-08-07T17:55:06.102" v="469" actId="478"/>
          <ac:spMkLst>
            <pc:docMk/>
            <pc:sldMk cId="1304025194" sldId="1179"/>
            <ac:spMk id="25" creationId="{FE1BA4EE-2B88-B99F-6A81-884E42CCA968}"/>
          </ac:spMkLst>
        </pc:spChg>
        <pc:picChg chg="del">
          <ac:chgData name="Perihan Salah" userId="76e30ab951f6bd55" providerId="LiveId" clId="{CEC805AF-B421-4AE8-9634-BDF210935472}" dt="2025-08-07T17:54:55.513" v="466" actId="478"/>
          <ac:picMkLst>
            <pc:docMk/>
            <pc:sldMk cId="1304025194" sldId="1179"/>
            <ac:picMk id="19" creationId="{16FB3D28-CC86-70C0-7FE6-19D5898DC319}"/>
          </ac:picMkLst>
        </pc:picChg>
      </pc:sldChg>
      <pc:sldChg chg="delSp modSp mod">
        <pc:chgData name="Perihan Salah" userId="76e30ab951f6bd55" providerId="LiveId" clId="{CEC805AF-B421-4AE8-9634-BDF210935472}" dt="2025-08-07T17:55:23.643" v="475" actId="478"/>
        <pc:sldMkLst>
          <pc:docMk/>
          <pc:sldMk cId="58619485" sldId="1180"/>
        </pc:sldMkLst>
        <pc:spChg chg="mod">
          <ac:chgData name="Perihan Salah" userId="76e30ab951f6bd55" providerId="LiveId" clId="{CEC805AF-B421-4AE8-9634-BDF210935472}" dt="2025-08-07T17:55:20.023" v="473" actId="207"/>
          <ac:spMkLst>
            <pc:docMk/>
            <pc:sldMk cId="58619485" sldId="1180"/>
            <ac:spMk id="2" creationId="{15822044-325A-4EDB-9AC9-821A3BA0EDA4}"/>
          </ac:spMkLst>
        </pc:spChg>
        <pc:spChg chg="del">
          <ac:chgData name="Perihan Salah" userId="76e30ab951f6bd55" providerId="LiveId" clId="{CEC805AF-B421-4AE8-9634-BDF210935472}" dt="2025-08-07T17:55:15.009" v="472" actId="478"/>
          <ac:spMkLst>
            <pc:docMk/>
            <pc:sldMk cId="58619485" sldId="1180"/>
            <ac:spMk id="18" creationId="{55213C4F-BD9D-8E25-11EF-AFB4BC4C60A6}"/>
          </ac:spMkLst>
        </pc:spChg>
        <pc:spChg chg="del">
          <ac:chgData name="Perihan Salah" userId="76e30ab951f6bd55" providerId="LiveId" clId="{CEC805AF-B421-4AE8-9634-BDF210935472}" dt="2025-08-07T17:55:23.643" v="475" actId="478"/>
          <ac:spMkLst>
            <pc:docMk/>
            <pc:sldMk cId="58619485" sldId="1180"/>
            <ac:spMk id="23" creationId="{52297C4B-84D7-EDC8-F6F6-53F29890AA2A}"/>
          </ac:spMkLst>
        </pc:spChg>
        <pc:spChg chg="del">
          <ac:chgData name="Perihan Salah" userId="76e30ab951f6bd55" providerId="LiveId" clId="{CEC805AF-B421-4AE8-9634-BDF210935472}" dt="2025-08-07T17:55:21.873" v="474" actId="478"/>
          <ac:spMkLst>
            <pc:docMk/>
            <pc:sldMk cId="58619485" sldId="1180"/>
            <ac:spMk id="25" creationId="{FE1BA4EE-2B88-B99F-6A81-884E42CCA968}"/>
          </ac:spMkLst>
        </pc:spChg>
        <pc:picChg chg="del">
          <ac:chgData name="Perihan Salah" userId="76e30ab951f6bd55" providerId="LiveId" clId="{CEC805AF-B421-4AE8-9634-BDF210935472}" dt="2025-08-07T17:55:12.654" v="471" actId="478"/>
          <ac:picMkLst>
            <pc:docMk/>
            <pc:sldMk cId="58619485" sldId="1180"/>
            <ac:picMk id="19" creationId="{16FB3D28-CC86-70C0-7FE6-19D5898DC319}"/>
          </ac:picMkLst>
        </pc:picChg>
      </pc:sldChg>
      <pc:sldChg chg="delSp modSp mod">
        <pc:chgData name="Perihan Salah" userId="76e30ab951f6bd55" providerId="LiveId" clId="{CEC805AF-B421-4AE8-9634-BDF210935472}" dt="2025-08-07T17:55:47.877" v="480" actId="478"/>
        <pc:sldMkLst>
          <pc:docMk/>
          <pc:sldMk cId="1871312354" sldId="1181"/>
        </pc:sldMkLst>
        <pc:spChg chg="mod">
          <ac:chgData name="Perihan Salah" userId="76e30ab951f6bd55" providerId="LiveId" clId="{CEC805AF-B421-4AE8-9634-BDF210935472}" dt="2025-08-07T17:55:43.683" v="478" actId="207"/>
          <ac:spMkLst>
            <pc:docMk/>
            <pc:sldMk cId="1871312354" sldId="1181"/>
            <ac:spMk id="2" creationId="{15822044-325A-4EDB-9AC9-821A3BA0EDA4}"/>
          </ac:spMkLst>
        </pc:spChg>
        <pc:spChg chg="del">
          <ac:chgData name="Perihan Salah" userId="76e30ab951f6bd55" providerId="LiveId" clId="{CEC805AF-B421-4AE8-9634-BDF210935472}" dt="2025-08-07T17:55:37.341" v="477" actId="478"/>
          <ac:spMkLst>
            <pc:docMk/>
            <pc:sldMk cId="1871312354" sldId="1181"/>
            <ac:spMk id="18" creationId="{55213C4F-BD9D-8E25-11EF-AFB4BC4C60A6}"/>
          </ac:spMkLst>
        </pc:spChg>
        <pc:spChg chg="del">
          <ac:chgData name="Perihan Salah" userId="76e30ab951f6bd55" providerId="LiveId" clId="{CEC805AF-B421-4AE8-9634-BDF210935472}" dt="2025-08-07T17:55:47.877" v="480" actId="478"/>
          <ac:spMkLst>
            <pc:docMk/>
            <pc:sldMk cId="1871312354" sldId="1181"/>
            <ac:spMk id="23" creationId="{52297C4B-84D7-EDC8-F6F6-53F29890AA2A}"/>
          </ac:spMkLst>
        </pc:spChg>
        <pc:spChg chg="del">
          <ac:chgData name="Perihan Salah" userId="76e30ab951f6bd55" providerId="LiveId" clId="{CEC805AF-B421-4AE8-9634-BDF210935472}" dt="2025-08-07T17:55:45.905" v="479" actId="478"/>
          <ac:spMkLst>
            <pc:docMk/>
            <pc:sldMk cId="1871312354" sldId="1181"/>
            <ac:spMk id="25" creationId="{FE1BA4EE-2B88-B99F-6A81-884E42CCA968}"/>
          </ac:spMkLst>
        </pc:spChg>
        <pc:picChg chg="del">
          <ac:chgData name="Perihan Salah" userId="76e30ab951f6bd55" providerId="LiveId" clId="{CEC805AF-B421-4AE8-9634-BDF210935472}" dt="2025-08-07T17:55:35.385" v="476" actId="478"/>
          <ac:picMkLst>
            <pc:docMk/>
            <pc:sldMk cId="1871312354" sldId="1181"/>
            <ac:picMk id="19" creationId="{16FB3D28-CC86-70C0-7FE6-19D5898DC319}"/>
          </ac:picMkLst>
        </pc:picChg>
      </pc:sldChg>
      <pc:sldChg chg="delSp modSp mod">
        <pc:chgData name="Perihan Salah" userId="76e30ab951f6bd55" providerId="LiveId" clId="{CEC805AF-B421-4AE8-9634-BDF210935472}" dt="2025-08-07T17:56:02.079" v="485" actId="207"/>
        <pc:sldMkLst>
          <pc:docMk/>
          <pc:sldMk cId="1894242958" sldId="1182"/>
        </pc:sldMkLst>
        <pc:spChg chg="mod">
          <ac:chgData name="Perihan Salah" userId="76e30ab951f6bd55" providerId="LiveId" clId="{CEC805AF-B421-4AE8-9634-BDF210935472}" dt="2025-08-07T17:56:02.079" v="485" actId="207"/>
          <ac:spMkLst>
            <pc:docMk/>
            <pc:sldMk cId="1894242958" sldId="1182"/>
            <ac:spMk id="2" creationId="{15822044-325A-4EDB-9AC9-821A3BA0EDA4}"/>
          </ac:spMkLst>
        </pc:spChg>
        <pc:spChg chg="del">
          <ac:chgData name="Perihan Salah" userId="76e30ab951f6bd55" providerId="LiveId" clId="{CEC805AF-B421-4AE8-9634-BDF210935472}" dt="2025-08-07T17:55:55.678" v="483" actId="478"/>
          <ac:spMkLst>
            <pc:docMk/>
            <pc:sldMk cId="1894242958" sldId="1182"/>
            <ac:spMk id="18" creationId="{55213C4F-BD9D-8E25-11EF-AFB4BC4C60A6}"/>
          </ac:spMkLst>
        </pc:spChg>
        <pc:spChg chg="del">
          <ac:chgData name="Perihan Salah" userId="76e30ab951f6bd55" providerId="LiveId" clId="{CEC805AF-B421-4AE8-9634-BDF210935472}" dt="2025-08-07T17:55:51.807" v="481" actId="478"/>
          <ac:spMkLst>
            <pc:docMk/>
            <pc:sldMk cId="1894242958" sldId="1182"/>
            <ac:spMk id="23" creationId="{52297C4B-84D7-EDC8-F6F6-53F29890AA2A}"/>
          </ac:spMkLst>
        </pc:spChg>
        <pc:spChg chg="del">
          <ac:chgData name="Perihan Salah" userId="76e30ab951f6bd55" providerId="LiveId" clId="{CEC805AF-B421-4AE8-9634-BDF210935472}" dt="2025-08-07T17:55:53.528" v="482" actId="478"/>
          <ac:spMkLst>
            <pc:docMk/>
            <pc:sldMk cId="1894242958" sldId="1182"/>
            <ac:spMk id="25" creationId="{FE1BA4EE-2B88-B99F-6A81-884E42CCA968}"/>
          </ac:spMkLst>
        </pc:spChg>
        <pc:picChg chg="del">
          <ac:chgData name="Perihan Salah" userId="76e30ab951f6bd55" providerId="LiveId" clId="{CEC805AF-B421-4AE8-9634-BDF210935472}" dt="2025-08-07T17:55:57.424" v="484" actId="478"/>
          <ac:picMkLst>
            <pc:docMk/>
            <pc:sldMk cId="1894242958" sldId="1182"/>
            <ac:picMk id="19" creationId="{16FB3D28-CC86-70C0-7FE6-19D5898DC319}"/>
          </ac:picMkLst>
        </pc:picChg>
      </pc:sldChg>
      <pc:sldChg chg="delSp modSp mod">
        <pc:chgData name="Perihan Salah" userId="76e30ab951f6bd55" providerId="LiveId" clId="{CEC805AF-B421-4AE8-9634-BDF210935472}" dt="2025-08-07T17:56:18.308" v="490" actId="478"/>
        <pc:sldMkLst>
          <pc:docMk/>
          <pc:sldMk cId="3868764094" sldId="1183"/>
        </pc:sldMkLst>
        <pc:spChg chg="mod">
          <ac:chgData name="Perihan Salah" userId="76e30ab951f6bd55" providerId="LiveId" clId="{CEC805AF-B421-4AE8-9634-BDF210935472}" dt="2025-08-07T17:56:14.850" v="488" actId="207"/>
          <ac:spMkLst>
            <pc:docMk/>
            <pc:sldMk cId="3868764094" sldId="1183"/>
            <ac:spMk id="2" creationId="{15822044-325A-4EDB-9AC9-821A3BA0EDA4}"/>
          </ac:spMkLst>
        </pc:spChg>
        <pc:spChg chg="del">
          <ac:chgData name="Perihan Salah" userId="76e30ab951f6bd55" providerId="LiveId" clId="{CEC805AF-B421-4AE8-9634-BDF210935472}" dt="2025-08-07T17:56:10.110" v="487" actId="478"/>
          <ac:spMkLst>
            <pc:docMk/>
            <pc:sldMk cId="3868764094" sldId="1183"/>
            <ac:spMk id="18" creationId="{55213C4F-BD9D-8E25-11EF-AFB4BC4C60A6}"/>
          </ac:spMkLst>
        </pc:spChg>
        <pc:spChg chg="del">
          <ac:chgData name="Perihan Salah" userId="76e30ab951f6bd55" providerId="LiveId" clId="{CEC805AF-B421-4AE8-9634-BDF210935472}" dt="2025-08-07T17:56:18.308" v="490" actId="478"/>
          <ac:spMkLst>
            <pc:docMk/>
            <pc:sldMk cId="3868764094" sldId="1183"/>
            <ac:spMk id="23" creationId="{52297C4B-84D7-EDC8-F6F6-53F29890AA2A}"/>
          </ac:spMkLst>
        </pc:spChg>
        <pc:spChg chg="del">
          <ac:chgData name="Perihan Salah" userId="76e30ab951f6bd55" providerId="LiveId" clId="{CEC805AF-B421-4AE8-9634-BDF210935472}" dt="2025-08-07T17:56:16.330" v="489" actId="478"/>
          <ac:spMkLst>
            <pc:docMk/>
            <pc:sldMk cId="3868764094" sldId="1183"/>
            <ac:spMk id="25" creationId="{FE1BA4EE-2B88-B99F-6A81-884E42CCA968}"/>
          </ac:spMkLst>
        </pc:spChg>
        <pc:picChg chg="del">
          <ac:chgData name="Perihan Salah" userId="76e30ab951f6bd55" providerId="LiveId" clId="{CEC805AF-B421-4AE8-9634-BDF210935472}" dt="2025-08-07T17:56:07.937" v="486" actId="478"/>
          <ac:picMkLst>
            <pc:docMk/>
            <pc:sldMk cId="3868764094" sldId="1183"/>
            <ac:picMk id="19" creationId="{16FB3D28-CC86-70C0-7FE6-19D5898DC319}"/>
          </ac:picMkLst>
        </pc:picChg>
      </pc:sldChg>
      <pc:sldChg chg="delSp modSp mod">
        <pc:chgData name="Perihan Salah" userId="76e30ab951f6bd55" providerId="LiveId" clId="{CEC805AF-B421-4AE8-9634-BDF210935472}" dt="2025-08-07T17:56:41.772" v="496" actId="1076"/>
        <pc:sldMkLst>
          <pc:docMk/>
          <pc:sldMk cId="1809538519" sldId="1184"/>
        </pc:sldMkLst>
        <pc:spChg chg="mod">
          <ac:chgData name="Perihan Salah" userId="76e30ab951f6bd55" providerId="LiveId" clId="{CEC805AF-B421-4AE8-9634-BDF210935472}" dt="2025-08-07T17:56:29.599" v="493" actId="207"/>
          <ac:spMkLst>
            <pc:docMk/>
            <pc:sldMk cId="1809538519" sldId="1184"/>
            <ac:spMk id="2" creationId="{15822044-325A-4EDB-9AC9-821A3BA0EDA4}"/>
          </ac:spMkLst>
        </pc:spChg>
        <pc:spChg chg="del">
          <ac:chgData name="Perihan Salah" userId="76e30ab951f6bd55" providerId="LiveId" clId="{CEC805AF-B421-4AE8-9634-BDF210935472}" dt="2025-08-07T17:56:25.442" v="492" actId="478"/>
          <ac:spMkLst>
            <pc:docMk/>
            <pc:sldMk cId="1809538519" sldId="1184"/>
            <ac:spMk id="18" creationId="{55213C4F-BD9D-8E25-11EF-AFB4BC4C60A6}"/>
          </ac:spMkLst>
        </pc:spChg>
        <pc:spChg chg="del">
          <ac:chgData name="Perihan Salah" userId="76e30ab951f6bd55" providerId="LiveId" clId="{CEC805AF-B421-4AE8-9634-BDF210935472}" dt="2025-08-07T17:56:34.658" v="494" actId="478"/>
          <ac:spMkLst>
            <pc:docMk/>
            <pc:sldMk cId="1809538519" sldId="1184"/>
            <ac:spMk id="23" creationId="{52297C4B-84D7-EDC8-F6F6-53F29890AA2A}"/>
          </ac:spMkLst>
        </pc:spChg>
        <pc:spChg chg="del">
          <ac:chgData name="Perihan Salah" userId="76e30ab951f6bd55" providerId="LiveId" clId="{CEC805AF-B421-4AE8-9634-BDF210935472}" dt="2025-08-07T17:56:36.960" v="495" actId="478"/>
          <ac:spMkLst>
            <pc:docMk/>
            <pc:sldMk cId="1809538519" sldId="1184"/>
            <ac:spMk id="25" creationId="{FE1BA4EE-2B88-B99F-6A81-884E42CCA968}"/>
          </ac:spMkLst>
        </pc:spChg>
        <pc:picChg chg="mod">
          <ac:chgData name="Perihan Salah" userId="76e30ab951f6bd55" providerId="LiveId" clId="{CEC805AF-B421-4AE8-9634-BDF210935472}" dt="2025-08-07T17:56:41.772" v="496" actId="1076"/>
          <ac:picMkLst>
            <pc:docMk/>
            <pc:sldMk cId="1809538519" sldId="1184"/>
            <ac:picMk id="3" creationId="{09CB6329-F634-4751-99CA-2CD1C6DFC27D}"/>
          </ac:picMkLst>
        </pc:picChg>
        <pc:picChg chg="del">
          <ac:chgData name="Perihan Salah" userId="76e30ab951f6bd55" providerId="LiveId" clId="{CEC805AF-B421-4AE8-9634-BDF210935472}" dt="2025-08-07T17:56:22.944" v="491" actId="478"/>
          <ac:picMkLst>
            <pc:docMk/>
            <pc:sldMk cId="1809538519" sldId="1184"/>
            <ac:picMk id="19" creationId="{16FB3D28-CC86-70C0-7FE6-19D5898DC319}"/>
          </ac:picMkLst>
        </pc:picChg>
      </pc:sldChg>
      <pc:sldChg chg="delSp modSp mod">
        <pc:chgData name="Perihan Salah" userId="76e30ab951f6bd55" providerId="LiveId" clId="{CEC805AF-B421-4AE8-9634-BDF210935472}" dt="2025-08-07T17:57:04.954" v="501" actId="478"/>
        <pc:sldMkLst>
          <pc:docMk/>
          <pc:sldMk cId="1293361375" sldId="1185"/>
        </pc:sldMkLst>
        <pc:spChg chg="mod">
          <ac:chgData name="Perihan Salah" userId="76e30ab951f6bd55" providerId="LiveId" clId="{CEC805AF-B421-4AE8-9634-BDF210935472}" dt="2025-08-07T17:57:01.531" v="499" actId="207"/>
          <ac:spMkLst>
            <pc:docMk/>
            <pc:sldMk cId="1293361375" sldId="1185"/>
            <ac:spMk id="2" creationId="{15822044-325A-4EDB-9AC9-821A3BA0EDA4}"/>
          </ac:spMkLst>
        </pc:spChg>
        <pc:spChg chg="del">
          <ac:chgData name="Perihan Salah" userId="76e30ab951f6bd55" providerId="LiveId" clId="{CEC805AF-B421-4AE8-9634-BDF210935472}" dt="2025-08-07T17:56:57.929" v="498" actId="478"/>
          <ac:spMkLst>
            <pc:docMk/>
            <pc:sldMk cId="1293361375" sldId="1185"/>
            <ac:spMk id="18" creationId="{55213C4F-BD9D-8E25-11EF-AFB4BC4C60A6}"/>
          </ac:spMkLst>
        </pc:spChg>
        <pc:spChg chg="del">
          <ac:chgData name="Perihan Salah" userId="76e30ab951f6bd55" providerId="LiveId" clId="{CEC805AF-B421-4AE8-9634-BDF210935472}" dt="2025-08-07T17:57:04.954" v="501" actId="478"/>
          <ac:spMkLst>
            <pc:docMk/>
            <pc:sldMk cId="1293361375" sldId="1185"/>
            <ac:spMk id="23" creationId="{52297C4B-84D7-EDC8-F6F6-53F29890AA2A}"/>
          </ac:spMkLst>
        </pc:spChg>
        <pc:spChg chg="del">
          <ac:chgData name="Perihan Salah" userId="76e30ab951f6bd55" providerId="LiveId" clId="{CEC805AF-B421-4AE8-9634-BDF210935472}" dt="2025-08-07T17:57:03.118" v="500" actId="478"/>
          <ac:spMkLst>
            <pc:docMk/>
            <pc:sldMk cId="1293361375" sldId="1185"/>
            <ac:spMk id="25" creationId="{FE1BA4EE-2B88-B99F-6A81-884E42CCA968}"/>
          </ac:spMkLst>
        </pc:spChg>
        <pc:picChg chg="del">
          <ac:chgData name="Perihan Salah" userId="76e30ab951f6bd55" providerId="LiveId" clId="{CEC805AF-B421-4AE8-9634-BDF210935472}" dt="2025-08-07T17:56:56.073" v="497" actId="478"/>
          <ac:picMkLst>
            <pc:docMk/>
            <pc:sldMk cId="1293361375" sldId="1185"/>
            <ac:picMk id="19" creationId="{16FB3D28-CC86-70C0-7FE6-19D5898DC319}"/>
          </ac:picMkLst>
        </pc:picChg>
      </pc:sldChg>
      <pc:sldChg chg="addSp delSp modSp mod setBg">
        <pc:chgData name="Perihan Salah" userId="76e30ab951f6bd55" providerId="LiveId" clId="{CEC805AF-B421-4AE8-9634-BDF210935472}" dt="2025-08-07T17:58:09.560" v="517" actId="1076"/>
        <pc:sldMkLst>
          <pc:docMk/>
          <pc:sldMk cId="824133155" sldId="1186"/>
        </pc:sldMkLst>
        <pc:spChg chg="mod">
          <ac:chgData name="Perihan Salah" userId="76e30ab951f6bd55" providerId="LiveId" clId="{CEC805AF-B421-4AE8-9634-BDF210935472}" dt="2025-08-07T17:58:09.560" v="517" actId="1076"/>
          <ac:spMkLst>
            <pc:docMk/>
            <pc:sldMk cId="824133155" sldId="1186"/>
            <ac:spMk id="2" creationId="{15822044-325A-4EDB-9AC9-821A3BA0EDA4}"/>
          </ac:spMkLst>
        </pc:spChg>
        <pc:spChg chg="add del">
          <ac:chgData name="Perihan Salah" userId="76e30ab951f6bd55" providerId="LiveId" clId="{CEC805AF-B421-4AE8-9634-BDF210935472}" dt="2025-08-07T17:57:42.810" v="513" actId="478"/>
          <ac:spMkLst>
            <pc:docMk/>
            <pc:sldMk cId="824133155" sldId="1186"/>
            <ac:spMk id="9" creationId="{9EA39946-F7F1-41FD-A6BB-E288E4BB4949}"/>
          </ac:spMkLst>
        </pc:spChg>
        <pc:spChg chg="del">
          <ac:chgData name="Perihan Salah" userId="76e30ab951f6bd55" providerId="LiveId" clId="{CEC805AF-B421-4AE8-9634-BDF210935472}" dt="2025-08-07T17:57:33.260" v="509" actId="478"/>
          <ac:spMkLst>
            <pc:docMk/>
            <pc:sldMk cId="824133155" sldId="1186"/>
            <ac:spMk id="18" creationId="{55213C4F-BD9D-8E25-11EF-AFB4BC4C60A6}"/>
          </ac:spMkLst>
        </pc:spChg>
        <pc:spChg chg="del">
          <ac:chgData name="Perihan Salah" userId="76e30ab951f6bd55" providerId="LiveId" clId="{CEC805AF-B421-4AE8-9634-BDF210935472}" dt="2025-08-07T17:57:39.908" v="511" actId="478"/>
          <ac:spMkLst>
            <pc:docMk/>
            <pc:sldMk cId="824133155" sldId="1186"/>
            <ac:spMk id="23" creationId="{52297C4B-84D7-EDC8-F6F6-53F29890AA2A}"/>
          </ac:spMkLst>
        </pc:spChg>
        <pc:spChg chg="del">
          <ac:chgData name="Perihan Salah" userId="76e30ab951f6bd55" providerId="LiveId" clId="{CEC805AF-B421-4AE8-9634-BDF210935472}" dt="2025-08-07T17:57:45.139" v="514" actId="478"/>
          <ac:spMkLst>
            <pc:docMk/>
            <pc:sldMk cId="824133155" sldId="1186"/>
            <ac:spMk id="25" creationId="{FE1BA4EE-2B88-B99F-6A81-884E42CCA968}"/>
          </ac:spMkLst>
        </pc:spChg>
        <pc:picChg chg="del">
          <ac:chgData name="Perihan Salah" userId="76e30ab951f6bd55" providerId="LiveId" clId="{CEC805AF-B421-4AE8-9634-BDF210935472}" dt="2025-08-07T17:57:30.788" v="508" actId="478"/>
          <ac:picMkLst>
            <pc:docMk/>
            <pc:sldMk cId="824133155" sldId="1186"/>
            <ac:picMk id="19" creationId="{16FB3D28-CC86-70C0-7FE6-19D5898DC319}"/>
          </ac:picMkLst>
        </pc:picChg>
      </pc:sldChg>
      <pc:sldChg chg="delSp modSp mod">
        <pc:chgData name="Perihan Salah" userId="76e30ab951f6bd55" providerId="LiveId" clId="{CEC805AF-B421-4AE8-9634-BDF210935472}" dt="2025-08-07T17:58:55.113" v="527" actId="207"/>
        <pc:sldMkLst>
          <pc:docMk/>
          <pc:sldMk cId="108947622" sldId="1188"/>
        </pc:sldMkLst>
        <pc:spChg chg="mod">
          <ac:chgData name="Perihan Salah" userId="76e30ab951f6bd55" providerId="LiveId" clId="{CEC805AF-B421-4AE8-9634-BDF210935472}" dt="2025-08-07T17:58:55.113" v="527" actId="207"/>
          <ac:spMkLst>
            <pc:docMk/>
            <pc:sldMk cId="108947622" sldId="1188"/>
            <ac:spMk id="2" creationId="{15822044-325A-4EDB-9AC9-821A3BA0EDA4}"/>
          </ac:spMkLst>
        </pc:spChg>
        <pc:spChg chg="mod">
          <ac:chgData name="Perihan Salah" userId="76e30ab951f6bd55" providerId="LiveId" clId="{CEC805AF-B421-4AE8-9634-BDF210935472}" dt="2025-08-07T17:58:30.399" v="523" actId="14100"/>
          <ac:spMkLst>
            <pc:docMk/>
            <pc:sldMk cId="108947622" sldId="1188"/>
            <ac:spMk id="11" creationId="{428A4BE5-4161-4888-A5A7-4C9E84A2925A}"/>
          </ac:spMkLst>
        </pc:spChg>
        <pc:spChg chg="del">
          <ac:chgData name="Perihan Salah" userId="76e30ab951f6bd55" providerId="LiveId" clId="{CEC805AF-B421-4AE8-9634-BDF210935472}" dt="2025-08-07T17:58:19.475" v="519" actId="478"/>
          <ac:spMkLst>
            <pc:docMk/>
            <pc:sldMk cId="108947622" sldId="1188"/>
            <ac:spMk id="18" creationId="{55213C4F-BD9D-8E25-11EF-AFB4BC4C60A6}"/>
          </ac:spMkLst>
        </pc:spChg>
        <pc:spChg chg="del">
          <ac:chgData name="Perihan Salah" userId="76e30ab951f6bd55" providerId="LiveId" clId="{CEC805AF-B421-4AE8-9634-BDF210935472}" dt="2025-08-07T17:58:21.200" v="520" actId="478"/>
          <ac:spMkLst>
            <pc:docMk/>
            <pc:sldMk cId="108947622" sldId="1188"/>
            <ac:spMk id="23" creationId="{52297C4B-84D7-EDC8-F6F6-53F29890AA2A}"/>
          </ac:spMkLst>
        </pc:spChg>
        <pc:spChg chg="del">
          <ac:chgData name="Perihan Salah" userId="76e30ab951f6bd55" providerId="LiveId" clId="{CEC805AF-B421-4AE8-9634-BDF210935472}" dt="2025-08-07T17:58:22.949" v="521" actId="478"/>
          <ac:spMkLst>
            <pc:docMk/>
            <pc:sldMk cId="108947622" sldId="1188"/>
            <ac:spMk id="25" creationId="{FE1BA4EE-2B88-B99F-6A81-884E42CCA968}"/>
          </ac:spMkLst>
        </pc:spChg>
        <pc:picChg chg="mod">
          <ac:chgData name="Perihan Salah" userId="76e30ab951f6bd55" providerId="LiveId" clId="{CEC805AF-B421-4AE8-9634-BDF210935472}" dt="2025-08-07T17:58:32.131" v="524" actId="1076"/>
          <ac:picMkLst>
            <pc:docMk/>
            <pc:sldMk cId="108947622" sldId="1188"/>
            <ac:picMk id="3" creationId="{1C3A2547-A31E-46B3-BAC4-9334D6D7965A}"/>
          </ac:picMkLst>
        </pc:picChg>
        <pc:picChg chg="del">
          <ac:chgData name="Perihan Salah" userId="76e30ab951f6bd55" providerId="LiveId" clId="{CEC805AF-B421-4AE8-9634-BDF210935472}" dt="2025-08-07T17:58:16.181" v="518" actId="478"/>
          <ac:picMkLst>
            <pc:docMk/>
            <pc:sldMk cId="108947622" sldId="1188"/>
            <ac:picMk id="19" creationId="{16FB3D28-CC86-70C0-7FE6-19D5898DC319}"/>
          </ac:picMkLst>
        </pc:picChg>
      </pc:sldChg>
      <pc:sldChg chg="delSp modSp mod">
        <pc:chgData name="Perihan Salah" userId="76e30ab951f6bd55" providerId="LiveId" clId="{CEC805AF-B421-4AE8-9634-BDF210935472}" dt="2025-08-07T17:59:13.314" v="530" actId="478"/>
        <pc:sldMkLst>
          <pc:docMk/>
          <pc:sldMk cId="722806847" sldId="1189"/>
        </pc:sldMkLst>
        <pc:spChg chg="mod">
          <ac:chgData name="Perihan Salah" userId="76e30ab951f6bd55" providerId="LiveId" clId="{CEC805AF-B421-4AE8-9634-BDF210935472}" dt="2025-08-07T17:59:08.180" v="528" actId="207"/>
          <ac:spMkLst>
            <pc:docMk/>
            <pc:sldMk cId="722806847" sldId="1189"/>
            <ac:spMk id="2" creationId="{15822044-325A-4EDB-9AC9-821A3BA0EDA4}"/>
          </ac:spMkLst>
        </pc:spChg>
        <pc:spChg chg="del">
          <ac:chgData name="Perihan Salah" userId="76e30ab951f6bd55" providerId="LiveId" clId="{CEC805AF-B421-4AE8-9634-BDF210935472}" dt="2025-08-07T17:58:38.619" v="526" actId="478"/>
          <ac:spMkLst>
            <pc:docMk/>
            <pc:sldMk cId="722806847" sldId="1189"/>
            <ac:spMk id="18" creationId="{55213C4F-BD9D-8E25-11EF-AFB4BC4C60A6}"/>
          </ac:spMkLst>
        </pc:spChg>
        <pc:spChg chg="del">
          <ac:chgData name="Perihan Salah" userId="76e30ab951f6bd55" providerId="LiveId" clId="{CEC805AF-B421-4AE8-9634-BDF210935472}" dt="2025-08-07T17:59:13.314" v="530" actId="478"/>
          <ac:spMkLst>
            <pc:docMk/>
            <pc:sldMk cId="722806847" sldId="1189"/>
            <ac:spMk id="23" creationId="{52297C4B-84D7-EDC8-F6F6-53F29890AA2A}"/>
          </ac:spMkLst>
        </pc:spChg>
        <pc:spChg chg="del">
          <ac:chgData name="Perihan Salah" userId="76e30ab951f6bd55" providerId="LiveId" clId="{CEC805AF-B421-4AE8-9634-BDF210935472}" dt="2025-08-07T17:59:11.512" v="529" actId="478"/>
          <ac:spMkLst>
            <pc:docMk/>
            <pc:sldMk cId="722806847" sldId="1189"/>
            <ac:spMk id="25" creationId="{FE1BA4EE-2B88-B99F-6A81-884E42CCA968}"/>
          </ac:spMkLst>
        </pc:spChg>
        <pc:picChg chg="del">
          <ac:chgData name="Perihan Salah" userId="76e30ab951f6bd55" providerId="LiveId" clId="{CEC805AF-B421-4AE8-9634-BDF210935472}" dt="2025-08-07T17:58:36.929" v="525" actId="478"/>
          <ac:picMkLst>
            <pc:docMk/>
            <pc:sldMk cId="722806847" sldId="1189"/>
            <ac:picMk id="19" creationId="{16FB3D28-CC86-70C0-7FE6-19D5898DC319}"/>
          </ac:picMkLst>
        </pc:picChg>
      </pc:sldChg>
      <pc:sldChg chg="delSp modSp mod setBg">
        <pc:chgData name="Perihan Salah" userId="76e30ab951f6bd55" providerId="LiveId" clId="{CEC805AF-B421-4AE8-9634-BDF210935472}" dt="2025-08-07T18:00:50.978" v="543" actId="1076"/>
        <pc:sldMkLst>
          <pc:docMk/>
          <pc:sldMk cId="2818046224" sldId="1190"/>
        </pc:sldMkLst>
        <pc:spChg chg="mod">
          <ac:chgData name="Perihan Salah" userId="76e30ab951f6bd55" providerId="LiveId" clId="{CEC805AF-B421-4AE8-9634-BDF210935472}" dt="2025-08-07T18:00:47.957" v="542" actId="1076"/>
          <ac:spMkLst>
            <pc:docMk/>
            <pc:sldMk cId="2818046224" sldId="1190"/>
            <ac:spMk id="2" creationId="{15822044-325A-4EDB-9AC9-821A3BA0EDA4}"/>
          </ac:spMkLst>
        </pc:spChg>
        <pc:spChg chg="mod">
          <ac:chgData name="Perihan Salah" userId="76e30ab951f6bd55" providerId="LiveId" clId="{CEC805AF-B421-4AE8-9634-BDF210935472}" dt="2025-08-07T17:59:48.190" v="536" actId="207"/>
          <ac:spMkLst>
            <pc:docMk/>
            <pc:sldMk cId="2818046224" sldId="1190"/>
            <ac:spMk id="4" creationId="{36F57462-AE03-48C9-A956-46FD5E56A60A}"/>
          </ac:spMkLst>
        </pc:spChg>
        <pc:spChg chg="del">
          <ac:chgData name="Perihan Salah" userId="76e30ab951f6bd55" providerId="LiveId" clId="{CEC805AF-B421-4AE8-9634-BDF210935472}" dt="2025-08-07T17:59:24.183" v="532" actId="478"/>
          <ac:spMkLst>
            <pc:docMk/>
            <pc:sldMk cId="2818046224" sldId="1190"/>
            <ac:spMk id="9" creationId="{9EA39946-F7F1-41FD-A6BB-E288E4BB4949}"/>
          </ac:spMkLst>
        </pc:spChg>
        <pc:spChg chg="del">
          <ac:chgData name="Perihan Salah" userId="76e30ab951f6bd55" providerId="LiveId" clId="{CEC805AF-B421-4AE8-9634-BDF210935472}" dt="2025-08-07T18:00:04.471" v="539" actId="478"/>
          <ac:spMkLst>
            <pc:docMk/>
            <pc:sldMk cId="2818046224" sldId="1190"/>
            <ac:spMk id="18" creationId="{55213C4F-BD9D-8E25-11EF-AFB4BC4C60A6}"/>
          </ac:spMkLst>
        </pc:spChg>
        <pc:spChg chg="del">
          <ac:chgData name="Perihan Salah" userId="76e30ab951f6bd55" providerId="LiveId" clId="{CEC805AF-B421-4AE8-9634-BDF210935472}" dt="2025-08-07T17:59:20.133" v="531" actId="478"/>
          <ac:spMkLst>
            <pc:docMk/>
            <pc:sldMk cId="2818046224" sldId="1190"/>
            <ac:spMk id="23" creationId="{52297C4B-84D7-EDC8-F6F6-53F29890AA2A}"/>
          </ac:spMkLst>
        </pc:spChg>
        <pc:spChg chg="del">
          <ac:chgData name="Perihan Salah" userId="76e30ab951f6bd55" providerId="LiveId" clId="{CEC805AF-B421-4AE8-9634-BDF210935472}" dt="2025-08-07T17:59:25.945" v="533" actId="478"/>
          <ac:spMkLst>
            <pc:docMk/>
            <pc:sldMk cId="2818046224" sldId="1190"/>
            <ac:spMk id="25" creationId="{FE1BA4EE-2B88-B99F-6A81-884E42CCA968}"/>
          </ac:spMkLst>
        </pc:spChg>
        <pc:picChg chg="mod">
          <ac:chgData name="Perihan Salah" userId="76e30ab951f6bd55" providerId="LiveId" clId="{CEC805AF-B421-4AE8-9634-BDF210935472}" dt="2025-08-07T18:00:50.978" v="543" actId="1076"/>
          <ac:picMkLst>
            <pc:docMk/>
            <pc:sldMk cId="2818046224" sldId="1190"/>
            <ac:picMk id="3" creationId="{93A5ED64-4DF6-4F96-9C2C-908B6AAEA0C5}"/>
          </ac:picMkLst>
        </pc:picChg>
        <pc:picChg chg="del">
          <ac:chgData name="Perihan Salah" userId="76e30ab951f6bd55" providerId="LiveId" clId="{CEC805AF-B421-4AE8-9634-BDF210935472}" dt="2025-08-07T17:59:49.742" v="537" actId="478"/>
          <ac:picMkLst>
            <pc:docMk/>
            <pc:sldMk cId="2818046224" sldId="1190"/>
            <ac:picMk id="19" creationId="{16FB3D28-CC86-70C0-7FE6-19D5898DC319}"/>
          </ac:picMkLst>
        </pc:picChg>
      </pc:sldChg>
      <pc:sldChg chg="delSp modSp mod">
        <pc:chgData name="Perihan Salah" userId="76e30ab951f6bd55" providerId="LiveId" clId="{CEC805AF-B421-4AE8-9634-BDF210935472}" dt="2025-08-07T18:01:15.612" v="549" actId="478"/>
        <pc:sldMkLst>
          <pc:docMk/>
          <pc:sldMk cId="926037302" sldId="1192"/>
        </pc:sldMkLst>
        <pc:spChg chg="mod">
          <ac:chgData name="Perihan Salah" userId="76e30ab951f6bd55" providerId="LiveId" clId="{CEC805AF-B421-4AE8-9634-BDF210935472}" dt="2025-08-07T18:01:12.477" v="547" actId="207"/>
          <ac:spMkLst>
            <pc:docMk/>
            <pc:sldMk cId="926037302" sldId="1192"/>
            <ac:spMk id="2" creationId="{15822044-325A-4EDB-9AC9-821A3BA0EDA4}"/>
          </ac:spMkLst>
        </pc:spChg>
        <pc:spChg chg="del">
          <ac:chgData name="Perihan Salah" userId="76e30ab951f6bd55" providerId="LiveId" clId="{CEC805AF-B421-4AE8-9634-BDF210935472}" dt="2025-08-07T18:01:02.839" v="545" actId="478"/>
          <ac:spMkLst>
            <pc:docMk/>
            <pc:sldMk cId="926037302" sldId="1192"/>
            <ac:spMk id="18" creationId="{55213C4F-BD9D-8E25-11EF-AFB4BC4C60A6}"/>
          </ac:spMkLst>
        </pc:spChg>
        <pc:spChg chg="del">
          <ac:chgData name="Perihan Salah" userId="76e30ab951f6bd55" providerId="LiveId" clId="{CEC805AF-B421-4AE8-9634-BDF210935472}" dt="2025-08-07T18:01:15.612" v="549" actId="478"/>
          <ac:spMkLst>
            <pc:docMk/>
            <pc:sldMk cId="926037302" sldId="1192"/>
            <ac:spMk id="23" creationId="{52297C4B-84D7-EDC8-F6F6-53F29890AA2A}"/>
          </ac:spMkLst>
        </pc:spChg>
        <pc:spChg chg="del">
          <ac:chgData name="Perihan Salah" userId="76e30ab951f6bd55" providerId="LiveId" clId="{CEC805AF-B421-4AE8-9634-BDF210935472}" dt="2025-08-07T18:01:13.871" v="548" actId="478"/>
          <ac:spMkLst>
            <pc:docMk/>
            <pc:sldMk cId="926037302" sldId="1192"/>
            <ac:spMk id="25" creationId="{FE1BA4EE-2B88-B99F-6A81-884E42CCA968}"/>
          </ac:spMkLst>
        </pc:spChg>
        <pc:picChg chg="del">
          <ac:chgData name="Perihan Salah" userId="76e30ab951f6bd55" providerId="LiveId" clId="{CEC805AF-B421-4AE8-9634-BDF210935472}" dt="2025-08-07T18:00:59.752" v="544" actId="478"/>
          <ac:picMkLst>
            <pc:docMk/>
            <pc:sldMk cId="926037302" sldId="1192"/>
            <ac:picMk id="19" creationId="{16FB3D28-CC86-70C0-7FE6-19D5898DC319}"/>
          </ac:picMkLst>
        </pc:picChg>
      </pc:sldChg>
      <pc:sldChg chg="delSp modSp mod">
        <pc:chgData name="Perihan Salah" userId="76e30ab951f6bd55" providerId="LiveId" clId="{CEC805AF-B421-4AE8-9634-BDF210935472}" dt="2025-08-07T17:40:16.624" v="242" actId="1076"/>
        <pc:sldMkLst>
          <pc:docMk/>
          <pc:sldMk cId="2911758651" sldId="1196"/>
        </pc:sldMkLst>
        <pc:spChg chg="del">
          <ac:chgData name="Perihan Salah" userId="76e30ab951f6bd55" providerId="LiveId" clId="{CEC805AF-B421-4AE8-9634-BDF210935472}" dt="2025-08-07T17:40:02.542" v="237" actId="478"/>
          <ac:spMkLst>
            <pc:docMk/>
            <pc:sldMk cId="2911758651" sldId="1196"/>
            <ac:spMk id="2" creationId="{48D6FEC8-BEE1-472C-B140-88A9A17FC355}"/>
          </ac:spMkLst>
        </pc:spChg>
        <pc:spChg chg="mod">
          <ac:chgData name="Perihan Salah" userId="76e30ab951f6bd55" providerId="LiveId" clId="{CEC805AF-B421-4AE8-9634-BDF210935472}" dt="2025-08-07T17:40:07.006" v="238" actId="1076"/>
          <ac:spMkLst>
            <pc:docMk/>
            <pc:sldMk cId="2911758651" sldId="1196"/>
            <ac:spMk id="3" creationId="{F9A80F9F-74DB-1D57-04E8-E20E92A09B0A}"/>
          </ac:spMkLst>
        </pc:spChg>
        <pc:spChg chg="del">
          <ac:chgData name="Perihan Salah" userId="76e30ab951f6bd55" providerId="LiveId" clId="{CEC805AF-B421-4AE8-9634-BDF210935472}" dt="2025-08-07T17:39:51.973" v="234" actId="478"/>
          <ac:spMkLst>
            <pc:docMk/>
            <pc:sldMk cId="2911758651" sldId="1196"/>
            <ac:spMk id="5" creationId="{3985EAE6-BFA6-766D-A032-077E4DCB399E}"/>
          </ac:spMkLst>
        </pc:spChg>
        <pc:spChg chg="del">
          <ac:chgData name="Perihan Salah" userId="76e30ab951f6bd55" providerId="LiveId" clId="{CEC805AF-B421-4AE8-9634-BDF210935472}" dt="2025-08-07T17:39:59.132" v="236" actId="478"/>
          <ac:spMkLst>
            <pc:docMk/>
            <pc:sldMk cId="2911758651" sldId="1196"/>
            <ac:spMk id="6" creationId="{05E43288-C9C0-B2CA-0970-EB4E627B30CA}"/>
          </ac:spMkLst>
        </pc:spChg>
        <pc:spChg chg="del">
          <ac:chgData name="Perihan Salah" userId="76e30ab951f6bd55" providerId="LiveId" clId="{CEC805AF-B421-4AE8-9634-BDF210935472}" dt="2025-08-07T17:39:53.422" v="235" actId="478"/>
          <ac:spMkLst>
            <pc:docMk/>
            <pc:sldMk cId="2911758651" sldId="1196"/>
            <ac:spMk id="10" creationId="{463D680D-A11B-0A8A-63D5-DD2C6F3FD516}"/>
          </ac:spMkLst>
        </pc:spChg>
        <pc:spChg chg="del">
          <ac:chgData name="Perihan Salah" userId="76e30ab951f6bd55" providerId="LiveId" clId="{CEC805AF-B421-4AE8-9634-BDF210935472}" dt="2025-08-07T17:40:11.995" v="241" actId="478"/>
          <ac:spMkLst>
            <pc:docMk/>
            <pc:sldMk cId="2911758651" sldId="1196"/>
            <ac:spMk id="25" creationId="{2BC869EB-5623-4AA1-9123-4AF9DF916049}"/>
          </ac:spMkLst>
        </pc:spChg>
        <pc:picChg chg="mod">
          <ac:chgData name="Perihan Salah" userId="76e30ab951f6bd55" providerId="LiveId" clId="{CEC805AF-B421-4AE8-9634-BDF210935472}" dt="2025-08-07T17:40:16.624" v="242" actId="1076"/>
          <ac:picMkLst>
            <pc:docMk/>
            <pc:sldMk cId="2911758651" sldId="1196"/>
            <ac:picMk id="4" creationId="{E5D5E147-BE58-41B8-AE1D-664458D882D8}"/>
          </ac:picMkLst>
        </pc:picChg>
        <pc:picChg chg="del">
          <ac:chgData name="Perihan Salah" userId="76e30ab951f6bd55" providerId="LiveId" clId="{CEC805AF-B421-4AE8-9634-BDF210935472}" dt="2025-08-07T17:40:09.764" v="240" actId="478"/>
          <ac:picMkLst>
            <pc:docMk/>
            <pc:sldMk cId="2911758651" sldId="1196"/>
            <ac:picMk id="50" creationId="{581C5057-C7BD-4A2A-C8D2-792FA9789B73}"/>
          </ac:picMkLst>
        </pc:picChg>
        <pc:picChg chg="del">
          <ac:chgData name="Perihan Salah" userId="76e30ab951f6bd55" providerId="LiveId" clId="{CEC805AF-B421-4AE8-9634-BDF210935472}" dt="2025-08-07T17:40:08.194" v="239" actId="478"/>
          <ac:picMkLst>
            <pc:docMk/>
            <pc:sldMk cId="2911758651" sldId="1196"/>
            <ac:picMk id="54" creationId="{A208CE84-6815-1F7D-D972-D0947E7DC8DE}"/>
          </ac:picMkLst>
        </pc:picChg>
      </pc:sldChg>
      <pc:sldChg chg="addSp delSp modSp mod setBg addAnim delAnim">
        <pc:chgData name="Perihan Salah" userId="76e30ab951f6bd55" providerId="LiveId" clId="{CEC805AF-B421-4AE8-9634-BDF210935472}" dt="2025-08-07T17:39:44.152" v="233" actId="14100"/>
        <pc:sldMkLst>
          <pc:docMk/>
          <pc:sldMk cId="2314249749" sldId="1197"/>
        </pc:sldMkLst>
        <pc:spChg chg="del">
          <ac:chgData name="Perihan Salah" userId="76e30ab951f6bd55" providerId="LiveId" clId="{CEC805AF-B421-4AE8-9634-BDF210935472}" dt="2025-08-07T17:38:49.675" v="218" actId="478"/>
          <ac:spMkLst>
            <pc:docMk/>
            <pc:sldMk cId="2314249749" sldId="1197"/>
            <ac:spMk id="2" creationId="{48D6FEC8-BEE1-472C-B140-88A9A17FC355}"/>
          </ac:spMkLst>
        </pc:spChg>
        <pc:spChg chg="mod">
          <ac:chgData name="Perihan Salah" userId="76e30ab951f6bd55" providerId="LiveId" clId="{CEC805AF-B421-4AE8-9634-BDF210935472}" dt="2025-08-07T17:39:39.625" v="232" actId="1076"/>
          <ac:spMkLst>
            <pc:docMk/>
            <pc:sldMk cId="2314249749" sldId="1197"/>
            <ac:spMk id="3" creationId="{F9A80F9F-74DB-1D57-04E8-E20E92A09B0A}"/>
          </ac:spMkLst>
        </pc:spChg>
        <pc:spChg chg="del">
          <ac:chgData name="Perihan Salah" userId="76e30ab951f6bd55" providerId="LiveId" clId="{CEC805AF-B421-4AE8-9634-BDF210935472}" dt="2025-08-07T17:38:51.241" v="219" actId="478"/>
          <ac:spMkLst>
            <pc:docMk/>
            <pc:sldMk cId="2314249749" sldId="1197"/>
            <ac:spMk id="5" creationId="{3985EAE6-BFA6-766D-A032-077E4DCB399E}"/>
          </ac:spMkLst>
        </pc:spChg>
        <pc:spChg chg="del">
          <ac:chgData name="Perihan Salah" userId="76e30ab951f6bd55" providerId="LiveId" clId="{CEC805AF-B421-4AE8-9634-BDF210935472}" dt="2025-08-07T17:38:56.490" v="221" actId="478"/>
          <ac:spMkLst>
            <pc:docMk/>
            <pc:sldMk cId="2314249749" sldId="1197"/>
            <ac:spMk id="6" creationId="{05E43288-C9C0-B2CA-0970-EB4E627B30CA}"/>
          </ac:spMkLst>
        </pc:spChg>
        <pc:spChg chg="del">
          <ac:chgData name="Perihan Salah" userId="76e30ab951f6bd55" providerId="LiveId" clId="{CEC805AF-B421-4AE8-9634-BDF210935472}" dt="2025-08-07T17:38:55.218" v="220" actId="478"/>
          <ac:spMkLst>
            <pc:docMk/>
            <pc:sldMk cId="2314249749" sldId="1197"/>
            <ac:spMk id="10" creationId="{463D680D-A11B-0A8A-63D5-DD2C6F3FD516}"/>
          </ac:spMkLst>
        </pc:spChg>
        <pc:spChg chg="add del mod">
          <ac:chgData name="Perihan Salah" userId="76e30ab951f6bd55" providerId="LiveId" clId="{CEC805AF-B421-4AE8-9634-BDF210935472}" dt="2025-08-07T17:39:44.152" v="233" actId="14100"/>
          <ac:spMkLst>
            <pc:docMk/>
            <pc:sldMk cId="2314249749" sldId="1197"/>
            <ac:spMk id="14" creationId="{A0A82F0F-72CC-4A9F-95FB-09D0A788DCD6}"/>
          </ac:spMkLst>
        </pc:spChg>
        <pc:spChg chg="del">
          <ac:chgData name="Perihan Salah" userId="76e30ab951f6bd55" providerId="LiveId" clId="{CEC805AF-B421-4AE8-9634-BDF210935472}" dt="2025-08-07T17:39:10.024" v="226" actId="478"/>
          <ac:spMkLst>
            <pc:docMk/>
            <pc:sldMk cId="2314249749" sldId="1197"/>
            <ac:spMk id="25" creationId="{2BC869EB-5623-4AA1-9123-4AF9DF916049}"/>
          </ac:spMkLst>
        </pc:spChg>
        <pc:picChg chg="del">
          <ac:chgData name="Perihan Salah" userId="76e30ab951f6bd55" providerId="LiveId" clId="{CEC805AF-B421-4AE8-9634-BDF210935472}" dt="2025-08-07T17:39:08.475" v="225" actId="478"/>
          <ac:picMkLst>
            <pc:docMk/>
            <pc:sldMk cId="2314249749" sldId="1197"/>
            <ac:picMk id="50" creationId="{581C5057-C7BD-4A2A-C8D2-792FA9789B73}"/>
          </ac:picMkLst>
        </pc:picChg>
        <pc:picChg chg="del">
          <ac:chgData name="Perihan Salah" userId="76e30ab951f6bd55" providerId="LiveId" clId="{CEC805AF-B421-4AE8-9634-BDF210935472}" dt="2025-08-07T17:39:07.178" v="224" actId="478"/>
          <ac:picMkLst>
            <pc:docMk/>
            <pc:sldMk cId="2314249749" sldId="1197"/>
            <ac:picMk id="54" creationId="{A208CE84-6815-1F7D-D972-D0947E7DC8DE}"/>
          </ac:picMkLst>
        </pc:picChg>
      </pc:sldChg>
      <pc:sldChg chg="delSp modSp mod">
        <pc:chgData name="Perihan Salah" userId="76e30ab951f6bd55" providerId="LiveId" clId="{CEC805AF-B421-4AE8-9634-BDF210935472}" dt="2025-08-07T17:42:52.758" v="274" actId="14100"/>
        <pc:sldMkLst>
          <pc:docMk/>
          <pc:sldMk cId="3046164392" sldId="1198"/>
        </pc:sldMkLst>
        <pc:spChg chg="mod">
          <ac:chgData name="Perihan Salah" userId="76e30ab951f6bd55" providerId="LiveId" clId="{CEC805AF-B421-4AE8-9634-BDF210935472}" dt="2025-08-07T17:42:33.395" v="271" actId="207"/>
          <ac:spMkLst>
            <pc:docMk/>
            <pc:sldMk cId="3046164392" sldId="1198"/>
            <ac:spMk id="2" creationId="{15822044-325A-4EDB-9AC9-821A3BA0EDA4}"/>
          </ac:spMkLst>
        </pc:spChg>
        <pc:spChg chg="mod">
          <ac:chgData name="Perihan Salah" userId="76e30ab951f6bd55" providerId="LiveId" clId="{CEC805AF-B421-4AE8-9634-BDF210935472}" dt="2025-08-07T17:42:52.758" v="274" actId="14100"/>
          <ac:spMkLst>
            <pc:docMk/>
            <pc:sldMk cId="3046164392" sldId="1198"/>
            <ac:spMk id="10" creationId="{FBA8C475-3175-4908-A87D-5B8518C6E8D7}"/>
          </ac:spMkLst>
        </pc:spChg>
        <pc:spChg chg="del">
          <ac:chgData name="Perihan Salah" userId="76e30ab951f6bd55" providerId="LiveId" clId="{CEC805AF-B421-4AE8-9634-BDF210935472}" dt="2025-08-07T17:42:19.641" v="270" actId="478"/>
          <ac:spMkLst>
            <pc:docMk/>
            <pc:sldMk cId="3046164392" sldId="1198"/>
            <ac:spMk id="18" creationId="{55213C4F-BD9D-8E25-11EF-AFB4BC4C60A6}"/>
          </ac:spMkLst>
        </pc:spChg>
        <pc:spChg chg="del">
          <ac:chgData name="Perihan Salah" userId="76e30ab951f6bd55" providerId="LiveId" clId="{CEC805AF-B421-4AE8-9634-BDF210935472}" dt="2025-08-07T17:42:17.783" v="269" actId="478"/>
          <ac:spMkLst>
            <pc:docMk/>
            <pc:sldMk cId="3046164392" sldId="1198"/>
            <ac:spMk id="23" creationId="{52297C4B-84D7-EDC8-F6F6-53F29890AA2A}"/>
          </ac:spMkLst>
        </pc:spChg>
        <pc:spChg chg="del">
          <ac:chgData name="Perihan Salah" userId="76e30ab951f6bd55" providerId="LiveId" clId="{CEC805AF-B421-4AE8-9634-BDF210935472}" dt="2025-08-07T17:42:42.368" v="272" actId="478"/>
          <ac:spMkLst>
            <pc:docMk/>
            <pc:sldMk cId="3046164392" sldId="1198"/>
            <ac:spMk id="25" creationId="{FE1BA4EE-2B88-B99F-6A81-884E42CCA968}"/>
          </ac:spMkLst>
        </pc:spChg>
        <pc:picChg chg="del">
          <ac:chgData name="Perihan Salah" userId="76e30ab951f6bd55" providerId="LiveId" clId="{CEC805AF-B421-4AE8-9634-BDF210935472}" dt="2025-08-07T17:42:09.669" v="266" actId="478"/>
          <ac:picMkLst>
            <pc:docMk/>
            <pc:sldMk cId="3046164392" sldId="1198"/>
            <ac:picMk id="19" creationId="{16FB3D28-CC86-70C0-7FE6-19D5898DC319}"/>
          </ac:picMkLst>
        </pc:picChg>
        <pc:picChg chg="del">
          <ac:chgData name="Perihan Salah" userId="76e30ab951f6bd55" providerId="LiveId" clId="{CEC805AF-B421-4AE8-9634-BDF210935472}" dt="2025-08-07T17:42:15.066" v="268" actId="478"/>
          <ac:picMkLst>
            <pc:docMk/>
            <pc:sldMk cId="3046164392" sldId="1198"/>
            <ac:picMk id="27" creationId="{769E907B-4E46-D435-4CAB-CCD69193EBE9}"/>
          </ac:picMkLst>
        </pc:picChg>
        <pc:picChg chg="del">
          <ac:chgData name="Perihan Salah" userId="76e30ab951f6bd55" providerId="LiveId" clId="{CEC805AF-B421-4AE8-9634-BDF210935472}" dt="2025-08-07T17:42:11.791" v="267" actId="478"/>
          <ac:picMkLst>
            <pc:docMk/>
            <pc:sldMk cId="3046164392" sldId="1198"/>
            <ac:picMk id="29" creationId="{688F9722-B0D2-7D96-976C-BD9372D94E2A}"/>
          </ac:picMkLst>
        </pc:picChg>
      </pc:sldChg>
      <pc:sldChg chg="delSp modSp mod">
        <pc:chgData name="Perihan Salah" userId="76e30ab951f6bd55" providerId="LiveId" clId="{CEC805AF-B421-4AE8-9634-BDF210935472}" dt="2025-08-07T17:46:20.709" v="330" actId="207"/>
        <pc:sldMkLst>
          <pc:docMk/>
          <pc:sldMk cId="2913734601" sldId="1199"/>
        </pc:sldMkLst>
        <pc:spChg chg="del">
          <ac:chgData name="Perihan Salah" userId="76e30ab951f6bd55" providerId="LiveId" clId="{CEC805AF-B421-4AE8-9634-BDF210935472}" dt="2025-08-07T17:45:55.969" v="321" actId="478"/>
          <ac:spMkLst>
            <pc:docMk/>
            <pc:sldMk cId="2913734601" sldId="1199"/>
            <ac:spMk id="2" creationId="{D52E2043-1E7F-4FB3-99FA-88B6CF1F2478}"/>
          </ac:spMkLst>
        </pc:spChg>
        <pc:spChg chg="mod">
          <ac:chgData name="Perihan Salah" userId="76e30ab951f6bd55" providerId="LiveId" clId="{CEC805AF-B421-4AE8-9634-BDF210935472}" dt="2025-08-07T17:46:20.709" v="330" actId="207"/>
          <ac:spMkLst>
            <pc:docMk/>
            <pc:sldMk cId="2913734601" sldId="1199"/>
            <ac:spMk id="21" creationId="{7051F755-E481-4E80-9168-C052FE219418}"/>
          </ac:spMkLst>
        </pc:spChg>
        <pc:grpChg chg="del">
          <ac:chgData name="Perihan Salah" userId="76e30ab951f6bd55" providerId="LiveId" clId="{CEC805AF-B421-4AE8-9634-BDF210935472}" dt="2025-08-07T17:46:00.446" v="323" actId="478"/>
          <ac:grpSpMkLst>
            <pc:docMk/>
            <pc:sldMk cId="2913734601" sldId="1199"/>
            <ac:grpSpMk id="4" creationId="{CF77631E-61D0-4334-B028-5A5EF693CB25}"/>
          </ac:grpSpMkLst>
        </pc:grpChg>
        <pc:picChg chg="mod">
          <ac:chgData name="Perihan Salah" userId="76e30ab951f6bd55" providerId="LiveId" clId="{CEC805AF-B421-4AE8-9634-BDF210935472}" dt="2025-08-07T17:46:03.816" v="324" actId="1076"/>
          <ac:picMkLst>
            <pc:docMk/>
            <pc:sldMk cId="2913734601" sldId="1199"/>
            <ac:picMk id="6" creationId="{2B652761-70F7-4151-80C3-512834FDC8F2}"/>
          </ac:picMkLst>
        </pc:picChg>
        <pc:picChg chg="mod">
          <ac:chgData name="Perihan Salah" userId="76e30ab951f6bd55" providerId="LiveId" clId="{CEC805AF-B421-4AE8-9634-BDF210935472}" dt="2025-08-07T17:46:15.067" v="328" actId="1076"/>
          <ac:picMkLst>
            <pc:docMk/>
            <pc:sldMk cId="2913734601" sldId="1199"/>
            <ac:picMk id="9" creationId="{EB166C0E-E655-4AD0-A829-4CC14273A4D9}"/>
          </ac:picMkLst>
        </pc:picChg>
        <pc:picChg chg="mod">
          <ac:chgData name="Perihan Salah" userId="76e30ab951f6bd55" providerId="LiveId" clId="{CEC805AF-B421-4AE8-9634-BDF210935472}" dt="2025-08-07T17:45:50.460" v="319" actId="1076"/>
          <ac:picMkLst>
            <pc:docMk/>
            <pc:sldMk cId="2913734601" sldId="1199"/>
            <ac:picMk id="11" creationId="{A94AC835-41C3-4B28-ADFB-8DEDA2BDADE7}"/>
          </ac:picMkLst>
        </pc:picChg>
        <pc:picChg chg="del">
          <ac:chgData name="Perihan Salah" userId="76e30ab951f6bd55" providerId="LiveId" clId="{CEC805AF-B421-4AE8-9634-BDF210935472}" dt="2025-08-07T17:45:45.113" v="318" actId="478"/>
          <ac:picMkLst>
            <pc:docMk/>
            <pc:sldMk cId="2913734601" sldId="1199"/>
            <ac:picMk id="29" creationId="{778127ED-6700-AD6D-66AB-04E169E624AF}"/>
          </ac:picMkLst>
        </pc:picChg>
        <pc:picChg chg="del">
          <ac:chgData name="Perihan Salah" userId="76e30ab951f6bd55" providerId="LiveId" clId="{CEC805AF-B421-4AE8-9634-BDF210935472}" dt="2025-08-07T17:46:09.551" v="326" actId="478"/>
          <ac:picMkLst>
            <pc:docMk/>
            <pc:sldMk cId="2913734601" sldId="1199"/>
            <ac:picMk id="36" creationId="{D093BAF8-7BD7-E8F7-8798-6C01339128AB}"/>
          </ac:picMkLst>
        </pc:picChg>
        <pc:picChg chg="del">
          <ac:chgData name="Perihan Salah" userId="76e30ab951f6bd55" providerId="LiveId" clId="{CEC805AF-B421-4AE8-9634-BDF210935472}" dt="2025-08-07T17:46:11.305" v="327" actId="478"/>
          <ac:picMkLst>
            <pc:docMk/>
            <pc:sldMk cId="2913734601" sldId="1199"/>
            <ac:picMk id="37" creationId="{C2BDC60B-9FFF-D670-F0A7-0FBAF64501CF}"/>
          </ac:picMkLst>
        </pc:picChg>
      </pc:sldChg>
      <pc:sldChg chg="delSp modSp mod">
        <pc:chgData name="Perihan Salah" userId="76e30ab951f6bd55" providerId="LiveId" clId="{CEC805AF-B421-4AE8-9634-BDF210935472}" dt="2025-08-07T17:47:26.820" v="351" actId="1076"/>
        <pc:sldMkLst>
          <pc:docMk/>
          <pc:sldMk cId="2817244138" sldId="1200"/>
        </pc:sldMkLst>
        <pc:spChg chg="mod">
          <ac:chgData name="Perihan Salah" userId="76e30ab951f6bd55" providerId="LiveId" clId="{CEC805AF-B421-4AE8-9634-BDF210935472}" dt="2025-08-07T17:47:19.347" v="348" actId="207"/>
          <ac:spMkLst>
            <pc:docMk/>
            <pc:sldMk cId="2817244138" sldId="1200"/>
            <ac:spMk id="2" creationId="{15822044-325A-4EDB-9AC9-821A3BA0EDA4}"/>
          </ac:spMkLst>
        </pc:spChg>
        <pc:spChg chg="mod">
          <ac:chgData name="Perihan Salah" userId="76e30ab951f6bd55" providerId="LiveId" clId="{CEC805AF-B421-4AE8-9634-BDF210935472}" dt="2025-08-07T17:47:26.820" v="351" actId="1076"/>
          <ac:spMkLst>
            <pc:docMk/>
            <pc:sldMk cId="2817244138" sldId="1200"/>
            <ac:spMk id="9" creationId="{9EA39946-F7F1-41FD-A6BB-E288E4BB4949}"/>
          </ac:spMkLst>
        </pc:spChg>
        <pc:spChg chg="del">
          <ac:chgData name="Perihan Salah" userId="76e30ab951f6bd55" providerId="LiveId" clId="{CEC805AF-B421-4AE8-9634-BDF210935472}" dt="2025-08-07T17:47:16.583" v="347" actId="478"/>
          <ac:spMkLst>
            <pc:docMk/>
            <pc:sldMk cId="2817244138" sldId="1200"/>
            <ac:spMk id="18" creationId="{55213C4F-BD9D-8E25-11EF-AFB4BC4C60A6}"/>
          </ac:spMkLst>
        </pc:spChg>
        <pc:spChg chg="del">
          <ac:chgData name="Perihan Salah" userId="76e30ab951f6bd55" providerId="LiveId" clId="{CEC805AF-B421-4AE8-9634-BDF210935472}" dt="2025-08-07T17:47:23.349" v="350" actId="478"/>
          <ac:spMkLst>
            <pc:docMk/>
            <pc:sldMk cId="2817244138" sldId="1200"/>
            <ac:spMk id="23" creationId="{52297C4B-84D7-EDC8-F6F6-53F29890AA2A}"/>
          </ac:spMkLst>
        </pc:spChg>
        <pc:spChg chg="del">
          <ac:chgData name="Perihan Salah" userId="76e30ab951f6bd55" providerId="LiveId" clId="{CEC805AF-B421-4AE8-9634-BDF210935472}" dt="2025-08-07T17:47:21.181" v="349" actId="478"/>
          <ac:spMkLst>
            <pc:docMk/>
            <pc:sldMk cId="2817244138" sldId="1200"/>
            <ac:spMk id="25" creationId="{FE1BA4EE-2B88-B99F-6A81-884E42CCA968}"/>
          </ac:spMkLst>
        </pc:spChg>
        <pc:picChg chg="del">
          <ac:chgData name="Perihan Salah" userId="76e30ab951f6bd55" providerId="LiveId" clId="{CEC805AF-B421-4AE8-9634-BDF210935472}" dt="2025-08-07T17:47:14.373" v="346" actId="478"/>
          <ac:picMkLst>
            <pc:docMk/>
            <pc:sldMk cId="2817244138" sldId="1200"/>
            <ac:picMk id="19" creationId="{16FB3D28-CC86-70C0-7FE6-19D5898DC319}"/>
          </ac:picMkLst>
        </pc:picChg>
      </pc:sldChg>
      <pc:sldChg chg="delSp modSp mod">
        <pc:chgData name="Perihan Salah" userId="76e30ab951f6bd55" providerId="LiveId" clId="{CEC805AF-B421-4AE8-9634-BDF210935472}" dt="2025-08-07T17:48:57.859" v="377" actId="478"/>
        <pc:sldMkLst>
          <pc:docMk/>
          <pc:sldMk cId="502105008" sldId="1201"/>
        </pc:sldMkLst>
        <pc:spChg chg="mod">
          <ac:chgData name="Perihan Salah" userId="76e30ab951f6bd55" providerId="LiveId" clId="{CEC805AF-B421-4AE8-9634-BDF210935472}" dt="2025-08-07T17:48:49.416" v="373" actId="207"/>
          <ac:spMkLst>
            <pc:docMk/>
            <pc:sldMk cId="502105008" sldId="1201"/>
            <ac:spMk id="2" creationId="{15822044-325A-4EDB-9AC9-821A3BA0EDA4}"/>
          </ac:spMkLst>
        </pc:spChg>
        <pc:spChg chg="del">
          <ac:chgData name="Perihan Salah" userId="76e30ab951f6bd55" providerId="LiveId" clId="{CEC805AF-B421-4AE8-9634-BDF210935472}" dt="2025-08-07T17:48:43.002" v="372" actId="478"/>
          <ac:spMkLst>
            <pc:docMk/>
            <pc:sldMk cId="502105008" sldId="1201"/>
            <ac:spMk id="18" creationId="{55213C4F-BD9D-8E25-11EF-AFB4BC4C60A6}"/>
          </ac:spMkLst>
        </pc:spChg>
        <pc:spChg chg="del mod">
          <ac:chgData name="Perihan Salah" userId="76e30ab951f6bd55" providerId="LiveId" clId="{CEC805AF-B421-4AE8-9634-BDF210935472}" dt="2025-08-07T17:48:55.952" v="376" actId="478"/>
          <ac:spMkLst>
            <pc:docMk/>
            <pc:sldMk cId="502105008" sldId="1201"/>
            <ac:spMk id="23" creationId="{52297C4B-84D7-EDC8-F6F6-53F29890AA2A}"/>
          </ac:spMkLst>
        </pc:spChg>
        <pc:spChg chg="del">
          <ac:chgData name="Perihan Salah" userId="76e30ab951f6bd55" providerId="LiveId" clId="{CEC805AF-B421-4AE8-9634-BDF210935472}" dt="2025-08-07T17:48:57.859" v="377" actId="478"/>
          <ac:spMkLst>
            <pc:docMk/>
            <pc:sldMk cId="502105008" sldId="1201"/>
            <ac:spMk id="25" creationId="{FE1BA4EE-2B88-B99F-6A81-884E42CCA968}"/>
          </ac:spMkLst>
        </pc:spChg>
        <pc:picChg chg="del">
          <ac:chgData name="Perihan Salah" userId="76e30ab951f6bd55" providerId="LiveId" clId="{CEC805AF-B421-4AE8-9634-BDF210935472}" dt="2025-08-07T17:48:40.867" v="371" actId="478"/>
          <ac:picMkLst>
            <pc:docMk/>
            <pc:sldMk cId="502105008" sldId="1201"/>
            <ac:picMk id="19" creationId="{16FB3D28-CC86-70C0-7FE6-19D5898DC319}"/>
          </ac:picMkLst>
        </pc:picChg>
      </pc:sldChg>
      <pc:sldChg chg="delSp modSp mod">
        <pc:chgData name="Perihan Salah" userId="76e30ab951f6bd55" providerId="LiveId" clId="{CEC805AF-B421-4AE8-9634-BDF210935472}" dt="2025-08-07T17:57:24.272" v="507" actId="14100"/>
        <pc:sldMkLst>
          <pc:docMk/>
          <pc:sldMk cId="598275156" sldId="1202"/>
        </pc:sldMkLst>
        <pc:spChg chg="mod">
          <ac:chgData name="Perihan Salah" userId="76e30ab951f6bd55" providerId="LiveId" clId="{CEC805AF-B421-4AE8-9634-BDF210935472}" dt="2025-08-07T17:57:15.284" v="503" actId="207"/>
          <ac:spMkLst>
            <pc:docMk/>
            <pc:sldMk cId="598275156" sldId="1202"/>
            <ac:spMk id="2" creationId="{15822044-325A-4EDB-9AC9-821A3BA0EDA4}"/>
          </ac:spMkLst>
        </pc:spChg>
        <pc:spChg chg="mod">
          <ac:chgData name="Perihan Salah" userId="76e30ab951f6bd55" providerId="LiveId" clId="{CEC805AF-B421-4AE8-9634-BDF210935472}" dt="2025-08-07T17:57:24.272" v="507" actId="14100"/>
          <ac:spMkLst>
            <pc:docMk/>
            <pc:sldMk cId="598275156" sldId="1202"/>
            <ac:spMk id="9" creationId="{9EA39946-F7F1-41FD-A6BB-E288E4BB4949}"/>
          </ac:spMkLst>
        </pc:spChg>
        <pc:spChg chg="del">
          <ac:chgData name="Perihan Salah" userId="76e30ab951f6bd55" providerId="LiveId" clId="{CEC805AF-B421-4AE8-9634-BDF210935472}" dt="2025-08-07T17:57:17.092" v="504" actId="478"/>
          <ac:spMkLst>
            <pc:docMk/>
            <pc:sldMk cId="598275156" sldId="1202"/>
            <ac:spMk id="18" creationId="{55213C4F-BD9D-8E25-11EF-AFB4BC4C60A6}"/>
          </ac:spMkLst>
        </pc:spChg>
        <pc:spChg chg="del">
          <ac:chgData name="Perihan Salah" userId="76e30ab951f6bd55" providerId="LiveId" clId="{CEC805AF-B421-4AE8-9634-BDF210935472}" dt="2025-08-07T17:57:18.804" v="505" actId="478"/>
          <ac:spMkLst>
            <pc:docMk/>
            <pc:sldMk cId="598275156" sldId="1202"/>
            <ac:spMk id="23" creationId="{52297C4B-84D7-EDC8-F6F6-53F29890AA2A}"/>
          </ac:spMkLst>
        </pc:spChg>
        <pc:spChg chg="del">
          <ac:chgData name="Perihan Salah" userId="76e30ab951f6bd55" providerId="LiveId" clId="{CEC805AF-B421-4AE8-9634-BDF210935472}" dt="2025-08-07T17:57:20.373" v="506" actId="478"/>
          <ac:spMkLst>
            <pc:docMk/>
            <pc:sldMk cId="598275156" sldId="1202"/>
            <ac:spMk id="25" creationId="{FE1BA4EE-2B88-B99F-6A81-884E42CCA968}"/>
          </ac:spMkLst>
        </pc:spChg>
        <pc:picChg chg="del">
          <ac:chgData name="Perihan Salah" userId="76e30ab951f6bd55" providerId="LiveId" clId="{CEC805AF-B421-4AE8-9634-BDF210935472}" dt="2025-08-07T17:57:10.222" v="502" actId="478"/>
          <ac:picMkLst>
            <pc:docMk/>
            <pc:sldMk cId="598275156" sldId="1202"/>
            <ac:picMk id="19" creationId="{16FB3D28-CC86-70C0-7FE6-19D5898DC319}"/>
          </ac:picMkLst>
        </pc:picChg>
      </pc:sldChg>
      <pc:sldMasterChg chg="setBg modSldLayout">
        <pc:chgData name="Perihan Salah" userId="76e30ab951f6bd55" providerId="LiveId" clId="{CEC805AF-B421-4AE8-9634-BDF210935472}" dt="2025-08-07T17:05:12.541" v="2"/>
        <pc:sldMasterMkLst>
          <pc:docMk/>
          <pc:sldMasterMk cId="492988910" sldId="2147483648"/>
        </pc:sldMasterMkLst>
        <pc:sldLayoutChg chg="setBg">
          <pc:chgData name="Perihan Salah" userId="76e30ab951f6bd55" providerId="LiveId" clId="{CEC805AF-B421-4AE8-9634-BDF210935472}" dt="2025-08-07T17:05:12.541" v="2"/>
          <pc:sldLayoutMkLst>
            <pc:docMk/>
            <pc:sldMasterMk cId="492988910" sldId="2147483648"/>
            <pc:sldLayoutMk cId="1413114159" sldId="2147483649"/>
          </pc:sldLayoutMkLst>
        </pc:sldLayoutChg>
        <pc:sldLayoutChg chg="setBg">
          <pc:chgData name="Perihan Salah" userId="76e30ab951f6bd55" providerId="LiveId" clId="{CEC805AF-B421-4AE8-9634-BDF210935472}" dt="2025-08-07T17:05:12.541" v="2"/>
          <pc:sldLayoutMkLst>
            <pc:docMk/>
            <pc:sldMasterMk cId="492988910" sldId="2147483648"/>
            <pc:sldLayoutMk cId="3320473791" sldId="2147483650"/>
          </pc:sldLayoutMkLst>
        </pc:sldLayoutChg>
        <pc:sldLayoutChg chg="setBg">
          <pc:chgData name="Perihan Salah" userId="76e30ab951f6bd55" providerId="LiveId" clId="{CEC805AF-B421-4AE8-9634-BDF210935472}" dt="2025-08-07T17:05:12.541" v="2"/>
          <pc:sldLayoutMkLst>
            <pc:docMk/>
            <pc:sldMasterMk cId="492988910" sldId="2147483648"/>
            <pc:sldLayoutMk cId="3538725266" sldId="2147483651"/>
          </pc:sldLayoutMkLst>
        </pc:sldLayoutChg>
        <pc:sldLayoutChg chg="setBg">
          <pc:chgData name="Perihan Salah" userId="76e30ab951f6bd55" providerId="LiveId" clId="{CEC805AF-B421-4AE8-9634-BDF210935472}" dt="2025-08-07T17:05:12.541" v="2"/>
          <pc:sldLayoutMkLst>
            <pc:docMk/>
            <pc:sldMasterMk cId="492988910" sldId="2147483648"/>
            <pc:sldLayoutMk cId="2196891257" sldId="2147483652"/>
          </pc:sldLayoutMkLst>
        </pc:sldLayoutChg>
        <pc:sldLayoutChg chg="setBg">
          <pc:chgData name="Perihan Salah" userId="76e30ab951f6bd55" providerId="LiveId" clId="{CEC805AF-B421-4AE8-9634-BDF210935472}" dt="2025-08-07T17:05:12.541" v="2"/>
          <pc:sldLayoutMkLst>
            <pc:docMk/>
            <pc:sldMasterMk cId="492988910" sldId="2147483648"/>
            <pc:sldLayoutMk cId="1590701053" sldId="2147483653"/>
          </pc:sldLayoutMkLst>
        </pc:sldLayoutChg>
        <pc:sldLayoutChg chg="setBg">
          <pc:chgData name="Perihan Salah" userId="76e30ab951f6bd55" providerId="LiveId" clId="{CEC805AF-B421-4AE8-9634-BDF210935472}" dt="2025-08-07T17:05:12.541" v="2"/>
          <pc:sldLayoutMkLst>
            <pc:docMk/>
            <pc:sldMasterMk cId="492988910" sldId="2147483648"/>
            <pc:sldLayoutMk cId="459313348" sldId="2147483654"/>
          </pc:sldLayoutMkLst>
        </pc:sldLayoutChg>
        <pc:sldLayoutChg chg="setBg">
          <pc:chgData name="Perihan Salah" userId="76e30ab951f6bd55" providerId="LiveId" clId="{CEC805AF-B421-4AE8-9634-BDF210935472}" dt="2025-08-07T17:05:12.541" v="2"/>
          <pc:sldLayoutMkLst>
            <pc:docMk/>
            <pc:sldMasterMk cId="492988910" sldId="2147483648"/>
            <pc:sldLayoutMk cId="947763121" sldId="2147483655"/>
          </pc:sldLayoutMkLst>
        </pc:sldLayoutChg>
        <pc:sldLayoutChg chg="setBg">
          <pc:chgData name="Perihan Salah" userId="76e30ab951f6bd55" providerId="LiveId" clId="{CEC805AF-B421-4AE8-9634-BDF210935472}" dt="2025-08-07T17:05:12.541" v="2"/>
          <pc:sldLayoutMkLst>
            <pc:docMk/>
            <pc:sldMasterMk cId="492988910" sldId="2147483648"/>
            <pc:sldLayoutMk cId="3895470066" sldId="2147483656"/>
          </pc:sldLayoutMkLst>
        </pc:sldLayoutChg>
        <pc:sldLayoutChg chg="setBg">
          <pc:chgData name="Perihan Salah" userId="76e30ab951f6bd55" providerId="LiveId" clId="{CEC805AF-B421-4AE8-9634-BDF210935472}" dt="2025-08-07T17:05:12.541" v="2"/>
          <pc:sldLayoutMkLst>
            <pc:docMk/>
            <pc:sldMasterMk cId="492988910" sldId="2147483648"/>
            <pc:sldLayoutMk cId="3056692096" sldId="2147483657"/>
          </pc:sldLayoutMkLst>
        </pc:sldLayoutChg>
        <pc:sldLayoutChg chg="setBg">
          <pc:chgData name="Perihan Salah" userId="76e30ab951f6bd55" providerId="LiveId" clId="{CEC805AF-B421-4AE8-9634-BDF210935472}" dt="2025-08-07T17:05:12.541" v="2"/>
          <pc:sldLayoutMkLst>
            <pc:docMk/>
            <pc:sldMasterMk cId="492988910" sldId="2147483648"/>
            <pc:sldLayoutMk cId="334060483" sldId="2147483658"/>
          </pc:sldLayoutMkLst>
        </pc:sldLayoutChg>
        <pc:sldLayoutChg chg="setBg">
          <pc:chgData name="Perihan Salah" userId="76e30ab951f6bd55" providerId="LiveId" clId="{CEC805AF-B421-4AE8-9634-BDF210935472}" dt="2025-08-07T17:05:12.541" v="2"/>
          <pc:sldLayoutMkLst>
            <pc:docMk/>
            <pc:sldMasterMk cId="492988910" sldId="2147483648"/>
            <pc:sldLayoutMk cId="2967789462" sldId="2147483659"/>
          </pc:sldLayoutMkLst>
        </pc:sldLayoutChg>
        <pc:sldLayoutChg chg="setBg">
          <pc:chgData name="Perihan Salah" userId="76e30ab951f6bd55" providerId="LiveId" clId="{CEC805AF-B421-4AE8-9634-BDF210935472}" dt="2025-08-07T17:05:12.541" v="2"/>
          <pc:sldLayoutMkLst>
            <pc:docMk/>
            <pc:sldMasterMk cId="492988910" sldId="2147483648"/>
            <pc:sldLayoutMk cId="3854240609" sldId="2147483660"/>
          </pc:sldLayoutMkLst>
        </pc:sldLayoutChg>
        <pc:sldLayoutChg chg="setBg">
          <pc:chgData name="Perihan Salah" userId="76e30ab951f6bd55" providerId="LiveId" clId="{CEC805AF-B421-4AE8-9634-BDF210935472}" dt="2025-08-07T17:05:12.541" v="2"/>
          <pc:sldLayoutMkLst>
            <pc:docMk/>
            <pc:sldMasterMk cId="492988910" sldId="2147483648"/>
            <pc:sldLayoutMk cId="430188539" sldId="2147483665"/>
          </pc:sldLayoutMkLst>
        </pc:sldLayoutChg>
        <pc:sldLayoutChg chg="setBg">
          <pc:chgData name="Perihan Salah" userId="76e30ab951f6bd55" providerId="LiveId" clId="{CEC805AF-B421-4AE8-9634-BDF210935472}" dt="2025-08-07T17:05:12.541" v="2"/>
          <pc:sldLayoutMkLst>
            <pc:docMk/>
            <pc:sldMasterMk cId="492988910" sldId="2147483648"/>
            <pc:sldLayoutMk cId="1378898049" sldId="2147483666"/>
          </pc:sldLayoutMkLst>
        </pc:sldLayoutChg>
        <pc:sldLayoutChg chg="setBg">
          <pc:chgData name="Perihan Salah" userId="76e30ab951f6bd55" providerId="LiveId" clId="{CEC805AF-B421-4AE8-9634-BDF210935472}" dt="2025-08-07T17:05:12.541" v="2"/>
          <pc:sldLayoutMkLst>
            <pc:docMk/>
            <pc:sldMasterMk cId="492988910" sldId="2147483648"/>
            <pc:sldLayoutMk cId="2905283487" sldId="2147483667"/>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0145458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750211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0877166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75454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80405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ideo" Target="https://www.youtube.com/embed/Yqi4lh5r5R4?feature=oembed"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video" Target="https://www.youtube.com/embed/nkTb93y3ux4?feature=oembed"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video" Target="https://www.youtube.com/embed/d2UgLiPPOQ8?feature=oembed"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video" Target="https://www.youtube.com/embed/G48Qp9DXvFU"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2.xml"/><Relationship Id="rId1" Type="http://schemas.openxmlformats.org/officeDocument/2006/relationships/video" Target="https://www.youtube.com/embed/2nlqeaIu1fQ"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2.xml"/><Relationship Id="rId1" Type="http://schemas.openxmlformats.org/officeDocument/2006/relationships/video" Target="https://www.youtube.com/embed/mkonLxRcr8A?feature=oembed"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2.xml"/><Relationship Id="rId1" Type="http://schemas.openxmlformats.org/officeDocument/2006/relationships/video" Target="https://www.youtube.com/embed/wu0-MU3iK9o?feature=oembed" TargetMode="Externa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1093966" y="379425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91987" y="1957329"/>
            <a:ext cx="5468164" cy="1754326"/>
          </a:xfrm>
          <a:prstGeom prst="rect">
            <a:avLst/>
          </a:prstGeom>
          <a:noFill/>
        </p:spPr>
        <p:txBody>
          <a:bodyPr wrap="none" rtlCol="0">
            <a:spAutoFit/>
          </a:bodyPr>
          <a:lstStyle/>
          <a:p>
            <a:pPr algn="ctr"/>
            <a:r>
              <a:rPr lang="en-US" sz="3600" b="1" dirty="0">
                <a:solidFill>
                  <a:srgbClr val="8E5A6D"/>
                </a:solidFill>
                <a:latin typeface="Tajawal Medium" panose="00000600000000000000" pitchFamily="2" charset="-78"/>
                <a:cs typeface="Tajawal Medium" panose="00000600000000000000" pitchFamily="2" charset="-78"/>
              </a:rPr>
              <a:t>The Internet: </a:t>
            </a:r>
          </a:p>
          <a:p>
            <a:pPr algn="ctr"/>
            <a:r>
              <a:rPr lang="en-US" sz="3600" b="1" dirty="0">
                <a:solidFill>
                  <a:srgbClr val="8E5A6D"/>
                </a:solidFill>
                <a:latin typeface="Tajawal Medium" panose="00000600000000000000" pitchFamily="2" charset="-78"/>
                <a:cs typeface="Tajawal Medium" panose="00000600000000000000" pitchFamily="2" charset="-78"/>
              </a:rPr>
              <a:t>Digital and Social Media</a:t>
            </a:r>
          </a:p>
          <a:p>
            <a:pPr algn="ctr"/>
            <a:r>
              <a:rPr lang="en-US" sz="3600" b="1" dirty="0">
                <a:solidFill>
                  <a:srgbClr val="8E5A6D"/>
                </a:solidFill>
                <a:latin typeface="Tajawal Medium" panose="00000600000000000000" pitchFamily="2" charset="-78"/>
                <a:cs typeface="Tajawal Medium" panose="00000600000000000000" pitchFamily="2" charset="-78"/>
              </a:rPr>
              <a:t>And AI Elevation</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368287" y="4421120"/>
            <a:ext cx="1168910" cy="400110"/>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MKT728</a:t>
            </a:r>
          </a:p>
        </p:txBody>
      </p:sp>
      <p:sp>
        <p:nvSpPr>
          <p:cNvPr id="2" name="Rectangle: Rounded Corners 1">
            <a:extLst>
              <a:ext uri="{FF2B5EF4-FFF2-40B4-BE49-F238E27FC236}">
                <a16:creationId xmlns:a16="http://schemas.microsoft.com/office/drawing/2014/main" id="{5D695756-FD83-01D7-D446-1F47D53B4CCD}"/>
              </a:ext>
            </a:extLst>
          </p:cNvPr>
          <p:cNvSpPr/>
          <p:nvPr/>
        </p:nvSpPr>
        <p:spPr>
          <a:xfrm>
            <a:off x="1851570" y="5998114"/>
            <a:ext cx="749389" cy="304878"/>
          </a:xfrm>
          <a:prstGeom prst="roundRect">
            <a:avLst>
              <a:gd name="adj" fmla="val 0"/>
            </a:avLst>
          </a:prstGeom>
          <a:solidFill>
            <a:srgbClr val="29C7FF"/>
          </a:solidFill>
          <a:ln>
            <a:solidFill>
              <a:srgbClr val="29C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ajawal Medium" panose="00000600000000000000" pitchFamily="2" charset="-78"/>
                <a:cs typeface="Tajawal Medium" panose="00000600000000000000" pitchFamily="2" charset="-78"/>
              </a:rPr>
              <a:t>10</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3789680" y="1981200"/>
            <a:ext cx="8148320" cy="4770537"/>
          </a:xfrm>
          <a:prstGeom prst="rect">
            <a:avLst/>
          </a:prstGeom>
        </p:spPr>
        <p:txBody>
          <a:bodyPr wrap="square">
            <a:spAutoFit/>
          </a:bodyPr>
          <a:lstStyle/>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To understand the role of the Internet and digital and social media in an IMC program</a:t>
            </a:r>
          </a:p>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To understand the use of Web 1.0 and Web 2.0 media platforms in the IMC process</a:t>
            </a:r>
          </a:p>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To understand how to evaluate the effectiveness of communications through the Internet, and digital and social media</a:t>
            </a:r>
          </a:p>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To know the advantages and disadvantages of the Internet and digital and social media</a:t>
            </a:r>
          </a:p>
          <a:p>
            <a:pPr marL="342900" lvl="0" indent="-342900" fontAlgn="base">
              <a:spcBef>
                <a:spcPts val="600"/>
              </a:spcBef>
              <a:spcAft>
                <a:spcPts val="600"/>
              </a:spcAft>
              <a:buClr>
                <a:srgbClr val="C00000"/>
              </a:buClr>
              <a:buFont typeface="Wingdings" panose="05000000000000000000" pitchFamily="2" charset="2"/>
              <a:buChar char="§"/>
            </a:pPr>
            <a:r>
              <a:rPr lang="en-US" altLang="en-US" sz="2400" dirty="0">
                <a:solidFill>
                  <a:prstClr val="black"/>
                </a:solidFill>
                <a:latin typeface="Times New Roman" panose="02020603050405020304" pitchFamily="18" charset="0"/>
                <a:cs typeface="Times New Roman" panose="02020603050405020304" pitchFamily="18" charset="0"/>
              </a:rPr>
              <a:t>To examine the social and ethical issues associated with the Internet and digital and social media</a:t>
            </a:r>
          </a:p>
        </p:txBody>
      </p:sp>
      <p:sp>
        <p:nvSpPr>
          <p:cNvPr id="4" name="Rectangle: Rounded Corners 3">
            <a:extLst>
              <a:ext uri="{FF2B5EF4-FFF2-40B4-BE49-F238E27FC236}">
                <a16:creationId xmlns:a16="http://schemas.microsoft.com/office/drawing/2014/main" id="{5F8810C8-B008-C0CF-0FAF-B381E816F223}"/>
              </a:ext>
            </a:extLst>
          </p:cNvPr>
          <p:cNvSpPr/>
          <p:nvPr/>
        </p:nvSpPr>
        <p:spPr>
          <a:xfrm>
            <a:off x="4726850" y="1629314"/>
            <a:ext cx="749389" cy="304878"/>
          </a:xfrm>
          <a:prstGeom prst="roundRect">
            <a:avLst>
              <a:gd name="adj" fmla="val 0"/>
            </a:avLst>
          </a:prstGeom>
          <a:solidFill>
            <a:srgbClr val="29C7FF"/>
          </a:solidFill>
          <a:ln>
            <a:solidFill>
              <a:srgbClr val="29C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ajawal Medium" panose="00000600000000000000" pitchFamily="2" charset="-78"/>
                <a:cs typeface="Tajawal Medium" panose="00000600000000000000" pitchFamily="2" charset="-78"/>
              </a:rPr>
              <a:t>10</a:t>
            </a:r>
          </a:p>
        </p:txBody>
      </p:sp>
    </p:spTree>
    <p:extLst>
      <p:ext uri="{BB962C8B-B14F-4D97-AF65-F5344CB8AC3E}">
        <p14:creationId xmlns:p14="http://schemas.microsoft.com/office/powerpoint/2010/main" val="42824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85278" y="190998"/>
            <a:ext cx="8067883"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The Growth of the Internet </a:t>
            </a:r>
          </a:p>
        </p:txBody>
      </p:sp>
      <p:sp>
        <p:nvSpPr>
          <p:cNvPr id="14" name="Freeform 2">
            <a:extLst>
              <a:ext uri="{FF2B5EF4-FFF2-40B4-BE49-F238E27FC236}">
                <a16:creationId xmlns:a16="http://schemas.microsoft.com/office/drawing/2014/main" id="{A0A82F0F-72CC-4A9F-95FB-09D0A788DCD6}"/>
              </a:ext>
            </a:extLst>
          </p:cNvPr>
          <p:cNvSpPr/>
          <p:nvPr/>
        </p:nvSpPr>
        <p:spPr>
          <a:xfrm>
            <a:off x="385187" y="1157124"/>
            <a:ext cx="9963040" cy="4756942"/>
          </a:xfrm>
          <a:custGeom>
            <a:avLst/>
            <a:gdLst>
              <a:gd name="connsiteX0" fmla="*/ 0 w 8153400"/>
              <a:gd name="connsiteY0" fmla="*/ 297868 h 1787175"/>
              <a:gd name="connsiteX1" fmla="*/ 297868 w 8153400"/>
              <a:gd name="connsiteY1" fmla="*/ 0 h 1787175"/>
              <a:gd name="connsiteX2" fmla="*/ 7855532 w 8153400"/>
              <a:gd name="connsiteY2" fmla="*/ 0 h 1787175"/>
              <a:gd name="connsiteX3" fmla="*/ 8153400 w 8153400"/>
              <a:gd name="connsiteY3" fmla="*/ 297868 h 1787175"/>
              <a:gd name="connsiteX4" fmla="*/ 8153400 w 8153400"/>
              <a:gd name="connsiteY4" fmla="*/ 1489307 h 1787175"/>
              <a:gd name="connsiteX5" fmla="*/ 7855532 w 8153400"/>
              <a:gd name="connsiteY5" fmla="*/ 1787175 h 1787175"/>
              <a:gd name="connsiteX6" fmla="*/ 297868 w 8153400"/>
              <a:gd name="connsiteY6" fmla="*/ 1787175 h 1787175"/>
              <a:gd name="connsiteX7" fmla="*/ 0 w 8153400"/>
              <a:gd name="connsiteY7" fmla="*/ 1489307 h 1787175"/>
              <a:gd name="connsiteX8" fmla="*/ 0 w 8153400"/>
              <a:gd name="connsiteY8" fmla="*/ 297868 h 178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53400" h="1787175">
                <a:moveTo>
                  <a:pt x="0" y="297868"/>
                </a:moveTo>
                <a:cubicBezTo>
                  <a:pt x="0" y="133360"/>
                  <a:pt x="133360" y="0"/>
                  <a:pt x="297868" y="0"/>
                </a:cubicBezTo>
                <a:lnTo>
                  <a:pt x="7855532" y="0"/>
                </a:lnTo>
                <a:cubicBezTo>
                  <a:pt x="8020040" y="0"/>
                  <a:pt x="8153400" y="133360"/>
                  <a:pt x="8153400" y="297868"/>
                </a:cubicBezTo>
                <a:lnTo>
                  <a:pt x="8153400" y="1489307"/>
                </a:lnTo>
                <a:cubicBezTo>
                  <a:pt x="8153400" y="1653815"/>
                  <a:pt x="8020040" y="1787175"/>
                  <a:pt x="7855532" y="1787175"/>
                </a:cubicBezTo>
                <a:lnTo>
                  <a:pt x="297868" y="1787175"/>
                </a:lnTo>
                <a:cubicBezTo>
                  <a:pt x="133360" y="1787175"/>
                  <a:pt x="0" y="1653815"/>
                  <a:pt x="0" y="1489307"/>
                </a:cubicBezTo>
                <a:lnTo>
                  <a:pt x="0" y="297868"/>
                </a:lnTo>
                <a:close/>
              </a:path>
            </a:pathLst>
          </a:cu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09163" tIns="209163" rIns="209163" bIns="209163" spcCol="1270" anchor="ctr"/>
          <a:lstStyle/>
          <a:p>
            <a:pPr lvl="0" defTabSz="457200">
              <a:spcBef>
                <a:spcPct val="20000"/>
              </a:spcBef>
              <a:spcAft>
                <a:spcPts val="800"/>
              </a:spcAft>
            </a:pPr>
            <a:r>
              <a:rPr lang="en-US" altLang="en-US" sz="2400" b="1" dirty="0">
                <a:solidFill>
                  <a:prstClr val="black"/>
                </a:solidFill>
              </a:rPr>
              <a:t>Why the Rapid Adoption of the Internet? (The reasons)</a:t>
            </a:r>
          </a:p>
          <a:p>
            <a:pPr marL="742950" lvl="1" indent="-285750" defTabSz="457200">
              <a:spcBef>
                <a:spcPct val="20000"/>
              </a:spcBef>
              <a:spcAft>
                <a:spcPts val="800"/>
              </a:spcAft>
              <a:buFont typeface="Arial"/>
              <a:buChar char="–"/>
            </a:pPr>
            <a:r>
              <a:rPr lang="en-US" altLang="en-US" sz="2000" dirty="0">
                <a:solidFill>
                  <a:prstClr val="black"/>
                </a:solidFill>
              </a:rPr>
              <a:t>Consumers’ increased desire for easily obtainable information(24/7 on mobile)</a:t>
            </a:r>
          </a:p>
          <a:p>
            <a:pPr marL="742950" lvl="1" indent="-285750" defTabSz="457200">
              <a:spcBef>
                <a:spcPct val="20000"/>
              </a:spcBef>
              <a:spcAft>
                <a:spcPts val="800"/>
              </a:spcAft>
              <a:buFont typeface="Arial"/>
              <a:buChar char="–"/>
            </a:pPr>
            <a:r>
              <a:rPr lang="en-US" altLang="en-US" sz="2000" dirty="0">
                <a:solidFill>
                  <a:prstClr val="black"/>
                </a:solidFill>
              </a:rPr>
              <a:t>The speed and convenience of obtaining information </a:t>
            </a:r>
            <a:r>
              <a:rPr lang="en-US" altLang="en-US" sz="2000" i="1" dirty="0">
                <a:solidFill>
                  <a:prstClr val="black"/>
                </a:solidFill>
              </a:rPr>
              <a:t>(quick &amp; anytime)</a:t>
            </a:r>
            <a:endParaRPr lang="en-US" altLang="en-US" sz="2000" dirty="0">
              <a:solidFill>
                <a:prstClr val="black"/>
              </a:solidFill>
            </a:endParaRPr>
          </a:p>
          <a:p>
            <a:pPr marL="742950" lvl="1" indent="-285750" defTabSz="457200">
              <a:spcBef>
                <a:spcPct val="20000"/>
              </a:spcBef>
              <a:spcAft>
                <a:spcPts val="800"/>
              </a:spcAft>
              <a:buFont typeface="Arial"/>
              <a:buChar char="–"/>
            </a:pPr>
            <a:r>
              <a:rPr lang="en-US" altLang="en-US" sz="2000" dirty="0">
                <a:solidFill>
                  <a:schemeClr val="tx1"/>
                </a:solidFill>
              </a:rPr>
              <a:t>Ability to control the flow of information being received. i.e. </a:t>
            </a:r>
            <a:r>
              <a:rPr lang="en-US" altLang="en-US" sz="2000" dirty="0">
                <a:solidFill>
                  <a:schemeClr val="tx1"/>
                </a:solidFill>
                <a:cs typeface="Times New Roman" panose="02020603050405020304" pitchFamily="18" charset="0"/>
              </a:rPr>
              <a:t>The ability to control what and how much is received</a:t>
            </a:r>
            <a:r>
              <a:rPr lang="en-US" altLang="en-US" sz="2000" dirty="0">
                <a:solidFill>
                  <a:prstClr val="black"/>
                </a:solidFill>
              </a:rPr>
              <a:t> </a:t>
            </a:r>
            <a:r>
              <a:rPr lang="en-US" altLang="en-US" sz="2000" i="1" dirty="0">
                <a:solidFill>
                  <a:prstClr val="black"/>
                </a:solidFill>
              </a:rPr>
              <a:t>(like, dislike, follow, unfollow, block, mute)</a:t>
            </a:r>
            <a:endParaRPr lang="en-US" altLang="en-US" sz="2000" dirty="0">
              <a:solidFill>
                <a:prstClr val="black"/>
              </a:solidFill>
            </a:endParaRPr>
          </a:p>
          <a:p>
            <a:pPr marL="742950" lvl="1" indent="-285750" defTabSz="457200">
              <a:spcBef>
                <a:spcPct val="20000"/>
              </a:spcBef>
              <a:spcAft>
                <a:spcPts val="800"/>
              </a:spcAft>
              <a:buFont typeface="Arial"/>
              <a:buChar char="–"/>
            </a:pPr>
            <a:r>
              <a:rPr lang="en-US" altLang="en-US" sz="2000" dirty="0">
                <a:solidFill>
                  <a:prstClr val="black"/>
                </a:solidFill>
              </a:rPr>
              <a:t>Ability to conduct e-commerce</a:t>
            </a:r>
            <a:r>
              <a:rPr lang="en-US" altLang="en-US" sz="2000" i="1" dirty="0">
                <a:solidFill>
                  <a:prstClr val="black"/>
                </a:solidFill>
              </a:rPr>
              <a:t> (Affiliate mktg)</a:t>
            </a:r>
            <a:endParaRPr lang="en-US" altLang="en-US" sz="2000" dirty="0">
              <a:solidFill>
                <a:prstClr val="black"/>
              </a:solidFill>
            </a:endParaRPr>
          </a:p>
          <a:p>
            <a:pPr marL="1143000" lvl="2" indent="-228600" defTabSz="457200">
              <a:spcBef>
                <a:spcPct val="20000"/>
              </a:spcBef>
              <a:spcAft>
                <a:spcPts val="800"/>
              </a:spcAft>
              <a:buFont typeface="Arial"/>
              <a:buChar char="•"/>
            </a:pPr>
            <a:r>
              <a:rPr lang="en-US" altLang="en-US" b="1" dirty="0">
                <a:solidFill>
                  <a:prstClr val="black"/>
                </a:solidFill>
              </a:rPr>
              <a:t>E-commerce</a:t>
            </a:r>
            <a:r>
              <a:rPr lang="en-US" altLang="en-US" dirty="0">
                <a:solidFill>
                  <a:prstClr val="black"/>
                </a:solidFill>
              </a:rPr>
              <a:t>: Direct selling of goods and services on the internet</a:t>
            </a:r>
          </a:p>
          <a:p>
            <a:pPr marL="742950" lvl="1" indent="-285750" defTabSz="457200">
              <a:spcBef>
                <a:spcPct val="20000"/>
              </a:spcBef>
              <a:spcAft>
                <a:spcPts val="800"/>
              </a:spcAft>
              <a:buFont typeface="Arial"/>
              <a:buChar char="–"/>
            </a:pPr>
            <a:r>
              <a:rPr lang="en-US" altLang="en-US" sz="2000" dirty="0">
                <a:solidFill>
                  <a:prstClr val="black"/>
                </a:solidFill>
              </a:rPr>
              <a:t>Ability to target customers effectively</a:t>
            </a:r>
          </a:p>
          <a:p>
            <a:pPr marL="742950" lvl="1" indent="-285750" defTabSz="457200">
              <a:spcBef>
                <a:spcPct val="20000"/>
              </a:spcBef>
              <a:spcAft>
                <a:spcPts val="800"/>
              </a:spcAft>
              <a:buFont typeface="Arial"/>
              <a:buChar char="–"/>
            </a:pPr>
            <a:r>
              <a:rPr lang="en-US" altLang="en-US" sz="2000" dirty="0">
                <a:solidFill>
                  <a:prstClr val="black"/>
                </a:solidFill>
              </a:rPr>
              <a:t>The increased attention for accountability on the part of businesses</a:t>
            </a:r>
          </a:p>
          <a:p>
            <a:pPr marL="742950" lvl="1" indent="-285750" defTabSz="457200">
              <a:spcBef>
                <a:spcPct val="20000"/>
              </a:spcBef>
              <a:spcAft>
                <a:spcPts val="800"/>
              </a:spcAft>
              <a:buFont typeface="Arial"/>
              <a:buChar char="–"/>
            </a:pPr>
            <a:r>
              <a:rPr lang="en-US" altLang="en-US" sz="2000" i="1" dirty="0">
                <a:solidFill>
                  <a:prstClr val="black"/>
                </a:solidFill>
              </a:rPr>
              <a:t>(can measure the revenues)</a:t>
            </a:r>
            <a:endParaRPr lang="en-US" altLang="en-US" sz="2000" dirty="0">
              <a:solidFill>
                <a:prstClr val="black"/>
              </a:solidFill>
            </a:endParaRPr>
          </a:p>
        </p:txBody>
      </p:sp>
      <p:pic>
        <p:nvPicPr>
          <p:cNvPr id="17" name="Picture 16">
            <a:extLst>
              <a:ext uri="{FF2B5EF4-FFF2-40B4-BE49-F238E27FC236}">
                <a16:creationId xmlns:a16="http://schemas.microsoft.com/office/drawing/2014/main" id="{CD8C9835-1976-4B65-B07F-0CE425036F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4641" y="2059501"/>
            <a:ext cx="1980479" cy="4414982"/>
          </a:xfrm>
          <a:prstGeom prst="rect">
            <a:avLst/>
          </a:prstGeom>
        </p:spPr>
      </p:pic>
      <p:pic>
        <p:nvPicPr>
          <p:cNvPr id="18" name="Picture 17">
            <a:extLst>
              <a:ext uri="{FF2B5EF4-FFF2-40B4-BE49-F238E27FC236}">
                <a16:creationId xmlns:a16="http://schemas.microsoft.com/office/drawing/2014/main" id="{E04BCEA0-0E5C-41F1-9723-35177E9809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25192" y="1094502"/>
            <a:ext cx="842963" cy="842963"/>
          </a:xfrm>
          <a:prstGeom prst="rect">
            <a:avLst/>
          </a:prstGeom>
        </p:spPr>
      </p:pic>
      <p:pic>
        <p:nvPicPr>
          <p:cNvPr id="19" name="Picture 18">
            <a:extLst>
              <a:ext uri="{FF2B5EF4-FFF2-40B4-BE49-F238E27FC236}">
                <a16:creationId xmlns:a16="http://schemas.microsoft.com/office/drawing/2014/main" id="{19C44FEA-57CF-44DE-8C7F-C20ED4401372}"/>
              </a:ext>
            </a:extLst>
          </p:cNvPr>
          <p:cNvPicPr>
            <a:picLocks noChangeAspect="1"/>
          </p:cNvPicPr>
          <p:nvPr/>
        </p:nvPicPr>
        <p:blipFill rotWithShape="1">
          <a:blip r:embed="rId5">
            <a:extLst>
              <a:ext uri="{28A0092B-C50C-407E-A947-70E740481C1C}">
                <a14:useLocalDpi xmlns:a14="http://schemas.microsoft.com/office/drawing/2010/main" val="0"/>
              </a:ext>
            </a:extLst>
          </a:blip>
          <a:srcRect l="26774" t="25461" r="26774" b="31897"/>
          <a:stretch/>
        </p:blipFill>
        <p:spPr>
          <a:xfrm>
            <a:off x="8430104" y="4613992"/>
            <a:ext cx="1371600" cy="662051"/>
          </a:xfrm>
          <a:prstGeom prst="rect">
            <a:avLst/>
          </a:prstGeom>
        </p:spPr>
      </p:pic>
      <p:pic>
        <p:nvPicPr>
          <p:cNvPr id="20" name="Picture 19">
            <a:extLst>
              <a:ext uri="{FF2B5EF4-FFF2-40B4-BE49-F238E27FC236}">
                <a16:creationId xmlns:a16="http://schemas.microsoft.com/office/drawing/2014/main" id="{F50184A4-5716-46FE-B2B3-93F1F607AE7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42622" y="5718949"/>
            <a:ext cx="1171601" cy="877570"/>
          </a:xfrm>
          <a:prstGeom prst="rect">
            <a:avLst/>
          </a:prstGeom>
        </p:spPr>
      </p:pic>
    </p:spTree>
    <p:extLst>
      <p:ext uri="{BB962C8B-B14F-4D97-AF65-F5344CB8AC3E}">
        <p14:creationId xmlns:p14="http://schemas.microsoft.com/office/powerpoint/2010/main" val="999717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732113" y="190488"/>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Web Objectives</a:t>
            </a: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5" name="Freeform 13">
            <a:extLst>
              <a:ext uri="{FF2B5EF4-FFF2-40B4-BE49-F238E27FC236}">
                <a16:creationId xmlns:a16="http://schemas.microsoft.com/office/drawing/2014/main" id="{BCDF6CB5-F34C-4143-8E5F-B28107D890CE}"/>
              </a:ext>
            </a:extLst>
          </p:cNvPr>
          <p:cNvSpPr/>
          <p:nvPr/>
        </p:nvSpPr>
        <p:spPr>
          <a:xfrm>
            <a:off x="2301725" y="1636602"/>
            <a:ext cx="2436813" cy="1462087"/>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5">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Create awareness</a:t>
            </a:r>
          </a:p>
        </p:txBody>
      </p:sp>
      <p:sp>
        <p:nvSpPr>
          <p:cNvPr id="16" name="Freeform 14">
            <a:extLst>
              <a:ext uri="{FF2B5EF4-FFF2-40B4-BE49-F238E27FC236}">
                <a16:creationId xmlns:a16="http://schemas.microsoft.com/office/drawing/2014/main" id="{94C3B0E6-3609-4B72-9415-1118DC427F4B}"/>
              </a:ext>
            </a:extLst>
          </p:cNvPr>
          <p:cNvSpPr/>
          <p:nvPr/>
        </p:nvSpPr>
        <p:spPr>
          <a:xfrm>
            <a:off x="4983013" y="1636602"/>
            <a:ext cx="2435225" cy="1462087"/>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5">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Generate interest</a:t>
            </a:r>
          </a:p>
        </p:txBody>
      </p:sp>
      <p:sp>
        <p:nvSpPr>
          <p:cNvPr id="17" name="Freeform 15">
            <a:extLst>
              <a:ext uri="{FF2B5EF4-FFF2-40B4-BE49-F238E27FC236}">
                <a16:creationId xmlns:a16="http://schemas.microsoft.com/office/drawing/2014/main" id="{F5531134-2AFB-4F8C-AD19-E505BBFCA4FA}"/>
              </a:ext>
            </a:extLst>
          </p:cNvPr>
          <p:cNvSpPr/>
          <p:nvPr/>
        </p:nvSpPr>
        <p:spPr>
          <a:xfrm>
            <a:off x="7662713" y="1636602"/>
            <a:ext cx="2436812" cy="1462087"/>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5">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Disseminate information</a:t>
            </a:r>
          </a:p>
        </p:txBody>
      </p:sp>
      <p:sp>
        <p:nvSpPr>
          <p:cNvPr id="18" name="Freeform 16">
            <a:extLst>
              <a:ext uri="{FF2B5EF4-FFF2-40B4-BE49-F238E27FC236}">
                <a16:creationId xmlns:a16="http://schemas.microsoft.com/office/drawing/2014/main" id="{CBA074CD-F3B8-45B7-93D6-6D6CCEBCA577}"/>
              </a:ext>
            </a:extLst>
          </p:cNvPr>
          <p:cNvSpPr/>
          <p:nvPr/>
        </p:nvSpPr>
        <p:spPr>
          <a:xfrm>
            <a:off x="2301725" y="3343164"/>
            <a:ext cx="2436813" cy="1460500"/>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5">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Create an image</a:t>
            </a:r>
          </a:p>
        </p:txBody>
      </p:sp>
      <p:sp>
        <p:nvSpPr>
          <p:cNvPr id="19" name="Freeform 17">
            <a:extLst>
              <a:ext uri="{FF2B5EF4-FFF2-40B4-BE49-F238E27FC236}">
                <a16:creationId xmlns:a16="http://schemas.microsoft.com/office/drawing/2014/main" id="{62DA082A-70EA-402E-8E99-5BE73FEAC28F}"/>
              </a:ext>
            </a:extLst>
          </p:cNvPr>
          <p:cNvSpPr/>
          <p:nvPr/>
        </p:nvSpPr>
        <p:spPr>
          <a:xfrm>
            <a:off x="4983013" y="3343164"/>
            <a:ext cx="2435225" cy="1460500"/>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5">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Create a strong brand</a:t>
            </a:r>
          </a:p>
        </p:txBody>
      </p:sp>
      <p:sp>
        <p:nvSpPr>
          <p:cNvPr id="20" name="Freeform 18">
            <a:extLst>
              <a:ext uri="{FF2B5EF4-FFF2-40B4-BE49-F238E27FC236}">
                <a16:creationId xmlns:a16="http://schemas.microsoft.com/office/drawing/2014/main" id="{D4F36BB2-C52B-4436-BBC2-49E68B3B292D}"/>
              </a:ext>
            </a:extLst>
          </p:cNvPr>
          <p:cNvSpPr/>
          <p:nvPr/>
        </p:nvSpPr>
        <p:spPr>
          <a:xfrm>
            <a:off x="7662713" y="3343164"/>
            <a:ext cx="2436812" cy="1460500"/>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5">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Stimulate trial</a:t>
            </a:r>
          </a:p>
        </p:txBody>
      </p:sp>
      <p:sp>
        <p:nvSpPr>
          <p:cNvPr id="21" name="Freeform 19">
            <a:extLst>
              <a:ext uri="{FF2B5EF4-FFF2-40B4-BE49-F238E27FC236}">
                <a16:creationId xmlns:a16="http://schemas.microsoft.com/office/drawing/2014/main" id="{6E277DDD-ED6E-48FF-A3C6-C6C7863C8BEC}"/>
              </a:ext>
            </a:extLst>
          </p:cNvPr>
          <p:cNvSpPr/>
          <p:nvPr/>
        </p:nvSpPr>
        <p:spPr>
          <a:xfrm>
            <a:off x="3641575" y="5048139"/>
            <a:ext cx="2436813" cy="1462088"/>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5">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Create buzz</a:t>
            </a:r>
          </a:p>
        </p:txBody>
      </p:sp>
      <p:sp>
        <p:nvSpPr>
          <p:cNvPr id="22" name="Freeform 20">
            <a:extLst>
              <a:ext uri="{FF2B5EF4-FFF2-40B4-BE49-F238E27FC236}">
                <a16:creationId xmlns:a16="http://schemas.microsoft.com/office/drawing/2014/main" id="{86832ED8-F407-4E15-B3A3-7C18BE67E6EE}"/>
              </a:ext>
            </a:extLst>
          </p:cNvPr>
          <p:cNvSpPr/>
          <p:nvPr/>
        </p:nvSpPr>
        <p:spPr>
          <a:xfrm>
            <a:off x="6322863" y="5048139"/>
            <a:ext cx="2436812" cy="1462088"/>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5">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Gain consideration</a:t>
            </a:r>
          </a:p>
        </p:txBody>
      </p:sp>
    </p:spTree>
    <p:extLst>
      <p:ext uri="{BB962C8B-B14F-4D97-AF65-F5344CB8AC3E}">
        <p14:creationId xmlns:p14="http://schemas.microsoft.com/office/powerpoint/2010/main" val="428889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left)">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left)">
                                      <p:cBhvr>
                                        <p:cTn id="4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926491" y="0"/>
            <a:ext cx="8067883"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Web Objectives</a:t>
            </a:r>
          </a:p>
        </p:txBody>
      </p:sp>
      <p:sp>
        <p:nvSpPr>
          <p:cNvPr id="14" name="Freeform 2">
            <a:extLst>
              <a:ext uri="{FF2B5EF4-FFF2-40B4-BE49-F238E27FC236}">
                <a16:creationId xmlns:a16="http://schemas.microsoft.com/office/drawing/2014/main" id="{A0A82F0F-72CC-4A9F-95FB-09D0A788DCD6}"/>
              </a:ext>
            </a:extLst>
          </p:cNvPr>
          <p:cNvSpPr/>
          <p:nvPr/>
        </p:nvSpPr>
        <p:spPr>
          <a:xfrm>
            <a:off x="541593" y="1669103"/>
            <a:ext cx="10349927" cy="4789385"/>
          </a:xfrm>
          <a:custGeom>
            <a:avLst/>
            <a:gdLst>
              <a:gd name="connsiteX0" fmla="*/ 0 w 8153400"/>
              <a:gd name="connsiteY0" fmla="*/ 297868 h 1787175"/>
              <a:gd name="connsiteX1" fmla="*/ 297868 w 8153400"/>
              <a:gd name="connsiteY1" fmla="*/ 0 h 1787175"/>
              <a:gd name="connsiteX2" fmla="*/ 7855532 w 8153400"/>
              <a:gd name="connsiteY2" fmla="*/ 0 h 1787175"/>
              <a:gd name="connsiteX3" fmla="*/ 8153400 w 8153400"/>
              <a:gd name="connsiteY3" fmla="*/ 297868 h 1787175"/>
              <a:gd name="connsiteX4" fmla="*/ 8153400 w 8153400"/>
              <a:gd name="connsiteY4" fmla="*/ 1489307 h 1787175"/>
              <a:gd name="connsiteX5" fmla="*/ 7855532 w 8153400"/>
              <a:gd name="connsiteY5" fmla="*/ 1787175 h 1787175"/>
              <a:gd name="connsiteX6" fmla="*/ 297868 w 8153400"/>
              <a:gd name="connsiteY6" fmla="*/ 1787175 h 1787175"/>
              <a:gd name="connsiteX7" fmla="*/ 0 w 8153400"/>
              <a:gd name="connsiteY7" fmla="*/ 1489307 h 1787175"/>
              <a:gd name="connsiteX8" fmla="*/ 0 w 8153400"/>
              <a:gd name="connsiteY8" fmla="*/ 297868 h 178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53400" h="1787175">
                <a:moveTo>
                  <a:pt x="0" y="297868"/>
                </a:moveTo>
                <a:cubicBezTo>
                  <a:pt x="0" y="133360"/>
                  <a:pt x="133360" y="0"/>
                  <a:pt x="297868" y="0"/>
                </a:cubicBezTo>
                <a:lnTo>
                  <a:pt x="7855532" y="0"/>
                </a:lnTo>
                <a:cubicBezTo>
                  <a:pt x="8020040" y="0"/>
                  <a:pt x="8153400" y="133360"/>
                  <a:pt x="8153400" y="297868"/>
                </a:cubicBezTo>
                <a:lnTo>
                  <a:pt x="8153400" y="1489307"/>
                </a:lnTo>
                <a:cubicBezTo>
                  <a:pt x="8153400" y="1653815"/>
                  <a:pt x="8020040" y="1787175"/>
                  <a:pt x="7855532" y="1787175"/>
                </a:cubicBezTo>
                <a:lnTo>
                  <a:pt x="297868" y="1787175"/>
                </a:lnTo>
                <a:cubicBezTo>
                  <a:pt x="133360" y="1787175"/>
                  <a:pt x="0" y="1653815"/>
                  <a:pt x="0" y="1489307"/>
                </a:cubicBezTo>
                <a:lnTo>
                  <a:pt x="0" y="297868"/>
                </a:lnTo>
                <a:close/>
              </a:path>
            </a:pathLst>
          </a:cu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09163" tIns="209163" rIns="209163" bIns="209163" spcCol="1270" anchor="ctr"/>
          <a:lstStyle/>
          <a:p>
            <a:pPr lvl="0" fontAlgn="base">
              <a:spcBef>
                <a:spcPct val="30000"/>
              </a:spcBef>
              <a:spcAft>
                <a:spcPct val="0"/>
              </a:spcAft>
            </a:pPr>
            <a:r>
              <a:rPr lang="en-US" altLang="en-US" sz="2800" b="1" u="sng" dirty="0">
                <a:solidFill>
                  <a:schemeClr val="accent2">
                    <a:lumMod val="50000"/>
                  </a:schemeClr>
                </a:solidFill>
                <a:cs typeface="Times New Roman" panose="02020603050405020304" pitchFamily="18" charset="0"/>
              </a:rPr>
              <a:t>How the Internet is used to achieve IMC objectives. </a:t>
            </a:r>
          </a:p>
          <a:p>
            <a:pPr marL="742950" lvl="1" indent="-285750" fontAlgn="base">
              <a:spcBef>
                <a:spcPct val="30000"/>
              </a:spcBef>
              <a:spcAft>
                <a:spcPct val="0"/>
              </a:spcAft>
              <a:buFontTx/>
              <a:buChar char="•"/>
            </a:pPr>
            <a:r>
              <a:rPr lang="en-US" altLang="en-US" sz="2200" dirty="0">
                <a:solidFill>
                  <a:schemeClr val="accent2">
                    <a:lumMod val="75000"/>
                  </a:schemeClr>
                </a:solidFill>
              </a:rPr>
              <a:t>Creating awareness </a:t>
            </a:r>
            <a:r>
              <a:rPr lang="en-US" altLang="en-US" sz="2200" dirty="0">
                <a:solidFill>
                  <a:prstClr val="black"/>
                </a:solidFill>
              </a:rPr>
              <a:t>for companies with limited budgets, the Web offers awareness opportunities beyond what can be achieved through traditional media.</a:t>
            </a:r>
          </a:p>
          <a:p>
            <a:pPr marL="742950" lvl="1" indent="-285750" fontAlgn="base">
              <a:spcBef>
                <a:spcPct val="30000"/>
              </a:spcBef>
              <a:spcAft>
                <a:spcPct val="0"/>
              </a:spcAft>
              <a:buFontTx/>
              <a:buChar char="•"/>
            </a:pPr>
            <a:r>
              <a:rPr lang="en-US" altLang="en-US" sz="2200" dirty="0">
                <a:solidFill>
                  <a:schemeClr val="accent2">
                    <a:lumMod val="75000"/>
                  </a:schemeClr>
                </a:solidFill>
              </a:rPr>
              <a:t>Generating interest </a:t>
            </a:r>
            <a:r>
              <a:rPr lang="en-US" altLang="en-US" sz="2200" dirty="0">
                <a:solidFill>
                  <a:prstClr val="black"/>
                </a:solidFill>
              </a:rPr>
              <a:t>- News, downloads, videos, promotions, and so on</a:t>
            </a:r>
          </a:p>
          <a:p>
            <a:pPr marL="742950" lvl="1" indent="-285750" fontAlgn="base">
              <a:spcBef>
                <a:spcPct val="30000"/>
              </a:spcBef>
              <a:spcAft>
                <a:spcPct val="0"/>
              </a:spcAft>
              <a:buFontTx/>
              <a:buChar char="•"/>
            </a:pPr>
            <a:r>
              <a:rPr lang="en-US" altLang="en-US" sz="2200" dirty="0">
                <a:solidFill>
                  <a:schemeClr val="accent2">
                    <a:lumMod val="75000"/>
                  </a:schemeClr>
                </a:solidFill>
              </a:rPr>
              <a:t>Disseminating information </a:t>
            </a:r>
            <a:r>
              <a:rPr lang="en-US" altLang="en-US" sz="2200" dirty="0">
                <a:solidFill>
                  <a:prstClr val="black"/>
                </a:solidFill>
              </a:rPr>
              <a:t>- Done more quickly than through other media</a:t>
            </a:r>
          </a:p>
          <a:p>
            <a:pPr marL="742950" lvl="1" indent="-285750" fontAlgn="base">
              <a:spcBef>
                <a:spcPct val="30000"/>
              </a:spcBef>
              <a:spcAft>
                <a:spcPct val="0"/>
              </a:spcAft>
              <a:buFontTx/>
              <a:buChar char="•"/>
            </a:pPr>
            <a:r>
              <a:rPr lang="en-US" altLang="en-US" sz="2200" dirty="0">
                <a:solidFill>
                  <a:schemeClr val="accent2">
                    <a:lumMod val="75000"/>
                  </a:schemeClr>
                </a:solidFill>
              </a:rPr>
              <a:t>Creating an image </a:t>
            </a:r>
            <a:r>
              <a:rPr lang="en-US" altLang="en-US" sz="2200" dirty="0">
                <a:solidFill>
                  <a:prstClr val="black"/>
                </a:solidFill>
              </a:rPr>
              <a:t>- Websites reflect the image the company wants to display.</a:t>
            </a:r>
          </a:p>
          <a:p>
            <a:pPr marL="742950" lvl="1" indent="-285750" fontAlgn="base">
              <a:spcBef>
                <a:spcPct val="30000"/>
              </a:spcBef>
              <a:spcAft>
                <a:spcPct val="0"/>
              </a:spcAft>
              <a:buFontTx/>
              <a:buChar char="•"/>
            </a:pPr>
            <a:r>
              <a:rPr lang="en-US" altLang="en-US" sz="2200" dirty="0">
                <a:solidFill>
                  <a:schemeClr val="accent2">
                    <a:lumMod val="75000"/>
                  </a:schemeClr>
                </a:solidFill>
              </a:rPr>
              <a:t>Creating a strong brand </a:t>
            </a:r>
            <a:r>
              <a:rPr lang="en-US" altLang="en-US" sz="2200" dirty="0">
                <a:solidFill>
                  <a:prstClr val="black"/>
                </a:solidFill>
              </a:rPr>
              <a:t>- Can be a useful branding tool </a:t>
            </a:r>
          </a:p>
          <a:p>
            <a:pPr marL="742950" lvl="1" indent="-285750" fontAlgn="base">
              <a:spcBef>
                <a:spcPct val="30000"/>
              </a:spcBef>
              <a:spcAft>
                <a:spcPct val="0"/>
              </a:spcAft>
              <a:buFontTx/>
              <a:buChar char="•"/>
            </a:pPr>
            <a:r>
              <a:rPr lang="en-US" altLang="en-US" sz="2200" dirty="0">
                <a:solidFill>
                  <a:schemeClr val="accent2">
                    <a:lumMod val="75000"/>
                  </a:schemeClr>
                </a:solidFill>
              </a:rPr>
              <a:t>Stimulating trial </a:t>
            </a:r>
            <a:r>
              <a:rPr lang="en-US" altLang="en-US" sz="2200" dirty="0">
                <a:solidFill>
                  <a:prstClr val="black"/>
                </a:solidFill>
              </a:rPr>
              <a:t>- Offering samples, promotions, and/or sweepstakes</a:t>
            </a:r>
          </a:p>
          <a:p>
            <a:pPr marL="742950" lvl="1" indent="-285750" fontAlgn="base">
              <a:spcBef>
                <a:spcPct val="30000"/>
              </a:spcBef>
              <a:spcAft>
                <a:spcPct val="0"/>
              </a:spcAft>
              <a:buFontTx/>
              <a:buChar char="•"/>
            </a:pPr>
            <a:r>
              <a:rPr lang="en-US" altLang="en-US" sz="2200" dirty="0">
                <a:solidFill>
                  <a:schemeClr val="accent2">
                    <a:lumMod val="75000"/>
                  </a:schemeClr>
                </a:solidFill>
              </a:rPr>
              <a:t>Creating buzz </a:t>
            </a:r>
            <a:r>
              <a:rPr lang="en-US" altLang="en-US" sz="2200" dirty="0">
                <a:solidFill>
                  <a:prstClr val="black"/>
                </a:solidFill>
              </a:rPr>
              <a:t>- Social networking sites are attractive to marketers.</a:t>
            </a:r>
          </a:p>
          <a:p>
            <a:pPr marL="742950" lvl="1" indent="-285750" fontAlgn="base">
              <a:spcBef>
                <a:spcPct val="30000"/>
              </a:spcBef>
              <a:spcAft>
                <a:spcPct val="0"/>
              </a:spcAft>
              <a:buFontTx/>
              <a:buChar char="•"/>
            </a:pPr>
            <a:r>
              <a:rPr lang="en-US" altLang="en-US" sz="2200" dirty="0">
                <a:solidFill>
                  <a:schemeClr val="accent2">
                    <a:lumMod val="75000"/>
                  </a:schemeClr>
                </a:solidFill>
              </a:rPr>
              <a:t>Gaining consideration </a:t>
            </a:r>
            <a:r>
              <a:rPr lang="en-US" altLang="en-US" sz="2200" dirty="0">
                <a:solidFill>
                  <a:prstClr val="black"/>
                </a:solidFill>
              </a:rPr>
              <a:t>- Blogs and discussion boards are useful for providing information.</a:t>
            </a:r>
          </a:p>
        </p:txBody>
      </p:sp>
    </p:spTree>
    <p:extLst>
      <p:ext uri="{BB962C8B-B14F-4D97-AF65-F5344CB8AC3E}">
        <p14:creationId xmlns:p14="http://schemas.microsoft.com/office/powerpoint/2010/main" val="2314249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05250" y="192612"/>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Growth of the Internet </a:t>
            </a:r>
          </a:p>
        </p:txBody>
      </p:sp>
      <p:pic>
        <p:nvPicPr>
          <p:cNvPr id="4" name="Picture 3">
            <a:extLst>
              <a:ext uri="{FF2B5EF4-FFF2-40B4-BE49-F238E27FC236}">
                <a16:creationId xmlns:a16="http://schemas.microsoft.com/office/drawing/2014/main" id="{E5D5E147-BE58-41B8-AE1D-664458D882D8}"/>
              </a:ext>
            </a:extLst>
          </p:cNvPr>
          <p:cNvPicPr>
            <a:picLocks noChangeAspect="1"/>
          </p:cNvPicPr>
          <p:nvPr/>
        </p:nvPicPr>
        <p:blipFill rotWithShape="1">
          <a:blip r:embed="rId2">
            <a:extLst>
              <a:ext uri="{28A0092B-C50C-407E-A947-70E740481C1C}">
                <a14:useLocalDpi xmlns:a14="http://schemas.microsoft.com/office/drawing/2010/main" val="0"/>
              </a:ext>
            </a:extLst>
          </a:blip>
          <a:srcRect t="17675" r="-1391"/>
          <a:stretch/>
        </p:blipFill>
        <p:spPr>
          <a:xfrm>
            <a:off x="6556943" y="1585802"/>
            <a:ext cx="4610501" cy="4997899"/>
          </a:xfrm>
          <a:prstGeom prst="rect">
            <a:avLst/>
          </a:prstGeom>
        </p:spPr>
      </p:pic>
      <p:pic>
        <p:nvPicPr>
          <p:cNvPr id="7" name="Picture 6">
            <a:extLst>
              <a:ext uri="{FF2B5EF4-FFF2-40B4-BE49-F238E27FC236}">
                <a16:creationId xmlns:a16="http://schemas.microsoft.com/office/drawing/2014/main" id="{5FC5BA86-DB0C-4A1E-89B0-9902E4A365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0393" y="3288119"/>
            <a:ext cx="5296803" cy="2785093"/>
          </a:xfrm>
          <a:prstGeom prst="rect">
            <a:avLst/>
          </a:prstGeom>
        </p:spPr>
      </p:pic>
      <p:sp>
        <p:nvSpPr>
          <p:cNvPr id="23" name="Freeform 19">
            <a:extLst>
              <a:ext uri="{FF2B5EF4-FFF2-40B4-BE49-F238E27FC236}">
                <a16:creationId xmlns:a16="http://schemas.microsoft.com/office/drawing/2014/main" id="{5E540FB0-6509-41F3-B5C2-97CBBAB3D79F}"/>
              </a:ext>
            </a:extLst>
          </p:cNvPr>
          <p:cNvSpPr/>
          <p:nvPr/>
        </p:nvSpPr>
        <p:spPr>
          <a:xfrm>
            <a:off x="1583507" y="1922091"/>
            <a:ext cx="3625498" cy="728895"/>
          </a:xfrm>
          <a:custGeom>
            <a:avLst/>
            <a:gdLst>
              <a:gd name="connsiteX0" fmla="*/ 0 w 2436688"/>
              <a:gd name="connsiteY0" fmla="*/ 0 h 1462013"/>
              <a:gd name="connsiteX1" fmla="*/ 2436688 w 2436688"/>
              <a:gd name="connsiteY1" fmla="*/ 0 h 1462013"/>
              <a:gd name="connsiteX2" fmla="*/ 2436688 w 2436688"/>
              <a:gd name="connsiteY2" fmla="*/ 1462013 h 1462013"/>
              <a:gd name="connsiteX3" fmla="*/ 0 w 2436688"/>
              <a:gd name="connsiteY3" fmla="*/ 1462013 h 1462013"/>
              <a:gd name="connsiteX4" fmla="*/ 0 w 2436688"/>
              <a:gd name="connsiteY4" fmla="*/ 0 h 1462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6688" h="1462013">
                <a:moveTo>
                  <a:pt x="0" y="0"/>
                </a:moveTo>
                <a:lnTo>
                  <a:pt x="2436688" y="0"/>
                </a:lnTo>
                <a:lnTo>
                  <a:pt x="2436688" y="1462013"/>
                </a:lnTo>
                <a:lnTo>
                  <a:pt x="0" y="1462013"/>
                </a:lnTo>
                <a:lnTo>
                  <a:pt x="0" y="0"/>
                </a:lnTo>
                <a:close/>
              </a:path>
            </a:pathLst>
          </a:custGeom>
          <a:solidFill>
            <a:schemeClr val="accent1">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8110" tIns="118110" rIns="118110" bIns="118110" spcCol="1270" anchor="ctr"/>
          <a:lstStyle/>
          <a:p>
            <a:pPr algn="ctr" defTabSz="1377950" eaLnBrk="1" fontAlgn="auto" hangingPunct="1">
              <a:lnSpc>
                <a:spcPct val="90000"/>
              </a:lnSpc>
              <a:spcAft>
                <a:spcPct val="35000"/>
              </a:spcAft>
              <a:defRPr/>
            </a:pPr>
            <a:r>
              <a:rPr lang="en-US" sz="3100" dirty="0"/>
              <a:t>Create buzz</a:t>
            </a:r>
          </a:p>
        </p:txBody>
      </p:sp>
    </p:spTree>
    <p:extLst>
      <p:ext uri="{BB962C8B-B14F-4D97-AF65-F5344CB8AC3E}">
        <p14:creationId xmlns:p14="http://schemas.microsoft.com/office/powerpoint/2010/main" val="2911758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563BA-17C8-413B-B892-EA77A2715EB3}"/>
              </a:ext>
            </a:extLst>
          </p:cNvPr>
          <p:cNvSpPr>
            <a:spLocks noGrp="1"/>
          </p:cNvSpPr>
          <p:nvPr>
            <p:ph type="title"/>
          </p:nvPr>
        </p:nvSpPr>
        <p:spPr/>
        <p:txBody>
          <a:bodyPr/>
          <a:lstStyle/>
          <a:p>
            <a:endParaRPr lang="en-US"/>
          </a:p>
        </p:txBody>
      </p:sp>
      <p:pic>
        <p:nvPicPr>
          <p:cNvPr id="6" name="Online Media 5" title="افضل اعلان سعودي في رمضان 2019">
            <a:hlinkClick r:id="" action="ppaction://media"/>
            <a:extLst>
              <a:ext uri="{FF2B5EF4-FFF2-40B4-BE49-F238E27FC236}">
                <a16:creationId xmlns:a16="http://schemas.microsoft.com/office/drawing/2014/main" id="{7BC958AC-C1A7-4284-A833-8F8F33963CCA}"/>
              </a:ext>
            </a:extLst>
          </p:cNvPr>
          <p:cNvPicPr>
            <a:picLocks noGrp="1" noRot="1" noChangeAspect="1"/>
          </p:cNvPicPr>
          <p:nvPr>
            <p:ph idx="1"/>
            <a:videoFile r:link="rId1"/>
          </p:nvPr>
        </p:nvPicPr>
        <p:blipFill>
          <a:blip r:embed="rId3"/>
          <a:stretch>
            <a:fillRect/>
          </a:stretch>
        </p:blipFill>
        <p:spPr>
          <a:xfrm>
            <a:off x="0" y="0"/>
            <a:ext cx="12137232" cy="6858000"/>
          </a:xfrm>
          <a:prstGeom prst="rect">
            <a:avLst/>
          </a:prstGeom>
        </p:spPr>
      </p:pic>
    </p:spTree>
    <p:extLst>
      <p:ext uri="{BB962C8B-B14F-4D97-AF65-F5344CB8AC3E}">
        <p14:creationId xmlns:p14="http://schemas.microsoft.com/office/powerpoint/2010/main" val="3407016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61851-5B92-4D76-A5E9-B6BDC4F261B4}"/>
              </a:ext>
            </a:extLst>
          </p:cNvPr>
          <p:cNvSpPr>
            <a:spLocks noGrp="1"/>
          </p:cNvSpPr>
          <p:nvPr>
            <p:ph type="title"/>
          </p:nvPr>
        </p:nvSpPr>
        <p:spPr/>
        <p:txBody>
          <a:bodyPr/>
          <a:lstStyle/>
          <a:p>
            <a:endParaRPr lang="en-US"/>
          </a:p>
        </p:txBody>
      </p:sp>
      <p:pic>
        <p:nvPicPr>
          <p:cNvPr id="6" name="Online Media 5" title="Saudia Ice Cream Sandwich TV commercial اعلان ساندويتش ايس كريم السعودية">
            <a:hlinkClick r:id="" action="ppaction://media"/>
            <a:extLst>
              <a:ext uri="{FF2B5EF4-FFF2-40B4-BE49-F238E27FC236}">
                <a16:creationId xmlns:a16="http://schemas.microsoft.com/office/drawing/2014/main" id="{8FF3C074-C714-4A6F-BAE0-9FBE32CDBA43}"/>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3548572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11547-56B1-474F-A519-5AAC36149711}"/>
              </a:ext>
            </a:extLst>
          </p:cNvPr>
          <p:cNvSpPr>
            <a:spLocks noGrp="1"/>
          </p:cNvSpPr>
          <p:nvPr>
            <p:ph type="title"/>
          </p:nvPr>
        </p:nvSpPr>
        <p:spPr/>
        <p:txBody>
          <a:bodyPr/>
          <a:lstStyle/>
          <a:p>
            <a:endParaRPr lang="en-US"/>
          </a:p>
        </p:txBody>
      </p:sp>
      <p:pic>
        <p:nvPicPr>
          <p:cNvPr id="6" name="Online Media 5" title="Kinder Bueno ME TVC  كيندر بوينو لذة كبيره لجوع صغير?">
            <a:hlinkClick r:id="" action="ppaction://media"/>
            <a:extLst>
              <a:ext uri="{FF2B5EF4-FFF2-40B4-BE49-F238E27FC236}">
                <a16:creationId xmlns:a16="http://schemas.microsoft.com/office/drawing/2014/main" id="{17876750-D772-4ED0-920B-495A19F8598F}"/>
              </a:ext>
            </a:extLst>
          </p:cNvPr>
          <p:cNvPicPr>
            <a:picLocks noGrp="1" noRot="1" noChangeAspect="1"/>
          </p:cNvPicPr>
          <p:nvPr>
            <p:ph idx="1"/>
            <a:videoFile r:link="rId1"/>
          </p:nvPr>
        </p:nvPicPr>
        <p:blipFill>
          <a:blip r:embed="rId3"/>
          <a:stretch>
            <a:fillRect/>
          </a:stretch>
        </p:blipFill>
        <p:spPr>
          <a:xfrm>
            <a:off x="0" y="-30946"/>
            <a:ext cx="12192000" cy="6888946"/>
          </a:xfrm>
          <a:prstGeom prst="rect">
            <a:avLst/>
          </a:prstGeom>
        </p:spPr>
      </p:pic>
    </p:spTree>
    <p:extLst>
      <p:ext uri="{BB962C8B-B14F-4D97-AF65-F5344CB8AC3E}">
        <p14:creationId xmlns:p14="http://schemas.microsoft.com/office/powerpoint/2010/main" val="3611218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CEFB8-0D34-4299-B4CF-389E5E0286E5}"/>
              </a:ext>
            </a:extLst>
          </p:cNvPr>
          <p:cNvSpPr>
            <a:spLocks noGrp="1"/>
          </p:cNvSpPr>
          <p:nvPr>
            <p:ph type="title"/>
          </p:nvPr>
        </p:nvSpPr>
        <p:spPr/>
        <p:txBody>
          <a:bodyPr/>
          <a:lstStyle/>
          <a:p>
            <a:endParaRPr lang="en-US"/>
          </a:p>
        </p:txBody>
      </p:sp>
      <p:pic>
        <p:nvPicPr>
          <p:cNvPr id="4" name="Online Media 3" title="​WE PAY ادفع مشترياتك من أي مكان مع محفظة">
            <a:hlinkClick r:id="" action="ppaction://media"/>
            <a:extLst>
              <a:ext uri="{FF2B5EF4-FFF2-40B4-BE49-F238E27FC236}">
                <a16:creationId xmlns:a16="http://schemas.microsoft.com/office/drawing/2014/main" id="{9FADAC01-20F1-46A6-9991-0F7131F06D73}"/>
              </a:ext>
            </a:extLst>
          </p:cNvPr>
          <p:cNvPicPr>
            <a:picLocks noGrp="1" noRot="1" noChangeAspect="1"/>
          </p:cNvPicPr>
          <p:nvPr>
            <p:ph idx="1"/>
            <a:videoFile r:link="rId1"/>
          </p:nvPr>
        </p:nvPicPr>
        <p:blipFill>
          <a:blip r:embed="rId3"/>
          <a:stretch>
            <a:fillRect/>
          </a:stretch>
        </p:blipFill>
        <p:spPr>
          <a:xfrm>
            <a:off x="81280" y="0"/>
            <a:ext cx="12023470" cy="6858000"/>
          </a:xfrm>
          <a:prstGeom prst="rect">
            <a:avLst/>
          </a:prstGeom>
        </p:spPr>
      </p:pic>
    </p:spTree>
    <p:extLst>
      <p:ext uri="{BB962C8B-B14F-4D97-AF65-F5344CB8AC3E}">
        <p14:creationId xmlns:p14="http://schemas.microsoft.com/office/powerpoint/2010/main" val="3170826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722476" y="286688"/>
            <a:ext cx="10170264" cy="830997"/>
          </a:xfrm>
          <a:prstGeom prst="rect">
            <a:avLst/>
          </a:prstGeom>
          <a:noFill/>
        </p:spPr>
        <p:txBody>
          <a:bodyPr wrap="square" rtlCol="0">
            <a:spAutoFit/>
          </a:bodyPr>
          <a:lstStyle/>
          <a:p>
            <a:pPr algn="ctr"/>
            <a:r>
              <a:rPr lang="en-US" sz="2400" b="1" dirty="0">
                <a:solidFill>
                  <a:srgbClr val="00B0F0"/>
                </a:solidFill>
                <a:latin typeface="Tajawal Medium" panose="00000600000000000000" pitchFamily="2" charset="-78"/>
                <a:cs typeface="Tajawal Medium" panose="00000600000000000000" pitchFamily="2" charset="-78"/>
              </a:rPr>
              <a:t>Differences in the Way Organizations Have Interacted with Customers on the Web</a:t>
            </a:r>
          </a:p>
        </p:txBody>
      </p:sp>
      <p:sp>
        <p:nvSpPr>
          <p:cNvPr id="13" name="Content Placeholder 2">
            <a:extLst>
              <a:ext uri="{FF2B5EF4-FFF2-40B4-BE49-F238E27FC236}">
                <a16:creationId xmlns:a16="http://schemas.microsoft.com/office/drawing/2014/main" id="{18C7BA3F-1C8C-4235-BB86-940C2BC9009B}"/>
              </a:ext>
            </a:extLst>
          </p:cNvPr>
          <p:cNvSpPr txBox="1">
            <a:spLocks/>
          </p:cNvSpPr>
          <p:nvPr/>
        </p:nvSpPr>
        <p:spPr>
          <a:xfrm>
            <a:off x="1722476" y="1162590"/>
            <a:ext cx="9496129" cy="5295617"/>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800"/>
              </a:spcAft>
              <a:buClrTx/>
              <a:buSzTx/>
              <a:buFont typeface="Arial"/>
              <a:buNone/>
              <a:tabLst/>
              <a:defRPr/>
            </a:pPr>
            <a:endParaRPr kumimoji="0" lang="en-US" sz="1800" b="0" i="0" u="none" strike="noStrike" kern="1200" cap="none" spc="0" normalizeH="0" baseline="0" noProof="0" dirty="0">
              <a:ln>
                <a:noFill/>
              </a:ln>
              <a:solidFill>
                <a:sysClr val="windowText" lastClr="000000"/>
              </a:solidFill>
              <a:effectLst/>
              <a:uLnTx/>
              <a:uFillTx/>
              <a:latin typeface="Calibri"/>
              <a:ea typeface="+mn-ea"/>
              <a:cs typeface="+mn-cs"/>
            </a:endParaRPr>
          </a:p>
        </p:txBody>
      </p:sp>
      <p:pic>
        <p:nvPicPr>
          <p:cNvPr id="24" name="Picture 2" descr="An infographic showing the communication differences between Web one point oh and Web two point oh.">
            <a:extLst>
              <a:ext uri="{FF2B5EF4-FFF2-40B4-BE49-F238E27FC236}">
                <a16:creationId xmlns:a16="http://schemas.microsoft.com/office/drawing/2014/main" id="{76BBD6F9-B1D8-4495-83FD-303867EC0E5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883112" y="1174746"/>
            <a:ext cx="4881035" cy="538112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Lst>
        </p:spPr>
      </p:pic>
      <p:pic>
        <p:nvPicPr>
          <p:cNvPr id="38" name="Picture 37">
            <a:extLst>
              <a:ext uri="{FF2B5EF4-FFF2-40B4-BE49-F238E27FC236}">
                <a16:creationId xmlns:a16="http://schemas.microsoft.com/office/drawing/2014/main" id="{BB688F6F-1180-4761-B24D-7C8F4772EE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42413" y="2023841"/>
            <a:ext cx="2688569" cy="4407790"/>
          </a:xfrm>
          <a:prstGeom prst="rect">
            <a:avLst/>
          </a:prstGeom>
        </p:spPr>
      </p:pic>
      <p:sp>
        <p:nvSpPr>
          <p:cNvPr id="4" name="TextBox 3">
            <a:extLst>
              <a:ext uri="{FF2B5EF4-FFF2-40B4-BE49-F238E27FC236}">
                <a16:creationId xmlns:a16="http://schemas.microsoft.com/office/drawing/2014/main" id="{1D7E0F33-1144-405D-8573-A652ED4421E0}"/>
              </a:ext>
            </a:extLst>
          </p:cNvPr>
          <p:cNvSpPr txBox="1"/>
          <p:nvPr/>
        </p:nvSpPr>
        <p:spPr>
          <a:xfrm>
            <a:off x="1297721" y="1859101"/>
            <a:ext cx="2694184" cy="1200329"/>
          </a:xfrm>
          <a:prstGeom prst="rect">
            <a:avLst/>
          </a:prstGeom>
          <a:noFill/>
        </p:spPr>
        <p:txBody>
          <a:bodyPr wrap="square" rtlCol="0">
            <a:spAutoFit/>
          </a:bodyPr>
          <a:lstStyle/>
          <a:p>
            <a:r>
              <a:rPr lang="en-US" dirty="0"/>
              <a:t>Web 1.0 - Consisted mainly of static sites, resulting in a one-way flow of information.</a:t>
            </a:r>
          </a:p>
        </p:txBody>
      </p:sp>
      <p:sp>
        <p:nvSpPr>
          <p:cNvPr id="15" name="TextBox 14">
            <a:extLst>
              <a:ext uri="{FF2B5EF4-FFF2-40B4-BE49-F238E27FC236}">
                <a16:creationId xmlns:a16="http://schemas.microsoft.com/office/drawing/2014/main" id="{D379C6EA-829B-451C-92FE-4F433B8116E5}"/>
              </a:ext>
            </a:extLst>
          </p:cNvPr>
          <p:cNvSpPr txBox="1"/>
          <p:nvPr/>
        </p:nvSpPr>
        <p:spPr>
          <a:xfrm>
            <a:off x="1271140" y="4216344"/>
            <a:ext cx="2453197" cy="1477328"/>
          </a:xfrm>
          <a:prstGeom prst="rect">
            <a:avLst/>
          </a:prstGeom>
          <a:noFill/>
        </p:spPr>
        <p:txBody>
          <a:bodyPr wrap="square" rtlCol="0">
            <a:spAutoFit/>
          </a:bodyPr>
          <a:lstStyle/>
          <a:p>
            <a:r>
              <a:rPr lang="en-US" altLang="en-US" dirty="0"/>
              <a:t>Web 2.0 - Decentralized content and interactivity, with information provided by users as contributors</a:t>
            </a:r>
          </a:p>
        </p:txBody>
      </p:sp>
    </p:spTree>
    <p:extLst>
      <p:ext uri="{BB962C8B-B14F-4D97-AF65-F5344CB8AC3E}">
        <p14:creationId xmlns:p14="http://schemas.microsoft.com/office/powerpoint/2010/main" val="732684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10" name="Content Placeholder 1">
            <a:extLst>
              <a:ext uri="{FF2B5EF4-FFF2-40B4-BE49-F238E27FC236}">
                <a16:creationId xmlns:a16="http://schemas.microsoft.com/office/drawing/2014/main" id="{FBA8C475-3175-4908-A87D-5B8518C6E8D7}"/>
              </a:ext>
            </a:extLst>
          </p:cNvPr>
          <p:cNvSpPr txBox="1">
            <a:spLocks/>
          </p:cNvSpPr>
          <p:nvPr/>
        </p:nvSpPr>
        <p:spPr>
          <a:xfrm>
            <a:off x="1294469" y="1780615"/>
            <a:ext cx="8781068" cy="4828095"/>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800"/>
              </a:spcAft>
              <a:buClrTx/>
              <a:buSzTx/>
              <a:buFont typeface="Arial"/>
              <a:buNone/>
              <a:tabLst/>
              <a:defRPr/>
            </a:pPr>
            <a:r>
              <a:rPr kumimoji="0" lang="en-US" sz="2800" b="1" i="0" u="none" strike="noStrike" kern="1200" cap="none" spc="0" normalizeH="0" baseline="0" noProof="0" dirty="0">
                <a:ln>
                  <a:noFill/>
                </a:ln>
                <a:solidFill>
                  <a:srgbClr val="4472C4"/>
                </a:solidFill>
                <a:effectLst/>
                <a:uLnTx/>
                <a:uFillTx/>
                <a:latin typeface="Calibri"/>
                <a:ea typeface="+mn-ea"/>
                <a:cs typeface="+mn-cs"/>
              </a:rPr>
              <a:t>Advertising on the Internet—Web 1.0</a:t>
            </a:r>
          </a:p>
          <a:p>
            <a:pPr marL="742950" marR="0" lvl="1" indent="-285750" algn="l" defTabSz="457200" rtl="0" eaLnBrk="1" fontAlgn="auto" latinLnBrk="0" hangingPunct="1">
              <a:lnSpc>
                <a:spcPct val="100000"/>
              </a:lnSpc>
              <a:spcBef>
                <a:spcPct val="20000"/>
              </a:spcBef>
              <a:spcAft>
                <a:spcPts val="800"/>
              </a:spcAft>
              <a:buClrTx/>
              <a:buSzTx/>
              <a:buFont typeface="Arial"/>
              <a:buChar char="–"/>
              <a:tabLst/>
              <a:defRPr/>
            </a:pPr>
            <a:r>
              <a:rPr kumimoji="0" lang="en-US" sz="2400" b="1" i="0" u="none" strike="noStrike" kern="1200" cap="none" spc="0" normalizeH="0" baseline="0" noProof="0" dirty="0">
                <a:ln>
                  <a:noFill/>
                </a:ln>
                <a:solidFill>
                  <a:srgbClr val="4472C4"/>
                </a:solidFill>
                <a:effectLst/>
                <a:uLnTx/>
                <a:uFillTx/>
                <a:latin typeface="Calibri"/>
                <a:ea typeface="+mn-ea"/>
                <a:cs typeface="+mn-cs"/>
              </a:rPr>
              <a:t>Banner Ads</a:t>
            </a:r>
          </a:p>
          <a:p>
            <a:pPr marL="1143000" marR="0" lvl="2" indent="-228600" algn="l" defTabSz="457200" rtl="0" eaLnBrk="1" fontAlgn="auto" latinLnBrk="0" hangingPunct="1">
              <a:lnSpc>
                <a:spcPct val="100000"/>
              </a:lnSpc>
              <a:spcBef>
                <a:spcPct val="20000"/>
              </a:spcBef>
              <a:spcAft>
                <a:spcPts val="800"/>
              </a:spcAft>
              <a:buClrTx/>
              <a:buSzTx/>
              <a:buFont typeface="Arial"/>
              <a:buChar char="•"/>
              <a:tabLst/>
              <a:defRPr/>
            </a:pPr>
            <a:r>
              <a:rPr kumimoji="0" lang="en-US" sz="2000" b="0" i="0" u="none" strike="noStrike" kern="1200" cap="none" spc="0" normalizeH="0" baseline="0" noProof="0" dirty="0">
                <a:ln>
                  <a:noFill/>
                </a:ln>
                <a:solidFill>
                  <a:srgbClr val="4472C4"/>
                </a:solidFill>
                <a:effectLst/>
                <a:uLnTx/>
                <a:uFillTx/>
                <a:latin typeface="Calibri"/>
                <a:ea typeface="+mn-ea"/>
                <a:cs typeface="+mn-cs"/>
              </a:rPr>
              <a:t>Create awareness or recognition </a:t>
            </a:r>
            <a:endParaRPr kumimoji="0" lang="en-CA" sz="2000" b="0" i="0" u="none" strike="noStrike" kern="1200" cap="none" spc="0" normalizeH="0" baseline="0" noProof="0" dirty="0">
              <a:ln>
                <a:noFill/>
              </a:ln>
              <a:solidFill>
                <a:srgbClr val="4472C4"/>
              </a:solidFill>
              <a:effectLst/>
              <a:uLnTx/>
              <a:uFillTx/>
              <a:latin typeface="Calibri"/>
              <a:ea typeface="+mn-ea"/>
              <a:cs typeface="+mn-cs"/>
            </a:endParaRPr>
          </a:p>
          <a:p>
            <a:pPr marL="1143000" marR="0" lvl="2" indent="-228600" algn="l" defTabSz="457200" rtl="0" eaLnBrk="1" fontAlgn="auto" latinLnBrk="0" hangingPunct="1">
              <a:lnSpc>
                <a:spcPct val="100000"/>
              </a:lnSpc>
              <a:spcBef>
                <a:spcPct val="20000"/>
              </a:spcBef>
              <a:spcAft>
                <a:spcPts val="800"/>
              </a:spcAft>
              <a:buClrTx/>
              <a:buSzTx/>
              <a:buFont typeface="Arial"/>
              <a:buChar char="•"/>
              <a:tabLst/>
              <a:defRPr/>
            </a:pPr>
            <a:r>
              <a:rPr kumimoji="0" lang="en-US" sz="2000" b="0" i="0" u="none" strike="noStrike" kern="1200" cap="none" spc="0" normalizeH="0" baseline="0" noProof="0" dirty="0">
                <a:ln>
                  <a:noFill/>
                </a:ln>
                <a:solidFill>
                  <a:srgbClr val="4472C4"/>
                </a:solidFill>
                <a:effectLst/>
                <a:uLnTx/>
                <a:uFillTx/>
                <a:latin typeface="Calibri"/>
                <a:ea typeface="+mn-ea"/>
                <a:cs typeface="+mn-cs"/>
              </a:rPr>
              <a:t>Used to seek entry into contests and sweepstakes </a:t>
            </a:r>
            <a:endParaRPr kumimoji="0" lang="en-CA" sz="2000" b="0" i="0" u="none" strike="noStrike" kern="1200" cap="none" spc="0" normalizeH="0" baseline="0" noProof="0" dirty="0">
              <a:ln>
                <a:noFill/>
              </a:ln>
              <a:solidFill>
                <a:srgbClr val="4472C4"/>
              </a:solidFill>
              <a:effectLst/>
              <a:uLnTx/>
              <a:uFillTx/>
              <a:latin typeface="Calibri"/>
              <a:ea typeface="+mn-ea"/>
              <a:cs typeface="+mn-cs"/>
            </a:endParaRPr>
          </a:p>
          <a:p>
            <a:pPr marL="1143000" marR="0" lvl="2" indent="-228600" algn="l" defTabSz="457200" rtl="0" eaLnBrk="1" fontAlgn="auto" latinLnBrk="0" hangingPunct="1">
              <a:lnSpc>
                <a:spcPct val="100000"/>
              </a:lnSpc>
              <a:spcBef>
                <a:spcPct val="20000"/>
              </a:spcBef>
              <a:spcAft>
                <a:spcPts val="800"/>
              </a:spcAft>
              <a:buClrTx/>
              <a:buSzTx/>
              <a:buFont typeface="Arial"/>
              <a:buChar char="•"/>
              <a:tabLst/>
              <a:defRPr/>
            </a:pPr>
            <a:r>
              <a:rPr kumimoji="0" lang="en-US" sz="2000" b="0" i="0" u="none" strike="noStrike" kern="1200" cap="none" spc="0" normalizeH="0" baseline="0" noProof="0" dirty="0">
                <a:ln>
                  <a:noFill/>
                </a:ln>
                <a:solidFill>
                  <a:srgbClr val="4472C4"/>
                </a:solidFill>
                <a:effectLst/>
                <a:uLnTx/>
                <a:uFillTx/>
                <a:latin typeface="Calibri"/>
                <a:ea typeface="+mn-ea"/>
                <a:cs typeface="+mn-cs"/>
              </a:rPr>
              <a:t>Fulfill direct-marketing objectives </a:t>
            </a:r>
          </a:p>
          <a:p>
            <a:pPr marL="742950" marR="0" lvl="1" indent="-285750" algn="l" defTabSz="457200" rtl="0" eaLnBrk="1" fontAlgn="auto" latinLnBrk="0" hangingPunct="1">
              <a:lnSpc>
                <a:spcPct val="100000"/>
              </a:lnSpc>
              <a:spcBef>
                <a:spcPct val="20000"/>
              </a:spcBef>
              <a:spcAft>
                <a:spcPts val="800"/>
              </a:spcAft>
              <a:buClrTx/>
              <a:buSzTx/>
              <a:buFont typeface="Arial"/>
              <a:buChar char="–"/>
              <a:tabLst/>
              <a:defRPr/>
            </a:pPr>
            <a:r>
              <a:rPr kumimoji="0" lang="en-US" sz="2400" b="1" i="0" u="none" strike="noStrike" kern="1200" cap="none" spc="0" normalizeH="0" baseline="0" noProof="0" dirty="0">
                <a:ln>
                  <a:noFill/>
                </a:ln>
                <a:solidFill>
                  <a:srgbClr val="4472C4"/>
                </a:solidFill>
                <a:effectLst/>
                <a:uLnTx/>
                <a:uFillTx/>
                <a:latin typeface="Calibri"/>
                <a:ea typeface="+mn-ea"/>
                <a:cs typeface="+mn-cs"/>
              </a:rPr>
              <a:t>Sponsorships</a:t>
            </a:r>
          </a:p>
          <a:p>
            <a:pPr marL="1143000" marR="0" lvl="2" indent="-228600" algn="l" defTabSz="457200" rtl="0" eaLnBrk="1" fontAlgn="auto" latinLnBrk="0" hangingPunct="1">
              <a:lnSpc>
                <a:spcPct val="100000"/>
              </a:lnSpc>
              <a:spcBef>
                <a:spcPct val="20000"/>
              </a:spcBef>
              <a:spcAft>
                <a:spcPts val="800"/>
              </a:spcAft>
              <a:buClrTx/>
              <a:buSzTx/>
              <a:buFont typeface="Arial"/>
              <a:buChar char="•"/>
              <a:tabLst/>
              <a:defRPr/>
            </a:pPr>
            <a:r>
              <a:rPr kumimoji="0" lang="en-US" sz="2000" b="1" i="0" u="none" strike="noStrike" kern="1200" cap="none" spc="0" normalizeH="0" baseline="0" noProof="0" dirty="0">
                <a:ln>
                  <a:noFill/>
                </a:ln>
                <a:solidFill>
                  <a:srgbClr val="4472C4"/>
                </a:solidFill>
                <a:effectLst/>
                <a:uLnTx/>
                <a:uFillTx/>
                <a:latin typeface="Calibri"/>
                <a:ea typeface="+mn-ea"/>
                <a:cs typeface="+mn-cs"/>
              </a:rPr>
              <a:t>Regular sponsorship</a:t>
            </a:r>
            <a:r>
              <a:rPr kumimoji="0" lang="en-US" sz="2000" b="0" i="0" u="none" strike="noStrike" kern="1200" cap="none" spc="0" normalizeH="0" baseline="0" noProof="0" dirty="0">
                <a:ln>
                  <a:noFill/>
                </a:ln>
                <a:solidFill>
                  <a:srgbClr val="4472C4"/>
                </a:solidFill>
                <a:effectLst/>
                <a:uLnTx/>
                <a:uFillTx/>
                <a:latin typeface="Calibri"/>
                <a:ea typeface="+mn-ea"/>
                <a:cs typeface="+mn-cs"/>
              </a:rPr>
              <a:t>: Company pays to sponsor a section of a site</a:t>
            </a:r>
            <a:endParaRPr kumimoji="0" lang="en-CA" sz="2000" b="0" i="0" u="none" strike="noStrike" kern="1200" cap="none" spc="0" normalizeH="0" baseline="0" noProof="0" dirty="0">
              <a:ln>
                <a:noFill/>
              </a:ln>
              <a:solidFill>
                <a:srgbClr val="4472C4"/>
              </a:solidFill>
              <a:effectLst/>
              <a:uLnTx/>
              <a:uFillTx/>
              <a:latin typeface="Calibri"/>
              <a:ea typeface="+mn-ea"/>
              <a:cs typeface="+mn-cs"/>
            </a:endParaRPr>
          </a:p>
          <a:p>
            <a:pPr marL="1143000" marR="0" lvl="2" indent="-228600" algn="l" defTabSz="457200" rtl="0" eaLnBrk="1" fontAlgn="auto" latinLnBrk="0" hangingPunct="1">
              <a:lnSpc>
                <a:spcPct val="100000"/>
              </a:lnSpc>
              <a:spcBef>
                <a:spcPct val="20000"/>
              </a:spcBef>
              <a:spcAft>
                <a:spcPts val="800"/>
              </a:spcAft>
              <a:buClrTx/>
              <a:buSzTx/>
              <a:buFont typeface="Arial"/>
              <a:buChar char="•"/>
              <a:tabLst/>
              <a:defRPr/>
            </a:pPr>
            <a:r>
              <a:rPr kumimoji="0" lang="en-US" sz="2000" b="1" i="0" u="none" strike="noStrike" kern="1200" cap="none" spc="0" normalizeH="0" baseline="0" noProof="0" dirty="0">
                <a:ln>
                  <a:noFill/>
                </a:ln>
                <a:solidFill>
                  <a:srgbClr val="4472C4"/>
                </a:solidFill>
                <a:effectLst/>
                <a:uLnTx/>
                <a:uFillTx/>
                <a:latin typeface="Calibri"/>
                <a:ea typeface="+mn-ea"/>
                <a:cs typeface="+mn-cs"/>
              </a:rPr>
              <a:t>Content sponsorship</a:t>
            </a:r>
            <a:r>
              <a:rPr kumimoji="0" lang="en-US" sz="2000" b="0" i="0" u="none" strike="noStrike" kern="1200" cap="none" spc="0" normalizeH="0" baseline="0" noProof="0" dirty="0">
                <a:ln>
                  <a:noFill/>
                </a:ln>
                <a:solidFill>
                  <a:srgbClr val="4472C4"/>
                </a:solidFill>
                <a:effectLst/>
                <a:uLnTx/>
                <a:uFillTx/>
                <a:latin typeface="Calibri"/>
                <a:ea typeface="+mn-ea"/>
                <a:cs typeface="+mn-cs"/>
              </a:rPr>
              <a:t>: Sponsor not only provides money in return for name association but also participates in providing the content itself. (page sponsored by..)</a:t>
            </a:r>
            <a:endParaRPr kumimoji="0" lang="en-CA" sz="2000" b="0" i="0" u="none" strike="noStrike" kern="1200" cap="none" spc="0" normalizeH="0" baseline="0" noProof="0" dirty="0">
              <a:ln>
                <a:noFill/>
              </a:ln>
              <a:solidFill>
                <a:srgbClr val="4472C4"/>
              </a:solidFill>
              <a:effectLst/>
              <a:uLnTx/>
              <a:uFillTx/>
              <a:latin typeface="Calibri"/>
              <a:ea typeface="+mn-ea"/>
              <a:cs typeface="+mn-cs"/>
            </a:endParaRPr>
          </a:p>
        </p:txBody>
      </p:sp>
    </p:spTree>
    <p:extLst>
      <p:ext uri="{BB962C8B-B14F-4D97-AF65-F5344CB8AC3E}">
        <p14:creationId xmlns:p14="http://schemas.microsoft.com/office/powerpoint/2010/main" val="4035289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10" name="Content Placeholder 1">
            <a:extLst>
              <a:ext uri="{FF2B5EF4-FFF2-40B4-BE49-F238E27FC236}">
                <a16:creationId xmlns:a16="http://schemas.microsoft.com/office/drawing/2014/main" id="{FBA8C475-3175-4908-A87D-5B8518C6E8D7}"/>
              </a:ext>
            </a:extLst>
          </p:cNvPr>
          <p:cNvSpPr txBox="1">
            <a:spLocks/>
          </p:cNvSpPr>
          <p:nvPr/>
        </p:nvSpPr>
        <p:spPr>
          <a:xfrm>
            <a:off x="888068" y="1780615"/>
            <a:ext cx="10176171" cy="4828095"/>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schemeClr val="accent1"/>
                </a:solidFill>
                <a:effectLst/>
                <a:uLnTx/>
                <a:uFillTx/>
                <a:latin typeface="Calibri"/>
                <a:ea typeface="+mn-ea"/>
                <a:cs typeface="+mn-cs"/>
              </a:rPr>
              <a:t>The most common form of advertising on the web is banner ads. </a:t>
            </a:r>
            <a:r>
              <a:rPr kumimoji="0" lang="en-US" altLang="en-US" sz="2400" b="0" i="0" u="none" strike="noStrike" kern="1200" cap="none" spc="0" normalizeH="0" baseline="0" noProof="0" dirty="0">
                <a:ln>
                  <a:noFill/>
                </a:ln>
                <a:solidFill>
                  <a:srgbClr val="C00000"/>
                </a:solidFill>
                <a:effectLst/>
                <a:uLnTx/>
                <a:uFillTx/>
                <a:latin typeface="Calibri"/>
                <a:ea typeface="+mn-ea"/>
                <a:cs typeface="+mn-cs"/>
              </a:rPr>
              <a:t>Banner ads </a:t>
            </a: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may be used for creating awareness or recognition, entering viewers into contests and sweepstakes, or direct-marketing objectives. </a:t>
            </a:r>
            <a:r>
              <a:rPr kumimoji="0" lang="en-US" altLang="en-US" sz="2400" b="0" i="1" u="none" strike="noStrike" kern="1200" cap="none" spc="0" normalizeH="0" baseline="0" noProof="0" dirty="0">
                <a:ln>
                  <a:noFill/>
                </a:ln>
                <a:solidFill>
                  <a:prstClr val="black"/>
                </a:solidFill>
                <a:effectLst/>
                <a:uLnTx/>
                <a:uFillTx/>
                <a:latin typeface="Calibri"/>
                <a:ea typeface="+mn-ea"/>
                <a:cs typeface="+mn-cs"/>
              </a:rPr>
              <a:t>They can be static, animated, or in flash.</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Another common form of advertising is </a:t>
            </a:r>
            <a:r>
              <a:rPr kumimoji="0" lang="en-US" altLang="en-US" sz="2400" b="0" i="0" u="none" strike="noStrike" kern="1200" cap="none" spc="0" normalizeH="0" baseline="0" noProof="0" dirty="0">
                <a:ln>
                  <a:noFill/>
                </a:ln>
                <a:solidFill>
                  <a:srgbClr val="C00000"/>
                </a:solidFill>
                <a:effectLst/>
                <a:uLnTx/>
                <a:uFillTx/>
                <a:latin typeface="Calibri"/>
                <a:ea typeface="+mn-ea"/>
                <a:cs typeface="+mn-cs"/>
              </a:rPr>
              <a:t>sponsorships</a:t>
            </a: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 There are two types of sponsorships. </a:t>
            </a:r>
          </a:p>
          <a:p>
            <a:pPr marL="742950" marR="0" lvl="1" indent="-285750" algn="l" defTabSz="914400" rtl="0" eaLnBrk="0" fontAlgn="base" latinLnBrk="0" hangingPunct="0">
              <a:lnSpc>
                <a:spcPct val="100000"/>
              </a:lnSpc>
              <a:spcBef>
                <a:spcPct val="30000"/>
              </a:spcBef>
              <a:spcAft>
                <a:spcPct val="0"/>
              </a:spcAft>
              <a:buClrTx/>
              <a:buSzTx/>
              <a:buFontTx/>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Regular sponsorships occur when a company pays to sponsor a section of a site. </a:t>
            </a:r>
          </a:p>
          <a:p>
            <a:pPr marL="742950" marR="0" lvl="1" indent="-285750" algn="l" defTabSz="914400" rtl="0" eaLnBrk="0" fontAlgn="base" latinLnBrk="0" hangingPunct="0">
              <a:lnSpc>
                <a:spcPct val="100000"/>
              </a:lnSpc>
              <a:spcBef>
                <a:spcPct val="30000"/>
              </a:spcBef>
              <a:spcAft>
                <a:spcPct val="0"/>
              </a:spcAft>
              <a:buClrTx/>
              <a:buSzTx/>
              <a:buFontTx/>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Content sponsorship is a type of sponsorship in which the sponsor not only provides money in return for name association but also participates in providing the content itself.</a:t>
            </a:r>
          </a:p>
        </p:txBody>
      </p:sp>
    </p:spTree>
    <p:extLst>
      <p:ext uri="{BB962C8B-B14F-4D97-AF65-F5344CB8AC3E}">
        <p14:creationId xmlns:p14="http://schemas.microsoft.com/office/powerpoint/2010/main" val="3046164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116695" y="1767822"/>
            <a:ext cx="7697126"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800" b="1" dirty="0">
                <a:solidFill>
                  <a:srgbClr val="4472C4"/>
                </a:solidFill>
                <a:latin typeface="Calibri"/>
                <a:cs typeface="+mn-cs"/>
              </a:rPr>
              <a:t>Advertising on the Internet—Web 1.0 </a:t>
            </a:r>
            <a:r>
              <a:rPr lang="en-US" sz="2000" dirty="0">
                <a:solidFill>
                  <a:srgbClr val="4472C4"/>
                </a:solidFill>
                <a:latin typeface="Calibri"/>
                <a:cs typeface="+mn-cs"/>
              </a:rPr>
              <a:t>continued</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Pop-ups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Ads that appear when certain sites are accessed. </a:t>
            </a:r>
            <a:r>
              <a:rPr lang="en-US" altLang="en-US" sz="1800" dirty="0"/>
              <a:t>They are usually larger than banner ads but smaller than a full screen.</a:t>
            </a:r>
            <a:endParaRPr lang="en-US" sz="2000" dirty="0">
              <a:solidFill>
                <a:srgbClr val="4472C4"/>
              </a:solidFill>
              <a:latin typeface="Calibri"/>
              <a:cs typeface="+mn-cs"/>
            </a:endParaRP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Pop-</a:t>
            </a:r>
            <a:r>
              <a:rPr lang="en-US" sz="2400" b="1" dirty="0" err="1">
                <a:solidFill>
                  <a:srgbClr val="4472C4"/>
                </a:solidFill>
                <a:latin typeface="Calibri"/>
                <a:cs typeface="+mn-cs"/>
              </a:rPr>
              <a:t>unders</a:t>
            </a:r>
            <a:endParaRPr lang="en-US" sz="2400" b="1" dirty="0">
              <a:solidFill>
                <a:srgbClr val="4472C4"/>
              </a:solidFill>
              <a:latin typeface="Calibri"/>
              <a:cs typeface="+mn-cs"/>
            </a:endParaRP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Ads that appear underneath the web page and become visible only when the user leaves the site</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Interstitials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Ads that appear on screen while waiting for a site’s content to download</a:t>
            </a:r>
          </a:p>
        </p:txBody>
      </p:sp>
      <p:pic>
        <p:nvPicPr>
          <p:cNvPr id="3" name="Picture 2">
            <a:extLst>
              <a:ext uri="{FF2B5EF4-FFF2-40B4-BE49-F238E27FC236}">
                <a16:creationId xmlns:a16="http://schemas.microsoft.com/office/drawing/2014/main" id="{964DA18F-221F-4009-8DCB-80DA39D1FE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62966" y="1767413"/>
            <a:ext cx="1516412" cy="4724809"/>
          </a:xfrm>
          <a:prstGeom prst="rect">
            <a:avLst/>
          </a:prstGeom>
        </p:spPr>
      </p:pic>
    </p:spTree>
    <p:extLst>
      <p:ext uri="{BB962C8B-B14F-4D97-AF65-F5344CB8AC3E}">
        <p14:creationId xmlns:p14="http://schemas.microsoft.com/office/powerpoint/2010/main" val="40999324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262ABC4B-37D8-4218-BDD8-6DF6A00C0C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7" name="Content Placeholder 3">
            <a:extLst>
              <a:ext uri="{FF2B5EF4-FFF2-40B4-BE49-F238E27FC236}">
                <a16:creationId xmlns:a16="http://schemas.microsoft.com/office/drawing/2014/main" id="{08C936BD-904C-46BA-8D33-DA3454403866}"/>
              </a:ext>
            </a:extLst>
          </p:cNvPr>
          <p:cNvPicPr>
            <a:picLocks noChangeAspect="1"/>
          </p:cNvPicPr>
          <p:nvPr/>
        </p:nvPicPr>
        <p:blipFill>
          <a:blip r:embed="rId3">
            <a:extLst>
              <a:ext uri="{28A0092B-C50C-407E-A947-70E740481C1C}">
                <a14:useLocalDpi xmlns:a14="http://schemas.microsoft.com/office/drawing/2010/main" val="0"/>
              </a:ext>
            </a:extLst>
          </a:blip>
          <a:srcRect t="19298" r="-1" b="16323"/>
          <a:stretch>
            <a:fillRect/>
          </a:stretch>
        </p:blipFill>
        <p:spPr>
          <a:xfrm>
            <a:off x="321730" y="321732"/>
            <a:ext cx="5674897" cy="3017405"/>
          </a:xfrm>
          <a:prstGeom prst="rect">
            <a:avLst/>
          </a:prstGeom>
        </p:spPr>
      </p:pic>
      <p:pic>
        <p:nvPicPr>
          <p:cNvPr id="18" name="Picture 17">
            <a:extLst>
              <a:ext uri="{FF2B5EF4-FFF2-40B4-BE49-F238E27FC236}">
                <a16:creationId xmlns:a16="http://schemas.microsoft.com/office/drawing/2014/main" id="{5F63FF04-1E96-4B4D-A406-936AF70FF247}"/>
              </a:ext>
            </a:extLst>
          </p:cNvPr>
          <p:cNvPicPr>
            <a:picLocks noChangeAspect="1"/>
          </p:cNvPicPr>
          <p:nvPr/>
        </p:nvPicPr>
        <p:blipFill>
          <a:blip r:embed="rId4">
            <a:extLst>
              <a:ext uri="{28A0092B-C50C-407E-A947-70E740481C1C}">
                <a14:useLocalDpi xmlns:a14="http://schemas.microsoft.com/office/drawing/2010/main" val="0"/>
              </a:ext>
            </a:extLst>
          </a:blip>
          <a:srcRect l="15004"/>
          <a:stretch>
            <a:fillRect/>
          </a:stretch>
        </p:blipFill>
        <p:spPr>
          <a:xfrm>
            <a:off x="321730" y="3510853"/>
            <a:ext cx="5674897" cy="2789954"/>
          </a:xfrm>
          <a:prstGeom prst="rect">
            <a:avLst/>
          </a:prstGeom>
        </p:spPr>
      </p:pic>
      <p:pic>
        <p:nvPicPr>
          <p:cNvPr id="3" name="Picture 2">
            <a:extLst>
              <a:ext uri="{FF2B5EF4-FFF2-40B4-BE49-F238E27FC236}">
                <a16:creationId xmlns:a16="http://schemas.microsoft.com/office/drawing/2014/main" id="{A7C8A1F7-D07D-4CF5-B436-5E7A8A8989B4}"/>
              </a:ext>
            </a:extLst>
          </p:cNvPr>
          <p:cNvPicPr>
            <a:picLocks noChangeAspect="1"/>
          </p:cNvPicPr>
          <p:nvPr/>
        </p:nvPicPr>
        <p:blipFill>
          <a:blip r:embed="rId5">
            <a:extLst>
              <a:ext uri="{28A0092B-C50C-407E-A947-70E740481C1C}">
                <a14:useLocalDpi xmlns:a14="http://schemas.microsoft.com/office/drawing/2010/main" val="0"/>
              </a:ext>
            </a:extLst>
          </a:blip>
          <a:srcRect l="4600" r="23740" b="-1"/>
          <a:stretch>
            <a:fillRect/>
          </a:stretch>
        </p:blipFill>
        <p:spPr>
          <a:xfrm>
            <a:off x="6195373" y="321733"/>
            <a:ext cx="5674897" cy="5979074"/>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B6FDD7BB-3F59-414F-B460-2C2090E33E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773" y="3429000"/>
            <a:ext cx="2286000" cy="685800"/>
          </a:xfrm>
          <a:prstGeom prst="rect">
            <a:avLst/>
          </a:prstGeom>
        </p:spPr>
      </p:pic>
      <p:pic>
        <p:nvPicPr>
          <p:cNvPr id="16" name="Content Placeholder 3">
            <a:extLst>
              <a:ext uri="{FF2B5EF4-FFF2-40B4-BE49-F238E27FC236}">
                <a16:creationId xmlns:a16="http://schemas.microsoft.com/office/drawing/2014/main" id="{68B49B53-F3C2-4150-927D-732262E13C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59512" y="434899"/>
            <a:ext cx="9032488" cy="6423102"/>
          </a:xfrm>
          <a:prstGeom prst="rect">
            <a:avLst/>
          </a:prstGeom>
        </p:spPr>
      </p:pic>
    </p:spTree>
    <p:extLst>
      <p:ext uri="{BB962C8B-B14F-4D97-AF65-F5344CB8AC3E}">
        <p14:creationId xmlns:p14="http://schemas.microsoft.com/office/powerpoint/2010/main" val="29307736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61722A15-AEE9-4DD7-B078-955AF3A1AE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8996" y="140832"/>
            <a:ext cx="1639442" cy="819721"/>
          </a:xfrm>
          <a:prstGeom prst="rect">
            <a:avLst/>
          </a:prstGeom>
        </p:spPr>
      </p:pic>
      <p:pic>
        <p:nvPicPr>
          <p:cNvPr id="6" name="Picture 5">
            <a:extLst>
              <a:ext uri="{FF2B5EF4-FFF2-40B4-BE49-F238E27FC236}">
                <a16:creationId xmlns:a16="http://schemas.microsoft.com/office/drawing/2014/main" id="{2B652761-70F7-4151-80C3-512834FDC8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5837" y="749901"/>
            <a:ext cx="5940163" cy="2935218"/>
          </a:xfrm>
          <a:prstGeom prst="rect">
            <a:avLst/>
          </a:prstGeom>
        </p:spPr>
      </p:pic>
      <p:pic>
        <p:nvPicPr>
          <p:cNvPr id="9" name="Picture 8">
            <a:extLst>
              <a:ext uri="{FF2B5EF4-FFF2-40B4-BE49-F238E27FC236}">
                <a16:creationId xmlns:a16="http://schemas.microsoft.com/office/drawing/2014/main" id="{EB166C0E-E655-4AD0-A829-4CC14273A4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8729" y="3717035"/>
            <a:ext cx="6104875" cy="3063033"/>
          </a:xfrm>
          <a:prstGeom prst="rect">
            <a:avLst/>
          </a:prstGeom>
        </p:spPr>
      </p:pic>
      <p:pic>
        <p:nvPicPr>
          <p:cNvPr id="11" name="Picture 10">
            <a:extLst>
              <a:ext uri="{FF2B5EF4-FFF2-40B4-BE49-F238E27FC236}">
                <a16:creationId xmlns:a16="http://schemas.microsoft.com/office/drawing/2014/main" id="{A94AC835-41C3-4B28-ADFB-8DEDA2BDADE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12276" y="858420"/>
            <a:ext cx="6184484" cy="2761564"/>
          </a:xfrm>
          <a:prstGeom prst="rect">
            <a:avLst/>
          </a:prstGeom>
        </p:spPr>
      </p:pic>
      <p:pic>
        <p:nvPicPr>
          <p:cNvPr id="13" name="Picture 12">
            <a:extLst>
              <a:ext uri="{FF2B5EF4-FFF2-40B4-BE49-F238E27FC236}">
                <a16:creationId xmlns:a16="http://schemas.microsoft.com/office/drawing/2014/main" id="{86CD7903-F94E-4624-AA1C-5CDEE84D1A1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40848" y="3955150"/>
            <a:ext cx="5940163" cy="2993157"/>
          </a:xfrm>
          <a:prstGeom prst="rect">
            <a:avLst/>
          </a:prstGeom>
        </p:spPr>
      </p:pic>
      <p:sp>
        <p:nvSpPr>
          <p:cNvPr id="21" name="TextBox 20">
            <a:extLst>
              <a:ext uri="{FF2B5EF4-FFF2-40B4-BE49-F238E27FC236}">
                <a16:creationId xmlns:a16="http://schemas.microsoft.com/office/drawing/2014/main" id="{7051F755-E481-4E80-9168-C052FE219418}"/>
              </a:ext>
            </a:extLst>
          </p:cNvPr>
          <p:cNvSpPr txBox="1"/>
          <p:nvPr/>
        </p:nvSpPr>
        <p:spPr>
          <a:xfrm>
            <a:off x="2749956" y="176594"/>
            <a:ext cx="6145730" cy="584775"/>
          </a:xfrm>
          <a:prstGeom prst="rect">
            <a:avLst/>
          </a:prstGeom>
          <a:noFill/>
        </p:spPr>
        <p:txBody>
          <a:bodyPr wrap="square">
            <a:spAutoFit/>
          </a:bodyPr>
          <a:lstStyle/>
          <a:p>
            <a:r>
              <a:rPr lang="en-US" sz="3200" b="1" dirty="0">
                <a:solidFill>
                  <a:srgbClr val="00B0F0"/>
                </a:solidFill>
              </a:rPr>
              <a:t>Interstitials</a:t>
            </a:r>
          </a:p>
        </p:txBody>
      </p:sp>
    </p:spTree>
    <p:extLst>
      <p:ext uri="{BB962C8B-B14F-4D97-AF65-F5344CB8AC3E}">
        <p14:creationId xmlns:p14="http://schemas.microsoft.com/office/powerpoint/2010/main" val="29137346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831058" y="1345457"/>
            <a:ext cx="9144001" cy="517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800" b="1" dirty="0">
                <a:solidFill>
                  <a:srgbClr val="4472C4"/>
                </a:solidFill>
                <a:latin typeface="Calibri"/>
                <a:cs typeface="+mn-cs"/>
              </a:rPr>
              <a:t>Advertising on the Internet—Web 1.0 </a:t>
            </a:r>
            <a:r>
              <a:rPr lang="en-US" sz="2000" dirty="0">
                <a:solidFill>
                  <a:srgbClr val="4472C4"/>
                </a:solidFill>
                <a:latin typeface="Calibri"/>
                <a:cs typeface="+mn-cs"/>
              </a:rPr>
              <a:t>continued</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Paid Searches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The higher a site appears on a search page, the more visitors it will receive.</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Organic search results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Appear due to their relevance to the search terms (using keywords to facilitate searching)</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Pay-per-click</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Placing ads on web pages that display results from search engine queries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Search engine optimization (SEO)</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Improving the volume of traffic to a site by a search engine through unpaid results (google, </a:t>
            </a:r>
            <a:r>
              <a:rPr lang="en-US" sz="2000" dirty="0" err="1">
                <a:solidFill>
                  <a:srgbClr val="4472C4"/>
                </a:solidFill>
                <a:latin typeface="Calibri"/>
                <a:cs typeface="+mn-cs"/>
              </a:rPr>
              <a:t>firefox</a:t>
            </a:r>
            <a:r>
              <a:rPr lang="en-US" sz="2000" dirty="0">
                <a:solidFill>
                  <a:srgbClr val="4472C4"/>
                </a:solidFill>
                <a:latin typeface="Calibri"/>
                <a:cs typeface="+mn-cs"/>
              </a:rPr>
              <a:t>, yahoo, explorer)</a:t>
            </a:r>
          </a:p>
        </p:txBody>
      </p:sp>
    </p:spTree>
    <p:extLst>
      <p:ext uri="{BB962C8B-B14F-4D97-AF65-F5344CB8AC3E}">
        <p14:creationId xmlns:p14="http://schemas.microsoft.com/office/powerpoint/2010/main" val="8608781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064738" y="1686863"/>
            <a:ext cx="9144001" cy="517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altLang="en-US" sz="2400" dirty="0"/>
              <a:t>The higher a site appears on a search page the more visitors it will receive. Organic search results are those that appear because of their relevance to the search terms, not advertisements. Advertisers will also attempt to reach consumers through nonorganic or paid search such as pay-per-click advertising by placing their ads on web pages that display results from search engine queries.</a:t>
            </a:r>
          </a:p>
          <a:p>
            <a:r>
              <a:rPr lang="en-US" altLang="en-US" sz="2400" dirty="0"/>
              <a:t>In an effort to more specifically target customers who may be interested in their offerings, advertisers employ search engine optimization (SEO) . SEO is the process of improving the volume of traffic driven to one’s site by a search engine through unpaid (organic) results as opposed to paid inclusions.</a:t>
            </a:r>
          </a:p>
        </p:txBody>
      </p:sp>
    </p:spTree>
    <p:extLst>
      <p:ext uri="{BB962C8B-B14F-4D97-AF65-F5344CB8AC3E}">
        <p14:creationId xmlns:p14="http://schemas.microsoft.com/office/powerpoint/2010/main" val="28172441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957387" y="1356936"/>
            <a:ext cx="9465169" cy="5583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800" b="1" dirty="0">
                <a:solidFill>
                  <a:srgbClr val="4472C4"/>
                </a:solidFill>
                <a:latin typeface="Calibri"/>
                <a:cs typeface="+mn-cs"/>
              </a:rPr>
              <a:t>Advertising on the Internet—Web 1.0 </a:t>
            </a:r>
            <a:r>
              <a:rPr lang="en-US" sz="2000" dirty="0">
                <a:solidFill>
                  <a:srgbClr val="4472C4"/>
                </a:solidFill>
                <a:latin typeface="Calibri"/>
                <a:cs typeface="+mn-cs"/>
              </a:rPr>
              <a:t>continued</a:t>
            </a:r>
          </a:p>
          <a:p>
            <a:pPr defTabSz="457200" eaLnBrk="1" fontAlgn="auto" hangingPunct="1">
              <a:spcBef>
                <a:spcPct val="20000"/>
              </a:spcBef>
              <a:spcAft>
                <a:spcPts val="800"/>
              </a:spcAft>
              <a:buClrTx/>
              <a:buFont typeface="Arial"/>
              <a:buChar char="–"/>
            </a:pPr>
            <a:r>
              <a:rPr lang="en-US" sz="2600" b="1" dirty="0">
                <a:solidFill>
                  <a:srgbClr val="4472C4"/>
                </a:solidFill>
                <a:latin typeface="Calibri"/>
                <a:cs typeface="+mn-cs"/>
              </a:rPr>
              <a:t>Behavioral Targeting</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Based on </a:t>
            </a:r>
            <a:r>
              <a:rPr lang="en-CA" sz="2000" dirty="0">
                <a:solidFill>
                  <a:srgbClr val="4472C4"/>
                </a:solidFill>
                <a:latin typeface="Calibri"/>
                <a:cs typeface="+mn-cs"/>
              </a:rPr>
              <a:t>advertisers’ targeting consumers by tracking their website surfing behaviors</a:t>
            </a:r>
            <a:r>
              <a:rPr lang="en-US" sz="2000" dirty="0">
                <a:solidFill>
                  <a:srgbClr val="4472C4"/>
                </a:solidFill>
                <a:latin typeface="Calibri"/>
                <a:cs typeface="+mn-cs"/>
              </a:rPr>
              <a:t>, such as which websites they have visited and/or searches they have made. </a:t>
            </a:r>
          </a:p>
          <a:p>
            <a:pPr defTabSz="457200" eaLnBrk="1" fontAlgn="auto" hangingPunct="1">
              <a:spcBef>
                <a:spcPct val="20000"/>
              </a:spcBef>
              <a:spcAft>
                <a:spcPts val="800"/>
              </a:spcAft>
              <a:buClrTx/>
            </a:pPr>
            <a:r>
              <a:rPr lang="en-US" sz="2600" b="1" dirty="0">
                <a:solidFill>
                  <a:srgbClr val="4472C4"/>
                </a:solidFill>
                <a:latin typeface="Calibri"/>
                <a:cs typeface="+mn-cs"/>
              </a:rPr>
              <a:t>Retargeting</a:t>
            </a:r>
            <a:r>
              <a:rPr lang="en-US" sz="2600" dirty="0">
                <a:solidFill>
                  <a:srgbClr val="4472C4"/>
                </a:solidFill>
                <a:latin typeface="Calibri"/>
                <a:cs typeface="+mn-cs"/>
              </a:rPr>
              <a:t> </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Advertisers have increased their use of retargeting. Once a user visits a website and leaves without purchasing the product, a specifically targeted ad will display on participating subsequent websites the user visits.</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Ads follow a website user and are displayed on every participating subsequent websites the user visits</a:t>
            </a:r>
          </a:p>
          <a:p>
            <a:pPr marL="457200" lvl="1" indent="0" defTabSz="457200" eaLnBrk="1" fontAlgn="auto" hangingPunct="1">
              <a:spcBef>
                <a:spcPct val="20000"/>
              </a:spcBef>
              <a:spcAft>
                <a:spcPts val="800"/>
              </a:spcAft>
              <a:buClrTx/>
              <a:buNone/>
            </a:pPr>
            <a:r>
              <a:rPr lang="en-US" altLang="en-US" sz="2400" dirty="0">
                <a:solidFill>
                  <a:srgbClr val="4472C4"/>
                </a:solidFill>
                <a:latin typeface="Calibri"/>
                <a:cs typeface="+mn-cs"/>
              </a:rPr>
              <a:t>***We are all monitored and tracked</a:t>
            </a:r>
          </a:p>
        </p:txBody>
      </p:sp>
      <p:pic>
        <p:nvPicPr>
          <p:cNvPr id="3" name="Picture 2">
            <a:extLst>
              <a:ext uri="{FF2B5EF4-FFF2-40B4-BE49-F238E27FC236}">
                <a16:creationId xmlns:a16="http://schemas.microsoft.com/office/drawing/2014/main" id="{732A6AD9-C877-465A-B1F0-DAD2AE773B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9478" y="1356936"/>
            <a:ext cx="2392846" cy="1092609"/>
          </a:xfrm>
          <a:prstGeom prst="rect">
            <a:avLst/>
          </a:prstGeom>
        </p:spPr>
      </p:pic>
    </p:spTree>
    <p:extLst>
      <p:ext uri="{BB962C8B-B14F-4D97-AF65-F5344CB8AC3E}">
        <p14:creationId xmlns:p14="http://schemas.microsoft.com/office/powerpoint/2010/main" val="40633456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261548" y="1359071"/>
            <a:ext cx="8632405" cy="5166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800" b="1" dirty="0">
                <a:solidFill>
                  <a:srgbClr val="4472C4"/>
                </a:solidFill>
                <a:latin typeface="Calibri"/>
                <a:cs typeface="+mn-cs"/>
              </a:rPr>
              <a:t>Advertising on the Internet—Web 1.0 </a:t>
            </a:r>
            <a:r>
              <a:rPr lang="en-US" sz="2000" dirty="0">
                <a:solidFill>
                  <a:srgbClr val="4472C4"/>
                </a:solidFill>
                <a:latin typeface="Calibri"/>
                <a:cs typeface="+mn-cs"/>
              </a:rPr>
              <a:t>continued</a:t>
            </a:r>
          </a:p>
          <a:p>
            <a:pPr lvl="1" defTabSz="457200" eaLnBrk="1" fontAlgn="auto" hangingPunct="1">
              <a:spcBef>
                <a:spcPct val="20000"/>
              </a:spcBef>
              <a:spcAft>
                <a:spcPts val="800"/>
              </a:spcAft>
              <a:buClrTx/>
              <a:buFont typeface="Arial"/>
              <a:buChar char="–"/>
            </a:pPr>
            <a:r>
              <a:rPr lang="en-US" altLang="en-US" sz="2400" b="1" dirty="0">
                <a:solidFill>
                  <a:srgbClr val="4472C4"/>
                </a:solidFill>
                <a:latin typeface="Calibri"/>
                <a:cs typeface="+mn-cs"/>
              </a:rPr>
              <a:t>Contextual Ads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Ads are determined by the content on the web page</a:t>
            </a:r>
          </a:p>
          <a:p>
            <a:pPr lvl="2" defTabSz="457200" eaLnBrk="1" fontAlgn="auto" hangingPunct="1">
              <a:spcBef>
                <a:spcPct val="20000"/>
              </a:spcBef>
              <a:spcAft>
                <a:spcPts val="800"/>
              </a:spcAft>
              <a:buClrTx/>
              <a:buFont typeface="Arial"/>
              <a:buChar char="•"/>
            </a:pPr>
            <a:r>
              <a:rPr lang="en-US" sz="2000" b="1" dirty="0">
                <a:solidFill>
                  <a:srgbClr val="4472C4"/>
                </a:solidFill>
                <a:latin typeface="Calibri"/>
                <a:cs typeface="+mn-cs"/>
              </a:rPr>
              <a:t>Native advertising</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Advertiser gains attention by providing valuable content in the context of the user’s experience</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Controversial</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May be deceptive</a:t>
            </a:r>
            <a:endParaRPr lang="en-US" sz="2400" dirty="0">
              <a:solidFill>
                <a:srgbClr val="4472C4"/>
              </a:solidFill>
              <a:latin typeface="Calibri"/>
              <a:cs typeface="+mn-cs"/>
            </a:endParaRPr>
          </a:p>
          <a:p>
            <a:pPr defTabSz="457200" eaLnBrk="1" fontAlgn="auto" hangingPunct="1">
              <a:spcBef>
                <a:spcPct val="20000"/>
              </a:spcBef>
              <a:spcAft>
                <a:spcPts val="800"/>
              </a:spcAft>
              <a:buClrTx/>
              <a:buFont typeface="Arial"/>
              <a:buChar char="–"/>
            </a:pPr>
            <a:r>
              <a:rPr lang="en-US" sz="1800" dirty="0">
                <a:latin typeface="Calibri"/>
                <a:cs typeface="+mn-cs"/>
              </a:rPr>
              <a:t>Native advertising is a web advertising in which the advertiser attempts to gain attention by providing valuable content in the context of the user’s experience; it is similar in concept to an advertorial which is a paid placement attempting to look like an article.</a:t>
            </a:r>
          </a:p>
        </p:txBody>
      </p:sp>
    </p:spTree>
    <p:extLst>
      <p:ext uri="{BB962C8B-B14F-4D97-AF65-F5344CB8AC3E}">
        <p14:creationId xmlns:p14="http://schemas.microsoft.com/office/powerpoint/2010/main" val="14163588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263989" y="1311462"/>
            <a:ext cx="8784994" cy="5573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Advertising on the Internet—Web 1.0 </a:t>
            </a:r>
            <a:r>
              <a:rPr lang="en-US" sz="1800" dirty="0">
                <a:solidFill>
                  <a:srgbClr val="4472C4"/>
                </a:solidFill>
                <a:latin typeface="Calibri"/>
                <a:cs typeface="+mn-cs"/>
              </a:rPr>
              <a:t>continued</a:t>
            </a:r>
          </a:p>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Rich Media</a:t>
            </a:r>
          </a:p>
          <a:p>
            <a:pPr lvl="1" defTabSz="457200" eaLnBrk="1" fontAlgn="auto" hangingPunct="1">
              <a:spcBef>
                <a:spcPct val="20000"/>
              </a:spcBef>
              <a:buClrTx/>
              <a:buFont typeface="Arial"/>
              <a:buChar char="–"/>
            </a:pPr>
            <a:r>
              <a:rPr lang="en-US" sz="2000" dirty="0">
                <a:solidFill>
                  <a:srgbClr val="4472C4"/>
                </a:solidFill>
                <a:latin typeface="Calibri"/>
                <a:cs typeface="+mn-cs"/>
              </a:rPr>
              <a:t>Interactive digital media that exhibit dynamic motion</a:t>
            </a:r>
            <a:endParaRPr lang="en-CA" sz="2000" dirty="0">
              <a:solidFill>
                <a:srgbClr val="4472C4"/>
              </a:solidFill>
              <a:latin typeface="Calibri"/>
              <a:cs typeface="+mn-cs"/>
            </a:endParaRPr>
          </a:p>
          <a:p>
            <a:pPr lvl="1" defTabSz="457200" eaLnBrk="1" fontAlgn="auto" hangingPunct="1">
              <a:spcBef>
                <a:spcPct val="20000"/>
              </a:spcBef>
              <a:buClrTx/>
              <a:buFont typeface="Arial"/>
              <a:buChar char="–"/>
            </a:pPr>
            <a:r>
              <a:rPr lang="en-US" sz="2000" b="1" dirty="0">
                <a:solidFill>
                  <a:srgbClr val="4472C4"/>
                </a:solidFill>
                <a:latin typeface="Calibri"/>
                <a:cs typeface="+mn-cs"/>
              </a:rPr>
              <a:t>Online commercials</a:t>
            </a:r>
          </a:p>
          <a:p>
            <a:pPr lvl="2" defTabSz="457200" eaLnBrk="1" fontAlgn="auto" hangingPunct="1">
              <a:spcBef>
                <a:spcPct val="20000"/>
              </a:spcBef>
              <a:buClrTx/>
              <a:buFont typeface="Arial"/>
              <a:buChar char="•"/>
            </a:pPr>
            <a:r>
              <a:rPr lang="en-US" sz="1800" dirty="0">
                <a:solidFill>
                  <a:srgbClr val="4472C4"/>
                </a:solidFill>
                <a:latin typeface="Calibri"/>
                <a:cs typeface="+mn-cs"/>
              </a:rPr>
              <a:t>Advertisements that appear on the net</a:t>
            </a:r>
            <a:endParaRPr lang="en-CA" sz="1800" dirty="0">
              <a:solidFill>
                <a:srgbClr val="4472C4"/>
              </a:solidFill>
              <a:latin typeface="Calibri"/>
              <a:cs typeface="+mn-cs"/>
            </a:endParaRPr>
          </a:p>
          <a:p>
            <a:pPr lvl="2" defTabSz="457200" eaLnBrk="1" fontAlgn="auto" hangingPunct="1">
              <a:spcBef>
                <a:spcPct val="20000"/>
              </a:spcBef>
              <a:buClrTx/>
              <a:buFont typeface="Arial"/>
              <a:buChar char="•"/>
            </a:pPr>
            <a:r>
              <a:rPr lang="en-US" sz="1800" b="1" dirty="0">
                <a:solidFill>
                  <a:srgbClr val="4472C4"/>
                </a:solidFill>
                <a:latin typeface="Calibri"/>
                <a:cs typeface="+mn-cs"/>
              </a:rPr>
              <a:t>Pre-rolls</a:t>
            </a:r>
            <a:r>
              <a:rPr lang="en-US" sz="1800" dirty="0">
                <a:solidFill>
                  <a:srgbClr val="4472C4"/>
                </a:solidFill>
                <a:latin typeface="Calibri"/>
                <a:cs typeface="+mn-cs"/>
              </a:rPr>
              <a:t>: Commercials that appear before the content that the user is seeking</a:t>
            </a:r>
            <a:endParaRPr lang="en-CA" sz="1800" dirty="0">
              <a:solidFill>
                <a:srgbClr val="4472C4"/>
              </a:solidFill>
              <a:latin typeface="Calibri"/>
              <a:cs typeface="+mn-cs"/>
            </a:endParaRPr>
          </a:p>
          <a:p>
            <a:pPr lvl="1" defTabSz="457200" eaLnBrk="1" fontAlgn="auto" hangingPunct="1">
              <a:spcBef>
                <a:spcPct val="20000"/>
              </a:spcBef>
              <a:buClrTx/>
              <a:buFont typeface="Arial"/>
              <a:buChar char="–"/>
            </a:pPr>
            <a:r>
              <a:rPr lang="en-US" sz="2000" b="1" dirty="0">
                <a:solidFill>
                  <a:srgbClr val="4472C4"/>
                </a:solidFill>
                <a:latin typeface="Calibri"/>
                <a:cs typeface="+mn-cs"/>
              </a:rPr>
              <a:t>Video on demand</a:t>
            </a:r>
          </a:p>
          <a:p>
            <a:pPr lvl="2" defTabSz="457200" eaLnBrk="1" fontAlgn="auto" hangingPunct="1">
              <a:spcBef>
                <a:spcPct val="20000"/>
              </a:spcBef>
              <a:buClrTx/>
              <a:buFont typeface="Arial"/>
              <a:buChar char="•"/>
            </a:pPr>
            <a:r>
              <a:rPr lang="en-US" sz="1800" dirty="0">
                <a:solidFill>
                  <a:srgbClr val="4472C4"/>
                </a:solidFill>
                <a:latin typeface="Calibri"/>
                <a:cs typeface="+mn-cs"/>
              </a:rPr>
              <a:t>Video clips of various entertainment activities that can be accessed on demand from the Internet</a:t>
            </a:r>
            <a:endParaRPr lang="en-CA" sz="1800" dirty="0">
              <a:solidFill>
                <a:srgbClr val="4472C4"/>
              </a:solidFill>
              <a:latin typeface="Calibri"/>
              <a:cs typeface="+mn-cs"/>
            </a:endParaRPr>
          </a:p>
          <a:p>
            <a:pPr lvl="1" defTabSz="457200" eaLnBrk="1" fontAlgn="auto" hangingPunct="1">
              <a:spcBef>
                <a:spcPct val="20000"/>
              </a:spcBef>
              <a:buClrTx/>
              <a:buFont typeface="Arial"/>
              <a:buChar char="–"/>
            </a:pPr>
            <a:r>
              <a:rPr lang="en-US" sz="2000" b="1" dirty="0">
                <a:solidFill>
                  <a:srgbClr val="4472C4"/>
                </a:solidFill>
                <a:latin typeface="Calibri"/>
                <a:cs typeface="+mn-cs"/>
              </a:rPr>
              <a:t>Webisodes</a:t>
            </a:r>
          </a:p>
          <a:p>
            <a:pPr lvl="2" defTabSz="457200" eaLnBrk="1" fontAlgn="auto" hangingPunct="1">
              <a:spcBef>
                <a:spcPct val="20000"/>
              </a:spcBef>
              <a:buClrTx/>
              <a:buFont typeface="Arial"/>
              <a:buChar char="•"/>
            </a:pPr>
            <a:r>
              <a:rPr lang="en-US" sz="1800" dirty="0">
                <a:solidFill>
                  <a:srgbClr val="4472C4"/>
                </a:solidFill>
                <a:latin typeface="Calibri"/>
                <a:cs typeface="+mn-cs"/>
              </a:rPr>
              <a:t>Short featured films created by the advertiser</a:t>
            </a:r>
            <a:endParaRPr lang="en-US" altLang="en-US" sz="2000" dirty="0">
              <a:solidFill>
                <a:srgbClr val="4472C4"/>
              </a:solidFill>
              <a:latin typeface="Calibri"/>
              <a:cs typeface="+mn-cs"/>
            </a:endParaRPr>
          </a:p>
        </p:txBody>
      </p:sp>
      <p:pic>
        <p:nvPicPr>
          <p:cNvPr id="3" name="Picture 2">
            <a:extLst>
              <a:ext uri="{FF2B5EF4-FFF2-40B4-BE49-F238E27FC236}">
                <a16:creationId xmlns:a16="http://schemas.microsoft.com/office/drawing/2014/main" id="{8CE1440F-E2AF-4861-865D-7CE82F9CF0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08212" y="2875236"/>
            <a:ext cx="3029975" cy="768163"/>
          </a:xfrm>
          <a:prstGeom prst="rect">
            <a:avLst/>
          </a:prstGeom>
        </p:spPr>
      </p:pic>
    </p:spTree>
    <p:extLst>
      <p:ext uri="{BB962C8B-B14F-4D97-AF65-F5344CB8AC3E}">
        <p14:creationId xmlns:p14="http://schemas.microsoft.com/office/powerpoint/2010/main" val="35523486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871809" y="1428065"/>
            <a:ext cx="9922202" cy="460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defTabSz="457200" eaLnBrk="1" fontAlgn="auto" hangingPunct="1">
              <a:spcBef>
                <a:spcPct val="20000"/>
              </a:spcBef>
              <a:spcAft>
                <a:spcPts val="800"/>
              </a:spcAft>
              <a:buClrTx/>
            </a:pPr>
            <a:r>
              <a:rPr lang="en-US" sz="2400" b="1" dirty="0">
                <a:latin typeface="Calibri"/>
                <a:cs typeface="+mn-cs"/>
              </a:rPr>
              <a:t>Rich media</a:t>
            </a:r>
            <a:r>
              <a:rPr lang="en-US" sz="2400" dirty="0">
                <a:solidFill>
                  <a:srgbClr val="4472C4"/>
                </a:solidFill>
                <a:latin typeface="Calibri"/>
                <a:cs typeface="+mn-cs"/>
              </a:rPr>
              <a:t>, are a broad range of interactive digital media that exhibit dynamic motion, taking advantage of enhanced sensory features such as video, audio and animation.</a:t>
            </a:r>
          </a:p>
          <a:p>
            <a:pPr defTabSz="457200" eaLnBrk="1" fontAlgn="auto" hangingPunct="1">
              <a:spcBef>
                <a:spcPct val="20000"/>
              </a:spcBef>
              <a:spcAft>
                <a:spcPts val="800"/>
              </a:spcAft>
              <a:buClrTx/>
            </a:pPr>
            <a:r>
              <a:rPr lang="en-US" sz="2400" dirty="0">
                <a:solidFill>
                  <a:srgbClr val="4472C4"/>
                </a:solidFill>
                <a:latin typeface="Calibri"/>
                <a:cs typeface="+mn-cs"/>
              </a:rPr>
              <a:t>The equivalent of traditional television commercials, online commercials are appearing more often on the net</a:t>
            </a:r>
            <a:r>
              <a:rPr lang="en-US" sz="2400" b="1" dirty="0">
                <a:solidFill>
                  <a:srgbClr val="4472C4"/>
                </a:solidFill>
                <a:latin typeface="Calibri"/>
                <a:cs typeface="+mn-cs"/>
              </a:rPr>
              <a:t>.</a:t>
            </a:r>
            <a:r>
              <a:rPr lang="en-US" sz="2400" b="1" dirty="0">
                <a:latin typeface="Calibri"/>
                <a:cs typeface="+mn-cs"/>
              </a:rPr>
              <a:t> Online advertising </a:t>
            </a:r>
            <a:r>
              <a:rPr lang="en-US" sz="2400" dirty="0">
                <a:solidFill>
                  <a:srgbClr val="4472C4"/>
                </a:solidFill>
                <a:latin typeface="Calibri"/>
                <a:cs typeface="+mn-cs"/>
              </a:rPr>
              <a:t>spending continues to rise, and consumer acceptance of these ads is increasing.</a:t>
            </a:r>
          </a:p>
          <a:p>
            <a:pPr defTabSz="457200" eaLnBrk="1" fontAlgn="auto" hangingPunct="1">
              <a:spcBef>
                <a:spcPct val="20000"/>
              </a:spcBef>
              <a:spcAft>
                <a:spcPts val="800"/>
              </a:spcAft>
              <a:buClrTx/>
            </a:pPr>
            <a:r>
              <a:rPr lang="en-US" sz="2400" b="1" dirty="0">
                <a:latin typeface="Calibri"/>
                <a:cs typeface="+mn-cs"/>
              </a:rPr>
              <a:t>Video-on-demand</a:t>
            </a:r>
            <a:r>
              <a:rPr lang="en-US" sz="2400" dirty="0">
                <a:solidFill>
                  <a:srgbClr val="4472C4"/>
                </a:solidFill>
                <a:latin typeface="Calibri"/>
                <a:cs typeface="+mn-cs"/>
              </a:rPr>
              <a:t> - Video clips of various entertainment activities (which include ads or are sponsored) are available through the Internet.</a:t>
            </a:r>
          </a:p>
          <a:p>
            <a:pPr defTabSz="457200" eaLnBrk="1" fontAlgn="auto" hangingPunct="1">
              <a:spcBef>
                <a:spcPct val="20000"/>
              </a:spcBef>
              <a:spcAft>
                <a:spcPts val="800"/>
              </a:spcAft>
              <a:buClrTx/>
            </a:pPr>
            <a:r>
              <a:rPr lang="en-US" sz="2400" b="1" dirty="0">
                <a:latin typeface="Calibri"/>
                <a:cs typeface="+mn-cs"/>
              </a:rPr>
              <a:t>Webisodes</a:t>
            </a:r>
            <a:r>
              <a:rPr lang="en-US" sz="2400" dirty="0">
                <a:solidFill>
                  <a:srgbClr val="4472C4"/>
                </a:solidFill>
                <a:latin typeface="Calibri"/>
                <a:cs typeface="+mn-cs"/>
              </a:rPr>
              <a:t> are short featured films created by the advertiser, in which companies create their own content to advertise their products.</a:t>
            </a:r>
          </a:p>
          <a:p>
            <a:pPr lvl="2" defTabSz="457200" eaLnBrk="1" fontAlgn="auto" hangingPunct="1">
              <a:spcBef>
                <a:spcPct val="20000"/>
              </a:spcBef>
              <a:buClrTx/>
              <a:buFont typeface="Arial"/>
              <a:buChar char="•"/>
            </a:pPr>
            <a:endParaRPr lang="en-US" altLang="en-US" sz="2000" dirty="0">
              <a:solidFill>
                <a:srgbClr val="4472C4"/>
              </a:solidFill>
              <a:latin typeface="Calibri"/>
              <a:cs typeface="+mn-cs"/>
            </a:endParaRPr>
          </a:p>
        </p:txBody>
      </p:sp>
    </p:spTree>
    <p:extLst>
      <p:ext uri="{BB962C8B-B14F-4D97-AF65-F5344CB8AC3E}">
        <p14:creationId xmlns:p14="http://schemas.microsoft.com/office/powerpoint/2010/main" val="502105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99991-3F05-484D-BD97-016D1AE5D0BF}"/>
              </a:ext>
            </a:extLst>
          </p:cNvPr>
          <p:cNvSpPr>
            <a:spLocks noGrp="1"/>
          </p:cNvSpPr>
          <p:nvPr>
            <p:ph type="title"/>
          </p:nvPr>
        </p:nvSpPr>
        <p:spPr/>
        <p:txBody>
          <a:bodyPr/>
          <a:lstStyle/>
          <a:p>
            <a:endParaRPr lang="en-US"/>
          </a:p>
        </p:txBody>
      </p:sp>
      <p:pic>
        <p:nvPicPr>
          <p:cNvPr id="4" name="Online Media 3" title="قوانين اللعبة اتغيرت في مصر...بعد مدينة نصر">
            <a:hlinkClick r:id="" action="ppaction://media"/>
            <a:extLst>
              <a:ext uri="{FF2B5EF4-FFF2-40B4-BE49-F238E27FC236}">
                <a16:creationId xmlns:a16="http://schemas.microsoft.com/office/drawing/2014/main" id="{2E3417F0-48CD-430E-9D85-9BAE685FA977}"/>
              </a:ext>
            </a:extLst>
          </p:cNvPr>
          <p:cNvPicPr>
            <a:picLocks noGrp="1" noRot="1" noChangeAspect="1"/>
          </p:cNvPicPr>
          <p:nvPr>
            <p:ph idx="1"/>
            <a:videoFile r:link="rId1"/>
          </p:nvPr>
        </p:nvPicPr>
        <p:blipFill>
          <a:blip r:embed="rId3"/>
          <a:stretch>
            <a:fillRect/>
          </a:stretch>
        </p:blipFill>
        <p:spPr>
          <a:xfrm>
            <a:off x="0" y="-228600"/>
            <a:ext cx="12085163" cy="7160028"/>
          </a:xfrm>
          <a:prstGeom prst="rect">
            <a:avLst/>
          </a:prstGeom>
        </p:spPr>
      </p:pic>
    </p:spTree>
    <p:extLst>
      <p:ext uri="{BB962C8B-B14F-4D97-AF65-F5344CB8AC3E}">
        <p14:creationId xmlns:p14="http://schemas.microsoft.com/office/powerpoint/2010/main" val="8217974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240FD-F92B-4397-B006-CCB7993AD3DD}"/>
              </a:ext>
            </a:extLst>
          </p:cNvPr>
          <p:cNvSpPr>
            <a:spLocks noGrp="1"/>
          </p:cNvSpPr>
          <p:nvPr>
            <p:ph type="title"/>
          </p:nvPr>
        </p:nvSpPr>
        <p:spPr/>
        <p:txBody>
          <a:bodyPr/>
          <a:lstStyle/>
          <a:p>
            <a:endParaRPr lang="en-US"/>
          </a:p>
        </p:txBody>
      </p:sp>
      <p:pic>
        <p:nvPicPr>
          <p:cNvPr id="4" name="Online Media 3" title="كيندر كاردز Kinder Cards">
            <a:hlinkClick r:id="" action="ppaction://media"/>
            <a:extLst>
              <a:ext uri="{FF2B5EF4-FFF2-40B4-BE49-F238E27FC236}">
                <a16:creationId xmlns:a16="http://schemas.microsoft.com/office/drawing/2014/main" id="{2B5ADC8B-F989-48C4-8DBF-40E3B932144D}"/>
              </a:ext>
            </a:extLst>
          </p:cNvPr>
          <p:cNvPicPr>
            <a:picLocks noGrp="1" noRot="1" noChangeAspect="1"/>
          </p:cNvPicPr>
          <p:nvPr>
            <p:ph idx="1"/>
            <a:videoFile r:link="rId1"/>
          </p:nvPr>
        </p:nvPicPr>
        <p:blipFill>
          <a:blip r:embed="rId3"/>
          <a:stretch>
            <a:fillRect/>
          </a:stretch>
        </p:blipFill>
        <p:spPr>
          <a:xfrm>
            <a:off x="0" y="85993"/>
            <a:ext cx="12291461" cy="6945145"/>
          </a:xfrm>
          <a:prstGeom prst="rect">
            <a:avLst/>
          </a:prstGeom>
        </p:spPr>
      </p:pic>
    </p:spTree>
    <p:extLst>
      <p:ext uri="{BB962C8B-B14F-4D97-AF65-F5344CB8AC3E}">
        <p14:creationId xmlns:p14="http://schemas.microsoft.com/office/powerpoint/2010/main" val="88135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9F418-BE5C-4AB8-B6B2-D67251D2DA0D}"/>
              </a:ext>
            </a:extLst>
          </p:cNvPr>
          <p:cNvSpPr>
            <a:spLocks noGrp="1"/>
          </p:cNvSpPr>
          <p:nvPr>
            <p:ph type="title"/>
          </p:nvPr>
        </p:nvSpPr>
        <p:spPr/>
        <p:txBody>
          <a:bodyPr/>
          <a:lstStyle/>
          <a:p>
            <a:endParaRPr lang="en-US"/>
          </a:p>
        </p:txBody>
      </p:sp>
      <p:pic>
        <p:nvPicPr>
          <p:cNvPr id="4" name="Online Media 3" title="Kinder Joy TV Commercial                                     إعلان أمهات كيندر جوي الجديد">
            <a:hlinkClick r:id="" action="ppaction://media"/>
            <a:extLst>
              <a:ext uri="{FF2B5EF4-FFF2-40B4-BE49-F238E27FC236}">
                <a16:creationId xmlns:a16="http://schemas.microsoft.com/office/drawing/2014/main" id="{244972C8-9148-4758-95D6-379E3321E99C}"/>
              </a:ext>
            </a:extLst>
          </p:cNvPr>
          <p:cNvPicPr>
            <a:picLocks noGrp="1" noRot="1" noChangeAspect="1"/>
          </p:cNvPicPr>
          <p:nvPr>
            <p:ph idx="1"/>
            <a:videoFile r:link="rId1"/>
          </p:nvPr>
        </p:nvPicPr>
        <p:blipFill>
          <a:blip r:embed="rId3"/>
          <a:stretch>
            <a:fillRect/>
          </a:stretch>
        </p:blipFill>
        <p:spPr>
          <a:xfrm>
            <a:off x="0" y="0"/>
            <a:ext cx="12358838" cy="6983216"/>
          </a:xfrm>
          <a:prstGeom prst="rect">
            <a:avLst/>
          </a:prstGeom>
        </p:spPr>
      </p:pic>
    </p:spTree>
    <p:extLst>
      <p:ext uri="{BB962C8B-B14F-4D97-AF65-F5344CB8AC3E}">
        <p14:creationId xmlns:p14="http://schemas.microsoft.com/office/powerpoint/2010/main" val="1293094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FED8A23-D83B-4200-98F8-870C680A6B01}"/>
              </a:ext>
            </a:extLst>
          </p:cNvPr>
          <p:cNvSpPr/>
          <p:nvPr/>
        </p:nvSpPr>
        <p:spPr>
          <a:xfrm>
            <a:off x="3100439" y="89854"/>
            <a:ext cx="4216219" cy="64633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3600" b="1" i="0" u="none" strike="noStrike" kern="0" cap="none" spc="0" normalizeH="0" baseline="0" noProof="0" dirty="0">
                <a:ln>
                  <a:noFill/>
                </a:ln>
                <a:solidFill>
                  <a:srgbClr val="00B0F0"/>
                </a:solidFill>
                <a:effectLst/>
                <a:uLnTx/>
                <a:uFillTx/>
                <a:ea typeface="+mj-ea"/>
                <a:cs typeface="+mj-cs"/>
              </a:rPr>
              <a:t>Types of New Media </a:t>
            </a:r>
            <a:endParaRPr kumimoji="0" lang="en-US" sz="1800" b="1" i="0" u="none" strike="noStrike" kern="0" cap="none" spc="0" normalizeH="0" baseline="0" noProof="0" dirty="0">
              <a:ln>
                <a:noFill/>
              </a:ln>
              <a:solidFill>
                <a:srgbClr val="00B0F0"/>
              </a:solidFill>
              <a:effectLst/>
              <a:uLnTx/>
              <a:uFillTx/>
            </a:endParaRPr>
          </a:p>
        </p:txBody>
      </p:sp>
      <p:graphicFrame>
        <p:nvGraphicFramePr>
          <p:cNvPr id="17" name="Content Placeholder 4">
            <a:extLst>
              <a:ext uri="{FF2B5EF4-FFF2-40B4-BE49-F238E27FC236}">
                <a16:creationId xmlns:a16="http://schemas.microsoft.com/office/drawing/2014/main" id="{3C5182E1-4EF5-4D4B-85F9-FF51E624B597}"/>
              </a:ext>
            </a:extLst>
          </p:cNvPr>
          <p:cNvGraphicFramePr>
            <a:graphicFrameLocks/>
          </p:cNvGraphicFramePr>
          <p:nvPr>
            <p:extLst>
              <p:ext uri="{D42A27DB-BD31-4B8C-83A1-F6EECF244321}">
                <p14:modId xmlns:p14="http://schemas.microsoft.com/office/powerpoint/2010/main" val="1261867923"/>
              </p:ext>
            </p:extLst>
          </p:nvPr>
        </p:nvGraphicFramePr>
        <p:xfrm>
          <a:off x="1828800" y="1424460"/>
          <a:ext cx="8534399" cy="5433540"/>
        </p:xfrm>
        <a:graphic>
          <a:graphicData uri="http://schemas.openxmlformats.org/drawingml/2006/table">
            <a:tbl>
              <a:tblPr firstRow="1" bandRow="1"/>
              <a:tblGrid>
                <a:gridCol w="1975556">
                  <a:extLst>
                    <a:ext uri="{9D8B030D-6E8A-4147-A177-3AD203B41FA5}">
                      <a16:colId xmlns:a16="http://schemas.microsoft.com/office/drawing/2014/main" val="2694741957"/>
                    </a:ext>
                  </a:extLst>
                </a:gridCol>
                <a:gridCol w="2186281">
                  <a:extLst>
                    <a:ext uri="{9D8B030D-6E8A-4147-A177-3AD203B41FA5}">
                      <a16:colId xmlns:a16="http://schemas.microsoft.com/office/drawing/2014/main" val="1908388169"/>
                    </a:ext>
                  </a:extLst>
                </a:gridCol>
                <a:gridCol w="2186281">
                  <a:extLst>
                    <a:ext uri="{9D8B030D-6E8A-4147-A177-3AD203B41FA5}">
                      <a16:colId xmlns:a16="http://schemas.microsoft.com/office/drawing/2014/main" val="3358976519"/>
                    </a:ext>
                  </a:extLst>
                </a:gridCol>
                <a:gridCol w="2186281">
                  <a:extLst>
                    <a:ext uri="{9D8B030D-6E8A-4147-A177-3AD203B41FA5}">
                      <a16:colId xmlns:a16="http://schemas.microsoft.com/office/drawing/2014/main" val="1437330608"/>
                    </a:ext>
                  </a:extLst>
                </a:gridCol>
              </a:tblGrid>
              <a:tr h="29464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800" dirty="0">
                          <a:solidFill>
                            <a:schemeClr val="bg1"/>
                          </a:solidFill>
                        </a:rPr>
                        <a:t>Types of New Media</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800" dirty="0">
                          <a:solidFill>
                            <a:schemeClr val="bg1"/>
                          </a:solidFill>
                        </a:rPr>
                        <a:t>Primary Purpose</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800" dirty="0">
                          <a:solidFill>
                            <a:schemeClr val="bg1"/>
                          </a:solidFill>
                        </a:rPr>
                        <a:t>Material</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800" dirty="0">
                          <a:solidFill>
                            <a:schemeClr val="bg1"/>
                          </a:solidFill>
                        </a:rPr>
                        <a:t>Examples</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3833362891"/>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Forums and Chat Rooms</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Discussion on topics, interest group sharing of information</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Forums, discussion boards</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Hardwarezone.com Forums</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4263759255"/>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E-mail</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Sending of electronic mail with file attachments</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Web-based and non-web-based e-mail platforms</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Hotmail, Gmail, </a:t>
                      </a:r>
                      <a:br>
                        <a:rPr lang="en-US" sz="1800" dirty="0">
                          <a:solidFill>
                            <a:schemeClr val="bg1"/>
                          </a:solidFill>
                          <a:effectLst/>
                        </a:rPr>
                      </a:br>
                      <a:r>
                        <a:rPr lang="en-US" sz="1800" dirty="0">
                          <a:solidFill>
                            <a:schemeClr val="bg1"/>
                          </a:solidFill>
                          <a:effectLst/>
                        </a:rPr>
                        <a:t>Yahoo! Mail</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2478352572"/>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Social Networking Sites</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Peer networking</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Fan sites, alumni networks, personal news updates</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Facebook, Twitter, LinkedIn</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2966410216"/>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Content Aggregators</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Hosting of content for information and entertainment</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fr-FR" sz="1800" dirty="0">
                          <a:solidFill>
                            <a:schemeClr val="bg1"/>
                          </a:solidFill>
                          <a:effectLst/>
                        </a:rPr>
                        <a:t>Informative content, podcasts, videos, channels</a:t>
                      </a:r>
                      <a:endParaRPr lang="fr-FR"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YouTube, Hulu</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284010244"/>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Virtual Reality</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3-D experience, alternate space</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Simulated environments, experiences</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rPr>
                        <a:t>Second Life</a:t>
                      </a:r>
                      <a:endParaRPr lang="en-US" sz="1800" dirty="0">
                        <a:solidFill>
                          <a:schemeClr val="bg1"/>
                        </a:solidFill>
                        <a:effectLst/>
                        <a:latin typeface="inherit"/>
                      </a:endParaRP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2696697652"/>
                  </a:ext>
                </a:extLst>
              </a:tr>
            </a:tbl>
          </a:graphicData>
        </a:graphic>
      </p:graphicFrame>
    </p:spTree>
    <p:extLst>
      <p:ext uri="{BB962C8B-B14F-4D97-AF65-F5344CB8AC3E}">
        <p14:creationId xmlns:p14="http://schemas.microsoft.com/office/powerpoint/2010/main" val="2823342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FED8A23-D83B-4200-98F8-870C680A6B01}"/>
              </a:ext>
            </a:extLst>
          </p:cNvPr>
          <p:cNvSpPr/>
          <p:nvPr/>
        </p:nvSpPr>
        <p:spPr>
          <a:xfrm>
            <a:off x="3262999" y="131510"/>
            <a:ext cx="4216219" cy="64633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3600" b="1" i="0" u="none" strike="noStrike" kern="0" cap="none" spc="0" normalizeH="0" baseline="0" noProof="0" dirty="0">
                <a:ln>
                  <a:noFill/>
                </a:ln>
                <a:solidFill>
                  <a:srgbClr val="00B0F0"/>
                </a:solidFill>
                <a:effectLst/>
                <a:uLnTx/>
                <a:uFillTx/>
                <a:ea typeface="+mj-ea"/>
                <a:cs typeface="+mj-cs"/>
              </a:rPr>
              <a:t>Types of New Media </a:t>
            </a:r>
            <a:endParaRPr kumimoji="0" lang="en-US" sz="1800" b="1" i="0" u="none" strike="noStrike" kern="0" cap="none" spc="0" normalizeH="0" baseline="0" noProof="0" dirty="0">
              <a:ln>
                <a:noFill/>
              </a:ln>
              <a:solidFill>
                <a:srgbClr val="00B0F0"/>
              </a:solidFill>
              <a:effectLst/>
              <a:uLnTx/>
              <a:uFillTx/>
            </a:endParaRPr>
          </a:p>
        </p:txBody>
      </p:sp>
      <p:graphicFrame>
        <p:nvGraphicFramePr>
          <p:cNvPr id="15" name="Content Placeholder 4">
            <a:extLst>
              <a:ext uri="{FF2B5EF4-FFF2-40B4-BE49-F238E27FC236}">
                <a16:creationId xmlns:a16="http://schemas.microsoft.com/office/drawing/2014/main" id="{DC047C5E-B30D-4E25-B65F-0DAFEB188A7B}"/>
              </a:ext>
            </a:extLst>
          </p:cNvPr>
          <p:cNvGraphicFramePr>
            <a:graphicFrameLocks/>
          </p:cNvGraphicFramePr>
          <p:nvPr>
            <p:extLst>
              <p:ext uri="{D42A27DB-BD31-4B8C-83A1-F6EECF244321}">
                <p14:modId xmlns:p14="http://schemas.microsoft.com/office/powerpoint/2010/main" val="1621965481"/>
              </p:ext>
            </p:extLst>
          </p:nvPr>
        </p:nvGraphicFramePr>
        <p:xfrm>
          <a:off x="1527532" y="1904199"/>
          <a:ext cx="8534399" cy="4474848"/>
        </p:xfrm>
        <a:graphic>
          <a:graphicData uri="http://schemas.openxmlformats.org/drawingml/2006/table">
            <a:tbl>
              <a:tblPr firstRow="1" bandRow="1"/>
              <a:tblGrid>
                <a:gridCol w="1975556">
                  <a:extLst>
                    <a:ext uri="{9D8B030D-6E8A-4147-A177-3AD203B41FA5}">
                      <a16:colId xmlns:a16="http://schemas.microsoft.com/office/drawing/2014/main" val="2694741957"/>
                    </a:ext>
                  </a:extLst>
                </a:gridCol>
                <a:gridCol w="2186281">
                  <a:extLst>
                    <a:ext uri="{9D8B030D-6E8A-4147-A177-3AD203B41FA5}">
                      <a16:colId xmlns:a16="http://schemas.microsoft.com/office/drawing/2014/main" val="1908388169"/>
                    </a:ext>
                  </a:extLst>
                </a:gridCol>
                <a:gridCol w="2186281">
                  <a:extLst>
                    <a:ext uri="{9D8B030D-6E8A-4147-A177-3AD203B41FA5}">
                      <a16:colId xmlns:a16="http://schemas.microsoft.com/office/drawing/2014/main" val="3358976519"/>
                    </a:ext>
                  </a:extLst>
                </a:gridCol>
                <a:gridCol w="2186281">
                  <a:extLst>
                    <a:ext uri="{9D8B030D-6E8A-4147-A177-3AD203B41FA5}">
                      <a16:colId xmlns:a16="http://schemas.microsoft.com/office/drawing/2014/main" val="1437330608"/>
                    </a:ext>
                  </a:extLst>
                </a:gridCol>
              </a:tblGrid>
              <a:tr h="29464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800" dirty="0">
                          <a:solidFill>
                            <a:schemeClr val="bg1"/>
                          </a:solidFill>
                        </a:rPr>
                        <a:t>Types of New Media</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800" dirty="0">
                          <a:solidFill>
                            <a:schemeClr val="bg1"/>
                          </a:solidFill>
                        </a:rPr>
                        <a:t>Primary Purpose</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800" dirty="0">
                          <a:solidFill>
                            <a:schemeClr val="bg1"/>
                          </a:solidFill>
                        </a:rPr>
                        <a:t>Material</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1800" dirty="0">
                          <a:solidFill>
                            <a:schemeClr val="bg1"/>
                          </a:solidFill>
                        </a:rPr>
                        <a:t>Examples</a:t>
                      </a:r>
                    </a:p>
                  </a:txBody>
                  <a:tcPr marL="88969" marR="88969"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3833362891"/>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Online Gaming</a:t>
                      </a: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Alternate fantasy, entertainment, gaming</a:t>
                      </a: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MMORPG (massively multiplayer online role-playing games), multiplayer online games</a:t>
                      </a: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World of Warcraft, StarCraft II</a:t>
                      </a:r>
                    </a:p>
                  </a:txBody>
                  <a:tcPr marL="66032" marR="66032" marT="67866" marB="67866">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3467530728"/>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Blogs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Opinions, information, viewpoints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Helpdesk, viewpoints, opinions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MrBrown.com</a:t>
                      </a:r>
                      <a:br>
                        <a:rPr lang="en-US" sz="1800" dirty="0">
                          <a:solidFill>
                            <a:schemeClr val="bg1"/>
                          </a:solidFill>
                          <a:effectLst/>
                          <a:latin typeface="inherit"/>
                        </a:rPr>
                      </a:br>
                      <a:r>
                        <a:rPr lang="en-US" sz="1800" dirty="0">
                          <a:solidFill>
                            <a:schemeClr val="bg1"/>
                          </a:solidFill>
                          <a:effectLst/>
                          <a:latin typeface="inherit"/>
                        </a:rPr>
                        <a:t>Xiaxue.com</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2141191287"/>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Portals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Aggregating news, communication tools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News studies, sponsored pages, ads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Asiaone.com, Yahoo!</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3719424355"/>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Social News Sites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Peer-ranked news stories</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News stories, popular blog content</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fontAlgn="base"/>
                      <a:r>
                        <a:rPr lang="en-US" sz="1800" dirty="0">
                          <a:solidFill>
                            <a:schemeClr val="bg1"/>
                          </a:solidFill>
                          <a:effectLst/>
                          <a:latin typeface="inherit"/>
                        </a:rPr>
                        <a:t>Digg.com</a:t>
                      </a:r>
                    </a:p>
                  </a:txBody>
                  <a:tcPr marL="66032" marR="66032" marT="67866" marB="67866">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894628600"/>
                  </a:ext>
                </a:extLst>
              </a:tr>
            </a:tbl>
          </a:graphicData>
        </a:graphic>
      </p:graphicFrame>
    </p:spTree>
    <p:extLst>
      <p:ext uri="{BB962C8B-B14F-4D97-AF65-F5344CB8AC3E}">
        <p14:creationId xmlns:p14="http://schemas.microsoft.com/office/powerpoint/2010/main" val="4846585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855657" y="1481428"/>
            <a:ext cx="10178103" cy="5195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Allow the creation and exchange of user-generated content</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Educating one another about products, brands, services, people and other topics of interest</a:t>
            </a:r>
          </a:p>
          <a:p>
            <a:pPr lvl="1" defTabSz="457200" eaLnBrk="1" fontAlgn="auto" hangingPunct="1">
              <a:spcBef>
                <a:spcPct val="20000"/>
              </a:spcBef>
              <a:spcAft>
                <a:spcPts val="800"/>
              </a:spcAft>
              <a:buClrTx/>
              <a:buFont typeface="Arial"/>
              <a:buChar char="–"/>
            </a:pPr>
            <a:r>
              <a:rPr lang="en-US" sz="2000" b="1" dirty="0">
                <a:solidFill>
                  <a:srgbClr val="4472C4"/>
                </a:solidFill>
                <a:latin typeface="Calibri"/>
                <a:cs typeface="+mn-cs"/>
              </a:rPr>
              <a:t>Social networking sites</a:t>
            </a:r>
            <a:r>
              <a:rPr lang="en-US" sz="2000" dirty="0">
                <a:solidFill>
                  <a:srgbClr val="4472C4"/>
                </a:solidFill>
                <a:latin typeface="Calibri"/>
                <a:cs typeface="+mn-cs"/>
              </a:rPr>
              <a:t>: Platforms for networks or social relations </a:t>
            </a:r>
          </a:p>
          <a:p>
            <a:pPr lvl="2" defTabSz="457200" eaLnBrk="1" fontAlgn="auto" hangingPunct="1">
              <a:spcBef>
                <a:spcPct val="20000"/>
              </a:spcBef>
              <a:spcAft>
                <a:spcPts val="800"/>
              </a:spcAft>
              <a:buClrTx/>
              <a:buFont typeface="Arial"/>
              <a:buChar char="•"/>
            </a:pPr>
            <a:r>
              <a:rPr lang="en-US" sz="1800" dirty="0">
                <a:solidFill>
                  <a:srgbClr val="4472C4"/>
                </a:solidFill>
                <a:latin typeface="Calibri"/>
                <a:cs typeface="+mn-cs"/>
              </a:rPr>
              <a:t>Allow sharing interests, activities, backgrounds, or real-life connections</a:t>
            </a:r>
          </a:p>
          <a:p>
            <a:pPr defTabSz="457200" eaLnBrk="1" fontAlgn="auto" hangingPunct="1">
              <a:spcBef>
                <a:spcPct val="20000"/>
              </a:spcBef>
              <a:spcAft>
                <a:spcPts val="800"/>
              </a:spcAft>
              <a:buClrTx/>
            </a:pPr>
            <a:r>
              <a:rPr lang="en-US" altLang="en-US" sz="2200" b="1" dirty="0">
                <a:solidFill>
                  <a:srgbClr val="4472C4"/>
                </a:solidFill>
                <a:latin typeface="Calibri"/>
                <a:cs typeface="+mn-cs"/>
              </a:rPr>
              <a:t>Motivations for Using Social Media (reasons)</a:t>
            </a:r>
          </a:p>
          <a:p>
            <a:pPr lvl="2" defTabSz="457200" eaLnBrk="1" fontAlgn="auto" hangingPunct="1">
              <a:spcBef>
                <a:spcPct val="20000"/>
              </a:spcBef>
              <a:spcAft>
                <a:spcPts val="800"/>
              </a:spcAft>
              <a:buClrTx/>
              <a:buFont typeface="Arial"/>
              <a:buChar char="•"/>
            </a:pPr>
            <a:r>
              <a:rPr lang="en-US" sz="1800" dirty="0">
                <a:latin typeface="Calibri"/>
                <a:cs typeface="+mn-cs"/>
              </a:rPr>
              <a:t>To share ideas, activities, and events</a:t>
            </a:r>
          </a:p>
          <a:p>
            <a:pPr lvl="2" defTabSz="457200" eaLnBrk="1" fontAlgn="auto" hangingPunct="1">
              <a:spcBef>
                <a:spcPct val="20000"/>
              </a:spcBef>
              <a:spcAft>
                <a:spcPts val="800"/>
              </a:spcAft>
              <a:buClrTx/>
              <a:buFont typeface="Arial"/>
              <a:buChar char="•"/>
            </a:pPr>
            <a:r>
              <a:rPr lang="en-US" sz="1800" dirty="0">
                <a:latin typeface="Calibri"/>
                <a:cs typeface="+mn-cs"/>
              </a:rPr>
              <a:t>Community involvement</a:t>
            </a:r>
          </a:p>
          <a:p>
            <a:pPr lvl="2" defTabSz="457200" eaLnBrk="1" fontAlgn="auto" hangingPunct="1">
              <a:spcBef>
                <a:spcPct val="20000"/>
              </a:spcBef>
              <a:spcAft>
                <a:spcPts val="800"/>
              </a:spcAft>
              <a:buClrTx/>
              <a:buFont typeface="Arial"/>
              <a:buChar char="•"/>
            </a:pPr>
            <a:r>
              <a:rPr lang="en-US" sz="1800" dirty="0">
                <a:latin typeface="Calibri"/>
                <a:cs typeface="+mn-cs"/>
              </a:rPr>
              <a:t>To gain information</a:t>
            </a:r>
          </a:p>
          <a:p>
            <a:pPr lvl="2" defTabSz="457200" eaLnBrk="1" fontAlgn="auto" hangingPunct="1">
              <a:spcBef>
                <a:spcPct val="20000"/>
              </a:spcBef>
              <a:spcAft>
                <a:spcPts val="800"/>
              </a:spcAft>
              <a:buClrTx/>
              <a:buFont typeface="Arial"/>
              <a:buChar char="•"/>
            </a:pPr>
            <a:r>
              <a:rPr lang="en-US" sz="1800" dirty="0">
                <a:latin typeface="Calibri"/>
                <a:cs typeface="+mn-cs"/>
              </a:rPr>
              <a:t>Entertainment</a:t>
            </a:r>
          </a:p>
          <a:p>
            <a:pPr lvl="2" defTabSz="457200" eaLnBrk="1" fontAlgn="auto" hangingPunct="1">
              <a:spcBef>
                <a:spcPct val="20000"/>
              </a:spcBef>
              <a:spcAft>
                <a:spcPts val="800"/>
              </a:spcAft>
              <a:buClrTx/>
              <a:buFont typeface="Arial"/>
              <a:buChar char="•"/>
            </a:pPr>
            <a:r>
              <a:rPr lang="en-US" sz="1800" dirty="0">
                <a:latin typeface="Calibri"/>
                <a:cs typeface="+mn-cs"/>
              </a:rPr>
              <a:t>Remuneration</a:t>
            </a:r>
          </a:p>
        </p:txBody>
      </p:sp>
    </p:spTree>
    <p:extLst>
      <p:ext uri="{BB962C8B-B14F-4D97-AF65-F5344CB8AC3E}">
        <p14:creationId xmlns:p14="http://schemas.microsoft.com/office/powerpoint/2010/main" val="33612118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FED8A23-D83B-4200-98F8-870C680A6B01}"/>
              </a:ext>
            </a:extLst>
          </p:cNvPr>
          <p:cNvSpPr/>
          <p:nvPr/>
        </p:nvSpPr>
        <p:spPr>
          <a:xfrm>
            <a:off x="3638919" y="125753"/>
            <a:ext cx="4742004" cy="646331"/>
          </a:xfrm>
          <a:prstGeom prst="rect">
            <a:avLst/>
          </a:prstGeom>
        </p:spPr>
        <p:txBody>
          <a:bodyPr wrap="none">
            <a:spAutoFit/>
          </a:bodyPr>
          <a:lstStyle/>
          <a:p>
            <a:pPr lvl="0"/>
            <a:r>
              <a:rPr lang="en-US" altLang="en-US" sz="3600" b="1" kern="0" dirty="0">
                <a:solidFill>
                  <a:srgbClr val="00B0F0"/>
                </a:solidFill>
                <a:ea typeface="+mj-ea"/>
                <a:cs typeface="+mj-cs"/>
              </a:rPr>
              <a:t>Social Media Landscape</a:t>
            </a:r>
            <a:endParaRPr kumimoji="0" lang="en-US" sz="1800" b="1" i="0" u="none" strike="noStrike" kern="0" cap="none" spc="0" normalizeH="0" baseline="0" noProof="0" dirty="0">
              <a:ln>
                <a:noFill/>
              </a:ln>
              <a:solidFill>
                <a:srgbClr val="00B0F0"/>
              </a:solidFill>
              <a:effectLst/>
              <a:uLnTx/>
              <a:uFillTx/>
            </a:endParaRPr>
          </a:p>
        </p:txBody>
      </p:sp>
      <p:pic>
        <p:nvPicPr>
          <p:cNvPr id="6" name="Picture 5">
            <a:extLst>
              <a:ext uri="{FF2B5EF4-FFF2-40B4-BE49-F238E27FC236}">
                <a16:creationId xmlns:a16="http://schemas.microsoft.com/office/drawing/2014/main" id="{26E9C534-46DD-4F3C-A3F4-9AF8D807FF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6619" y="1397785"/>
            <a:ext cx="5255207" cy="5334462"/>
          </a:xfrm>
          <a:prstGeom prst="rect">
            <a:avLst/>
          </a:prstGeom>
        </p:spPr>
      </p:pic>
      <p:sp>
        <p:nvSpPr>
          <p:cNvPr id="16" name="TextBox 15">
            <a:extLst>
              <a:ext uri="{FF2B5EF4-FFF2-40B4-BE49-F238E27FC236}">
                <a16:creationId xmlns:a16="http://schemas.microsoft.com/office/drawing/2014/main" id="{EAA8E6E5-8702-438E-87FB-46E990F2C4A8}"/>
              </a:ext>
            </a:extLst>
          </p:cNvPr>
          <p:cNvSpPr txBox="1"/>
          <p:nvPr/>
        </p:nvSpPr>
        <p:spPr>
          <a:xfrm>
            <a:off x="5811826" y="3792974"/>
            <a:ext cx="2569097"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We all love sharing </a:t>
            </a:r>
          </a:p>
        </p:txBody>
      </p:sp>
    </p:spTree>
    <p:extLst>
      <p:ext uri="{BB962C8B-B14F-4D97-AF65-F5344CB8AC3E}">
        <p14:creationId xmlns:p14="http://schemas.microsoft.com/office/powerpoint/2010/main" val="11955830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263989" y="1413436"/>
            <a:ext cx="8247656" cy="4724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Marketers’ Reasons for Using Social Media</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Driving traffic to one’s site</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Communicating with customers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Gaining brand exposure</a:t>
            </a:r>
          </a:p>
          <a:p>
            <a:pPr lvl="2" defTabSz="457200" eaLnBrk="1" fontAlgn="auto" hangingPunct="1">
              <a:spcBef>
                <a:spcPct val="20000"/>
              </a:spcBef>
              <a:spcAft>
                <a:spcPts val="800"/>
              </a:spcAft>
              <a:buClrTx/>
              <a:buFont typeface="Arial"/>
              <a:buChar char="•"/>
            </a:pPr>
            <a:endParaRPr lang="en-US" sz="1800" dirty="0">
              <a:solidFill>
                <a:srgbClr val="4472C4"/>
              </a:solidFill>
              <a:latin typeface="Calibri"/>
              <a:cs typeface="+mn-cs"/>
            </a:endParaRPr>
          </a:p>
        </p:txBody>
      </p:sp>
      <p:pic>
        <p:nvPicPr>
          <p:cNvPr id="3" name="Picture 2">
            <a:extLst>
              <a:ext uri="{FF2B5EF4-FFF2-40B4-BE49-F238E27FC236}">
                <a16:creationId xmlns:a16="http://schemas.microsoft.com/office/drawing/2014/main" id="{708E0257-1906-40A1-82DD-98055EBB5C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83681" y="2538248"/>
            <a:ext cx="5485359" cy="4178599"/>
          </a:xfrm>
          <a:prstGeom prst="rect">
            <a:avLst/>
          </a:prstGeom>
        </p:spPr>
      </p:pic>
    </p:spTree>
    <p:extLst>
      <p:ext uri="{BB962C8B-B14F-4D97-AF65-F5344CB8AC3E}">
        <p14:creationId xmlns:p14="http://schemas.microsoft.com/office/powerpoint/2010/main" val="6827428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263989" y="1413436"/>
            <a:ext cx="8247656" cy="4724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Facebook</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Largest of all social networks (1.4 billion users)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Allows advertising that targets subsets of Facebook users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Based on demographic and geographic data and interests and activities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Used to: </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Create and push content</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Help manage reputation</a:t>
            </a:r>
          </a:p>
          <a:p>
            <a:pPr lvl="2" defTabSz="457200" eaLnBrk="1" fontAlgn="auto" hangingPunct="1">
              <a:spcBef>
                <a:spcPct val="20000"/>
              </a:spcBef>
              <a:spcAft>
                <a:spcPts val="800"/>
              </a:spcAft>
              <a:buClrTx/>
              <a:buFont typeface="Arial"/>
              <a:buChar char="•"/>
            </a:pPr>
            <a:endParaRPr lang="en-US" sz="1800" dirty="0">
              <a:solidFill>
                <a:srgbClr val="4472C4"/>
              </a:solidFill>
              <a:latin typeface="Calibri"/>
              <a:cs typeface="+mn-cs"/>
            </a:endParaRPr>
          </a:p>
        </p:txBody>
      </p:sp>
    </p:spTree>
    <p:extLst>
      <p:ext uri="{BB962C8B-B14F-4D97-AF65-F5344CB8AC3E}">
        <p14:creationId xmlns:p14="http://schemas.microsoft.com/office/powerpoint/2010/main" val="36570253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132681" y="1344243"/>
            <a:ext cx="9379672"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Twitter</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Enables users to send and receive text-based messages up to 140 characters </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Benefits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Best channel for direct communication with customers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Easy and cost-effective way to gain brand exposure</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Good ability to drive traffic directly to a site</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Used to: </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Respond to customer complaints and/or inquiries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Re-tweet important information</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Monitor the market for opportunities or threats</a:t>
            </a:r>
          </a:p>
        </p:txBody>
      </p:sp>
    </p:spTree>
    <p:extLst>
      <p:ext uri="{BB962C8B-B14F-4D97-AF65-F5344CB8AC3E}">
        <p14:creationId xmlns:p14="http://schemas.microsoft.com/office/powerpoint/2010/main" val="34540092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263989" y="1428065"/>
            <a:ext cx="8728423"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Instagram</a:t>
            </a:r>
          </a:p>
          <a:p>
            <a:pPr lvl="2" defTabSz="457200" eaLnBrk="1" fontAlgn="auto" hangingPunct="1">
              <a:spcBef>
                <a:spcPct val="20000"/>
              </a:spcBef>
              <a:spcAft>
                <a:spcPts val="800"/>
              </a:spcAft>
              <a:buClrTx/>
              <a:buFont typeface="Arial"/>
              <a:buChar char="•"/>
            </a:pPr>
            <a:r>
              <a:rPr lang="en-CA" sz="2000" dirty="0">
                <a:solidFill>
                  <a:srgbClr val="4472C4"/>
                </a:solidFill>
                <a:latin typeface="Calibri"/>
                <a:cs typeface="+mn-cs"/>
              </a:rPr>
              <a:t>Fastest-growing social network</a:t>
            </a:r>
          </a:p>
          <a:p>
            <a:pPr lvl="2" defTabSz="457200" eaLnBrk="1" fontAlgn="auto" hangingPunct="1">
              <a:spcBef>
                <a:spcPct val="20000"/>
              </a:spcBef>
              <a:spcAft>
                <a:spcPts val="800"/>
              </a:spcAft>
              <a:buClrTx/>
              <a:buFont typeface="Arial"/>
              <a:buChar char="•"/>
            </a:pPr>
            <a:r>
              <a:rPr lang="en-CA" sz="2000" dirty="0">
                <a:solidFill>
                  <a:srgbClr val="4472C4"/>
                </a:solidFill>
                <a:latin typeface="Calibri"/>
                <a:cs typeface="+mn-cs"/>
              </a:rPr>
              <a:t>Allows users to:</a:t>
            </a:r>
          </a:p>
          <a:p>
            <a:pPr lvl="3" defTabSz="457200" eaLnBrk="1" fontAlgn="auto" hangingPunct="1">
              <a:spcBef>
                <a:spcPct val="20000"/>
              </a:spcBef>
              <a:spcAft>
                <a:spcPts val="800"/>
              </a:spcAft>
              <a:buClrTx/>
              <a:buFont typeface="Arial"/>
              <a:buChar char="–"/>
            </a:pPr>
            <a:r>
              <a:rPr lang="en-CA" sz="2000" dirty="0">
                <a:solidFill>
                  <a:srgbClr val="4472C4"/>
                </a:solidFill>
                <a:latin typeface="Calibri"/>
                <a:cs typeface="+mn-cs"/>
              </a:rPr>
              <a:t>Post and edit pictures</a:t>
            </a:r>
          </a:p>
          <a:p>
            <a:pPr lvl="3" defTabSz="457200" eaLnBrk="1" fontAlgn="auto" hangingPunct="1">
              <a:spcBef>
                <a:spcPct val="20000"/>
              </a:spcBef>
              <a:spcAft>
                <a:spcPts val="800"/>
              </a:spcAft>
              <a:buClrTx/>
              <a:buFont typeface="Arial"/>
              <a:buChar char="–"/>
            </a:pPr>
            <a:r>
              <a:rPr lang="en-CA" sz="2000" dirty="0">
                <a:solidFill>
                  <a:srgbClr val="4472C4"/>
                </a:solidFill>
                <a:latin typeface="Calibri"/>
                <a:cs typeface="+mn-cs"/>
              </a:rPr>
              <a:t>Share them on a variety of social networks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Visual content allows companies to post pictures or video news, events, new product introductions, and other company- or brand-related activities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Many marketers feel that Instagram is the most engaging of all social networks</a:t>
            </a:r>
          </a:p>
        </p:txBody>
      </p:sp>
    </p:spTree>
    <p:extLst>
      <p:ext uri="{BB962C8B-B14F-4D97-AF65-F5344CB8AC3E}">
        <p14:creationId xmlns:p14="http://schemas.microsoft.com/office/powerpoint/2010/main" val="2067682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263989" y="1428065"/>
            <a:ext cx="8728423"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Snapchat</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Originally developed as an app that had disappearing pictures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Now, a mix of private messaging and public content, including:</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Brand networks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Publications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Live events </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Fast growth of the app among millennials has made Snapchat attractive to advertisers</a:t>
            </a:r>
          </a:p>
        </p:txBody>
      </p:sp>
    </p:spTree>
    <p:extLst>
      <p:ext uri="{BB962C8B-B14F-4D97-AF65-F5344CB8AC3E}">
        <p14:creationId xmlns:p14="http://schemas.microsoft.com/office/powerpoint/2010/main" val="13040251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263989" y="1428065"/>
            <a:ext cx="8728423"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Pinterest</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Pinboard-style photo-sharing site</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Allows users to create and manage theme-based image collections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Most attractive to females (71% of users)</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LinkedIn</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Social network for business professionals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Over 400 million members (128 million in US)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Marketers target a professional audience</a:t>
            </a:r>
          </a:p>
        </p:txBody>
      </p:sp>
    </p:spTree>
    <p:extLst>
      <p:ext uri="{BB962C8B-B14F-4D97-AF65-F5344CB8AC3E}">
        <p14:creationId xmlns:p14="http://schemas.microsoft.com/office/powerpoint/2010/main" val="586194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367684" y="1344243"/>
            <a:ext cx="9124349"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YouTube</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Hosts content for information and entertainment</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Users can upload and share their own videos and those placed by others</a:t>
            </a:r>
          </a:p>
          <a:p>
            <a:pPr lvl="2" defTabSz="457200" eaLnBrk="1" fontAlgn="auto" hangingPunct="1">
              <a:spcBef>
                <a:spcPct val="20000"/>
              </a:spcBef>
              <a:spcAft>
                <a:spcPts val="800"/>
              </a:spcAft>
              <a:buClrTx/>
              <a:buFont typeface="Arial"/>
              <a:buChar char="•"/>
            </a:pPr>
            <a:r>
              <a:rPr lang="en-CA" sz="2000" dirty="0">
                <a:solidFill>
                  <a:srgbClr val="4472C4"/>
                </a:solidFill>
                <a:latin typeface="Calibri"/>
                <a:cs typeface="+mn-cs"/>
              </a:rPr>
              <a:t>Used as an advertising medium or search platform by marketers</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Additional Social Media</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Periscope</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New but quickly growing live streaming app</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Gives users 24 hours to watch a live stream of an event</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Encourages engagement by having viewers use “likes”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Brands using Periscope in a variety of ways</a:t>
            </a:r>
          </a:p>
        </p:txBody>
      </p:sp>
    </p:spTree>
    <p:extLst>
      <p:ext uri="{BB962C8B-B14F-4D97-AF65-F5344CB8AC3E}">
        <p14:creationId xmlns:p14="http://schemas.microsoft.com/office/powerpoint/2010/main" val="18713123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367684" y="1344243"/>
            <a:ext cx="9124349"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Podcasting</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Uses the Internet to distribute audio/video files</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Really Simple Syndication (RSS)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Specification that uses XML to organize and format web-based content in a standard way</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Blog</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Web-based publication consisting primarily of periodic articles</a:t>
            </a:r>
            <a:endParaRPr lang="en-CA" sz="2000" dirty="0">
              <a:solidFill>
                <a:srgbClr val="4472C4"/>
              </a:solidFill>
              <a:latin typeface="Calibri"/>
              <a:cs typeface="+mn-cs"/>
            </a:endParaRP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Presented in reverse chronological order</a:t>
            </a:r>
          </a:p>
        </p:txBody>
      </p:sp>
    </p:spTree>
    <p:extLst>
      <p:ext uri="{BB962C8B-B14F-4D97-AF65-F5344CB8AC3E}">
        <p14:creationId xmlns:p14="http://schemas.microsoft.com/office/powerpoint/2010/main" val="18942429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367684" y="1344243"/>
            <a:ext cx="9124349"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400" b="1" dirty="0">
                <a:solidFill>
                  <a:srgbClr val="4472C4"/>
                </a:solidFill>
                <a:latin typeface="Calibri"/>
                <a:cs typeface="+mn-cs"/>
              </a:rPr>
              <a:t>IMC Using Social and Other Media—Web 2.0</a:t>
            </a:r>
          </a:p>
          <a:p>
            <a:pPr lvl="1" defTabSz="457200" eaLnBrk="1" fontAlgn="auto" hangingPunct="1">
              <a:spcBef>
                <a:spcPct val="20000"/>
              </a:spcBef>
              <a:spcAft>
                <a:spcPts val="800"/>
              </a:spcAft>
              <a:buClrTx/>
              <a:buFont typeface="Arial"/>
              <a:buChar char="–"/>
            </a:pPr>
            <a:r>
              <a:rPr lang="en-US" sz="2400" b="1" dirty="0">
                <a:solidFill>
                  <a:srgbClr val="4472C4"/>
                </a:solidFill>
                <a:latin typeface="Calibri"/>
                <a:cs typeface="+mn-cs"/>
              </a:rPr>
              <a:t>Other 2.0 Media Forms</a:t>
            </a:r>
          </a:p>
          <a:p>
            <a:pPr lvl="2" defTabSz="457200" eaLnBrk="1" fontAlgn="auto" hangingPunct="1">
              <a:spcBef>
                <a:spcPct val="20000"/>
              </a:spcBef>
              <a:spcAft>
                <a:spcPts val="800"/>
              </a:spcAft>
              <a:buClrTx/>
              <a:buFont typeface="Arial"/>
              <a:buChar char="•"/>
            </a:pPr>
            <a:r>
              <a:rPr lang="en-US" sz="2000" b="1" dirty="0">
                <a:solidFill>
                  <a:srgbClr val="4472C4"/>
                </a:solidFill>
                <a:latin typeface="Calibri"/>
                <a:cs typeface="+mn-cs"/>
              </a:rPr>
              <a:t>Virtual and augmented reality</a:t>
            </a:r>
          </a:p>
          <a:p>
            <a:pPr lvl="2" defTabSz="457200" eaLnBrk="1" fontAlgn="auto" hangingPunct="1">
              <a:spcBef>
                <a:spcPct val="20000"/>
              </a:spcBef>
              <a:spcAft>
                <a:spcPts val="800"/>
              </a:spcAft>
              <a:buClrTx/>
              <a:buFont typeface="Arial"/>
              <a:buChar char="•"/>
            </a:pPr>
            <a:r>
              <a:rPr lang="en-US" sz="2000" b="1" dirty="0">
                <a:solidFill>
                  <a:srgbClr val="4472C4"/>
                </a:solidFill>
                <a:latin typeface="Calibri"/>
                <a:cs typeface="+mn-cs"/>
              </a:rPr>
              <a:t>QR codes</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Barcodes used in print ads</a:t>
            </a:r>
          </a:p>
          <a:p>
            <a:pPr lvl="2" defTabSz="457200" eaLnBrk="1" fontAlgn="auto" hangingPunct="1">
              <a:spcBef>
                <a:spcPct val="20000"/>
              </a:spcBef>
              <a:spcAft>
                <a:spcPts val="800"/>
              </a:spcAft>
              <a:buClrTx/>
              <a:buFont typeface="Arial"/>
              <a:buChar char="•"/>
            </a:pPr>
            <a:r>
              <a:rPr lang="en-CA" sz="2000" b="1" dirty="0">
                <a:solidFill>
                  <a:srgbClr val="4472C4"/>
                </a:solidFill>
                <a:latin typeface="Calibri"/>
                <a:cs typeface="+mn-cs"/>
              </a:rPr>
              <a:t>Near field communication (NFC) </a:t>
            </a:r>
          </a:p>
          <a:p>
            <a:pPr lvl="3" defTabSz="457200" eaLnBrk="1" fontAlgn="auto" hangingPunct="1">
              <a:spcBef>
                <a:spcPct val="20000"/>
              </a:spcBef>
              <a:spcAft>
                <a:spcPts val="800"/>
              </a:spcAft>
              <a:buClrTx/>
              <a:buFont typeface="Arial"/>
              <a:buChar char="–"/>
            </a:pPr>
            <a:r>
              <a:rPr lang="en-CA" sz="2000" dirty="0">
                <a:solidFill>
                  <a:srgbClr val="4472C4"/>
                </a:solidFill>
                <a:latin typeface="Calibri"/>
                <a:cs typeface="+mn-cs"/>
              </a:rPr>
              <a:t>Delivers content through an embedded chip that allows wireless communications just by touching the material</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NFC tag performs same function as a QR code but with much less effort.</a:t>
            </a:r>
          </a:p>
          <a:p>
            <a:pPr lvl="3"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May replace QR codes</a:t>
            </a:r>
          </a:p>
        </p:txBody>
      </p:sp>
    </p:spTree>
    <p:extLst>
      <p:ext uri="{BB962C8B-B14F-4D97-AF65-F5344CB8AC3E}">
        <p14:creationId xmlns:p14="http://schemas.microsoft.com/office/powerpoint/2010/main" val="38687640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650885" y="1359071"/>
            <a:ext cx="9124349"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800" b="1" dirty="0">
                <a:solidFill>
                  <a:srgbClr val="4472C4"/>
                </a:solidFill>
                <a:latin typeface="Calibri"/>
                <a:cs typeface="+mn-cs"/>
              </a:rPr>
              <a:t>Sales Promotion on the Internet</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Websites</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Social media</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Other forms of digital media</a:t>
            </a:r>
          </a:p>
          <a:p>
            <a:pPr marL="57150" indent="0" defTabSz="457200" eaLnBrk="1" fontAlgn="auto" hangingPunct="1">
              <a:spcBef>
                <a:spcPct val="20000"/>
              </a:spcBef>
              <a:spcAft>
                <a:spcPts val="800"/>
              </a:spcAft>
              <a:buClrTx/>
              <a:buNone/>
            </a:pPr>
            <a:endParaRPr lang="en-US" sz="2600" dirty="0">
              <a:latin typeface="Calibri"/>
              <a:cs typeface="+mn-cs"/>
            </a:endParaRPr>
          </a:p>
          <a:p>
            <a:pPr marL="57150" indent="0" defTabSz="457200" eaLnBrk="1" fontAlgn="auto" hangingPunct="1">
              <a:spcBef>
                <a:spcPct val="20000"/>
              </a:spcBef>
              <a:spcAft>
                <a:spcPts val="800"/>
              </a:spcAft>
              <a:buClrTx/>
              <a:buNone/>
            </a:pPr>
            <a:r>
              <a:rPr lang="en-US" sz="2600" dirty="0">
                <a:latin typeface="Calibri"/>
                <a:cs typeface="+mn-cs"/>
              </a:rPr>
              <a:t>Internet is a very effective medium for disseminating sales promotions. </a:t>
            </a:r>
          </a:p>
          <a:p>
            <a:pPr marL="57150" indent="0" defTabSz="457200" eaLnBrk="1" fontAlgn="auto" hangingPunct="1">
              <a:spcBef>
                <a:spcPct val="20000"/>
              </a:spcBef>
              <a:spcAft>
                <a:spcPts val="800"/>
              </a:spcAft>
              <a:buClrTx/>
              <a:buNone/>
            </a:pPr>
            <a:r>
              <a:rPr lang="en-US" sz="2600" dirty="0">
                <a:latin typeface="Calibri"/>
                <a:cs typeface="+mn-cs"/>
              </a:rPr>
              <a:t>Numerous companies tie in sales promotions to their websites and/or through other forms of digital and social media.</a:t>
            </a:r>
          </a:p>
          <a:p>
            <a:pPr lvl="3" defTabSz="457200" eaLnBrk="1" fontAlgn="auto" hangingPunct="1">
              <a:spcBef>
                <a:spcPct val="20000"/>
              </a:spcBef>
              <a:spcAft>
                <a:spcPts val="800"/>
              </a:spcAft>
              <a:buClrTx/>
              <a:buFont typeface="Arial"/>
              <a:buChar char="–"/>
            </a:pPr>
            <a:endParaRPr lang="en-US" sz="2000" dirty="0">
              <a:solidFill>
                <a:srgbClr val="4472C4"/>
              </a:solidFill>
              <a:latin typeface="Calibri"/>
              <a:cs typeface="+mn-cs"/>
            </a:endParaRPr>
          </a:p>
        </p:txBody>
      </p:sp>
      <p:pic>
        <p:nvPicPr>
          <p:cNvPr id="3" name="Picture 2">
            <a:extLst>
              <a:ext uri="{FF2B5EF4-FFF2-40B4-BE49-F238E27FC236}">
                <a16:creationId xmlns:a16="http://schemas.microsoft.com/office/drawing/2014/main" id="{09CB6329-F634-4751-99CA-2CD1C6DFC2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94623" y="1359071"/>
            <a:ext cx="4750565" cy="2922582"/>
          </a:xfrm>
          <a:prstGeom prst="rect">
            <a:avLst/>
          </a:prstGeom>
        </p:spPr>
      </p:pic>
    </p:spTree>
    <p:extLst>
      <p:ext uri="{BB962C8B-B14F-4D97-AF65-F5344CB8AC3E}">
        <p14:creationId xmlns:p14="http://schemas.microsoft.com/office/powerpoint/2010/main" val="18095385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367684" y="1344243"/>
            <a:ext cx="9124349"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800" b="1" dirty="0">
                <a:solidFill>
                  <a:srgbClr val="4472C4"/>
                </a:solidFill>
                <a:latin typeface="Calibri"/>
                <a:cs typeface="+mn-cs"/>
              </a:rPr>
              <a:t>Personal Selling on the Internet</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Disadvantage</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Companies are reducing staff to build a strong online presence</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Advantages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Websites enhance and support the selling effort</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Website visitors become part of a prospect database</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Enables companies to serve and qualify prospects more cost-effectively</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Stimulates trial</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Improves one-on-one relationships between customers and sellers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Increases opportunity for cross-selling and customer retention</a:t>
            </a:r>
          </a:p>
          <a:p>
            <a:pPr lvl="3" defTabSz="457200" eaLnBrk="1" fontAlgn="auto" hangingPunct="1">
              <a:spcBef>
                <a:spcPct val="20000"/>
              </a:spcBef>
              <a:spcAft>
                <a:spcPts val="800"/>
              </a:spcAft>
              <a:buClrTx/>
              <a:buFont typeface="Arial"/>
              <a:buChar char="–"/>
            </a:pPr>
            <a:endParaRPr lang="en-US" sz="2000" dirty="0">
              <a:solidFill>
                <a:srgbClr val="4472C4"/>
              </a:solidFill>
              <a:latin typeface="Calibri"/>
              <a:cs typeface="+mn-cs"/>
            </a:endParaRPr>
          </a:p>
        </p:txBody>
      </p:sp>
    </p:spTree>
    <p:extLst>
      <p:ext uri="{BB962C8B-B14F-4D97-AF65-F5344CB8AC3E}">
        <p14:creationId xmlns:p14="http://schemas.microsoft.com/office/powerpoint/2010/main" val="12933613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571760" y="1332758"/>
            <a:ext cx="10563600"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sz="2800" b="1" dirty="0">
                <a:solidFill>
                  <a:srgbClr val="4472C4"/>
                </a:solidFill>
                <a:latin typeface="Calibri"/>
                <a:cs typeface="+mn-cs"/>
              </a:rPr>
              <a:t>Personal Selling on the Internet</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A major disadvantage is the high-cost and poor-reach of personal selling. This allows the companies to reduce new hires and even cut back on their existing sales forces. </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On the positive side, websites have been used quite effectively to enhance and support the selling effort. markets. Visitors to websites can gain volumes of information about a company’s products and services.</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Potential customers can learn about the company’s offerings, and the selling organization can serve and qualify prospects more cost-effectively.</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The web can also be used to stimulate trial. Companies have used the Internet to improve their one-on-one relationships with customers.</a:t>
            </a:r>
          </a:p>
          <a:p>
            <a:pPr lvl="1"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By providing more information in a more timely and efficient manner, a company enables customers to learn more about what it has to offer. This increases the opportunity for cross-selling and customer retention. </a:t>
            </a:r>
          </a:p>
          <a:p>
            <a:pPr lvl="1" defTabSz="457200" eaLnBrk="1" fontAlgn="auto" hangingPunct="1">
              <a:spcBef>
                <a:spcPct val="20000"/>
              </a:spcBef>
              <a:spcAft>
                <a:spcPts val="800"/>
              </a:spcAft>
              <a:buClrTx/>
              <a:buFont typeface="Arial"/>
              <a:buChar char="–"/>
            </a:pPr>
            <a:endParaRPr lang="en-US" sz="2000" dirty="0">
              <a:solidFill>
                <a:srgbClr val="4472C4"/>
              </a:solidFill>
              <a:latin typeface="Calibri"/>
              <a:cs typeface="+mn-cs"/>
            </a:endParaRPr>
          </a:p>
        </p:txBody>
      </p:sp>
    </p:spTree>
    <p:extLst>
      <p:ext uri="{BB962C8B-B14F-4D97-AF65-F5344CB8AC3E}">
        <p14:creationId xmlns:p14="http://schemas.microsoft.com/office/powerpoint/2010/main" val="5982751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78358" y="38944"/>
            <a:ext cx="9773060" cy="584775"/>
          </a:xfrm>
          <a:prstGeom prst="rect">
            <a:avLst/>
          </a:prstGeom>
        </p:spPr>
        <p:txBody>
          <a:bodyPr wrap="none">
            <a:spAutoFit/>
          </a:bodyPr>
          <a:lstStyle/>
          <a:p>
            <a:r>
              <a:rPr lang="en-US" sz="3200" b="1" dirty="0">
                <a:solidFill>
                  <a:srgbClr val="00B0F0"/>
                </a:solidFill>
              </a:rPr>
              <a:t>The Internet and Integrated Marketing Communications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558190" y="1255924"/>
            <a:ext cx="10030020"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eaLnBrk="1" fontAlgn="auto" hangingPunct="1">
              <a:spcBef>
                <a:spcPct val="20000"/>
              </a:spcBef>
              <a:spcAft>
                <a:spcPts val="800"/>
              </a:spcAft>
              <a:buClrTx/>
              <a:buNone/>
            </a:pPr>
            <a:r>
              <a:rPr lang="en-US" altLang="en-US" sz="2800" b="1" dirty="0">
                <a:solidFill>
                  <a:srgbClr val="4472C4"/>
                </a:solidFill>
                <a:latin typeface="Calibri"/>
                <a:cs typeface="+mn-cs"/>
              </a:rPr>
              <a:t>Public Relations and Direct Marketing on the Internet</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Websites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Provide information about a company, its philanthropic activities, and annual reports </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Internet based direct-marketing tools</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E-mails and infomercials</a:t>
            </a:r>
          </a:p>
          <a:p>
            <a:pPr lvl="1" defTabSz="457200" eaLnBrk="1" fontAlgn="auto" hangingPunct="1">
              <a:spcBef>
                <a:spcPct val="20000"/>
              </a:spcBef>
              <a:spcAft>
                <a:spcPts val="800"/>
              </a:spcAft>
              <a:buClrTx/>
              <a:buFont typeface="Arial"/>
              <a:buChar char="–"/>
            </a:pPr>
            <a:r>
              <a:rPr lang="en-US" sz="2400" dirty="0">
                <a:solidFill>
                  <a:srgbClr val="4472C4"/>
                </a:solidFill>
                <a:latin typeface="Calibri"/>
                <a:cs typeface="+mn-cs"/>
              </a:rPr>
              <a:t>E-commerce</a:t>
            </a:r>
          </a:p>
          <a:p>
            <a:pPr lvl="2" defTabSz="457200" eaLnBrk="1" fontAlgn="auto" hangingPunct="1">
              <a:spcBef>
                <a:spcPct val="20000"/>
              </a:spcBef>
              <a:spcAft>
                <a:spcPts val="800"/>
              </a:spcAft>
              <a:buClrTx/>
              <a:buFont typeface="Arial"/>
              <a:buChar char="•"/>
            </a:pPr>
            <a:r>
              <a:rPr lang="en-US" sz="2000" dirty="0">
                <a:solidFill>
                  <a:srgbClr val="4472C4"/>
                </a:solidFill>
                <a:latin typeface="Calibri"/>
                <a:cs typeface="+mn-cs"/>
              </a:rPr>
              <a:t>Used in direct marketing</a:t>
            </a:r>
          </a:p>
          <a:p>
            <a:pPr defTabSz="457200" eaLnBrk="1" fontAlgn="auto" hangingPunct="1">
              <a:spcBef>
                <a:spcPct val="20000"/>
              </a:spcBef>
              <a:spcAft>
                <a:spcPts val="800"/>
              </a:spcAft>
              <a:buClrTx/>
              <a:buFont typeface="Arial"/>
              <a:buChar char="•"/>
            </a:pPr>
            <a:r>
              <a:rPr lang="en-US" sz="1800" dirty="0">
                <a:latin typeface="Calibri"/>
                <a:cs typeface="+mn-cs"/>
              </a:rPr>
              <a:t>Many sites devote a portion of their content to public relations activities, including the provision of information about the company, its philanthropic activities, annual reports, and more.</a:t>
            </a:r>
          </a:p>
          <a:p>
            <a:pPr defTabSz="457200" eaLnBrk="1" fontAlgn="auto" hangingPunct="1">
              <a:spcBef>
                <a:spcPct val="20000"/>
              </a:spcBef>
              <a:spcAft>
                <a:spcPts val="800"/>
              </a:spcAft>
              <a:buClrTx/>
              <a:buFont typeface="Arial"/>
              <a:buChar char="•"/>
            </a:pPr>
            <a:r>
              <a:rPr lang="en-US" sz="1800" dirty="0">
                <a:latin typeface="Calibri"/>
                <a:cs typeface="+mn-cs"/>
              </a:rPr>
              <a:t>Direct-marketing tools have been used for communications objectives and e-commerce. Many direct-marketing tools like direct mail, infomercials, and the like have been adapted to the Internet. E-commerce—selling directly to the consumer via the Internet—has become an industry all its own.</a:t>
            </a:r>
          </a:p>
          <a:p>
            <a:pPr defTabSz="457200" eaLnBrk="1" fontAlgn="auto" hangingPunct="1">
              <a:spcBef>
                <a:spcPct val="20000"/>
              </a:spcBef>
              <a:spcAft>
                <a:spcPts val="800"/>
              </a:spcAft>
              <a:buClrTx/>
              <a:buFont typeface="Arial"/>
              <a:buChar char="•"/>
            </a:pPr>
            <a:endParaRPr lang="en-US" sz="1800" dirty="0">
              <a:solidFill>
                <a:srgbClr val="4472C4"/>
              </a:solidFill>
              <a:latin typeface="Calibri"/>
              <a:cs typeface="+mn-cs"/>
            </a:endParaRPr>
          </a:p>
        </p:txBody>
      </p:sp>
    </p:spTree>
    <p:extLst>
      <p:ext uri="{BB962C8B-B14F-4D97-AF65-F5344CB8AC3E}">
        <p14:creationId xmlns:p14="http://schemas.microsoft.com/office/powerpoint/2010/main" val="8241331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1393330" cy="584775"/>
          </a:xfrm>
          <a:prstGeom prst="rect">
            <a:avLst/>
          </a:prstGeom>
        </p:spPr>
        <p:txBody>
          <a:bodyPr wrap="none">
            <a:spAutoFit/>
          </a:bodyPr>
          <a:lstStyle/>
          <a:p>
            <a:r>
              <a:rPr lang="en-US" sz="3200" b="1" dirty="0">
                <a:solidFill>
                  <a:srgbClr val="00B0F0"/>
                </a:solidFill>
              </a:rPr>
              <a:t>Mobile</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576268" y="5426432"/>
            <a:ext cx="2395794" cy="95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defTabSz="457200" eaLnBrk="1" fontAlgn="auto" hangingPunct="1">
              <a:spcBef>
                <a:spcPct val="20000"/>
              </a:spcBef>
              <a:spcAft>
                <a:spcPts val="800"/>
              </a:spcAft>
              <a:buClrTx/>
              <a:buNone/>
            </a:pPr>
            <a:r>
              <a:rPr lang="en-US" altLang="en-US" sz="1800" b="1" dirty="0">
                <a:solidFill>
                  <a:srgbClr val="852F4A"/>
                </a:solidFill>
                <a:latin typeface="Calibri"/>
                <a:cs typeface="+mn-cs"/>
              </a:rPr>
              <a:t>Digital Ad Spending, by Device, 2013–2019 (in billions)</a:t>
            </a:r>
          </a:p>
        </p:txBody>
      </p:sp>
      <p:pic>
        <p:nvPicPr>
          <p:cNvPr id="3" name="Picture 2">
            <a:extLst>
              <a:ext uri="{FF2B5EF4-FFF2-40B4-BE49-F238E27FC236}">
                <a16:creationId xmlns:a16="http://schemas.microsoft.com/office/drawing/2014/main" id="{1C3A2547-A31E-46B3-BAC4-9334D6D796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6674" y="3845455"/>
            <a:ext cx="3285835" cy="2699356"/>
          </a:xfrm>
          <a:prstGeom prst="rect">
            <a:avLst/>
          </a:prstGeom>
        </p:spPr>
      </p:pic>
      <p:sp>
        <p:nvSpPr>
          <p:cNvPr id="10" name="Content Placeholder 5">
            <a:extLst>
              <a:ext uri="{FF2B5EF4-FFF2-40B4-BE49-F238E27FC236}">
                <a16:creationId xmlns:a16="http://schemas.microsoft.com/office/drawing/2014/main" id="{355D3F94-A6FD-4B3C-B8F0-05D0B311A125}"/>
              </a:ext>
            </a:extLst>
          </p:cNvPr>
          <p:cNvSpPr txBox="1">
            <a:spLocks/>
          </p:cNvSpPr>
          <p:nvPr/>
        </p:nvSpPr>
        <p:spPr>
          <a:xfrm>
            <a:off x="6857630" y="4775993"/>
            <a:ext cx="3466894" cy="1962615"/>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800"/>
              </a:spcAft>
              <a:buClrTx/>
              <a:buSzTx/>
              <a:buFont typeface="Arial"/>
              <a:buNone/>
              <a:tabLst/>
              <a:defRPr/>
            </a:pPr>
            <a:r>
              <a:rPr kumimoji="0" lang="en-US" sz="1600" b="0" i="0" u="none" strike="noStrike" kern="1200" cap="none" spc="0" normalizeH="0" baseline="0" noProof="0" dirty="0">
                <a:ln>
                  <a:noFill/>
                </a:ln>
                <a:solidFill>
                  <a:sysClr val="windowText" lastClr="000000"/>
                </a:solidFill>
                <a:effectLst/>
                <a:uLnTx/>
                <a:uFillTx/>
                <a:latin typeface="Calibri"/>
                <a:ea typeface="+mn-ea"/>
                <a:cs typeface="+mn-cs"/>
              </a:rPr>
              <a:t>Note: Desktop includes spending primarily on desktop-based ads. Mobile includes classifieds, display (banners and other, rich media, and video), e-mail, lead generation, messaging-based advertising and search advertising; ad spending on tablets is included. </a:t>
            </a:r>
          </a:p>
        </p:txBody>
      </p:sp>
      <p:sp>
        <p:nvSpPr>
          <p:cNvPr id="11" name="Content Placeholder 2">
            <a:extLst>
              <a:ext uri="{FF2B5EF4-FFF2-40B4-BE49-F238E27FC236}">
                <a16:creationId xmlns:a16="http://schemas.microsoft.com/office/drawing/2014/main" id="{428A4BE5-4161-4888-A5A7-4C9E84A2925A}"/>
              </a:ext>
            </a:extLst>
          </p:cNvPr>
          <p:cNvSpPr txBox="1">
            <a:spLocks/>
          </p:cNvSpPr>
          <p:nvPr/>
        </p:nvSpPr>
        <p:spPr bwMode="auto">
          <a:xfrm>
            <a:off x="894725" y="1608605"/>
            <a:ext cx="9124349" cy="2059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defTabSz="457200" eaLnBrk="1" fontAlgn="auto" hangingPunct="1">
              <a:spcBef>
                <a:spcPct val="20000"/>
              </a:spcBef>
              <a:spcAft>
                <a:spcPts val="800"/>
              </a:spcAft>
              <a:buClrTx/>
            </a:pPr>
            <a:r>
              <a:rPr lang="en-US" sz="2800" dirty="0">
                <a:solidFill>
                  <a:srgbClr val="4472C4"/>
                </a:solidFill>
                <a:latin typeface="Calibri"/>
                <a:cs typeface="+mn-cs"/>
              </a:rPr>
              <a:t>Has significant impact on companies’ IMC programs</a:t>
            </a:r>
          </a:p>
          <a:p>
            <a:pPr defTabSz="457200" eaLnBrk="1" fontAlgn="auto" hangingPunct="1">
              <a:spcBef>
                <a:spcPct val="20000"/>
              </a:spcBef>
              <a:spcAft>
                <a:spcPts val="800"/>
              </a:spcAft>
              <a:buClrTx/>
            </a:pPr>
            <a:r>
              <a:rPr lang="en-CA" sz="2800" dirty="0">
                <a:solidFill>
                  <a:srgbClr val="4472C4"/>
                </a:solidFill>
                <a:latin typeface="Calibri"/>
                <a:cs typeface="+mn-cs"/>
              </a:rPr>
              <a:t>Rapid growth and adoption by consumers </a:t>
            </a:r>
            <a:r>
              <a:rPr lang="en-US" sz="2800" dirty="0">
                <a:solidFill>
                  <a:srgbClr val="4472C4"/>
                </a:solidFill>
                <a:latin typeface="Calibri"/>
                <a:cs typeface="+mn-cs"/>
              </a:rPr>
              <a:t>is making marketers realize their potential in a marketing context </a:t>
            </a:r>
          </a:p>
        </p:txBody>
      </p:sp>
    </p:spTree>
    <p:extLst>
      <p:ext uri="{BB962C8B-B14F-4D97-AF65-F5344CB8AC3E}">
        <p14:creationId xmlns:p14="http://schemas.microsoft.com/office/powerpoint/2010/main" val="1089476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1393330" cy="584775"/>
          </a:xfrm>
          <a:prstGeom prst="rect">
            <a:avLst/>
          </a:prstGeom>
        </p:spPr>
        <p:txBody>
          <a:bodyPr wrap="none">
            <a:spAutoFit/>
          </a:bodyPr>
          <a:lstStyle/>
          <a:p>
            <a:r>
              <a:rPr lang="en-US" sz="3200" b="1" dirty="0">
                <a:solidFill>
                  <a:srgbClr val="00B0F0"/>
                </a:solidFill>
              </a:rPr>
              <a:t>Mobile</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9" name="Content Placeholder 2">
            <a:extLst>
              <a:ext uri="{FF2B5EF4-FFF2-40B4-BE49-F238E27FC236}">
                <a16:creationId xmlns:a16="http://schemas.microsoft.com/office/drawing/2014/main" id="{9EA39946-F7F1-41FD-A6BB-E288E4BB4949}"/>
              </a:ext>
            </a:extLst>
          </p:cNvPr>
          <p:cNvSpPr txBox="1">
            <a:spLocks/>
          </p:cNvSpPr>
          <p:nvPr/>
        </p:nvSpPr>
        <p:spPr bwMode="auto">
          <a:xfrm>
            <a:off x="1367684" y="1344243"/>
            <a:ext cx="9124349" cy="551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600"/>
              </a:spcBef>
              <a:spcAft>
                <a:spcPts val="600"/>
              </a:spcAft>
              <a:buClr>
                <a:srgbClr val="C00000"/>
              </a:buClr>
              <a:buFont typeface="Wingdings" panose="05000000000000000000" pitchFamily="2" charset="2"/>
              <a:buChar char="§"/>
              <a:defRPr sz="3000" kern="12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ts val="600"/>
              </a:spcBef>
              <a:spcAft>
                <a:spcPts val="600"/>
              </a:spcAft>
              <a:buClr>
                <a:srgbClr val="C00000"/>
              </a:buClr>
              <a:buFont typeface="Wingdings" panose="05000000000000000000" pitchFamily="2" charset="2"/>
              <a:buChar char="§"/>
              <a:defRPr sz="28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rtl="0" eaLnBrk="0" fontAlgn="base" hangingPunct="0">
              <a:spcBef>
                <a:spcPts val="600"/>
              </a:spcBef>
              <a:spcAft>
                <a:spcPts val="600"/>
              </a:spcAft>
              <a:buClr>
                <a:srgbClr val="C00000"/>
              </a:buClr>
              <a:buFont typeface="Wingdings" panose="05000000000000000000" pitchFamily="2" charset="2"/>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ts val="600"/>
              </a:spcBef>
              <a:spcAft>
                <a:spcPts val="600"/>
              </a:spcAft>
              <a:buClr>
                <a:srgbClr val="C00000"/>
              </a:buClr>
              <a:buFont typeface="Wingdings" panose="05000000000000000000" pitchFamily="2" charset="2"/>
              <a:buChar char="§"/>
              <a:defRPr sz="220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rtl="0" eaLnBrk="0" fontAlgn="base" hangingPunct="0">
              <a:spcBef>
                <a:spcPts val="600"/>
              </a:spcBef>
              <a:spcAft>
                <a:spcPts val="600"/>
              </a:spcAft>
              <a:buClr>
                <a:srgbClr val="C00000"/>
              </a:buClr>
              <a:buFont typeface="Wingdings" panose="05000000000000000000" pitchFamily="2" charset="2"/>
              <a:buChar char="§"/>
              <a:defRPr sz="200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defTabSz="457200" eaLnBrk="1" fontAlgn="auto" hangingPunct="1">
              <a:spcBef>
                <a:spcPct val="20000"/>
              </a:spcBef>
              <a:spcAft>
                <a:spcPts val="800"/>
              </a:spcAft>
              <a:buClrTx/>
              <a:buNone/>
            </a:pPr>
            <a:endParaRPr lang="en-US" altLang="en-US" sz="2800" b="1" dirty="0">
              <a:solidFill>
                <a:srgbClr val="852F4A"/>
              </a:solidFill>
              <a:latin typeface="Calibri"/>
              <a:cs typeface="+mn-cs"/>
            </a:endParaRPr>
          </a:p>
        </p:txBody>
      </p:sp>
      <p:sp>
        <p:nvSpPr>
          <p:cNvPr id="10" name="Content Placeholder 5">
            <a:extLst>
              <a:ext uri="{FF2B5EF4-FFF2-40B4-BE49-F238E27FC236}">
                <a16:creationId xmlns:a16="http://schemas.microsoft.com/office/drawing/2014/main" id="{355D3F94-A6FD-4B3C-B8F0-05D0B311A125}"/>
              </a:ext>
            </a:extLst>
          </p:cNvPr>
          <p:cNvSpPr txBox="1">
            <a:spLocks/>
          </p:cNvSpPr>
          <p:nvPr/>
        </p:nvSpPr>
        <p:spPr>
          <a:xfrm>
            <a:off x="1554891" y="1604702"/>
            <a:ext cx="8494611" cy="4615418"/>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r>
              <a:rPr lang="en-US" altLang="en-US" b="1" dirty="0">
                <a:solidFill>
                  <a:srgbClr val="4472C4"/>
                </a:solidFill>
              </a:rPr>
              <a:t>Disadvantages of Mobile</a:t>
            </a:r>
          </a:p>
          <a:p>
            <a:pPr lvl="1"/>
            <a:r>
              <a:rPr lang="en-US" dirty="0">
                <a:solidFill>
                  <a:srgbClr val="4472C4"/>
                </a:solidFill>
              </a:rPr>
              <a:t>Creative challenges</a:t>
            </a:r>
          </a:p>
          <a:p>
            <a:pPr lvl="2"/>
            <a:r>
              <a:rPr lang="en-US" dirty="0">
                <a:solidFill>
                  <a:srgbClr val="4472C4"/>
                </a:solidFill>
              </a:rPr>
              <a:t>Small screens are limiting</a:t>
            </a:r>
          </a:p>
          <a:p>
            <a:pPr lvl="1"/>
            <a:r>
              <a:rPr lang="en-US" dirty="0">
                <a:solidFill>
                  <a:srgbClr val="4472C4"/>
                </a:solidFill>
              </a:rPr>
              <a:t>Time</a:t>
            </a:r>
          </a:p>
          <a:p>
            <a:pPr lvl="2"/>
            <a:r>
              <a:rPr lang="en-US" dirty="0">
                <a:solidFill>
                  <a:srgbClr val="4472C4"/>
                </a:solidFill>
              </a:rPr>
              <a:t>Viewers are on the move</a:t>
            </a:r>
          </a:p>
          <a:p>
            <a:pPr lvl="1"/>
            <a:r>
              <a:rPr lang="en-US" dirty="0">
                <a:solidFill>
                  <a:srgbClr val="4472C4"/>
                </a:solidFill>
              </a:rPr>
              <a:t>Sharing</a:t>
            </a:r>
          </a:p>
          <a:p>
            <a:pPr lvl="2"/>
            <a:r>
              <a:rPr lang="en-US" dirty="0">
                <a:solidFill>
                  <a:srgbClr val="4472C4"/>
                </a:solidFill>
              </a:rPr>
              <a:t>99% of mobile device users do not share what they see</a:t>
            </a:r>
          </a:p>
          <a:p>
            <a:pPr lvl="1"/>
            <a:r>
              <a:rPr lang="en-US" dirty="0">
                <a:solidFill>
                  <a:srgbClr val="4472C4"/>
                </a:solidFill>
              </a:rPr>
              <a:t>Reach</a:t>
            </a:r>
          </a:p>
          <a:p>
            <a:pPr lvl="2"/>
            <a:r>
              <a:rPr lang="en-US" dirty="0">
                <a:solidFill>
                  <a:srgbClr val="4472C4"/>
                </a:solidFill>
              </a:rPr>
              <a:t>Demographics outside millennials hard to reach</a:t>
            </a:r>
            <a:endParaRPr kumimoji="0" lang="en-US" sz="1600" b="0" i="0" u="none" strike="noStrike" kern="1200" cap="none" spc="0" normalizeH="0" baseline="0" noProof="0" dirty="0">
              <a:ln>
                <a:noFill/>
              </a:ln>
              <a:solidFill>
                <a:srgbClr val="4472C4"/>
              </a:solidFill>
              <a:effectLst/>
              <a:uLnTx/>
              <a:uFillTx/>
              <a:latin typeface="Calibri"/>
            </a:endParaRPr>
          </a:p>
        </p:txBody>
      </p:sp>
    </p:spTree>
    <p:extLst>
      <p:ext uri="{BB962C8B-B14F-4D97-AF65-F5344CB8AC3E}">
        <p14:creationId xmlns:p14="http://schemas.microsoft.com/office/powerpoint/2010/main" val="7228068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61238" y="56828"/>
            <a:ext cx="2946640" cy="584775"/>
          </a:xfrm>
          <a:prstGeom prst="rect">
            <a:avLst/>
          </a:prstGeom>
        </p:spPr>
        <p:txBody>
          <a:bodyPr wrap="none">
            <a:spAutoFit/>
          </a:bodyPr>
          <a:lstStyle/>
          <a:p>
            <a:r>
              <a:rPr lang="en-US" sz="3200" b="1" dirty="0">
                <a:solidFill>
                  <a:srgbClr val="00B0F0"/>
                </a:solidFill>
              </a:rPr>
              <a:t>Internet Metrics</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10" name="Content Placeholder 5">
            <a:extLst>
              <a:ext uri="{FF2B5EF4-FFF2-40B4-BE49-F238E27FC236}">
                <a16:creationId xmlns:a16="http://schemas.microsoft.com/office/drawing/2014/main" id="{355D3F94-A6FD-4B3C-B8F0-05D0B311A125}"/>
              </a:ext>
            </a:extLst>
          </p:cNvPr>
          <p:cNvSpPr txBox="1">
            <a:spLocks/>
          </p:cNvSpPr>
          <p:nvPr/>
        </p:nvSpPr>
        <p:spPr>
          <a:xfrm>
            <a:off x="409386" y="1263001"/>
            <a:ext cx="8012719" cy="5594999"/>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r>
              <a:rPr lang="en-US" b="1" dirty="0">
                <a:solidFill>
                  <a:srgbClr val="4472C4"/>
                </a:solidFill>
              </a:rPr>
              <a:t>Audience Measures and Measures of Effectiveness</a:t>
            </a:r>
          </a:p>
          <a:p>
            <a:pPr lvl="1"/>
            <a:r>
              <a:rPr lang="en-US" altLang="en-US" dirty="0">
                <a:solidFill>
                  <a:srgbClr val="4472C4"/>
                </a:solidFill>
              </a:rPr>
              <a:t>Internet-specific measures</a:t>
            </a:r>
          </a:p>
          <a:p>
            <a:pPr lvl="2"/>
            <a:r>
              <a:rPr lang="en-US" altLang="en-US" dirty="0">
                <a:solidFill>
                  <a:srgbClr val="4472C4"/>
                </a:solidFill>
              </a:rPr>
              <a:t>Allows measures to be taken in real time</a:t>
            </a:r>
          </a:p>
          <a:p>
            <a:pPr lvl="2"/>
            <a:r>
              <a:rPr lang="en-US" altLang="en-US" dirty="0">
                <a:solidFill>
                  <a:srgbClr val="4472C4"/>
                </a:solidFill>
              </a:rPr>
              <a:t>Includes audience measures specific to the Internet and interactive industry, such as: clicks, post-click conversions, unique visitors, and more. </a:t>
            </a:r>
          </a:p>
          <a:p>
            <a:pPr lvl="1"/>
            <a:r>
              <a:rPr lang="en-US" altLang="en-US" dirty="0">
                <a:solidFill>
                  <a:srgbClr val="4472C4"/>
                </a:solidFill>
              </a:rPr>
              <a:t>Traditional measures</a:t>
            </a:r>
          </a:p>
          <a:p>
            <a:pPr lvl="2"/>
            <a:r>
              <a:rPr lang="en-US" altLang="en-US" dirty="0">
                <a:solidFill>
                  <a:srgbClr val="4472C4"/>
                </a:solidFill>
              </a:rPr>
              <a:t>Recall and retention</a:t>
            </a:r>
          </a:p>
          <a:p>
            <a:pPr lvl="2"/>
            <a:r>
              <a:rPr lang="en-US" altLang="en-US" dirty="0">
                <a:solidFill>
                  <a:srgbClr val="4472C4"/>
                </a:solidFill>
              </a:rPr>
              <a:t>Surveys</a:t>
            </a:r>
          </a:p>
          <a:p>
            <a:pPr lvl="2"/>
            <a:r>
              <a:rPr lang="en-US" altLang="en-US" dirty="0">
                <a:solidFill>
                  <a:srgbClr val="4472C4"/>
                </a:solidFill>
              </a:rPr>
              <a:t>Sales</a:t>
            </a:r>
          </a:p>
          <a:p>
            <a:pPr lvl="2"/>
            <a:r>
              <a:rPr lang="en-US" altLang="en-US" dirty="0">
                <a:solidFill>
                  <a:srgbClr val="4472C4"/>
                </a:solidFill>
              </a:rPr>
              <a:t>Tracking</a:t>
            </a:r>
          </a:p>
          <a:p>
            <a:pPr lvl="2"/>
            <a:r>
              <a:rPr lang="en-US" altLang="en-US" dirty="0">
                <a:solidFill>
                  <a:srgbClr val="4472C4"/>
                </a:solidFill>
              </a:rPr>
              <a:t>ROI</a:t>
            </a:r>
            <a:endParaRPr kumimoji="0" lang="en-US" sz="1600" b="0" i="0" u="none" strike="noStrike" kern="1200" cap="none" spc="0" normalizeH="0" baseline="0" noProof="0" dirty="0">
              <a:ln>
                <a:noFill/>
              </a:ln>
              <a:solidFill>
                <a:srgbClr val="4472C4"/>
              </a:solidFill>
              <a:effectLst/>
              <a:uLnTx/>
              <a:uFillTx/>
              <a:latin typeface="Calibri"/>
            </a:endParaRPr>
          </a:p>
        </p:txBody>
      </p:sp>
      <p:pic>
        <p:nvPicPr>
          <p:cNvPr id="3" name="Picture 2">
            <a:extLst>
              <a:ext uri="{FF2B5EF4-FFF2-40B4-BE49-F238E27FC236}">
                <a16:creationId xmlns:a16="http://schemas.microsoft.com/office/drawing/2014/main" id="{93A5ED64-4DF6-4F96-9C2C-908B6AAEA0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22837" y="1527392"/>
            <a:ext cx="2938527" cy="5066215"/>
          </a:xfrm>
          <a:prstGeom prst="rect">
            <a:avLst/>
          </a:prstGeom>
        </p:spPr>
      </p:pic>
      <p:sp>
        <p:nvSpPr>
          <p:cNvPr id="4" name="TextBox 3">
            <a:extLst>
              <a:ext uri="{FF2B5EF4-FFF2-40B4-BE49-F238E27FC236}">
                <a16:creationId xmlns:a16="http://schemas.microsoft.com/office/drawing/2014/main" id="{36F57462-AE03-48C9-A956-46FD5E56A60A}"/>
              </a:ext>
            </a:extLst>
          </p:cNvPr>
          <p:cNvSpPr txBox="1"/>
          <p:nvPr/>
        </p:nvSpPr>
        <p:spPr>
          <a:xfrm>
            <a:off x="7978433" y="934069"/>
            <a:ext cx="3862897" cy="461665"/>
          </a:xfrm>
          <a:prstGeom prst="rect">
            <a:avLst/>
          </a:prstGeom>
          <a:noFill/>
        </p:spPr>
        <p:txBody>
          <a:bodyPr wrap="square" rtlCol="0">
            <a:spAutoFit/>
          </a:bodyPr>
          <a:lstStyle/>
          <a:p>
            <a:r>
              <a:rPr lang="en-US" sz="2400" b="1" dirty="0">
                <a:solidFill>
                  <a:srgbClr val="00B0F0"/>
                </a:solidFill>
              </a:rPr>
              <a:t>Example Internet Metrics</a:t>
            </a:r>
          </a:p>
        </p:txBody>
      </p:sp>
    </p:spTree>
    <p:extLst>
      <p:ext uri="{BB962C8B-B14F-4D97-AF65-F5344CB8AC3E}">
        <p14:creationId xmlns:p14="http://schemas.microsoft.com/office/powerpoint/2010/main" val="28180462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168824" y="243097"/>
            <a:ext cx="9659020" cy="954107"/>
          </a:xfrm>
          <a:prstGeom prst="rect">
            <a:avLst/>
          </a:prstGeom>
        </p:spPr>
        <p:txBody>
          <a:bodyPr wrap="square">
            <a:spAutoFit/>
          </a:bodyPr>
          <a:lstStyle/>
          <a:p>
            <a:pPr algn="ctr"/>
            <a:r>
              <a:rPr lang="en-US" sz="2800" b="1" dirty="0">
                <a:solidFill>
                  <a:srgbClr val="00B0F0"/>
                </a:solidFill>
              </a:rPr>
              <a:t>Advantages and Disadvantages of the Internet </a:t>
            </a:r>
          </a:p>
          <a:p>
            <a:pPr algn="ctr"/>
            <a:r>
              <a:rPr lang="en-US" sz="2800" b="1" dirty="0">
                <a:solidFill>
                  <a:srgbClr val="00B0F0"/>
                </a:solidFill>
              </a:rPr>
              <a:t>and Digital and Social Media </a:t>
            </a:r>
          </a:p>
        </p:txBody>
      </p:sp>
      <p:sp>
        <p:nvSpPr>
          <p:cNvPr id="8" name="Content Placeholder 1">
            <a:extLst>
              <a:ext uri="{FF2B5EF4-FFF2-40B4-BE49-F238E27FC236}">
                <a16:creationId xmlns:a16="http://schemas.microsoft.com/office/drawing/2014/main" id="{9F73223E-C7BF-49A6-9CB5-20F565E7E925}"/>
              </a:ext>
            </a:extLst>
          </p:cNvPr>
          <p:cNvSpPr txBox="1">
            <a:spLocks/>
          </p:cNvSpPr>
          <p:nvPr/>
        </p:nvSpPr>
        <p:spPr>
          <a:xfrm>
            <a:off x="1902120" y="1786300"/>
            <a:ext cx="7991833" cy="4351176"/>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defRPr/>
            </a:pPr>
            <a:endParaRPr kumimoji="0" lang="en-US" sz="2000" b="0" i="0" u="none" strike="noStrike" kern="1200" cap="none" spc="0" normalizeH="0" baseline="0" noProof="0" dirty="0">
              <a:ln>
                <a:noFill/>
              </a:ln>
              <a:solidFill>
                <a:srgbClr val="4472C4"/>
              </a:solidFill>
              <a:effectLst/>
              <a:uLnTx/>
              <a:uFillTx/>
              <a:latin typeface="Calibri"/>
              <a:ea typeface="+mn-ea"/>
              <a:cs typeface="+mn-cs"/>
            </a:endParaRPr>
          </a:p>
        </p:txBody>
      </p:sp>
      <p:sp>
        <p:nvSpPr>
          <p:cNvPr id="11" name="Content Placeholder 17">
            <a:extLst>
              <a:ext uri="{FF2B5EF4-FFF2-40B4-BE49-F238E27FC236}">
                <a16:creationId xmlns:a16="http://schemas.microsoft.com/office/drawing/2014/main" id="{2300CF85-EF0F-4900-B92A-8A737708B139}"/>
              </a:ext>
            </a:extLst>
          </p:cNvPr>
          <p:cNvSpPr txBox="1">
            <a:spLocks/>
          </p:cNvSpPr>
          <p:nvPr/>
        </p:nvSpPr>
        <p:spPr>
          <a:xfrm>
            <a:off x="1263989" y="1462567"/>
            <a:ext cx="4023360" cy="5562600"/>
          </a:xfrm>
          <a:prstGeom prst="rect">
            <a:avLst/>
          </a:prstGeom>
        </p:spPr>
        <p:txBody>
          <a:bodyPr/>
          <a:lstStyle>
            <a:lvl1pPr marL="0" indent="0" algn="l" defTabSz="457200" rtl="0" eaLnBrk="1" latinLnBrk="0" hangingPunct="1">
              <a:spcBef>
                <a:spcPct val="20000"/>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r>
              <a:rPr lang="en-US" b="1" dirty="0">
                <a:solidFill>
                  <a:srgbClr val="4472C4"/>
                </a:solidFill>
              </a:rPr>
              <a:t>Advantages</a:t>
            </a:r>
          </a:p>
          <a:p>
            <a:pPr lvl="1">
              <a:spcAft>
                <a:spcPts val="0"/>
              </a:spcAft>
            </a:pPr>
            <a:r>
              <a:rPr lang="en-US" altLang="en-US" dirty="0">
                <a:solidFill>
                  <a:srgbClr val="4472C4"/>
                </a:solidFill>
              </a:rPr>
              <a:t>Target marketing</a:t>
            </a:r>
          </a:p>
          <a:p>
            <a:pPr lvl="1">
              <a:spcAft>
                <a:spcPts val="0"/>
              </a:spcAft>
            </a:pPr>
            <a:r>
              <a:rPr lang="en-US" altLang="en-US" dirty="0">
                <a:solidFill>
                  <a:srgbClr val="4472C4"/>
                </a:solidFill>
              </a:rPr>
              <a:t>Message tailoring</a:t>
            </a:r>
          </a:p>
          <a:p>
            <a:pPr lvl="1">
              <a:spcAft>
                <a:spcPts val="0"/>
              </a:spcAft>
            </a:pPr>
            <a:r>
              <a:rPr lang="en-US" altLang="en-US" dirty="0">
                <a:solidFill>
                  <a:srgbClr val="4472C4"/>
                </a:solidFill>
              </a:rPr>
              <a:t>Interactive capabilities</a:t>
            </a:r>
          </a:p>
          <a:p>
            <a:pPr lvl="1">
              <a:spcAft>
                <a:spcPts val="0"/>
              </a:spcAft>
            </a:pPr>
            <a:r>
              <a:rPr lang="en-US" altLang="en-US" dirty="0">
                <a:solidFill>
                  <a:srgbClr val="4472C4"/>
                </a:solidFill>
              </a:rPr>
              <a:t>Information access</a:t>
            </a:r>
          </a:p>
          <a:p>
            <a:pPr lvl="1">
              <a:spcAft>
                <a:spcPts val="0"/>
              </a:spcAft>
            </a:pPr>
            <a:r>
              <a:rPr lang="en-US" altLang="en-US" dirty="0">
                <a:solidFill>
                  <a:srgbClr val="4472C4"/>
                </a:solidFill>
              </a:rPr>
              <a:t>Sales potential</a:t>
            </a:r>
          </a:p>
          <a:p>
            <a:pPr lvl="1">
              <a:spcAft>
                <a:spcPts val="0"/>
              </a:spcAft>
            </a:pPr>
            <a:r>
              <a:rPr lang="en-US" altLang="en-US" dirty="0">
                <a:solidFill>
                  <a:srgbClr val="4472C4"/>
                </a:solidFill>
              </a:rPr>
              <a:t>Creativity</a:t>
            </a:r>
          </a:p>
          <a:p>
            <a:pPr lvl="1">
              <a:spcAft>
                <a:spcPts val="0"/>
              </a:spcAft>
            </a:pPr>
            <a:r>
              <a:rPr lang="en-US" altLang="en-US" dirty="0">
                <a:solidFill>
                  <a:srgbClr val="4472C4"/>
                </a:solidFill>
              </a:rPr>
              <a:t>Exposure</a:t>
            </a:r>
          </a:p>
          <a:p>
            <a:pPr lvl="1">
              <a:spcAft>
                <a:spcPts val="0"/>
              </a:spcAft>
            </a:pPr>
            <a:r>
              <a:rPr lang="en-US" altLang="en-US" dirty="0">
                <a:solidFill>
                  <a:srgbClr val="4472C4"/>
                </a:solidFill>
              </a:rPr>
              <a:t>Speed</a:t>
            </a:r>
          </a:p>
          <a:p>
            <a:pPr lvl="1">
              <a:spcAft>
                <a:spcPts val="0"/>
              </a:spcAft>
            </a:pPr>
            <a:r>
              <a:rPr lang="en-US" altLang="en-US" dirty="0">
                <a:solidFill>
                  <a:srgbClr val="4472C4"/>
                </a:solidFill>
              </a:rPr>
              <a:t>Complement to IMC</a:t>
            </a:r>
          </a:p>
          <a:p>
            <a:pPr lvl="1">
              <a:spcAft>
                <a:spcPts val="0"/>
              </a:spcAft>
            </a:pPr>
            <a:r>
              <a:rPr lang="en-US" altLang="en-US" dirty="0">
                <a:solidFill>
                  <a:srgbClr val="4472C4"/>
                </a:solidFill>
              </a:rPr>
              <a:t>Timeliness</a:t>
            </a:r>
          </a:p>
        </p:txBody>
      </p:sp>
      <p:sp>
        <p:nvSpPr>
          <p:cNvPr id="12" name="Content Placeholder 25">
            <a:extLst>
              <a:ext uri="{FF2B5EF4-FFF2-40B4-BE49-F238E27FC236}">
                <a16:creationId xmlns:a16="http://schemas.microsoft.com/office/drawing/2014/main" id="{6FC9D122-4564-47F4-B457-33474D34CC35}"/>
              </a:ext>
            </a:extLst>
          </p:cNvPr>
          <p:cNvSpPr txBox="1">
            <a:spLocks/>
          </p:cNvSpPr>
          <p:nvPr/>
        </p:nvSpPr>
        <p:spPr>
          <a:xfrm>
            <a:off x="5925480" y="1786300"/>
            <a:ext cx="4023360" cy="5562600"/>
          </a:xfrm>
          <a:prstGeom prst="rect">
            <a:avLst/>
          </a:prstGeom>
        </p:spPr>
        <p:txBody>
          <a:bodyPr/>
          <a:lstStyle>
            <a:lvl1pPr marL="0" indent="0" algn="l" defTabSz="457200" rtl="0" eaLnBrk="1" latinLnBrk="0" hangingPunct="1">
              <a:spcBef>
                <a:spcPts val="24"/>
              </a:spcBef>
              <a:spcAft>
                <a:spcPts val="800"/>
              </a:spcAft>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800"/>
              </a:spcAft>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spcAft>
                <a:spcPts val="800"/>
              </a:spcAft>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lvl="0">
              <a:spcBef>
                <a:spcPct val="20000"/>
              </a:spcBef>
            </a:pPr>
            <a:r>
              <a:rPr lang="en-US" b="1" dirty="0">
                <a:solidFill>
                  <a:srgbClr val="4472C4"/>
                </a:solidFill>
              </a:rPr>
              <a:t>Disadvantages</a:t>
            </a:r>
          </a:p>
          <a:p>
            <a:pPr lvl="1">
              <a:spcAft>
                <a:spcPts val="0"/>
              </a:spcAft>
            </a:pPr>
            <a:r>
              <a:rPr lang="en-US" dirty="0">
                <a:solidFill>
                  <a:srgbClr val="4472C4"/>
                </a:solidFill>
              </a:rPr>
              <a:t>Measurement problems</a:t>
            </a:r>
          </a:p>
          <a:p>
            <a:pPr lvl="1">
              <a:spcAft>
                <a:spcPts val="0"/>
              </a:spcAft>
            </a:pPr>
            <a:r>
              <a:rPr lang="en-US" dirty="0">
                <a:solidFill>
                  <a:srgbClr val="4472C4"/>
                </a:solidFill>
              </a:rPr>
              <a:t>Clutter</a:t>
            </a:r>
          </a:p>
          <a:p>
            <a:pPr lvl="1">
              <a:spcAft>
                <a:spcPts val="0"/>
              </a:spcAft>
            </a:pPr>
            <a:r>
              <a:rPr lang="en-US" dirty="0">
                <a:solidFill>
                  <a:srgbClr val="4472C4"/>
                </a:solidFill>
              </a:rPr>
              <a:t>Potential for deception</a:t>
            </a:r>
          </a:p>
          <a:p>
            <a:pPr lvl="1">
              <a:spcAft>
                <a:spcPts val="0"/>
              </a:spcAft>
            </a:pPr>
            <a:r>
              <a:rPr lang="en-US" dirty="0">
                <a:solidFill>
                  <a:srgbClr val="4472C4"/>
                </a:solidFill>
              </a:rPr>
              <a:t>Lack of privacy</a:t>
            </a:r>
          </a:p>
          <a:p>
            <a:pPr lvl="1">
              <a:spcAft>
                <a:spcPts val="0"/>
              </a:spcAft>
            </a:pPr>
            <a:r>
              <a:rPr lang="en-US" dirty="0">
                <a:solidFill>
                  <a:srgbClr val="4472C4"/>
                </a:solidFill>
              </a:rPr>
              <a:t>Irritation</a:t>
            </a:r>
            <a:endParaRPr kumimoji="0" lang="en-US" sz="2800" b="0" i="0" u="none" strike="noStrike" kern="1200" cap="none" spc="0" normalizeH="0" baseline="0" noProof="0" dirty="0">
              <a:ln>
                <a:noFill/>
              </a:ln>
              <a:solidFill>
                <a:srgbClr val="4472C4"/>
              </a:solidFill>
              <a:effectLst/>
              <a:uLnTx/>
              <a:uFillTx/>
              <a:latin typeface="Calibri"/>
            </a:endParaRPr>
          </a:p>
        </p:txBody>
      </p:sp>
    </p:spTree>
    <p:extLst>
      <p:ext uri="{BB962C8B-B14F-4D97-AF65-F5344CB8AC3E}">
        <p14:creationId xmlns:p14="http://schemas.microsoft.com/office/powerpoint/2010/main" val="9260373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8FC0E-F8A2-E394-569C-C79FEF0CE718}"/>
              </a:ext>
            </a:extLst>
          </p:cNvPr>
          <p:cNvSpPr>
            <a:spLocks noGrp="1"/>
          </p:cNvSpPr>
          <p:nvPr>
            <p:ph type="title"/>
          </p:nvPr>
        </p:nvSpPr>
        <p:spPr>
          <a:xfrm>
            <a:off x="2313773" y="4745255"/>
            <a:ext cx="7551754" cy="1607520"/>
          </a:xfrm>
        </p:spPr>
        <p:txBody>
          <a:bodyPr>
            <a:normAutofit/>
          </a:bodyPr>
          <a:lstStyle/>
          <a:p>
            <a:pPr algn="ctr"/>
            <a:r>
              <a:rPr lang="en-GB" sz="3600" b="1" dirty="0">
                <a:solidFill>
                  <a:srgbClr val="00B0F0"/>
                </a:solidFill>
              </a:rPr>
              <a:t>How AI can elevate digital and social media strategies while maintaining a cohesive brand voice across channels.</a:t>
            </a:r>
            <a:endParaRPr lang="en-GB" sz="3600" dirty="0"/>
          </a:p>
        </p:txBody>
      </p:sp>
      <p:pic>
        <p:nvPicPr>
          <p:cNvPr id="1026" name="Picture 2" descr="How AI Can Help Brands Maintain a Consistent Voice Across Platforms">
            <a:extLst>
              <a:ext uri="{FF2B5EF4-FFF2-40B4-BE49-F238E27FC236}">
                <a16:creationId xmlns:a16="http://schemas.microsoft.com/office/drawing/2014/main" id="{8566DE7E-3B93-A49B-2230-E6D58AA098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0E8353E-ED79-7FE8-54C3-19A090B66E32}"/>
              </a:ext>
            </a:extLst>
          </p:cNvPr>
          <p:cNvSpPr txBox="1"/>
          <p:nvPr/>
        </p:nvSpPr>
        <p:spPr>
          <a:xfrm>
            <a:off x="267102" y="3041931"/>
            <a:ext cx="2687855" cy="3046988"/>
          </a:xfrm>
          <a:prstGeom prst="rect">
            <a:avLst/>
          </a:prstGeom>
          <a:noFill/>
        </p:spPr>
        <p:txBody>
          <a:bodyPr wrap="square">
            <a:spAutoFit/>
          </a:bodyPr>
          <a:lstStyle/>
          <a:p>
            <a:r>
              <a:rPr lang="en-GB" sz="2400" b="1" dirty="0">
                <a:solidFill>
                  <a:schemeClr val="bg1"/>
                </a:solidFill>
              </a:rPr>
              <a:t>How AI can elevate digital and social media strategies while maintaining a cohesive brand voice across channels.</a:t>
            </a:r>
            <a:br>
              <a:rPr lang="en-GB" sz="2400" b="1" dirty="0">
                <a:solidFill>
                  <a:schemeClr val="bg1"/>
                </a:solidFill>
              </a:rPr>
            </a:br>
            <a:endParaRPr lang="en-GB" sz="2400" dirty="0">
              <a:solidFill>
                <a:schemeClr val="bg1"/>
              </a:solidFill>
            </a:endParaRPr>
          </a:p>
        </p:txBody>
      </p:sp>
    </p:spTree>
    <p:extLst>
      <p:ext uri="{BB962C8B-B14F-4D97-AF65-F5344CB8AC3E}">
        <p14:creationId xmlns:p14="http://schemas.microsoft.com/office/powerpoint/2010/main" val="28664486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70803-C02F-E6D2-DF5C-44A180ADD09A}"/>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2FC7E0C1-E6A3-E15C-DEE2-90C08467BCB9}"/>
              </a:ext>
            </a:extLst>
          </p:cNvPr>
          <p:cNvSpPr>
            <a:spLocks noGrp="1"/>
          </p:cNvSpPr>
          <p:nvPr>
            <p:ph type="body" idx="1"/>
          </p:nvPr>
        </p:nvSpPr>
        <p:spPr/>
        <p:txBody>
          <a:bodyPr/>
          <a:lstStyle/>
          <a:p>
            <a:endParaRPr lang="en-GB"/>
          </a:p>
        </p:txBody>
      </p:sp>
      <p:pic>
        <p:nvPicPr>
          <p:cNvPr id="4" name="Picture 3">
            <a:extLst>
              <a:ext uri="{FF2B5EF4-FFF2-40B4-BE49-F238E27FC236}">
                <a16:creationId xmlns:a16="http://schemas.microsoft.com/office/drawing/2014/main" id="{80A0B0EB-49CD-FAB9-D8A9-8C9B98E106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12262584" cy="6858000"/>
          </a:xfrm>
          <a:prstGeom prst="rect">
            <a:avLst/>
          </a:prstGeom>
        </p:spPr>
      </p:pic>
    </p:spTree>
    <p:extLst>
      <p:ext uri="{BB962C8B-B14F-4D97-AF65-F5344CB8AC3E}">
        <p14:creationId xmlns:p14="http://schemas.microsoft.com/office/powerpoint/2010/main" val="37819674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D0B27-17E7-039B-15F5-D2F87969C100}"/>
              </a:ext>
            </a:extLst>
          </p:cNvPr>
          <p:cNvSpPr>
            <a:spLocks noGrp="1"/>
          </p:cNvSpPr>
          <p:nvPr>
            <p:ph type="title"/>
          </p:nvPr>
        </p:nvSpPr>
        <p:spPr>
          <a:xfrm>
            <a:off x="2353042" y="675195"/>
            <a:ext cx="9499334" cy="786548"/>
          </a:xfrm>
        </p:spPr>
        <p:txBody>
          <a:bodyPr>
            <a:noAutofit/>
          </a:bodyPr>
          <a:lstStyle/>
          <a:p>
            <a:r>
              <a:rPr lang="en-GB" sz="2800" b="1" dirty="0">
                <a:solidFill>
                  <a:srgbClr val="00B0F0"/>
                </a:solidFill>
              </a:rPr>
              <a:t>1) AI-driven audience insights for digital and social</a:t>
            </a:r>
          </a:p>
        </p:txBody>
      </p:sp>
      <p:sp>
        <p:nvSpPr>
          <p:cNvPr id="3" name="Content Placeholder 2">
            <a:extLst>
              <a:ext uri="{FF2B5EF4-FFF2-40B4-BE49-F238E27FC236}">
                <a16:creationId xmlns:a16="http://schemas.microsoft.com/office/drawing/2014/main" id="{20AF8686-112F-1B03-1ADE-193F7662F6A1}"/>
              </a:ext>
            </a:extLst>
          </p:cNvPr>
          <p:cNvSpPr>
            <a:spLocks noGrp="1"/>
          </p:cNvSpPr>
          <p:nvPr>
            <p:ph idx="1"/>
          </p:nvPr>
        </p:nvSpPr>
        <p:spPr>
          <a:xfrm>
            <a:off x="838200" y="1482291"/>
            <a:ext cx="9942095" cy="5111014"/>
          </a:xfrm>
        </p:spPr>
        <p:txBody>
          <a:bodyPr>
            <a:normAutofit/>
          </a:bodyPr>
          <a:lstStyle/>
          <a:p>
            <a:r>
              <a:rPr lang="en-GB" dirty="0">
                <a:solidFill>
                  <a:schemeClr val="accent2"/>
                </a:solidFill>
              </a:rPr>
              <a:t>What it is:</a:t>
            </a:r>
            <a:r>
              <a:rPr lang="en-GB" dirty="0"/>
              <a:t> Leveraging AI to create and combine data from social listening, web analytics, CRM, and campaign data to identify audience segments, intent, and cross-channel </a:t>
            </a:r>
            <a:r>
              <a:rPr lang="en-GB" dirty="0" err="1"/>
              <a:t>behaviors</a:t>
            </a:r>
            <a:r>
              <a:rPr lang="en-GB" dirty="0"/>
              <a:t>.</a:t>
            </a:r>
          </a:p>
          <a:p>
            <a:r>
              <a:rPr lang="en-GB" dirty="0">
                <a:solidFill>
                  <a:schemeClr val="accent2"/>
                </a:solidFill>
              </a:rPr>
              <a:t>Why it matters:</a:t>
            </a:r>
            <a:r>
              <a:rPr lang="en-GB" dirty="0"/>
              <a:t> Enables more precise targeting, personalization, and channel-specific messaging that still feels consistent with overall brand story.</a:t>
            </a:r>
          </a:p>
          <a:p>
            <a:r>
              <a:rPr lang="en-GB" dirty="0">
                <a:solidFill>
                  <a:schemeClr val="accent2"/>
                </a:solidFill>
              </a:rPr>
              <a:t>Practical approaches:</a:t>
            </a:r>
          </a:p>
          <a:p>
            <a:pPr lvl="1">
              <a:buFont typeface="Wingdings" panose="05000000000000000000" pitchFamily="2" charset="2"/>
              <a:buChar char="q"/>
            </a:pPr>
            <a:r>
              <a:rPr lang="en-GB" dirty="0"/>
              <a:t>Topic </a:t>
            </a:r>
            <a:r>
              <a:rPr lang="en-GB" dirty="0" err="1"/>
              <a:t>modeling</a:t>
            </a:r>
            <a:r>
              <a:rPr lang="en-GB" dirty="0"/>
              <a:t> and sentiment analysis on social conversations to inform content themes.</a:t>
            </a:r>
          </a:p>
          <a:p>
            <a:pPr lvl="1">
              <a:buFont typeface="Wingdings" panose="05000000000000000000" pitchFamily="2" charset="2"/>
              <a:buChar char="q"/>
            </a:pPr>
            <a:r>
              <a:rPr lang="en-GB" dirty="0"/>
              <a:t>Clustering of users by </a:t>
            </a:r>
            <a:r>
              <a:rPr lang="en-GB" dirty="0" err="1"/>
              <a:t>behavior</a:t>
            </a:r>
            <a:r>
              <a:rPr lang="en-GB" dirty="0"/>
              <a:t> to tailor social content, ads, and landing experiences.</a:t>
            </a:r>
          </a:p>
          <a:p>
            <a:pPr lvl="1">
              <a:buFont typeface="Wingdings" panose="05000000000000000000" pitchFamily="2" charset="2"/>
              <a:buChar char="q"/>
            </a:pPr>
            <a:r>
              <a:rPr lang="en-GB" dirty="0"/>
              <a:t>Real-time trend detection to capitalize on emerging topics and moments.</a:t>
            </a:r>
          </a:p>
          <a:p>
            <a:endParaRPr lang="en-GB" dirty="0"/>
          </a:p>
        </p:txBody>
      </p:sp>
      <p:sp>
        <p:nvSpPr>
          <p:cNvPr id="5" name="TextBox 4">
            <a:extLst>
              <a:ext uri="{FF2B5EF4-FFF2-40B4-BE49-F238E27FC236}">
                <a16:creationId xmlns:a16="http://schemas.microsoft.com/office/drawing/2014/main" id="{64E994FC-74D5-14BA-8B15-6DEDA2BCB119}"/>
              </a:ext>
            </a:extLst>
          </p:cNvPr>
          <p:cNvSpPr txBox="1"/>
          <p:nvPr/>
        </p:nvSpPr>
        <p:spPr>
          <a:xfrm>
            <a:off x="1284245" y="0"/>
            <a:ext cx="11235952"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Calibri" panose="020F0502020204030204"/>
                <a:ea typeface="+mn-ea"/>
                <a:cs typeface="+mn-cs"/>
              </a:rPr>
              <a:t>How AI can elevate digital and social media strategies while maintaining a cohesive brand voice across channels.</a:t>
            </a:r>
            <a:br>
              <a:rPr kumimoji="0" lang="en-GB" sz="2400" b="1" i="0" u="none" strike="noStrike" kern="1200" cap="none" spc="0" normalizeH="0" baseline="0" noProof="0" dirty="0">
                <a:ln>
                  <a:noFill/>
                </a:ln>
                <a:solidFill>
                  <a:srgbClr val="C00000"/>
                </a:solidFill>
                <a:effectLst/>
                <a:uLnTx/>
                <a:uFillTx/>
                <a:latin typeface="Calibri" panose="020F0502020204030204"/>
                <a:ea typeface="+mn-ea"/>
                <a:cs typeface="+mn-cs"/>
              </a:rPr>
            </a:br>
            <a:endParaRPr kumimoji="0" lang="en-GB" sz="24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9636275"/>
      </p:ext>
    </p:extLst>
  </p:cSld>
  <p:clrMapOvr>
    <a:masterClrMapping/>
  </p:clrMapOvr>
  <mc:AlternateContent xmlns:mc="http://schemas.openxmlformats.org/markup-compatibility/2006" xmlns:p14="http://schemas.microsoft.com/office/powerpoint/2010/main">
    <mc:Choice Requires="p14">
      <p:transition spd="slow" p14:dur="2000" advTm="340799"/>
    </mc:Choice>
    <mc:Fallback xmlns="">
      <p:transition spd="slow" advTm="340799"/>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23CA8-7995-5251-0835-9A8F131F59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006EEA-F605-1C08-6420-7D6E9F3F8DA0}"/>
              </a:ext>
            </a:extLst>
          </p:cNvPr>
          <p:cNvSpPr>
            <a:spLocks noGrp="1"/>
          </p:cNvSpPr>
          <p:nvPr>
            <p:ph type="title"/>
          </p:nvPr>
        </p:nvSpPr>
        <p:spPr>
          <a:xfrm>
            <a:off x="2599622" y="0"/>
            <a:ext cx="9499334" cy="786548"/>
          </a:xfrm>
        </p:spPr>
        <p:txBody>
          <a:bodyPr>
            <a:noAutofit/>
          </a:bodyPr>
          <a:lstStyle/>
          <a:p>
            <a:r>
              <a:rPr lang="en-GB" sz="2800" b="1" dirty="0">
                <a:solidFill>
                  <a:srgbClr val="00B0F0"/>
                </a:solidFill>
              </a:rPr>
              <a:t>2) Personalization at scale across digital touchpoints</a:t>
            </a:r>
          </a:p>
        </p:txBody>
      </p:sp>
      <p:sp>
        <p:nvSpPr>
          <p:cNvPr id="3" name="Content Placeholder 2">
            <a:extLst>
              <a:ext uri="{FF2B5EF4-FFF2-40B4-BE49-F238E27FC236}">
                <a16:creationId xmlns:a16="http://schemas.microsoft.com/office/drawing/2014/main" id="{0CF9B209-3D69-D908-C424-2FC4114FD51C}"/>
              </a:ext>
            </a:extLst>
          </p:cNvPr>
          <p:cNvSpPr>
            <a:spLocks noGrp="1"/>
          </p:cNvSpPr>
          <p:nvPr>
            <p:ph idx="1"/>
          </p:nvPr>
        </p:nvSpPr>
        <p:spPr>
          <a:xfrm>
            <a:off x="597568" y="1520792"/>
            <a:ext cx="10625488" cy="5111014"/>
          </a:xfrm>
        </p:spPr>
        <p:txBody>
          <a:bodyPr>
            <a:normAutofit fontScale="92500"/>
          </a:bodyPr>
          <a:lstStyle/>
          <a:p>
            <a:r>
              <a:rPr lang="en-GB" dirty="0">
                <a:solidFill>
                  <a:schemeClr val="accent2"/>
                </a:solidFill>
              </a:rPr>
              <a:t>What it is: </a:t>
            </a:r>
            <a:r>
              <a:rPr lang="en-GB" dirty="0"/>
              <a:t>AI-enabled personalization across website, email, social ads, and messaging while preserving brand consistency.</a:t>
            </a:r>
          </a:p>
          <a:p>
            <a:r>
              <a:rPr lang="en-GB" dirty="0">
                <a:solidFill>
                  <a:schemeClr val="accent2"/>
                </a:solidFill>
              </a:rPr>
              <a:t>Why it matters: </a:t>
            </a:r>
            <a:r>
              <a:rPr lang="en-GB" dirty="0"/>
              <a:t>Boosts engagement and conversion without diluting brand voice or visual identity.</a:t>
            </a:r>
          </a:p>
          <a:p>
            <a:r>
              <a:rPr lang="en-GB" dirty="0">
                <a:solidFill>
                  <a:schemeClr val="accent2"/>
                </a:solidFill>
              </a:rPr>
              <a:t>Practical approaches:</a:t>
            </a:r>
          </a:p>
          <a:p>
            <a:pPr lvl="1">
              <a:buFont typeface="Wingdings" panose="05000000000000000000" pitchFamily="2" charset="2"/>
              <a:buChar char="q"/>
            </a:pPr>
            <a:r>
              <a:rPr lang="en-GB" dirty="0"/>
              <a:t>Natural Language Processing -  is a branch of </a:t>
            </a:r>
            <a:r>
              <a:rPr lang="en-GB" b="1" dirty="0"/>
              <a:t>artificial intelligence (AI)</a:t>
            </a:r>
            <a:r>
              <a:rPr lang="en-GB" dirty="0"/>
              <a:t> that focuses on enabling computers to understand, interpret, and generate human language. It acts as a </a:t>
            </a:r>
            <a:r>
              <a:rPr lang="en-GB" b="1" dirty="0"/>
              <a:t>bridge</a:t>
            </a:r>
            <a:r>
              <a:rPr lang="en-GB" dirty="0"/>
              <a:t> between the natural, messy way humans communicate and the structured, binary code machines use.</a:t>
            </a:r>
          </a:p>
          <a:p>
            <a:pPr marL="457200" lvl="1" indent="0">
              <a:buNone/>
            </a:pPr>
            <a:r>
              <a:rPr lang="en-GB" dirty="0"/>
              <a:t>NLP-driven dynamic copy that adapts tone slightly for segments but stays within brand voice guidelines.</a:t>
            </a:r>
          </a:p>
          <a:p>
            <a:pPr lvl="1">
              <a:buFont typeface="Wingdings" panose="05000000000000000000" pitchFamily="2" charset="2"/>
              <a:buChar char="q"/>
            </a:pPr>
            <a:r>
              <a:rPr lang="en-GB" dirty="0"/>
              <a:t>Visual personalization using brand-safe templates and style rules (</a:t>
            </a:r>
            <a:r>
              <a:rPr lang="en-GB" dirty="0" err="1"/>
              <a:t>colors</a:t>
            </a:r>
            <a:r>
              <a:rPr lang="en-GB" dirty="0"/>
              <a:t>, typography, imagery) tied to user context.</a:t>
            </a:r>
          </a:p>
          <a:p>
            <a:pPr lvl="1">
              <a:buFont typeface="Wingdings" panose="05000000000000000000" pitchFamily="2" charset="2"/>
              <a:buChar char="q"/>
            </a:pPr>
            <a:r>
              <a:rPr lang="en-GB" dirty="0"/>
              <a:t>Predictive recommendations and retargeting that reflect brand storytelling pillars.</a:t>
            </a:r>
          </a:p>
        </p:txBody>
      </p:sp>
    </p:spTree>
    <p:extLst>
      <p:ext uri="{BB962C8B-B14F-4D97-AF65-F5344CB8AC3E}">
        <p14:creationId xmlns:p14="http://schemas.microsoft.com/office/powerpoint/2010/main" val="94516057"/>
      </p:ext>
    </p:extLst>
  </p:cSld>
  <p:clrMapOvr>
    <a:masterClrMapping/>
  </p:clrMapOvr>
  <mc:AlternateContent xmlns:mc="http://schemas.openxmlformats.org/markup-compatibility/2006" xmlns:p14="http://schemas.microsoft.com/office/powerpoint/2010/main">
    <mc:Choice Requires="p14">
      <p:transition spd="slow" p14:dur="2000" advTm="226775"/>
    </mc:Choice>
    <mc:Fallback xmlns="">
      <p:transition spd="slow" advTm="226775"/>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BD59A8-D20D-3CCB-CB78-B0A31AC7CB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35BD26-9CF1-2DEE-5F61-250CAD6FCF92}"/>
              </a:ext>
            </a:extLst>
          </p:cNvPr>
          <p:cNvSpPr>
            <a:spLocks noGrp="1"/>
          </p:cNvSpPr>
          <p:nvPr>
            <p:ph type="title"/>
          </p:nvPr>
        </p:nvSpPr>
        <p:spPr>
          <a:xfrm>
            <a:off x="2599622" y="0"/>
            <a:ext cx="9499334" cy="786548"/>
          </a:xfrm>
        </p:spPr>
        <p:txBody>
          <a:bodyPr>
            <a:noAutofit/>
          </a:bodyPr>
          <a:lstStyle/>
          <a:p>
            <a:r>
              <a:rPr lang="en-GB" sz="2800" b="1" dirty="0">
                <a:solidFill>
                  <a:srgbClr val="00B0F0"/>
                </a:solidFill>
              </a:rPr>
              <a:t>3) AI-assisted content creation for digital and social</a:t>
            </a:r>
          </a:p>
        </p:txBody>
      </p:sp>
      <p:sp>
        <p:nvSpPr>
          <p:cNvPr id="3" name="Content Placeholder 2">
            <a:extLst>
              <a:ext uri="{FF2B5EF4-FFF2-40B4-BE49-F238E27FC236}">
                <a16:creationId xmlns:a16="http://schemas.microsoft.com/office/drawing/2014/main" id="{D98FD22A-81DE-6D8C-37C9-72211C121D90}"/>
              </a:ext>
            </a:extLst>
          </p:cNvPr>
          <p:cNvSpPr>
            <a:spLocks noGrp="1"/>
          </p:cNvSpPr>
          <p:nvPr>
            <p:ph idx="1"/>
          </p:nvPr>
        </p:nvSpPr>
        <p:spPr>
          <a:xfrm>
            <a:off x="838200" y="1482291"/>
            <a:ext cx="9942095" cy="5111014"/>
          </a:xfrm>
        </p:spPr>
        <p:txBody>
          <a:bodyPr>
            <a:normAutofit/>
          </a:bodyPr>
          <a:lstStyle/>
          <a:p>
            <a:r>
              <a:rPr lang="en-GB" dirty="0">
                <a:solidFill>
                  <a:schemeClr val="accent2"/>
                </a:solidFill>
              </a:rPr>
              <a:t>What it is:</a:t>
            </a:r>
            <a:r>
              <a:rPr lang="en-GB" dirty="0"/>
              <a:t> Generative AI tools assist copy, visuals, short-form video scripts, and social media calendars for digital channels.</a:t>
            </a:r>
          </a:p>
          <a:p>
            <a:r>
              <a:rPr lang="en-GB" dirty="0">
                <a:solidFill>
                  <a:schemeClr val="accent2"/>
                </a:solidFill>
              </a:rPr>
              <a:t>Why it matters:</a:t>
            </a:r>
            <a:r>
              <a:rPr lang="en-GB" dirty="0"/>
              <a:t> Increases throughput, enables rapid experimentation, and frees humans to focus on strategic storytelling.</a:t>
            </a:r>
          </a:p>
          <a:p>
            <a:r>
              <a:rPr lang="en-GB" dirty="0">
                <a:solidFill>
                  <a:schemeClr val="accent2"/>
                </a:solidFill>
              </a:rPr>
              <a:t>Practical approaches:</a:t>
            </a:r>
          </a:p>
          <a:p>
            <a:pPr lvl="1">
              <a:buFont typeface="Wingdings" panose="05000000000000000000" pitchFamily="2" charset="2"/>
              <a:buChar char="q"/>
            </a:pPr>
            <a:r>
              <a:rPr lang="en-GB" dirty="0"/>
              <a:t>Generate on-brand social captions, ad copy, and blog intros; apply a human review stage with a brand guardrail checklist.</a:t>
            </a:r>
          </a:p>
          <a:p>
            <a:pPr lvl="1">
              <a:buFont typeface="Wingdings" panose="05000000000000000000" pitchFamily="2" charset="2"/>
              <a:buChar char="q"/>
            </a:pPr>
            <a:r>
              <a:rPr lang="en-GB" dirty="0"/>
              <a:t>Brand-safe prompts library and a golden asset library to ensure consistency.</a:t>
            </a:r>
          </a:p>
          <a:p>
            <a:pPr lvl="1">
              <a:buFont typeface="Wingdings" panose="05000000000000000000" pitchFamily="2" charset="2"/>
              <a:buChar char="q"/>
            </a:pPr>
            <a:r>
              <a:rPr lang="en-GB" dirty="0"/>
              <a:t>Use AI to storyboard short-form videos or reels aligned with campaign narratives.</a:t>
            </a:r>
          </a:p>
        </p:txBody>
      </p:sp>
    </p:spTree>
    <p:extLst>
      <p:ext uri="{BB962C8B-B14F-4D97-AF65-F5344CB8AC3E}">
        <p14:creationId xmlns:p14="http://schemas.microsoft.com/office/powerpoint/2010/main" val="1354451092"/>
      </p:ext>
    </p:extLst>
  </p:cSld>
  <p:clrMapOvr>
    <a:masterClrMapping/>
  </p:clrMapOvr>
  <mc:AlternateContent xmlns:mc="http://schemas.openxmlformats.org/markup-compatibility/2006" xmlns:p14="http://schemas.microsoft.com/office/powerpoint/2010/main">
    <mc:Choice Requires="p14">
      <p:transition spd="slow" p14:dur="2000" advTm="127168"/>
    </mc:Choice>
    <mc:Fallback xmlns="">
      <p:transition spd="slow" advTm="127168"/>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EB7F3-DEB6-AB09-908B-52E362B546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3ADCEC-C923-4463-E26C-513F62A941E2}"/>
              </a:ext>
            </a:extLst>
          </p:cNvPr>
          <p:cNvSpPr>
            <a:spLocks noGrp="1"/>
          </p:cNvSpPr>
          <p:nvPr>
            <p:ph type="title"/>
          </p:nvPr>
        </p:nvSpPr>
        <p:spPr>
          <a:xfrm>
            <a:off x="2599622" y="0"/>
            <a:ext cx="9499334" cy="786548"/>
          </a:xfrm>
        </p:spPr>
        <p:txBody>
          <a:bodyPr>
            <a:noAutofit/>
          </a:bodyPr>
          <a:lstStyle/>
          <a:p>
            <a:pPr algn="ctr"/>
            <a:r>
              <a:rPr lang="en-GB" sz="2800" b="1" dirty="0">
                <a:solidFill>
                  <a:srgbClr val="00B0F0"/>
                </a:solidFill>
              </a:rPr>
              <a:t>4) Social media monitoring, crisis detection, and reputation management</a:t>
            </a:r>
          </a:p>
        </p:txBody>
      </p:sp>
      <p:sp>
        <p:nvSpPr>
          <p:cNvPr id="3" name="Content Placeholder 2">
            <a:extLst>
              <a:ext uri="{FF2B5EF4-FFF2-40B4-BE49-F238E27FC236}">
                <a16:creationId xmlns:a16="http://schemas.microsoft.com/office/drawing/2014/main" id="{2FCD9D74-378C-6235-6FC7-577A94D4C678}"/>
              </a:ext>
            </a:extLst>
          </p:cNvPr>
          <p:cNvSpPr>
            <a:spLocks noGrp="1"/>
          </p:cNvSpPr>
          <p:nvPr>
            <p:ph idx="1"/>
          </p:nvPr>
        </p:nvSpPr>
        <p:spPr>
          <a:xfrm>
            <a:off x="838200" y="1482291"/>
            <a:ext cx="9942095" cy="5111014"/>
          </a:xfrm>
        </p:spPr>
        <p:txBody>
          <a:bodyPr>
            <a:normAutofit/>
          </a:bodyPr>
          <a:lstStyle/>
          <a:p>
            <a:r>
              <a:rPr lang="en-GB" dirty="0">
                <a:solidFill>
                  <a:schemeClr val="accent2"/>
                </a:solidFill>
              </a:rPr>
              <a:t>What it is:</a:t>
            </a:r>
            <a:r>
              <a:rPr lang="en-GB" dirty="0"/>
              <a:t> Real-time AI monitoring of brand mentions, sentiment, competitive landscape, and potential PR crises across social platforms.</a:t>
            </a:r>
          </a:p>
          <a:p>
            <a:r>
              <a:rPr lang="en-GB" dirty="0">
                <a:solidFill>
                  <a:schemeClr val="accent2"/>
                </a:solidFill>
              </a:rPr>
              <a:t>Why it matters:</a:t>
            </a:r>
            <a:r>
              <a:rPr lang="en-GB" dirty="0"/>
              <a:t> Enables proactive issue management and risk mitigation in the digital space.</a:t>
            </a:r>
          </a:p>
          <a:p>
            <a:r>
              <a:rPr lang="en-GB" dirty="0">
                <a:solidFill>
                  <a:schemeClr val="accent2"/>
                </a:solidFill>
              </a:rPr>
              <a:t>Practical approaches:</a:t>
            </a:r>
          </a:p>
          <a:p>
            <a:pPr lvl="1">
              <a:buFont typeface="Wingdings" panose="05000000000000000000" pitchFamily="2" charset="2"/>
              <a:buChar char="q"/>
            </a:pPr>
            <a:r>
              <a:rPr lang="en-GB" dirty="0"/>
              <a:t>Alerts for abrupt sentiment shifts or misleading brand use.</a:t>
            </a:r>
          </a:p>
          <a:p>
            <a:pPr lvl="1">
              <a:buFont typeface="Wingdings" panose="05000000000000000000" pitchFamily="2" charset="2"/>
              <a:buChar char="q"/>
            </a:pPr>
            <a:r>
              <a:rPr lang="en-GB" dirty="0"/>
              <a:t>Automated response playbooks for common inquiries with escalation criteria.</a:t>
            </a:r>
          </a:p>
          <a:p>
            <a:pPr lvl="1">
              <a:buFont typeface="Wingdings" panose="05000000000000000000" pitchFamily="2" charset="2"/>
              <a:buChar char="q"/>
            </a:pPr>
            <a:r>
              <a:rPr lang="en-GB" dirty="0"/>
              <a:t>Post-crisis simulation scenarios to stress-test comms and recovery paths.</a:t>
            </a:r>
          </a:p>
        </p:txBody>
      </p:sp>
    </p:spTree>
    <p:extLst>
      <p:ext uri="{BB962C8B-B14F-4D97-AF65-F5344CB8AC3E}">
        <p14:creationId xmlns:p14="http://schemas.microsoft.com/office/powerpoint/2010/main" val="2836259972"/>
      </p:ext>
    </p:extLst>
  </p:cSld>
  <p:clrMapOvr>
    <a:masterClrMapping/>
  </p:clrMapOvr>
  <mc:AlternateContent xmlns:mc="http://schemas.openxmlformats.org/markup-compatibility/2006" xmlns:p14="http://schemas.microsoft.com/office/powerpoint/2010/main">
    <mc:Choice Requires="p14">
      <p:transition spd="slow" p14:dur="2000" advTm="81469"/>
    </mc:Choice>
    <mc:Fallback xmlns="">
      <p:transition spd="slow" advTm="81469"/>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F9588-5C9C-C9F1-31FB-40F4F0BA45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5348D5-6F81-A21D-056F-7DBFEED63740}"/>
              </a:ext>
            </a:extLst>
          </p:cNvPr>
          <p:cNvSpPr>
            <a:spLocks noGrp="1"/>
          </p:cNvSpPr>
          <p:nvPr>
            <p:ph type="title"/>
          </p:nvPr>
        </p:nvSpPr>
        <p:spPr>
          <a:xfrm>
            <a:off x="2599622" y="0"/>
            <a:ext cx="9499334" cy="786548"/>
          </a:xfrm>
        </p:spPr>
        <p:txBody>
          <a:bodyPr>
            <a:noAutofit/>
          </a:bodyPr>
          <a:lstStyle/>
          <a:p>
            <a:pPr algn="ctr"/>
            <a:r>
              <a:rPr lang="en-GB" sz="2800" b="1" dirty="0">
                <a:solidFill>
                  <a:srgbClr val="00B0F0"/>
                </a:solidFill>
              </a:rPr>
              <a:t>5) AI-enhanced media planning and optimization for digital channels</a:t>
            </a:r>
          </a:p>
        </p:txBody>
      </p:sp>
      <p:sp>
        <p:nvSpPr>
          <p:cNvPr id="3" name="Content Placeholder 2">
            <a:extLst>
              <a:ext uri="{FF2B5EF4-FFF2-40B4-BE49-F238E27FC236}">
                <a16:creationId xmlns:a16="http://schemas.microsoft.com/office/drawing/2014/main" id="{C3C4D5B3-E995-A818-7B94-F4F8E157353F}"/>
              </a:ext>
            </a:extLst>
          </p:cNvPr>
          <p:cNvSpPr>
            <a:spLocks noGrp="1"/>
          </p:cNvSpPr>
          <p:nvPr>
            <p:ph idx="1"/>
          </p:nvPr>
        </p:nvSpPr>
        <p:spPr>
          <a:xfrm>
            <a:off x="838200" y="1482291"/>
            <a:ext cx="9942095" cy="5111014"/>
          </a:xfrm>
        </p:spPr>
        <p:txBody>
          <a:bodyPr>
            <a:normAutofit/>
          </a:bodyPr>
          <a:lstStyle/>
          <a:p>
            <a:r>
              <a:rPr lang="en-GB" dirty="0">
                <a:solidFill>
                  <a:schemeClr val="accent2"/>
                </a:solidFill>
              </a:rPr>
              <a:t>What it is:</a:t>
            </a:r>
            <a:r>
              <a:rPr lang="en-GB" dirty="0"/>
              <a:t> AI assists in budget allocation, bidding, and creative optimization across paid social, search, display, and video.</a:t>
            </a:r>
          </a:p>
          <a:p>
            <a:r>
              <a:rPr lang="en-GB" dirty="0">
                <a:solidFill>
                  <a:schemeClr val="accent2"/>
                </a:solidFill>
              </a:rPr>
              <a:t>Why it matters:</a:t>
            </a:r>
            <a:r>
              <a:rPr lang="en-GB" dirty="0"/>
              <a:t> Improves ROI, scales efficiently, and ensures messaging remains on-brand across paid channels.</a:t>
            </a:r>
          </a:p>
          <a:p>
            <a:r>
              <a:rPr lang="en-GB" dirty="0">
                <a:solidFill>
                  <a:schemeClr val="accent2"/>
                </a:solidFill>
              </a:rPr>
              <a:t>Practical approaches:</a:t>
            </a:r>
          </a:p>
          <a:p>
            <a:pPr lvl="1">
              <a:buFont typeface="Wingdings" panose="05000000000000000000" pitchFamily="2" charset="2"/>
              <a:buChar char="q"/>
            </a:pPr>
            <a:r>
              <a:rPr lang="en-GB" dirty="0"/>
              <a:t>Automated A/B/n testing of ad variants with brand guardrails to ensure tone/visuals stay within guidelines.</a:t>
            </a:r>
          </a:p>
          <a:p>
            <a:pPr lvl="1">
              <a:buFont typeface="Wingdings" panose="05000000000000000000" pitchFamily="2" charset="2"/>
              <a:buChar char="q"/>
            </a:pPr>
            <a:r>
              <a:rPr lang="en-GB" dirty="0"/>
              <a:t>Creative optimization that respects brand identity (logo usage, </a:t>
            </a:r>
            <a:r>
              <a:rPr lang="en-GB" dirty="0" err="1"/>
              <a:t>color</a:t>
            </a:r>
            <a:r>
              <a:rPr lang="en-GB" dirty="0"/>
              <a:t> palette, typography) while maximizing performance.</a:t>
            </a:r>
          </a:p>
          <a:p>
            <a:pPr lvl="1">
              <a:buFont typeface="Wingdings" panose="05000000000000000000" pitchFamily="2" charset="2"/>
              <a:buChar char="q"/>
            </a:pPr>
            <a:r>
              <a:rPr lang="en-GB" dirty="0"/>
              <a:t>Predictive budgeting and pacing to maximize reach and frequency without overexposing the audience to off-brand content.</a:t>
            </a:r>
          </a:p>
        </p:txBody>
      </p:sp>
    </p:spTree>
    <p:extLst>
      <p:ext uri="{BB962C8B-B14F-4D97-AF65-F5344CB8AC3E}">
        <p14:creationId xmlns:p14="http://schemas.microsoft.com/office/powerpoint/2010/main" val="971626824"/>
      </p:ext>
    </p:extLst>
  </p:cSld>
  <p:clrMapOvr>
    <a:masterClrMapping/>
  </p:clrMapOvr>
  <mc:AlternateContent xmlns:mc="http://schemas.openxmlformats.org/markup-compatibility/2006" xmlns:p14="http://schemas.microsoft.com/office/powerpoint/2010/main">
    <mc:Choice Requires="p14">
      <p:transition spd="slow" p14:dur="2000" advTm="1705"/>
    </mc:Choice>
    <mc:Fallback xmlns="">
      <p:transition spd="slow" advTm="1705"/>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04DF0-24E7-0C47-1042-E1B716258C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30EE78-14F4-1827-2813-AE4CEEAFF453}"/>
              </a:ext>
            </a:extLst>
          </p:cNvPr>
          <p:cNvSpPr>
            <a:spLocks noGrp="1"/>
          </p:cNvSpPr>
          <p:nvPr>
            <p:ph type="title"/>
          </p:nvPr>
        </p:nvSpPr>
        <p:spPr>
          <a:xfrm>
            <a:off x="2599622" y="0"/>
            <a:ext cx="9499334" cy="786548"/>
          </a:xfrm>
        </p:spPr>
        <p:txBody>
          <a:bodyPr>
            <a:noAutofit/>
          </a:bodyPr>
          <a:lstStyle/>
          <a:p>
            <a:pPr algn="ctr"/>
            <a:r>
              <a:rPr lang="en-GB" sz="2800" b="1" dirty="0">
                <a:solidFill>
                  <a:srgbClr val="00B0F0"/>
                </a:solidFill>
              </a:rPr>
              <a:t>6) AI-powered direct response and engagement on digital channels</a:t>
            </a:r>
          </a:p>
        </p:txBody>
      </p:sp>
      <p:sp>
        <p:nvSpPr>
          <p:cNvPr id="3" name="Content Placeholder 2">
            <a:extLst>
              <a:ext uri="{FF2B5EF4-FFF2-40B4-BE49-F238E27FC236}">
                <a16:creationId xmlns:a16="http://schemas.microsoft.com/office/drawing/2014/main" id="{52826DEE-A3C2-88E6-529F-147B5731EB61}"/>
              </a:ext>
            </a:extLst>
          </p:cNvPr>
          <p:cNvSpPr>
            <a:spLocks noGrp="1"/>
          </p:cNvSpPr>
          <p:nvPr>
            <p:ph idx="1"/>
          </p:nvPr>
        </p:nvSpPr>
        <p:spPr>
          <a:xfrm>
            <a:off x="838200" y="1482291"/>
            <a:ext cx="9942095" cy="5111014"/>
          </a:xfrm>
        </p:spPr>
        <p:txBody>
          <a:bodyPr>
            <a:normAutofit/>
          </a:bodyPr>
          <a:lstStyle/>
          <a:p>
            <a:r>
              <a:rPr lang="en-GB" dirty="0">
                <a:solidFill>
                  <a:schemeClr val="accent2"/>
                </a:solidFill>
              </a:rPr>
              <a:t>What it is:</a:t>
            </a:r>
            <a:r>
              <a:rPr lang="en-GB" dirty="0"/>
              <a:t> AI chat, bots, and interactive experiences on websites, social DMs, and messaging apps that drive engagement and conversion.</a:t>
            </a:r>
          </a:p>
          <a:p>
            <a:r>
              <a:rPr lang="en-GB" dirty="0">
                <a:solidFill>
                  <a:schemeClr val="accent2"/>
                </a:solidFill>
              </a:rPr>
              <a:t>Why it matters:</a:t>
            </a:r>
            <a:r>
              <a:rPr lang="en-GB" dirty="0"/>
              <a:t> Scales personalized interactions while maintaining a consistent brand experience.</a:t>
            </a:r>
          </a:p>
          <a:p>
            <a:r>
              <a:rPr lang="en-GB" dirty="0">
                <a:solidFill>
                  <a:schemeClr val="accent2"/>
                </a:solidFill>
              </a:rPr>
              <a:t>Practical approaches:</a:t>
            </a:r>
          </a:p>
          <a:p>
            <a:pPr lvl="1">
              <a:buFont typeface="Wingdings" panose="05000000000000000000" pitchFamily="2" charset="2"/>
              <a:buChar char="q"/>
            </a:pPr>
            <a:r>
              <a:rPr lang="en-GB" dirty="0"/>
              <a:t>Brand-aligned chatbot personas and response styles; predefined scripts and escalation paths to human agents.</a:t>
            </a:r>
          </a:p>
          <a:p>
            <a:pPr lvl="1">
              <a:buFont typeface="Wingdings" panose="05000000000000000000" pitchFamily="2" charset="2"/>
              <a:buChar char="q"/>
            </a:pPr>
            <a:r>
              <a:rPr lang="en-GB" dirty="0"/>
              <a:t>AI-driven chat prompts that reflect brand voice, with a governance layer to avoid off-brand language.</a:t>
            </a:r>
          </a:p>
          <a:p>
            <a:pPr lvl="1">
              <a:buFont typeface="Wingdings" panose="05000000000000000000" pitchFamily="2" charset="2"/>
              <a:buChar char="q"/>
            </a:pPr>
            <a:r>
              <a:rPr lang="en-GB" dirty="0"/>
              <a:t>Interactive content (quizzes, polls, calculators) designed to tell the brand story and drive social sharing.</a:t>
            </a:r>
          </a:p>
        </p:txBody>
      </p:sp>
    </p:spTree>
    <p:extLst>
      <p:ext uri="{BB962C8B-B14F-4D97-AF65-F5344CB8AC3E}">
        <p14:creationId xmlns:p14="http://schemas.microsoft.com/office/powerpoint/2010/main" val="1364694960"/>
      </p:ext>
    </p:extLst>
  </p:cSld>
  <p:clrMapOvr>
    <a:masterClrMapping/>
  </p:clrMapOvr>
  <mc:AlternateContent xmlns:mc="http://schemas.openxmlformats.org/markup-compatibility/2006" xmlns:p14="http://schemas.microsoft.com/office/powerpoint/2010/main">
    <mc:Choice Requires="p14">
      <p:transition spd="slow" p14:dur="2000" advTm="159731"/>
    </mc:Choice>
    <mc:Fallback xmlns="">
      <p:transition spd="slow" advTm="159731"/>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6D8CB-3480-1A86-835B-0D59B39510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4654E9-E4BC-5D8D-EE99-B60AAF45062B}"/>
              </a:ext>
            </a:extLst>
          </p:cNvPr>
          <p:cNvSpPr>
            <a:spLocks noGrp="1"/>
          </p:cNvSpPr>
          <p:nvPr>
            <p:ph type="title"/>
          </p:nvPr>
        </p:nvSpPr>
        <p:spPr>
          <a:xfrm>
            <a:off x="2599622" y="0"/>
            <a:ext cx="9499334" cy="786548"/>
          </a:xfrm>
        </p:spPr>
        <p:txBody>
          <a:bodyPr>
            <a:noAutofit/>
          </a:bodyPr>
          <a:lstStyle/>
          <a:p>
            <a:r>
              <a:rPr lang="en-GB" sz="2800" b="1" dirty="0">
                <a:solidFill>
                  <a:srgbClr val="00B0F0"/>
                </a:solidFill>
              </a:rPr>
              <a:t>7) Social listening-informed PR and influencer collaboration</a:t>
            </a:r>
          </a:p>
        </p:txBody>
      </p:sp>
      <p:sp>
        <p:nvSpPr>
          <p:cNvPr id="3" name="Content Placeholder 2">
            <a:extLst>
              <a:ext uri="{FF2B5EF4-FFF2-40B4-BE49-F238E27FC236}">
                <a16:creationId xmlns:a16="http://schemas.microsoft.com/office/drawing/2014/main" id="{AC3F5A66-9964-4331-9EEA-3BC020E37FED}"/>
              </a:ext>
            </a:extLst>
          </p:cNvPr>
          <p:cNvSpPr>
            <a:spLocks noGrp="1"/>
          </p:cNvSpPr>
          <p:nvPr>
            <p:ph idx="1"/>
          </p:nvPr>
        </p:nvSpPr>
        <p:spPr>
          <a:xfrm>
            <a:off x="838200" y="1482291"/>
            <a:ext cx="9942095" cy="5111014"/>
          </a:xfrm>
        </p:spPr>
        <p:txBody>
          <a:bodyPr>
            <a:normAutofit/>
          </a:bodyPr>
          <a:lstStyle/>
          <a:p>
            <a:r>
              <a:rPr lang="en-GB" dirty="0">
                <a:solidFill>
                  <a:schemeClr val="accent2"/>
                </a:solidFill>
              </a:rPr>
              <a:t>What it is:</a:t>
            </a:r>
            <a:r>
              <a:rPr lang="en-GB" dirty="0"/>
              <a:t> Using AI to identify authentic influencers and monitor influencer performance in the context of brand narratives.</a:t>
            </a:r>
          </a:p>
          <a:p>
            <a:r>
              <a:rPr lang="en-GB" dirty="0">
                <a:solidFill>
                  <a:schemeClr val="accent2"/>
                </a:solidFill>
              </a:rPr>
              <a:t>Why it matters:</a:t>
            </a:r>
            <a:r>
              <a:rPr lang="en-GB" dirty="0"/>
              <a:t> Strengthens credible storytelling and ensures influencer content aligns with brand values.</a:t>
            </a:r>
          </a:p>
          <a:p>
            <a:r>
              <a:rPr lang="en-GB" dirty="0">
                <a:solidFill>
                  <a:schemeClr val="accent2"/>
                </a:solidFill>
              </a:rPr>
              <a:t>Practical approaches:</a:t>
            </a:r>
          </a:p>
          <a:p>
            <a:pPr lvl="1">
              <a:buFont typeface="Wingdings" panose="05000000000000000000" pitchFamily="2" charset="2"/>
              <a:buChar char="q"/>
            </a:pPr>
            <a:r>
              <a:rPr lang="en-GB" dirty="0"/>
              <a:t>AI-based influencer scoring with alignment to messaging pillars and audience quality.</a:t>
            </a:r>
          </a:p>
          <a:p>
            <a:pPr lvl="1">
              <a:buFont typeface="Wingdings" panose="05000000000000000000" pitchFamily="2" charset="2"/>
              <a:buChar char="q"/>
            </a:pPr>
            <a:r>
              <a:rPr lang="en-GB" dirty="0"/>
              <a:t>Monitoring content performance and sentiment around influencer collaborations.</a:t>
            </a:r>
          </a:p>
          <a:p>
            <a:pPr lvl="1">
              <a:buFont typeface="Wingdings" panose="05000000000000000000" pitchFamily="2" charset="2"/>
              <a:buChar char="q"/>
            </a:pPr>
            <a:r>
              <a:rPr lang="en-GB" dirty="0"/>
              <a:t>Safe playbooks for disclosures and attribution to preserve trust and compliance.</a:t>
            </a:r>
          </a:p>
        </p:txBody>
      </p:sp>
    </p:spTree>
    <p:extLst>
      <p:ext uri="{BB962C8B-B14F-4D97-AF65-F5344CB8AC3E}">
        <p14:creationId xmlns:p14="http://schemas.microsoft.com/office/powerpoint/2010/main" val="1703069823"/>
      </p:ext>
    </p:extLst>
  </p:cSld>
  <p:clrMapOvr>
    <a:masterClrMapping/>
  </p:clrMapOvr>
  <mc:AlternateContent xmlns:mc="http://schemas.openxmlformats.org/markup-compatibility/2006" xmlns:p14="http://schemas.microsoft.com/office/powerpoint/2010/main">
    <mc:Choice Requires="p14">
      <p:transition spd="slow" p14:dur="2000" advTm="71767"/>
    </mc:Choice>
    <mc:Fallback xmlns="">
      <p:transition spd="slow" advTm="71767"/>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3C4908-A2F8-6FE1-61B9-C889696294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BA5AE3-80D1-DAAE-6963-6FE2D606CE9C}"/>
              </a:ext>
            </a:extLst>
          </p:cNvPr>
          <p:cNvSpPr>
            <a:spLocks noGrp="1"/>
          </p:cNvSpPr>
          <p:nvPr>
            <p:ph type="title"/>
          </p:nvPr>
        </p:nvSpPr>
        <p:spPr>
          <a:xfrm>
            <a:off x="2599622" y="0"/>
            <a:ext cx="9499334" cy="786548"/>
          </a:xfrm>
        </p:spPr>
        <p:txBody>
          <a:bodyPr>
            <a:noAutofit/>
          </a:bodyPr>
          <a:lstStyle/>
          <a:p>
            <a:r>
              <a:rPr lang="en-GB" sz="2800" b="1" dirty="0">
                <a:solidFill>
                  <a:srgbClr val="00B0F0"/>
                </a:solidFill>
              </a:rPr>
              <a:t>8) Measurement, attribution, and ROAS for digital IMC</a:t>
            </a:r>
          </a:p>
        </p:txBody>
      </p:sp>
      <p:sp>
        <p:nvSpPr>
          <p:cNvPr id="3" name="Content Placeholder 2">
            <a:extLst>
              <a:ext uri="{FF2B5EF4-FFF2-40B4-BE49-F238E27FC236}">
                <a16:creationId xmlns:a16="http://schemas.microsoft.com/office/drawing/2014/main" id="{55385100-F234-6A56-7D65-D6646FB967C6}"/>
              </a:ext>
            </a:extLst>
          </p:cNvPr>
          <p:cNvSpPr>
            <a:spLocks noGrp="1"/>
          </p:cNvSpPr>
          <p:nvPr>
            <p:ph idx="1"/>
          </p:nvPr>
        </p:nvSpPr>
        <p:spPr>
          <a:xfrm>
            <a:off x="838200" y="1482291"/>
            <a:ext cx="9942095" cy="5111014"/>
          </a:xfrm>
        </p:spPr>
        <p:txBody>
          <a:bodyPr>
            <a:normAutofit/>
          </a:bodyPr>
          <a:lstStyle/>
          <a:p>
            <a:r>
              <a:rPr lang="en-GB" dirty="0">
                <a:solidFill>
                  <a:schemeClr val="accent2"/>
                </a:solidFill>
              </a:rPr>
              <a:t>What it is:</a:t>
            </a:r>
            <a:r>
              <a:rPr lang="en-GB" dirty="0"/>
              <a:t> Advanced analytics to attribute impact of digital and social activities within the broader IMC mix.</a:t>
            </a:r>
          </a:p>
          <a:p>
            <a:r>
              <a:rPr lang="en-GB" dirty="0">
                <a:solidFill>
                  <a:schemeClr val="accent2"/>
                </a:solidFill>
              </a:rPr>
              <a:t>Why it matters:</a:t>
            </a:r>
            <a:r>
              <a:rPr lang="en-GB" dirty="0"/>
              <a:t> Demonstrates AI-enabled improvements in reach, engagement, and eventual conversions while considering brand lift.</a:t>
            </a:r>
          </a:p>
          <a:p>
            <a:r>
              <a:rPr lang="en-GB" dirty="0">
                <a:solidFill>
                  <a:schemeClr val="accent2"/>
                </a:solidFill>
              </a:rPr>
              <a:t>Practical approaches:</a:t>
            </a:r>
          </a:p>
          <a:p>
            <a:pPr lvl="1">
              <a:buFont typeface="Wingdings" panose="05000000000000000000" pitchFamily="2" charset="2"/>
              <a:buChar char="q"/>
            </a:pPr>
            <a:r>
              <a:rPr lang="en-GB" dirty="0"/>
              <a:t>Multi-touch attribution that includes brand lift and long-term brand equity signals in digital channels.</a:t>
            </a:r>
          </a:p>
          <a:p>
            <a:pPr lvl="1">
              <a:buFont typeface="Wingdings" panose="05000000000000000000" pitchFamily="2" charset="2"/>
              <a:buChar char="q"/>
            </a:pPr>
            <a:r>
              <a:rPr lang="en-GB" dirty="0"/>
              <a:t>Visual and engagement metrics (recall, recognition) measured via computer vision or crowdsourced studies.</a:t>
            </a:r>
          </a:p>
          <a:p>
            <a:pPr lvl="1">
              <a:buFont typeface="Wingdings" panose="05000000000000000000" pitchFamily="2" charset="2"/>
              <a:buChar char="q"/>
            </a:pPr>
            <a:r>
              <a:rPr lang="en-GB" dirty="0"/>
              <a:t>Incrementality tests to isolate the effect of AI-driven digital initiatives on brand outcomes.</a:t>
            </a:r>
          </a:p>
        </p:txBody>
      </p:sp>
    </p:spTree>
    <p:extLst>
      <p:ext uri="{BB962C8B-B14F-4D97-AF65-F5344CB8AC3E}">
        <p14:creationId xmlns:p14="http://schemas.microsoft.com/office/powerpoint/2010/main" val="2523360502"/>
      </p:ext>
    </p:extLst>
  </p:cSld>
  <p:clrMapOvr>
    <a:masterClrMapping/>
  </p:clrMapOvr>
  <mc:AlternateContent xmlns:mc="http://schemas.openxmlformats.org/markup-compatibility/2006" xmlns:p14="http://schemas.microsoft.com/office/powerpoint/2010/main">
    <mc:Choice Requires="p14">
      <p:transition spd="slow" p14:dur="2000" advTm="76990"/>
    </mc:Choice>
    <mc:Fallback xmlns="">
      <p:transition spd="slow" advTm="7699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48DFB-79D0-DEAC-B903-F0302CDC11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FC1D9D-B476-5801-3D59-5C4593F6149E}"/>
              </a:ext>
            </a:extLst>
          </p:cNvPr>
          <p:cNvSpPr>
            <a:spLocks noGrp="1"/>
          </p:cNvSpPr>
          <p:nvPr>
            <p:ph type="title"/>
          </p:nvPr>
        </p:nvSpPr>
        <p:spPr>
          <a:xfrm>
            <a:off x="2599622" y="0"/>
            <a:ext cx="9499334" cy="786548"/>
          </a:xfrm>
        </p:spPr>
        <p:txBody>
          <a:bodyPr>
            <a:noAutofit/>
          </a:bodyPr>
          <a:lstStyle/>
          <a:p>
            <a:r>
              <a:rPr lang="en-GB" sz="2800" b="1" dirty="0">
                <a:solidFill>
                  <a:srgbClr val="00B0F0"/>
                </a:solidFill>
              </a:rPr>
              <a:t>9) Governance, ethics, and brand safety in AI-driven digital IMC</a:t>
            </a:r>
          </a:p>
        </p:txBody>
      </p:sp>
      <p:sp>
        <p:nvSpPr>
          <p:cNvPr id="3" name="Content Placeholder 2">
            <a:extLst>
              <a:ext uri="{FF2B5EF4-FFF2-40B4-BE49-F238E27FC236}">
                <a16:creationId xmlns:a16="http://schemas.microsoft.com/office/drawing/2014/main" id="{913A668F-DEB8-6F03-3D94-6D426CE0F8F5}"/>
              </a:ext>
            </a:extLst>
          </p:cNvPr>
          <p:cNvSpPr>
            <a:spLocks noGrp="1"/>
          </p:cNvSpPr>
          <p:nvPr>
            <p:ph idx="1"/>
          </p:nvPr>
        </p:nvSpPr>
        <p:spPr>
          <a:xfrm>
            <a:off x="838200" y="1482291"/>
            <a:ext cx="9942095" cy="5111014"/>
          </a:xfrm>
        </p:spPr>
        <p:txBody>
          <a:bodyPr>
            <a:normAutofit/>
          </a:bodyPr>
          <a:lstStyle/>
          <a:p>
            <a:r>
              <a:rPr lang="en-GB" dirty="0">
                <a:solidFill>
                  <a:schemeClr val="accent2"/>
                </a:solidFill>
              </a:rPr>
              <a:t>What it is:</a:t>
            </a:r>
            <a:r>
              <a:rPr lang="en-GB" dirty="0"/>
              <a:t> Policies and controls to ensure responsible use of AI in digital and social campaigns.</a:t>
            </a:r>
          </a:p>
          <a:p>
            <a:r>
              <a:rPr lang="en-GB" dirty="0">
                <a:solidFill>
                  <a:schemeClr val="accent2"/>
                </a:solidFill>
              </a:rPr>
              <a:t>Why it matters:</a:t>
            </a:r>
            <a:r>
              <a:rPr lang="en-GB" dirty="0"/>
              <a:t> Protects brand integrity, consumer trust, and legal/compliance requirements.</a:t>
            </a:r>
          </a:p>
          <a:p>
            <a:r>
              <a:rPr lang="en-GB" dirty="0">
                <a:solidFill>
                  <a:schemeClr val="accent2"/>
                </a:solidFill>
              </a:rPr>
              <a:t>Practical approaches:</a:t>
            </a:r>
          </a:p>
          <a:p>
            <a:pPr lvl="1">
              <a:buFont typeface="Wingdings" panose="05000000000000000000" pitchFamily="2" charset="2"/>
              <a:buChar char="q"/>
            </a:pPr>
            <a:r>
              <a:rPr lang="en-GB" dirty="0"/>
              <a:t>Clear disclosure for AI-generated content and automated responses.</a:t>
            </a:r>
          </a:p>
          <a:p>
            <a:pPr lvl="1">
              <a:buFont typeface="Wingdings" panose="05000000000000000000" pitchFamily="2" charset="2"/>
              <a:buChar char="q"/>
            </a:pPr>
            <a:r>
              <a:rPr lang="en-GB" dirty="0"/>
              <a:t>Brand safety checks for generated assets (logos, imagery, copy) against policy.</a:t>
            </a:r>
          </a:p>
          <a:p>
            <a:pPr lvl="1">
              <a:buFont typeface="Wingdings" panose="05000000000000000000" pitchFamily="2" charset="2"/>
              <a:buChar char="q"/>
            </a:pPr>
            <a:r>
              <a:rPr lang="en-GB" dirty="0"/>
              <a:t>Data privacy, accessibility, and copyright considerations baked into workflows.</a:t>
            </a:r>
          </a:p>
        </p:txBody>
      </p:sp>
    </p:spTree>
    <p:extLst>
      <p:ext uri="{BB962C8B-B14F-4D97-AF65-F5344CB8AC3E}">
        <p14:creationId xmlns:p14="http://schemas.microsoft.com/office/powerpoint/2010/main" val="3280150534"/>
      </p:ext>
    </p:extLst>
  </p:cSld>
  <p:clrMapOvr>
    <a:masterClrMapping/>
  </p:clrMapOvr>
  <mc:AlternateContent xmlns:mc="http://schemas.openxmlformats.org/markup-compatibility/2006" xmlns:p14="http://schemas.microsoft.com/office/powerpoint/2010/main">
    <mc:Choice Requires="p14">
      <p:transition spd="slow" p14:dur="2000" advTm="64135"/>
    </mc:Choice>
    <mc:Fallback xmlns="">
      <p:transition spd="slow" advTm="64135"/>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C03A7-125D-0366-2CCC-5EB4F51C2F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C8EE91-C774-7A31-5D77-361A688CE009}"/>
              </a:ext>
            </a:extLst>
          </p:cNvPr>
          <p:cNvSpPr>
            <a:spLocks noGrp="1"/>
          </p:cNvSpPr>
          <p:nvPr>
            <p:ph type="title"/>
          </p:nvPr>
        </p:nvSpPr>
        <p:spPr>
          <a:xfrm>
            <a:off x="2599622" y="0"/>
            <a:ext cx="9499334" cy="786548"/>
          </a:xfrm>
        </p:spPr>
        <p:txBody>
          <a:bodyPr>
            <a:noAutofit/>
          </a:bodyPr>
          <a:lstStyle/>
          <a:p>
            <a:r>
              <a:rPr lang="en-GB" sz="2800" b="1" dirty="0">
                <a:solidFill>
                  <a:srgbClr val="00B0F0"/>
                </a:solidFill>
              </a:rPr>
              <a:t>10) Implementation roadmap for Digital Marketing and Social Media IMC</a:t>
            </a:r>
          </a:p>
        </p:txBody>
      </p:sp>
      <p:sp>
        <p:nvSpPr>
          <p:cNvPr id="3" name="Content Placeholder 2">
            <a:extLst>
              <a:ext uri="{FF2B5EF4-FFF2-40B4-BE49-F238E27FC236}">
                <a16:creationId xmlns:a16="http://schemas.microsoft.com/office/drawing/2014/main" id="{DA08DCC8-4E0F-59F3-3061-BA91EAAF31F1}"/>
              </a:ext>
            </a:extLst>
          </p:cNvPr>
          <p:cNvSpPr>
            <a:spLocks noGrp="1"/>
          </p:cNvSpPr>
          <p:nvPr>
            <p:ph idx="1"/>
          </p:nvPr>
        </p:nvSpPr>
        <p:spPr>
          <a:xfrm>
            <a:off x="838200" y="1482291"/>
            <a:ext cx="9942095" cy="5111014"/>
          </a:xfrm>
        </p:spPr>
        <p:txBody>
          <a:bodyPr>
            <a:normAutofit fontScale="92500"/>
          </a:bodyPr>
          <a:lstStyle/>
          <a:p>
            <a:r>
              <a:rPr lang="en-GB" dirty="0">
                <a:solidFill>
                  <a:schemeClr val="accent2"/>
                </a:solidFill>
              </a:rPr>
              <a:t>What it is:</a:t>
            </a:r>
            <a:r>
              <a:rPr lang="en-GB" dirty="0"/>
              <a:t> A practical plan to embed AI into digital and social IMC activities across short, mid, and long term.</a:t>
            </a:r>
          </a:p>
          <a:p>
            <a:r>
              <a:rPr lang="en-GB" dirty="0">
                <a:solidFill>
                  <a:schemeClr val="accent2"/>
                </a:solidFill>
              </a:rPr>
              <a:t>Why it matters:</a:t>
            </a:r>
            <a:r>
              <a:rPr lang="en-GB" dirty="0"/>
              <a:t> Aligns AI capabilities with campaign calendars, budgets, and brand strategy.</a:t>
            </a:r>
          </a:p>
          <a:p>
            <a:r>
              <a:rPr lang="en-GB" dirty="0">
                <a:solidFill>
                  <a:schemeClr val="accent2"/>
                </a:solidFill>
              </a:rPr>
              <a:t>Practical approaches:</a:t>
            </a:r>
          </a:p>
          <a:p>
            <a:pPr lvl="1">
              <a:buFont typeface="Wingdings" panose="05000000000000000000" pitchFamily="2" charset="2"/>
              <a:buChar char="q"/>
            </a:pPr>
            <a:r>
              <a:rPr lang="en-GB" dirty="0"/>
              <a:t>Create a Digital IMC AI Playbook: define the brand voice, content pillars, approved prompts, and review workflows for AI outputs.</a:t>
            </a:r>
          </a:p>
          <a:p>
            <a:pPr lvl="1">
              <a:buFont typeface="Wingdings" panose="05000000000000000000" pitchFamily="2" charset="2"/>
              <a:buChar char="q"/>
            </a:pPr>
            <a:r>
              <a:rPr lang="en-GB" dirty="0"/>
              <a:t>Run a controlled digital campaign pilot: test AI-generated variations for social posts, landing pages, and ads; measure brand alignment and performance.</a:t>
            </a:r>
          </a:p>
          <a:p>
            <a:pPr lvl="1">
              <a:buFont typeface="Wingdings" panose="05000000000000000000" pitchFamily="2" charset="2"/>
              <a:buChar char="q"/>
            </a:pPr>
            <a:r>
              <a:rPr lang="en-GB" dirty="0"/>
              <a:t>Align vendors and tools with IMC goals: prioritize capabilities for tone control, governance, asset provenance, and cross-channel consistency.</a:t>
            </a:r>
          </a:p>
          <a:p>
            <a:pPr lvl="1">
              <a:buFont typeface="Wingdings" panose="05000000000000000000" pitchFamily="2" charset="2"/>
              <a:buChar char="q"/>
            </a:pPr>
            <a:r>
              <a:rPr lang="en-GB" dirty="0"/>
              <a:t>Establish IMC-specific metrics: track reach, engagement quality, brand lift at digital touchpoints, and integrated ROAS (including long-term branding effects).</a:t>
            </a:r>
          </a:p>
          <a:p>
            <a:endParaRPr lang="en-GB" dirty="0"/>
          </a:p>
        </p:txBody>
      </p:sp>
    </p:spTree>
    <p:extLst>
      <p:ext uri="{BB962C8B-B14F-4D97-AF65-F5344CB8AC3E}">
        <p14:creationId xmlns:p14="http://schemas.microsoft.com/office/powerpoint/2010/main" val="1098508604"/>
      </p:ext>
    </p:extLst>
  </p:cSld>
  <p:clrMapOvr>
    <a:masterClrMapping/>
  </p:clrMapOvr>
  <mc:AlternateContent xmlns:mc="http://schemas.openxmlformats.org/markup-compatibility/2006" xmlns:p14="http://schemas.microsoft.com/office/powerpoint/2010/main">
    <mc:Choice Requires="p14">
      <p:transition spd="slow" p14:dur="2000" advTm="66711"/>
    </mc:Choice>
    <mc:Fallback xmlns="">
      <p:transition spd="slow" advTm="66711"/>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910697" y="52772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13" name="Rectangle 12">
            <a:extLst>
              <a:ext uri="{FF2B5EF4-FFF2-40B4-BE49-F238E27FC236}">
                <a16:creationId xmlns:a16="http://schemas.microsoft.com/office/drawing/2014/main" id="{13E91207-061A-4464-8B91-0B53B7A12AEF}"/>
              </a:ext>
            </a:extLst>
          </p:cNvPr>
          <p:cNvSpPr/>
          <p:nvPr/>
        </p:nvSpPr>
        <p:spPr>
          <a:xfrm>
            <a:off x="1023744" y="1599875"/>
            <a:ext cx="4990976" cy="4031873"/>
          </a:xfrm>
          <a:prstGeom prst="rect">
            <a:avLst/>
          </a:prstGeom>
        </p:spPr>
        <p:txBody>
          <a:bodyPr wrap="square">
            <a:spAutoFit/>
          </a:bodyPr>
          <a:lstStyle/>
          <a:p>
            <a:pPr marL="342900" lvl="0" indent="-342900" fontAlgn="base">
              <a:spcBef>
                <a:spcPts val="600"/>
              </a:spcBef>
              <a:spcAft>
                <a:spcPts val="600"/>
              </a:spcAft>
              <a:buClr>
                <a:srgbClr val="C00000"/>
              </a:buClr>
              <a:buFont typeface="Wingdings" panose="05000000000000000000" pitchFamily="2" charset="2"/>
              <a:buChar char="§"/>
            </a:pPr>
            <a:r>
              <a:rPr lang="en-US" altLang="en-US" dirty="0">
                <a:solidFill>
                  <a:prstClr val="black"/>
                </a:solidFill>
                <a:latin typeface="Times New Roman" panose="02020603050405020304" pitchFamily="18" charset="0"/>
                <a:cs typeface="Times New Roman" panose="02020603050405020304" pitchFamily="18" charset="0"/>
              </a:rPr>
              <a:t>Understood the role of the Internet and digital and social media in an IMC program</a:t>
            </a:r>
          </a:p>
          <a:p>
            <a:pPr marL="342900" lvl="0" indent="-342900" fontAlgn="base">
              <a:spcBef>
                <a:spcPts val="600"/>
              </a:spcBef>
              <a:spcAft>
                <a:spcPts val="600"/>
              </a:spcAft>
              <a:buClr>
                <a:srgbClr val="C00000"/>
              </a:buClr>
              <a:buFont typeface="Wingdings" panose="05000000000000000000" pitchFamily="2" charset="2"/>
              <a:buChar char="§"/>
            </a:pPr>
            <a:r>
              <a:rPr lang="en-US" altLang="en-US" dirty="0">
                <a:solidFill>
                  <a:prstClr val="black"/>
                </a:solidFill>
                <a:latin typeface="Times New Roman" panose="02020603050405020304" pitchFamily="18" charset="0"/>
                <a:cs typeface="Times New Roman" panose="02020603050405020304" pitchFamily="18" charset="0"/>
              </a:rPr>
              <a:t>Understood the use of Web 1.0 and Web 2.0 media platforms in the IMC process</a:t>
            </a:r>
          </a:p>
          <a:p>
            <a:pPr marL="342900" lvl="0" indent="-342900" fontAlgn="base">
              <a:spcBef>
                <a:spcPts val="600"/>
              </a:spcBef>
              <a:spcAft>
                <a:spcPts val="600"/>
              </a:spcAft>
              <a:buClr>
                <a:srgbClr val="C00000"/>
              </a:buClr>
              <a:buFont typeface="Wingdings" panose="05000000000000000000" pitchFamily="2" charset="2"/>
              <a:buChar char="§"/>
            </a:pPr>
            <a:r>
              <a:rPr lang="en-US" altLang="en-US" dirty="0">
                <a:solidFill>
                  <a:prstClr val="black"/>
                </a:solidFill>
                <a:latin typeface="Times New Roman" panose="02020603050405020304" pitchFamily="18" charset="0"/>
                <a:cs typeface="Times New Roman" panose="02020603050405020304" pitchFamily="18" charset="0"/>
              </a:rPr>
              <a:t>Understood how to evaluate the effectiveness of communications through the Internet, and digital and social media</a:t>
            </a:r>
          </a:p>
          <a:p>
            <a:pPr marL="342900" lvl="0" indent="-342900" fontAlgn="base">
              <a:spcBef>
                <a:spcPts val="600"/>
              </a:spcBef>
              <a:spcAft>
                <a:spcPts val="600"/>
              </a:spcAft>
              <a:buClr>
                <a:srgbClr val="C00000"/>
              </a:buClr>
              <a:buFont typeface="Wingdings" panose="05000000000000000000" pitchFamily="2" charset="2"/>
              <a:buChar char="§"/>
            </a:pPr>
            <a:r>
              <a:rPr lang="en-US" altLang="en-US" dirty="0">
                <a:solidFill>
                  <a:prstClr val="black"/>
                </a:solidFill>
                <a:latin typeface="Times New Roman" panose="02020603050405020304" pitchFamily="18" charset="0"/>
                <a:cs typeface="Times New Roman" panose="02020603050405020304" pitchFamily="18" charset="0"/>
              </a:rPr>
              <a:t>Knew the advantages and disadvantages of the Internet and digital and social media</a:t>
            </a:r>
          </a:p>
          <a:p>
            <a:pPr marL="342900" lvl="0" indent="-342900" fontAlgn="base">
              <a:spcBef>
                <a:spcPts val="600"/>
              </a:spcBef>
              <a:spcAft>
                <a:spcPts val="600"/>
              </a:spcAft>
              <a:buClr>
                <a:srgbClr val="C00000"/>
              </a:buClr>
              <a:buFont typeface="Wingdings" panose="05000000000000000000" pitchFamily="2" charset="2"/>
              <a:buChar char="§"/>
            </a:pPr>
            <a:r>
              <a:rPr lang="en-US" altLang="en-US" dirty="0">
                <a:solidFill>
                  <a:prstClr val="black"/>
                </a:solidFill>
                <a:latin typeface="Times New Roman" panose="02020603050405020304" pitchFamily="18" charset="0"/>
                <a:cs typeface="Times New Roman" panose="02020603050405020304" pitchFamily="18" charset="0"/>
              </a:rPr>
              <a:t>Examined the social and ethical issues associated with the Internet and digital and social media</a:t>
            </a:r>
          </a:p>
        </p:txBody>
      </p:sp>
      <p:sp>
        <p:nvSpPr>
          <p:cNvPr id="4" name="Rectangle: Rounded Corners 3">
            <a:extLst>
              <a:ext uri="{FF2B5EF4-FFF2-40B4-BE49-F238E27FC236}">
                <a16:creationId xmlns:a16="http://schemas.microsoft.com/office/drawing/2014/main" id="{5A097733-EC7A-681B-AE9E-42F4BA1C55DB}"/>
              </a:ext>
            </a:extLst>
          </p:cNvPr>
          <p:cNvSpPr/>
          <p:nvPr/>
        </p:nvSpPr>
        <p:spPr>
          <a:xfrm>
            <a:off x="5895250" y="4626514"/>
            <a:ext cx="861150" cy="523220"/>
          </a:xfrm>
          <a:prstGeom prst="roundRect">
            <a:avLst>
              <a:gd name="adj" fmla="val 0"/>
            </a:avLst>
          </a:prstGeom>
          <a:solidFill>
            <a:srgbClr val="29C7FF"/>
          </a:solidFill>
          <a:ln>
            <a:solidFill>
              <a:srgbClr val="29C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ajawal Medium" panose="00000600000000000000" pitchFamily="2" charset="-78"/>
                <a:cs typeface="Tajawal Medium" panose="00000600000000000000" pitchFamily="2" charset="-78"/>
              </a:rPr>
              <a:t>10</a:t>
            </a:r>
          </a:p>
        </p:txBody>
      </p:sp>
    </p:spTree>
    <p:extLst>
      <p:ext uri="{BB962C8B-B14F-4D97-AF65-F5344CB8AC3E}">
        <p14:creationId xmlns:p14="http://schemas.microsoft.com/office/powerpoint/2010/main" val="2036772903"/>
      </p:ext>
    </p:extLst>
  </p:cSld>
  <p:clrMapOvr>
    <a:masterClrMapping/>
  </p:clrMapOvr>
  <mc:AlternateContent xmlns:mc="http://schemas.openxmlformats.org/markup-compatibility/2006" xmlns:p14="http://schemas.microsoft.com/office/powerpoint/2010/main">
    <mc:Choice Requires="p14">
      <p:transition p14:dur="10" advTm="19108"/>
    </mc:Choice>
    <mc:Fallback xmlns="">
      <p:transition advTm="19108"/>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35414"/>
    </mc:Choice>
    <mc:Fallback xmlns="">
      <p:transition spd="slow" advTm="3541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D9B7C81-37E0-47DF-99DC-79BDC47C65A0}"/>
</file>

<file path=customXml/itemProps2.xml><?xml version="1.0" encoding="utf-8"?>
<ds:datastoreItem xmlns:ds="http://schemas.openxmlformats.org/officeDocument/2006/customXml" ds:itemID="{13861F0E-2350-4071-B39A-E43A4DF3A51E}"/>
</file>

<file path=customXml/itemProps3.xml><?xml version="1.0" encoding="utf-8"?>
<ds:datastoreItem xmlns:ds="http://schemas.openxmlformats.org/officeDocument/2006/customXml" ds:itemID="{A839C0E5-F884-46A7-9A10-BEC6F45AD0BB}"/>
</file>

<file path=docProps/app.xml><?xml version="1.0" encoding="utf-8"?>
<Properties xmlns="http://schemas.openxmlformats.org/officeDocument/2006/extended-properties" xmlns:vt="http://schemas.openxmlformats.org/officeDocument/2006/docPropsVTypes">
  <TotalTime>10028</TotalTime>
  <Words>3944</Words>
  <Application>Microsoft Office PowerPoint</Application>
  <PresentationFormat>Widescreen</PresentationFormat>
  <Paragraphs>433</Paragraphs>
  <Slides>61</Slides>
  <Notes>7</Notes>
  <HiddenSlides>0</HiddenSlides>
  <MMClips>7</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61</vt:i4>
      </vt:variant>
    </vt:vector>
  </HeadingPairs>
  <TitlesOfParts>
    <vt:vector size="69" baseType="lpstr">
      <vt:lpstr>Arial</vt:lpstr>
      <vt:lpstr>Calibri</vt:lpstr>
      <vt:lpstr>Calibri Light</vt:lpstr>
      <vt:lpstr>inherit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AI can elevate digital and social media strategies while maintaining a cohesive brand voice across channels.</vt:lpstr>
      <vt:lpstr>PowerPoint Presentation</vt:lpstr>
      <vt:lpstr>1) AI-driven audience insights for digital and social</vt:lpstr>
      <vt:lpstr>2) Personalization at scale across digital touchpoints</vt:lpstr>
      <vt:lpstr>3) AI-assisted content creation for digital and social</vt:lpstr>
      <vt:lpstr>4) Social media monitoring, crisis detection, and reputation management</vt:lpstr>
      <vt:lpstr>5) AI-enhanced media planning and optimization for digital channels</vt:lpstr>
      <vt:lpstr>6) AI-powered direct response and engagement on digital channels</vt:lpstr>
      <vt:lpstr>7) Social listening-informed PR and influencer collaboration</vt:lpstr>
      <vt:lpstr>8) Measurement, attribution, and ROAS for digital IMC</vt:lpstr>
      <vt:lpstr>9) Governance, ethics, and brand safety in AI-driven digital IMC</vt:lpstr>
      <vt:lpstr>10) Implementation roadmap for Digital Marketing and Social Media IMC</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421</cp:revision>
  <dcterms:created xsi:type="dcterms:W3CDTF">2023-04-29T09:08:23Z</dcterms:created>
  <dcterms:modified xsi:type="dcterms:W3CDTF">2026-04-16T09:56:44Z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