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ustomXml" Target="../customXml/item2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customXml" Target="../customXml/item3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0C179-32BB-7DB5-CE8D-4686438DE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260546-167B-C655-39BD-1D60AF17F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2FEC-E6F2-4688-B6DE-9F08A9A058DE}" type="datetimeFigureOut">
              <a:rPr lang="en-US" smtClean="0"/>
              <a:t>7/11/2025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1064C-ADEE-1E73-3720-FFD4BAB41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9E8EE6-432F-847A-25BB-E25EA819B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C9E17-24EC-46C1-9BF5-3C6B28BD23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78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8C5708-80DE-0D82-9FD8-E97FBA41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37707-E83E-A05F-C095-621C67357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BE2CD-8B0F-DE98-DC33-FDA4369663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BD2FEC-E6F2-4688-B6DE-9F08A9A058DE}" type="datetimeFigureOut">
              <a:rPr lang="en-US" smtClean="0"/>
              <a:t>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0FA99-019F-DA6B-8BA8-4E9AF5D4C7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0EB3B-CC3F-301D-33D5-BD5721F155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7C9E17-24EC-46C1-9BF5-3C6B28BD23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75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F4F6D6-2636-704B-6859-ECC5142DC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5A8987-2603-EE7E-9178-87F5240612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0154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E6E710-0BF9-7510-44A3-F712DDD16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1DBB1B-01AA-928B-6120-7D2994C63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007297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F0EC91-4BCF-47E0-6402-BF5FE318A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350D36-0C51-AAAC-7E4C-A52C87383B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6718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899431-07F8-B26F-623E-606D20455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F383E5-299C-3C65-F46F-79F24A0851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39368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B61718-3A8F-4B59-E1DE-3BB654B96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FE66CC-855C-5253-7F72-0173D25CEF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51325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47D4BD-D5EE-E623-8778-DB153636A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Division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BEADED-D208-47B8-3C80-BDB0E21C98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91416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8EE33C-6694-401D-07CE-2DC3075C9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Division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1726BE-A5E1-98A3-C323-E093948457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519719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D22A1A-BF29-2CEC-EC56-0BB79D6C9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Division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9D8008-A324-3E77-FC48-17C6A3BC1D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448446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CEFFB7-6FB1-2D7C-7925-FA22376F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B4BF0A-9602-4DF5-906B-5D39DDEF3D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1180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7572AE-5534-2324-7E27-FA7F47A9A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Division Algorithm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1683EE-85A4-5A0D-D9FC-8CFE6DBA27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953857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4CC2DC-5844-512F-D0E4-D5BA24C3C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Division Algorithm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200D9F-BA2E-0BB1-E019-32AA91E578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8303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FC39CA-998C-029F-84C4-92E2D11B3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03E9CD-44CB-BCDF-DAD6-216F9C951B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504109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B0A420-905B-9C14-DC02-E44D9CFAE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9B3AF5-E813-C943-843C-DDB8D87E34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213206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154F0F-C838-13D7-6B42-BCFCB8099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34FE7C-1804-7485-B8BF-FE00F4F47A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315257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F7C6FA-FAE0-87F4-D5BB-F0D50A037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Divisibility Theorems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8D8594-4BDA-FE7C-528E-B6952EEA78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4876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0BE5A9-DA4B-5A5D-23CE-171721CC8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Primes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19C0E0-F2C7-DE2E-47BA-795A3C2CC1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6736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C38198-6EA2-98C2-1A74-CC7562F98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The Fundamental Theorem of Arithmetic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AC4149-FBE7-4A78-2A72-C9E768EC00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405142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146ACC-802C-C85D-AE79-3D40ACF79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Primes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D2FC55-05ED-9F07-5948-B385B5E41E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890258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E9D768-7231-5E03-5A59-B928CBAE0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Greatest Common Divisors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BBA51E-76FA-94D0-BEF6-C5E47B0229B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855358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020072-ABD3-E4EE-6655-AEDFABCCB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Greatest Common Divisors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D9EBE0-4E7B-A1B6-A9E3-D5131309B4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649430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BF4684-4136-4272-11B2-F8457B9C9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Relatively Prime Integers</a:t>
            </a:r>
            <a:endParaRPr lang="en-CA" alt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BCA861-DF3E-DBE7-AD2A-207F6A74FA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288526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B1DCB7-76C5-07EF-911A-341650766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Least Common Multiples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94DB30-00D0-9AAD-AAB0-456248BA82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012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1934C5-8578-0829-1344-4D791B67E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Least Common Multiples</a:t>
            </a:r>
            <a:endParaRPr lang="en-CA" altLang="en-US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5BC5A7-14DC-C9F7-D647-BCC6C23311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768090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929143-6D1F-59A8-71F5-36B3A99C6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GCD and LCM</a:t>
            </a:r>
            <a:endParaRPr lang="en-CA" alt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EDA180-E7FA-D659-C17F-F4F9A3A1B1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452751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107AFF-5BB6-F7A6-684C-9E5DC7F30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Euclidean Algorithm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46170F-2004-55D5-44A7-28ACE96730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080747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A99737-85A1-6424-D1C7-28F4D7CA6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Congruences</a:t>
            </a:r>
            <a:endParaRPr lang="en-CA" alt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B5CD30-ED02-1C57-DDAB-CEABDD3D27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264069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FB164D-364B-B1EA-E13A-94715178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Congruences</a:t>
            </a:r>
            <a:endParaRPr lang="en-CA" alt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FFA280-83DC-90DB-F713-086E796D9C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4668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FDBF36-ACA6-19BF-8A32-184AACA9D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Congruences</a:t>
            </a:r>
            <a:endParaRPr lang="en-CA" altLang="en-US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032960-DFDF-361F-2394-FDC54CC4EE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924393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3FFADB-434D-4CBB-F12C-0FF814EDC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690E4F-67AB-7417-FE13-E622E97813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794007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89DD10-036E-4254-C2C7-1208175D0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B3D6D0-E4F0-BCC3-B707-089AD18967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88541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13711F-968C-3D1A-5B24-01B586540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00C008-5BA2-0349-A26C-51A5F27512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638258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A955D5-AA52-B88E-C3C0-2336F56A5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91BEFE-22A4-F3C7-013E-8ED89678B1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313297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E32EBD-1E5A-8789-A6F9-24DF72E7E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A04D1F-C94D-8063-8BF0-383EF448CC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238677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731CAE-CD0C-A455-3D5D-4215E771A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51AEA6-70DD-D723-DD46-222CD9DF29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095721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A3E4EF-28EE-DC10-C153-F859CA1A8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Caesar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F4F22E-C8C0-35A4-5236-C07BB5A379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666578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3186AC-AD8E-EB49-C570-1E9D08368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Shift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3A6C76-BFC4-04F6-F032-9C826B1059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395722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CF0D8D-07B8-FEBF-7C3D-57D1CE296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Shift Cipher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8693DC-4D73-2268-1C60-3BDF215664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013913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7861DE-FC28-9B63-A9E8-13B0BC0C6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Affine Ciphers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4D1ECF-2FB6-B63C-2CAC-6A44AB1E1C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722732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E93C10-6E89-E2D4-4496-1863AE112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Affine Ciphers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D6F786-3445-2C7C-5781-0F5FCD8DB7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955423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E41AE5-37F5-5A04-F41A-9E77E7AE2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Cryptanalysis of Affine Ciphers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314FEF-58DC-D672-3510-FE6641AD45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317010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6337C8-23D2-122C-F2DA-23F24D5AB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Cryptanalysis of Affine Ciphers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AA8071-9C02-B062-A43F-BAE670C9C4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047209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D5D699-6B0F-F980-51C2-8A8A1EC40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Cryptanalysis of Affine Ciphers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25DC23-2525-D4EF-8087-96E0DAEDE2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45006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96BF14-6459-E01E-7C96-29E5007D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678E5A-15F2-9E83-6182-8D639DC5F4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355788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3D31CD-3E09-DE27-6FAD-F05AC977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03955-DC52-E7DE-3025-869998019A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285927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A8E1B8-BCA3-C457-844F-311C688DA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F0FB22-2F87-FA82-3387-D373B2DA0C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175565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D9FF02-DF5F-3E41-987C-8D5229F3C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2E4D61-5B23-0349-5095-50BD4A3C5A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869244"/>
      </p:ext>
    </p:extLst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2C34B14-13A3-9C46-34B2-D21D1099B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EB746D-A442-03C3-A1C8-D41ABB17DF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432533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C313FD-18EB-C640-5F4B-0C497CE6B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Fields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F6D183-E94A-581E-9466-9341FC129B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057280"/>
      </p:ext>
    </p:extLst>
  </p:cSld>
  <p:clrMapOvr>
    <a:masterClrMapping/>
  </p:clrMapOvr>
  <p:transition spd="slow">
    <p:wip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DAAD57-9B9E-319D-7F88-93125480A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Finite field Application </a:t>
            </a:r>
            <a:r>
              <a:rPr lang="ar-EG"/>
              <a:t>للاطلاع فقط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07FC7D-70C1-871D-7523-2B6B877AA5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32508"/>
      </p:ext>
    </p:extLst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D5BF1E0-FBC3-0FCF-2D9A-CF97409CF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Recap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131B75-1C81-726E-1DF4-F1EB7F2ED9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203711"/>
      </p:ext>
    </p:extLst>
  </p:cSld>
  <p:clrMapOvr>
    <a:masterClrMapping/>
  </p:clrMapOvr>
  <p:transition spd="slow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BC09D2-536D-3F3B-DE7D-9D3FCE21B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E2B673-7B33-2752-6637-9C3FC0D284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55079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F42C40-D68D-E158-9AA1-0EB93A0C2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8E4207-AA0C-28EC-5BDC-41EB2F196F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730447"/>
      </p:ext>
    </p:extLst>
  </p:cSld>
  <p:clrMapOvr>
    <a:masterClrMapping/>
  </p:clrMapOvr>
  <p:transition spd="slow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A491B3-AD21-3B40-7494-8F7BEE875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06641E-153E-1923-42D6-0076125A34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498399"/>
      </p:ext>
    </p:extLst>
  </p:cSld>
  <p:clrMapOvr>
    <a:masterClrMapping/>
  </p:clrMapOvr>
  <p:transition spd="slow">
    <p:wip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64B372-AC7E-02E7-5C6F-DD4545F53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E1ABDE-6F51-57AD-D460-0F2BD50485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15548"/>
      </p:ext>
    </p:extLst>
  </p:cSld>
  <p:clrMapOvr>
    <a:masterClrMapping/>
  </p:clrMapOvr>
  <p:transition spd="slow">
    <p:wip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0E3A96-CDE8-DF72-3C66-0F2D43DED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061C35-EBAC-6362-3769-4B85461237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997177"/>
      </p:ext>
    </p:extLst>
  </p:cSld>
  <p:clrMapOvr>
    <a:masterClrMapping/>
  </p:clrMapOvr>
  <p:transition spd="slow">
    <p:wip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5B5DED-A530-7FC2-B0B3-EFB2360EA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75294B-688C-B352-3B2F-04AA1B59B5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80654"/>
      </p:ext>
    </p:extLst>
  </p:cSld>
  <p:clrMapOvr>
    <a:masterClrMapping/>
  </p:clrMapOvr>
  <p:transition spd="slow">
    <p:wip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F34B0F-F11A-A0F0-C90E-BCEB05D0E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254F6B-ACB3-5A60-78AC-A1BD8F0478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574795"/>
      </p:ext>
    </p:extLst>
  </p:cSld>
  <p:clrMapOvr>
    <a:masterClrMapping/>
  </p:clrMapOvr>
  <p:transition spd="slow">
    <p:wip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233C15-0738-2375-2035-79838A678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589346-8F37-5E2F-08C2-190121181F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098142"/>
      </p:ext>
    </p:extLst>
  </p:cSld>
  <p:clrMapOvr>
    <a:masterClrMapping/>
  </p:clrMapOvr>
  <p:transition spd="slow">
    <p:wip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FCBB23-6EEF-C00C-7C52-6F4D428F2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C721B9-7DC0-B6AB-81E7-560777EEB7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28992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B9604894-5CB1-4940-902A-2EEFE24979D8}"/>
</file>

<file path=customXml/itemProps2.xml><?xml version="1.0" encoding="utf-8"?>
<ds:datastoreItem xmlns:ds="http://schemas.openxmlformats.org/officeDocument/2006/customXml" ds:itemID="{BD3E20C6-1C72-4CF8-B94D-64279CB02AE0}"/>
</file>

<file path=customXml/itemProps3.xml><?xml version="1.0" encoding="utf-8"?>
<ds:datastoreItem xmlns:ds="http://schemas.openxmlformats.org/officeDocument/2006/customXml" ds:itemID="{E8BE8A29-CFDA-4D4D-8AFA-D3B2707E0E91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</Words>
  <Application>Microsoft Office PowerPoint</Application>
  <PresentationFormat>Widescreen</PresentationFormat>
  <Paragraphs>53</Paragraphs>
  <Slides>59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Why?</vt:lpstr>
      <vt:lpstr>Division</vt:lpstr>
      <vt:lpstr>Division</vt:lpstr>
      <vt:lpstr>Division</vt:lpstr>
      <vt:lpstr>Quiz</vt:lpstr>
      <vt:lpstr>Division Algorithm</vt:lpstr>
      <vt:lpstr>Division Algorithm</vt:lpstr>
      <vt:lpstr>Quiz</vt:lpstr>
      <vt:lpstr>Quiz</vt:lpstr>
      <vt:lpstr>Quiz</vt:lpstr>
      <vt:lpstr>Divisibility Theorems</vt:lpstr>
      <vt:lpstr>Primes</vt:lpstr>
      <vt:lpstr>The Fundamental Theorem of Arithmetic</vt:lpstr>
      <vt:lpstr>Primes</vt:lpstr>
      <vt:lpstr>Greatest Common Divisors</vt:lpstr>
      <vt:lpstr>Greatest Common Divisors</vt:lpstr>
      <vt:lpstr>Relatively Prime Integers</vt:lpstr>
      <vt:lpstr>Least Common Multiples</vt:lpstr>
      <vt:lpstr>Least Common Multiples</vt:lpstr>
      <vt:lpstr>GCD and LCM</vt:lpstr>
      <vt:lpstr>Euclidean Algorithm</vt:lpstr>
      <vt:lpstr>Congruences</vt:lpstr>
      <vt:lpstr>Congruences</vt:lpstr>
      <vt:lpstr>Congruences</vt:lpstr>
      <vt:lpstr>Caesar Cipher</vt:lpstr>
      <vt:lpstr>Caesar Cipher</vt:lpstr>
      <vt:lpstr>Caesar Cipher</vt:lpstr>
      <vt:lpstr>Caesar Cipher</vt:lpstr>
      <vt:lpstr>Caesar Cipher</vt:lpstr>
      <vt:lpstr>Caesar Cipher</vt:lpstr>
      <vt:lpstr>Caesar Cipher</vt:lpstr>
      <vt:lpstr>Shift Cipher</vt:lpstr>
      <vt:lpstr>Shift Cipher</vt:lpstr>
      <vt:lpstr>Affine Ciphers</vt:lpstr>
      <vt:lpstr>Affine Ciphers</vt:lpstr>
      <vt:lpstr>Cryptanalysis of Affine Ciphers</vt:lpstr>
      <vt:lpstr>Cryptanalysis of Affine Ciphers</vt:lpstr>
      <vt:lpstr>Cryptanalysis of Affine Ciphers</vt:lpstr>
      <vt:lpstr>Group</vt:lpstr>
      <vt:lpstr>Group</vt:lpstr>
      <vt:lpstr>Group</vt:lpstr>
      <vt:lpstr>Group</vt:lpstr>
      <vt:lpstr>Group</vt:lpstr>
      <vt:lpstr>Fields</vt:lpstr>
      <vt:lpstr>Finite field Application للاطلاع فقط</vt:lpstr>
      <vt:lpstr>Recap</vt:lpstr>
      <vt:lpstr>Quiz</vt:lpstr>
      <vt:lpstr>Quiz</vt:lpstr>
      <vt:lpstr>Quiz</vt:lpstr>
      <vt:lpstr>Quiz</vt:lpstr>
      <vt:lpstr>Quiz</vt:lpstr>
      <vt:lpstr>Quiz</vt:lpstr>
      <vt:lpstr>Quiz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ShahiraAhmed</dc:creator>
  <cp:lastModifiedBy>ShahiraAhmed</cp:lastModifiedBy>
  <cp:revision>1</cp:revision>
  <dcterms:created xsi:type="dcterms:W3CDTF">2025-07-11T20:19:48Z</dcterms:created>
  <dcterms:modified xsi:type="dcterms:W3CDTF">2025-07-11T20:19:48Z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