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256" r:id="rId2"/>
    <p:sldId id="257" r:id="rId3"/>
    <p:sldId id="258" r:id="rId4"/>
    <p:sldId id="259" r:id="rId5"/>
    <p:sldId id="501" r:id="rId6"/>
    <p:sldId id="502" r:id="rId7"/>
    <p:sldId id="503" r:id="rId8"/>
    <p:sldId id="504" r:id="rId9"/>
    <p:sldId id="505" r:id="rId10"/>
    <p:sldId id="506" r:id="rId11"/>
    <p:sldId id="507" r:id="rId12"/>
    <p:sldId id="508" r:id="rId13"/>
    <p:sldId id="497" r:id="rId14"/>
    <p:sldId id="498" r:id="rId15"/>
    <p:sldId id="562" r:id="rId16"/>
    <p:sldId id="586" r:id="rId17"/>
    <p:sldId id="587" r:id="rId18"/>
    <p:sldId id="588" r:id="rId19"/>
    <p:sldId id="589" r:id="rId20"/>
    <p:sldId id="563" r:id="rId21"/>
    <p:sldId id="603" r:id="rId22"/>
    <p:sldId id="590" r:id="rId23"/>
    <p:sldId id="564" r:id="rId24"/>
    <p:sldId id="591" r:id="rId25"/>
    <p:sldId id="565" r:id="rId26"/>
    <p:sldId id="592" r:id="rId27"/>
    <p:sldId id="599" r:id="rId28"/>
    <p:sldId id="593" r:id="rId29"/>
    <p:sldId id="600" r:id="rId30"/>
    <p:sldId id="594" r:id="rId31"/>
    <p:sldId id="601" r:id="rId32"/>
    <p:sldId id="595" r:id="rId33"/>
    <p:sldId id="602" r:id="rId34"/>
    <p:sldId id="597" r:id="rId35"/>
    <p:sldId id="598" r:id="rId36"/>
    <p:sldId id="604" r:id="rId37"/>
    <p:sldId id="605" r:id="rId38"/>
    <p:sldId id="606" r:id="rId39"/>
    <p:sldId id="607" r:id="rId40"/>
    <p:sldId id="608" r:id="rId41"/>
    <p:sldId id="609" r:id="rId42"/>
    <p:sldId id="610" r:id="rId43"/>
    <p:sldId id="611" r:id="rId44"/>
    <p:sldId id="612" r:id="rId45"/>
    <p:sldId id="615" r:id="rId46"/>
    <p:sldId id="616" r:id="rId47"/>
    <p:sldId id="634" r:id="rId48"/>
    <p:sldId id="635" r:id="rId49"/>
    <p:sldId id="636" r:id="rId50"/>
    <p:sldId id="625" r:id="rId51"/>
    <p:sldId id="626" r:id="rId52"/>
    <p:sldId id="627" r:id="rId53"/>
    <p:sldId id="628" r:id="rId54"/>
    <p:sldId id="629" r:id="rId55"/>
    <p:sldId id="630" r:id="rId56"/>
    <p:sldId id="631" r:id="rId57"/>
    <p:sldId id="632" r:id="rId58"/>
    <p:sldId id="633" r:id="rId59"/>
    <p:sldId id="490" r:id="rId60"/>
    <p:sldId id="617" r:id="rId61"/>
    <p:sldId id="618" r:id="rId62"/>
    <p:sldId id="619" r:id="rId63"/>
    <p:sldId id="620" r:id="rId64"/>
    <p:sldId id="637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55" autoAdjust="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836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4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1.wmf"/><Relationship Id="rId1" Type="http://schemas.openxmlformats.org/officeDocument/2006/relationships/image" Target="../media/image32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1.wmf"/><Relationship Id="rId1" Type="http://schemas.openxmlformats.org/officeDocument/2006/relationships/image" Target="../media/image36.wmf"/><Relationship Id="rId5" Type="http://schemas.openxmlformats.org/officeDocument/2006/relationships/image" Target="../media/image37.wmf"/><Relationship Id="rId4" Type="http://schemas.openxmlformats.org/officeDocument/2006/relationships/image" Target="../media/image34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54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5" Type="http://schemas.openxmlformats.org/officeDocument/2006/relationships/image" Target="../media/image59.wmf"/><Relationship Id="rId4" Type="http://schemas.openxmlformats.org/officeDocument/2006/relationships/image" Target="../media/image5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image" Target="../media/image70.wmf"/><Relationship Id="rId7" Type="http://schemas.openxmlformats.org/officeDocument/2006/relationships/image" Target="../media/image74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6" Type="http://schemas.openxmlformats.org/officeDocument/2006/relationships/image" Target="../media/image73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36.wmf"/><Relationship Id="rId1" Type="http://schemas.openxmlformats.org/officeDocument/2006/relationships/image" Target="../media/image76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3.wmf"/><Relationship Id="rId1" Type="http://schemas.openxmlformats.org/officeDocument/2006/relationships/image" Target="../media/image84.wmf"/><Relationship Id="rId5" Type="http://schemas.openxmlformats.org/officeDocument/2006/relationships/image" Target="../media/image87.wmf"/><Relationship Id="rId4" Type="http://schemas.openxmlformats.org/officeDocument/2006/relationships/image" Target="../media/image86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Relationship Id="rId4" Type="http://schemas.openxmlformats.org/officeDocument/2006/relationships/image" Target="../media/image92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3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wmf"/><Relationship Id="rId2" Type="http://schemas.openxmlformats.org/officeDocument/2006/relationships/image" Target="../media/image93.wmf"/><Relationship Id="rId1" Type="http://schemas.openxmlformats.org/officeDocument/2006/relationships/image" Target="../media/image94.wmf"/><Relationship Id="rId6" Type="http://schemas.openxmlformats.org/officeDocument/2006/relationships/image" Target="../media/image98.wmf"/><Relationship Id="rId5" Type="http://schemas.openxmlformats.org/officeDocument/2006/relationships/image" Target="../media/image97.wmf"/><Relationship Id="rId4" Type="http://schemas.openxmlformats.org/officeDocument/2006/relationships/image" Target="../media/image96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99.wmf"/><Relationship Id="rId1" Type="http://schemas.openxmlformats.org/officeDocument/2006/relationships/image" Target="../media/image100.wmf"/><Relationship Id="rId4" Type="http://schemas.openxmlformats.org/officeDocument/2006/relationships/image" Target="../media/image102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wmf"/><Relationship Id="rId2" Type="http://schemas.openxmlformats.org/officeDocument/2006/relationships/image" Target="../media/image104.wmf"/><Relationship Id="rId1" Type="http://schemas.openxmlformats.org/officeDocument/2006/relationships/image" Target="../media/image103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7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4" Type="http://schemas.openxmlformats.org/officeDocument/2006/relationships/image" Target="../media/image29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1.wmf"/><Relationship Id="rId1" Type="http://schemas.openxmlformats.org/officeDocument/2006/relationships/image" Target="../media/image32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1.wmf"/><Relationship Id="rId1" Type="http://schemas.openxmlformats.org/officeDocument/2006/relationships/image" Target="../media/image36.wmf"/><Relationship Id="rId5" Type="http://schemas.openxmlformats.org/officeDocument/2006/relationships/image" Target="../media/image37.wmf"/><Relationship Id="rId4" Type="http://schemas.openxmlformats.org/officeDocument/2006/relationships/image" Target="../media/image34.wmf"/></Relationships>
</file>

<file path=ppt/drawings/_rels/vmlDrawing4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0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1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0.emf"/><Relationship Id="rId10" Type="http://schemas.openxmlformats.org/officeDocument/2006/relationships/image" Target="../media/image1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.bin"/><Relationship Id="rId1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.bin"/><Relationship Id="rId5" Type="http://schemas.openxmlformats.org/officeDocument/2006/relationships/image" Target="../media/image10.emf"/><Relationship Id="rId10" Type="http://schemas.openxmlformats.org/officeDocument/2006/relationships/image" Target="../media/image2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1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2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7.bin"/><Relationship Id="rId5" Type="http://schemas.openxmlformats.org/officeDocument/2006/relationships/image" Target="../media/image10.emf"/><Relationship Id="rId10" Type="http://schemas.openxmlformats.org/officeDocument/2006/relationships/image" Target="../media/image2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29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3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1.bin"/><Relationship Id="rId5" Type="http://schemas.openxmlformats.org/officeDocument/2006/relationships/image" Target="../media/image10.emf"/><Relationship Id="rId10" Type="http://schemas.openxmlformats.org/officeDocument/2006/relationships/image" Target="../media/image3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0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oleObject" Target="../embeddings/oleObject25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33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5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4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6.bin"/><Relationship Id="rId10" Type="http://schemas.openxmlformats.org/officeDocument/2006/relationships/image" Target="../media/image3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34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oleObject" Target="../embeddings/oleObject30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33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7.wmf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9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31.bin"/><Relationship Id="rId10" Type="http://schemas.openxmlformats.org/officeDocument/2006/relationships/image" Target="../media/image3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34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3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3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9.emf"/><Relationship Id="rId7" Type="http://schemas.openxmlformats.org/officeDocument/2006/relationships/image" Target="../media/image4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wmf"/><Relationship Id="rId5" Type="http://schemas.openxmlformats.org/officeDocument/2006/relationships/image" Target="../media/image11.emf"/><Relationship Id="rId4" Type="http://schemas.openxmlformats.org/officeDocument/2006/relationships/image" Target="../media/image10.emf"/><Relationship Id="rId9" Type="http://schemas.openxmlformats.org/officeDocument/2006/relationships/image" Target="../media/image47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8.png"/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49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13" Type="http://schemas.openxmlformats.org/officeDocument/2006/relationships/oleObject" Target="../embeddings/oleObject4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12" Type="http://schemas.openxmlformats.org/officeDocument/2006/relationships/image" Target="../media/image5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2.bin"/><Relationship Id="rId5" Type="http://schemas.openxmlformats.org/officeDocument/2006/relationships/image" Target="../media/image10.emf"/><Relationship Id="rId10" Type="http://schemas.openxmlformats.org/officeDocument/2006/relationships/image" Target="../media/image5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1.bin"/><Relationship Id="rId14" Type="http://schemas.openxmlformats.org/officeDocument/2006/relationships/image" Target="../media/image54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13" Type="http://schemas.openxmlformats.org/officeDocument/2006/relationships/oleObject" Target="../embeddings/oleObject4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45.bin"/><Relationship Id="rId12" Type="http://schemas.openxmlformats.org/officeDocument/2006/relationships/image" Target="../media/image58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9.wmf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7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49.bin"/><Relationship Id="rId10" Type="http://schemas.openxmlformats.org/officeDocument/2006/relationships/image" Target="../media/image5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6.bin"/><Relationship Id="rId14" Type="http://schemas.openxmlformats.org/officeDocument/2006/relationships/image" Target="../media/image55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oleObject" Target="../embeddings/oleObject5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51.bin"/><Relationship Id="rId12" Type="http://schemas.openxmlformats.org/officeDocument/2006/relationships/image" Target="../media/image6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3.bin"/><Relationship Id="rId5" Type="http://schemas.openxmlformats.org/officeDocument/2006/relationships/image" Target="../media/image10.emf"/><Relationship Id="rId10" Type="http://schemas.openxmlformats.org/officeDocument/2006/relationships/image" Target="../media/image6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2.bin"/><Relationship Id="rId14" Type="http://schemas.openxmlformats.org/officeDocument/2006/relationships/image" Target="../media/image60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6.bin"/><Relationship Id="rId12" Type="http://schemas.openxmlformats.org/officeDocument/2006/relationships/image" Target="../media/image6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8.bin"/><Relationship Id="rId5" Type="http://schemas.openxmlformats.org/officeDocument/2006/relationships/image" Target="../media/image10.emf"/><Relationship Id="rId10" Type="http://schemas.openxmlformats.org/officeDocument/2006/relationships/image" Target="../media/image6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7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13" Type="http://schemas.openxmlformats.org/officeDocument/2006/relationships/oleObject" Target="../embeddings/oleObject63.bin"/><Relationship Id="rId18" Type="http://schemas.openxmlformats.org/officeDocument/2006/relationships/image" Target="../media/image73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67.bin"/><Relationship Id="rId7" Type="http://schemas.openxmlformats.org/officeDocument/2006/relationships/oleObject" Target="../embeddings/oleObject60.bin"/><Relationship Id="rId12" Type="http://schemas.openxmlformats.org/officeDocument/2006/relationships/image" Target="../media/image70.wmf"/><Relationship Id="rId17" Type="http://schemas.openxmlformats.org/officeDocument/2006/relationships/oleObject" Target="../embeddings/oleObject6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2.wmf"/><Relationship Id="rId20" Type="http://schemas.openxmlformats.org/officeDocument/2006/relationships/image" Target="../media/image74.wmf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4.bin"/><Relationship Id="rId10" Type="http://schemas.openxmlformats.org/officeDocument/2006/relationships/image" Target="../media/image69.wmf"/><Relationship Id="rId19" Type="http://schemas.openxmlformats.org/officeDocument/2006/relationships/oleObject" Target="../embeddings/oleObject66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61.bin"/><Relationship Id="rId14" Type="http://schemas.openxmlformats.org/officeDocument/2006/relationships/image" Target="../media/image71.wmf"/><Relationship Id="rId22" Type="http://schemas.openxmlformats.org/officeDocument/2006/relationships/image" Target="../media/image75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7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9.bin"/><Relationship Id="rId5" Type="http://schemas.openxmlformats.org/officeDocument/2006/relationships/image" Target="../media/image10.emf"/><Relationship Id="rId10" Type="http://schemas.openxmlformats.org/officeDocument/2006/relationships/image" Target="../media/image3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7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13" Type="http://schemas.openxmlformats.org/officeDocument/2006/relationships/oleObject" Target="../embeddings/oleObject7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71.bin"/><Relationship Id="rId12" Type="http://schemas.openxmlformats.org/officeDocument/2006/relationships/image" Target="../media/image8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2.wmf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3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75.bin"/><Relationship Id="rId10" Type="http://schemas.openxmlformats.org/officeDocument/2006/relationships/image" Target="../media/image7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2.bin"/><Relationship Id="rId14" Type="http://schemas.openxmlformats.org/officeDocument/2006/relationships/image" Target="../media/image81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13" Type="http://schemas.openxmlformats.org/officeDocument/2006/relationships/oleObject" Target="../embeddings/oleObject80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77.bin"/><Relationship Id="rId12" Type="http://schemas.openxmlformats.org/officeDocument/2006/relationships/image" Target="../media/image85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7.wmf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9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81.bin"/><Relationship Id="rId10" Type="http://schemas.openxmlformats.org/officeDocument/2006/relationships/image" Target="../media/image8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8.bin"/><Relationship Id="rId14" Type="http://schemas.openxmlformats.org/officeDocument/2006/relationships/image" Target="../media/image86.w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13" Type="http://schemas.openxmlformats.org/officeDocument/2006/relationships/oleObject" Target="../embeddings/oleObject86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83.bin"/><Relationship Id="rId12" Type="http://schemas.openxmlformats.org/officeDocument/2006/relationships/image" Target="../media/image9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5.bin"/><Relationship Id="rId5" Type="http://schemas.openxmlformats.org/officeDocument/2006/relationships/image" Target="../media/image10.emf"/><Relationship Id="rId10" Type="http://schemas.openxmlformats.org/officeDocument/2006/relationships/image" Target="../media/image9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4.bin"/><Relationship Id="rId14" Type="http://schemas.openxmlformats.org/officeDocument/2006/relationships/image" Target="../media/image92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13" Type="http://schemas.openxmlformats.org/officeDocument/2006/relationships/oleObject" Target="../embeddings/oleObject91.bin"/><Relationship Id="rId18" Type="http://schemas.openxmlformats.org/officeDocument/2006/relationships/image" Target="../media/image9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8.bin"/><Relationship Id="rId12" Type="http://schemas.openxmlformats.org/officeDocument/2006/relationships/image" Target="../media/image95.wmf"/><Relationship Id="rId17" Type="http://schemas.openxmlformats.org/officeDocument/2006/relationships/oleObject" Target="../embeddings/oleObject93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7.wmf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0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92.bin"/><Relationship Id="rId10" Type="http://schemas.openxmlformats.org/officeDocument/2006/relationships/image" Target="../media/image9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9.bin"/><Relationship Id="rId14" Type="http://schemas.openxmlformats.org/officeDocument/2006/relationships/image" Target="../media/image96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13" Type="http://schemas.openxmlformats.org/officeDocument/2006/relationships/oleObject" Target="../embeddings/oleObject9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95.bin"/><Relationship Id="rId12" Type="http://schemas.openxmlformats.org/officeDocument/2006/relationships/image" Target="../media/image10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7.bin"/><Relationship Id="rId5" Type="http://schemas.openxmlformats.org/officeDocument/2006/relationships/image" Target="../media/image10.emf"/><Relationship Id="rId10" Type="http://schemas.openxmlformats.org/officeDocument/2006/relationships/image" Target="../media/image9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96.bin"/><Relationship Id="rId14" Type="http://schemas.openxmlformats.org/officeDocument/2006/relationships/image" Target="../media/image102.w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9.bin"/><Relationship Id="rId12" Type="http://schemas.openxmlformats.org/officeDocument/2006/relationships/image" Target="../media/image10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01.bin"/><Relationship Id="rId5" Type="http://schemas.openxmlformats.org/officeDocument/2006/relationships/image" Target="../media/image10.emf"/><Relationship Id="rId10" Type="http://schemas.openxmlformats.org/officeDocument/2006/relationships/image" Target="../media/image10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0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1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2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7.bin"/><Relationship Id="rId5" Type="http://schemas.openxmlformats.org/officeDocument/2006/relationships/image" Target="../media/image10.emf"/><Relationship Id="rId10" Type="http://schemas.openxmlformats.org/officeDocument/2006/relationships/image" Target="../media/image2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29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3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1.bin"/><Relationship Id="rId5" Type="http://schemas.openxmlformats.org/officeDocument/2006/relationships/image" Target="../media/image10.emf"/><Relationship Id="rId10" Type="http://schemas.openxmlformats.org/officeDocument/2006/relationships/image" Target="../media/image3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0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oleObject" Target="../embeddings/oleObject25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33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5.wmf"/><Relationship Id="rId1" Type="http://schemas.openxmlformats.org/officeDocument/2006/relationships/vmlDrawing" Target="../drawings/vmlDrawing4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4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6.bin"/><Relationship Id="rId10" Type="http://schemas.openxmlformats.org/officeDocument/2006/relationships/image" Target="../media/image3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34.w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oleObject" Target="../embeddings/oleObject30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33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7.wmf"/><Relationship Id="rId1" Type="http://schemas.openxmlformats.org/officeDocument/2006/relationships/vmlDrawing" Target="../drawings/vmlDrawing4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9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31.bin"/><Relationship Id="rId10" Type="http://schemas.openxmlformats.org/officeDocument/2006/relationships/image" Target="../media/image3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34.w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3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3.bin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4600871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/>
          </p:nvPr>
        </p:nvGraphicFramePr>
        <p:xfrm>
          <a:off x="2836863" y="4358676"/>
          <a:ext cx="54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90" name="Equation" r:id="rId7" imgW="545760" imgH="952200" progId="Equation.DSMT4">
                  <p:embed/>
                </p:oleObj>
              </mc:Choice>
              <mc:Fallback>
                <p:oleObj name="Equation" r:id="rId7" imgW="545760" imgH="952200" progId="Equation.DSMT4">
                  <p:embed/>
                  <p:pic>
                    <p:nvPicPr>
                      <p:cNvPr id="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4358676"/>
                        <a:ext cx="54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/>
          </p:nvPr>
        </p:nvGraphicFramePr>
        <p:xfrm>
          <a:off x="2836863" y="1676400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91" name="Equation" r:id="rId9" imgW="965160" imgH="431640" progId="Equation.DSMT4">
                  <p:embed/>
                </p:oleObj>
              </mc:Choice>
              <mc:Fallback>
                <p:oleObj name="Equation" r:id="rId9" imgW="965160" imgH="43164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1676400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>
            <p:extLst/>
          </p:nvPr>
        </p:nvGraphicFramePr>
        <p:xfrm>
          <a:off x="3073400" y="2476500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92" name="Equation" r:id="rId11" imgW="431640" imgH="419040" progId="Equation.DSMT4">
                  <p:embed/>
                </p:oleObj>
              </mc:Choice>
              <mc:Fallback>
                <p:oleObj name="Equation" r:id="rId11" imgW="431640" imgH="4190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2476500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>
            <p:extLst/>
          </p:nvPr>
        </p:nvGraphicFramePr>
        <p:xfrm>
          <a:off x="2919413" y="3014663"/>
          <a:ext cx="54610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93" name="Equation" r:id="rId13" imgW="545760" imgH="952200" progId="Equation.DSMT4">
                  <p:embed/>
                </p:oleObj>
              </mc:Choice>
              <mc:Fallback>
                <p:oleObj name="Equation" r:id="rId13" imgW="54576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3014663"/>
                        <a:ext cx="54610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831345" y="1741488"/>
            <a:ext cx="146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3823408" y="2462213"/>
            <a:ext cx="1085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prime”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3824995" y="3295650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“the derivative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with respect to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3718474" y="4565635"/>
            <a:ext cx="605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is a verb. “Take the derivative with respect to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…” </a:t>
            </a:r>
            <a:endParaRPr lang="en-US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63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  <a:p>
            <a:pPr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9155747" y="117989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42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5" name="Equation" r:id="rId7" imgW="4431960" imgH="952200" progId="Equation.DSMT4">
                  <p:embed/>
                </p:oleObj>
              </mc:Choice>
              <mc:Fallback>
                <p:oleObj name="Equation" r:id="rId7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56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72" name="Equation" r:id="rId7" imgW="6781680" imgH="952200" progId="Equation.DSMT4">
                  <p:embed/>
                </p:oleObj>
              </mc:Choice>
              <mc:Fallback>
                <p:oleObj name="Equation" r:id="rId7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/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73" name="Equation" r:id="rId9" imgW="1625400" imgH="952200" progId="Equation.DSMT4">
                  <p:embed/>
                </p:oleObj>
              </mc:Choice>
              <mc:Fallback>
                <p:oleObj name="Equation" r:id="rId9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19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1982466"/>
            <a:ext cx="9680027" cy="286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364" name="Equation" r:id="rId7" imgW="6933960" imgH="952200" progId="Equation.DSMT4">
                  <p:embed/>
                </p:oleObj>
              </mc:Choice>
              <mc:Fallback>
                <p:oleObj name="Equation" r:id="rId7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8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420" name="Equation" r:id="rId7" imgW="5499000" imgH="952200" progId="Equation.DSMT4">
                  <p:embed/>
                </p:oleObj>
              </mc:Choice>
              <mc:Fallback>
                <p:oleObj name="Equation" r:id="rId7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421" name="Equation" r:id="rId9" imgW="5486400" imgH="952200" progId="Equation.DSMT4">
                  <p:embed/>
                </p:oleObj>
              </mc:Choice>
              <mc:Fallback>
                <p:oleObj name="Equation" r:id="rId9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13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8"/>
          <p:cNvGraphicFramePr>
            <a:graphicFrameLocks noChangeAspect="1"/>
          </p:cNvGraphicFramePr>
          <p:nvPr>
            <p:extLst/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477" name="Equation" r:id="rId7" imgW="2641320" imgH="558720" progId="Equation.DSMT4">
                  <p:embed/>
                </p:oleObj>
              </mc:Choice>
              <mc:Fallback>
                <p:oleObj name="Equation" r:id="rId7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628746" y="1599545"/>
            <a:ext cx="757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/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478" name="Equation" r:id="rId9" imgW="6095880" imgH="952200" progId="Equation.DSMT4">
                  <p:embed/>
                </p:oleObj>
              </mc:Choice>
              <mc:Fallback>
                <p:oleObj name="Equation" r:id="rId9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/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479" name="Equation" r:id="rId11" imgW="3530520" imgH="952200" progId="Equation.DSMT4">
                  <p:embed/>
                </p:oleObj>
              </mc:Choice>
              <mc:Fallback>
                <p:oleObj name="Equation" r:id="rId11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9230601" y="1303734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426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36" name="Equation" r:id="rId7" imgW="3416040" imgH="495000" progId="Equation.DSMT4">
                  <p:embed/>
                </p:oleObj>
              </mc:Choice>
              <mc:Fallback>
                <p:oleObj name="Equation" r:id="rId7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8925050" y="127933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851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0621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822553" y="1295242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5176261" y="2474317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31459" y="5185267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47001" y="3777560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6255554" y="3278387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8" name="Group 17"/>
          <p:cNvGrpSpPr/>
          <p:nvPr/>
        </p:nvGrpSpPr>
        <p:grpSpPr>
          <a:xfrm>
            <a:off x="1734207" y="3257933"/>
            <a:ext cx="4527347" cy="1708974"/>
            <a:chOff x="-220713" y="2196391"/>
            <a:chExt cx="4527347" cy="1708974"/>
          </a:xfrm>
        </p:grpSpPr>
        <p:sp>
          <p:nvSpPr>
            <p:cNvPr id="19" name="TextBox 18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20" name="Down Arrow 19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extLst>
      <p:ext uri="{BB962C8B-B14F-4D97-AF65-F5344CB8AC3E}">
        <p14:creationId xmlns:p14="http://schemas.microsoft.com/office/powerpoint/2010/main" val="2475559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6993944"/>
              </p:ext>
            </p:extLst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314" name="Equation" r:id="rId7" imgW="685800" imgH="253800" progId="Equation.DSMT4">
                  <p:embed/>
                </p:oleObj>
              </mc:Choice>
              <mc:Fallback>
                <p:oleObj name="Equation" r:id="rId7" imgW="68580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5506145"/>
              </p:ext>
            </p:extLst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315" name="Equation" r:id="rId9" imgW="914400" imgH="253800" progId="Equation.DSMT4">
                  <p:embed/>
                </p:oleObj>
              </mc:Choice>
              <mc:Fallback>
                <p:oleObj name="Equation" r:id="rId9" imgW="9144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6802279"/>
              </p:ext>
            </p:extLst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316" name="Equation" r:id="rId11" imgW="914400" imgH="253800" progId="Equation.DSMT4">
                  <p:embed/>
                </p:oleObj>
              </mc:Choice>
              <mc:Fallback>
                <p:oleObj name="Equation" r:id="rId11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3576408"/>
              </p:ext>
            </p:extLst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317" name="Equation" r:id="rId13" imgW="799920" imgH="253800" progId="Equation.DSMT4">
                  <p:embed/>
                </p:oleObj>
              </mc:Choice>
              <mc:Fallback>
                <p:oleObj name="Equation" r:id="rId13" imgW="79992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3589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0692244"/>
              </p:ext>
            </p:extLst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341" name="Equation" r:id="rId7" imgW="799920" imgH="253800" progId="Equation.DSMT4">
                  <p:embed/>
                </p:oleObj>
              </mc:Choice>
              <mc:Fallback>
                <p:oleObj name="Equation" r:id="rId7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6771007"/>
              </p:ext>
            </p:extLst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342" name="Equation" r:id="rId9" imgW="952200" imgH="253800" progId="Equation.DSMT4">
                  <p:embed/>
                </p:oleObj>
              </mc:Choice>
              <mc:Fallback>
                <p:oleObj name="Equation" r:id="rId9" imgW="9522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9712053"/>
              </p:ext>
            </p:extLst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343" name="Equation" r:id="rId11" imgW="164880" imgH="177480" progId="Equation.DSMT4">
                  <p:embed/>
                </p:oleObj>
              </mc:Choice>
              <mc:Fallback>
                <p:oleObj name="Equation" r:id="rId11" imgW="164880" imgH="1774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918851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992526"/>
              </p:ext>
            </p:extLst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388" name="Equation" r:id="rId7" imgW="1244520" imgH="279360" progId="Equation.DSMT4">
                  <p:embed/>
                </p:oleObj>
              </mc:Choice>
              <mc:Fallback>
                <p:oleObj name="Equation" r:id="rId7" imgW="12445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1576410"/>
              </p:ext>
            </p:extLst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389" name="Equation" r:id="rId9" imgW="164880" imgH="177480" progId="Equation.DSMT4">
                  <p:embed/>
                </p:oleObj>
              </mc:Choice>
              <mc:Fallback>
                <p:oleObj name="Equation" r:id="rId9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7503665"/>
              </p:ext>
            </p:extLst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390" name="Equation" r:id="rId11" imgW="380880" imgH="279360" progId="Equation.DSMT4">
                  <p:embed/>
                </p:oleObj>
              </mc:Choice>
              <mc:Fallback>
                <p:oleObj name="Equation" r:id="rId11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9214002"/>
              </p:ext>
            </p:extLst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391" name="Equation" r:id="rId13" imgW="215640" imgH="177480" progId="Equation.DSMT4">
                  <p:embed/>
                </p:oleObj>
              </mc:Choice>
              <mc:Fallback>
                <p:oleObj name="Equation" r:id="rId13" imgW="215640" imgH="17748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5971665"/>
              </p:ext>
            </p:extLst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392" name="Equation" r:id="rId15" imgW="2082600" imgH="279360" progId="Equation.DSMT4">
                  <p:embed/>
                </p:oleObj>
              </mc:Choice>
              <mc:Fallback>
                <p:oleObj name="Equation" r:id="rId15" imgW="2082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60878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1450228"/>
              </p:ext>
            </p:extLst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2" name="Equation" r:id="rId7" imgW="1447560" imgH="279360" progId="Equation.DSMT4">
                  <p:embed/>
                </p:oleObj>
              </mc:Choice>
              <mc:Fallback>
                <p:oleObj name="Equation" r:id="rId7" imgW="1447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3" name="Equation" r:id="rId9" imgW="164880" imgH="177480" progId="Equation.DSMT4">
                  <p:embed/>
                </p:oleObj>
              </mc:Choice>
              <mc:Fallback>
                <p:oleObj name="Equation" r:id="rId9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5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4" name="Equation" r:id="rId11" imgW="380880" imgH="279360" progId="Equation.DSMT4">
                  <p:embed/>
                </p:oleObj>
              </mc:Choice>
              <mc:Fallback>
                <p:oleObj name="Equation" r:id="rId11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7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5" name="Equation" r:id="rId13" imgW="215640" imgH="177480" progId="Equation.DSMT4">
                  <p:embed/>
                </p:oleObj>
              </mc:Choice>
              <mc:Fallback>
                <p:oleObj name="Equation" r:id="rId13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1676930"/>
              </p:ext>
            </p:extLst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416" name="Equation" r:id="rId15" imgW="2298600" imgH="253800" progId="Equation.DSMT4">
                  <p:embed/>
                </p:oleObj>
              </mc:Choice>
              <mc:Fallback>
                <p:oleObj name="Equation" r:id="rId15" imgW="22986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69543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1120946"/>
              </p:ext>
            </p:extLst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04" name="Equation" r:id="rId7" imgW="711000" imgH="279360" progId="Equation.DSMT4">
                  <p:embed/>
                </p:oleObj>
              </mc:Choice>
              <mc:Fallback>
                <p:oleObj name="Equation" r:id="rId7" imgW="7110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0183122"/>
              </p:ext>
            </p:extLst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05" name="Equation" r:id="rId9" imgW="1282680" imgH="279360" progId="Equation.DSMT4">
                  <p:embed/>
                </p:oleObj>
              </mc:Choice>
              <mc:Fallback>
                <p:oleObj name="Equation" r:id="rId9" imgW="12826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2135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4979682"/>
              </p:ext>
            </p:extLst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19" name="Equation" r:id="rId7" imgW="1180800" imgH="419040" progId="Equation.DSMT4">
                  <p:embed/>
                </p:oleObj>
              </mc:Choice>
              <mc:Fallback>
                <p:oleObj name="Equation" r:id="rId7" imgW="11808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724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605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147673"/>
              </p:ext>
            </p:extLst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775" name="Equation" r:id="rId7" imgW="2958840" imgH="761760" progId="Equation.DSMT4">
                  <p:embed/>
                </p:oleObj>
              </mc:Choice>
              <mc:Fallback>
                <p:oleObj name="Equation" r:id="rId7" imgW="2958840" imgH="761760" progId="Equation.DSMT4">
                  <p:embed/>
                  <p:pic>
                    <p:nvPicPr>
                      <p:cNvPr id="1946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194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1817704"/>
              </p:ext>
            </p:extLst>
          </p:nvPr>
        </p:nvGraphicFramePr>
        <p:xfrm>
          <a:off x="5054874" y="2518209"/>
          <a:ext cx="12477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442" name="Equation" r:id="rId7" imgW="520560" imgH="279360" progId="Equation.DSMT4">
                  <p:embed/>
                </p:oleObj>
              </mc:Choice>
              <mc:Fallback>
                <p:oleObj name="Equation" r:id="rId7" imgW="520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4874" y="2518209"/>
                        <a:ext cx="12477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2730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759" y="1739448"/>
            <a:ext cx="21605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984" y="2739664"/>
            <a:ext cx="12493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335" y="3888112"/>
            <a:ext cx="1573213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141" y="4842071"/>
            <a:ext cx="13716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4662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5602606"/>
              </p:ext>
            </p:extLst>
          </p:nvPr>
        </p:nvGraphicFramePr>
        <p:xfrm>
          <a:off x="5024438" y="2381250"/>
          <a:ext cx="130968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66" name="Equation" r:id="rId7" imgW="545760" imgH="393480" progId="Equation.DSMT4">
                  <p:embed/>
                </p:oleObj>
              </mc:Choice>
              <mc:Fallback>
                <p:oleObj name="Equation" r:id="rId7" imgW="545760" imgH="3934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438" y="2381250"/>
                        <a:ext cx="130968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0134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35941" t="56071" r="41355" b="14778"/>
          <a:stretch/>
        </p:blipFill>
        <p:spPr>
          <a:xfrm>
            <a:off x="3069021" y="1384248"/>
            <a:ext cx="5318235" cy="3840951"/>
          </a:xfrm>
          <a:prstGeom prst="rect">
            <a:avLst/>
          </a:prstGeom>
        </p:spPr>
      </p:pic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5457399"/>
              </p:ext>
            </p:extLst>
          </p:nvPr>
        </p:nvGraphicFramePr>
        <p:xfrm>
          <a:off x="5272088" y="4832350"/>
          <a:ext cx="1401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656" name="Equation" r:id="rId8" imgW="583920" imgH="393480" progId="Equation.DSMT4">
                  <p:embed/>
                </p:oleObj>
              </mc:Choice>
              <mc:Fallback>
                <p:oleObj name="Equation" r:id="rId8" imgW="583920" imgH="39348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2088" y="4832350"/>
                        <a:ext cx="1401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612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2637155"/>
              </p:ext>
            </p:extLst>
          </p:nvPr>
        </p:nvGraphicFramePr>
        <p:xfrm>
          <a:off x="4994275" y="2517775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489" name="Equation" r:id="rId7" imgW="571320" imgH="279360" progId="Equation.DSMT4">
                  <p:embed/>
                </p:oleObj>
              </mc:Choice>
              <mc:Fallback>
                <p:oleObj name="Equation" r:id="rId7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517775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455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8513844"/>
              </p:ext>
            </p:extLst>
          </p:nvPr>
        </p:nvGraphicFramePr>
        <p:xfrm>
          <a:off x="4788380" y="1530543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698" name="Equation" r:id="rId7" imgW="571320" imgH="279360" progId="Equation.DSMT4">
                  <p:embed/>
                </p:oleObj>
              </mc:Choice>
              <mc:Fallback>
                <p:oleObj name="Equation" r:id="rId7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530543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8408439"/>
              </p:ext>
            </p:extLst>
          </p:nvPr>
        </p:nvGraphicFramePr>
        <p:xfrm>
          <a:off x="4697413" y="2243138"/>
          <a:ext cx="15541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699" name="Equation" r:id="rId9" imgW="647640" imgH="368280" progId="Equation.DSMT4">
                  <p:embed/>
                </p:oleObj>
              </mc:Choice>
              <mc:Fallback>
                <p:oleObj name="Equation" r:id="rId9" imgW="647640" imgH="3682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2243138"/>
                        <a:ext cx="15541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4815588"/>
              </p:ext>
            </p:extLst>
          </p:nvPr>
        </p:nvGraphicFramePr>
        <p:xfrm>
          <a:off x="4727575" y="3163888"/>
          <a:ext cx="1492250" cy="1484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700" name="Equation" r:id="rId11" imgW="622080" imgH="622080" progId="Equation.DSMT4">
                  <p:embed/>
                </p:oleObj>
              </mc:Choice>
              <mc:Fallback>
                <p:oleObj name="Equation" r:id="rId11" imgW="622080" imgH="6220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7575" y="3163888"/>
                        <a:ext cx="1492250" cy="1484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8445198"/>
              </p:ext>
            </p:extLst>
          </p:nvPr>
        </p:nvGraphicFramePr>
        <p:xfrm>
          <a:off x="4697413" y="4718109"/>
          <a:ext cx="173672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701" name="Equation" r:id="rId13" imgW="723600" imgH="419040" progId="Equation.DSMT4">
                  <p:embed/>
                </p:oleObj>
              </mc:Choice>
              <mc:Fallback>
                <p:oleObj name="Equation" r:id="rId13" imgW="72360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4718109"/>
                        <a:ext cx="1736725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439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0964480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13" name="Equation" r:id="rId7" imgW="596880" imgH="419040" progId="Equation.DSMT4">
                  <p:embed/>
                </p:oleObj>
              </mc:Choice>
              <mc:Fallback>
                <p:oleObj name="Equation" r:id="rId7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690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7291234"/>
              </p:ext>
            </p:extLst>
          </p:nvPr>
        </p:nvGraphicFramePr>
        <p:xfrm>
          <a:off x="6538621" y="1283004"/>
          <a:ext cx="17065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28" name="Equation" r:id="rId7" imgW="711000" imgH="368280" progId="Equation.DSMT4">
                  <p:embed/>
                </p:oleObj>
              </mc:Choice>
              <mc:Fallback>
                <p:oleObj name="Equation" r:id="rId7" imgW="7110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8621" y="1283004"/>
                        <a:ext cx="17065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6419770"/>
              </p:ext>
            </p:extLst>
          </p:nvPr>
        </p:nvGraphicFramePr>
        <p:xfrm>
          <a:off x="4822470" y="2325899"/>
          <a:ext cx="1492250" cy="145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29" name="Equation" r:id="rId9" imgW="622080" imgH="609480" progId="Equation.DSMT4">
                  <p:embed/>
                </p:oleObj>
              </mc:Choice>
              <mc:Fallback>
                <p:oleObj name="Equation" r:id="rId9" imgW="622080" imgH="609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2325899"/>
                        <a:ext cx="1492250" cy="1454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9318914"/>
              </p:ext>
            </p:extLst>
          </p:nvPr>
        </p:nvGraphicFramePr>
        <p:xfrm>
          <a:off x="4698645" y="3896546"/>
          <a:ext cx="1616075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30" name="Equation" r:id="rId11" imgW="672840" imgH="304560" progId="Equation.DSMT4">
                  <p:embed/>
                </p:oleObj>
              </mc:Choice>
              <mc:Fallback>
                <p:oleObj name="Equation" r:id="rId11" imgW="672840" imgH="304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8645" y="3896546"/>
                        <a:ext cx="1616075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4499861"/>
              </p:ext>
            </p:extLst>
          </p:nvPr>
        </p:nvGraphicFramePr>
        <p:xfrm>
          <a:off x="4816667" y="1302783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31" name="Equation" r:id="rId13" imgW="596880" imgH="419040" progId="Equation.DSMT4">
                  <p:embed/>
                </p:oleObj>
              </mc:Choice>
              <mc:Fallback>
                <p:oleObj name="Equation" r:id="rId13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6667" y="1302783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4561184"/>
              </p:ext>
            </p:extLst>
          </p:nvPr>
        </p:nvGraphicFramePr>
        <p:xfrm>
          <a:off x="4654550" y="4976813"/>
          <a:ext cx="1706563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32" name="Equation" r:id="rId15" imgW="711000" imgH="215640" progId="Equation.DSMT4">
                  <p:embed/>
                </p:oleObj>
              </mc:Choice>
              <mc:Fallback>
                <p:oleObj name="Equation" r:id="rId15" imgW="711000" imgH="2156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4550" y="4976813"/>
                        <a:ext cx="1706563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529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0978490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537" name="Equation" r:id="rId7" imgW="596880" imgH="419040" progId="Equation.DSMT4">
                  <p:embed/>
                </p:oleObj>
              </mc:Choice>
              <mc:Fallback>
                <p:oleObj name="Equation" r:id="rId7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520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2184043"/>
              </p:ext>
            </p:extLst>
          </p:nvPr>
        </p:nvGraphicFramePr>
        <p:xfrm>
          <a:off x="6553200" y="1282700"/>
          <a:ext cx="1676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6" name="Equation" r:id="rId7" imgW="698400" imgH="368280" progId="Equation.DSMT4">
                  <p:embed/>
                </p:oleObj>
              </mc:Choice>
              <mc:Fallback>
                <p:oleObj name="Equation" r:id="rId7" imgW="6984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1282700"/>
                        <a:ext cx="1676400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422919"/>
              </p:ext>
            </p:extLst>
          </p:nvPr>
        </p:nvGraphicFramePr>
        <p:xfrm>
          <a:off x="4965344" y="2733950"/>
          <a:ext cx="1492250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7" name="Equation" r:id="rId9" imgW="622080" imgH="622080" progId="Equation.DSMT4">
                  <p:embed/>
                </p:oleObj>
              </mc:Choice>
              <mc:Fallback>
                <p:oleObj name="Equation" r:id="rId9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5344" y="2733950"/>
                        <a:ext cx="1492250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4927864"/>
              </p:ext>
            </p:extLst>
          </p:nvPr>
        </p:nvGraphicFramePr>
        <p:xfrm>
          <a:off x="4842313" y="4512491"/>
          <a:ext cx="1738313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8" name="Equation" r:id="rId11" imgW="723600" imgH="419040" progId="Equation.DSMT4">
                  <p:embed/>
                </p:oleObj>
              </mc:Choice>
              <mc:Fallback>
                <p:oleObj name="Equation" r:id="rId11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2313" y="4512491"/>
                        <a:ext cx="1738313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5417286"/>
              </p:ext>
            </p:extLst>
          </p:nvPr>
        </p:nvGraphicFramePr>
        <p:xfrm>
          <a:off x="4788380" y="1385017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9" name="Equation" r:id="rId13" imgW="596880" imgH="419040" progId="Equation.DSMT4">
                  <p:embed/>
                </p:oleObj>
              </mc:Choice>
              <mc:Fallback>
                <p:oleObj name="Equation" r:id="rId13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385017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879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7962121"/>
              </p:ext>
            </p:extLst>
          </p:nvPr>
        </p:nvGraphicFramePr>
        <p:xfrm>
          <a:off x="4294188" y="2517775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61" name="Equation" r:id="rId7" imgW="1155600" imgH="279360" progId="Equation.DSMT4">
                  <p:embed/>
                </p:oleObj>
              </mc:Choice>
              <mc:Fallback>
                <p:oleObj name="Equation" r:id="rId7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517775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703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1801378"/>
              </p:ext>
            </p:extLst>
          </p:nvPr>
        </p:nvGraphicFramePr>
        <p:xfrm>
          <a:off x="4262657" y="1583373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764" name="Equation" r:id="rId7" imgW="1155600" imgH="279360" progId="Equation.DSMT4">
                  <p:embed/>
                </p:oleObj>
              </mc:Choice>
              <mc:Fallback>
                <p:oleObj name="Equation" r:id="rId7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1583373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115789"/>
              </p:ext>
            </p:extLst>
          </p:nvPr>
        </p:nvGraphicFramePr>
        <p:xfrm>
          <a:off x="2999006" y="3113299"/>
          <a:ext cx="52990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765" name="Equation" r:id="rId9" imgW="2209680" imgH="279360" progId="Equation.DSMT4">
                  <p:embed/>
                </p:oleObj>
              </mc:Choice>
              <mc:Fallback>
                <p:oleObj name="Equation" r:id="rId9" imgW="22096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9006" y="3113299"/>
                        <a:ext cx="52990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7282554"/>
              </p:ext>
            </p:extLst>
          </p:nvPr>
        </p:nvGraphicFramePr>
        <p:xfrm>
          <a:off x="4262657" y="4414293"/>
          <a:ext cx="316706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766" name="Equation" r:id="rId11" imgW="1320480" imgH="419040" progId="Equation.DSMT4">
                  <p:embed/>
                </p:oleObj>
              </mc:Choice>
              <mc:Fallback>
                <p:oleObj name="Equation" r:id="rId11" imgW="132048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4414293"/>
                        <a:ext cx="3167063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7621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2847551"/>
              </p:ext>
            </p:extLst>
          </p:nvPr>
        </p:nvGraphicFramePr>
        <p:xfrm>
          <a:off x="4051591" y="2756026"/>
          <a:ext cx="35687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609" name="Equation" r:id="rId7" imgW="3568680" imgH="812520" progId="Equation.DSMT4">
                  <p:embed/>
                </p:oleObj>
              </mc:Choice>
              <mc:Fallback>
                <p:oleObj name="Equation" r:id="rId7" imgW="3568680" imgH="812520" progId="Equation.DSMT4">
                  <p:embed/>
                  <p:pic>
                    <p:nvPicPr>
                      <p:cNvPr id="1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756026"/>
                        <a:ext cx="35687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5DCE7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102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8690477"/>
              </p:ext>
            </p:extLst>
          </p:nvPr>
        </p:nvGraphicFramePr>
        <p:xfrm>
          <a:off x="3449638" y="1698625"/>
          <a:ext cx="3797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76" name="Equation" r:id="rId7" imgW="3797280" imgH="812520" progId="Equation.DSMT4">
                  <p:embed/>
                </p:oleObj>
              </mc:Choice>
              <mc:Fallback>
                <p:oleObj name="Equation" r:id="rId7" imgW="3797280" imgH="812520" progId="Equation.DSMT4">
                  <p:embed/>
                  <p:pic>
                    <p:nvPicPr>
                      <p:cNvPr id="2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9638" y="1698625"/>
                        <a:ext cx="37973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5352299"/>
              </p:ext>
            </p:extLst>
          </p:nvPr>
        </p:nvGraphicFramePr>
        <p:xfrm>
          <a:off x="3021013" y="2790825"/>
          <a:ext cx="4826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77" name="Equation" r:id="rId9" imgW="4825800" imgH="533160" progId="Equation.DSMT4">
                  <p:embed/>
                </p:oleObj>
              </mc:Choice>
              <mc:Fallback>
                <p:oleObj name="Equation" r:id="rId9" imgW="4825800" imgH="533160" progId="Equation.DSMT4">
                  <p:embed/>
                  <p:pic>
                    <p:nvPicPr>
                      <p:cNvPr id="21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1013" y="2790825"/>
                        <a:ext cx="4826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2514293"/>
              </p:ext>
            </p:extLst>
          </p:nvPr>
        </p:nvGraphicFramePr>
        <p:xfrm>
          <a:off x="3979863" y="4548188"/>
          <a:ext cx="3517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78" name="Equation" r:id="rId11" imgW="3517560" imgH="723600" progId="Equation.DSMT4">
                  <p:embed/>
                </p:oleObj>
              </mc:Choice>
              <mc:Fallback>
                <p:oleObj name="Equation" r:id="rId11" imgW="3517560" imgH="723600" progId="Equation.DSMT4">
                  <p:embed/>
                  <p:pic>
                    <p:nvPicPr>
                      <p:cNvPr id="22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863" y="4548188"/>
                        <a:ext cx="3517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951195"/>
              </p:ext>
            </p:extLst>
          </p:nvPr>
        </p:nvGraphicFramePr>
        <p:xfrm>
          <a:off x="3579813" y="3606800"/>
          <a:ext cx="9906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79" name="Equation" r:id="rId13" imgW="990360" imgH="774360" progId="Equation.DSMT4">
                  <p:embed/>
                </p:oleObj>
              </mc:Choice>
              <mc:Fallback>
                <p:oleObj name="Equation" r:id="rId13" imgW="990360" imgH="774360" progId="Equation.DSMT4">
                  <p:embed/>
                  <p:pic>
                    <p:nvPicPr>
                      <p:cNvPr id="23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9813" y="3606800"/>
                        <a:ext cx="99060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7353801"/>
              </p:ext>
            </p:extLst>
          </p:nvPr>
        </p:nvGraphicFramePr>
        <p:xfrm>
          <a:off x="4575175" y="3571875"/>
          <a:ext cx="8255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80" name="Equation" r:id="rId15" imgW="825480" imgH="761760" progId="Equation.DSMT4">
                  <p:embed/>
                </p:oleObj>
              </mc:Choice>
              <mc:Fallback>
                <p:oleObj name="Equation" r:id="rId15" imgW="825480" imgH="761760" progId="Equation.DSMT4">
                  <p:embed/>
                  <p:pic>
                    <p:nvPicPr>
                      <p:cNvPr id="24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5175" y="3571875"/>
                        <a:ext cx="8255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5273517"/>
              </p:ext>
            </p:extLst>
          </p:nvPr>
        </p:nvGraphicFramePr>
        <p:xfrm>
          <a:off x="5521325" y="3517900"/>
          <a:ext cx="927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81" name="Equation" r:id="rId17" imgW="927000" imgH="939600" progId="Equation.DSMT4">
                  <p:embed/>
                </p:oleObj>
              </mc:Choice>
              <mc:Fallback>
                <p:oleObj name="Equation" r:id="rId17" imgW="927000" imgH="939600" progId="Equation.DSMT4">
                  <p:embed/>
                  <p:pic>
                    <p:nvPicPr>
                      <p:cNvPr id="25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3517900"/>
                        <a:ext cx="9271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2928151"/>
              </p:ext>
            </p:extLst>
          </p:nvPr>
        </p:nvGraphicFramePr>
        <p:xfrm>
          <a:off x="6507163" y="3811588"/>
          <a:ext cx="7366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82" name="Equation" r:id="rId19" imgW="736560" imgH="355320" progId="Equation.DSMT4">
                  <p:embed/>
                </p:oleObj>
              </mc:Choice>
              <mc:Fallback>
                <p:oleObj name="Equation" r:id="rId19" imgW="736560" imgH="355320" progId="Equation.DSMT4">
                  <p:embed/>
                  <p:pic>
                    <p:nvPicPr>
                      <p:cNvPr id="26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7163" y="3811588"/>
                        <a:ext cx="7366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187434"/>
              </p:ext>
            </p:extLst>
          </p:nvPr>
        </p:nvGraphicFramePr>
        <p:xfrm>
          <a:off x="7254875" y="3840163"/>
          <a:ext cx="584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683" name="Equation" r:id="rId21" imgW="583920" imgH="342720" progId="Equation.DSMT4">
                  <p:embed/>
                </p:oleObj>
              </mc:Choice>
              <mc:Fallback>
                <p:oleObj name="Equation" r:id="rId21" imgW="583920" imgH="342720" progId="Equation.DSMT4">
                  <p:embed/>
                  <p:pic>
                    <p:nvPicPr>
                      <p:cNvPr id="27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75" y="3840163"/>
                        <a:ext cx="584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8493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364321"/>
              </p:ext>
            </p:extLst>
          </p:nvPr>
        </p:nvGraphicFramePr>
        <p:xfrm>
          <a:off x="4002471" y="2552847"/>
          <a:ext cx="36322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806" name="Equation" r:id="rId7" imgW="3632040" imgH="888840" progId="Equation.DSMT4">
                  <p:embed/>
                </p:oleObj>
              </mc:Choice>
              <mc:Fallback>
                <p:oleObj name="Equation" r:id="rId7" imgW="363204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2471" y="2552847"/>
                        <a:ext cx="36322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6037501"/>
              </p:ext>
            </p:extLst>
          </p:nvPr>
        </p:nvGraphicFramePr>
        <p:xfrm>
          <a:off x="3833107" y="1690197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807" name="Equation" r:id="rId9" imgW="1447560" imgH="279360" progId="Equation.DSMT4">
                  <p:embed/>
                </p:oleObj>
              </mc:Choice>
              <mc:Fallback>
                <p:oleObj name="Equation" r:id="rId9" imgW="1447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3107" y="1690197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7020911" y="2594887"/>
            <a:ext cx="582230" cy="64229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2979223"/>
              </p:ext>
            </p:extLst>
          </p:nvPr>
        </p:nvGraphicFramePr>
        <p:xfrm>
          <a:off x="5433307" y="3840273"/>
          <a:ext cx="1866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808" name="Equation" r:id="rId11" imgW="1866600" imgH="431640" progId="Equation.DSMT4">
                  <p:embed/>
                </p:oleObj>
              </mc:Choice>
              <mc:Fallback>
                <p:oleObj name="Equation" r:id="rId11" imgW="1866600" imgH="4316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3307" y="3840273"/>
                        <a:ext cx="1866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988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4779923"/>
              </p:ext>
            </p:extLst>
          </p:nvPr>
        </p:nvGraphicFramePr>
        <p:xfrm>
          <a:off x="5084763" y="2289175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822" name="Equation" r:id="rId7" imgW="495000" imgH="469800" progId="Equation.DSMT4">
                  <p:embed/>
                </p:oleObj>
              </mc:Choice>
              <mc:Fallback>
                <p:oleObj name="Equation" r:id="rId7" imgW="49500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763" y="2289175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847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4958454"/>
              </p:ext>
            </p:extLst>
          </p:nvPr>
        </p:nvGraphicFramePr>
        <p:xfrm>
          <a:off x="5214312" y="1513828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865" name="Equation" r:id="rId7" imgW="495000" imgH="469800" progId="Equation.DSMT4">
                  <p:embed/>
                </p:oleObj>
              </mc:Choice>
              <mc:Fallback>
                <p:oleObj name="Equation" r:id="rId7" imgW="49500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1513828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136114"/>
              </p:ext>
            </p:extLst>
          </p:nvPr>
        </p:nvGraphicFramePr>
        <p:xfrm>
          <a:off x="6781089" y="1489982"/>
          <a:ext cx="145891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866" name="Equation" r:id="rId9" imgW="609480" imgH="469800" progId="Equation.DSMT4">
                  <p:embed/>
                </p:oleObj>
              </mc:Choice>
              <mc:Fallback>
                <p:oleObj name="Equation" r:id="rId9" imgW="609480" imgH="469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089" y="1489982"/>
                        <a:ext cx="145891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6823123"/>
              </p:ext>
            </p:extLst>
          </p:nvPr>
        </p:nvGraphicFramePr>
        <p:xfrm>
          <a:off x="5214312" y="2474994"/>
          <a:ext cx="1519237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867" name="Equation" r:id="rId11" imgW="634680" imgH="507960" progId="Equation.DSMT4">
                  <p:embed/>
                </p:oleObj>
              </mc:Choice>
              <mc:Fallback>
                <p:oleObj name="Equation" r:id="rId11" imgW="634680" imgH="5079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2474994"/>
                        <a:ext cx="1519237" cy="121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5363327"/>
              </p:ext>
            </p:extLst>
          </p:nvPr>
        </p:nvGraphicFramePr>
        <p:xfrm>
          <a:off x="5214311" y="3810894"/>
          <a:ext cx="151923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868" name="Equation" r:id="rId13" imgW="634680" imgH="393480" progId="Equation.DSMT4">
                  <p:embed/>
                </p:oleObj>
              </mc:Choice>
              <mc:Fallback>
                <p:oleObj name="Equation" r:id="rId13" imgW="634680" imgH="39348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1" y="3810894"/>
                        <a:ext cx="151923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8338349"/>
              </p:ext>
            </p:extLst>
          </p:nvPr>
        </p:nvGraphicFramePr>
        <p:xfrm>
          <a:off x="4456113" y="4756150"/>
          <a:ext cx="3040062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869" name="Equation" r:id="rId15" imgW="1269720" imgH="393480" progId="Equation.DSMT4">
                  <p:embed/>
                </p:oleObj>
              </mc:Choice>
              <mc:Fallback>
                <p:oleObj name="Equation" r:id="rId15" imgW="126972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6113" y="4756150"/>
                        <a:ext cx="3040062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23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4743163"/>
              </p:ext>
            </p:extLst>
          </p:nvPr>
        </p:nvGraphicFramePr>
        <p:xfrm>
          <a:off x="5233276" y="2569870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871" name="Equation" r:id="rId7" imgW="520560" imgH="457200" progId="Equation.DSMT4">
                  <p:embed/>
                </p:oleObj>
              </mc:Choice>
              <mc:Fallback>
                <p:oleObj name="Equation" r:id="rId7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3276" y="2569870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776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3014376"/>
              </p:ext>
            </p:extLst>
          </p:nvPr>
        </p:nvGraphicFramePr>
        <p:xfrm>
          <a:off x="4034207" y="3679982"/>
          <a:ext cx="3565525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911" name="Equation" r:id="rId7" imgW="1485720" imgH="482400" progId="Equation.DSMT4">
                  <p:embed/>
                </p:oleObj>
              </mc:Choice>
              <mc:Fallback>
                <p:oleObj name="Equation" r:id="rId7" imgW="1485720" imgH="4824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4207" y="3679982"/>
                        <a:ext cx="3565525" cy="114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0597977"/>
              </p:ext>
            </p:extLst>
          </p:nvPr>
        </p:nvGraphicFramePr>
        <p:xfrm>
          <a:off x="5117662" y="1466284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912" name="Equation" r:id="rId9" imgW="520560" imgH="457200" progId="Equation.DSMT4">
                  <p:embed/>
                </p:oleObj>
              </mc:Choice>
              <mc:Fallback>
                <p:oleObj name="Equation" r:id="rId9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7662" y="1466284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79235"/>
              </p:ext>
            </p:extLst>
          </p:nvPr>
        </p:nvGraphicFramePr>
        <p:xfrm>
          <a:off x="6631489" y="1466284"/>
          <a:ext cx="15208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913" name="Equation" r:id="rId11" imgW="634680" imgH="457200" progId="Equation.DSMT4">
                  <p:embed/>
                </p:oleObj>
              </mc:Choice>
              <mc:Fallback>
                <p:oleObj name="Equation" r:id="rId11" imgW="63468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1489" y="1466284"/>
                        <a:ext cx="15208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7723951"/>
              </p:ext>
            </p:extLst>
          </p:nvPr>
        </p:nvGraphicFramePr>
        <p:xfrm>
          <a:off x="5042255" y="2450604"/>
          <a:ext cx="1398588" cy="1214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914" name="Equation" r:id="rId13" imgW="583920" imgH="507960" progId="Equation.DSMT4">
                  <p:embed/>
                </p:oleObj>
              </mc:Choice>
              <mc:Fallback>
                <p:oleObj name="Equation" r:id="rId13" imgW="583920" imgH="5079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2255" y="2450604"/>
                        <a:ext cx="1398588" cy="1214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9305305"/>
              </p:ext>
            </p:extLst>
          </p:nvPr>
        </p:nvGraphicFramePr>
        <p:xfrm>
          <a:off x="5698397" y="4926007"/>
          <a:ext cx="639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915" name="Equation" r:id="rId15" imgW="266400" imgH="393480" progId="Equation.DSMT4">
                  <p:embed/>
                </p:oleObj>
              </mc:Choice>
              <mc:Fallback>
                <p:oleObj name="Equation" r:id="rId15" imgW="26640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8397" y="4926007"/>
                        <a:ext cx="639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8756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9931648"/>
              </p:ext>
            </p:extLst>
          </p:nvPr>
        </p:nvGraphicFramePr>
        <p:xfrm>
          <a:off x="4994275" y="229076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4919" name="Equation" r:id="rId7" imgW="571320" imgH="469800" progId="Equation.DSMT4">
                  <p:embed/>
                </p:oleObj>
              </mc:Choice>
              <mc:Fallback>
                <p:oleObj name="Equation" r:id="rId7" imgW="57132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29076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583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1013166"/>
              </p:ext>
            </p:extLst>
          </p:nvPr>
        </p:nvGraphicFramePr>
        <p:xfrm>
          <a:off x="4803775" y="3059113"/>
          <a:ext cx="1339850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958" name="Equation" r:id="rId7" imgW="558720" imgH="711000" progId="Equation.DSMT4">
                  <p:embed/>
                </p:oleObj>
              </mc:Choice>
              <mc:Fallback>
                <p:oleObj name="Equation" r:id="rId7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775" y="3059113"/>
                        <a:ext cx="1339850" cy="169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1546683"/>
              </p:ext>
            </p:extLst>
          </p:nvPr>
        </p:nvGraphicFramePr>
        <p:xfrm>
          <a:off x="3009900" y="4597400"/>
          <a:ext cx="5114925" cy="1243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959" name="Equation" r:id="rId9" imgW="2133360" imgH="520560" progId="Equation.DSMT4">
                  <p:embed/>
                </p:oleObj>
              </mc:Choice>
              <mc:Fallback>
                <p:oleObj name="Equation" r:id="rId9" imgW="2133360" imgH="520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9900" y="4597400"/>
                        <a:ext cx="5114925" cy="1243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2996839"/>
              </p:ext>
            </p:extLst>
          </p:nvPr>
        </p:nvGraphicFramePr>
        <p:xfrm>
          <a:off x="4879975" y="128111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960" name="Equation" r:id="rId11" imgW="571320" imgH="469800" progId="Equation.DSMT4">
                  <p:embed/>
                </p:oleObj>
              </mc:Choice>
              <mc:Fallback>
                <p:oleObj name="Equation" r:id="rId11" imgW="57132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9975" y="128111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0118054"/>
              </p:ext>
            </p:extLst>
          </p:nvPr>
        </p:nvGraphicFramePr>
        <p:xfrm>
          <a:off x="4867275" y="2251075"/>
          <a:ext cx="1554163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961" name="Equation" r:id="rId13" imgW="647640" imgH="469800" progId="Equation.DSMT4">
                  <p:embed/>
                </p:oleObj>
              </mc:Choice>
              <mc:Fallback>
                <p:oleObj name="Equation" r:id="rId13" imgW="64764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7275" y="2251075"/>
                        <a:ext cx="1554163" cy="1122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4007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6164886"/>
              </p:ext>
            </p:extLst>
          </p:nvPr>
        </p:nvGraphicFramePr>
        <p:xfrm>
          <a:off x="5104470" y="2572252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67" name="Equation" r:id="rId7" imgW="571320" imgH="457200" progId="Equation.DSMT4">
                  <p:embed/>
                </p:oleObj>
              </mc:Choice>
              <mc:Fallback>
                <p:oleObj name="Equation" r:id="rId7" imgW="57132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4470" y="2572252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4842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9428486"/>
              </p:ext>
            </p:extLst>
          </p:nvPr>
        </p:nvGraphicFramePr>
        <p:xfrm>
          <a:off x="4899025" y="2205038"/>
          <a:ext cx="1339850" cy="169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015" name="Equation" r:id="rId7" imgW="558720" imgH="711000" progId="Equation.DSMT4">
                  <p:embed/>
                </p:oleObj>
              </mc:Choice>
              <mc:Fallback>
                <p:oleObj name="Equation" r:id="rId7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9025" y="2205038"/>
                        <a:ext cx="1339850" cy="169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9258329"/>
              </p:ext>
            </p:extLst>
          </p:nvPr>
        </p:nvGraphicFramePr>
        <p:xfrm>
          <a:off x="4822470" y="1310820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016" name="Equation" r:id="rId9" imgW="571320" imgH="457200" progId="Equation.DSMT4">
                  <p:embed/>
                </p:oleObj>
              </mc:Choice>
              <mc:Fallback>
                <p:oleObj name="Equation" r:id="rId9" imgW="57132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1310820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0337328"/>
              </p:ext>
            </p:extLst>
          </p:nvPr>
        </p:nvGraphicFramePr>
        <p:xfrm>
          <a:off x="6614027" y="1310820"/>
          <a:ext cx="155575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017" name="Equation" r:id="rId11" imgW="647640" imgH="457200" progId="Equation.DSMT4">
                  <p:embed/>
                </p:oleObj>
              </mc:Choice>
              <mc:Fallback>
                <p:oleObj name="Equation" r:id="rId11" imgW="647640" imgH="4572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4027" y="1310820"/>
                        <a:ext cx="155575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3301913"/>
              </p:ext>
            </p:extLst>
          </p:nvPr>
        </p:nvGraphicFramePr>
        <p:xfrm>
          <a:off x="6872780" y="2432843"/>
          <a:ext cx="1462088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018" name="Equation" r:id="rId13" imgW="609480" imgH="520560" progId="Equation.DSMT4">
                  <p:embed/>
                </p:oleObj>
              </mc:Choice>
              <mc:Fallback>
                <p:oleObj name="Equation" r:id="rId13" imgW="609480" imgH="5205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2780" y="2432843"/>
                        <a:ext cx="1462088" cy="124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1880651"/>
              </p:ext>
            </p:extLst>
          </p:nvPr>
        </p:nvGraphicFramePr>
        <p:xfrm>
          <a:off x="4451058" y="3902075"/>
          <a:ext cx="43259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019" name="Equation" r:id="rId15" imgW="1803240" imgH="355320" progId="Equation.DSMT4">
                  <p:embed/>
                </p:oleObj>
              </mc:Choice>
              <mc:Fallback>
                <p:oleObj name="Equation" r:id="rId15" imgW="1803240" imgH="35532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1058" y="3902075"/>
                        <a:ext cx="43259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0693326"/>
              </p:ext>
            </p:extLst>
          </p:nvPr>
        </p:nvGraphicFramePr>
        <p:xfrm>
          <a:off x="5508625" y="5035550"/>
          <a:ext cx="2071688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020" name="Equation" r:id="rId17" imgW="863280" imgH="253800" progId="Equation.DSMT4">
                  <p:embed/>
                </p:oleObj>
              </mc:Choice>
              <mc:Fallback>
                <p:oleObj name="Equation" r:id="rId17" imgW="863280" imgH="25380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5035550"/>
                        <a:ext cx="2071688" cy="60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23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9474463"/>
              </p:ext>
            </p:extLst>
          </p:nvPr>
        </p:nvGraphicFramePr>
        <p:xfrm>
          <a:off x="4294188" y="2305050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063" name="Equation" r:id="rId7" imgW="1155600" imgH="457200" progId="Equation.DSMT4">
                  <p:embed/>
                </p:oleObj>
              </mc:Choice>
              <mc:Fallback>
                <p:oleObj name="Equation" r:id="rId7" imgW="11556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305050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340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1284819"/>
              </p:ext>
            </p:extLst>
          </p:nvPr>
        </p:nvGraphicFramePr>
        <p:xfrm>
          <a:off x="4142919" y="2392307"/>
          <a:ext cx="3136900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05" name="Equation" r:id="rId7" imgW="1307880" imgH="507960" progId="Equation.DSMT4">
                  <p:embed/>
                </p:oleObj>
              </mc:Choice>
              <mc:Fallback>
                <p:oleObj name="Equation" r:id="rId7" imgW="130788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2919" y="2392307"/>
                        <a:ext cx="3136900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7531587"/>
              </p:ext>
            </p:extLst>
          </p:nvPr>
        </p:nvGraphicFramePr>
        <p:xfrm>
          <a:off x="4262656" y="1361268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06" name="Equation" r:id="rId9" imgW="1155600" imgH="457200" progId="Equation.DSMT4">
                  <p:embed/>
                </p:oleObj>
              </mc:Choice>
              <mc:Fallback>
                <p:oleObj name="Equation" r:id="rId9" imgW="11556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6" y="1361268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8145813"/>
              </p:ext>
            </p:extLst>
          </p:nvPr>
        </p:nvGraphicFramePr>
        <p:xfrm>
          <a:off x="1894291" y="3568842"/>
          <a:ext cx="7705725" cy="127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07" name="Equation" r:id="rId11" imgW="3213000" imgH="533160" progId="Equation.DSMT4">
                  <p:embed/>
                </p:oleObj>
              </mc:Choice>
              <mc:Fallback>
                <p:oleObj name="Equation" r:id="rId11" imgW="3213000" imgH="5331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4291" y="3568842"/>
                        <a:ext cx="7705725" cy="1274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7306082"/>
              </p:ext>
            </p:extLst>
          </p:nvPr>
        </p:nvGraphicFramePr>
        <p:xfrm>
          <a:off x="5380404" y="4889199"/>
          <a:ext cx="1187450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08" name="Equation" r:id="rId13" imgW="495000" imgH="393480" progId="Equation.DSMT4">
                  <p:embed/>
                </p:oleObj>
              </mc:Choice>
              <mc:Fallback>
                <p:oleObj name="Equation" r:id="rId13" imgW="495000" imgH="39348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0404" y="4889199"/>
                        <a:ext cx="1187450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058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2716508"/>
              </p:ext>
            </p:extLst>
          </p:nvPr>
        </p:nvGraphicFramePr>
        <p:xfrm>
          <a:off x="4290307" y="1836563"/>
          <a:ext cx="30099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45" name="Equation" r:id="rId7" imgW="3009600" imgH="888840" progId="Equation.DSMT4">
                  <p:embed/>
                </p:oleObj>
              </mc:Choice>
              <mc:Fallback>
                <p:oleObj name="Equation" r:id="rId7" imgW="300960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0307" y="1836563"/>
                        <a:ext cx="30099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0613729"/>
              </p:ext>
            </p:extLst>
          </p:nvPr>
        </p:nvGraphicFramePr>
        <p:xfrm>
          <a:off x="5083175" y="3074988"/>
          <a:ext cx="233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46" name="Equation" r:id="rId9" imgW="2336760" imgH="431640" progId="Equation.DSMT4">
                  <p:embed/>
                </p:oleObj>
              </mc:Choice>
              <mc:Fallback>
                <p:oleObj name="Equation" r:id="rId9" imgW="233676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3175" y="3074988"/>
                        <a:ext cx="233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3752619"/>
              </p:ext>
            </p:extLst>
          </p:nvPr>
        </p:nvGraphicFramePr>
        <p:xfrm>
          <a:off x="5124450" y="4283075"/>
          <a:ext cx="19558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47" name="Equation" r:id="rId11" imgW="1955520" imgH="888840" progId="Equation.DSMT4">
                  <p:embed/>
                </p:oleObj>
              </mc:Choice>
              <mc:Fallback>
                <p:oleObj name="Equation" r:id="rId11" imgW="195552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4283075"/>
                        <a:ext cx="19558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936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174445"/>
              </p:ext>
            </p:extLst>
          </p:nvPr>
        </p:nvGraphicFramePr>
        <p:xfrm>
          <a:off x="4324350" y="2290763"/>
          <a:ext cx="2709863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467" name="Equation" r:id="rId7" imgW="1130040" imgH="469800" progId="Equation.DSMT4">
                  <p:embed/>
                </p:oleObj>
              </mc:Choice>
              <mc:Fallback>
                <p:oleObj name="Equation" r:id="rId7" imgW="1130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4350" y="2290763"/>
                        <a:ext cx="2709863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991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Without solution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0865391"/>
              </p:ext>
            </p:extLst>
          </p:nvPr>
        </p:nvGraphicFramePr>
        <p:xfrm>
          <a:off x="4051591" y="2945568"/>
          <a:ext cx="3227387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491" name="Equation" r:id="rId7" imgW="1346040" imgH="469800" progId="Equation.DSMT4">
                  <p:embed/>
                </p:oleObj>
              </mc:Choice>
              <mc:Fallback>
                <p:oleObj name="Equation" r:id="rId7" imgW="1346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945568"/>
                        <a:ext cx="3227387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318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0621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822553" y="1295242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5176261" y="2474317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31459" y="5185267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47001" y="3777560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6255554" y="3278387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8" name="Group 17"/>
          <p:cNvGrpSpPr/>
          <p:nvPr/>
        </p:nvGrpSpPr>
        <p:grpSpPr>
          <a:xfrm>
            <a:off x="1734207" y="3257933"/>
            <a:ext cx="4527347" cy="1708974"/>
            <a:chOff x="-220713" y="2196391"/>
            <a:chExt cx="4527347" cy="1708974"/>
          </a:xfrm>
        </p:grpSpPr>
        <p:sp>
          <p:nvSpPr>
            <p:cNvPr id="19" name="TextBox 18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20" name="Down Arrow 19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extLst>
      <p:ext uri="{BB962C8B-B14F-4D97-AF65-F5344CB8AC3E}">
        <p14:creationId xmlns:p14="http://schemas.microsoft.com/office/powerpoint/2010/main" val="40215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7" name="Object 5"/>
          <p:cNvGraphicFramePr>
            <a:graphicFrameLocks noChangeAspect="1"/>
          </p:cNvGraphicFramePr>
          <p:nvPr>
            <p:extLst/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186" name="Equation" r:id="rId7" imgW="685800" imgH="253800" progId="Equation.DSMT4">
                  <p:embed/>
                </p:oleObj>
              </mc:Choice>
              <mc:Fallback>
                <p:oleObj name="Equation" r:id="rId7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/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187" name="Equation" r:id="rId9" imgW="914400" imgH="253800" progId="Equation.DSMT4">
                  <p:embed/>
                </p:oleObj>
              </mc:Choice>
              <mc:Fallback>
                <p:oleObj name="Equation" r:id="rId9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188" name="Equation" r:id="rId11" imgW="914400" imgH="253800" progId="Equation.DSMT4">
                  <p:embed/>
                </p:oleObj>
              </mc:Choice>
              <mc:Fallback>
                <p:oleObj name="Equation" r:id="rId11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/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189" name="Equation" r:id="rId13" imgW="799920" imgH="253800" progId="Equation.DSMT4">
                  <p:embed/>
                </p:oleObj>
              </mc:Choice>
              <mc:Fallback>
                <p:oleObj name="Equation" r:id="rId13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88883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08" name="Equation" r:id="rId7" imgW="799920" imgH="253800" progId="Equation.DSMT4">
                  <p:embed/>
                </p:oleObj>
              </mc:Choice>
              <mc:Fallback>
                <p:oleObj name="Equation" r:id="rId7" imgW="799920" imgH="25380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09" name="Equation" r:id="rId9" imgW="952200" imgH="253800" progId="Equation.DSMT4">
                  <p:embed/>
                </p:oleObj>
              </mc:Choice>
              <mc:Fallback>
                <p:oleObj name="Equation" r:id="rId9" imgW="9522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/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10" name="Equation" r:id="rId11" imgW="164880" imgH="177480" progId="Equation.DSMT4">
                  <p:embed/>
                </p:oleObj>
              </mc:Choice>
              <mc:Fallback>
                <p:oleObj name="Equation" r:id="rId11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7501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36" name="Equation" r:id="rId7" imgW="1244520" imgH="279360" progId="Equation.DSMT4">
                  <p:embed/>
                </p:oleObj>
              </mc:Choice>
              <mc:Fallback>
                <p:oleObj name="Equation" r:id="rId7" imgW="12445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37" name="Equation" r:id="rId9" imgW="164880" imgH="177480" progId="Equation.DSMT4">
                  <p:embed/>
                </p:oleObj>
              </mc:Choice>
              <mc:Fallback>
                <p:oleObj name="Equation" r:id="rId9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5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38" name="Equation" r:id="rId11" imgW="380880" imgH="279360" progId="Equation.DSMT4">
                  <p:embed/>
                </p:oleObj>
              </mc:Choice>
              <mc:Fallback>
                <p:oleObj name="Equation" r:id="rId11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7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39" name="Equation" r:id="rId13" imgW="215640" imgH="177480" progId="Equation.DSMT4">
                  <p:embed/>
                </p:oleObj>
              </mc:Choice>
              <mc:Fallback>
                <p:oleObj name="Equation" r:id="rId13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40" name="Equation" r:id="rId15" imgW="2082600" imgH="279360" progId="Equation.DSMT4">
                  <p:embed/>
                </p:oleObj>
              </mc:Choice>
              <mc:Fallback>
                <p:oleObj name="Equation" r:id="rId15" imgW="2082600" imgH="27936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015076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60" name="Equation" r:id="rId7" imgW="1447560" imgH="279360" progId="Equation.DSMT4">
                  <p:embed/>
                </p:oleObj>
              </mc:Choice>
              <mc:Fallback>
                <p:oleObj name="Equation" r:id="rId7" imgW="1447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61" name="Equation" r:id="rId9" imgW="164880" imgH="177480" progId="Equation.DSMT4">
                  <p:embed/>
                </p:oleObj>
              </mc:Choice>
              <mc:Fallback>
                <p:oleObj name="Equation" r:id="rId9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5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62" name="Equation" r:id="rId11" imgW="380880" imgH="279360" progId="Equation.DSMT4">
                  <p:embed/>
                </p:oleObj>
              </mc:Choice>
              <mc:Fallback>
                <p:oleObj name="Equation" r:id="rId11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7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63" name="Equation" r:id="rId13" imgW="215640" imgH="177480" progId="Equation.DSMT4">
                  <p:embed/>
                </p:oleObj>
              </mc:Choice>
              <mc:Fallback>
                <p:oleObj name="Equation" r:id="rId13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64" name="Equation" r:id="rId15" imgW="2298600" imgH="253800" progId="Equation.DSMT4">
                  <p:embed/>
                </p:oleObj>
              </mc:Choice>
              <mc:Fallback>
                <p:oleObj name="Equation" r:id="rId15" imgW="22986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518840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78" name="Equation" r:id="rId7" imgW="711000" imgH="279360" progId="Equation.DSMT4">
                  <p:embed/>
                </p:oleObj>
              </mc:Choice>
              <mc:Fallback>
                <p:oleObj name="Equation" r:id="rId7" imgW="7110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5"/>
          <p:cNvGraphicFramePr>
            <a:graphicFrameLocks noChangeAspect="1"/>
          </p:cNvGraphicFramePr>
          <p:nvPr>
            <p:extLst/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79" name="Equation" r:id="rId9" imgW="1282680" imgH="279360" progId="Equation.DSMT4">
                  <p:embed/>
                </p:oleObj>
              </mc:Choice>
              <mc:Fallback>
                <p:oleObj name="Equation" r:id="rId9" imgW="1282680" imgH="27936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26051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00" name="Equation" r:id="rId7" imgW="1180800" imgH="419040" progId="Equation.DSMT4">
                  <p:embed/>
                </p:oleObj>
              </mc:Choice>
              <mc:Fallback>
                <p:oleObj name="Equation" r:id="rId7" imgW="11808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2440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931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5722" y="569274"/>
            <a:ext cx="70968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and Applications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2" name="Object 7"/>
          <p:cNvGraphicFramePr>
            <a:graphicFrameLocks noChangeAspect="1"/>
          </p:cNvGraphicFramePr>
          <p:nvPr/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24" name="Equation" r:id="rId7" imgW="2958840" imgH="761760" progId="Equation.DSMT4">
                  <p:embed/>
                </p:oleObj>
              </mc:Choice>
              <mc:Fallback>
                <p:oleObj name="Equation" r:id="rId7" imgW="2958840" imgH="76176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724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860226"/>
              </p:ext>
            </p:extLst>
          </p:nvPr>
        </p:nvGraphicFramePr>
        <p:xfrm>
          <a:off x="4918075" y="2487613"/>
          <a:ext cx="1524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40" name="Equation" r:id="rId7" imgW="634680" imgH="304560" progId="Equation.DSMT4">
                  <p:embed/>
                </p:oleObj>
              </mc:Choice>
              <mc:Fallback>
                <p:oleObj name="Equation" r:id="rId7" imgW="634680" imgH="304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8075" y="2487613"/>
                        <a:ext cx="1524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1642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1760138"/>
              </p:ext>
            </p:extLst>
          </p:nvPr>
        </p:nvGraphicFramePr>
        <p:xfrm>
          <a:off x="4857750" y="2306638"/>
          <a:ext cx="1646238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48" name="Equation" r:id="rId7" imgW="685800" imgH="457200" progId="Equation.DSMT4">
                  <p:embed/>
                </p:oleObj>
              </mc:Choice>
              <mc:Fallback>
                <p:oleObj name="Equation" r:id="rId7" imgW="6858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2306638"/>
                        <a:ext cx="1646238" cy="1090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129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7079587"/>
              </p:ext>
            </p:extLst>
          </p:nvPr>
        </p:nvGraphicFramePr>
        <p:xfrm>
          <a:off x="4130675" y="2568575"/>
          <a:ext cx="30765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72" name="Equation" r:id="rId7" imgW="1282680" imgH="279360" progId="Equation.DSMT4">
                  <p:embed/>
                </p:oleObj>
              </mc:Choice>
              <mc:Fallback>
                <p:oleObj name="Equation" r:id="rId7" imgW="12826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0675" y="2568575"/>
                        <a:ext cx="30765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88554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245257"/>
              </p:ext>
            </p:extLst>
          </p:nvPr>
        </p:nvGraphicFramePr>
        <p:xfrm>
          <a:off x="5249863" y="2570163"/>
          <a:ext cx="12160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396" name="Equation" r:id="rId7" imgW="507960" imgH="457200" progId="Equation.DSMT4">
                  <p:embed/>
                </p:oleObj>
              </mc:Choice>
              <mc:Fallback>
                <p:oleObj name="Equation" r:id="rId7" imgW="5079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9863" y="2570163"/>
                        <a:ext cx="12160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953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4928970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420" name="Equation" r:id="rId7" imgW="1117440" imgH="457200" progId="Equation.DSMT4">
                  <p:embed/>
                </p:oleObj>
              </mc:Choice>
              <mc:Fallback>
                <p:oleObj name="Equation" r:id="rId7" imgW="111744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9346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8235397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514" name="Equation" r:id="rId7" imgW="1117440" imgH="457200" progId="Equation.DSMT4">
                  <p:embed/>
                </p:oleObj>
              </mc:Choice>
              <mc:Fallback>
                <p:oleObj name="Equation" r:id="rId7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5956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3842</TotalTime>
  <Words>790</Words>
  <Application>Microsoft Office PowerPoint</Application>
  <PresentationFormat>Widescreen</PresentationFormat>
  <Paragraphs>297</Paragraphs>
  <Slides>64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64</vt:i4>
      </vt:variant>
    </vt:vector>
  </HeadingPairs>
  <TitlesOfParts>
    <vt:vector size="75" baseType="lpstr">
      <vt:lpstr>Arial</vt:lpstr>
      <vt:lpstr>Calibri</vt:lpstr>
      <vt:lpstr>Calibri Light</vt:lpstr>
      <vt:lpstr>Tajawal ExtraBold</vt:lpstr>
      <vt:lpstr>Tajawal Medium</vt:lpstr>
      <vt:lpstr>Times New Roman</vt:lpstr>
      <vt:lpstr>Verdana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256</cp:revision>
  <dcterms:created xsi:type="dcterms:W3CDTF">2021-08-03T13:03:26Z</dcterms:created>
  <dcterms:modified xsi:type="dcterms:W3CDTF">2023-03-27T09:59:11Z</dcterms:modified>
</cp:coreProperties>
</file>