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725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446531" y="457200"/>
            <a:ext cx="3703320" cy="94615"/>
          </a:xfrm>
          <a:custGeom>
            <a:avLst/>
            <a:gdLst/>
            <a:ahLst/>
            <a:cxnLst/>
            <a:rect l="l" t="t" r="r" b="b"/>
            <a:pathLst>
              <a:path w="3703320" h="94615">
                <a:moveTo>
                  <a:pt x="3703320" y="0"/>
                </a:moveTo>
                <a:lnTo>
                  <a:pt x="0" y="0"/>
                </a:lnTo>
                <a:lnTo>
                  <a:pt x="0" y="94487"/>
                </a:lnTo>
                <a:lnTo>
                  <a:pt x="3703320" y="94487"/>
                </a:lnTo>
                <a:lnTo>
                  <a:pt x="3703320" y="0"/>
                </a:lnTo>
                <a:close/>
              </a:path>
            </a:pathLst>
          </a:custGeom>
          <a:solidFill>
            <a:srgbClr val="4D13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8042147" y="454151"/>
            <a:ext cx="3703320" cy="97790"/>
          </a:xfrm>
          <a:custGeom>
            <a:avLst/>
            <a:gdLst/>
            <a:ahLst/>
            <a:cxnLst/>
            <a:rect l="l" t="t" r="r" b="b"/>
            <a:pathLst>
              <a:path w="3703320" h="97790">
                <a:moveTo>
                  <a:pt x="3703320" y="0"/>
                </a:moveTo>
                <a:lnTo>
                  <a:pt x="0" y="0"/>
                </a:lnTo>
                <a:lnTo>
                  <a:pt x="0" y="97536"/>
                </a:lnTo>
                <a:lnTo>
                  <a:pt x="3703320" y="97536"/>
                </a:lnTo>
                <a:lnTo>
                  <a:pt x="3703320" y="0"/>
                </a:lnTo>
                <a:close/>
              </a:path>
            </a:pathLst>
          </a:custGeom>
          <a:solidFill>
            <a:srgbClr val="959F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4241291" y="457200"/>
            <a:ext cx="3703320" cy="91440"/>
          </a:xfrm>
          <a:custGeom>
            <a:avLst/>
            <a:gdLst/>
            <a:ahLst/>
            <a:cxnLst/>
            <a:rect l="l" t="t" r="r" b="b"/>
            <a:pathLst>
              <a:path w="3703320" h="91440">
                <a:moveTo>
                  <a:pt x="3703319" y="0"/>
                </a:moveTo>
                <a:lnTo>
                  <a:pt x="0" y="0"/>
                </a:lnTo>
                <a:lnTo>
                  <a:pt x="0" y="91439"/>
                </a:lnTo>
                <a:lnTo>
                  <a:pt x="3703319" y="91439"/>
                </a:lnTo>
                <a:lnTo>
                  <a:pt x="3703319" y="0"/>
                </a:lnTo>
                <a:close/>
              </a:path>
            </a:pathLst>
          </a:custGeom>
          <a:solidFill>
            <a:srgbClr val="9030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64007" y="2220467"/>
            <a:ext cx="12082272" cy="42092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93953" y="4251197"/>
            <a:ext cx="502920" cy="852169"/>
          </a:xfrm>
          <a:custGeom>
            <a:avLst/>
            <a:gdLst/>
            <a:ahLst/>
            <a:cxnLst/>
            <a:rect l="l" t="t" r="r" b="b"/>
            <a:pathLst>
              <a:path w="502919" h="852170">
                <a:moveTo>
                  <a:pt x="251460" y="0"/>
                </a:moveTo>
                <a:lnTo>
                  <a:pt x="0" y="251459"/>
                </a:lnTo>
                <a:lnTo>
                  <a:pt x="125730" y="251459"/>
                </a:lnTo>
                <a:lnTo>
                  <a:pt x="125730" y="851915"/>
                </a:lnTo>
                <a:lnTo>
                  <a:pt x="377190" y="851915"/>
                </a:lnTo>
                <a:lnTo>
                  <a:pt x="377190" y="251459"/>
                </a:lnTo>
                <a:lnTo>
                  <a:pt x="502920" y="251459"/>
                </a:lnTo>
                <a:lnTo>
                  <a:pt x="251460" y="0"/>
                </a:lnTo>
                <a:close/>
              </a:path>
            </a:pathLst>
          </a:custGeom>
          <a:solidFill>
            <a:srgbClr val="4D13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93953" y="4251197"/>
            <a:ext cx="502920" cy="852169"/>
          </a:xfrm>
          <a:custGeom>
            <a:avLst/>
            <a:gdLst/>
            <a:ahLst/>
            <a:cxnLst/>
            <a:rect l="l" t="t" r="r" b="b"/>
            <a:pathLst>
              <a:path w="502919" h="852170">
                <a:moveTo>
                  <a:pt x="0" y="251459"/>
                </a:moveTo>
                <a:lnTo>
                  <a:pt x="125730" y="251459"/>
                </a:lnTo>
                <a:lnTo>
                  <a:pt x="125730" y="851915"/>
                </a:lnTo>
                <a:lnTo>
                  <a:pt x="377190" y="851915"/>
                </a:lnTo>
                <a:lnTo>
                  <a:pt x="377190" y="251459"/>
                </a:lnTo>
                <a:lnTo>
                  <a:pt x="502920" y="251459"/>
                </a:lnTo>
                <a:lnTo>
                  <a:pt x="251460" y="0"/>
                </a:lnTo>
                <a:lnTo>
                  <a:pt x="0" y="251459"/>
                </a:lnTo>
                <a:close/>
              </a:path>
            </a:pathLst>
          </a:custGeom>
          <a:ln w="22225">
            <a:solidFill>
              <a:srgbClr val="360A2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467105" y="2588513"/>
            <a:ext cx="1051560" cy="411480"/>
          </a:xfrm>
          <a:custGeom>
            <a:avLst/>
            <a:gdLst/>
            <a:ahLst/>
            <a:cxnLst/>
            <a:rect l="l" t="t" r="r" b="b"/>
            <a:pathLst>
              <a:path w="1051560" h="411480">
                <a:moveTo>
                  <a:pt x="205739" y="0"/>
                </a:moveTo>
                <a:lnTo>
                  <a:pt x="0" y="205739"/>
                </a:lnTo>
                <a:lnTo>
                  <a:pt x="205739" y="411480"/>
                </a:lnTo>
                <a:lnTo>
                  <a:pt x="205739" y="308610"/>
                </a:lnTo>
                <a:lnTo>
                  <a:pt x="1051560" y="308610"/>
                </a:lnTo>
                <a:lnTo>
                  <a:pt x="1051560" y="102870"/>
                </a:lnTo>
                <a:lnTo>
                  <a:pt x="205739" y="102870"/>
                </a:lnTo>
                <a:lnTo>
                  <a:pt x="205739" y="0"/>
                </a:lnTo>
                <a:close/>
              </a:path>
            </a:pathLst>
          </a:custGeom>
          <a:solidFill>
            <a:srgbClr val="4D13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467105" y="2588513"/>
            <a:ext cx="1051560" cy="411480"/>
          </a:xfrm>
          <a:custGeom>
            <a:avLst/>
            <a:gdLst/>
            <a:ahLst/>
            <a:cxnLst/>
            <a:rect l="l" t="t" r="r" b="b"/>
            <a:pathLst>
              <a:path w="1051560" h="411480">
                <a:moveTo>
                  <a:pt x="1051560" y="102870"/>
                </a:moveTo>
                <a:lnTo>
                  <a:pt x="205739" y="102870"/>
                </a:lnTo>
                <a:lnTo>
                  <a:pt x="205739" y="0"/>
                </a:lnTo>
                <a:lnTo>
                  <a:pt x="0" y="205739"/>
                </a:lnTo>
                <a:lnTo>
                  <a:pt x="205739" y="411480"/>
                </a:lnTo>
                <a:lnTo>
                  <a:pt x="205739" y="308610"/>
                </a:lnTo>
                <a:lnTo>
                  <a:pt x="1051560" y="308610"/>
                </a:lnTo>
                <a:lnTo>
                  <a:pt x="1051560" y="102870"/>
                </a:lnTo>
                <a:close/>
              </a:path>
            </a:pathLst>
          </a:custGeom>
          <a:ln w="22225">
            <a:solidFill>
              <a:srgbClr val="360A2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24001" y="1461008"/>
            <a:ext cx="10743996" cy="2997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4D1334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4D1334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10/22/2022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4D1334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10/22/2022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10/22/2022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446531" y="457200"/>
            <a:ext cx="3703320" cy="94615"/>
          </a:xfrm>
          <a:custGeom>
            <a:avLst/>
            <a:gdLst/>
            <a:ahLst/>
            <a:cxnLst/>
            <a:rect l="l" t="t" r="r" b="b"/>
            <a:pathLst>
              <a:path w="3703320" h="94615">
                <a:moveTo>
                  <a:pt x="3703320" y="0"/>
                </a:moveTo>
                <a:lnTo>
                  <a:pt x="0" y="0"/>
                </a:lnTo>
                <a:lnTo>
                  <a:pt x="0" y="94487"/>
                </a:lnTo>
                <a:lnTo>
                  <a:pt x="3703320" y="94487"/>
                </a:lnTo>
                <a:lnTo>
                  <a:pt x="3703320" y="0"/>
                </a:lnTo>
                <a:close/>
              </a:path>
            </a:pathLst>
          </a:custGeom>
          <a:solidFill>
            <a:srgbClr val="4D13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8042147" y="454151"/>
            <a:ext cx="3703320" cy="97790"/>
          </a:xfrm>
          <a:custGeom>
            <a:avLst/>
            <a:gdLst/>
            <a:ahLst/>
            <a:cxnLst/>
            <a:rect l="l" t="t" r="r" b="b"/>
            <a:pathLst>
              <a:path w="3703320" h="97790">
                <a:moveTo>
                  <a:pt x="3703320" y="0"/>
                </a:moveTo>
                <a:lnTo>
                  <a:pt x="0" y="0"/>
                </a:lnTo>
                <a:lnTo>
                  <a:pt x="0" y="97536"/>
                </a:lnTo>
                <a:lnTo>
                  <a:pt x="3703320" y="97536"/>
                </a:lnTo>
                <a:lnTo>
                  <a:pt x="3703320" y="0"/>
                </a:lnTo>
                <a:close/>
              </a:path>
            </a:pathLst>
          </a:custGeom>
          <a:solidFill>
            <a:srgbClr val="959F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4241291" y="457200"/>
            <a:ext cx="3703320" cy="91440"/>
          </a:xfrm>
          <a:custGeom>
            <a:avLst/>
            <a:gdLst/>
            <a:ahLst/>
            <a:cxnLst/>
            <a:rect l="l" t="t" r="r" b="b"/>
            <a:pathLst>
              <a:path w="3703320" h="91440">
                <a:moveTo>
                  <a:pt x="3703319" y="0"/>
                </a:moveTo>
                <a:lnTo>
                  <a:pt x="0" y="0"/>
                </a:lnTo>
                <a:lnTo>
                  <a:pt x="0" y="91439"/>
                </a:lnTo>
                <a:lnTo>
                  <a:pt x="3703319" y="91439"/>
                </a:lnTo>
                <a:lnTo>
                  <a:pt x="3703319" y="0"/>
                </a:lnTo>
                <a:close/>
              </a:path>
            </a:pathLst>
          </a:custGeom>
          <a:solidFill>
            <a:srgbClr val="9030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654804" y="3916756"/>
            <a:ext cx="2882391" cy="5746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rgbClr val="4D1334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4001" y="2061336"/>
            <a:ext cx="10743996" cy="1842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46531" y="3086100"/>
            <a:ext cx="11262360" cy="3304540"/>
          </a:xfrm>
          <a:custGeom>
            <a:avLst/>
            <a:gdLst/>
            <a:ahLst/>
            <a:cxnLst/>
            <a:rect l="l" t="t" r="r" b="b"/>
            <a:pathLst>
              <a:path w="11262360" h="3304540">
                <a:moveTo>
                  <a:pt x="11262360" y="0"/>
                </a:moveTo>
                <a:lnTo>
                  <a:pt x="0" y="0"/>
                </a:lnTo>
                <a:lnTo>
                  <a:pt x="0" y="3304031"/>
                </a:lnTo>
                <a:lnTo>
                  <a:pt x="11262360" y="3304031"/>
                </a:lnTo>
                <a:lnTo>
                  <a:pt x="11262360" y="0"/>
                </a:lnTo>
                <a:close/>
              </a:path>
            </a:pathLst>
          </a:custGeom>
          <a:solidFill>
            <a:srgbClr val="4D13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59993" y="1870709"/>
            <a:ext cx="45034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85" dirty="0"/>
              <a:t>MS </a:t>
            </a:r>
            <a:r>
              <a:rPr spc="100" dirty="0"/>
              <a:t>ACCESS</a:t>
            </a:r>
            <a:r>
              <a:rPr spc="-635" dirty="0"/>
              <a:t> </a:t>
            </a:r>
            <a:r>
              <a:rPr spc="35" dirty="0"/>
              <a:t>DATABASE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4200">
              <a:latin typeface="Times New Roman"/>
              <a:cs typeface="Times New Roman"/>
            </a:endParaRPr>
          </a:p>
          <a:p>
            <a:pPr marL="231775">
              <a:lnSpc>
                <a:spcPct val="100000"/>
              </a:lnSpc>
            </a:pPr>
            <a:r>
              <a:rPr sz="2800" spc="150" dirty="0">
                <a:solidFill>
                  <a:srgbClr val="FFFFFF"/>
                </a:solidFill>
              </a:rPr>
              <a:t>OPENING</a:t>
            </a:r>
            <a:r>
              <a:rPr sz="2800" spc="-550" dirty="0">
                <a:solidFill>
                  <a:srgbClr val="FFFFFF"/>
                </a:solidFill>
              </a:rPr>
              <a:t> </a:t>
            </a:r>
            <a:r>
              <a:rPr sz="2800" spc="55" dirty="0">
                <a:solidFill>
                  <a:srgbClr val="FFFFFF"/>
                </a:solidFill>
              </a:rPr>
              <a:t>THE </a:t>
            </a:r>
            <a:r>
              <a:rPr sz="2800" spc="110" dirty="0">
                <a:solidFill>
                  <a:srgbClr val="FFFFFF"/>
                </a:solidFill>
              </a:rPr>
              <a:t>PROGRAM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659993" y="3479901"/>
            <a:ext cx="4320540" cy="1352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5100"/>
              </a:lnSpc>
              <a:spcBef>
                <a:spcPts val="100"/>
              </a:spcBef>
            </a:pP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1- </a:t>
            </a:r>
            <a:r>
              <a:rPr sz="2000" spc="-90" dirty="0">
                <a:solidFill>
                  <a:srgbClr val="3C3C3C"/>
                </a:solidFill>
                <a:latin typeface="Trebuchet MS"/>
                <a:cs typeface="Trebuchet MS"/>
              </a:rPr>
              <a:t>Right </a:t>
            </a:r>
            <a:r>
              <a:rPr sz="2000" spc="-4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2000" spc="-110" dirty="0">
                <a:solidFill>
                  <a:srgbClr val="3C3C3C"/>
                </a:solidFill>
                <a:latin typeface="Trebuchet MS"/>
                <a:cs typeface="Trebuchet MS"/>
              </a:rPr>
              <a:t>anywhere </a:t>
            </a:r>
            <a:r>
              <a:rPr sz="20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2000" spc="-50" dirty="0">
                <a:solidFill>
                  <a:srgbClr val="3C3C3C"/>
                </a:solidFill>
                <a:latin typeface="Trebuchet MS"/>
                <a:cs typeface="Trebuchet MS"/>
              </a:rPr>
              <a:t>your</a:t>
            </a:r>
            <a:r>
              <a:rPr sz="2000" spc="-12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25" dirty="0">
                <a:solidFill>
                  <a:srgbClr val="3C3C3C"/>
                </a:solidFill>
                <a:latin typeface="Trebuchet MS"/>
                <a:cs typeface="Trebuchet MS"/>
              </a:rPr>
              <a:t>Desktop  </a:t>
            </a: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2- </a:t>
            </a:r>
            <a:r>
              <a:rPr sz="2000" dirty="0">
                <a:solidFill>
                  <a:srgbClr val="3C3C3C"/>
                </a:solidFill>
                <a:latin typeface="Trebuchet MS"/>
                <a:cs typeface="Trebuchet MS"/>
              </a:rPr>
              <a:t>Choose</a:t>
            </a:r>
            <a:r>
              <a:rPr sz="2000" spc="-7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20" dirty="0">
                <a:solidFill>
                  <a:srgbClr val="3C3C3C"/>
                </a:solidFill>
                <a:latin typeface="Trebuchet MS"/>
                <a:cs typeface="Trebuchet MS"/>
              </a:rPr>
              <a:t>New</a:t>
            </a:r>
            <a:endParaRPr sz="20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3- </a:t>
            </a:r>
            <a:r>
              <a:rPr sz="2000" dirty="0">
                <a:solidFill>
                  <a:srgbClr val="3C3C3C"/>
                </a:solidFill>
                <a:latin typeface="Trebuchet MS"/>
                <a:cs typeface="Trebuchet MS"/>
              </a:rPr>
              <a:t>Choose </a:t>
            </a:r>
            <a:r>
              <a:rPr sz="2000" spc="-55" dirty="0">
                <a:solidFill>
                  <a:srgbClr val="3C3C3C"/>
                </a:solidFill>
                <a:latin typeface="Trebuchet MS"/>
                <a:cs typeface="Trebuchet MS"/>
              </a:rPr>
              <a:t>Microsoft </a:t>
            </a:r>
            <a:r>
              <a:rPr sz="2000" spc="-50" dirty="0">
                <a:solidFill>
                  <a:srgbClr val="3C3C3C"/>
                </a:solidFill>
                <a:latin typeface="Trebuchet MS"/>
                <a:cs typeface="Trebuchet MS"/>
              </a:rPr>
              <a:t>Access</a:t>
            </a:r>
            <a:r>
              <a:rPr sz="2000" spc="-34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95" dirty="0">
                <a:solidFill>
                  <a:srgbClr val="3C3C3C"/>
                </a:solidFill>
                <a:latin typeface="Trebuchet MS"/>
                <a:cs typeface="Trebuchet MS"/>
              </a:rPr>
              <a:t>Database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007608" y="1883664"/>
            <a:ext cx="5266944" cy="47000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4200">
              <a:latin typeface="Times New Roman"/>
              <a:cs typeface="Times New Roman"/>
            </a:endParaRPr>
          </a:p>
          <a:p>
            <a:pPr marL="231775">
              <a:lnSpc>
                <a:spcPct val="100000"/>
              </a:lnSpc>
            </a:pPr>
            <a:r>
              <a:rPr sz="2800" spc="-35" dirty="0">
                <a:solidFill>
                  <a:srgbClr val="FFFFFF"/>
                </a:solidFill>
                <a:latin typeface="Trebuchet MS"/>
                <a:cs typeface="Trebuchet MS"/>
              </a:rPr>
              <a:t>TABLE</a:t>
            </a:r>
            <a:r>
              <a:rPr sz="2800" spc="-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90" dirty="0">
                <a:solidFill>
                  <a:srgbClr val="FFFFFF"/>
                </a:solidFill>
                <a:latin typeface="Trebuchet MS"/>
                <a:cs typeface="Trebuchet MS"/>
              </a:rPr>
              <a:t>CREATING</a:t>
            </a:r>
            <a:endParaRPr sz="2800">
              <a:latin typeface="Trebuchet MS"/>
              <a:cs typeface="Trebuchet MS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437705" y="3140964"/>
            <a:ext cx="11356975" cy="3522345"/>
            <a:chOff x="437705" y="3140964"/>
            <a:chExt cx="11356975" cy="3522345"/>
          </a:xfrm>
        </p:grpSpPr>
        <p:sp>
          <p:nvSpPr>
            <p:cNvPr id="4" name="object 4"/>
            <p:cNvSpPr/>
            <p:nvPr/>
          </p:nvSpPr>
          <p:spPr>
            <a:xfrm>
              <a:off x="580644" y="3956304"/>
              <a:ext cx="7225283" cy="270662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350769" y="4161282"/>
              <a:ext cx="923925" cy="311150"/>
            </a:xfrm>
            <a:custGeom>
              <a:avLst/>
              <a:gdLst/>
              <a:ahLst/>
              <a:cxnLst/>
              <a:rect l="l" t="t" r="r" b="b"/>
              <a:pathLst>
                <a:path w="923925" h="311150">
                  <a:moveTo>
                    <a:pt x="155448" y="0"/>
                  </a:moveTo>
                  <a:lnTo>
                    <a:pt x="0" y="155448"/>
                  </a:lnTo>
                  <a:lnTo>
                    <a:pt x="155448" y="310896"/>
                  </a:lnTo>
                  <a:lnTo>
                    <a:pt x="155448" y="233172"/>
                  </a:lnTo>
                  <a:lnTo>
                    <a:pt x="923544" y="233172"/>
                  </a:lnTo>
                  <a:lnTo>
                    <a:pt x="923544" y="77724"/>
                  </a:lnTo>
                  <a:lnTo>
                    <a:pt x="155448" y="77724"/>
                  </a:lnTo>
                  <a:lnTo>
                    <a:pt x="155448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350769" y="4161282"/>
              <a:ext cx="923925" cy="311150"/>
            </a:xfrm>
            <a:custGeom>
              <a:avLst/>
              <a:gdLst/>
              <a:ahLst/>
              <a:cxnLst/>
              <a:rect l="l" t="t" r="r" b="b"/>
              <a:pathLst>
                <a:path w="923925" h="311150">
                  <a:moveTo>
                    <a:pt x="923544" y="77724"/>
                  </a:moveTo>
                  <a:lnTo>
                    <a:pt x="155448" y="77724"/>
                  </a:lnTo>
                  <a:lnTo>
                    <a:pt x="155448" y="0"/>
                  </a:lnTo>
                  <a:lnTo>
                    <a:pt x="0" y="155448"/>
                  </a:lnTo>
                  <a:lnTo>
                    <a:pt x="155448" y="310896"/>
                  </a:lnTo>
                  <a:lnTo>
                    <a:pt x="155448" y="233172"/>
                  </a:lnTo>
                  <a:lnTo>
                    <a:pt x="923544" y="233172"/>
                  </a:lnTo>
                  <a:lnTo>
                    <a:pt x="923544" y="7772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48818" y="4472178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48818" y="4472178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ln w="22224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602735" y="3140964"/>
              <a:ext cx="4748784" cy="35219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938515" y="4291584"/>
              <a:ext cx="3855720" cy="2371343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304538" y="5712714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304538" y="5712714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173218" y="6032754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173218" y="6032754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116318" y="4901946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59" h="311150">
                  <a:moveTo>
                    <a:pt x="667511" y="0"/>
                  </a:moveTo>
                  <a:lnTo>
                    <a:pt x="667511" y="77723"/>
                  </a:lnTo>
                  <a:lnTo>
                    <a:pt x="0" y="77723"/>
                  </a:lnTo>
                  <a:lnTo>
                    <a:pt x="0" y="233171"/>
                  </a:lnTo>
                  <a:lnTo>
                    <a:pt x="667511" y="233171"/>
                  </a:lnTo>
                  <a:lnTo>
                    <a:pt x="667511" y="310895"/>
                  </a:lnTo>
                  <a:lnTo>
                    <a:pt x="822959" y="155447"/>
                  </a:lnTo>
                  <a:lnTo>
                    <a:pt x="667511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116318" y="4901946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59" h="311150">
                  <a:moveTo>
                    <a:pt x="0" y="77723"/>
                  </a:moveTo>
                  <a:lnTo>
                    <a:pt x="667511" y="77723"/>
                  </a:lnTo>
                  <a:lnTo>
                    <a:pt x="667511" y="0"/>
                  </a:lnTo>
                  <a:lnTo>
                    <a:pt x="822959" y="155447"/>
                  </a:lnTo>
                  <a:lnTo>
                    <a:pt x="667511" y="310895"/>
                  </a:lnTo>
                  <a:lnTo>
                    <a:pt x="667511" y="233171"/>
                  </a:lnTo>
                  <a:lnTo>
                    <a:pt x="0" y="233171"/>
                  </a:lnTo>
                  <a:lnTo>
                    <a:pt x="0" y="77723"/>
                  </a:lnTo>
                  <a:close/>
                </a:path>
              </a:pathLst>
            </a:custGeom>
            <a:ln w="22224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9483089" y="5868162"/>
              <a:ext cx="876300" cy="311150"/>
            </a:xfrm>
            <a:custGeom>
              <a:avLst/>
              <a:gdLst/>
              <a:ahLst/>
              <a:cxnLst/>
              <a:rect l="l" t="t" r="r" b="b"/>
              <a:pathLst>
                <a:path w="876300" h="311150">
                  <a:moveTo>
                    <a:pt x="155448" y="0"/>
                  </a:moveTo>
                  <a:lnTo>
                    <a:pt x="0" y="155447"/>
                  </a:lnTo>
                  <a:lnTo>
                    <a:pt x="155448" y="310895"/>
                  </a:lnTo>
                  <a:lnTo>
                    <a:pt x="155448" y="233172"/>
                  </a:lnTo>
                  <a:lnTo>
                    <a:pt x="876300" y="233172"/>
                  </a:lnTo>
                  <a:lnTo>
                    <a:pt x="876300" y="77724"/>
                  </a:lnTo>
                  <a:lnTo>
                    <a:pt x="155448" y="77724"/>
                  </a:lnTo>
                  <a:lnTo>
                    <a:pt x="155448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9483089" y="5868162"/>
              <a:ext cx="876300" cy="311150"/>
            </a:xfrm>
            <a:custGeom>
              <a:avLst/>
              <a:gdLst/>
              <a:ahLst/>
              <a:cxnLst/>
              <a:rect l="l" t="t" r="r" b="b"/>
              <a:pathLst>
                <a:path w="876300" h="311150">
                  <a:moveTo>
                    <a:pt x="876300" y="77724"/>
                  </a:moveTo>
                  <a:lnTo>
                    <a:pt x="155448" y="77724"/>
                  </a:lnTo>
                  <a:lnTo>
                    <a:pt x="155448" y="0"/>
                  </a:lnTo>
                  <a:lnTo>
                    <a:pt x="0" y="155447"/>
                  </a:lnTo>
                  <a:lnTo>
                    <a:pt x="155448" y="310895"/>
                  </a:lnTo>
                  <a:lnTo>
                    <a:pt x="155448" y="233172"/>
                  </a:lnTo>
                  <a:lnTo>
                    <a:pt x="876300" y="233172"/>
                  </a:lnTo>
                  <a:lnTo>
                    <a:pt x="876300" y="7772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693521" y="1743303"/>
            <a:ext cx="5238115" cy="1351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49885">
              <a:lnSpc>
                <a:spcPct val="145000"/>
              </a:lnSpc>
              <a:spcBef>
                <a:spcPts val="100"/>
              </a:spcBef>
            </a:pP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1- </a:t>
            </a:r>
            <a:r>
              <a:rPr sz="2000" spc="-4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20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20" dirty="0">
                <a:solidFill>
                  <a:srgbClr val="3C3C3C"/>
                </a:solidFill>
                <a:latin typeface="Trebuchet MS"/>
                <a:cs typeface="Trebuchet MS"/>
              </a:rPr>
              <a:t>CREATE </a:t>
            </a:r>
            <a:r>
              <a:rPr sz="2000" spc="-145" dirty="0">
                <a:solidFill>
                  <a:srgbClr val="3C3C3C"/>
                </a:solidFill>
                <a:latin typeface="Trebuchet MS"/>
                <a:cs typeface="Trebuchet MS"/>
              </a:rPr>
              <a:t>tab </a:t>
            </a:r>
            <a:r>
              <a:rPr sz="2000" spc="-110" dirty="0">
                <a:solidFill>
                  <a:srgbClr val="3C3C3C"/>
                </a:solidFill>
                <a:latin typeface="Trebuchet MS"/>
                <a:cs typeface="Trebuchet MS"/>
              </a:rPr>
              <a:t>then </a:t>
            </a:r>
            <a:r>
              <a:rPr sz="2000" dirty="0">
                <a:solidFill>
                  <a:srgbClr val="3C3C3C"/>
                </a:solidFill>
                <a:latin typeface="Trebuchet MS"/>
                <a:cs typeface="Trebuchet MS"/>
              </a:rPr>
              <a:t>Choose</a:t>
            </a:r>
            <a:r>
              <a:rPr sz="2000" spc="-32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160" dirty="0">
                <a:solidFill>
                  <a:srgbClr val="3C3C3C"/>
                </a:solidFill>
                <a:latin typeface="Trebuchet MS"/>
                <a:cs typeface="Trebuchet MS"/>
              </a:rPr>
              <a:t>Table  </a:t>
            </a: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2- </a:t>
            </a:r>
            <a:r>
              <a:rPr sz="2000" spc="-70" dirty="0">
                <a:solidFill>
                  <a:srgbClr val="3C3C3C"/>
                </a:solidFill>
                <a:latin typeface="Trebuchet MS"/>
                <a:cs typeface="Trebuchet MS"/>
              </a:rPr>
              <a:t>Press </a:t>
            </a:r>
            <a:r>
              <a:rPr sz="2000" spc="5" dirty="0">
                <a:solidFill>
                  <a:srgbClr val="3C3C3C"/>
                </a:solidFill>
                <a:latin typeface="Trebuchet MS"/>
                <a:cs typeface="Trebuchet MS"/>
              </a:rPr>
              <a:t>Ctrl+S </a:t>
            </a:r>
            <a:r>
              <a:rPr sz="2000" spc="-50" dirty="0">
                <a:solidFill>
                  <a:srgbClr val="3C3C3C"/>
                </a:solidFill>
                <a:latin typeface="Trebuchet MS"/>
                <a:cs typeface="Trebuchet MS"/>
              </a:rPr>
              <a:t>to </a:t>
            </a:r>
            <a:r>
              <a:rPr sz="2000" spc="-150" dirty="0">
                <a:solidFill>
                  <a:srgbClr val="3C3C3C"/>
                </a:solidFill>
                <a:latin typeface="Trebuchet MS"/>
                <a:cs typeface="Trebuchet MS"/>
              </a:rPr>
              <a:t>save </a:t>
            </a:r>
            <a:r>
              <a:rPr sz="2000" spc="-12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-145" dirty="0">
                <a:solidFill>
                  <a:srgbClr val="3C3C3C"/>
                </a:solidFill>
                <a:latin typeface="Trebuchet MS"/>
                <a:cs typeface="Trebuchet MS"/>
              </a:rPr>
              <a:t>table </a:t>
            </a:r>
            <a:r>
              <a:rPr sz="2000" spc="-130" dirty="0">
                <a:solidFill>
                  <a:srgbClr val="3C3C3C"/>
                </a:solidFill>
                <a:latin typeface="Trebuchet MS"/>
                <a:cs typeface="Trebuchet MS"/>
              </a:rPr>
              <a:t>and </a:t>
            </a:r>
            <a:r>
              <a:rPr sz="2000" spc="-45" dirty="0">
                <a:solidFill>
                  <a:srgbClr val="3C3C3C"/>
                </a:solidFill>
                <a:latin typeface="Trebuchet MS"/>
                <a:cs typeface="Trebuchet MS"/>
              </a:rPr>
              <a:t>Name</a:t>
            </a:r>
            <a:r>
              <a:rPr sz="2000" spc="17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185" dirty="0">
                <a:solidFill>
                  <a:srgbClr val="3C3C3C"/>
                </a:solidFill>
                <a:latin typeface="Trebuchet MS"/>
                <a:cs typeface="Trebuchet MS"/>
              </a:rPr>
              <a:t>it.</a:t>
            </a:r>
            <a:endParaRPr sz="20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3-</a:t>
            </a:r>
            <a:r>
              <a:rPr sz="2000" spc="-7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45" dirty="0">
                <a:solidFill>
                  <a:srgbClr val="3C3C3C"/>
                </a:solidFill>
                <a:latin typeface="Trebuchet MS"/>
                <a:cs typeface="Trebuchet MS"/>
              </a:rPr>
              <a:t>Click</a:t>
            </a:r>
            <a:r>
              <a:rPr sz="2000" spc="-7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30" dirty="0">
                <a:solidFill>
                  <a:srgbClr val="3C3C3C"/>
                </a:solidFill>
                <a:latin typeface="Trebuchet MS"/>
                <a:cs typeface="Trebuchet MS"/>
              </a:rPr>
              <a:t>on</a:t>
            </a:r>
            <a:r>
              <a:rPr sz="2000" spc="-6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</a:t>
            </a:r>
            <a:r>
              <a:rPr sz="2000" spc="-37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80" dirty="0">
                <a:solidFill>
                  <a:srgbClr val="3C3C3C"/>
                </a:solidFill>
                <a:latin typeface="Trebuchet MS"/>
                <a:cs typeface="Trebuchet MS"/>
              </a:rPr>
              <a:t>View</a:t>
            </a:r>
            <a:r>
              <a:rPr sz="2000" spc="-5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80" dirty="0">
                <a:solidFill>
                  <a:srgbClr val="3C3C3C"/>
                </a:solidFill>
                <a:latin typeface="Trebuchet MS"/>
                <a:cs typeface="Trebuchet MS"/>
              </a:rPr>
              <a:t>icon</a:t>
            </a:r>
            <a:r>
              <a:rPr sz="2000" spc="-7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130" dirty="0">
                <a:solidFill>
                  <a:srgbClr val="3C3C3C"/>
                </a:solidFill>
                <a:latin typeface="Trebuchet MS"/>
                <a:cs typeface="Trebuchet MS"/>
              </a:rPr>
              <a:t>and</a:t>
            </a:r>
            <a:r>
              <a:rPr sz="2000" spc="-5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3C3C3C"/>
                </a:solidFill>
                <a:latin typeface="Trebuchet MS"/>
                <a:cs typeface="Trebuchet MS"/>
              </a:rPr>
              <a:t>Choose</a:t>
            </a:r>
            <a:r>
              <a:rPr sz="2000" spc="-7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50" dirty="0">
                <a:solidFill>
                  <a:srgbClr val="3C3C3C"/>
                </a:solidFill>
                <a:latin typeface="Trebuchet MS"/>
                <a:cs typeface="Trebuchet MS"/>
              </a:rPr>
              <a:t>Design</a:t>
            </a:r>
            <a:r>
              <a:rPr sz="2000" spc="-36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80" dirty="0">
                <a:solidFill>
                  <a:srgbClr val="3C3C3C"/>
                </a:solidFill>
                <a:latin typeface="Trebuchet MS"/>
                <a:cs typeface="Trebuchet MS"/>
              </a:rPr>
              <a:t>View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82394" y="3657422"/>
            <a:ext cx="407034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1</a:t>
            </a:r>
            <a:endParaRPr sz="6000">
              <a:latin typeface="Trebuchet MS"/>
              <a:cs typeface="Trebuchet M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208014" y="5168290"/>
            <a:ext cx="40640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2</a:t>
            </a:r>
            <a:endParaRPr sz="6000">
              <a:latin typeface="Trebuchet MS"/>
              <a:cs typeface="Trebuchet M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411336" y="4787900"/>
            <a:ext cx="40640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3</a:t>
            </a:r>
            <a:endParaRPr sz="6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40436" y="611122"/>
            <a:ext cx="11313160" cy="6192520"/>
            <a:chOff x="440436" y="611122"/>
            <a:chExt cx="11313160" cy="6192520"/>
          </a:xfrm>
        </p:grpSpPr>
        <p:sp>
          <p:nvSpPr>
            <p:cNvPr id="3" name="object 3"/>
            <p:cNvSpPr/>
            <p:nvPr/>
          </p:nvSpPr>
          <p:spPr>
            <a:xfrm>
              <a:off x="440436" y="614171"/>
              <a:ext cx="11309985" cy="1190625"/>
            </a:xfrm>
            <a:custGeom>
              <a:avLst/>
              <a:gdLst/>
              <a:ahLst/>
              <a:cxnLst/>
              <a:rect l="l" t="t" r="r" b="b"/>
              <a:pathLst>
                <a:path w="11309985" h="1190625">
                  <a:moveTo>
                    <a:pt x="11309604" y="0"/>
                  </a:moveTo>
                  <a:lnTo>
                    <a:pt x="0" y="0"/>
                  </a:lnTo>
                  <a:lnTo>
                    <a:pt x="0" y="1190243"/>
                  </a:lnTo>
                  <a:lnTo>
                    <a:pt x="11309604" y="1190243"/>
                  </a:lnTo>
                  <a:lnTo>
                    <a:pt x="11309604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518147" y="611122"/>
              <a:ext cx="5234940" cy="614171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807463" y="3267454"/>
              <a:ext cx="4572000" cy="353567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423153" y="3783330"/>
              <a:ext cx="421005" cy="814069"/>
            </a:xfrm>
            <a:custGeom>
              <a:avLst/>
              <a:gdLst/>
              <a:ahLst/>
              <a:cxnLst/>
              <a:rect l="l" t="t" r="r" b="b"/>
              <a:pathLst>
                <a:path w="421004" h="814070">
                  <a:moveTo>
                    <a:pt x="315468" y="0"/>
                  </a:moveTo>
                  <a:lnTo>
                    <a:pt x="105156" y="0"/>
                  </a:lnTo>
                  <a:lnTo>
                    <a:pt x="105156" y="603504"/>
                  </a:lnTo>
                  <a:lnTo>
                    <a:pt x="0" y="603504"/>
                  </a:lnTo>
                  <a:lnTo>
                    <a:pt x="210312" y="813816"/>
                  </a:lnTo>
                  <a:lnTo>
                    <a:pt x="420624" y="603504"/>
                  </a:lnTo>
                  <a:lnTo>
                    <a:pt x="315468" y="603504"/>
                  </a:lnTo>
                  <a:lnTo>
                    <a:pt x="315468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423153" y="3783330"/>
              <a:ext cx="421005" cy="814069"/>
            </a:xfrm>
            <a:custGeom>
              <a:avLst/>
              <a:gdLst/>
              <a:ahLst/>
              <a:cxnLst/>
              <a:rect l="l" t="t" r="r" b="b"/>
              <a:pathLst>
                <a:path w="421004" h="814070">
                  <a:moveTo>
                    <a:pt x="0" y="603504"/>
                  </a:moveTo>
                  <a:lnTo>
                    <a:pt x="105156" y="603504"/>
                  </a:lnTo>
                  <a:lnTo>
                    <a:pt x="105156" y="0"/>
                  </a:lnTo>
                  <a:lnTo>
                    <a:pt x="315468" y="0"/>
                  </a:lnTo>
                  <a:lnTo>
                    <a:pt x="315468" y="603504"/>
                  </a:lnTo>
                  <a:lnTo>
                    <a:pt x="420624" y="603504"/>
                  </a:lnTo>
                  <a:lnTo>
                    <a:pt x="210312" y="813816"/>
                  </a:lnTo>
                  <a:lnTo>
                    <a:pt x="0" y="60350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455914" y="4804410"/>
              <a:ext cx="890269" cy="311150"/>
            </a:xfrm>
            <a:custGeom>
              <a:avLst/>
              <a:gdLst/>
              <a:ahLst/>
              <a:cxnLst/>
              <a:rect l="l" t="t" r="r" b="b"/>
              <a:pathLst>
                <a:path w="890270" h="311150">
                  <a:moveTo>
                    <a:pt x="155447" y="0"/>
                  </a:moveTo>
                  <a:lnTo>
                    <a:pt x="0" y="155447"/>
                  </a:lnTo>
                  <a:lnTo>
                    <a:pt x="155447" y="310895"/>
                  </a:lnTo>
                  <a:lnTo>
                    <a:pt x="155447" y="233171"/>
                  </a:lnTo>
                  <a:lnTo>
                    <a:pt x="890015" y="233171"/>
                  </a:lnTo>
                  <a:lnTo>
                    <a:pt x="890015" y="77723"/>
                  </a:lnTo>
                  <a:lnTo>
                    <a:pt x="155447" y="77723"/>
                  </a:lnTo>
                  <a:lnTo>
                    <a:pt x="155447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455914" y="4804410"/>
              <a:ext cx="890269" cy="311150"/>
            </a:xfrm>
            <a:custGeom>
              <a:avLst/>
              <a:gdLst/>
              <a:ahLst/>
              <a:cxnLst/>
              <a:rect l="l" t="t" r="r" b="b"/>
              <a:pathLst>
                <a:path w="890270" h="311150">
                  <a:moveTo>
                    <a:pt x="890015" y="77723"/>
                  </a:moveTo>
                  <a:lnTo>
                    <a:pt x="155447" y="77723"/>
                  </a:lnTo>
                  <a:lnTo>
                    <a:pt x="155447" y="0"/>
                  </a:lnTo>
                  <a:lnTo>
                    <a:pt x="0" y="155447"/>
                  </a:lnTo>
                  <a:lnTo>
                    <a:pt x="155447" y="310895"/>
                  </a:lnTo>
                  <a:lnTo>
                    <a:pt x="155447" y="233171"/>
                  </a:lnTo>
                  <a:lnTo>
                    <a:pt x="890015" y="233171"/>
                  </a:lnTo>
                  <a:lnTo>
                    <a:pt x="890015" y="77723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455914" y="5798058"/>
              <a:ext cx="890269" cy="311150"/>
            </a:xfrm>
            <a:custGeom>
              <a:avLst/>
              <a:gdLst/>
              <a:ahLst/>
              <a:cxnLst/>
              <a:rect l="l" t="t" r="r" b="b"/>
              <a:pathLst>
                <a:path w="890270" h="311150">
                  <a:moveTo>
                    <a:pt x="155447" y="0"/>
                  </a:moveTo>
                  <a:lnTo>
                    <a:pt x="0" y="155447"/>
                  </a:lnTo>
                  <a:lnTo>
                    <a:pt x="155447" y="310895"/>
                  </a:lnTo>
                  <a:lnTo>
                    <a:pt x="155447" y="233171"/>
                  </a:lnTo>
                  <a:lnTo>
                    <a:pt x="890015" y="233171"/>
                  </a:lnTo>
                  <a:lnTo>
                    <a:pt x="890015" y="77723"/>
                  </a:lnTo>
                  <a:lnTo>
                    <a:pt x="155447" y="77723"/>
                  </a:lnTo>
                  <a:lnTo>
                    <a:pt x="155447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455914" y="5798058"/>
              <a:ext cx="890269" cy="311150"/>
            </a:xfrm>
            <a:custGeom>
              <a:avLst/>
              <a:gdLst/>
              <a:ahLst/>
              <a:cxnLst/>
              <a:rect l="l" t="t" r="r" b="b"/>
              <a:pathLst>
                <a:path w="890270" h="311150">
                  <a:moveTo>
                    <a:pt x="890015" y="77723"/>
                  </a:moveTo>
                  <a:lnTo>
                    <a:pt x="155447" y="77723"/>
                  </a:lnTo>
                  <a:lnTo>
                    <a:pt x="155447" y="0"/>
                  </a:lnTo>
                  <a:lnTo>
                    <a:pt x="0" y="155447"/>
                  </a:lnTo>
                  <a:lnTo>
                    <a:pt x="155447" y="310895"/>
                  </a:lnTo>
                  <a:lnTo>
                    <a:pt x="155447" y="233171"/>
                  </a:lnTo>
                  <a:lnTo>
                    <a:pt x="890015" y="233171"/>
                  </a:lnTo>
                  <a:lnTo>
                    <a:pt x="890015" y="77723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440436" y="1055945"/>
            <a:ext cx="11309985" cy="2223770"/>
          </a:xfrm>
          <a:prstGeom prst="rect">
            <a:avLst/>
          </a:prstGeom>
        </p:spPr>
        <p:txBody>
          <a:bodyPr vert="horz" wrap="square" lIns="0" tIns="173355" rIns="0" bIns="0" rtlCol="0">
            <a:spAutoFit/>
          </a:bodyPr>
          <a:lstStyle/>
          <a:p>
            <a:pPr marL="231775">
              <a:lnSpc>
                <a:spcPct val="100000"/>
              </a:lnSpc>
              <a:spcBef>
                <a:spcPts val="1365"/>
              </a:spcBef>
            </a:pPr>
            <a:r>
              <a:rPr sz="2800" spc="240" dirty="0">
                <a:solidFill>
                  <a:srgbClr val="FFFFFF"/>
                </a:solidFill>
                <a:latin typeface="Trebuchet MS"/>
                <a:cs typeface="Trebuchet MS"/>
              </a:rPr>
              <a:t>ADDING</a:t>
            </a:r>
            <a:r>
              <a:rPr sz="2800" spc="-34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Trebuchet MS"/>
                <a:cs typeface="Trebuchet MS"/>
              </a:rPr>
              <a:t>ATTRIBUTES</a:t>
            </a:r>
            <a:endParaRPr sz="2800">
              <a:latin typeface="Trebuchet MS"/>
              <a:cs typeface="Trebuchet MS"/>
            </a:endParaRPr>
          </a:p>
          <a:p>
            <a:pPr marL="544830" indent="-279400">
              <a:lnSpc>
                <a:spcPct val="100000"/>
              </a:lnSpc>
              <a:spcBef>
                <a:spcPts val="919"/>
              </a:spcBef>
              <a:buAutoNum type="arabicPlain"/>
              <a:tabLst>
                <a:tab pos="545465" algn="l"/>
              </a:tabLst>
            </a:pPr>
            <a:r>
              <a:rPr sz="2000" spc="-40" dirty="0">
                <a:solidFill>
                  <a:srgbClr val="3C3C3C"/>
                </a:solidFill>
                <a:latin typeface="Trebuchet MS"/>
                <a:cs typeface="Trebuchet MS"/>
              </a:rPr>
              <a:t>Name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attribute </a:t>
            </a:r>
            <a:r>
              <a:rPr sz="2000" spc="-90" dirty="0">
                <a:solidFill>
                  <a:srgbClr val="3C3C3C"/>
                </a:solidFill>
                <a:latin typeface="Trebuchet MS"/>
                <a:cs typeface="Trebuchet MS"/>
              </a:rPr>
              <a:t>below </a:t>
            </a:r>
            <a:r>
              <a:rPr sz="2000" spc="-130" dirty="0">
                <a:solidFill>
                  <a:srgbClr val="3C3C3C"/>
                </a:solidFill>
                <a:latin typeface="Trebuchet MS"/>
                <a:cs typeface="Trebuchet MS"/>
              </a:rPr>
              <a:t>Field </a:t>
            </a:r>
            <a:r>
              <a:rPr sz="2000" spc="-45" dirty="0">
                <a:solidFill>
                  <a:srgbClr val="3C3C3C"/>
                </a:solidFill>
                <a:latin typeface="Trebuchet MS"/>
                <a:cs typeface="Trebuchet MS"/>
              </a:rPr>
              <a:t>Name</a:t>
            </a:r>
            <a:r>
              <a:rPr sz="2000" spc="7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35" dirty="0">
                <a:solidFill>
                  <a:srgbClr val="3C3C3C"/>
                </a:solidFill>
                <a:latin typeface="Trebuchet MS"/>
                <a:cs typeface="Trebuchet MS"/>
              </a:rPr>
              <a:t>Column</a:t>
            </a:r>
            <a:endParaRPr sz="2000">
              <a:latin typeface="Trebuchet MS"/>
              <a:cs typeface="Trebuchet MS"/>
            </a:endParaRPr>
          </a:p>
          <a:p>
            <a:pPr marL="544830" indent="-279400">
              <a:lnSpc>
                <a:spcPct val="100000"/>
              </a:lnSpc>
              <a:spcBef>
                <a:spcPts val="1080"/>
              </a:spcBef>
              <a:buAutoNum type="arabicPlain"/>
              <a:tabLst>
                <a:tab pos="545465" algn="l"/>
              </a:tabLst>
            </a:pPr>
            <a:r>
              <a:rPr sz="2000" dirty="0">
                <a:solidFill>
                  <a:srgbClr val="3C3C3C"/>
                </a:solidFill>
                <a:latin typeface="Trebuchet MS"/>
                <a:cs typeface="Trebuchet MS"/>
              </a:rPr>
              <a:t>Choose </a:t>
            </a:r>
            <a:r>
              <a:rPr sz="2000" spc="-100" dirty="0">
                <a:solidFill>
                  <a:srgbClr val="3C3C3C"/>
                </a:solidFill>
                <a:latin typeface="Trebuchet MS"/>
                <a:cs typeface="Trebuchet MS"/>
              </a:rPr>
              <a:t>its </a:t>
            </a:r>
            <a:r>
              <a:rPr sz="2000" spc="-120" dirty="0">
                <a:solidFill>
                  <a:srgbClr val="3C3C3C"/>
                </a:solidFill>
                <a:latin typeface="Trebuchet MS"/>
                <a:cs typeface="Trebuchet MS"/>
              </a:rPr>
              <a:t>type </a:t>
            </a:r>
            <a:r>
              <a:rPr sz="2000" spc="-90" dirty="0">
                <a:solidFill>
                  <a:srgbClr val="3C3C3C"/>
                </a:solidFill>
                <a:latin typeface="Trebuchet MS"/>
                <a:cs typeface="Trebuchet MS"/>
              </a:rPr>
              <a:t>below </a:t>
            </a: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Data </a:t>
            </a:r>
            <a:r>
              <a:rPr sz="2000" spc="-140" dirty="0">
                <a:solidFill>
                  <a:srgbClr val="3C3C3C"/>
                </a:solidFill>
                <a:latin typeface="Trebuchet MS"/>
                <a:cs typeface="Trebuchet MS"/>
              </a:rPr>
              <a:t>Type</a:t>
            </a:r>
            <a:r>
              <a:rPr sz="2000" spc="-27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35" dirty="0">
                <a:solidFill>
                  <a:srgbClr val="3C3C3C"/>
                </a:solidFill>
                <a:latin typeface="Trebuchet MS"/>
                <a:cs typeface="Trebuchet MS"/>
              </a:rPr>
              <a:t>Column</a:t>
            </a:r>
            <a:endParaRPr sz="2000">
              <a:latin typeface="Trebuchet MS"/>
              <a:cs typeface="Trebuchet MS"/>
            </a:endParaRPr>
          </a:p>
          <a:p>
            <a:pPr marL="544830" indent="-279400">
              <a:lnSpc>
                <a:spcPct val="100000"/>
              </a:lnSpc>
              <a:spcBef>
                <a:spcPts val="1080"/>
              </a:spcBef>
              <a:buAutoNum type="arabicPlain"/>
              <a:tabLst>
                <a:tab pos="545465" algn="l"/>
              </a:tabLst>
            </a:pPr>
            <a:r>
              <a:rPr sz="2000" spc="-75" dirty="0">
                <a:solidFill>
                  <a:srgbClr val="3C3C3C"/>
                </a:solidFill>
                <a:latin typeface="Trebuchet MS"/>
                <a:cs typeface="Trebuchet MS"/>
              </a:rPr>
              <a:t>Change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-130" dirty="0">
                <a:solidFill>
                  <a:srgbClr val="3C3C3C"/>
                </a:solidFill>
                <a:latin typeface="Trebuchet MS"/>
                <a:cs typeface="Trebuchet MS"/>
              </a:rPr>
              <a:t>Field </a:t>
            </a:r>
            <a:r>
              <a:rPr sz="2000" spc="-105" dirty="0">
                <a:solidFill>
                  <a:srgbClr val="3C3C3C"/>
                </a:solidFill>
                <a:latin typeface="Trebuchet MS"/>
                <a:cs typeface="Trebuchet MS"/>
              </a:rPr>
              <a:t>Size </a:t>
            </a:r>
            <a:r>
              <a:rPr sz="2000" spc="-130" dirty="0">
                <a:solidFill>
                  <a:srgbClr val="3C3C3C"/>
                </a:solidFill>
                <a:latin typeface="Trebuchet MS"/>
                <a:cs typeface="Trebuchet MS"/>
              </a:rPr>
              <a:t>and </a:t>
            </a:r>
            <a:r>
              <a:rPr sz="2000" spc="-85" dirty="0">
                <a:solidFill>
                  <a:srgbClr val="3C3C3C"/>
                </a:solidFill>
                <a:latin typeface="Trebuchet MS"/>
                <a:cs typeface="Trebuchet MS"/>
              </a:rPr>
              <a:t>Required </a:t>
            </a:r>
            <a:r>
              <a:rPr sz="2000" spc="-90" dirty="0">
                <a:solidFill>
                  <a:srgbClr val="3C3C3C"/>
                </a:solidFill>
                <a:latin typeface="Trebuchet MS"/>
                <a:cs typeface="Trebuchet MS"/>
              </a:rPr>
              <a:t>from</a:t>
            </a:r>
            <a:r>
              <a:rPr sz="2000" spc="16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130" dirty="0">
                <a:solidFill>
                  <a:srgbClr val="3C3C3C"/>
                </a:solidFill>
                <a:latin typeface="Trebuchet MS"/>
                <a:cs typeface="Trebuchet MS"/>
              </a:rPr>
              <a:t>Field</a:t>
            </a:r>
            <a:endParaRPr sz="2000">
              <a:latin typeface="Trebuchet MS"/>
              <a:cs typeface="Trebuchet MS"/>
            </a:endParaRPr>
          </a:p>
          <a:p>
            <a:pPr marL="266065">
              <a:lnSpc>
                <a:spcPct val="100000"/>
              </a:lnSpc>
            </a:pPr>
            <a:r>
              <a:rPr sz="2000" spc="-95" dirty="0">
                <a:solidFill>
                  <a:srgbClr val="3C3C3C"/>
                </a:solidFill>
                <a:latin typeface="Trebuchet MS"/>
                <a:cs typeface="Trebuchet MS"/>
              </a:rPr>
              <a:t>Properties,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-85" dirty="0">
                <a:solidFill>
                  <a:srgbClr val="3C3C3C"/>
                </a:solidFill>
                <a:latin typeface="Trebuchet MS"/>
                <a:cs typeface="Trebuchet MS"/>
              </a:rPr>
              <a:t>General </a:t>
            </a:r>
            <a:r>
              <a:rPr sz="2000" spc="-145" dirty="0">
                <a:solidFill>
                  <a:srgbClr val="3C3C3C"/>
                </a:solidFill>
                <a:latin typeface="Trebuchet MS"/>
                <a:cs typeface="Trebuchet MS"/>
              </a:rPr>
              <a:t>tab</a:t>
            </a:r>
            <a:r>
              <a:rPr sz="2000" spc="-21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90" dirty="0">
                <a:solidFill>
                  <a:srgbClr val="3C3C3C"/>
                </a:solidFill>
                <a:latin typeface="Trebuchet MS"/>
                <a:cs typeface="Trebuchet MS"/>
              </a:rPr>
              <a:t>below</a:t>
            </a:r>
            <a:endParaRPr sz="2000">
              <a:latin typeface="Trebuchet MS"/>
              <a:cs typeface="Trebuchet MS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3955097" y="3750881"/>
            <a:ext cx="443230" cy="836294"/>
            <a:chOff x="3955097" y="3750881"/>
            <a:chExt cx="443230" cy="836294"/>
          </a:xfrm>
        </p:grpSpPr>
        <p:sp>
          <p:nvSpPr>
            <p:cNvPr id="14" name="object 14"/>
            <p:cNvSpPr/>
            <p:nvPr/>
          </p:nvSpPr>
          <p:spPr>
            <a:xfrm>
              <a:off x="3966209" y="3761994"/>
              <a:ext cx="421005" cy="814069"/>
            </a:xfrm>
            <a:custGeom>
              <a:avLst/>
              <a:gdLst/>
              <a:ahLst/>
              <a:cxnLst/>
              <a:rect l="l" t="t" r="r" b="b"/>
              <a:pathLst>
                <a:path w="421004" h="814070">
                  <a:moveTo>
                    <a:pt x="315467" y="0"/>
                  </a:moveTo>
                  <a:lnTo>
                    <a:pt x="105155" y="0"/>
                  </a:lnTo>
                  <a:lnTo>
                    <a:pt x="105155" y="603503"/>
                  </a:lnTo>
                  <a:lnTo>
                    <a:pt x="0" y="603503"/>
                  </a:lnTo>
                  <a:lnTo>
                    <a:pt x="210312" y="813815"/>
                  </a:lnTo>
                  <a:lnTo>
                    <a:pt x="420624" y="603503"/>
                  </a:lnTo>
                  <a:lnTo>
                    <a:pt x="315467" y="603503"/>
                  </a:lnTo>
                  <a:lnTo>
                    <a:pt x="315467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966209" y="3761994"/>
              <a:ext cx="421005" cy="814069"/>
            </a:xfrm>
            <a:custGeom>
              <a:avLst/>
              <a:gdLst/>
              <a:ahLst/>
              <a:cxnLst/>
              <a:rect l="l" t="t" r="r" b="b"/>
              <a:pathLst>
                <a:path w="421004" h="814070">
                  <a:moveTo>
                    <a:pt x="0" y="603503"/>
                  </a:moveTo>
                  <a:lnTo>
                    <a:pt x="105155" y="603503"/>
                  </a:lnTo>
                  <a:lnTo>
                    <a:pt x="105155" y="0"/>
                  </a:lnTo>
                  <a:lnTo>
                    <a:pt x="315467" y="0"/>
                  </a:lnTo>
                  <a:lnTo>
                    <a:pt x="315467" y="603503"/>
                  </a:lnTo>
                  <a:lnTo>
                    <a:pt x="420624" y="603503"/>
                  </a:lnTo>
                  <a:lnTo>
                    <a:pt x="210312" y="813815"/>
                  </a:lnTo>
                  <a:lnTo>
                    <a:pt x="0" y="603503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3625722" y="3094194"/>
            <a:ext cx="5908675" cy="2837180"/>
          </a:xfrm>
          <a:prstGeom prst="rect">
            <a:avLst/>
          </a:prstGeom>
        </p:spPr>
        <p:txBody>
          <a:bodyPr vert="horz" wrap="square" lIns="0" tIns="5041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970"/>
              </a:spcBef>
              <a:tabLst>
                <a:tab pos="1431290" algn="l"/>
              </a:tabLst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1	2</a:t>
            </a:r>
            <a:endParaRPr sz="6000">
              <a:latin typeface="Trebuchet MS"/>
              <a:cs typeface="Trebuchet MS"/>
            </a:endParaRPr>
          </a:p>
          <a:p>
            <a:pPr marR="5080" algn="r">
              <a:lnSpc>
                <a:spcPct val="100000"/>
              </a:lnSpc>
              <a:spcBef>
                <a:spcPts val="3865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3</a:t>
            </a:r>
            <a:endParaRPr sz="6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4200">
              <a:latin typeface="Times New Roman"/>
              <a:cs typeface="Times New Roman"/>
            </a:endParaRPr>
          </a:p>
          <a:p>
            <a:pPr marL="231775">
              <a:lnSpc>
                <a:spcPct val="100000"/>
              </a:lnSpc>
            </a:pPr>
            <a:r>
              <a:rPr sz="2800" spc="15" dirty="0">
                <a:solidFill>
                  <a:srgbClr val="FFFFFF"/>
                </a:solidFill>
              </a:rPr>
              <a:t>PRIMARY</a:t>
            </a:r>
            <a:r>
              <a:rPr sz="2800" spc="-75" dirty="0">
                <a:solidFill>
                  <a:srgbClr val="FFFFFF"/>
                </a:solidFill>
              </a:rPr>
              <a:t> </a:t>
            </a:r>
            <a:r>
              <a:rPr sz="2800" spc="70" dirty="0">
                <a:solidFill>
                  <a:srgbClr val="FFFFFF"/>
                </a:solidFill>
              </a:rPr>
              <a:t>KEY</a:t>
            </a:r>
            <a:endParaRPr sz="2800"/>
          </a:p>
        </p:txBody>
      </p:sp>
      <p:grpSp>
        <p:nvGrpSpPr>
          <p:cNvPr id="3" name="object 3"/>
          <p:cNvGrpSpPr/>
          <p:nvPr/>
        </p:nvGrpSpPr>
        <p:grpSpPr>
          <a:xfrm>
            <a:off x="2877207" y="2936697"/>
            <a:ext cx="7071359" cy="2636520"/>
            <a:chOff x="2560319" y="2702051"/>
            <a:chExt cx="7071359" cy="2636520"/>
          </a:xfrm>
        </p:grpSpPr>
        <p:sp>
          <p:nvSpPr>
            <p:cNvPr id="4" name="object 4"/>
            <p:cNvSpPr/>
            <p:nvPr/>
          </p:nvSpPr>
          <p:spPr>
            <a:xfrm>
              <a:off x="2560319" y="2702051"/>
              <a:ext cx="7071359" cy="263652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340712" y="4649393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1"/>
                  </a:lnTo>
                  <a:lnTo>
                    <a:pt x="667512" y="233171"/>
                  </a:lnTo>
                  <a:lnTo>
                    <a:pt x="667512" y="310895"/>
                  </a:lnTo>
                  <a:lnTo>
                    <a:pt x="822959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3482657" y="5860097"/>
            <a:ext cx="845185" cy="333375"/>
            <a:chOff x="3482657" y="5860097"/>
            <a:chExt cx="845185" cy="333375"/>
          </a:xfrm>
        </p:grpSpPr>
        <p:sp>
          <p:nvSpPr>
            <p:cNvPr id="8" name="object 8"/>
            <p:cNvSpPr/>
            <p:nvPr/>
          </p:nvSpPr>
          <p:spPr>
            <a:xfrm>
              <a:off x="3493770" y="5871209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3"/>
                  </a:lnTo>
                  <a:lnTo>
                    <a:pt x="0" y="77723"/>
                  </a:lnTo>
                  <a:lnTo>
                    <a:pt x="0" y="233171"/>
                  </a:lnTo>
                  <a:lnTo>
                    <a:pt x="667512" y="233171"/>
                  </a:lnTo>
                  <a:lnTo>
                    <a:pt x="667512" y="310895"/>
                  </a:lnTo>
                  <a:lnTo>
                    <a:pt x="822959" y="155447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493770" y="5871209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3"/>
                  </a:moveTo>
                  <a:lnTo>
                    <a:pt x="667512" y="77723"/>
                  </a:lnTo>
                  <a:lnTo>
                    <a:pt x="667512" y="0"/>
                  </a:lnTo>
                  <a:lnTo>
                    <a:pt x="822959" y="155447"/>
                  </a:lnTo>
                  <a:lnTo>
                    <a:pt x="667512" y="310895"/>
                  </a:lnTo>
                  <a:lnTo>
                    <a:pt x="667512" y="233171"/>
                  </a:lnTo>
                  <a:lnTo>
                    <a:pt x="0" y="233171"/>
                  </a:lnTo>
                  <a:lnTo>
                    <a:pt x="0" y="77723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5245944" y="5451254"/>
            <a:ext cx="349885" cy="450850"/>
            <a:chOff x="4887785" y="6170993"/>
            <a:chExt cx="349885" cy="450850"/>
          </a:xfrm>
        </p:grpSpPr>
        <p:sp>
          <p:nvSpPr>
            <p:cNvPr id="11" name="object 11"/>
            <p:cNvSpPr/>
            <p:nvPr/>
          </p:nvSpPr>
          <p:spPr>
            <a:xfrm>
              <a:off x="4898897" y="6182105"/>
              <a:ext cx="327660" cy="428625"/>
            </a:xfrm>
            <a:custGeom>
              <a:avLst/>
              <a:gdLst/>
              <a:ahLst/>
              <a:cxnLst/>
              <a:rect l="l" t="t" r="r" b="b"/>
              <a:pathLst>
                <a:path w="327660" h="428625">
                  <a:moveTo>
                    <a:pt x="163829" y="0"/>
                  </a:moveTo>
                  <a:lnTo>
                    <a:pt x="0" y="163830"/>
                  </a:lnTo>
                  <a:lnTo>
                    <a:pt x="81914" y="163830"/>
                  </a:lnTo>
                  <a:lnTo>
                    <a:pt x="81914" y="428244"/>
                  </a:lnTo>
                  <a:lnTo>
                    <a:pt x="245744" y="428244"/>
                  </a:lnTo>
                  <a:lnTo>
                    <a:pt x="245744" y="163830"/>
                  </a:lnTo>
                  <a:lnTo>
                    <a:pt x="327660" y="163830"/>
                  </a:lnTo>
                  <a:lnTo>
                    <a:pt x="163829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898897" y="6182105"/>
              <a:ext cx="327660" cy="428625"/>
            </a:xfrm>
            <a:custGeom>
              <a:avLst/>
              <a:gdLst/>
              <a:ahLst/>
              <a:cxnLst/>
              <a:rect l="l" t="t" r="r" b="b"/>
              <a:pathLst>
                <a:path w="327660" h="428625">
                  <a:moveTo>
                    <a:pt x="0" y="163830"/>
                  </a:moveTo>
                  <a:lnTo>
                    <a:pt x="81914" y="163830"/>
                  </a:lnTo>
                  <a:lnTo>
                    <a:pt x="81914" y="428244"/>
                  </a:lnTo>
                  <a:lnTo>
                    <a:pt x="245744" y="428244"/>
                  </a:lnTo>
                  <a:lnTo>
                    <a:pt x="245744" y="163830"/>
                  </a:lnTo>
                  <a:lnTo>
                    <a:pt x="327660" y="163830"/>
                  </a:lnTo>
                  <a:lnTo>
                    <a:pt x="163829" y="0"/>
                  </a:lnTo>
                  <a:lnTo>
                    <a:pt x="0" y="163830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726135" y="1998929"/>
            <a:ext cx="2012314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70" dirty="0">
                <a:solidFill>
                  <a:srgbClr val="3C3C3C"/>
                </a:solidFill>
                <a:latin typeface="Trebuchet MS"/>
                <a:cs typeface="Trebuchet MS"/>
              </a:rPr>
              <a:t>1- </a:t>
            </a:r>
            <a:r>
              <a:rPr sz="2000" dirty="0">
                <a:solidFill>
                  <a:srgbClr val="3C3C3C"/>
                </a:solidFill>
                <a:latin typeface="Trebuchet MS"/>
                <a:cs typeface="Trebuchet MS"/>
              </a:rPr>
              <a:t>Choose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</a:t>
            </a:r>
            <a:r>
              <a:rPr sz="2000" spc="-18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150" dirty="0">
                <a:solidFill>
                  <a:srgbClr val="3C3C3C"/>
                </a:solidFill>
                <a:latin typeface="Trebuchet MS"/>
                <a:cs typeface="Trebuchet MS"/>
              </a:rPr>
              <a:t>field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26135" y="2411095"/>
            <a:ext cx="531939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2- </a:t>
            </a:r>
            <a:r>
              <a:rPr sz="2000" spc="-4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20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-80" dirty="0">
                <a:solidFill>
                  <a:srgbClr val="3C3C3C"/>
                </a:solidFill>
                <a:latin typeface="Trebuchet MS"/>
                <a:cs typeface="Trebuchet MS"/>
              </a:rPr>
              <a:t>Primary Key under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85" dirty="0">
                <a:solidFill>
                  <a:srgbClr val="3C3C3C"/>
                </a:solidFill>
                <a:latin typeface="Trebuchet MS"/>
                <a:cs typeface="Trebuchet MS"/>
              </a:rPr>
              <a:t>DESIGN</a:t>
            </a:r>
            <a:r>
              <a:rPr sz="2000" spc="-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145" dirty="0">
                <a:solidFill>
                  <a:srgbClr val="3C3C3C"/>
                </a:solidFill>
                <a:latin typeface="Trebuchet MS"/>
                <a:cs typeface="Trebuchet MS"/>
              </a:rPr>
              <a:t>tab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399662" y="4167249"/>
            <a:ext cx="3653790" cy="18723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6000" spc="-150" dirty="0">
                <a:solidFill>
                  <a:srgbClr val="471730"/>
                </a:solidFill>
                <a:latin typeface="Trebuchet MS"/>
                <a:cs typeface="Trebuchet MS"/>
              </a:rPr>
              <a:t>2</a:t>
            </a:r>
            <a:endParaRPr lang="en-US" sz="60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6000" spc="-150" dirty="0">
                <a:solidFill>
                  <a:srgbClr val="471730"/>
                </a:solidFill>
                <a:latin typeface="Trebuchet MS"/>
                <a:cs typeface="Trebuchet MS"/>
              </a:rPr>
              <a:t>           1</a:t>
            </a:r>
            <a:endParaRPr lang="en-US" sz="6000" dirty="0">
              <a:latin typeface="Trebuchet MS"/>
              <a:cs typeface="Trebuchet M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854700" y="1828292"/>
            <a:ext cx="62458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70" dirty="0">
                <a:solidFill>
                  <a:srgbClr val="3D3D3D"/>
                </a:solidFill>
                <a:latin typeface="Trebuchet MS"/>
                <a:cs typeface="Trebuchet MS"/>
              </a:rPr>
              <a:t>3- </a:t>
            </a:r>
            <a:r>
              <a:rPr sz="2000" spc="155" dirty="0">
                <a:solidFill>
                  <a:srgbClr val="3D3D3D"/>
                </a:solidFill>
                <a:latin typeface="Trebuchet MS"/>
                <a:cs typeface="Trebuchet MS"/>
              </a:rPr>
              <a:t>A </a:t>
            </a:r>
            <a:r>
              <a:rPr sz="2000" spc="-130" dirty="0">
                <a:solidFill>
                  <a:srgbClr val="3D3D3D"/>
                </a:solidFill>
                <a:latin typeface="Trebuchet MS"/>
                <a:cs typeface="Trebuchet MS"/>
              </a:rPr>
              <a:t>small </a:t>
            </a:r>
            <a:r>
              <a:rPr sz="2000" spc="-95" dirty="0">
                <a:solidFill>
                  <a:srgbClr val="3D3D3D"/>
                </a:solidFill>
                <a:latin typeface="Trebuchet MS"/>
                <a:cs typeface="Trebuchet MS"/>
              </a:rPr>
              <a:t>yellow </a:t>
            </a:r>
            <a:r>
              <a:rPr sz="2000" spc="-100" dirty="0">
                <a:solidFill>
                  <a:srgbClr val="3D3D3D"/>
                </a:solidFill>
                <a:latin typeface="Trebuchet MS"/>
                <a:cs typeface="Trebuchet MS"/>
              </a:rPr>
              <a:t>key </a:t>
            </a:r>
            <a:r>
              <a:rPr sz="2000" spc="-75" dirty="0">
                <a:solidFill>
                  <a:srgbClr val="3D3D3D"/>
                </a:solidFill>
                <a:latin typeface="Trebuchet MS"/>
                <a:cs typeface="Trebuchet MS"/>
              </a:rPr>
              <a:t>would </a:t>
            </a:r>
            <a:r>
              <a:rPr sz="2000" spc="-125" dirty="0">
                <a:solidFill>
                  <a:srgbClr val="3D3D3D"/>
                </a:solidFill>
                <a:latin typeface="Trebuchet MS"/>
                <a:cs typeface="Trebuchet MS"/>
              </a:rPr>
              <a:t>appear </a:t>
            </a:r>
            <a:r>
              <a:rPr sz="2000" spc="-110" dirty="0">
                <a:solidFill>
                  <a:srgbClr val="3D3D3D"/>
                </a:solidFill>
                <a:latin typeface="Trebuchet MS"/>
                <a:cs typeface="Trebuchet MS"/>
              </a:rPr>
              <a:t>beside </a:t>
            </a:r>
            <a:r>
              <a:rPr sz="2000" spc="-120" dirty="0">
                <a:solidFill>
                  <a:srgbClr val="3D3D3D"/>
                </a:solidFill>
                <a:latin typeface="Trebuchet MS"/>
                <a:cs typeface="Trebuchet MS"/>
              </a:rPr>
              <a:t>thee </a:t>
            </a:r>
            <a:r>
              <a:rPr sz="2000" spc="-75" dirty="0">
                <a:solidFill>
                  <a:srgbClr val="3D3D3D"/>
                </a:solidFill>
                <a:latin typeface="Trebuchet MS"/>
                <a:cs typeface="Trebuchet MS"/>
              </a:rPr>
              <a:t>chosen</a:t>
            </a:r>
            <a:r>
              <a:rPr sz="2000" spc="190" dirty="0">
                <a:solidFill>
                  <a:srgbClr val="3D3D3D"/>
                </a:solidFill>
                <a:latin typeface="Trebuchet MS"/>
                <a:cs typeface="Trebuchet MS"/>
              </a:rPr>
              <a:t> </a:t>
            </a:r>
            <a:r>
              <a:rPr lang="en-US" sz="2000" spc="-150" dirty="0">
                <a:solidFill>
                  <a:srgbClr val="3D3D3D"/>
                </a:solidFill>
                <a:latin typeface="Trebuchet MS"/>
                <a:cs typeface="Trebuchet MS"/>
              </a:rPr>
              <a:t>row</a:t>
            </a:r>
            <a:endParaRPr sz="2000" dirty="0">
              <a:latin typeface="Trebuchet MS"/>
              <a:cs typeface="Trebuchet M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604000" y="2196338"/>
            <a:ext cx="466407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25" dirty="0">
                <a:solidFill>
                  <a:srgbClr val="3D3D3D"/>
                </a:solidFill>
                <a:latin typeface="Trebuchet MS"/>
                <a:cs typeface="Trebuchet MS"/>
              </a:rPr>
              <a:t>*Make </a:t>
            </a:r>
            <a:r>
              <a:rPr sz="2000" spc="-65" dirty="0">
                <a:solidFill>
                  <a:srgbClr val="3D3D3D"/>
                </a:solidFill>
                <a:latin typeface="Trebuchet MS"/>
                <a:cs typeface="Trebuchet MS"/>
              </a:rPr>
              <a:t>sure </a:t>
            </a:r>
            <a:r>
              <a:rPr sz="2000" spc="-114" dirty="0">
                <a:solidFill>
                  <a:srgbClr val="3D3D3D"/>
                </a:solidFill>
                <a:latin typeface="Trebuchet MS"/>
                <a:cs typeface="Trebuchet MS"/>
              </a:rPr>
              <a:t>the </a:t>
            </a:r>
            <a:r>
              <a:rPr sz="2000" spc="-105" dirty="0">
                <a:solidFill>
                  <a:srgbClr val="3D3D3D"/>
                </a:solidFill>
                <a:latin typeface="Trebuchet MS"/>
                <a:cs typeface="Trebuchet MS"/>
              </a:rPr>
              <a:t>first </a:t>
            </a:r>
            <a:r>
              <a:rPr sz="2000" spc="-150" dirty="0">
                <a:solidFill>
                  <a:srgbClr val="3D3D3D"/>
                </a:solidFill>
                <a:latin typeface="Trebuchet MS"/>
                <a:cs typeface="Trebuchet MS"/>
              </a:rPr>
              <a:t>field </a:t>
            </a:r>
            <a:r>
              <a:rPr sz="2000" spc="-90" dirty="0">
                <a:solidFill>
                  <a:srgbClr val="3D3D3D"/>
                </a:solidFill>
                <a:latin typeface="Trebuchet MS"/>
                <a:cs typeface="Trebuchet MS"/>
              </a:rPr>
              <a:t>is </a:t>
            </a:r>
            <a:r>
              <a:rPr sz="2000" spc="-114" dirty="0">
                <a:solidFill>
                  <a:srgbClr val="3D3D3D"/>
                </a:solidFill>
                <a:latin typeface="Trebuchet MS"/>
                <a:cs typeface="Trebuchet MS"/>
              </a:rPr>
              <a:t>the </a:t>
            </a:r>
            <a:r>
              <a:rPr sz="2000" spc="-90" dirty="0">
                <a:solidFill>
                  <a:srgbClr val="3D3D3D"/>
                </a:solidFill>
                <a:latin typeface="Trebuchet MS"/>
                <a:cs typeface="Trebuchet MS"/>
              </a:rPr>
              <a:t>Primary</a:t>
            </a:r>
            <a:r>
              <a:rPr sz="2000" spc="280" dirty="0">
                <a:solidFill>
                  <a:srgbClr val="3D3D3D"/>
                </a:solidFill>
                <a:latin typeface="Trebuchet MS"/>
                <a:cs typeface="Trebuchet MS"/>
              </a:rPr>
              <a:t> </a:t>
            </a:r>
            <a:r>
              <a:rPr sz="2000" spc="5" dirty="0">
                <a:solidFill>
                  <a:srgbClr val="3D3D3D"/>
                </a:solidFill>
                <a:latin typeface="Trebuchet MS"/>
                <a:cs typeface="Trebuchet MS"/>
              </a:rPr>
              <a:t>Key*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93FCF40-00D5-FCE3-510F-CEC22B4A7627}"/>
              </a:ext>
            </a:extLst>
          </p:cNvPr>
          <p:cNvSpPr txBox="1"/>
          <p:nvPr/>
        </p:nvSpPr>
        <p:spPr>
          <a:xfrm>
            <a:off x="3089339" y="5749221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3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4200">
              <a:latin typeface="Times New Roman"/>
              <a:cs typeface="Times New Roman"/>
            </a:endParaRPr>
          </a:p>
          <a:p>
            <a:pPr marL="231775">
              <a:lnSpc>
                <a:spcPct val="100000"/>
              </a:lnSpc>
            </a:pPr>
            <a:r>
              <a:rPr sz="2800" spc="45" dirty="0">
                <a:solidFill>
                  <a:srgbClr val="FFFFFF"/>
                </a:solidFill>
                <a:latin typeface="Trebuchet MS"/>
                <a:cs typeface="Trebuchet MS"/>
              </a:rPr>
              <a:t>RELATIONSHIP</a:t>
            </a:r>
            <a:r>
              <a:rPr sz="280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90" dirty="0">
                <a:solidFill>
                  <a:srgbClr val="FFFFFF"/>
                </a:solidFill>
                <a:latin typeface="Trebuchet MS"/>
                <a:cs typeface="Trebuchet MS"/>
              </a:rPr>
              <a:t>CREATING</a:t>
            </a:r>
            <a:endParaRPr sz="2800">
              <a:latin typeface="Trebuchet MS"/>
              <a:cs typeface="Trebuchet MS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80644" y="3157726"/>
            <a:ext cx="4871085" cy="3619500"/>
            <a:chOff x="580644" y="3157726"/>
            <a:chExt cx="4871085" cy="3619500"/>
          </a:xfrm>
        </p:grpSpPr>
        <p:sp>
          <p:nvSpPr>
            <p:cNvPr id="4" name="object 4"/>
            <p:cNvSpPr/>
            <p:nvPr/>
          </p:nvSpPr>
          <p:spPr>
            <a:xfrm>
              <a:off x="580644" y="3157726"/>
              <a:ext cx="4870704" cy="361949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605277" y="3307841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605277" y="3307841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85138" y="3765041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3"/>
                  </a:lnTo>
                  <a:lnTo>
                    <a:pt x="0" y="77723"/>
                  </a:lnTo>
                  <a:lnTo>
                    <a:pt x="0" y="233171"/>
                  </a:lnTo>
                  <a:lnTo>
                    <a:pt x="667512" y="233171"/>
                  </a:lnTo>
                  <a:lnTo>
                    <a:pt x="667512" y="310895"/>
                  </a:lnTo>
                  <a:lnTo>
                    <a:pt x="822960" y="155447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485138" y="3765041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3"/>
                  </a:moveTo>
                  <a:lnTo>
                    <a:pt x="667512" y="77723"/>
                  </a:lnTo>
                  <a:lnTo>
                    <a:pt x="667512" y="0"/>
                  </a:lnTo>
                  <a:lnTo>
                    <a:pt x="822960" y="155447"/>
                  </a:lnTo>
                  <a:lnTo>
                    <a:pt x="667512" y="310895"/>
                  </a:lnTo>
                  <a:lnTo>
                    <a:pt x="667512" y="233171"/>
                  </a:lnTo>
                  <a:lnTo>
                    <a:pt x="0" y="233171"/>
                  </a:lnTo>
                  <a:lnTo>
                    <a:pt x="0" y="77723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5858255" y="3253740"/>
            <a:ext cx="6091555" cy="3444240"/>
            <a:chOff x="5858255" y="3253740"/>
            <a:chExt cx="6091555" cy="3444240"/>
          </a:xfrm>
        </p:grpSpPr>
        <p:sp>
          <p:nvSpPr>
            <p:cNvPr id="10" name="object 10"/>
            <p:cNvSpPr/>
            <p:nvPr/>
          </p:nvSpPr>
          <p:spPr>
            <a:xfrm>
              <a:off x="5858255" y="3253740"/>
              <a:ext cx="5120640" cy="344424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836402" y="4243578"/>
              <a:ext cx="1102360" cy="599440"/>
            </a:xfrm>
            <a:custGeom>
              <a:avLst/>
              <a:gdLst/>
              <a:ahLst/>
              <a:cxnLst/>
              <a:rect l="l" t="t" r="r" b="b"/>
              <a:pathLst>
                <a:path w="1102359" h="599439">
                  <a:moveTo>
                    <a:pt x="299466" y="0"/>
                  </a:moveTo>
                  <a:lnTo>
                    <a:pt x="0" y="299466"/>
                  </a:lnTo>
                  <a:lnTo>
                    <a:pt x="299466" y="598932"/>
                  </a:lnTo>
                  <a:lnTo>
                    <a:pt x="299466" y="449199"/>
                  </a:lnTo>
                  <a:lnTo>
                    <a:pt x="1101852" y="449199"/>
                  </a:lnTo>
                  <a:lnTo>
                    <a:pt x="1101852" y="149733"/>
                  </a:lnTo>
                  <a:lnTo>
                    <a:pt x="299466" y="149733"/>
                  </a:lnTo>
                  <a:lnTo>
                    <a:pt x="299466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836402" y="4243578"/>
              <a:ext cx="1102360" cy="599440"/>
            </a:xfrm>
            <a:custGeom>
              <a:avLst/>
              <a:gdLst/>
              <a:ahLst/>
              <a:cxnLst/>
              <a:rect l="l" t="t" r="r" b="b"/>
              <a:pathLst>
                <a:path w="1102359" h="599439">
                  <a:moveTo>
                    <a:pt x="1101852" y="449199"/>
                  </a:moveTo>
                  <a:lnTo>
                    <a:pt x="299466" y="449199"/>
                  </a:lnTo>
                  <a:lnTo>
                    <a:pt x="299466" y="598932"/>
                  </a:lnTo>
                  <a:lnTo>
                    <a:pt x="0" y="299466"/>
                  </a:lnTo>
                  <a:lnTo>
                    <a:pt x="299466" y="0"/>
                  </a:lnTo>
                  <a:lnTo>
                    <a:pt x="299466" y="149733"/>
                  </a:lnTo>
                  <a:lnTo>
                    <a:pt x="1101852" y="149733"/>
                  </a:lnTo>
                  <a:lnTo>
                    <a:pt x="1101852" y="449199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628126" y="6322314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59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59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628126" y="6322314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59" h="31115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59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659993" y="1871787"/>
            <a:ext cx="6932295" cy="1978025"/>
          </a:xfrm>
          <a:prstGeom prst="rect">
            <a:avLst/>
          </a:prstGeom>
        </p:spPr>
        <p:txBody>
          <a:bodyPr vert="horz" wrap="square" lIns="0" tIns="149225" rIns="0" bIns="0" rtlCol="0">
            <a:spAutoFit/>
          </a:bodyPr>
          <a:lstStyle/>
          <a:p>
            <a:pPr marL="291465" indent="-279400">
              <a:lnSpc>
                <a:spcPct val="100000"/>
              </a:lnSpc>
              <a:spcBef>
                <a:spcPts val="1175"/>
              </a:spcBef>
              <a:buAutoNum type="arabicPlain"/>
              <a:tabLst>
                <a:tab pos="292100" algn="l"/>
              </a:tabLst>
            </a:pPr>
            <a:r>
              <a:rPr sz="2000" spc="-4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20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2000" spc="20" dirty="0">
                <a:solidFill>
                  <a:srgbClr val="3C3C3C"/>
                </a:solidFill>
                <a:latin typeface="Trebuchet MS"/>
                <a:cs typeface="Trebuchet MS"/>
              </a:rPr>
              <a:t>DATABASE </a:t>
            </a:r>
            <a:r>
              <a:rPr sz="2000" spc="80" dirty="0">
                <a:solidFill>
                  <a:srgbClr val="3C3C3C"/>
                </a:solidFill>
                <a:latin typeface="Trebuchet MS"/>
                <a:cs typeface="Trebuchet MS"/>
              </a:rPr>
              <a:t>TOOLS</a:t>
            </a:r>
            <a:r>
              <a:rPr sz="2000" spc="-32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145" dirty="0">
                <a:solidFill>
                  <a:srgbClr val="3C3C3C"/>
                </a:solidFill>
                <a:latin typeface="Trebuchet MS"/>
                <a:cs typeface="Trebuchet MS"/>
              </a:rPr>
              <a:t>tab </a:t>
            </a:r>
            <a:r>
              <a:rPr sz="2000" spc="-110" dirty="0">
                <a:solidFill>
                  <a:srgbClr val="3C3C3C"/>
                </a:solidFill>
                <a:latin typeface="Trebuchet MS"/>
                <a:cs typeface="Trebuchet MS"/>
              </a:rPr>
              <a:t>then </a:t>
            </a:r>
            <a:r>
              <a:rPr sz="2000" spc="-55" dirty="0">
                <a:solidFill>
                  <a:srgbClr val="3C3C3C"/>
                </a:solidFill>
                <a:latin typeface="Trebuchet MS"/>
                <a:cs typeface="Trebuchet MS"/>
              </a:rPr>
              <a:t>choose </a:t>
            </a:r>
            <a:r>
              <a:rPr sz="2000" spc="-90" dirty="0">
                <a:solidFill>
                  <a:srgbClr val="3C3C3C"/>
                </a:solidFill>
                <a:latin typeface="Trebuchet MS"/>
                <a:cs typeface="Trebuchet MS"/>
              </a:rPr>
              <a:t>Relationships</a:t>
            </a:r>
            <a:endParaRPr sz="2000">
              <a:latin typeface="Trebuchet MS"/>
              <a:cs typeface="Trebuchet MS"/>
            </a:endParaRPr>
          </a:p>
          <a:p>
            <a:pPr marL="291465" indent="-279400">
              <a:lnSpc>
                <a:spcPct val="100000"/>
              </a:lnSpc>
              <a:spcBef>
                <a:spcPts val="1080"/>
              </a:spcBef>
              <a:buAutoNum type="arabicPlain"/>
              <a:tabLst>
                <a:tab pos="292100" algn="l"/>
              </a:tabLst>
            </a:pPr>
            <a:r>
              <a:rPr sz="2000" dirty="0">
                <a:solidFill>
                  <a:srgbClr val="3C3C3C"/>
                </a:solidFill>
                <a:latin typeface="Trebuchet MS"/>
                <a:cs typeface="Trebuchet MS"/>
              </a:rPr>
              <a:t>Choose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-125" dirty="0">
                <a:solidFill>
                  <a:srgbClr val="3C3C3C"/>
                </a:solidFill>
                <a:latin typeface="Trebuchet MS"/>
                <a:cs typeface="Trebuchet MS"/>
              </a:rPr>
              <a:t>tables </a:t>
            </a:r>
            <a:r>
              <a:rPr sz="2000" spc="-70" dirty="0">
                <a:solidFill>
                  <a:srgbClr val="3C3C3C"/>
                </a:solidFill>
                <a:latin typeface="Trebuchet MS"/>
                <a:cs typeface="Trebuchet MS"/>
              </a:rPr>
              <a:t>you </a:t>
            </a:r>
            <a:r>
              <a:rPr sz="2000" spc="-120" dirty="0">
                <a:solidFill>
                  <a:srgbClr val="3C3C3C"/>
                </a:solidFill>
                <a:latin typeface="Trebuchet MS"/>
                <a:cs typeface="Trebuchet MS"/>
              </a:rPr>
              <a:t>want </a:t>
            </a:r>
            <a:r>
              <a:rPr sz="2000" spc="-50" dirty="0">
                <a:solidFill>
                  <a:srgbClr val="3C3C3C"/>
                </a:solidFill>
                <a:latin typeface="Trebuchet MS"/>
                <a:cs typeface="Trebuchet MS"/>
              </a:rPr>
              <a:t>to </a:t>
            </a:r>
            <a:r>
              <a:rPr sz="2000" spc="-110" dirty="0">
                <a:solidFill>
                  <a:srgbClr val="3C3C3C"/>
                </a:solidFill>
                <a:latin typeface="Trebuchet MS"/>
                <a:cs typeface="Trebuchet MS"/>
              </a:rPr>
              <a:t>put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in the </a:t>
            </a:r>
            <a:r>
              <a:rPr sz="2000" spc="-105" dirty="0">
                <a:solidFill>
                  <a:srgbClr val="3C3C3C"/>
                </a:solidFill>
                <a:latin typeface="Trebuchet MS"/>
                <a:cs typeface="Trebuchet MS"/>
              </a:rPr>
              <a:t>relation </a:t>
            </a:r>
            <a:r>
              <a:rPr sz="2000" spc="-110" dirty="0">
                <a:solidFill>
                  <a:srgbClr val="3C3C3C"/>
                </a:solidFill>
                <a:latin typeface="Trebuchet MS"/>
                <a:cs typeface="Trebuchet MS"/>
              </a:rPr>
              <a:t>then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click</a:t>
            </a:r>
            <a:r>
              <a:rPr sz="2000" spc="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25" dirty="0">
                <a:solidFill>
                  <a:srgbClr val="3C3C3C"/>
                </a:solidFill>
                <a:latin typeface="Trebuchet MS"/>
                <a:cs typeface="Trebuchet MS"/>
              </a:rPr>
              <a:t>Add</a:t>
            </a:r>
            <a:endParaRPr sz="2000">
              <a:latin typeface="Trebuchet MS"/>
              <a:cs typeface="Trebuchet MS"/>
            </a:endParaRPr>
          </a:p>
          <a:p>
            <a:pPr marL="1509395">
              <a:lnSpc>
                <a:spcPct val="100000"/>
              </a:lnSpc>
              <a:spcBef>
                <a:spcPts val="1215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1</a:t>
            </a:r>
            <a:endParaRPr sz="6000">
              <a:latin typeface="Trebuchet MS"/>
              <a:cs typeface="Trebuchet M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241151" y="4559630"/>
            <a:ext cx="407034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2</a:t>
            </a:r>
            <a:endParaRPr sz="6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091245" y="708659"/>
            <a:ext cx="8399780" cy="3027045"/>
            <a:chOff x="2091245" y="708659"/>
            <a:chExt cx="8399780" cy="3027045"/>
          </a:xfrm>
        </p:grpSpPr>
        <p:sp>
          <p:nvSpPr>
            <p:cNvPr id="3" name="object 3"/>
            <p:cNvSpPr/>
            <p:nvPr/>
          </p:nvSpPr>
          <p:spPr>
            <a:xfrm>
              <a:off x="2324099" y="708659"/>
              <a:ext cx="7324344" cy="302666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102357" y="1223009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5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102357" y="1223009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5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ln w="22224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187189" y="1597913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187189" y="1597913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210549" y="2585465"/>
              <a:ext cx="788035" cy="524510"/>
            </a:xfrm>
            <a:custGeom>
              <a:avLst/>
              <a:gdLst/>
              <a:ahLst/>
              <a:cxnLst/>
              <a:rect l="l" t="t" r="r" b="b"/>
              <a:pathLst>
                <a:path w="788034" h="524510">
                  <a:moveTo>
                    <a:pt x="262127" y="0"/>
                  </a:moveTo>
                  <a:lnTo>
                    <a:pt x="0" y="262128"/>
                  </a:lnTo>
                  <a:lnTo>
                    <a:pt x="262127" y="524256"/>
                  </a:lnTo>
                  <a:lnTo>
                    <a:pt x="262127" y="393192"/>
                  </a:lnTo>
                  <a:lnTo>
                    <a:pt x="787907" y="393192"/>
                  </a:lnTo>
                  <a:lnTo>
                    <a:pt x="787907" y="131063"/>
                  </a:lnTo>
                  <a:lnTo>
                    <a:pt x="262127" y="131063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210549" y="2585465"/>
              <a:ext cx="788035" cy="524510"/>
            </a:xfrm>
            <a:custGeom>
              <a:avLst/>
              <a:gdLst/>
              <a:ahLst/>
              <a:cxnLst/>
              <a:rect l="l" t="t" r="r" b="b"/>
              <a:pathLst>
                <a:path w="788034" h="524510">
                  <a:moveTo>
                    <a:pt x="787907" y="131063"/>
                  </a:moveTo>
                  <a:lnTo>
                    <a:pt x="262127" y="131063"/>
                  </a:lnTo>
                  <a:lnTo>
                    <a:pt x="262127" y="0"/>
                  </a:lnTo>
                  <a:lnTo>
                    <a:pt x="0" y="262128"/>
                  </a:lnTo>
                  <a:lnTo>
                    <a:pt x="262127" y="524256"/>
                  </a:lnTo>
                  <a:lnTo>
                    <a:pt x="262127" y="393192"/>
                  </a:lnTo>
                  <a:lnTo>
                    <a:pt x="787907" y="393192"/>
                  </a:lnTo>
                  <a:lnTo>
                    <a:pt x="787907" y="131063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542526" y="1442465"/>
              <a:ext cx="937260" cy="402590"/>
            </a:xfrm>
            <a:custGeom>
              <a:avLst/>
              <a:gdLst/>
              <a:ahLst/>
              <a:cxnLst/>
              <a:rect l="l" t="t" r="r" b="b"/>
              <a:pathLst>
                <a:path w="937259" h="402589">
                  <a:moveTo>
                    <a:pt x="201168" y="0"/>
                  </a:moveTo>
                  <a:lnTo>
                    <a:pt x="0" y="201168"/>
                  </a:lnTo>
                  <a:lnTo>
                    <a:pt x="201168" y="402336"/>
                  </a:lnTo>
                  <a:lnTo>
                    <a:pt x="201168" y="301751"/>
                  </a:lnTo>
                  <a:lnTo>
                    <a:pt x="937259" y="301751"/>
                  </a:lnTo>
                  <a:lnTo>
                    <a:pt x="937259" y="100584"/>
                  </a:lnTo>
                  <a:lnTo>
                    <a:pt x="201168" y="100584"/>
                  </a:lnTo>
                  <a:lnTo>
                    <a:pt x="201168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9542526" y="1442465"/>
              <a:ext cx="937260" cy="402590"/>
            </a:xfrm>
            <a:custGeom>
              <a:avLst/>
              <a:gdLst/>
              <a:ahLst/>
              <a:cxnLst/>
              <a:rect l="l" t="t" r="r" b="b"/>
              <a:pathLst>
                <a:path w="937259" h="402589">
                  <a:moveTo>
                    <a:pt x="937259" y="100584"/>
                  </a:moveTo>
                  <a:lnTo>
                    <a:pt x="201168" y="100584"/>
                  </a:lnTo>
                  <a:lnTo>
                    <a:pt x="201168" y="0"/>
                  </a:lnTo>
                  <a:lnTo>
                    <a:pt x="0" y="201168"/>
                  </a:lnTo>
                  <a:lnTo>
                    <a:pt x="201168" y="402336"/>
                  </a:lnTo>
                  <a:lnTo>
                    <a:pt x="201168" y="301751"/>
                  </a:lnTo>
                  <a:lnTo>
                    <a:pt x="937259" y="301751"/>
                  </a:lnTo>
                  <a:lnTo>
                    <a:pt x="937259" y="10058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52601" y="4373954"/>
            <a:ext cx="6051550" cy="910590"/>
          </a:xfrm>
          <a:prstGeom prst="rect">
            <a:avLst/>
          </a:prstGeom>
        </p:spPr>
        <p:txBody>
          <a:bodyPr vert="horz" wrap="square" lIns="0" tIns="150495" rIns="0" bIns="0" rtlCol="0">
            <a:spAutoFit/>
          </a:bodyPr>
          <a:lstStyle/>
          <a:p>
            <a:pPr marL="291465" indent="-279400">
              <a:lnSpc>
                <a:spcPct val="100000"/>
              </a:lnSpc>
              <a:spcBef>
                <a:spcPts val="1185"/>
              </a:spcBef>
              <a:buAutoNum type="arabicPlain" startAt="3"/>
              <a:tabLst>
                <a:tab pos="292100" algn="l"/>
              </a:tabLst>
            </a:pPr>
            <a:r>
              <a:rPr sz="2000" spc="-80" dirty="0">
                <a:solidFill>
                  <a:srgbClr val="3C3C3C"/>
                </a:solidFill>
                <a:latin typeface="Trebuchet MS"/>
                <a:cs typeface="Trebuchet MS"/>
              </a:rPr>
              <a:t>Match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-80" dirty="0">
                <a:solidFill>
                  <a:srgbClr val="3C3C3C"/>
                </a:solidFill>
                <a:latin typeface="Trebuchet MS"/>
                <a:cs typeface="Trebuchet MS"/>
              </a:rPr>
              <a:t>Primary </a:t>
            </a:r>
            <a:r>
              <a:rPr sz="2000" spc="-130" dirty="0">
                <a:solidFill>
                  <a:srgbClr val="3C3C3C"/>
                </a:solidFill>
                <a:latin typeface="Trebuchet MS"/>
                <a:cs typeface="Trebuchet MS"/>
              </a:rPr>
              <a:t>key </a:t>
            </a:r>
            <a:r>
              <a:rPr sz="2000" spc="-110" dirty="0">
                <a:solidFill>
                  <a:srgbClr val="3C3C3C"/>
                </a:solidFill>
                <a:latin typeface="Trebuchet MS"/>
                <a:cs typeface="Trebuchet MS"/>
              </a:rPr>
              <a:t>in </a:t>
            </a:r>
            <a:r>
              <a:rPr sz="2000" spc="-135" dirty="0">
                <a:solidFill>
                  <a:srgbClr val="3C3C3C"/>
                </a:solidFill>
                <a:latin typeface="Trebuchet MS"/>
                <a:cs typeface="Trebuchet MS"/>
              </a:rPr>
              <a:t>each </a:t>
            </a:r>
            <a:r>
              <a:rPr sz="2000" spc="-145" dirty="0">
                <a:solidFill>
                  <a:srgbClr val="3C3C3C"/>
                </a:solidFill>
                <a:latin typeface="Trebuchet MS"/>
                <a:cs typeface="Trebuchet MS"/>
              </a:rPr>
              <a:t>table </a:t>
            </a:r>
            <a:r>
              <a:rPr sz="2000" spc="-105" dirty="0">
                <a:solidFill>
                  <a:srgbClr val="3C3C3C"/>
                </a:solidFill>
                <a:latin typeface="Trebuchet MS"/>
                <a:cs typeface="Trebuchet MS"/>
              </a:rPr>
              <a:t>with </a:t>
            </a:r>
            <a:r>
              <a:rPr sz="2000" spc="-100" dirty="0">
                <a:solidFill>
                  <a:srgbClr val="3C3C3C"/>
                </a:solidFill>
                <a:latin typeface="Trebuchet MS"/>
                <a:cs typeface="Trebuchet MS"/>
              </a:rPr>
              <a:t>its </a:t>
            </a:r>
            <a:r>
              <a:rPr sz="2000" spc="-110" dirty="0">
                <a:solidFill>
                  <a:srgbClr val="3C3C3C"/>
                </a:solidFill>
                <a:latin typeface="Trebuchet MS"/>
                <a:cs typeface="Trebuchet MS"/>
              </a:rPr>
              <a:t>foreign</a:t>
            </a:r>
            <a:r>
              <a:rPr sz="2000" spc="32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one</a:t>
            </a:r>
            <a:endParaRPr sz="2000">
              <a:latin typeface="Trebuchet MS"/>
              <a:cs typeface="Trebuchet MS"/>
            </a:endParaRPr>
          </a:p>
          <a:p>
            <a:pPr marL="291465" indent="-279400">
              <a:lnSpc>
                <a:spcPct val="100000"/>
              </a:lnSpc>
              <a:spcBef>
                <a:spcPts val="1080"/>
              </a:spcBef>
              <a:buAutoNum type="arabicPlain" startAt="3"/>
              <a:tabLst>
                <a:tab pos="292100" algn="l"/>
              </a:tabLst>
            </a:pPr>
            <a:r>
              <a:rPr sz="2000" spc="-35" dirty="0">
                <a:solidFill>
                  <a:srgbClr val="3C3C3C"/>
                </a:solidFill>
                <a:latin typeface="Trebuchet MS"/>
                <a:cs typeface="Trebuchet MS"/>
              </a:rPr>
              <a:t>Check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-100" dirty="0">
                <a:solidFill>
                  <a:srgbClr val="3C3C3C"/>
                </a:solidFill>
                <a:latin typeface="Trebuchet MS"/>
                <a:cs typeface="Trebuchet MS"/>
              </a:rPr>
              <a:t>Integrity </a:t>
            </a:r>
            <a:r>
              <a:rPr sz="2000" spc="-50" dirty="0">
                <a:solidFill>
                  <a:srgbClr val="3C3C3C"/>
                </a:solidFill>
                <a:latin typeface="Trebuchet MS"/>
                <a:cs typeface="Trebuchet MS"/>
              </a:rPr>
              <a:t>Boxes </a:t>
            </a:r>
            <a:r>
              <a:rPr sz="2000" spc="-130" dirty="0">
                <a:solidFill>
                  <a:srgbClr val="3C3C3C"/>
                </a:solidFill>
                <a:latin typeface="Trebuchet MS"/>
                <a:cs typeface="Trebuchet MS"/>
              </a:rPr>
              <a:t>and </a:t>
            </a:r>
            <a:r>
              <a:rPr sz="2000" spc="-110" dirty="0">
                <a:solidFill>
                  <a:srgbClr val="3C3C3C"/>
                </a:solidFill>
                <a:latin typeface="Trebuchet MS"/>
                <a:cs typeface="Trebuchet MS"/>
              </a:rPr>
              <a:t>then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click</a:t>
            </a:r>
            <a:r>
              <a:rPr sz="2000" spc="5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Create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4202429" y="833069"/>
            <a:ext cx="407034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</a:rPr>
              <a:t>3</a:t>
            </a:r>
            <a:endParaRPr sz="6000"/>
          </a:p>
        </p:txBody>
      </p:sp>
      <p:sp>
        <p:nvSpPr>
          <p:cNvPr id="14" name="object 14"/>
          <p:cNvSpPr txBox="1"/>
          <p:nvPr/>
        </p:nvSpPr>
        <p:spPr>
          <a:xfrm>
            <a:off x="9105392" y="2455240"/>
            <a:ext cx="407034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4</a:t>
            </a:r>
            <a:endParaRPr sz="6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4200">
              <a:latin typeface="Times New Roman"/>
              <a:cs typeface="Times New Roman"/>
            </a:endParaRPr>
          </a:p>
          <a:p>
            <a:pPr marL="231775">
              <a:lnSpc>
                <a:spcPct val="100000"/>
              </a:lnSpc>
            </a:pPr>
            <a:r>
              <a:rPr sz="2800" spc="55" dirty="0">
                <a:solidFill>
                  <a:srgbClr val="FFFFFF"/>
                </a:solidFill>
              </a:rPr>
              <a:t>INSERTING</a:t>
            </a:r>
            <a:r>
              <a:rPr sz="2800" spc="-65" dirty="0">
                <a:solidFill>
                  <a:srgbClr val="FFFFFF"/>
                </a:solidFill>
              </a:rPr>
              <a:t> </a:t>
            </a:r>
            <a:r>
              <a:rPr sz="2800" spc="35" dirty="0">
                <a:solidFill>
                  <a:srgbClr val="FFFFFF"/>
                </a:solidFill>
              </a:rPr>
              <a:t>DATA</a:t>
            </a:r>
            <a:endParaRPr sz="2800"/>
          </a:p>
        </p:txBody>
      </p:sp>
      <p:grpSp>
        <p:nvGrpSpPr>
          <p:cNvPr id="3" name="object 3"/>
          <p:cNvGrpSpPr/>
          <p:nvPr/>
        </p:nvGrpSpPr>
        <p:grpSpPr>
          <a:xfrm>
            <a:off x="1464881" y="3395471"/>
            <a:ext cx="8312784" cy="2927985"/>
            <a:chOff x="1464881" y="3395471"/>
            <a:chExt cx="8312784" cy="2927985"/>
          </a:xfrm>
        </p:grpSpPr>
        <p:sp>
          <p:nvSpPr>
            <p:cNvPr id="4" name="object 4"/>
            <p:cNvSpPr/>
            <p:nvPr/>
          </p:nvSpPr>
          <p:spPr>
            <a:xfrm>
              <a:off x="2298191" y="3395471"/>
              <a:ext cx="6554724" cy="292760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475994" y="5264657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3"/>
                  </a:lnTo>
                  <a:lnTo>
                    <a:pt x="0" y="77723"/>
                  </a:lnTo>
                  <a:lnTo>
                    <a:pt x="0" y="233171"/>
                  </a:lnTo>
                  <a:lnTo>
                    <a:pt x="667512" y="233171"/>
                  </a:lnTo>
                  <a:lnTo>
                    <a:pt x="667512" y="310895"/>
                  </a:lnTo>
                  <a:lnTo>
                    <a:pt x="822960" y="155447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475994" y="5264657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3"/>
                  </a:moveTo>
                  <a:lnTo>
                    <a:pt x="667512" y="77723"/>
                  </a:lnTo>
                  <a:lnTo>
                    <a:pt x="667512" y="0"/>
                  </a:lnTo>
                  <a:lnTo>
                    <a:pt x="822960" y="155447"/>
                  </a:lnTo>
                  <a:lnTo>
                    <a:pt x="667512" y="310895"/>
                  </a:lnTo>
                  <a:lnTo>
                    <a:pt x="667512" y="233171"/>
                  </a:lnTo>
                  <a:lnTo>
                    <a:pt x="0" y="233171"/>
                  </a:lnTo>
                  <a:lnTo>
                    <a:pt x="0" y="77723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725917" y="4920233"/>
              <a:ext cx="2040889" cy="311150"/>
            </a:xfrm>
            <a:custGeom>
              <a:avLst/>
              <a:gdLst/>
              <a:ahLst/>
              <a:cxnLst/>
              <a:rect l="l" t="t" r="r" b="b"/>
              <a:pathLst>
                <a:path w="2040890" h="311150">
                  <a:moveTo>
                    <a:pt x="155448" y="0"/>
                  </a:moveTo>
                  <a:lnTo>
                    <a:pt x="0" y="155448"/>
                  </a:lnTo>
                  <a:lnTo>
                    <a:pt x="155448" y="310896"/>
                  </a:lnTo>
                  <a:lnTo>
                    <a:pt x="155448" y="233172"/>
                  </a:lnTo>
                  <a:lnTo>
                    <a:pt x="2040635" y="233172"/>
                  </a:lnTo>
                  <a:lnTo>
                    <a:pt x="2040635" y="77724"/>
                  </a:lnTo>
                  <a:lnTo>
                    <a:pt x="155448" y="77724"/>
                  </a:lnTo>
                  <a:lnTo>
                    <a:pt x="155448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725917" y="4920233"/>
              <a:ext cx="2040889" cy="311150"/>
            </a:xfrm>
            <a:custGeom>
              <a:avLst/>
              <a:gdLst/>
              <a:ahLst/>
              <a:cxnLst/>
              <a:rect l="l" t="t" r="r" b="b"/>
              <a:pathLst>
                <a:path w="2040890" h="311150">
                  <a:moveTo>
                    <a:pt x="2040635" y="77724"/>
                  </a:moveTo>
                  <a:lnTo>
                    <a:pt x="155448" y="77724"/>
                  </a:lnTo>
                  <a:lnTo>
                    <a:pt x="155448" y="0"/>
                  </a:lnTo>
                  <a:lnTo>
                    <a:pt x="0" y="155448"/>
                  </a:lnTo>
                  <a:lnTo>
                    <a:pt x="155448" y="310896"/>
                  </a:lnTo>
                  <a:lnTo>
                    <a:pt x="155448" y="233172"/>
                  </a:lnTo>
                  <a:lnTo>
                    <a:pt x="2040635" y="233172"/>
                  </a:lnTo>
                  <a:lnTo>
                    <a:pt x="2040635" y="77724"/>
                  </a:lnTo>
                  <a:close/>
                </a:path>
              </a:pathLst>
            </a:custGeom>
            <a:ln w="22224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531977" y="2062860"/>
            <a:ext cx="5263515" cy="836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7900"/>
              </a:lnSpc>
              <a:spcBef>
                <a:spcPts val="100"/>
              </a:spcBef>
            </a:pP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1-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Double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1800" spc="-135" dirty="0">
                <a:solidFill>
                  <a:srgbClr val="3C3C3C"/>
                </a:solidFill>
                <a:latin typeface="Trebuchet MS"/>
                <a:cs typeface="Trebuchet MS"/>
              </a:rPr>
              <a:t>table </a:t>
            </a:r>
            <a:r>
              <a:rPr sz="1800" spc="-70" dirty="0">
                <a:solidFill>
                  <a:srgbClr val="3C3C3C"/>
                </a:solidFill>
                <a:latin typeface="Trebuchet MS"/>
                <a:cs typeface="Trebuchet MS"/>
              </a:rPr>
              <a:t>you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want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to </a:t>
            </a:r>
            <a:r>
              <a:rPr sz="1800" spc="-75" dirty="0">
                <a:solidFill>
                  <a:srgbClr val="3C3C3C"/>
                </a:solidFill>
                <a:latin typeface="Trebuchet MS"/>
                <a:cs typeface="Trebuchet MS"/>
              </a:rPr>
              <a:t>insert </a:t>
            </a:r>
            <a:r>
              <a:rPr sz="1800" spc="-140" dirty="0">
                <a:solidFill>
                  <a:srgbClr val="3C3C3C"/>
                </a:solidFill>
                <a:latin typeface="Trebuchet MS"/>
                <a:cs typeface="Trebuchet MS"/>
              </a:rPr>
              <a:t>data </a:t>
            </a:r>
            <a:r>
              <a:rPr sz="1800" spc="-165" dirty="0">
                <a:solidFill>
                  <a:srgbClr val="3C3C3C"/>
                </a:solidFill>
                <a:latin typeface="Trebuchet MS"/>
                <a:cs typeface="Trebuchet MS"/>
              </a:rPr>
              <a:t>in.  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2- </a:t>
            </a:r>
            <a:r>
              <a:rPr sz="1800" spc="-130" dirty="0">
                <a:solidFill>
                  <a:srgbClr val="3C3C3C"/>
                </a:solidFill>
                <a:latin typeface="Trebuchet MS"/>
                <a:cs typeface="Trebuchet MS"/>
              </a:rPr>
              <a:t>Fill </a:t>
            </a:r>
            <a:r>
              <a:rPr sz="1800" spc="-105" dirty="0">
                <a:solidFill>
                  <a:srgbClr val="3C3C3C"/>
                </a:solidFill>
                <a:latin typeface="Trebuchet MS"/>
                <a:cs typeface="Trebuchet MS"/>
              </a:rPr>
              <a:t>in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1800" spc="-125" dirty="0">
                <a:solidFill>
                  <a:srgbClr val="3C3C3C"/>
                </a:solidFill>
                <a:latin typeface="Trebuchet MS"/>
                <a:cs typeface="Trebuchet MS"/>
              </a:rPr>
              <a:t>each </a:t>
            </a:r>
            <a:r>
              <a:rPr sz="1800" spc="-25" dirty="0">
                <a:solidFill>
                  <a:srgbClr val="3C3C3C"/>
                </a:solidFill>
                <a:latin typeface="Trebuchet MS"/>
                <a:cs typeface="Trebuchet MS"/>
              </a:rPr>
              <a:t>row</a:t>
            </a:r>
            <a:r>
              <a:rPr sz="1800" spc="114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125" dirty="0">
                <a:solidFill>
                  <a:srgbClr val="3C3C3C"/>
                </a:solidFill>
                <a:latin typeface="Trebuchet MS"/>
                <a:cs typeface="Trebuchet MS"/>
              </a:rPr>
              <a:t>fields </a:t>
            </a:r>
            <a:r>
              <a:rPr sz="1800" spc="-95" dirty="0">
                <a:solidFill>
                  <a:srgbClr val="3C3C3C"/>
                </a:solidFill>
                <a:latin typeface="Trebuchet MS"/>
                <a:cs typeface="Trebuchet MS"/>
              </a:rPr>
              <a:t>with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1800" spc="-140" dirty="0">
                <a:solidFill>
                  <a:srgbClr val="3C3C3C"/>
                </a:solidFill>
                <a:latin typeface="Trebuchet MS"/>
                <a:cs typeface="Trebuchet MS"/>
              </a:rPr>
              <a:t>data </a:t>
            </a:r>
            <a:r>
              <a:rPr sz="1800" spc="-95" dirty="0">
                <a:solidFill>
                  <a:srgbClr val="3C3C3C"/>
                </a:solidFill>
                <a:latin typeface="Trebuchet MS"/>
                <a:cs typeface="Trebuchet MS"/>
              </a:rPr>
              <a:t>of </a:t>
            </a:r>
            <a:r>
              <a:rPr sz="1800" spc="-60" dirty="0">
                <a:solidFill>
                  <a:srgbClr val="3C3C3C"/>
                </a:solidFill>
                <a:latin typeface="Trebuchet MS"/>
                <a:cs typeface="Trebuchet MS"/>
              </a:rPr>
              <a:t>one </a:t>
            </a:r>
            <a:r>
              <a:rPr sz="1800" spc="-85" dirty="0">
                <a:solidFill>
                  <a:srgbClr val="3C3C3C"/>
                </a:solidFill>
                <a:latin typeface="Trebuchet MS"/>
                <a:cs typeface="Trebuchet MS"/>
              </a:rPr>
              <a:t>record.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68907" y="4521834"/>
            <a:ext cx="40640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1</a:t>
            </a:r>
            <a:endParaRPr sz="60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845802" y="4521834"/>
            <a:ext cx="40640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2</a:t>
            </a:r>
            <a:endParaRPr sz="6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</p:spPr>
        <p:txBody>
          <a:bodyPr vert="horz" wrap="square" lIns="0" tIns="50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0"/>
              </a:spcBef>
            </a:pPr>
            <a:endParaRPr sz="4050">
              <a:latin typeface="Times New Roman"/>
              <a:cs typeface="Times New Roman"/>
            </a:endParaRPr>
          </a:p>
          <a:p>
            <a:pPr marL="231775">
              <a:lnSpc>
                <a:spcPct val="100000"/>
              </a:lnSpc>
              <a:spcBef>
                <a:spcPts val="5"/>
              </a:spcBef>
            </a:pPr>
            <a:r>
              <a:rPr sz="2800" spc="120" dirty="0">
                <a:solidFill>
                  <a:srgbClr val="FFFFFF"/>
                </a:solidFill>
              </a:rPr>
              <a:t>FORM</a:t>
            </a:r>
            <a:r>
              <a:rPr sz="2800" spc="-75" dirty="0">
                <a:solidFill>
                  <a:srgbClr val="FFFFFF"/>
                </a:solidFill>
              </a:rPr>
              <a:t> </a:t>
            </a:r>
            <a:r>
              <a:rPr sz="2800" spc="95" dirty="0">
                <a:solidFill>
                  <a:srgbClr val="FFFFFF"/>
                </a:solidFill>
              </a:rPr>
              <a:t>CREATING</a:t>
            </a:r>
            <a:endParaRPr sz="2800"/>
          </a:p>
        </p:txBody>
      </p:sp>
      <p:grpSp>
        <p:nvGrpSpPr>
          <p:cNvPr id="3" name="object 3"/>
          <p:cNvGrpSpPr/>
          <p:nvPr/>
        </p:nvGrpSpPr>
        <p:grpSpPr>
          <a:xfrm>
            <a:off x="3584447" y="2234501"/>
            <a:ext cx="5023485" cy="3185160"/>
            <a:chOff x="3584447" y="2234501"/>
            <a:chExt cx="5023485" cy="3185160"/>
          </a:xfrm>
        </p:grpSpPr>
        <p:sp>
          <p:nvSpPr>
            <p:cNvPr id="4" name="object 4"/>
            <p:cNvSpPr/>
            <p:nvPr/>
          </p:nvSpPr>
          <p:spPr>
            <a:xfrm>
              <a:off x="3584447" y="2621280"/>
              <a:ext cx="5023104" cy="279806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522213" y="4876038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5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522213" y="4876038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5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623809" y="2245614"/>
              <a:ext cx="327660" cy="631190"/>
            </a:xfrm>
            <a:custGeom>
              <a:avLst/>
              <a:gdLst/>
              <a:ahLst/>
              <a:cxnLst/>
              <a:rect l="l" t="t" r="r" b="b"/>
              <a:pathLst>
                <a:path w="327659" h="631189">
                  <a:moveTo>
                    <a:pt x="245745" y="0"/>
                  </a:moveTo>
                  <a:lnTo>
                    <a:pt x="81915" y="0"/>
                  </a:lnTo>
                  <a:lnTo>
                    <a:pt x="81915" y="467106"/>
                  </a:lnTo>
                  <a:lnTo>
                    <a:pt x="0" y="467106"/>
                  </a:lnTo>
                  <a:lnTo>
                    <a:pt x="163830" y="630936"/>
                  </a:lnTo>
                  <a:lnTo>
                    <a:pt x="327660" y="467106"/>
                  </a:lnTo>
                  <a:lnTo>
                    <a:pt x="245745" y="467106"/>
                  </a:lnTo>
                  <a:lnTo>
                    <a:pt x="245745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623809" y="2245614"/>
              <a:ext cx="327660" cy="631190"/>
            </a:xfrm>
            <a:custGeom>
              <a:avLst/>
              <a:gdLst/>
              <a:ahLst/>
              <a:cxnLst/>
              <a:rect l="l" t="t" r="r" b="b"/>
              <a:pathLst>
                <a:path w="327659" h="631189">
                  <a:moveTo>
                    <a:pt x="0" y="467106"/>
                  </a:moveTo>
                  <a:lnTo>
                    <a:pt x="81915" y="467106"/>
                  </a:lnTo>
                  <a:lnTo>
                    <a:pt x="81915" y="0"/>
                  </a:lnTo>
                  <a:lnTo>
                    <a:pt x="245745" y="0"/>
                  </a:lnTo>
                  <a:lnTo>
                    <a:pt x="245745" y="467106"/>
                  </a:lnTo>
                  <a:lnTo>
                    <a:pt x="327660" y="467106"/>
                  </a:lnTo>
                  <a:lnTo>
                    <a:pt x="163830" y="630936"/>
                  </a:lnTo>
                  <a:lnTo>
                    <a:pt x="0" y="467106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9353105" y="2458529"/>
            <a:ext cx="351790" cy="653415"/>
            <a:chOff x="9353105" y="2458529"/>
            <a:chExt cx="351790" cy="653415"/>
          </a:xfrm>
        </p:grpSpPr>
        <p:sp>
          <p:nvSpPr>
            <p:cNvPr id="10" name="object 10"/>
            <p:cNvSpPr/>
            <p:nvPr/>
          </p:nvSpPr>
          <p:spPr>
            <a:xfrm>
              <a:off x="9364218" y="2469642"/>
              <a:ext cx="329565" cy="631190"/>
            </a:xfrm>
            <a:custGeom>
              <a:avLst/>
              <a:gdLst/>
              <a:ahLst/>
              <a:cxnLst/>
              <a:rect l="l" t="t" r="r" b="b"/>
              <a:pathLst>
                <a:path w="329565" h="631189">
                  <a:moveTo>
                    <a:pt x="246887" y="0"/>
                  </a:moveTo>
                  <a:lnTo>
                    <a:pt x="82296" y="0"/>
                  </a:lnTo>
                  <a:lnTo>
                    <a:pt x="82296" y="466344"/>
                  </a:lnTo>
                  <a:lnTo>
                    <a:pt x="0" y="466344"/>
                  </a:lnTo>
                  <a:lnTo>
                    <a:pt x="164591" y="630936"/>
                  </a:lnTo>
                  <a:lnTo>
                    <a:pt x="329183" y="466344"/>
                  </a:lnTo>
                  <a:lnTo>
                    <a:pt x="246887" y="466344"/>
                  </a:lnTo>
                  <a:lnTo>
                    <a:pt x="246887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9364218" y="2469642"/>
              <a:ext cx="329565" cy="631190"/>
            </a:xfrm>
            <a:custGeom>
              <a:avLst/>
              <a:gdLst/>
              <a:ahLst/>
              <a:cxnLst/>
              <a:rect l="l" t="t" r="r" b="b"/>
              <a:pathLst>
                <a:path w="329565" h="631189">
                  <a:moveTo>
                    <a:pt x="0" y="466344"/>
                  </a:moveTo>
                  <a:lnTo>
                    <a:pt x="82296" y="466344"/>
                  </a:lnTo>
                  <a:lnTo>
                    <a:pt x="82296" y="0"/>
                  </a:lnTo>
                  <a:lnTo>
                    <a:pt x="246887" y="0"/>
                  </a:lnTo>
                  <a:lnTo>
                    <a:pt x="246887" y="466344"/>
                  </a:lnTo>
                  <a:lnTo>
                    <a:pt x="329183" y="466344"/>
                  </a:lnTo>
                  <a:lnTo>
                    <a:pt x="164591" y="630936"/>
                  </a:lnTo>
                  <a:lnTo>
                    <a:pt x="0" y="46634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5727827" y="4196534"/>
            <a:ext cx="381635" cy="884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775"/>
              </a:lnSpc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1</a:t>
            </a:r>
            <a:endParaRPr sz="6000">
              <a:latin typeface="Trebuchet MS"/>
              <a:cs typeface="Trebuchet M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926958" y="1872052"/>
            <a:ext cx="381635" cy="884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775"/>
              </a:lnSpc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2</a:t>
            </a:r>
            <a:endParaRPr sz="6000">
              <a:latin typeface="Trebuchet MS"/>
              <a:cs typeface="Trebuchet M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667620" y="2180916"/>
            <a:ext cx="381635" cy="884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775"/>
              </a:lnSpc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3</a:t>
            </a:r>
            <a:endParaRPr sz="6000">
              <a:latin typeface="Trebuchet MS"/>
              <a:cs typeface="Trebuchet MS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21800" y="2022548"/>
            <a:ext cx="1014094" cy="1228725"/>
          </a:xfrm>
          <a:custGeom>
            <a:avLst/>
            <a:gdLst/>
            <a:ahLst/>
            <a:cxnLst/>
            <a:rect l="l" t="t" r="r" b="b"/>
            <a:pathLst>
              <a:path w="1014095" h="1228725">
                <a:moveTo>
                  <a:pt x="1013852" y="0"/>
                </a:moveTo>
                <a:lnTo>
                  <a:pt x="0" y="0"/>
                </a:lnTo>
                <a:lnTo>
                  <a:pt x="0" y="1228651"/>
                </a:lnTo>
                <a:lnTo>
                  <a:pt x="1013852" y="1228651"/>
                </a:lnTo>
                <a:lnTo>
                  <a:pt x="10138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397500" y="2071153"/>
            <a:ext cx="3273425" cy="3250565"/>
          </a:xfrm>
          <a:custGeom>
            <a:avLst/>
            <a:gdLst/>
            <a:ahLst/>
            <a:cxnLst/>
            <a:rect l="l" t="t" r="r" b="b"/>
            <a:pathLst>
              <a:path w="3273425" h="3250565">
                <a:moveTo>
                  <a:pt x="1083652" y="2769006"/>
                </a:moveTo>
                <a:lnTo>
                  <a:pt x="704532" y="2769006"/>
                </a:lnTo>
                <a:lnTo>
                  <a:pt x="704532" y="2268067"/>
                </a:lnTo>
                <a:lnTo>
                  <a:pt x="0" y="2268067"/>
                </a:lnTo>
                <a:lnTo>
                  <a:pt x="0" y="3135846"/>
                </a:lnTo>
                <a:lnTo>
                  <a:pt x="508000" y="3135846"/>
                </a:lnTo>
                <a:lnTo>
                  <a:pt x="508000" y="3250146"/>
                </a:lnTo>
                <a:lnTo>
                  <a:pt x="1083652" y="3250146"/>
                </a:lnTo>
                <a:lnTo>
                  <a:pt x="1083652" y="2769006"/>
                </a:lnTo>
                <a:close/>
              </a:path>
              <a:path w="3273425" h="3250565">
                <a:moveTo>
                  <a:pt x="3273348" y="0"/>
                </a:moveTo>
                <a:lnTo>
                  <a:pt x="2044700" y="0"/>
                </a:lnTo>
                <a:lnTo>
                  <a:pt x="2044700" y="799045"/>
                </a:lnTo>
                <a:lnTo>
                  <a:pt x="3273348" y="799045"/>
                </a:lnTo>
                <a:lnTo>
                  <a:pt x="327334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71500" y="1917801"/>
            <a:ext cx="5254625" cy="1092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8900" marR="5080" indent="-76200">
              <a:lnSpc>
                <a:spcPct val="112500"/>
              </a:lnSpc>
              <a:spcBef>
                <a:spcPts val="100"/>
              </a:spcBef>
            </a:pPr>
            <a:r>
              <a:rPr sz="2000" spc="-70" dirty="0">
                <a:solidFill>
                  <a:srgbClr val="3D3D3D"/>
                </a:solidFill>
                <a:latin typeface="Trebuchet MS"/>
                <a:cs typeface="Trebuchet MS"/>
              </a:rPr>
              <a:t>1- </a:t>
            </a:r>
            <a:r>
              <a:rPr sz="2000" dirty="0">
                <a:solidFill>
                  <a:srgbClr val="3D3D3D"/>
                </a:solidFill>
                <a:latin typeface="Trebuchet MS"/>
                <a:cs typeface="Trebuchet MS"/>
              </a:rPr>
              <a:t>Choose </a:t>
            </a:r>
            <a:r>
              <a:rPr sz="2000" spc="-120" dirty="0">
                <a:solidFill>
                  <a:srgbClr val="3D3D3D"/>
                </a:solidFill>
                <a:latin typeface="Trebuchet MS"/>
                <a:cs typeface="Trebuchet MS"/>
              </a:rPr>
              <a:t>the </a:t>
            </a:r>
            <a:r>
              <a:rPr sz="2000" spc="-145" dirty="0">
                <a:solidFill>
                  <a:srgbClr val="3D3D3D"/>
                </a:solidFill>
                <a:latin typeface="Trebuchet MS"/>
                <a:cs typeface="Trebuchet MS"/>
              </a:rPr>
              <a:t>table </a:t>
            </a:r>
            <a:r>
              <a:rPr sz="2000" spc="-60" dirty="0">
                <a:solidFill>
                  <a:srgbClr val="3D3D3D"/>
                </a:solidFill>
                <a:latin typeface="Trebuchet MS"/>
                <a:cs typeface="Trebuchet MS"/>
              </a:rPr>
              <a:t>you </a:t>
            </a:r>
            <a:r>
              <a:rPr sz="2000" spc="-120" dirty="0">
                <a:solidFill>
                  <a:srgbClr val="3D3D3D"/>
                </a:solidFill>
                <a:latin typeface="Trebuchet MS"/>
                <a:cs typeface="Trebuchet MS"/>
              </a:rPr>
              <a:t>want </a:t>
            </a:r>
            <a:r>
              <a:rPr sz="2000" spc="-50" dirty="0">
                <a:solidFill>
                  <a:srgbClr val="3D3D3D"/>
                </a:solidFill>
                <a:latin typeface="Trebuchet MS"/>
                <a:cs typeface="Trebuchet MS"/>
              </a:rPr>
              <a:t>to </a:t>
            </a:r>
            <a:r>
              <a:rPr sz="2000" spc="-114" dirty="0">
                <a:solidFill>
                  <a:srgbClr val="3D3D3D"/>
                </a:solidFill>
                <a:latin typeface="Trebuchet MS"/>
                <a:cs typeface="Trebuchet MS"/>
              </a:rPr>
              <a:t>create </a:t>
            </a:r>
            <a:r>
              <a:rPr sz="2000" spc="-200" dirty="0">
                <a:solidFill>
                  <a:srgbClr val="3D3D3D"/>
                </a:solidFill>
                <a:latin typeface="Trebuchet MS"/>
                <a:cs typeface="Trebuchet MS"/>
              </a:rPr>
              <a:t>a </a:t>
            </a:r>
            <a:r>
              <a:rPr sz="2000" spc="-80" dirty="0">
                <a:solidFill>
                  <a:srgbClr val="3D3D3D"/>
                </a:solidFill>
                <a:latin typeface="Trebuchet MS"/>
                <a:cs typeface="Trebuchet MS"/>
              </a:rPr>
              <a:t>form </a:t>
            </a:r>
            <a:r>
              <a:rPr sz="2000" spc="-65" dirty="0">
                <a:solidFill>
                  <a:srgbClr val="3D3D3D"/>
                </a:solidFill>
                <a:latin typeface="Trebuchet MS"/>
                <a:cs typeface="Trebuchet MS"/>
              </a:rPr>
              <a:t>for  </a:t>
            </a:r>
            <a:r>
              <a:rPr sz="2000" spc="-70" dirty="0">
                <a:solidFill>
                  <a:srgbClr val="3D3D3D"/>
                </a:solidFill>
                <a:latin typeface="Trebuchet MS"/>
                <a:cs typeface="Trebuchet MS"/>
              </a:rPr>
              <a:t>2- </a:t>
            </a:r>
            <a:r>
              <a:rPr sz="2000" spc="-45" dirty="0">
                <a:solidFill>
                  <a:srgbClr val="3D3D3D"/>
                </a:solidFill>
                <a:latin typeface="Trebuchet MS"/>
                <a:cs typeface="Trebuchet MS"/>
              </a:rPr>
              <a:t>Click </a:t>
            </a:r>
            <a:r>
              <a:rPr sz="2000" spc="-30" dirty="0">
                <a:solidFill>
                  <a:srgbClr val="3D3D3D"/>
                </a:solidFill>
                <a:latin typeface="Trebuchet MS"/>
                <a:cs typeface="Trebuchet MS"/>
              </a:rPr>
              <a:t>on </a:t>
            </a:r>
            <a:r>
              <a:rPr sz="2000" spc="-120" dirty="0">
                <a:solidFill>
                  <a:srgbClr val="3D3D3D"/>
                </a:solidFill>
                <a:latin typeface="Trebuchet MS"/>
                <a:cs typeface="Trebuchet MS"/>
              </a:rPr>
              <a:t>the </a:t>
            </a:r>
            <a:r>
              <a:rPr sz="2000" spc="55" dirty="0">
                <a:solidFill>
                  <a:srgbClr val="3D3D3D"/>
                </a:solidFill>
                <a:latin typeface="Trebuchet MS"/>
                <a:cs typeface="Trebuchet MS"/>
              </a:rPr>
              <a:t>CREATE</a:t>
            </a:r>
            <a:r>
              <a:rPr sz="2000" spc="10" dirty="0">
                <a:solidFill>
                  <a:srgbClr val="3D3D3D"/>
                </a:solidFill>
                <a:latin typeface="Trebuchet MS"/>
                <a:cs typeface="Trebuchet MS"/>
              </a:rPr>
              <a:t> </a:t>
            </a:r>
            <a:r>
              <a:rPr sz="2000" spc="-145" dirty="0">
                <a:solidFill>
                  <a:srgbClr val="3D3D3D"/>
                </a:solidFill>
                <a:latin typeface="Trebuchet MS"/>
                <a:cs typeface="Trebuchet MS"/>
              </a:rPr>
              <a:t>tab</a:t>
            </a:r>
            <a:endParaRPr sz="2000">
              <a:latin typeface="Trebuchet MS"/>
              <a:cs typeface="Trebuchet MS"/>
            </a:endParaRPr>
          </a:p>
          <a:p>
            <a:pPr marL="368300">
              <a:lnSpc>
                <a:spcPct val="100000"/>
              </a:lnSpc>
              <a:spcBef>
                <a:spcPts val="600"/>
              </a:spcBef>
            </a:pPr>
            <a:r>
              <a:rPr sz="2000" spc="-70" dirty="0">
                <a:solidFill>
                  <a:srgbClr val="3D3D3D"/>
                </a:solidFill>
                <a:latin typeface="Trebuchet MS"/>
                <a:cs typeface="Trebuchet MS"/>
              </a:rPr>
              <a:t>3- </a:t>
            </a:r>
            <a:r>
              <a:rPr sz="2000" dirty="0">
                <a:solidFill>
                  <a:srgbClr val="3D3D3D"/>
                </a:solidFill>
                <a:latin typeface="Trebuchet MS"/>
                <a:cs typeface="Trebuchet MS"/>
              </a:rPr>
              <a:t>Choose</a:t>
            </a:r>
            <a:r>
              <a:rPr sz="2000" spc="-35" dirty="0">
                <a:solidFill>
                  <a:srgbClr val="3D3D3D"/>
                </a:solidFill>
                <a:latin typeface="Trebuchet MS"/>
                <a:cs typeface="Trebuchet MS"/>
              </a:rPr>
              <a:t> </a:t>
            </a:r>
            <a:r>
              <a:rPr sz="2000" spc="-50" dirty="0">
                <a:solidFill>
                  <a:srgbClr val="3D3D3D"/>
                </a:solidFill>
                <a:latin typeface="Trebuchet MS"/>
                <a:cs typeface="Trebuchet MS"/>
              </a:rPr>
              <a:t>Form</a:t>
            </a:r>
            <a:endParaRPr sz="2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4200">
              <a:latin typeface="Times New Roman"/>
              <a:cs typeface="Times New Roman"/>
            </a:endParaRPr>
          </a:p>
          <a:p>
            <a:pPr marL="231775">
              <a:lnSpc>
                <a:spcPct val="100000"/>
              </a:lnSpc>
            </a:pPr>
            <a:r>
              <a:rPr sz="2800" spc="120" dirty="0">
                <a:solidFill>
                  <a:srgbClr val="FFFFFF"/>
                </a:solidFill>
                <a:latin typeface="Trebuchet MS"/>
                <a:cs typeface="Trebuchet MS"/>
              </a:rPr>
              <a:t>FORM</a:t>
            </a:r>
            <a:r>
              <a:rPr sz="2800" spc="-7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14" dirty="0">
                <a:solidFill>
                  <a:srgbClr val="FFFFFF"/>
                </a:solidFill>
                <a:latin typeface="Trebuchet MS"/>
                <a:cs typeface="Trebuchet MS"/>
              </a:rPr>
              <a:t>USING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59993" y="1664589"/>
            <a:ext cx="8720455" cy="1647825"/>
          </a:xfrm>
          <a:prstGeom prst="rect">
            <a:avLst/>
          </a:prstGeom>
        </p:spPr>
        <p:txBody>
          <a:bodyPr vert="horz" wrap="square" lIns="0" tIns="143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1800" dirty="0">
                <a:solidFill>
                  <a:srgbClr val="3C3C3C"/>
                </a:solidFill>
                <a:latin typeface="Trebuchet MS"/>
                <a:cs typeface="Trebuchet MS"/>
              </a:rPr>
              <a:t>Choose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50" dirty="0">
                <a:solidFill>
                  <a:srgbClr val="3C3C3C"/>
                </a:solidFill>
                <a:latin typeface="Trebuchet MS"/>
                <a:cs typeface="Trebuchet MS"/>
              </a:rPr>
              <a:t>Form</a:t>
            </a:r>
            <a:r>
              <a:rPr sz="1800" spc="-31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70" dirty="0">
                <a:solidFill>
                  <a:srgbClr val="3C3C3C"/>
                </a:solidFill>
                <a:latin typeface="Trebuchet MS"/>
                <a:cs typeface="Trebuchet MS"/>
              </a:rPr>
              <a:t>View</a:t>
            </a:r>
            <a:r>
              <a:rPr sz="1800" spc="-5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85" dirty="0">
                <a:solidFill>
                  <a:srgbClr val="3C3C3C"/>
                </a:solidFill>
                <a:latin typeface="Trebuchet MS"/>
                <a:cs typeface="Trebuchet MS"/>
              </a:rPr>
              <a:t>from</a:t>
            </a:r>
            <a:r>
              <a:rPr sz="1800" spc="-31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70" dirty="0">
                <a:solidFill>
                  <a:srgbClr val="3C3C3C"/>
                </a:solidFill>
                <a:latin typeface="Trebuchet MS"/>
                <a:cs typeface="Trebuchet MS"/>
              </a:rPr>
              <a:t>View</a:t>
            </a:r>
            <a:r>
              <a:rPr sz="1800" spc="-5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75" dirty="0">
                <a:solidFill>
                  <a:srgbClr val="3C3C3C"/>
                </a:solidFill>
                <a:latin typeface="Trebuchet MS"/>
                <a:cs typeface="Trebuchet MS"/>
              </a:rPr>
              <a:t>icon</a:t>
            </a:r>
            <a:r>
              <a:rPr sz="1800" spc="-5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135" dirty="0">
                <a:solidFill>
                  <a:srgbClr val="3C3C3C"/>
                </a:solidFill>
                <a:latin typeface="Trebuchet MS"/>
                <a:cs typeface="Trebuchet MS"/>
              </a:rPr>
              <a:t>above:</a:t>
            </a:r>
            <a:endParaRPr sz="1800">
              <a:latin typeface="Trebuchet MS"/>
              <a:cs typeface="Trebuchet MS"/>
            </a:endParaRPr>
          </a:p>
          <a:p>
            <a:pPr marL="242570" indent="-230504">
              <a:lnSpc>
                <a:spcPct val="100000"/>
              </a:lnSpc>
              <a:spcBef>
                <a:spcPts val="1030"/>
              </a:spcBef>
              <a:buAutoNum type="arabicPlain"/>
              <a:tabLst>
                <a:tab pos="243204" algn="l"/>
              </a:tabLst>
            </a:pPr>
            <a:r>
              <a:rPr sz="1800" spc="-70" dirty="0">
                <a:solidFill>
                  <a:srgbClr val="3C3C3C"/>
                </a:solidFill>
                <a:latin typeface="Trebuchet MS"/>
                <a:cs typeface="Trebuchet MS"/>
              </a:rPr>
              <a:t>Adding </a:t>
            </a:r>
            <a:r>
              <a:rPr sz="1800" spc="-180" dirty="0">
                <a:solidFill>
                  <a:srgbClr val="3C3C3C"/>
                </a:solidFill>
                <a:latin typeface="Trebuchet MS"/>
                <a:cs typeface="Trebuchet MS"/>
              </a:rPr>
              <a:t>a </a:t>
            </a:r>
            <a:r>
              <a:rPr sz="1800" spc="20" dirty="0">
                <a:solidFill>
                  <a:srgbClr val="3C3C3C"/>
                </a:solidFill>
                <a:latin typeface="Trebuchet MS"/>
                <a:cs typeface="Trebuchet MS"/>
              </a:rPr>
              <a:t>New </a:t>
            </a:r>
            <a:r>
              <a:rPr sz="1800" spc="-75" dirty="0">
                <a:solidFill>
                  <a:srgbClr val="3C3C3C"/>
                </a:solidFill>
                <a:latin typeface="Trebuchet MS"/>
                <a:cs typeface="Trebuchet MS"/>
              </a:rPr>
              <a:t>Record: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1800" spc="-95" dirty="0">
                <a:solidFill>
                  <a:srgbClr val="3C3C3C"/>
                </a:solidFill>
                <a:latin typeface="Trebuchet MS"/>
                <a:cs typeface="Trebuchet MS"/>
              </a:rPr>
              <a:t>yellow </a:t>
            </a:r>
            <a:r>
              <a:rPr sz="1800" spc="-80" dirty="0">
                <a:solidFill>
                  <a:srgbClr val="3C3C3C"/>
                </a:solidFill>
                <a:latin typeface="Trebuchet MS"/>
                <a:cs typeface="Trebuchet MS"/>
              </a:rPr>
              <a:t>star</a:t>
            </a:r>
            <a:r>
              <a:rPr sz="1800" spc="-5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80" dirty="0">
                <a:solidFill>
                  <a:srgbClr val="3C3C3C"/>
                </a:solidFill>
                <a:latin typeface="Trebuchet MS"/>
                <a:cs typeface="Trebuchet MS"/>
              </a:rPr>
              <a:t>below</a:t>
            </a:r>
            <a:endParaRPr sz="1800">
              <a:latin typeface="Trebuchet MS"/>
              <a:cs typeface="Trebuchet MS"/>
            </a:endParaRPr>
          </a:p>
          <a:p>
            <a:pPr marL="12700" marR="5080">
              <a:lnSpc>
                <a:spcPts val="3190"/>
              </a:lnSpc>
              <a:spcBef>
                <a:spcPts val="280"/>
              </a:spcBef>
              <a:buAutoNum type="arabicPlain"/>
              <a:tabLst>
                <a:tab pos="266065" algn="l"/>
              </a:tabLst>
            </a:pP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Delete </a:t>
            </a:r>
            <a:r>
              <a:rPr sz="1800" spc="-180" dirty="0">
                <a:solidFill>
                  <a:srgbClr val="3C3C3C"/>
                </a:solidFill>
                <a:latin typeface="Trebuchet MS"/>
                <a:cs typeface="Trebuchet MS"/>
              </a:rPr>
              <a:t>a </a:t>
            </a:r>
            <a:r>
              <a:rPr sz="1800" spc="-75" dirty="0">
                <a:solidFill>
                  <a:srgbClr val="3C3C3C"/>
                </a:solidFill>
                <a:latin typeface="Trebuchet MS"/>
                <a:cs typeface="Trebuchet MS"/>
              </a:rPr>
              <a:t>Record: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1800" spc="110" dirty="0">
                <a:solidFill>
                  <a:srgbClr val="3C3C3C"/>
                </a:solidFill>
                <a:latin typeface="Trebuchet MS"/>
                <a:cs typeface="Trebuchet MS"/>
              </a:rPr>
              <a:t>HOME </a:t>
            </a:r>
            <a:r>
              <a:rPr sz="1800" spc="-170" dirty="0">
                <a:solidFill>
                  <a:srgbClr val="3C3C3C"/>
                </a:solidFill>
                <a:latin typeface="Trebuchet MS"/>
                <a:cs typeface="Trebuchet MS"/>
              </a:rPr>
              <a:t>tab, </a:t>
            </a:r>
            <a:r>
              <a:rPr sz="1800" spc="-10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1800" spc="-55" dirty="0">
                <a:solidFill>
                  <a:srgbClr val="3C3C3C"/>
                </a:solidFill>
                <a:latin typeface="Trebuchet MS"/>
                <a:cs typeface="Trebuchet MS"/>
              </a:rPr>
              <a:t>arrow </a:t>
            </a:r>
            <a:r>
              <a:rPr sz="1800" spc="-100" dirty="0">
                <a:solidFill>
                  <a:srgbClr val="3C3C3C"/>
                </a:solidFill>
                <a:latin typeface="Trebuchet MS"/>
                <a:cs typeface="Trebuchet MS"/>
              </a:rPr>
              <a:t>beside </a:t>
            </a:r>
            <a:r>
              <a:rPr sz="1800" spc="-120" dirty="0">
                <a:solidFill>
                  <a:srgbClr val="3C3C3C"/>
                </a:solidFill>
                <a:latin typeface="Trebuchet MS"/>
                <a:cs typeface="Trebuchet MS"/>
              </a:rPr>
              <a:t>and </a:t>
            </a:r>
            <a:r>
              <a:rPr sz="1800" spc="-50" dirty="0">
                <a:solidFill>
                  <a:srgbClr val="3C3C3C"/>
                </a:solidFill>
                <a:latin typeface="Trebuchet MS"/>
                <a:cs typeface="Trebuchet MS"/>
              </a:rPr>
              <a:t>choose 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Delete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Record  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3- </a:t>
            </a:r>
            <a:r>
              <a:rPr sz="1800" spc="-85" dirty="0">
                <a:solidFill>
                  <a:srgbClr val="3C3C3C"/>
                </a:solidFill>
                <a:latin typeface="Trebuchet MS"/>
                <a:cs typeface="Trebuchet MS"/>
              </a:rPr>
              <a:t>Update </a:t>
            </a:r>
            <a:r>
              <a:rPr sz="1800" spc="-170" dirty="0">
                <a:solidFill>
                  <a:srgbClr val="3C3C3C"/>
                </a:solidFill>
                <a:latin typeface="Trebuchet MS"/>
                <a:cs typeface="Trebuchet MS"/>
              </a:rPr>
              <a:t>data: Just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type the </a:t>
            </a:r>
            <a:r>
              <a:rPr sz="1800" spc="-95" dirty="0">
                <a:solidFill>
                  <a:srgbClr val="3C3C3C"/>
                </a:solidFill>
                <a:latin typeface="Trebuchet MS"/>
                <a:cs typeface="Trebuchet MS"/>
              </a:rPr>
              <a:t>new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values </a:t>
            </a:r>
            <a:r>
              <a:rPr sz="1800" spc="-125" dirty="0">
                <a:solidFill>
                  <a:srgbClr val="3C3C3C"/>
                </a:solidFill>
                <a:latin typeface="Trebuchet MS"/>
                <a:cs typeface="Trebuchet MS"/>
              </a:rPr>
              <a:t>after 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choosing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1800" spc="-55" dirty="0">
                <a:solidFill>
                  <a:srgbClr val="3C3C3C"/>
                </a:solidFill>
                <a:latin typeface="Trebuchet MS"/>
                <a:cs typeface="Trebuchet MS"/>
              </a:rPr>
              <a:t>record</a:t>
            </a:r>
            <a:r>
              <a:rPr sz="1800" spc="43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270" dirty="0">
                <a:solidFill>
                  <a:srgbClr val="3C3C3C"/>
                </a:solidFill>
                <a:latin typeface="Trebuchet MS"/>
                <a:cs typeface="Trebuchet MS"/>
              </a:rPr>
              <a:t>.</a:t>
            </a:r>
            <a:endParaRPr sz="1800">
              <a:latin typeface="Trebuchet MS"/>
              <a:cs typeface="Trebuchet M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80644" y="3419854"/>
            <a:ext cx="3331845" cy="3324225"/>
            <a:chOff x="580644" y="3419854"/>
            <a:chExt cx="3331845" cy="3324225"/>
          </a:xfrm>
        </p:grpSpPr>
        <p:sp>
          <p:nvSpPr>
            <p:cNvPr id="5" name="object 5"/>
            <p:cNvSpPr/>
            <p:nvPr/>
          </p:nvSpPr>
          <p:spPr>
            <a:xfrm>
              <a:off x="580644" y="3419854"/>
              <a:ext cx="3331463" cy="332384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917954" y="5523738"/>
              <a:ext cx="561340" cy="946785"/>
            </a:xfrm>
            <a:custGeom>
              <a:avLst/>
              <a:gdLst/>
              <a:ahLst/>
              <a:cxnLst/>
              <a:rect l="l" t="t" r="r" b="b"/>
              <a:pathLst>
                <a:path w="561339" h="946785">
                  <a:moveTo>
                    <a:pt x="420623" y="0"/>
                  </a:moveTo>
                  <a:lnTo>
                    <a:pt x="140207" y="0"/>
                  </a:lnTo>
                  <a:lnTo>
                    <a:pt x="140207" y="665988"/>
                  </a:lnTo>
                  <a:lnTo>
                    <a:pt x="0" y="665988"/>
                  </a:lnTo>
                  <a:lnTo>
                    <a:pt x="280415" y="946404"/>
                  </a:lnTo>
                  <a:lnTo>
                    <a:pt x="560832" y="665988"/>
                  </a:lnTo>
                  <a:lnTo>
                    <a:pt x="420623" y="665988"/>
                  </a:lnTo>
                  <a:lnTo>
                    <a:pt x="420623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917954" y="5523738"/>
              <a:ext cx="561340" cy="946785"/>
            </a:xfrm>
            <a:custGeom>
              <a:avLst/>
              <a:gdLst/>
              <a:ahLst/>
              <a:cxnLst/>
              <a:rect l="l" t="t" r="r" b="b"/>
              <a:pathLst>
                <a:path w="561339" h="946785">
                  <a:moveTo>
                    <a:pt x="0" y="665988"/>
                  </a:moveTo>
                  <a:lnTo>
                    <a:pt x="140207" y="665988"/>
                  </a:lnTo>
                  <a:lnTo>
                    <a:pt x="140207" y="0"/>
                  </a:lnTo>
                  <a:lnTo>
                    <a:pt x="420623" y="0"/>
                  </a:lnTo>
                  <a:lnTo>
                    <a:pt x="420623" y="665988"/>
                  </a:lnTo>
                  <a:lnTo>
                    <a:pt x="560832" y="665988"/>
                  </a:lnTo>
                  <a:lnTo>
                    <a:pt x="280415" y="946404"/>
                  </a:lnTo>
                  <a:lnTo>
                    <a:pt x="0" y="665988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4246181" y="3642359"/>
            <a:ext cx="5346065" cy="2880360"/>
            <a:chOff x="4246181" y="3642359"/>
            <a:chExt cx="5346065" cy="2880360"/>
          </a:xfrm>
        </p:grpSpPr>
        <p:sp>
          <p:nvSpPr>
            <p:cNvPr id="9" name="object 9"/>
            <p:cNvSpPr/>
            <p:nvPr/>
          </p:nvSpPr>
          <p:spPr>
            <a:xfrm>
              <a:off x="4256532" y="3642359"/>
              <a:ext cx="5335523" cy="288036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257294" y="4078985"/>
              <a:ext cx="561340" cy="1004569"/>
            </a:xfrm>
            <a:custGeom>
              <a:avLst/>
              <a:gdLst/>
              <a:ahLst/>
              <a:cxnLst/>
              <a:rect l="l" t="t" r="r" b="b"/>
              <a:pathLst>
                <a:path w="561339" h="1004570">
                  <a:moveTo>
                    <a:pt x="280415" y="0"/>
                  </a:moveTo>
                  <a:lnTo>
                    <a:pt x="0" y="280415"/>
                  </a:lnTo>
                  <a:lnTo>
                    <a:pt x="140207" y="280415"/>
                  </a:lnTo>
                  <a:lnTo>
                    <a:pt x="140207" y="1004315"/>
                  </a:lnTo>
                  <a:lnTo>
                    <a:pt x="420623" y="1004315"/>
                  </a:lnTo>
                  <a:lnTo>
                    <a:pt x="420623" y="280415"/>
                  </a:lnTo>
                  <a:lnTo>
                    <a:pt x="560831" y="280415"/>
                  </a:lnTo>
                  <a:lnTo>
                    <a:pt x="280415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257294" y="4078985"/>
              <a:ext cx="561340" cy="1004569"/>
            </a:xfrm>
            <a:custGeom>
              <a:avLst/>
              <a:gdLst/>
              <a:ahLst/>
              <a:cxnLst/>
              <a:rect l="l" t="t" r="r" b="b"/>
              <a:pathLst>
                <a:path w="561339" h="1004570">
                  <a:moveTo>
                    <a:pt x="0" y="280415"/>
                  </a:moveTo>
                  <a:lnTo>
                    <a:pt x="140207" y="280415"/>
                  </a:lnTo>
                  <a:lnTo>
                    <a:pt x="140207" y="1004315"/>
                  </a:lnTo>
                  <a:lnTo>
                    <a:pt x="420623" y="1004315"/>
                  </a:lnTo>
                  <a:lnTo>
                    <a:pt x="420623" y="280415"/>
                  </a:lnTo>
                  <a:lnTo>
                    <a:pt x="560831" y="280415"/>
                  </a:lnTo>
                  <a:lnTo>
                    <a:pt x="280415" y="0"/>
                  </a:lnTo>
                  <a:lnTo>
                    <a:pt x="0" y="280415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123938" y="4790693"/>
              <a:ext cx="1013460" cy="547370"/>
            </a:xfrm>
            <a:custGeom>
              <a:avLst/>
              <a:gdLst/>
              <a:ahLst/>
              <a:cxnLst/>
              <a:rect l="l" t="t" r="r" b="b"/>
              <a:pathLst>
                <a:path w="1013459" h="547370">
                  <a:moveTo>
                    <a:pt x="739901" y="0"/>
                  </a:moveTo>
                  <a:lnTo>
                    <a:pt x="739901" y="136778"/>
                  </a:lnTo>
                  <a:lnTo>
                    <a:pt x="0" y="136778"/>
                  </a:lnTo>
                  <a:lnTo>
                    <a:pt x="0" y="410336"/>
                  </a:lnTo>
                  <a:lnTo>
                    <a:pt x="739901" y="410336"/>
                  </a:lnTo>
                  <a:lnTo>
                    <a:pt x="739901" y="547115"/>
                  </a:lnTo>
                  <a:lnTo>
                    <a:pt x="1013459" y="273557"/>
                  </a:lnTo>
                  <a:lnTo>
                    <a:pt x="739901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123938" y="4790693"/>
              <a:ext cx="1013460" cy="547370"/>
            </a:xfrm>
            <a:custGeom>
              <a:avLst/>
              <a:gdLst/>
              <a:ahLst/>
              <a:cxnLst/>
              <a:rect l="l" t="t" r="r" b="b"/>
              <a:pathLst>
                <a:path w="1013459" h="547370">
                  <a:moveTo>
                    <a:pt x="0" y="136778"/>
                  </a:moveTo>
                  <a:lnTo>
                    <a:pt x="739901" y="136778"/>
                  </a:lnTo>
                  <a:lnTo>
                    <a:pt x="739901" y="0"/>
                  </a:lnTo>
                  <a:lnTo>
                    <a:pt x="1013459" y="273557"/>
                  </a:lnTo>
                  <a:lnTo>
                    <a:pt x="739901" y="547115"/>
                  </a:lnTo>
                  <a:lnTo>
                    <a:pt x="739901" y="410336"/>
                  </a:lnTo>
                  <a:lnTo>
                    <a:pt x="0" y="410336"/>
                  </a:lnTo>
                  <a:lnTo>
                    <a:pt x="0" y="136778"/>
                  </a:lnTo>
                  <a:close/>
                </a:path>
              </a:pathLst>
            </a:custGeom>
            <a:ln w="22224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2432685" y="3739514"/>
            <a:ext cx="5220335" cy="2543175"/>
          </a:xfrm>
          <a:prstGeom prst="rect">
            <a:avLst/>
          </a:prstGeom>
        </p:spPr>
        <p:txBody>
          <a:bodyPr vert="horz" wrap="square" lIns="0" tIns="356870" rIns="0" bIns="0" rtlCol="0">
            <a:spAutoFit/>
          </a:bodyPr>
          <a:lstStyle/>
          <a:p>
            <a:pPr marL="4826000">
              <a:lnSpc>
                <a:spcPct val="100000"/>
              </a:lnSpc>
              <a:spcBef>
                <a:spcPts val="281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2</a:t>
            </a:r>
            <a:endParaRPr sz="60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71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1</a:t>
            </a:r>
            <a:endParaRPr sz="6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4200">
              <a:latin typeface="Times New Roman"/>
              <a:cs typeface="Times New Roman"/>
            </a:endParaRPr>
          </a:p>
          <a:p>
            <a:pPr marL="231775">
              <a:lnSpc>
                <a:spcPct val="100000"/>
              </a:lnSpc>
            </a:pPr>
            <a:r>
              <a:rPr sz="2800" spc="15" dirty="0">
                <a:solidFill>
                  <a:srgbClr val="FFFFFF"/>
                </a:solidFill>
              </a:rPr>
              <a:t>REPORT</a:t>
            </a:r>
            <a:r>
              <a:rPr sz="2800" spc="-90" dirty="0">
                <a:solidFill>
                  <a:srgbClr val="FFFFFF"/>
                </a:solidFill>
              </a:rPr>
              <a:t> </a:t>
            </a:r>
            <a:r>
              <a:rPr sz="2800" spc="90" dirty="0">
                <a:solidFill>
                  <a:srgbClr val="FFFFFF"/>
                </a:solidFill>
              </a:rPr>
              <a:t>CREATING</a:t>
            </a:r>
            <a:endParaRPr sz="2800"/>
          </a:p>
        </p:txBody>
      </p:sp>
      <p:grpSp>
        <p:nvGrpSpPr>
          <p:cNvPr id="3" name="object 3"/>
          <p:cNvGrpSpPr/>
          <p:nvPr/>
        </p:nvGrpSpPr>
        <p:grpSpPr>
          <a:xfrm>
            <a:off x="248729" y="3264408"/>
            <a:ext cx="10451465" cy="3286125"/>
            <a:chOff x="248729" y="3264408"/>
            <a:chExt cx="10451465" cy="3286125"/>
          </a:xfrm>
        </p:grpSpPr>
        <p:sp>
          <p:nvSpPr>
            <p:cNvPr id="4" name="object 4"/>
            <p:cNvSpPr/>
            <p:nvPr/>
          </p:nvSpPr>
          <p:spPr>
            <a:xfrm>
              <a:off x="1272539" y="3264408"/>
              <a:ext cx="9427464" cy="328574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295906" y="3780282"/>
              <a:ext cx="713740" cy="1193800"/>
            </a:xfrm>
            <a:custGeom>
              <a:avLst/>
              <a:gdLst/>
              <a:ahLst/>
              <a:cxnLst/>
              <a:rect l="l" t="t" r="r" b="b"/>
              <a:pathLst>
                <a:path w="713739" h="1193800">
                  <a:moveTo>
                    <a:pt x="356616" y="0"/>
                  </a:moveTo>
                  <a:lnTo>
                    <a:pt x="0" y="356616"/>
                  </a:lnTo>
                  <a:lnTo>
                    <a:pt x="178307" y="356616"/>
                  </a:lnTo>
                  <a:lnTo>
                    <a:pt x="178307" y="1193292"/>
                  </a:lnTo>
                  <a:lnTo>
                    <a:pt x="534924" y="1193292"/>
                  </a:lnTo>
                  <a:lnTo>
                    <a:pt x="534924" y="356616"/>
                  </a:lnTo>
                  <a:lnTo>
                    <a:pt x="713232" y="356616"/>
                  </a:lnTo>
                  <a:lnTo>
                    <a:pt x="356616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295906" y="3780282"/>
              <a:ext cx="713740" cy="1193800"/>
            </a:xfrm>
            <a:custGeom>
              <a:avLst/>
              <a:gdLst/>
              <a:ahLst/>
              <a:cxnLst/>
              <a:rect l="l" t="t" r="r" b="b"/>
              <a:pathLst>
                <a:path w="713739" h="1193800">
                  <a:moveTo>
                    <a:pt x="0" y="356616"/>
                  </a:moveTo>
                  <a:lnTo>
                    <a:pt x="178307" y="356616"/>
                  </a:lnTo>
                  <a:lnTo>
                    <a:pt x="178307" y="1193292"/>
                  </a:lnTo>
                  <a:lnTo>
                    <a:pt x="534924" y="1193292"/>
                  </a:lnTo>
                  <a:lnTo>
                    <a:pt x="534924" y="356616"/>
                  </a:lnTo>
                  <a:lnTo>
                    <a:pt x="713232" y="356616"/>
                  </a:lnTo>
                  <a:lnTo>
                    <a:pt x="356616" y="0"/>
                  </a:lnTo>
                  <a:lnTo>
                    <a:pt x="0" y="356616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813041" y="3679698"/>
              <a:ext cx="1353820" cy="696595"/>
            </a:xfrm>
            <a:custGeom>
              <a:avLst/>
              <a:gdLst/>
              <a:ahLst/>
              <a:cxnLst/>
              <a:rect l="l" t="t" r="r" b="b"/>
              <a:pathLst>
                <a:path w="1353820" h="696595">
                  <a:moveTo>
                    <a:pt x="348233" y="0"/>
                  </a:moveTo>
                  <a:lnTo>
                    <a:pt x="0" y="348233"/>
                  </a:lnTo>
                  <a:lnTo>
                    <a:pt x="348233" y="696468"/>
                  </a:lnTo>
                  <a:lnTo>
                    <a:pt x="348233" y="522350"/>
                  </a:lnTo>
                  <a:lnTo>
                    <a:pt x="1353311" y="522350"/>
                  </a:lnTo>
                  <a:lnTo>
                    <a:pt x="1353311" y="174116"/>
                  </a:lnTo>
                  <a:lnTo>
                    <a:pt x="348233" y="174116"/>
                  </a:lnTo>
                  <a:lnTo>
                    <a:pt x="348233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813041" y="3679698"/>
              <a:ext cx="1353820" cy="696595"/>
            </a:xfrm>
            <a:custGeom>
              <a:avLst/>
              <a:gdLst/>
              <a:ahLst/>
              <a:cxnLst/>
              <a:rect l="l" t="t" r="r" b="b"/>
              <a:pathLst>
                <a:path w="1353820" h="696595">
                  <a:moveTo>
                    <a:pt x="1353311" y="174116"/>
                  </a:moveTo>
                  <a:lnTo>
                    <a:pt x="348233" y="174116"/>
                  </a:lnTo>
                  <a:lnTo>
                    <a:pt x="348233" y="0"/>
                  </a:lnTo>
                  <a:lnTo>
                    <a:pt x="0" y="348233"/>
                  </a:lnTo>
                  <a:lnTo>
                    <a:pt x="348233" y="696468"/>
                  </a:lnTo>
                  <a:lnTo>
                    <a:pt x="348233" y="522350"/>
                  </a:lnTo>
                  <a:lnTo>
                    <a:pt x="1353311" y="522350"/>
                  </a:lnTo>
                  <a:lnTo>
                    <a:pt x="1353311" y="174116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59841" y="5698998"/>
              <a:ext cx="1013460" cy="547370"/>
            </a:xfrm>
            <a:custGeom>
              <a:avLst/>
              <a:gdLst/>
              <a:ahLst/>
              <a:cxnLst/>
              <a:rect l="l" t="t" r="r" b="b"/>
              <a:pathLst>
                <a:path w="1013460" h="547370">
                  <a:moveTo>
                    <a:pt x="739902" y="0"/>
                  </a:moveTo>
                  <a:lnTo>
                    <a:pt x="739902" y="136778"/>
                  </a:lnTo>
                  <a:lnTo>
                    <a:pt x="0" y="136778"/>
                  </a:lnTo>
                  <a:lnTo>
                    <a:pt x="0" y="410336"/>
                  </a:lnTo>
                  <a:lnTo>
                    <a:pt x="739902" y="410336"/>
                  </a:lnTo>
                  <a:lnTo>
                    <a:pt x="739902" y="547115"/>
                  </a:lnTo>
                  <a:lnTo>
                    <a:pt x="1013460" y="273557"/>
                  </a:lnTo>
                  <a:lnTo>
                    <a:pt x="73990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59841" y="5698998"/>
              <a:ext cx="1013460" cy="547370"/>
            </a:xfrm>
            <a:custGeom>
              <a:avLst/>
              <a:gdLst/>
              <a:ahLst/>
              <a:cxnLst/>
              <a:rect l="l" t="t" r="r" b="b"/>
              <a:pathLst>
                <a:path w="1013460" h="547370">
                  <a:moveTo>
                    <a:pt x="0" y="136778"/>
                  </a:moveTo>
                  <a:lnTo>
                    <a:pt x="739902" y="136778"/>
                  </a:lnTo>
                  <a:lnTo>
                    <a:pt x="739902" y="0"/>
                  </a:lnTo>
                  <a:lnTo>
                    <a:pt x="1013460" y="273557"/>
                  </a:lnTo>
                  <a:lnTo>
                    <a:pt x="739902" y="547115"/>
                  </a:lnTo>
                  <a:lnTo>
                    <a:pt x="739902" y="410336"/>
                  </a:lnTo>
                  <a:lnTo>
                    <a:pt x="0" y="410336"/>
                  </a:lnTo>
                  <a:lnTo>
                    <a:pt x="0" y="136778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443585" y="4961940"/>
            <a:ext cx="407034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1</a:t>
            </a:r>
            <a:endParaRPr sz="6000">
              <a:latin typeface="Trebuchet MS"/>
              <a:cs typeface="Trebuchet M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24001" y="2061336"/>
            <a:ext cx="7592059" cy="1842135"/>
          </a:xfrm>
          <a:prstGeom prst="rect">
            <a:avLst/>
          </a:prstGeom>
        </p:spPr>
        <p:txBody>
          <a:bodyPr vert="horz" wrap="square" lIns="0" tIns="145415" rIns="0" bIns="0" rtlCol="0">
            <a:spAutoFit/>
          </a:bodyPr>
          <a:lstStyle/>
          <a:p>
            <a:pPr marL="265430" indent="-253365">
              <a:lnSpc>
                <a:spcPct val="100000"/>
              </a:lnSpc>
              <a:spcBef>
                <a:spcPts val="1145"/>
              </a:spcBef>
              <a:buAutoNum type="arabicPlain"/>
              <a:tabLst>
                <a:tab pos="266065" algn="l"/>
              </a:tabLst>
            </a:pPr>
            <a:r>
              <a:rPr sz="1800" dirty="0">
                <a:solidFill>
                  <a:srgbClr val="3C3C3C"/>
                </a:solidFill>
                <a:latin typeface="Trebuchet MS"/>
                <a:cs typeface="Trebuchet MS"/>
              </a:rPr>
              <a:t>Choose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1800" spc="-135" dirty="0">
                <a:solidFill>
                  <a:srgbClr val="3C3C3C"/>
                </a:solidFill>
                <a:latin typeface="Trebuchet MS"/>
                <a:cs typeface="Trebuchet MS"/>
              </a:rPr>
              <a:t>table </a:t>
            </a:r>
            <a:r>
              <a:rPr sz="1800" spc="-70" dirty="0">
                <a:solidFill>
                  <a:srgbClr val="3C3C3C"/>
                </a:solidFill>
                <a:latin typeface="Trebuchet MS"/>
                <a:cs typeface="Trebuchet MS"/>
              </a:rPr>
              <a:t>you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want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to </a:t>
            </a:r>
            <a:r>
              <a:rPr sz="1800" spc="-50" dirty="0">
                <a:solidFill>
                  <a:srgbClr val="3C3C3C"/>
                </a:solidFill>
                <a:latin typeface="Trebuchet MS"/>
                <a:cs typeface="Trebuchet MS"/>
              </a:rPr>
              <a:t>report </a:t>
            </a:r>
            <a:r>
              <a:rPr sz="1800" spc="-120" dirty="0">
                <a:solidFill>
                  <a:srgbClr val="3C3C3C"/>
                </a:solidFill>
                <a:latin typeface="Trebuchet MS"/>
                <a:cs typeface="Trebuchet MS"/>
              </a:rPr>
              <a:t>and </a:t>
            </a:r>
            <a:r>
              <a:rPr sz="1800" spc="-125" dirty="0">
                <a:solidFill>
                  <a:srgbClr val="3C3C3C"/>
                </a:solidFill>
                <a:latin typeface="Trebuchet MS"/>
                <a:cs typeface="Trebuchet MS"/>
              </a:rPr>
              <a:t>make </a:t>
            </a:r>
            <a:r>
              <a:rPr sz="1800" spc="-70" dirty="0">
                <a:solidFill>
                  <a:srgbClr val="3C3C3C"/>
                </a:solidFill>
                <a:latin typeface="Trebuchet MS"/>
                <a:cs typeface="Trebuchet MS"/>
              </a:rPr>
              <a:t>sure </a:t>
            </a:r>
            <a:r>
              <a:rPr sz="1800" spc="-175" dirty="0">
                <a:solidFill>
                  <a:srgbClr val="3C3C3C"/>
                </a:solidFill>
                <a:latin typeface="Trebuchet MS"/>
                <a:cs typeface="Trebuchet MS"/>
              </a:rPr>
              <a:t>it’s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1800" spc="-80" dirty="0">
                <a:solidFill>
                  <a:srgbClr val="3C3C3C"/>
                </a:solidFill>
                <a:latin typeface="Trebuchet MS"/>
                <a:cs typeface="Trebuchet MS"/>
              </a:rPr>
              <a:t>Datasheet</a:t>
            </a:r>
            <a:r>
              <a:rPr sz="1800" spc="-15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70" dirty="0">
                <a:solidFill>
                  <a:srgbClr val="3C3C3C"/>
                </a:solidFill>
                <a:latin typeface="Trebuchet MS"/>
                <a:cs typeface="Trebuchet MS"/>
              </a:rPr>
              <a:t>View</a:t>
            </a:r>
            <a:endParaRPr sz="1800">
              <a:latin typeface="Trebuchet MS"/>
              <a:cs typeface="Trebuchet MS"/>
            </a:endParaRPr>
          </a:p>
          <a:p>
            <a:pPr marL="265430" indent="-253365">
              <a:lnSpc>
                <a:spcPct val="100000"/>
              </a:lnSpc>
              <a:spcBef>
                <a:spcPts val="1050"/>
              </a:spcBef>
              <a:buAutoNum type="arabicPlain"/>
              <a:tabLst>
                <a:tab pos="266065" algn="l"/>
              </a:tabLst>
            </a:pP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1800" spc="445" dirty="0">
                <a:solidFill>
                  <a:srgbClr val="3C3C3C"/>
                </a:solidFill>
                <a:latin typeface="Trebuchet MS"/>
                <a:cs typeface="Trebuchet MS"/>
              </a:rPr>
              <a:t>CREATE</a:t>
            </a:r>
            <a:r>
              <a:rPr sz="1800" spc="445" dirty="0">
                <a:solidFill>
                  <a:srgbClr val="3C3C3C"/>
                </a:solidFill>
                <a:latin typeface="Wingdings"/>
                <a:cs typeface="Wingdings"/>
              </a:rPr>
              <a:t>→</a:t>
            </a:r>
            <a:r>
              <a:rPr sz="1800" spc="40" dirty="0">
                <a:solidFill>
                  <a:srgbClr val="3C3C3C"/>
                </a:solidFill>
                <a:latin typeface="Times New Roman"/>
                <a:cs typeface="Times New Roman"/>
              </a:rPr>
              <a:t> </a:t>
            </a:r>
            <a:r>
              <a:rPr sz="1800" spc="-40" dirty="0">
                <a:solidFill>
                  <a:srgbClr val="3C3C3C"/>
                </a:solidFill>
                <a:latin typeface="Trebuchet MS"/>
                <a:cs typeface="Trebuchet MS"/>
              </a:rPr>
              <a:t>Report</a:t>
            </a:r>
            <a:endParaRPr sz="1800">
              <a:latin typeface="Trebuchet MS"/>
              <a:cs typeface="Trebuchet MS"/>
            </a:endParaRPr>
          </a:p>
          <a:p>
            <a:pPr marR="516255" algn="r">
              <a:lnSpc>
                <a:spcPct val="100000"/>
              </a:lnSpc>
              <a:spcBef>
                <a:spcPts val="685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2</a:t>
            </a:r>
            <a:endParaRPr sz="6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24001" y="1461008"/>
            <a:ext cx="83566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3-</a:t>
            </a:r>
            <a:r>
              <a:rPr sz="1800" spc="-21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135" dirty="0">
                <a:solidFill>
                  <a:srgbClr val="3C3C3C"/>
                </a:solidFill>
                <a:latin typeface="Trebuchet MS"/>
                <a:cs typeface="Trebuchet MS"/>
              </a:rPr>
              <a:t>A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100" dirty="0">
                <a:solidFill>
                  <a:srgbClr val="3C3C3C"/>
                </a:solidFill>
                <a:latin typeface="Trebuchet MS"/>
                <a:cs typeface="Trebuchet MS"/>
              </a:rPr>
              <a:t>Suggested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50" dirty="0">
                <a:solidFill>
                  <a:srgbClr val="3C3C3C"/>
                </a:solidFill>
                <a:latin typeface="Trebuchet MS"/>
                <a:cs typeface="Trebuchet MS"/>
              </a:rPr>
              <a:t>report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75" dirty="0">
                <a:solidFill>
                  <a:srgbClr val="3C3C3C"/>
                </a:solidFill>
                <a:latin typeface="Trebuchet MS"/>
                <a:cs typeface="Trebuchet MS"/>
              </a:rPr>
              <a:t>would</a:t>
            </a:r>
            <a:r>
              <a:rPr sz="1800" spc="-4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114" dirty="0">
                <a:solidFill>
                  <a:srgbClr val="3C3C3C"/>
                </a:solidFill>
                <a:latin typeface="Trebuchet MS"/>
                <a:cs typeface="Trebuchet MS"/>
              </a:rPr>
              <a:t>appear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 Click</a:t>
            </a:r>
            <a:r>
              <a:rPr sz="1800" spc="-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on</a:t>
            </a:r>
            <a:r>
              <a:rPr sz="1800" spc="-32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550" dirty="0">
                <a:solidFill>
                  <a:srgbClr val="3C3C3C"/>
                </a:solidFill>
                <a:latin typeface="Trebuchet MS"/>
                <a:cs typeface="Trebuchet MS"/>
              </a:rPr>
              <a:t>View</a:t>
            </a:r>
            <a:r>
              <a:rPr sz="1800" spc="550" dirty="0">
                <a:solidFill>
                  <a:srgbClr val="3C3C3C"/>
                </a:solidFill>
                <a:latin typeface="Wingdings"/>
                <a:cs typeface="Wingdings"/>
              </a:rPr>
              <a:t>→</a:t>
            </a:r>
            <a:r>
              <a:rPr sz="1800" spc="55" dirty="0">
                <a:solidFill>
                  <a:srgbClr val="3C3C3C"/>
                </a:solidFill>
                <a:latin typeface="Times New Roman"/>
                <a:cs typeface="Times New Roman"/>
              </a:rPr>
              <a:t> </a:t>
            </a:r>
            <a:r>
              <a:rPr sz="1800" spc="-100" dirty="0">
                <a:solidFill>
                  <a:srgbClr val="3C3C3C"/>
                </a:solidFill>
                <a:latin typeface="Trebuchet MS"/>
                <a:cs typeface="Trebuchet MS"/>
              </a:rPr>
              <a:t>Layout</a:t>
            </a:r>
            <a:r>
              <a:rPr sz="1800" spc="-3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70" dirty="0">
                <a:solidFill>
                  <a:srgbClr val="3C3C3C"/>
                </a:solidFill>
                <a:latin typeface="Trebuchet MS"/>
                <a:cs typeface="Trebuchet MS"/>
              </a:rPr>
              <a:t>View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to </a:t>
            </a:r>
            <a:r>
              <a:rPr sz="1800" spc="-135" dirty="0">
                <a:solidFill>
                  <a:srgbClr val="3C3C3C"/>
                </a:solidFill>
                <a:latin typeface="Trebuchet MS"/>
                <a:cs typeface="Trebuchet MS"/>
              </a:rPr>
              <a:t>adjust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120" dirty="0">
                <a:solidFill>
                  <a:srgbClr val="3C3C3C"/>
                </a:solidFill>
                <a:latin typeface="Trebuchet MS"/>
                <a:cs typeface="Trebuchet MS"/>
              </a:rPr>
              <a:t>it</a:t>
            </a:r>
            <a:r>
              <a:rPr sz="1800" spc="-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as</a:t>
            </a:r>
            <a:r>
              <a:rPr sz="1800" spc="-5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you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720" dirty="0">
                <a:solidFill>
                  <a:srgbClr val="3C3C3C"/>
                </a:solidFill>
                <a:latin typeface="Trebuchet MS"/>
                <a:cs typeface="Trebuchet MS"/>
              </a:rPr>
              <a:t>want.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2541" y="4943043"/>
            <a:ext cx="407034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3</a:t>
            </a:r>
            <a:endParaRPr sz="6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0436" y="614172"/>
            <a:ext cx="11309985" cy="1190625"/>
          </a:xfrm>
          <a:prstGeom prst="rect">
            <a:avLst/>
          </a:prstGeom>
          <a:solidFill>
            <a:srgbClr val="4D1334"/>
          </a:solidFill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4200">
              <a:latin typeface="Times New Roman"/>
              <a:cs typeface="Times New Roman"/>
            </a:endParaRPr>
          </a:p>
          <a:p>
            <a:pPr marL="231775">
              <a:lnSpc>
                <a:spcPct val="100000"/>
              </a:lnSpc>
            </a:pPr>
            <a:r>
              <a:rPr sz="2800" spc="180" dirty="0">
                <a:solidFill>
                  <a:srgbClr val="FFFFFF"/>
                </a:solidFill>
                <a:latin typeface="Trebuchet MS"/>
                <a:cs typeface="Trebuchet MS"/>
              </a:rPr>
              <a:t>MAIN</a:t>
            </a:r>
            <a:r>
              <a:rPr sz="2800" spc="-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165" dirty="0">
                <a:solidFill>
                  <a:srgbClr val="FFFFFF"/>
                </a:solidFill>
                <a:latin typeface="Trebuchet MS"/>
                <a:cs typeface="Trebuchet MS"/>
              </a:rPr>
              <a:t>MENU</a:t>
            </a:r>
            <a:endParaRPr sz="2800">
              <a:latin typeface="Trebuchet MS"/>
              <a:cs typeface="Trebuchet MS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818132" y="3537521"/>
            <a:ext cx="8048625" cy="3009900"/>
            <a:chOff x="1818132" y="3537521"/>
            <a:chExt cx="8048625" cy="3009900"/>
          </a:xfrm>
        </p:grpSpPr>
        <p:sp>
          <p:nvSpPr>
            <p:cNvPr id="4" name="object 4"/>
            <p:cNvSpPr/>
            <p:nvPr/>
          </p:nvSpPr>
          <p:spPr>
            <a:xfrm>
              <a:off x="1818132" y="3547872"/>
              <a:ext cx="8048244" cy="299923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053322" y="4719066"/>
              <a:ext cx="393700" cy="658495"/>
            </a:xfrm>
            <a:custGeom>
              <a:avLst/>
              <a:gdLst/>
              <a:ahLst/>
              <a:cxnLst/>
              <a:rect l="l" t="t" r="r" b="b"/>
              <a:pathLst>
                <a:path w="393700" h="658495">
                  <a:moveTo>
                    <a:pt x="196596" y="0"/>
                  </a:moveTo>
                  <a:lnTo>
                    <a:pt x="0" y="196595"/>
                  </a:lnTo>
                  <a:lnTo>
                    <a:pt x="98298" y="196595"/>
                  </a:lnTo>
                  <a:lnTo>
                    <a:pt x="98298" y="658367"/>
                  </a:lnTo>
                  <a:lnTo>
                    <a:pt x="294894" y="658367"/>
                  </a:lnTo>
                  <a:lnTo>
                    <a:pt x="294894" y="196595"/>
                  </a:lnTo>
                  <a:lnTo>
                    <a:pt x="393192" y="196595"/>
                  </a:lnTo>
                  <a:lnTo>
                    <a:pt x="196596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053322" y="4719066"/>
              <a:ext cx="393700" cy="658495"/>
            </a:xfrm>
            <a:custGeom>
              <a:avLst/>
              <a:gdLst/>
              <a:ahLst/>
              <a:cxnLst/>
              <a:rect l="l" t="t" r="r" b="b"/>
              <a:pathLst>
                <a:path w="393700" h="658495">
                  <a:moveTo>
                    <a:pt x="0" y="196595"/>
                  </a:moveTo>
                  <a:lnTo>
                    <a:pt x="98298" y="196595"/>
                  </a:lnTo>
                  <a:lnTo>
                    <a:pt x="98298" y="658367"/>
                  </a:lnTo>
                  <a:lnTo>
                    <a:pt x="294894" y="658367"/>
                  </a:lnTo>
                  <a:lnTo>
                    <a:pt x="294894" y="196595"/>
                  </a:lnTo>
                  <a:lnTo>
                    <a:pt x="393192" y="196595"/>
                  </a:lnTo>
                  <a:lnTo>
                    <a:pt x="196596" y="0"/>
                  </a:lnTo>
                  <a:lnTo>
                    <a:pt x="0" y="196595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82746" y="4324350"/>
              <a:ext cx="405765" cy="688975"/>
            </a:xfrm>
            <a:custGeom>
              <a:avLst/>
              <a:gdLst/>
              <a:ahLst/>
              <a:cxnLst/>
              <a:rect l="l" t="t" r="r" b="b"/>
              <a:pathLst>
                <a:path w="405764" h="688975">
                  <a:moveTo>
                    <a:pt x="202691" y="0"/>
                  </a:moveTo>
                  <a:lnTo>
                    <a:pt x="0" y="202692"/>
                  </a:lnTo>
                  <a:lnTo>
                    <a:pt x="101345" y="202692"/>
                  </a:lnTo>
                  <a:lnTo>
                    <a:pt x="101345" y="688848"/>
                  </a:lnTo>
                  <a:lnTo>
                    <a:pt x="304038" y="688848"/>
                  </a:lnTo>
                  <a:lnTo>
                    <a:pt x="304038" y="202692"/>
                  </a:lnTo>
                  <a:lnTo>
                    <a:pt x="405383" y="202692"/>
                  </a:lnTo>
                  <a:lnTo>
                    <a:pt x="202691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682746" y="4324350"/>
              <a:ext cx="405765" cy="688975"/>
            </a:xfrm>
            <a:custGeom>
              <a:avLst/>
              <a:gdLst/>
              <a:ahLst/>
              <a:cxnLst/>
              <a:rect l="l" t="t" r="r" b="b"/>
              <a:pathLst>
                <a:path w="405764" h="688975">
                  <a:moveTo>
                    <a:pt x="0" y="202692"/>
                  </a:moveTo>
                  <a:lnTo>
                    <a:pt x="101345" y="202692"/>
                  </a:lnTo>
                  <a:lnTo>
                    <a:pt x="101345" y="688848"/>
                  </a:lnTo>
                  <a:lnTo>
                    <a:pt x="304038" y="688848"/>
                  </a:lnTo>
                  <a:lnTo>
                    <a:pt x="304038" y="202692"/>
                  </a:lnTo>
                  <a:lnTo>
                    <a:pt x="405383" y="202692"/>
                  </a:lnTo>
                  <a:lnTo>
                    <a:pt x="202691" y="0"/>
                  </a:lnTo>
                  <a:lnTo>
                    <a:pt x="0" y="202692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031742" y="3548634"/>
              <a:ext cx="289560" cy="504825"/>
            </a:xfrm>
            <a:custGeom>
              <a:avLst/>
              <a:gdLst/>
              <a:ahLst/>
              <a:cxnLst/>
              <a:rect l="l" t="t" r="r" b="b"/>
              <a:pathLst>
                <a:path w="289560" h="504825">
                  <a:moveTo>
                    <a:pt x="217170" y="0"/>
                  </a:moveTo>
                  <a:lnTo>
                    <a:pt x="72390" y="0"/>
                  </a:lnTo>
                  <a:lnTo>
                    <a:pt x="72390" y="359663"/>
                  </a:lnTo>
                  <a:lnTo>
                    <a:pt x="0" y="359663"/>
                  </a:lnTo>
                  <a:lnTo>
                    <a:pt x="144780" y="504443"/>
                  </a:lnTo>
                  <a:lnTo>
                    <a:pt x="289560" y="359663"/>
                  </a:lnTo>
                  <a:lnTo>
                    <a:pt x="217170" y="359663"/>
                  </a:lnTo>
                  <a:lnTo>
                    <a:pt x="217170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031742" y="3548634"/>
              <a:ext cx="289560" cy="504825"/>
            </a:xfrm>
            <a:custGeom>
              <a:avLst/>
              <a:gdLst/>
              <a:ahLst/>
              <a:cxnLst/>
              <a:rect l="l" t="t" r="r" b="b"/>
              <a:pathLst>
                <a:path w="289560" h="504825">
                  <a:moveTo>
                    <a:pt x="0" y="359663"/>
                  </a:moveTo>
                  <a:lnTo>
                    <a:pt x="72390" y="359663"/>
                  </a:lnTo>
                  <a:lnTo>
                    <a:pt x="72390" y="0"/>
                  </a:lnTo>
                  <a:lnTo>
                    <a:pt x="217170" y="0"/>
                  </a:lnTo>
                  <a:lnTo>
                    <a:pt x="217170" y="359663"/>
                  </a:lnTo>
                  <a:lnTo>
                    <a:pt x="289560" y="359663"/>
                  </a:lnTo>
                  <a:lnTo>
                    <a:pt x="144780" y="504443"/>
                  </a:lnTo>
                  <a:lnTo>
                    <a:pt x="0" y="359663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438893" y="4567808"/>
            <a:ext cx="40640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1</a:t>
            </a:r>
            <a:endParaRPr sz="6000">
              <a:latin typeface="Trebuchet MS"/>
              <a:cs typeface="Trebuchet M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310890" y="4215841"/>
            <a:ext cx="407034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2</a:t>
            </a:r>
            <a:endParaRPr sz="6000">
              <a:latin typeface="Trebuchet MS"/>
              <a:cs typeface="Trebuchet M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22833" y="1737741"/>
            <a:ext cx="11236325" cy="2499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7200"/>
              </a:lnSpc>
              <a:spcBef>
                <a:spcPts val="100"/>
              </a:spcBef>
              <a:tabLst>
                <a:tab pos="318770" algn="l"/>
              </a:tabLst>
            </a:pPr>
            <a:r>
              <a:rPr sz="1650" spc="-430" dirty="0">
                <a:solidFill>
                  <a:srgbClr val="903062"/>
                </a:solidFill>
                <a:latin typeface="Arial"/>
                <a:cs typeface="Arial"/>
              </a:rPr>
              <a:t>	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Main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Menu </a:t>
            </a:r>
            <a:r>
              <a:rPr sz="1800" spc="-80" dirty="0">
                <a:solidFill>
                  <a:srgbClr val="3C3C3C"/>
                </a:solidFill>
                <a:latin typeface="Trebuchet MS"/>
                <a:cs typeface="Trebuchet MS"/>
              </a:rPr>
              <a:t>is </a:t>
            </a:r>
            <a:r>
              <a:rPr sz="1800" spc="-180" dirty="0">
                <a:solidFill>
                  <a:srgbClr val="3C3C3C"/>
                </a:solidFill>
                <a:latin typeface="Trebuchet MS"/>
                <a:cs typeface="Trebuchet MS"/>
              </a:rPr>
              <a:t>a </a:t>
            </a:r>
            <a:r>
              <a:rPr sz="1800" spc="-105" dirty="0">
                <a:solidFill>
                  <a:srgbClr val="3C3C3C"/>
                </a:solidFill>
                <a:latin typeface="Trebuchet MS"/>
                <a:cs typeface="Trebuchet MS"/>
              </a:rPr>
              <a:t>simple </a:t>
            </a:r>
            <a:r>
              <a:rPr sz="1800" spc="-75" dirty="0">
                <a:solidFill>
                  <a:srgbClr val="3C3C3C"/>
                </a:solidFill>
                <a:latin typeface="Trebuchet MS"/>
                <a:cs typeface="Trebuchet MS"/>
              </a:rPr>
              <a:t>form </a:t>
            </a:r>
            <a:r>
              <a:rPr sz="1800" spc="-125" dirty="0">
                <a:solidFill>
                  <a:srgbClr val="3C3C3C"/>
                </a:solidFill>
                <a:latin typeface="Trebuchet MS"/>
                <a:cs typeface="Trebuchet MS"/>
              </a:rPr>
              <a:t>that 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you </a:t>
            </a:r>
            <a:r>
              <a:rPr sz="1800" spc="-125" dirty="0">
                <a:solidFill>
                  <a:srgbClr val="3C3C3C"/>
                </a:solidFill>
                <a:latin typeface="Trebuchet MS"/>
                <a:cs typeface="Trebuchet MS"/>
              </a:rPr>
              <a:t>can </a:t>
            </a:r>
            <a:r>
              <a:rPr sz="1800" spc="-114" dirty="0">
                <a:solidFill>
                  <a:srgbClr val="3C3C3C"/>
                </a:solidFill>
                <a:latin typeface="Trebuchet MS"/>
                <a:cs typeface="Trebuchet MS"/>
              </a:rPr>
              <a:t>create by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clicking </a:t>
            </a:r>
            <a:r>
              <a:rPr sz="1800" spc="15" dirty="0">
                <a:solidFill>
                  <a:srgbClr val="3C3C3C"/>
                </a:solidFill>
                <a:latin typeface="Trebuchet MS"/>
                <a:cs typeface="Trebuchet MS"/>
              </a:rPr>
              <a:t>CREATE </a:t>
            </a:r>
            <a:r>
              <a:rPr sz="1800" spc="3025" dirty="0">
                <a:solidFill>
                  <a:srgbClr val="3C3C3C"/>
                </a:solidFill>
                <a:latin typeface="Wingdings"/>
                <a:cs typeface="Wingdings"/>
              </a:rPr>
              <a:t>→</a:t>
            </a:r>
            <a:r>
              <a:rPr sz="1800" spc="680" dirty="0">
                <a:solidFill>
                  <a:srgbClr val="3C3C3C"/>
                </a:solidFill>
                <a:latin typeface="Times New Roman"/>
                <a:cs typeface="Times New Roman"/>
              </a:rPr>
              <a:t> </a:t>
            </a:r>
            <a:r>
              <a:rPr sz="1800" spc="-50" dirty="0">
                <a:solidFill>
                  <a:srgbClr val="3C3C3C"/>
                </a:solidFill>
                <a:latin typeface="Trebuchet MS"/>
                <a:cs typeface="Trebuchet MS"/>
              </a:rPr>
              <a:t>Form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Design </a:t>
            </a:r>
            <a:r>
              <a:rPr sz="1800" spc="-120" dirty="0">
                <a:solidFill>
                  <a:srgbClr val="3C3C3C"/>
                </a:solidFill>
                <a:latin typeface="Trebuchet MS"/>
                <a:cs typeface="Trebuchet MS"/>
              </a:rPr>
              <a:t>and </a:t>
            </a:r>
            <a:r>
              <a:rPr sz="1800" spc="-105" dirty="0">
                <a:solidFill>
                  <a:srgbClr val="3C3C3C"/>
                </a:solidFill>
                <a:latin typeface="Trebuchet MS"/>
                <a:cs typeface="Trebuchet MS"/>
              </a:rPr>
              <a:t>then </a:t>
            </a:r>
            <a:r>
              <a:rPr sz="1800" spc="-125" dirty="0">
                <a:solidFill>
                  <a:srgbClr val="3C3C3C"/>
                </a:solidFill>
                <a:latin typeface="Trebuchet MS"/>
                <a:cs typeface="Trebuchet MS"/>
              </a:rPr>
              <a:t>manipulate </a:t>
            </a:r>
            <a:r>
              <a:rPr sz="1800" spc="-95" dirty="0">
                <a:solidFill>
                  <a:srgbClr val="3C3C3C"/>
                </a:solidFill>
                <a:latin typeface="Trebuchet MS"/>
                <a:cs typeface="Trebuchet MS"/>
              </a:rPr>
              <a:t>its </a:t>
            </a:r>
            <a:r>
              <a:rPr sz="1800" spc="-484" dirty="0">
                <a:solidFill>
                  <a:srgbClr val="3C3C3C"/>
                </a:solidFill>
                <a:latin typeface="Trebuchet MS"/>
                <a:cs typeface="Trebuchet MS"/>
              </a:rPr>
              <a:t>elements  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1- </a:t>
            </a:r>
            <a:r>
              <a:rPr sz="1800" spc="-100" dirty="0">
                <a:solidFill>
                  <a:srgbClr val="3C3C3C"/>
                </a:solidFill>
                <a:latin typeface="Trebuchet MS"/>
                <a:cs typeface="Trebuchet MS"/>
              </a:rPr>
              <a:t>To </a:t>
            </a:r>
            <a:r>
              <a:rPr sz="1800" spc="-75" dirty="0">
                <a:solidFill>
                  <a:srgbClr val="3C3C3C"/>
                </a:solidFill>
                <a:latin typeface="Trebuchet MS"/>
                <a:cs typeface="Trebuchet MS"/>
              </a:rPr>
              <a:t>insert </a:t>
            </a:r>
            <a:r>
              <a:rPr sz="1800" spc="-135" dirty="0">
                <a:solidFill>
                  <a:srgbClr val="3C3C3C"/>
                </a:solidFill>
                <a:latin typeface="Trebuchet MS"/>
                <a:cs typeface="Trebuchet MS"/>
              </a:rPr>
              <a:t>an image </a:t>
            </a:r>
            <a:r>
              <a:rPr sz="1800" spc="-10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to 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Insert </a:t>
            </a:r>
            <a:r>
              <a:rPr sz="1800" spc="-120" dirty="0">
                <a:solidFill>
                  <a:srgbClr val="3C3C3C"/>
                </a:solidFill>
                <a:latin typeface="Trebuchet MS"/>
                <a:cs typeface="Trebuchet MS"/>
              </a:rPr>
              <a:t>Image and </a:t>
            </a:r>
            <a:r>
              <a:rPr sz="1800" spc="-105" dirty="0">
                <a:solidFill>
                  <a:srgbClr val="3C3C3C"/>
                </a:solidFill>
                <a:latin typeface="Trebuchet MS"/>
                <a:cs typeface="Trebuchet MS"/>
              </a:rPr>
              <a:t>then </a:t>
            </a:r>
            <a:r>
              <a:rPr sz="1800" spc="-60" dirty="0">
                <a:solidFill>
                  <a:srgbClr val="3C3C3C"/>
                </a:solidFill>
                <a:latin typeface="Trebuchet MS"/>
                <a:cs typeface="Trebuchet MS"/>
              </a:rPr>
              <a:t>browse </a:t>
            </a:r>
            <a:r>
              <a:rPr sz="1800" spc="-95" dirty="0">
                <a:solidFill>
                  <a:srgbClr val="3C3C3C"/>
                </a:solidFill>
                <a:latin typeface="Trebuchet MS"/>
                <a:cs typeface="Trebuchet MS"/>
              </a:rPr>
              <a:t>its </a:t>
            </a:r>
            <a:r>
              <a:rPr sz="1800" spc="-90" dirty="0">
                <a:solidFill>
                  <a:srgbClr val="3C3C3C"/>
                </a:solidFill>
                <a:latin typeface="Trebuchet MS"/>
                <a:cs typeface="Trebuchet MS"/>
              </a:rPr>
              <a:t>location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your</a:t>
            </a:r>
            <a:r>
              <a:rPr sz="1800" spc="31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75" dirty="0">
                <a:solidFill>
                  <a:srgbClr val="3C3C3C"/>
                </a:solidFill>
                <a:latin typeface="Trebuchet MS"/>
                <a:cs typeface="Trebuchet MS"/>
              </a:rPr>
              <a:t>computer</a:t>
            </a:r>
            <a:endParaRPr sz="1800">
              <a:latin typeface="Trebuchet MS"/>
              <a:cs typeface="Trebuchet MS"/>
            </a:endParaRPr>
          </a:p>
          <a:p>
            <a:pPr marL="236220" indent="-224154">
              <a:lnSpc>
                <a:spcPct val="100000"/>
              </a:lnSpc>
              <a:spcBef>
                <a:spcPts val="1030"/>
              </a:spcBef>
              <a:buAutoNum type="arabicPlain" startAt="2"/>
              <a:tabLst>
                <a:tab pos="236854" algn="l"/>
              </a:tabLst>
            </a:pPr>
            <a:r>
              <a:rPr sz="1800" spc="-100" dirty="0">
                <a:solidFill>
                  <a:srgbClr val="3C3C3C"/>
                </a:solidFill>
                <a:latin typeface="Trebuchet MS"/>
                <a:cs typeface="Trebuchet MS"/>
              </a:rPr>
              <a:t>To </a:t>
            </a:r>
            <a:r>
              <a:rPr sz="1800" spc="-75" dirty="0">
                <a:solidFill>
                  <a:srgbClr val="3C3C3C"/>
                </a:solidFill>
                <a:latin typeface="Trebuchet MS"/>
                <a:cs typeface="Trebuchet MS"/>
              </a:rPr>
              <a:t>insert </a:t>
            </a:r>
            <a:r>
              <a:rPr sz="1800" spc="-180" dirty="0">
                <a:solidFill>
                  <a:srgbClr val="3C3C3C"/>
                </a:solidFill>
                <a:latin typeface="Trebuchet MS"/>
                <a:cs typeface="Trebuchet MS"/>
              </a:rPr>
              <a:t>a </a:t>
            </a:r>
            <a:r>
              <a:rPr sz="1800" spc="-140" dirty="0">
                <a:solidFill>
                  <a:srgbClr val="3C3C3C"/>
                </a:solidFill>
                <a:latin typeface="Trebuchet MS"/>
                <a:cs typeface="Trebuchet MS"/>
              </a:rPr>
              <a:t>label </a:t>
            </a:r>
            <a:r>
              <a:rPr sz="1800" spc="-100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1800" spc="-20" dirty="0">
                <a:solidFill>
                  <a:srgbClr val="3C3C3C"/>
                </a:solidFill>
                <a:latin typeface="Trebuchet MS"/>
                <a:cs typeface="Trebuchet MS"/>
              </a:rPr>
              <a:t>Aa </a:t>
            </a:r>
            <a:r>
              <a:rPr sz="1800" spc="-100" dirty="0">
                <a:solidFill>
                  <a:srgbClr val="3C3C3C"/>
                </a:solidFill>
                <a:latin typeface="Trebuchet MS"/>
                <a:cs typeface="Trebuchet MS"/>
              </a:rPr>
              <a:t>then </a:t>
            </a:r>
            <a:r>
              <a:rPr sz="1800" spc="-90" dirty="0">
                <a:solidFill>
                  <a:srgbClr val="3C3C3C"/>
                </a:solidFill>
                <a:latin typeface="Trebuchet MS"/>
                <a:cs typeface="Trebuchet MS"/>
              </a:rPr>
              <a:t>resize </a:t>
            </a:r>
            <a:r>
              <a:rPr sz="1800" spc="-120" dirty="0">
                <a:solidFill>
                  <a:srgbClr val="3C3C3C"/>
                </a:solidFill>
                <a:latin typeface="Trebuchet MS"/>
                <a:cs typeface="Trebuchet MS"/>
              </a:rPr>
              <a:t>it </a:t>
            </a:r>
            <a:r>
              <a:rPr sz="1800" spc="-114" dirty="0">
                <a:solidFill>
                  <a:srgbClr val="3C3C3C"/>
                </a:solidFill>
                <a:latin typeface="Trebuchet MS"/>
                <a:cs typeface="Trebuchet MS"/>
              </a:rPr>
              <a:t>and</a:t>
            </a:r>
            <a:r>
              <a:rPr sz="1800" spc="-16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write.</a:t>
            </a:r>
            <a:endParaRPr sz="1800">
              <a:latin typeface="Trebuchet MS"/>
              <a:cs typeface="Trebuchet MS"/>
            </a:endParaRPr>
          </a:p>
          <a:p>
            <a:pPr marL="236220" indent="-224154">
              <a:lnSpc>
                <a:spcPts val="1920"/>
              </a:lnSpc>
              <a:spcBef>
                <a:spcPts val="1050"/>
              </a:spcBef>
              <a:buAutoNum type="arabicPlain" startAt="2"/>
              <a:tabLst>
                <a:tab pos="236854" algn="l"/>
              </a:tabLst>
            </a:pPr>
            <a:r>
              <a:rPr sz="1800" spc="-100" dirty="0">
                <a:solidFill>
                  <a:srgbClr val="3C3C3C"/>
                </a:solidFill>
                <a:latin typeface="Trebuchet MS"/>
                <a:cs typeface="Trebuchet MS"/>
              </a:rPr>
              <a:t>To</a:t>
            </a:r>
            <a:r>
              <a:rPr sz="1800" spc="-6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75" dirty="0">
                <a:solidFill>
                  <a:srgbClr val="3C3C3C"/>
                </a:solidFill>
                <a:latin typeface="Trebuchet MS"/>
                <a:cs typeface="Trebuchet MS"/>
              </a:rPr>
              <a:t>insert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180" dirty="0">
                <a:solidFill>
                  <a:srgbClr val="3C3C3C"/>
                </a:solidFill>
                <a:latin typeface="Trebuchet MS"/>
                <a:cs typeface="Trebuchet MS"/>
              </a:rPr>
              <a:t>a</a:t>
            </a:r>
            <a:r>
              <a:rPr sz="1800" spc="-4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Button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105" dirty="0">
                <a:solidFill>
                  <a:srgbClr val="3C3C3C"/>
                </a:solidFill>
                <a:latin typeface="Trebuchet MS"/>
                <a:cs typeface="Trebuchet MS"/>
              </a:rPr>
              <a:t>click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 on</a:t>
            </a:r>
            <a:r>
              <a:rPr sz="1800" spc="-5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</a:t>
            </a:r>
            <a:r>
              <a:rPr sz="1800" spc="-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5" dirty="0">
                <a:solidFill>
                  <a:srgbClr val="3C3C3C"/>
                </a:solidFill>
                <a:latin typeface="Trebuchet MS"/>
                <a:cs typeface="Trebuchet MS"/>
              </a:rPr>
              <a:t>xxx</a:t>
            </a:r>
            <a:r>
              <a:rPr sz="1800" spc="-4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70" dirty="0">
                <a:solidFill>
                  <a:srgbClr val="3C3C3C"/>
                </a:solidFill>
                <a:latin typeface="Trebuchet MS"/>
                <a:cs typeface="Trebuchet MS"/>
              </a:rPr>
              <a:t>icon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3025" dirty="0">
                <a:solidFill>
                  <a:srgbClr val="3C3C3C"/>
                </a:solidFill>
                <a:latin typeface="Wingdings"/>
                <a:cs typeface="Wingdings"/>
              </a:rPr>
              <a:t>→</a:t>
            </a:r>
            <a:r>
              <a:rPr sz="1800" spc="45" dirty="0">
                <a:solidFill>
                  <a:srgbClr val="3C3C3C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3C3C3C"/>
                </a:solidFill>
                <a:latin typeface="Trebuchet MS"/>
                <a:cs typeface="Trebuchet MS"/>
              </a:rPr>
              <a:t>Draw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 your</a:t>
            </a:r>
            <a:r>
              <a:rPr sz="1800" spc="-5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80" dirty="0">
                <a:solidFill>
                  <a:srgbClr val="3C3C3C"/>
                </a:solidFill>
                <a:latin typeface="Trebuchet MS"/>
                <a:cs typeface="Trebuchet MS"/>
              </a:rPr>
              <a:t>button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3025" dirty="0">
                <a:solidFill>
                  <a:srgbClr val="3C3C3C"/>
                </a:solidFill>
                <a:latin typeface="Wingdings"/>
                <a:cs typeface="Wingdings"/>
              </a:rPr>
              <a:t>→</a:t>
            </a:r>
            <a:r>
              <a:rPr sz="1800" spc="50" dirty="0">
                <a:solidFill>
                  <a:srgbClr val="3C3C3C"/>
                </a:solidFill>
                <a:latin typeface="Times New Roman"/>
                <a:cs typeface="Times New Roman"/>
              </a:rPr>
              <a:t> </a:t>
            </a:r>
            <a:r>
              <a:rPr sz="1800" spc="-15" dirty="0">
                <a:solidFill>
                  <a:srgbClr val="3C3C3C"/>
                </a:solidFill>
                <a:latin typeface="Trebuchet MS"/>
                <a:cs typeface="Trebuchet MS"/>
              </a:rPr>
              <a:t>Close</a:t>
            </a:r>
            <a:r>
              <a:rPr sz="1800" spc="-5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</a:t>
            </a:r>
            <a:r>
              <a:rPr sz="1800" spc="-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95" dirty="0">
                <a:solidFill>
                  <a:srgbClr val="3C3C3C"/>
                </a:solidFill>
                <a:latin typeface="Trebuchet MS"/>
                <a:cs typeface="Trebuchet MS"/>
              </a:rPr>
              <a:t>wizard</a:t>
            </a:r>
            <a:r>
              <a:rPr sz="1800" spc="-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3025" dirty="0">
                <a:solidFill>
                  <a:srgbClr val="3C3C3C"/>
                </a:solidFill>
                <a:latin typeface="Wingdings"/>
                <a:cs typeface="Wingdings"/>
              </a:rPr>
              <a:t>→</a:t>
            </a:r>
            <a:r>
              <a:rPr sz="1800" spc="45" dirty="0">
                <a:solidFill>
                  <a:srgbClr val="3C3C3C"/>
                </a:solidFill>
                <a:latin typeface="Times New Roman"/>
                <a:cs typeface="Times New Roman"/>
              </a:rPr>
              <a:t>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Double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105" dirty="0">
                <a:solidFill>
                  <a:srgbClr val="3C3C3C"/>
                </a:solidFill>
                <a:latin typeface="Trebuchet MS"/>
                <a:cs typeface="Trebuchet MS"/>
              </a:rPr>
              <a:t>click</a:t>
            </a:r>
            <a:r>
              <a:rPr sz="1800" spc="-4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on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120" dirty="0">
                <a:solidFill>
                  <a:srgbClr val="3C3C3C"/>
                </a:solidFill>
                <a:latin typeface="Trebuchet MS"/>
                <a:cs typeface="Trebuchet MS"/>
              </a:rPr>
              <a:t>it</a:t>
            </a:r>
            <a:r>
              <a:rPr sz="1800" spc="-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365" dirty="0">
                <a:solidFill>
                  <a:srgbClr val="3C3C3C"/>
                </a:solidFill>
                <a:latin typeface="Trebuchet MS"/>
                <a:cs typeface="Trebuchet MS"/>
              </a:rPr>
              <a:t>to  </a:t>
            </a:r>
            <a:r>
              <a:rPr sz="1800" spc="-125" dirty="0">
                <a:solidFill>
                  <a:srgbClr val="3C3C3C"/>
                </a:solidFill>
                <a:latin typeface="Trebuchet MS"/>
                <a:cs typeface="Trebuchet MS"/>
              </a:rPr>
              <a:t>name</a:t>
            </a:r>
            <a:r>
              <a:rPr sz="1800" spc="-5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125" dirty="0">
                <a:solidFill>
                  <a:srgbClr val="3C3C3C"/>
                </a:solidFill>
                <a:latin typeface="Trebuchet MS"/>
                <a:cs typeface="Trebuchet MS"/>
              </a:rPr>
              <a:t>it</a:t>
            </a:r>
            <a:endParaRPr sz="1800">
              <a:latin typeface="Trebuchet MS"/>
              <a:cs typeface="Trebuchet MS"/>
            </a:endParaRPr>
          </a:p>
          <a:p>
            <a:pPr marR="3142615" algn="ctr">
              <a:lnSpc>
                <a:spcPts val="6959"/>
              </a:lnSpc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3</a:t>
            </a:r>
            <a:endParaRPr sz="6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48055" y="5141976"/>
            <a:ext cx="11291570" cy="1259205"/>
          </a:xfrm>
          <a:custGeom>
            <a:avLst/>
            <a:gdLst/>
            <a:ahLst/>
            <a:cxnLst/>
            <a:rect l="l" t="t" r="r" b="b"/>
            <a:pathLst>
              <a:path w="11291570" h="1259204">
                <a:moveTo>
                  <a:pt x="11291316" y="0"/>
                </a:moveTo>
                <a:lnTo>
                  <a:pt x="0" y="0"/>
                </a:lnTo>
                <a:lnTo>
                  <a:pt x="0" y="1258824"/>
                </a:lnTo>
                <a:lnTo>
                  <a:pt x="11291316" y="1258824"/>
                </a:lnTo>
                <a:lnTo>
                  <a:pt x="11291316" y="0"/>
                </a:lnTo>
                <a:close/>
              </a:path>
            </a:pathLst>
          </a:custGeom>
          <a:solidFill>
            <a:srgbClr val="4D13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604">
              <a:lnSpc>
                <a:spcPct val="100000"/>
              </a:lnSpc>
              <a:spcBef>
                <a:spcPts val="100"/>
              </a:spcBef>
            </a:pPr>
            <a:r>
              <a:rPr spc="445" dirty="0"/>
              <a:t>GOOD</a:t>
            </a:r>
            <a:r>
              <a:rPr spc="-150" dirty="0"/>
              <a:t> </a:t>
            </a:r>
            <a:r>
              <a:rPr spc="90" dirty="0"/>
              <a:t>LUCK!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420</Words>
  <Application>Microsoft Office PowerPoint</Application>
  <PresentationFormat>Widescreen</PresentationFormat>
  <Paragraphs>74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Times New Roman</vt:lpstr>
      <vt:lpstr>Trebuchet MS</vt:lpstr>
      <vt:lpstr>Wingdings</vt:lpstr>
      <vt:lpstr>Office Theme</vt:lpstr>
      <vt:lpstr>MS ACCESS DATABASE</vt:lpstr>
      <vt:lpstr> OPENING THE PROGRAM</vt:lpstr>
      <vt:lpstr>PowerPoint Presentation</vt:lpstr>
      <vt:lpstr>PowerPoint Presentation</vt:lpstr>
      <vt:lpstr> PRIMARY KEY</vt:lpstr>
      <vt:lpstr>PowerPoint Presentation</vt:lpstr>
      <vt:lpstr>3</vt:lpstr>
      <vt:lpstr> INSERTING DATA</vt:lpstr>
      <vt:lpstr> FORM CREATING</vt:lpstr>
      <vt:lpstr>PowerPoint Presentation</vt:lpstr>
      <vt:lpstr> REPORT CREATING</vt:lpstr>
      <vt:lpstr>PowerPoint Presentation</vt:lpstr>
      <vt:lpstr>PowerPoint Presentation</vt:lpstr>
      <vt:lpstr>GOOD LUCK!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MS Access</dc:title>
  <dc:creator>samar samir</dc:creator>
  <cp:lastModifiedBy>Eman Hamdy</cp:lastModifiedBy>
  <cp:revision>1</cp:revision>
  <dcterms:created xsi:type="dcterms:W3CDTF">2022-10-22T10:25:46Z</dcterms:created>
  <dcterms:modified xsi:type="dcterms:W3CDTF">2022-10-22T10:34:28Z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2020-11-16T00:00:00Z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2022-10-22T00:00:00Z</vt:filetime>
  </property>
</Properties>
</file>