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9" r:id="rId4"/>
  </p:sldMasterIdLst>
  <p:notesMasterIdLst>
    <p:notesMasterId r:id="rId40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orient="horz" pos="2160">
          <p15:clr>
            <a:srgbClr val="000000"/>
          </p15:clr>
        </p15:guide>
        <p15:guide id="2" pos="384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76" d="100"/>
          <a:sy n="76" d="100"/>
        </p:scale>
        <p:origin x="-480" y="24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121347085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7" name="Google Shape;107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08" name="Google Shape;108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1" name="Google Shape;121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34" name="Google Shape;134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50" name="Google Shape;150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70" name="Google Shape;170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89" name="Google Shape;189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99" name="Google Shape;199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16" name="Google Shape;216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35" name="Google Shape;235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p1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47" name="Google Shape;247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70" name="Google Shape;270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Google Shape;282;p1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83" name="Google Shape;283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p1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96" name="Google Shape;296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Google Shape;309;p1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10" name="Google Shape;310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" name="Google Shape;321;p1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22" name="Google Shape;322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" name="Google Shape;339;p1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40" name="Google Shape;340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" name="Google Shape;352;p1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53" name="Google Shape;353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" name="Google Shape;365;p1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66" name="Google Shape;366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" name="Google Shape;378;p1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79" name="Google Shape;379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8" name="Google Shape;398;p2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99" name="Google Shape;399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2" name="Google Shape;412;p2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13" name="Google Shape;413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5" name="Google Shape;425;p2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26" name="Google Shape;426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8" name="Google Shape;438;p2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39" name="Google Shape;439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1" name="Google Shape;451;p2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52" name="Google Shape;452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4" name="Google Shape;464;p2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65" name="Google Shape;465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7" name="Google Shape;477;p2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78" name="Google Shape;478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" name="Google Shape;491;p2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92" name="Google Shape;492;p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5" name="Google Shape;505;p2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06" name="Google Shape;506;p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8" name="Google Shape;518;p2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19" name="Google Shape;519;p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1" name="Google Shape;531;p3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32" name="Google Shape;532;p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4" name="Google Shape;544;p3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45" name="Google Shape;545;p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6" name="Google Shape;556;p3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57" name="Google Shape;557;p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8" name="Google Shape;568;p3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69" name="Google Shape;569;p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9" name="Google Shape;579;p3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80" name="Google Shape;580;p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2" name="Google Shape;592;p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93" name="Google Shape;593;p3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94" name="Google Shape;594;p3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35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>
  <p:cSld name="24_Title Slid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>
            <a:spLocks noGrp="1"/>
          </p:cNvSpPr>
          <p:nvPr>
            <p:ph type="pic" idx="2"/>
          </p:nvPr>
        </p:nvSpPr>
        <p:spPr>
          <a:xfrm>
            <a:off x="1" y="0"/>
            <a:ext cx="9741000" cy="5962800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4_Title Slide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>
            <a:spLocks noGrp="1"/>
          </p:cNvSpPr>
          <p:nvPr>
            <p:ph type="pic" idx="2"/>
          </p:nvPr>
        </p:nvSpPr>
        <p:spPr>
          <a:xfrm>
            <a:off x="7088926" y="508820"/>
            <a:ext cx="3701700" cy="5184000"/>
          </a:xfrm>
          <a:prstGeom prst="rect">
            <a:avLst/>
          </a:prstGeom>
          <a:solidFill>
            <a:srgbClr val="D8D8D8">
              <a:alpha val="48627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9_Title Slide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4"/>
          <p:cNvSpPr>
            <a:spLocks noGrp="1"/>
          </p:cNvSpPr>
          <p:nvPr>
            <p:ph type="pic" idx="2"/>
          </p:nvPr>
        </p:nvSpPr>
        <p:spPr>
          <a:xfrm>
            <a:off x="3452651" y="-3"/>
            <a:ext cx="8739300" cy="6858000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شريحة عنوان" type="title">
  <p:cSld name="TITLE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27" name="Google Shape;27;p5"/>
          <p:cNvPicPr preferRelativeResize="0"/>
          <p:nvPr/>
        </p:nvPicPr>
        <p:blipFill rotWithShape="1">
          <a:blip r:embed="rId2">
            <a:alphaModFix/>
          </a:blip>
          <a:srcRect t="27877" b="25428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ومحتوى" type="obj">
  <p:cSld name="OBJEC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1" name="Google Shape;31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المقطع" type="secHead">
  <p:cSld name="SECTION_HEADER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7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7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7" name="Google Shape;37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محتويين" type="twoObj">
  <p:cSld name="TWO_OBJECTS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3" name="Google Shape;43;p8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مقارنة" type="twoTxTwoObj">
  <p:cSld name="TWO_OBJECTS_WITH_TEXT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9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9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0" name="Google Shape;50;p9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1" name="Google Shape;51;p9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2" name="Google Shape;52;p9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3" name="Google Shape;53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فقط" type="titleOnly">
  <p:cSld name="TITLE_ONLY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فارغ" type="blank">
  <p:cSld name="BLANK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محتوى ذو تسمية توضيحية" type="objTx">
  <p:cSld name="OBJECT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2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2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8" name="Google Shape;68;p12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9" name="Google Shape;69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صورة ذو تسمية توضيحية" type="picTx">
  <p:cSld name="PICTURE_WITH_CAPTION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3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3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75" name="Google Shape;75;p13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6" name="Google Shape;76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ونص عمودي" type="vertTx">
  <p:cSld name="VERTICAL_TEXT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14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2" name="Google Shape;82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ونص عموديان" type="vertTitleAndTx">
  <p:cSld name="VERTICAL_TITLE_AND_VERTICAL_TEXT"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5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15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8" name="Google Shape;88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9" name="Google Shape;89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_Title Slide">
  <p:cSld name="8_Title Slide"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6"/>
          <p:cNvSpPr>
            <a:spLocks noGrp="1"/>
          </p:cNvSpPr>
          <p:nvPr>
            <p:ph type="pic" idx="2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>
  <p:cSld name="23_Title Slide"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7"/>
          <p:cNvSpPr>
            <a:spLocks noGrp="1"/>
          </p:cNvSpPr>
          <p:nvPr>
            <p:ph type="pic" idx="2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9_Title Slide">
  <p:cSld name="29_Title Slide"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8"/>
          <p:cNvSpPr>
            <a:spLocks noGrp="1"/>
          </p:cNvSpPr>
          <p:nvPr>
            <p:ph type="pic" idx="2"/>
          </p:nvPr>
        </p:nvSpPr>
        <p:spPr>
          <a:xfrm>
            <a:off x="1127760" y="1123950"/>
            <a:ext cx="9936480" cy="46101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3_Title Slide">
  <p:cSld name="33_Title Slide"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9"/>
          <p:cNvSpPr>
            <a:spLocks noGrp="1"/>
          </p:cNvSpPr>
          <p:nvPr>
            <p:ph type="pic" idx="2"/>
          </p:nvPr>
        </p:nvSpPr>
        <p:spPr>
          <a:xfrm>
            <a:off x="0" y="1"/>
            <a:ext cx="6826172" cy="6857998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3_Title Slide"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20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803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8_Title Slide"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21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5_Title Slide">
  <p:cSld name="25_Title Slide"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22"/>
          <p:cNvSpPr>
            <a:spLocks noGrp="1"/>
          </p:cNvSpPr>
          <p:nvPr>
            <p:ph type="pic" idx="2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3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  <p:sldLayoutId id="2147483666" r:id="rId19"/>
    <p:sldLayoutId id="2147483667" r:id="rId20"/>
    <p:sldLayoutId id="2147483668" r:id="rId2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://drive.google.com/file/d/1cPlEORXbyvW8f8SHnEM1xmXV1lwIa4_Q/view" TargetMode="External"/><Relationship Id="rId3" Type="http://schemas.openxmlformats.org/officeDocument/2006/relationships/image" Target="../media/image7.png"/><Relationship Id="rId7" Type="http://schemas.openxmlformats.org/officeDocument/2006/relationships/hyperlink" Target="http://drive.google.com/file/d/1KwSmMSSh6433MEwSL3LA4fXY4K1Ye0Vp/view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hyperlink" Target="http://drive.google.com/file/d/103G3ImEddohiuiMwfDNeLEwG4NfmaNQ7/view" TargetMode="External"/><Relationship Id="rId4" Type="http://schemas.openxmlformats.org/officeDocument/2006/relationships/image" Target="../media/image2.png"/><Relationship Id="rId9" Type="http://schemas.openxmlformats.org/officeDocument/2006/relationships/hyperlink" Target="http://drive.google.com/file/d/1LrGF-SkBGaZ37_oTvrRfwHyKPBuPgW9I/view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hyperlink" Target="http://drive.google.com/file/d/1RKa-Ed_6ZFkKyDi6X8gpq95eVTBQF8i7/view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hyperlink" Target="http://drive.google.com/file/d/1U0rEWrx-90rAIWZw_wSKDMFr_wupo5sA/view" TargetMode="Externa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hyperlink" Target="http://drive.google.com/file/d/15AzRVbD4kitlgd0YtBjeqp3GRayLxS0l/view" TargetMode="Externa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hyperlink" Target="http://drive.google.com/file/d/1VoXKnpRR3N6OXV-R5EFkYPJWRpFANtqs/view" TargetMode="Externa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hyperlink" Target="http://drive.google.com/file/d/1VWjCPctjfZ6oUSfHu8ha5JuRF0bq-fcj/view" TargetMode="External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hyperlink" Target="http://drive.google.com/file/d/1B816KaTV6Ey9XF1gwIqGEWjtQSt5pwZB/view" TargetMode="External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29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.png"/><Relationship Id="rId4" Type="http://schemas.openxmlformats.org/officeDocument/2006/relationships/image" Target="../media/image3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3F3"/>
        </a:solidFill>
        <a:effectLst/>
      </p:bgPr>
    </p:bg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3"/>
          <p:cNvSpPr/>
          <p:nvPr/>
        </p:nvSpPr>
        <p:spPr>
          <a:xfrm rot="10800000" flipH="1">
            <a:off x="2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1" name="Google Shape;111;p23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 l="4175" r="4175"/>
          <a:stretch/>
        </p:blipFill>
        <p:spPr>
          <a:xfrm>
            <a:off x="0" y="-43542"/>
            <a:ext cx="8659664" cy="5300798"/>
          </a:xfrm>
          <a:prstGeom prst="rect">
            <a:avLst/>
          </a:prstGeom>
          <a:solidFill>
            <a:srgbClr val="D8D8D8">
              <a:alpha val="48235"/>
            </a:srgbClr>
          </a:solidFill>
          <a:ln>
            <a:noFill/>
          </a:ln>
        </p:spPr>
      </p:pic>
      <p:sp>
        <p:nvSpPr>
          <p:cNvPr id="112" name="Google Shape;112;p23"/>
          <p:cNvSpPr txBox="1"/>
          <p:nvPr/>
        </p:nvSpPr>
        <p:spPr>
          <a:xfrm>
            <a:off x="6307899" y="2785710"/>
            <a:ext cx="4326300" cy="144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lang="en-US" sz="4400" b="1" i="0" u="none" strike="noStrike" cap="non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English Language 1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3" name="Google Shape;113;p23"/>
          <p:cNvSpPr/>
          <p:nvPr/>
        </p:nvSpPr>
        <p:spPr>
          <a:xfrm>
            <a:off x="6384739" y="4232264"/>
            <a:ext cx="3516608" cy="529167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2700" cap="flat" cmpd="sng">
            <a:solidFill>
              <a:srgbClr val="8E5A6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1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4" name="Google Shape;114;p23"/>
          <p:cNvSpPr txBox="1"/>
          <p:nvPr/>
        </p:nvSpPr>
        <p:spPr>
          <a:xfrm>
            <a:off x="6370225" y="4802550"/>
            <a:ext cx="28200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ENG 101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5" name="Google Shape;115;p23"/>
          <p:cNvSpPr txBox="1"/>
          <p:nvPr/>
        </p:nvSpPr>
        <p:spPr>
          <a:xfrm>
            <a:off x="459187" y="6187539"/>
            <a:ext cx="4886463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1" i="0" u="none" strike="noStrike" cap="non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Ahmed Soliman</a:t>
            </a:r>
            <a:endParaRPr sz="1400" b="0" i="0" u="none" strike="noStrike" cap="none">
              <a:solidFill>
                <a:srgbClr val="00B0F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6" name="Google Shape;116;p23"/>
          <p:cNvSpPr txBox="1"/>
          <p:nvPr/>
        </p:nvSpPr>
        <p:spPr>
          <a:xfrm>
            <a:off x="459187" y="5830970"/>
            <a:ext cx="4886463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0" i="0" u="none" strike="noStrike" cap="non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Prepared by</a:t>
            </a:r>
            <a:endParaRPr sz="1400" b="0" i="0" u="none" strike="noStrike" cap="none">
              <a:solidFill>
                <a:srgbClr val="00B0F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8" name="Google Shape;118;p23"/>
          <p:cNvPicPr preferRelativeResize="0"/>
          <p:nvPr/>
        </p:nvPicPr>
        <p:blipFill rotWithShape="1">
          <a:blip r:embed="rId4">
            <a:alphaModFix/>
          </a:blip>
          <a:srcRect t="27876" b="25428"/>
          <a:stretch/>
        </p:blipFill>
        <p:spPr>
          <a:xfrm>
            <a:off x="9264624" y="169589"/>
            <a:ext cx="2305141" cy="107634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3F3"/>
        </a:solidFill>
        <a:effectLst/>
      </p:bgPr>
    </p:bg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137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4" name="Google Shape;124;p24"/>
          <p:cNvSpPr txBox="1"/>
          <p:nvPr/>
        </p:nvSpPr>
        <p:spPr>
          <a:xfrm>
            <a:off x="2513151" y="1019075"/>
            <a:ext cx="44877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5" name="Google Shape;125;p24"/>
          <p:cNvSpPr/>
          <p:nvPr/>
        </p:nvSpPr>
        <p:spPr>
          <a:xfrm>
            <a:off x="942310" y="935396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6" name="Google Shape;126;p24"/>
          <p:cNvSpPr txBox="1"/>
          <p:nvPr/>
        </p:nvSpPr>
        <p:spPr>
          <a:xfrm>
            <a:off x="1153151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7" name="Google Shape;127;p2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8" name="Google Shape;128;p24"/>
          <p:cNvSpPr txBox="1"/>
          <p:nvPr/>
        </p:nvSpPr>
        <p:spPr>
          <a:xfrm>
            <a:off x="889000" y="2391850"/>
            <a:ext cx="9862800" cy="117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50"/>
              <a:buFont typeface="Times New Roman"/>
              <a:buNone/>
            </a:pPr>
            <a:endParaRPr sz="24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30" name="Google Shape;130;p24"/>
          <p:cNvPicPr preferRelativeResize="0"/>
          <p:nvPr/>
        </p:nvPicPr>
        <p:blipFill rotWithShape="1">
          <a:blip r:embed="rId3">
            <a:alphaModFix/>
          </a:blip>
          <a:srcRect l="23211" t="22119" r="26654" b="7476"/>
          <a:stretch/>
        </p:blipFill>
        <p:spPr>
          <a:xfrm>
            <a:off x="408676" y="313500"/>
            <a:ext cx="9088427" cy="60872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31" name="Google Shape;131;p24"/>
          <p:cNvPicPr preferRelativeResize="0"/>
          <p:nvPr/>
        </p:nvPicPr>
        <p:blipFill rotWithShape="1">
          <a:blip r:embed="rId4">
            <a:alphaModFix/>
          </a:blip>
          <a:srcRect t="27877" b="25428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3F3"/>
        </a:solidFill>
        <a:effectLst/>
      </p:bgPr>
    </p:bg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25"/>
          <p:cNvSpPr/>
          <p:nvPr/>
        </p:nvSpPr>
        <p:spPr>
          <a:xfrm>
            <a:off x="972775" y="1685500"/>
            <a:ext cx="9862800" cy="43704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137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7" name="Google Shape;137;p25"/>
          <p:cNvSpPr txBox="1"/>
          <p:nvPr/>
        </p:nvSpPr>
        <p:spPr>
          <a:xfrm>
            <a:off x="2513151" y="1019075"/>
            <a:ext cx="44877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8" name="Google Shape;138;p2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9" name="Google Shape;139;p25"/>
          <p:cNvSpPr txBox="1"/>
          <p:nvPr/>
        </p:nvSpPr>
        <p:spPr>
          <a:xfrm>
            <a:off x="1153151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0" name="Google Shape;140;p2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42" name="Google Shape;142;p25"/>
          <p:cNvPicPr preferRelativeResize="0"/>
          <p:nvPr/>
        </p:nvPicPr>
        <p:blipFill rotWithShape="1">
          <a:blip r:embed="rId3">
            <a:alphaModFix/>
          </a:blip>
          <a:srcRect l="27341" t="32298" r="32057" b="47449"/>
          <a:stretch/>
        </p:blipFill>
        <p:spPr>
          <a:xfrm>
            <a:off x="1668327" y="1778650"/>
            <a:ext cx="8299575" cy="4056326"/>
          </a:xfrm>
          <a:prstGeom prst="rect">
            <a:avLst/>
          </a:prstGeom>
          <a:noFill/>
          <a:ln>
            <a:noFill/>
          </a:ln>
        </p:spPr>
      </p:pic>
      <p:sp>
        <p:nvSpPr>
          <p:cNvPr id="143" name="Google Shape;143;p25"/>
          <p:cNvSpPr txBox="1"/>
          <p:nvPr/>
        </p:nvSpPr>
        <p:spPr>
          <a:xfrm>
            <a:off x="4339727" y="3652263"/>
            <a:ext cx="75411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I’m</a:t>
            </a:r>
            <a:endParaRPr sz="20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4" name="Google Shape;144;p25"/>
          <p:cNvSpPr txBox="1"/>
          <p:nvPr/>
        </p:nvSpPr>
        <p:spPr>
          <a:xfrm>
            <a:off x="5475202" y="4135375"/>
            <a:ext cx="41847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my </a:t>
            </a:r>
            <a:endParaRPr sz="20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5" name="Google Shape;145;p25"/>
          <p:cNvSpPr txBox="1"/>
          <p:nvPr/>
        </p:nvSpPr>
        <p:spPr>
          <a:xfrm>
            <a:off x="4535625" y="4761850"/>
            <a:ext cx="73452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name’s </a:t>
            </a:r>
            <a:endParaRPr sz="20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6" name="Google Shape;146;p25"/>
          <p:cNvSpPr txBox="1"/>
          <p:nvPr/>
        </p:nvSpPr>
        <p:spPr>
          <a:xfrm>
            <a:off x="6551302" y="5268075"/>
            <a:ext cx="54135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from</a:t>
            </a:r>
            <a:endParaRPr sz="20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7" name="Google Shape;147;p25"/>
          <p:cNvPicPr preferRelativeResize="0"/>
          <p:nvPr/>
        </p:nvPicPr>
        <p:blipFill rotWithShape="1">
          <a:blip r:embed="rId4">
            <a:alphaModFix/>
          </a:blip>
          <a:srcRect t="27877" b="25428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fade thruBlk="1"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3F3"/>
        </a:solidFill>
        <a:effectLst/>
      </p:bgPr>
    </p:bg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26"/>
          <p:cNvSpPr/>
          <p:nvPr/>
        </p:nvSpPr>
        <p:spPr>
          <a:xfrm>
            <a:off x="617275" y="1685500"/>
            <a:ext cx="10812600" cy="47154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137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3" name="Google Shape;153;p26"/>
          <p:cNvSpPr txBox="1"/>
          <p:nvPr/>
        </p:nvSpPr>
        <p:spPr>
          <a:xfrm>
            <a:off x="2513151" y="1083677"/>
            <a:ext cx="6279000" cy="4154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100" b="1" i="0" u="none" strike="noStrike" cap="non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Listen and match the speakers to their business cards</a:t>
            </a:r>
            <a:endParaRPr sz="2100" b="0" i="0" u="none" strike="noStrike" cap="non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4" name="Google Shape;154;p2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5" name="Google Shape;155;p26"/>
          <p:cNvSpPr txBox="1"/>
          <p:nvPr/>
        </p:nvSpPr>
        <p:spPr>
          <a:xfrm>
            <a:off x="1153151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6" name="Google Shape;156;p2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58" name="Google Shape;158;p26"/>
          <p:cNvPicPr preferRelativeResize="0"/>
          <p:nvPr/>
        </p:nvPicPr>
        <p:blipFill rotWithShape="1">
          <a:blip r:embed="rId3">
            <a:alphaModFix/>
          </a:blip>
          <a:srcRect l="33443" t="27578" r="24196" b="27187"/>
          <a:stretch/>
        </p:blipFill>
        <p:spPr>
          <a:xfrm>
            <a:off x="758576" y="1629129"/>
            <a:ext cx="10594925" cy="4771775"/>
          </a:xfrm>
          <a:prstGeom prst="rect">
            <a:avLst/>
          </a:prstGeom>
          <a:noFill/>
          <a:ln>
            <a:noFill/>
          </a:ln>
        </p:spPr>
      </p:pic>
      <p:sp>
        <p:nvSpPr>
          <p:cNvPr id="159" name="Google Shape;159;p26"/>
          <p:cNvSpPr txBox="1"/>
          <p:nvPr/>
        </p:nvSpPr>
        <p:spPr>
          <a:xfrm>
            <a:off x="6678851" y="2216975"/>
            <a:ext cx="3078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4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0" name="Google Shape;160;p26"/>
          <p:cNvSpPr txBox="1"/>
          <p:nvPr/>
        </p:nvSpPr>
        <p:spPr>
          <a:xfrm>
            <a:off x="6678851" y="4308875"/>
            <a:ext cx="3078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4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1" name="Google Shape;161;p26"/>
          <p:cNvSpPr txBox="1"/>
          <p:nvPr/>
        </p:nvSpPr>
        <p:spPr>
          <a:xfrm>
            <a:off x="1219200" y="2192700"/>
            <a:ext cx="3078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4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" name="Google Shape;162;p26"/>
          <p:cNvSpPr txBox="1"/>
          <p:nvPr/>
        </p:nvSpPr>
        <p:spPr>
          <a:xfrm>
            <a:off x="1219200" y="4308875"/>
            <a:ext cx="3078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4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63" name="Google Shape;163;p26"/>
          <p:cNvPicPr preferRelativeResize="0"/>
          <p:nvPr/>
        </p:nvPicPr>
        <p:blipFill rotWithShape="1">
          <a:blip r:embed="rId4">
            <a:alphaModFix/>
          </a:blip>
          <a:srcRect t="27877" b="25428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164" name="Google Shape;164;p26" title="1_01.mp3">
            <a:hlinkClick r:id="rId5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5" name="Google Shape;165;p26" title="1_02.mp3">
            <a:hlinkClick r:id="rId7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620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6" name="Google Shape;166;p26" title="1_03.mp3">
            <a:hlinkClick r:id="rId8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630658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7" name="Google Shape;167;p26" title="1_04.mp3">
            <a:hlinkClick r:id="rId9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416958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3F3"/>
        </a:solidFill>
        <a:effectLst/>
      </p:bgPr>
    </p:bg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27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3" name="Google Shape;173;p27"/>
          <p:cNvSpPr txBox="1"/>
          <p:nvPr/>
        </p:nvSpPr>
        <p:spPr>
          <a:xfrm>
            <a:off x="2513151" y="1019078"/>
            <a:ext cx="4487700" cy="7691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4" name="Google Shape;174;p2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5" name="Google Shape;175;p27"/>
          <p:cNvSpPr txBox="1"/>
          <p:nvPr/>
        </p:nvSpPr>
        <p:spPr>
          <a:xfrm>
            <a:off x="1153151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6" name="Google Shape;176;p2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7" name="Google Shape;177;p27"/>
          <p:cNvSpPr txBox="1"/>
          <p:nvPr/>
        </p:nvSpPr>
        <p:spPr>
          <a:xfrm>
            <a:off x="889000" y="2391850"/>
            <a:ext cx="9862800" cy="18620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79" name="Google Shape;179;p27"/>
          <p:cNvPicPr preferRelativeResize="0"/>
          <p:nvPr/>
        </p:nvPicPr>
        <p:blipFill rotWithShape="1">
          <a:blip r:embed="rId3">
            <a:alphaModFix/>
          </a:blip>
          <a:srcRect l="32737" t="34876" r="22106" b="39305"/>
          <a:stretch/>
        </p:blipFill>
        <p:spPr>
          <a:xfrm>
            <a:off x="2346900" y="1749500"/>
            <a:ext cx="9020573" cy="4232350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  <p:sp>
        <p:nvSpPr>
          <p:cNvPr id="180" name="Google Shape;180;p27"/>
          <p:cNvSpPr txBox="1"/>
          <p:nvPr/>
        </p:nvSpPr>
        <p:spPr>
          <a:xfrm>
            <a:off x="3627751" y="5195375"/>
            <a:ext cx="80616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Emma</a:t>
            </a:r>
            <a:endParaRPr sz="20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1" name="Google Shape;181;p27"/>
          <p:cNvSpPr txBox="1"/>
          <p:nvPr/>
        </p:nvSpPr>
        <p:spPr>
          <a:xfrm>
            <a:off x="5351850" y="5195375"/>
            <a:ext cx="63375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Payton</a:t>
            </a:r>
            <a:endParaRPr sz="20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2" name="Google Shape;182;p27"/>
          <p:cNvSpPr txBox="1"/>
          <p:nvPr/>
        </p:nvSpPr>
        <p:spPr>
          <a:xfrm>
            <a:off x="7404200" y="5195375"/>
            <a:ext cx="44478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Anyukov</a:t>
            </a:r>
            <a:endParaRPr sz="20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3" name="Google Shape;183;p27"/>
          <p:cNvSpPr txBox="1"/>
          <p:nvPr/>
        </p:nvSpPr>
        <p:spPr>
          <a:xfrm>
            <a:off x="9170127" y="5125453"/>
            <a:ext cx="2362500" cy="8001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Davieson</a:t>
            </a:r>
            <a:endParaRPr sz="20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sosa@rtas.com.ar</a:t>
            </a:r>
            <a:endParaRPr sz="20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84" name="Google Shape;184;p27"/>
          <p:cNvPicPr preferRelativeResize="0"/>
          <p:nvPr/>
        </p:nvPicPr>
        <p:blipFill rotWithShape="1">
          <a:blip r:embed="rId4">
            <a:alphaModFix/>
          </a:blip>
          <a:srcRect t="27877" b="25428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185" name="Google Shape;185;p27" title="1_05.mp3">
            <a:hlinkClick r:id="rId5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6" name="Google Shape;186;p27" title="1_06.mp3">
            <a:hlinkClick r:id="rId7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620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3F3"/>
        </a:solidFill>
        <a:effectLst/>
      </p:bgPr>
    </p:bg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28"/>
          <p:cNvSpPr/>
          <p:nvPr/>
        </p:nvSpPr>
        <p:spPr>
          <a:xfrm>
            <a:off x="617275" y="1307225"/>
            <a:ext cx="10812600" cy="4998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2" name="Google Shape;192;p28"/>
          <p:cNvSpPr txBox="1"/>
          <p:nvPr/>
        </p:nvSpPr>
        <p:spPr>
          <a:xfrm>
            <a:off x="2513151" y="1019078"/>
            <a:ext cx="4487700" cy="7691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3" name="Google Shape;193;p28"/>
          <p:cNvSpPr txBox="1"/>
          <p:nvPr/>
        </p:nvSpPr>
        <p:spPr>
          <a:xfrm>
            <a:off x="889000" y="2391850"/>
            <a:ext cx="9862800" cy="18620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95" name="Google Shape;195;p28"/>
          <p:cNvPicPr preferRelativeResize="0"/>
          <p:nvPr/>
        </p:nvPicPr>
        <p:blipFill rotWithShape="1">
          <a:blip r:embed="rId3">
            <a:alphaModFix/>
          </a:blip>
          <a:srcRect l="21144" t="14989" r="15490" b="9108"/>
          <a:stretch/>
        </p:blipFill>
        <p:spPr>
          <a:xfrm>
            <a:off x="1388401" y="1307225"/>
            <a:ext cx="10041475" cy="499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6" name="Google Shape;196;p28"/>
          <p:cNvPicPr preferRelativeResize="0"/>
          <p:nvPr/>
        </p:nvPicPr>
        <p:blipFill rotWithShape="1">
          <a:blip r:embed="rId4">
            <a:alphaModFix/>
          </a:blip>
          <a:srcRect t="27877" b="25428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3F3"/>
        </a:solidFill>
        <a:effectLst/>
      </p:bgPr>
    </p:bg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29"/>
          <p:cNvSpPr/>
          <p:nvPr/>
        </p:nvSpPr>
        <p:spPr>
          <a:xfrm>
            <a:off x="617275" y="1307225"/>
            <a:ext cx="10812600" cy="4998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2" name="Google Shape;202;p29"/>
          <p:cNvSpPr txBox="1"/>
          <p:nvPr/>
        </p:nvSpPr>
        <p:spPr>
          <a:xfrm>
            <a:off x="2513151" y="1019078"/>
            <a:ext cx="4487700" cy="7691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3" name="Google Shape;203;p29"/>
          <p:cNvSpPr txBox="1"/>
          <p:nvPr/>
        </p:nvSpPr>
        <p:spPr>
          <a:xfrm>
            <a:off x="889000" y="2391850"/>
            <a:ext cx="9862800" cy="18620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05" name="Google Shape;205;p29"/>
          <p:cNvPicPr preferRelativeResize="0"/>
          <p:nvPr/>
        </p:nvPicPr>
        <p:blipFill rotWithShape="1">
          <a:blip r:embed="rId3">
            <a:alphaModFix/>
          </a:blip>
          <a:srcRect l="20612" t="27738" r="23063" b="37726"/>
          <a:stretch/>
        </p:blipFill>
        <p:spPr>
          <a:xfrm>
            <a:off x="758577" y="1307225"/>
            <a:ext cx="10671303" cy="4660624"/>
          </a:xfrm>
          <a:prstGeom prst="rect">
            <a:avLst/>
          </a:prstGeom>
          <a:noFill/>
          <a:ln>
            <a:noFill/>
          </a:ln>
        </p:spPr>
      </p:pic>
      <p:sp>
        <p:nvSpPr>
          <p:cNvPr id="206" name="Google Shape;206;p29"/>
          <p:cNvSpPr txBox="1"/>
          <p:nvPr/>
        </p:nvSpPr>
        <p:spPr>
          <a:xfrm>
            <a:off x="6147000" y="2594852"/>
            <a:ext cx="2015400" cy="4924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F.</a:t>
            </a:r>
            <a:r>
              <a:rPr lang="en-US" sz="2000" b="0" i="0" u="none" strike="noStrike" cap="none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 near London</a:t>
            </a:r>
            <a:endParaRPr sz="2000" b="0" i="0" u="none" strike="noStrike" cap="none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7" name="Google Shape;207;p29"/>
          <p:cNvSpPr txBox="1"/>
          <p:nvPr/>
        </p:nvSpPr>
        <p:spPr>
          <a:xfrm>
            <a:off x="7140925" y="3015250"/>
            <a:ext cx="30000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F.</a:t>
            </a:r>
            <a:r>
              <a:rPr lang="en-US" sz="2000" b="0" i="0" u="none" strike="noStrike" cap="none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 teenagers</a:t>
            </a:r>
            <a:endParaRPr sz="2000" b="0" i="0" u="none" strike="noStrike" cap="none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8" name="Google Shape;208;p29"/>
          <p:cNvSpPr txBox="1"/>
          <p:nvPr/>
        </p:nvSpPr>
        <p:spPr>
          <a:xfrm>
            <a:off x="6608100" y="3575363"/>
            <a:ext cx="28890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T</a:t>
            </a:r>
            <a:endParaRPr sz="2000" b="0" i="0" u="none" strike="noStrike" cap="none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9" name="Google Shape;209;p29"/>
          <p:cNvSpPr txBox="1"/>
          <p:nvPr/>
        </p:nvSpPr>
        <p:spPr>
          <a:xfrm>
            <a:off x="9325975" y="4067978"/>
            <a:ext cx="2383800" cy="4616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F.</a:t>
            </a:r>
            <a:r>
              <a:rPr lang="en-US" sz="1800" b="0" i="0" u="none" strike="noStrike" cap="none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 the UK and Europe</a:t>
            </a:r>
            <a:endParaRPr sz="1800" b="0" i="0" u="none" strike="noStrike" cap="none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0" name="Google Shape;210;p29"/>
          <p:cNvSpPr txBox="1"/>
          <p:nvPr/>
        </p:nvSpPr>
        <p:spPr>
          <a:xfrm>
            <a:off x="7640125" y="4471925"/>
            <a:ext cx="4572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T</a:t>
            </a:r>
            <a:endParaRPr sz="2000" b="0" i="0" u="none" strike="noStrike" cap="none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1" name="Google Shape;211;p29"/>
          <p:cNvSpPr txBox="1"/>
          <p:nvPr/>
        </p:nvSpPr>
        <p:spPr>
          <a:xfrm>
            <a:off x="8451975" y="4964525"/>
            <a:ext cx="5781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T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12" name="Google Shape;212;p29"/>
          <p:cNvPicPr preferRelativeResize="0"/>
          <p:nvPr/>
        </p:nvPicPr>
        <p:blipFill rotWithShape="1">
          <a:blip r:embed="rId4">
            <a:alphaModFix/>
          </a:blip>
          <a:srcRect t="27877" b="25428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13" name="Google Shape;213;p29" title="1_08.mp3">
            <a:hlinkClick r:id="rId5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3F3"/>
        </a:solidFill>
        <a:effectLst/>
      </p:bgPr>
    </p:bg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30"/>
          <p:cNvSpPr/>
          <p:nvPr/>
        </p:nvSpPr>
        <p:spPr>
          <a:xfrm>
            <a:off x="617275" y="1307225"/>
            <a:ext cx="10812600" cy="4998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9" name="Google Shape;219;p30"/>
          <p:cNvSpPr txBox="1"/>
          <p:nvPr/>
        </p:nvSpPr>
        <p:spPr>
          <a:xfrm>
            <a:off x="2513151" y="1019078"/>
            <a:ext cx="4487700" cy="7691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0" name="Google Shape;220;p30"/>
          <p:cNvSpPr txBox="1"/>
          <p:nvPr/>
        </p:nvSpPr>
        <p:spPr>
          <a:xfrm>
            <a:off x="889000" y="2391850"/>
            <a:ext cx="9862800" cy="18620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22" name="Google Shape;222;p30"/>
          <p:cNvPicPr preferRelativeResize="0"/>
          <p:nvPr/>
        </p:nvPicPr>
        <p:blipFill rotWithShape="1">
          <a:blip r:embed="rId3">
            <a:alphaModFix/>
          </a:blip>
          <a:srcRect l="33311" t="62121" r="22106" b="14612"/>
          <a:stretch/>
        </p:blipFill>
        <p:spPr>
          <a:xfrm>
            <a:off x="617275" y="1307225"/>
            <a:ext cx="10812600" cy="4913876"/>
          </a:xfrm>
          <a:prstGeom prst="rect">
            <a:avLst/>
          </a:prstGeom>
          <a:noFill/>
          <a:ln>
            <a:noFill/>
          </a:ln>
        </p:spPr>
      </p:pic>
      <p:sp>
        <p:nvSpPr>
          <p:cNvPr id="223" name="Google Shape;223;p30"/>
          <p:cNvSpPr txBox="1"/>
          <p:nvPr/>
        </p:nvSpPr>
        <p:spPr>
          <a:xfrm>
            <a:off x="3823675" y="2664827"/>
            <a:ext cx="797700" cy="55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0" i="0" u="none" strike="noStrike" cap="none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How</a:t>
            </a:r>
            <a:endParaRPr sz="2400" b="0" i="0" u="none" strike="noStrike" cap="none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4" name="Google Shape;224;p30"/>
          <p:cNvSpPr txBox="1"/>
          <p:nvPr/>
        </p:nvSpPr>
        <p:spPr>
          <a:xfrm>
            <a:off x="6021200" y="2664826"/>
            <a:ext cx="1077600" cy="5385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00"/>
              <a:buFont typeface="Arial"/>
              <a:buNone/>
            </a:pPr>
            <a:r>
              <a:rPr lang="en-US" sz="2300" b="0" i="0" u="none" strike="noStrike" cap="none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Where</a:t>
            </a:r>
            <a:endParaRPr sz="2300" b="0" i="0" u="none" strike="noStrike" cap="none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5" name="Google Shape;225;p30"/>
          <p:cNvSpPr txBox="1"/>
          <p:nvPr/>
        </p:nvSpPr>
        <p:spPr>
          <a:xfrm>
            <a:off x="9366075" y="2664825"/>
            <a:ext cx="10776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What</a:t>
            </a:r>
            <a:endParaRPr sz="2200" b="0" i="0" u="none" strike="noStrike" cap="none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6" name="Google Shape;226;p30"/>
          <p:cNvSpPr txBox="1"/>
          <p:nvPr/>
        </p:nvSpPr>
        <p:spPr>
          <a:xfrm>
            <a:off x="4201575" y="3251377"/>
            <a:ext cx="881700" cy="55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0" i="0" u="none" strike="noStrike" cap="none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what</a:t>
            </a:r>
            <a:endParaRPr sz="2400" b="0" i="0" u="none" strike="noStrike" cap="none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7" name="Google Shape;227;p30"/>
          <p:cNvSpPr txBox="1"/>
          <p:nvPr/>
        </p:nvSpPr>
        <p:spPr>
          <a:xfrm>
            <a:off x="7518675" y="3167400"/>
            <a:ext cx="797700" cy="55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0" i="0" u="none" strike="noStrike" cap="none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why</a:t>
            </a:r>
            <a:endParaRPr sz="2400" b="0" i="0" u="none" strike="noStrike" cap="none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8" name="Google Shape;228;p30"/>
          <p:cNvSpPr txBox="1"/>
          <p:nvPr/>
        </p:nvSpPr>
        <p:spPr>
          <a:xfrm>
            <a:off x="2620051" y="4596277"/>
            <a:ext cx="797700" cy="55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0" i="0" u="none" strike="noStrike" cap="none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wait</a:t>
            </a:r>
            <a:endParaRPr sz="2400" b="0" i="0" u="none" strike="noStrike" cap="none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9" name="Google Shape;229;p30"/>
          <p:cNvSpPr txBox="1"/>
          <p:nvPr/>
        </p:nvSpPr>
        <p:spPr>
          <a:xfrm>
            <a:off x="6832802" y="4596277"/>
            <a:ext cx="965700" cy="55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0" i="0" u="none" strike="noStrike" cap="none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offers</a:t>
            </a:r>
            <a:endParaRPr sz="2400" b="0" i="0" u="none" strike="noStrike" cap="none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0" name="Google Shape;230;p30"/>
          <p:cNvSpPr txBox="1"/>
          <p:nvPr/>
        </p:nvSpPr>
        <p:spPr>
          <a:xfrm>
            <a:off x="3669751" y="5150376"/>
            <a:ext cx="1217700" cy="507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exchange</a:t>
            </a:r>
            <a:endParaRPr sz="2100" b="0" i="0" u="none" strike="noStrike" cap="none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31" name="Google Shape;231;p30"/>
          <p:cNvPicPr preferRelativeResize="0"/>
          <p:nvPr/>
        </p:nvPicPr>
        <p:blipFill rotWithShape="1">
          <a:blip r:embed="rId4">
            <a:alphaModFix/>
          </a:blip>
          <a:srcRect t="27877" b="25428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32" name="Google Shape;232;p30" title="1_09.mp3">
            <a:hlinkClick r:id="rId5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3F3"/>
        </a:solidFill>
        <a:effectLst/>
      </p:bgPr>
    </p:bg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31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8" name="Google Shape;238;p31"/>
          <p:cNvSpPr txBox="1"/>
          <p:nvPr/>
        </p:nvSpPr>
        <p:spPr>
          <a:xfrm>
            <a:off x="2513151" y="1019078"/>
            <a:ext cx="4487700" cy="7691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9" name="Google Shape;239;p3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0" name="Google Shape;240;p31"/>
          <p:cNvSpPr txBox="1"/>
          <p:nvPr/>
        </p:nvSpPr>
        <p:spPr>
          <a:xfrm>
            <a:off x="1153151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41" name="Google Shape;241;p3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43" name="Google Shape;243;p31"/>
          <p:cNvPicPr preferRelativeResize="0"/>
          <p:nvPr/>
        </p:nvPicPr>
        <p:blipFill rotWithShape="1">
          <a:blip r:embed="rId3">
            <a:alphaModFix/>
          </a:blip>
          <a:srcRect l="19251" t="21592" r="25125" b="10867"/>
          <a:stretch/>
        </p:blipFill>
        <p:spPr>
          <a:xfrm>
            <a:off x="674601" y="1212850"/>
            <a:ext cx="10755275" cy="5106051"/>
          </a:xfrm>
          <a:prstGeom prst="rect">
            <a:avLst/>
          </a:prstGeom>
          <a:noFill/>
          <a:ln>
            <a:noFill/>
          </a:ln>
        </p:spPr>
      </p:pic>
      <p:pic>
        <p:nvPicPr>
          <p:cNvPr id="244" name="Google Shape;244;p31"/>
          <p:cNvPicPr preferRelativeResize="0"/>
          <p:nvPr/>
        </p:nvPicPr>
        <p:blipFill rotWithShape="1">
          <a:blip r:embed="rId4">
            <a:alphaModFix/>
          </a:blip>
          <a:srcRect t="27877" b="25428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3F3"/>
        </a:solidFill>
        <a:effectLst/>
      </p:bgPr>
    </p:bg>
    <p:spTree>
      <p:nvGrpSpPr>
        <p:cNvPr id="1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p32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0" name="Google Shape;250;p32"/>
          <p:cNvSpPr txBox="1"/>
          <p:nvPr/>
        </p:nvSpPr>
        <p:spPr>
          <a:xfrm>
            <a:off x="2513151" y="1019078"/>
            <a:ext cx="4487700" cy="7691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1" name="Google Shape;251;p3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2" name="Google Shape;252;p32"/>
          <p:cNvSpPr txBox="1"/>
          <p:nvPr/>
        </p:nvSpPr>
        <p:spPr>
          <a:xfrm>
            <a:off x="1153151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3" name="Google Shape;253;p3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55" name="Google Shape;255;p32"/>
          <p:cNvPicPr preferRelativeResize="0"/>
          <p:nvPr/>
        </p:nvPicPr>
        <p:blipFill rotWithShape="1">
          <a:blip r:embed="rId3">
            <a:alphaModFix/>
          </a:blip>
          <a:srcRect l="32626" t="16827" r="27424" b="16999"/>
          <a:stretch/>
        </p:blipFill>
        <p:spPr>
          <a:xfrm>
            <a:off x="942300" y="1153275"/>
            <a:ext cx="10487573" cy="5304450"/>
          </a:xfrm>
          <a:prstGeom prst="rect">
            <a:avLst/>
          </a:prstGeom>
          <a:noFill/>
          <a:ln>
            <a:noFill/>
          </a:ln>
        </p:spPr>
      </p:pic>
      <p:sp>
        <p:nvSpPr>
          <p:cNvPr id="256" name="Google Shape;256;p32"/>
          <p:cNvSpPr txBox="1"/>
          <p:nvPr/>
        </p:nvSpPr>
        <p:spPr>
          <a:xfrm>
            <a:off x="5377225" y="2101503"/>
            <a:ext cx="685800" cy="4616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1C4587"/>
                </a:solidFill>
                <a:latin typeface="Calibri"/>
                <a:ea typeface="Calibri"/>
                <a:cs typeface="Calibri"/>
                <a:sym typeface="Calibri"/>
              </a:rPr>
              <a:t>CEO</a:t>
            </a:r>
            <a:endParaRPr sz="1800" b="0" i="0" u="none" strike="noStrike" cap="none">
              <a:solidFill>
                <a:srgbClr val="1C4587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7" name="Google Shape;257;p32"/>
          <p:cNvSpPr txBox="1"/>
          <p:nvPr/>
        </p:nvSpPr>
        <p:spPr>
          <a:xfrm>
            <a:off x="5482225" y="2664825"/>
            <a:ext cx="475800" cy="44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lang="en-US" sz="1700" b="0" i="0" u="none" strike="noStrike" cap="none">
                <a:solidFill>
                  <a:srgbClr val="1155CC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700" b="0" i="0" u="none" strike="noStrike" cap="none">
              <a:solidFill>
                <a:srgbClr val="1155C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8" name="Google Shape;258;p32"/>
          <p:cNvSpPr txBox="1"/>
          <p:nvPr/>
        </p:nvSpPr>
        <p:spPr>
          <a:xfrm>
            <a:off x="5279251" y="2356928"/>
            <a:ext cx="1189800" cy="4616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1C4587"/>
                </a:solidFill>
                <a:latin typeface="Calibri"/>
                <a:ea typeface="Calibri"/>
                <a:cs typeface="Calibri"/>
                <a:sym typeface="Calibri"/>
              </a:rPr>
              <a:t>American</a:t>
            </a:r>
            <a:endParaRPr sz="1800" b="0" i="0" u="none" strike="noStrike" cap="none">
              <a:solidFill>
                <a:srgbClr val="1C4587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9" name="Google Shape;259;p32"/>
          <p:cNvSpPr txBox="1"/>
          <p:nvPr/>
        </p:nvSpPr>
        <p:spPr>
          <a:xfrm>
            <a:off x="5083325" y="2996478"/>
            <a:ext cx="5136600" cy="7386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1C4587"/>
                </a:solidFill>
                <a:latin typeface="Calibri"/>
                <a:ea typeface="Calibri"/>
                <a:cs typeface="Calibri"/>
                <a:sym typeface="Calibri"/>
              </a:rPr>
              <a:t>Having Pizza and playing  basketball with her children</a:t>
            </a:r>
            <a:endParaRPr sz="1800" b="0" i="0" u="none" strike="noStrike" cap="none">
              <a:solidFill>
                <a:srgbClr val="1C4587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0" name="Google Shape;260;p32"/>
          <p:cNvSpPr txBox="1"/>
          <p:nvPr/>
        </p:nvSpPr>
        <p:spPr>
          <a:xfrm>
            <a:off x="6748851" y="4246350"/>
            <a:ext cx="4758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>
                <a:solidFill>
                  <a:srgbClr val="00FF00"/>
                </a:solidFill>
                <a:latin typeface="Calibri"/>
                <a:ea typeface="Calibri"/>
                <a:cs typeface="Calibri"/>
                <a:sym typeface="Calibri"/>
              </a:rPr>
              <a:t>T</a:t>
            </a:r>
            <a:endParaRPr sz="1800" b="1" i="0" u="none" strike="noStrike" cap="none">
              <a:solidFill>
                <a:srgbClr val="00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1" name="Google Shape;261;p32"/>
          <p:cNvSpPr txBox="1"/>
          <p:nvPr/>
        </p:nvSpPr>
        <p:spPr>
          <a:xfrm>
            <a:off x="6663351" y="4524725"/>
            <a:ext cx="4758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>
                <a:solidFill>
                  <a:srgbClr val="00FF00"/>
                </a:solidFill>
                <a:latin typeface="Calibri"/>
                <a:ea typeface="Calibri"/>
                <a:cs typeface="Calibri"/>
                <a:sym typeface="Calibri"/>
              </a:rPr>
              <a:t>T</a:t>
            </a:r>
            <a:endParaRPr sz="1800" b="1" i="0" u="none" strike="noStrike" cap="none">
              <a:solidFill>
                <a:srgbClr val="00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2" name="Google Shape;262;p32"/>
          <p:cNvSpPr txBox="1"/>
          <p:nvPr/>
        </p:nvSpPr>
        <p:spPr>
          <a:xfrm>
            <a:off x="5958025" y="4834175"/>
            <a:ext cx="1404600" cy="4462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lang="en-US" sz="1700" b="1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F. in London</a:t>
            </a:r>
            <a:endParaRPr sz="1700" b="1" i="0" u="none" strike="noStrike" cap="non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3" name="Google Shape;263;p32"/>
          <p:cNvSpPr txBox="1"/>
          <p:nvPr/>
        </p:nvSpPr>
        <p:spPr>
          <a:xfrm>
            <a:off x="7404200" y="5135250"/>
            <a:ext cx="1404600" cy="4462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lang="en-US" sz="1700" b="1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F. around 4:3</a:t>
            </a:r>
            <a:endParaRPr sz="1700" b="1" i="0" u="none" strike="noStrike" cap="non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4" name="Google Shape;264;p32"/>
          <p:cNvSpPr txBox="1"/>
          <p:nvPr/>
        </p:nvSpPr>
        <p:spPr>
          <a:xfrm>
            <a:off x="6748851" y="5470388"/>
            <a:ext cx="2211300" cy="4462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lang="en-US" sz="1700" b="1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F. one week a month</a:t>
            </a:r>
            <a:endParaRPr sz="1700" b="1" i="0" u="none" strike="noStrike" cap="non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5" name="Google Shape;265;p32"/>
          <p:cNvSpPr txBox="1"/>
          <p:nvPr/>
        </p:nvSpPr>
        <p:spPr>
          <a:xfrm>
            <a:off x="6748851" y="5690550"/>
            <a:ext cx="3785400" cy="7078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lang="en-US" sz="1700" b="1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F. she doesn’t have time for other things</a:t>
            </a:r>
            <a:endParaRPr sz="1700" b="1" i="0" u="none" strike="noStrike" cap="non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6" name="Google Shape;266;p32"/>
          <p:cNvSpPr txBox="1"/>
          <p:nvPr/>
        </p:nvSpPr>
        <p:spPr>
          <a:xfrm>
            <a:off x="9324075" y="5978300"/>
            <a:ext cx="4059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>
                <a:solidFill>
                  <a:srgbClr val="00FF00"/>
                </a:solidFill>
                <a:latin typeface="Calibri"/>
                <a:ea typeface="Calibri"/>
                <a:cs typeface="Calibri"/>
                <a:sym typeface="Calibri"/>
              </a:rPr>
              <a:t>T</a:t>
            </a:r>
            <a:endParaRPr sz="1800" b="1" i="0" u="none" strike="noStrike" cap="none">
              <a:solidFill>
                <a:srgbClr val="00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67" name="Google Shape;267;p32"/>
          <p:cNvPicPr preferRelativeResize="0"/>
          <p:nvPr/>
        </p:nvPicPr>
        <p:blipFill rotWithShape="1">
          <a:blip r:embed="rId4">
            <a:alphaModFix/>
          </a:blip>
          <a:srcRect t="27877" b="25428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3F3"/>
        </a:solidFill>
        <a:effectLst/>
      </p:bgPr>
    </p:bg>
    <p:spTree>
      <p:nvGrpSpPr>
        <p:cNvPr id="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p33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3" name="Google Shape;273;p33"/>
          <p:cNvSpPr txBox="1"/>
          <p:nvPr/>
        </p:nvSpPr>
        <p:spPr>
          <a:xfrm>
            <a:off x="2513151" y="1019078"/>
            <a:ext cx="4487700" cy="7691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4" name="Google Shape;274;p3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5" name="Google Shape;275;p33"/>
          <p:cNvSpPr txBox="1"/>
          <p:nvPr/>
        </p:nvSpPr>
        <p:spPr>
          <a:xfrm>
            <a:off x="1153151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6" name="Google Shape;276;p3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8" name="Google Shape;278;p33"/>
          <p:cNvSpPr/>
          <p:nvPr/>
        </p:nvSpPr>
        <p:spPr>
          <a:xfrm>
            <a:off x="589275" y="1019075"/>
            <a:ext cx="10812600" cy="50871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79" name="Google Shape;279;p33"/>
          <p:cNvPicPr preferRelativeResize="0"/>
          <p:nvPr/>
        </p:nvPicPr>
        <p:blipFill rotWithShape="1">
          <a:blip r:embed="rId3">
            <a:alphaModFix/>
          </a:blip>
          <a:srcRect l="20114" t="30641" r="23981" b="14689"/>
          <a:stretch/>
        </p:blipFill>
        <p:spPr>
          <a:xfrm>
            <a:off x="716600" y="1019078"/>
            <a:ext cx="10245000" cy="5438651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  <p:pic>
        <p:nvPicPr>
          <p:cNvPr id="280" name="Google Shape;280;p33"/>
          <p:cNvPicPr preferRelativeResize="0"/>
          <p:nvPr/>
        </p:nvPicPr>
        <p:blipFill rotWithShape="1">
          <a:blip r:embed="rId4">
            <a:alphaModFix/>
          </a:blip>
          <a:srcRect t="27877" b="25428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3F3"/>
        </a:solidFill>
        <a:effectLst/>
      </p:bgPr>
    </p:bg>
    <p:spTree>
      <p:nvGrpSpPr>
        <p:cNvPr id="1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p34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6" name="Google Shape;286;p34"/>
          <p:cNvSpPr txBox="1"/>
          <p:nvPr/>
        </p:nvSpPr>
        <p:spPr>
          <a:xfrm>
            <a:off x="2513151" y="1019078"/>
            <a:ext cx="4487700" cy="7691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7" name="Google Shape;287;p3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8" name="Google Shape;288;p34"/>
          <p:cNvSpPr txBox="1"/>
          <p:nvPr/>
        </p:nvSpPr>
        <p:spPr>
          <a:xfrm>
            <a:off x="1153151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89" name="Google Shape;289;p3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91" name="Google Shape;291;p34"/>
          <p:cNvSpPr/>
          <p:nvPr/>
        </p:nvSpPr>
        <p:spPr>
          <a:xfrm>
            <a:off x="589275" y="1019075"/>
            <a:ext cx="10812600" cy="50871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92" name="Google Shape;292;p34"/>
          <p:cNvPicPr preferRelativeResize="0"/>
          <p:nvPr/>
        </p:nvPicPr>
        <p:blipFill rotWithShape="1">
          <a:blip r:embed="rId3">
            <a:alphaModFix/>
          </a:blip>
          <a:srcRect l="20615" t="26405" r="37986" b="5626"/>
          <a:stretch/>
        </p:blipFill>
        <p:spPr>
          <a:xfrm>
            <a:off x="1654325" y="935400"/>
            <a:ext cx="8397552" cy="538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93" name="Google Shape;293;p34"/>
          <p:cNvPicPr preferRelativeResize="0"/>
          <p:nvPr/>
        </p:nvPicPr>
        <p:blipFill rotWithShape="1">
          <a:blip r:embed="rId4">
            <a:alphaModFix/>
          </a:blip>
          <a:srcRect t="27877" b="25428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3F3"/>
        </a:solidFill>
        <a:effectLst/>
      </p:bgPr>
    </p:bg>
    <p:spTree>
      <p:nvGrpSpPr>
        <p:cNvPr id="1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p35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9" name="Google Shape;299;p35"/>
          <p:cNvSpPr txBox="1"/>
          <p:nvPr/>
        </p:nvSpPr>
        <p:spPr>
          <a:xfrm>
            <a:off x="2513151" y="1019078"/>
            <a:ext cx="4487700" cy="7691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0" name="Google Shape;300;p3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1" name="Google Shape;301;p35"/>
          <p:cNvSpPr txBox="1"/>
          <p:nvPr/>
        </p:nvSpPr>
        <p:spPr>
          <a:xfrm>
            <a:off x="1153151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2" name="Google Shape;302;p3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4" name="Google Shape;304;p35"/>
          <p:cNvSpPr/>
          <p:nvPr/>
        </p:nvSpPr>
        <p:spPr>
          <a:xfrm>
            <a:off x="589275" y="1019075"/>
            <a:ext cx="10812600" cy="53817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05" name="Google Shape;305;p35"/>
          <p:cNvPicPr preferRelativeResize="0"/>
          <p:nvPr/>
        </p:nvPicPr>
        <p:blipFill rotWithShape="1">
          <a:blip r:embed="rId3">
            <a:alphaModFix/>
          </a:blip>
          <a:srcRect l="21486" t="20687" r="23758" b="18699"/>
          <a:stretch/>
        </p:blipFill>
        <p:spPr>
          <a:xfrm>
            <a:off x="617276" y="1019079"/>
            <a:ext cx="10784603" cy="5381699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  <p:pic>
        <p:nvPicPr>
          <p:cNvPr id="306" name="Google Shape;306;p35"/>
          <p:cNvPicPr preferRelativeResize="0"/>
          <p:nvPr/>
        </p:nvPicPr>
        <p:blipFill rotWithShape="1">
          <a:blip r:embed="rId4">
            <a:alphaModFix/>
          </a:blip>
          <a:srcRect t="27877" b="25428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" name="Google Shape;307;p35" title="1_10.mp3">
            <a:hlinkClick r:id="rId5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3F3"/>
        </a:solidFill>
        <a:effectLst/>
      </p:bgPr>
    </p:bg>
    <p:spTree>
      <p:nvGrpSpPr>
        <p:cNvPr id="1" name="Shape 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Google Shape;312;p36"/>
          <p:cNvSpPr/>
          <p:nvPr/>
        </p:nvSpPr>
        <p:spPr>
          <a:xfrm>
            <a:off x="617275" y="1231800"/>
            <a:ext cx="10812600" cy="50142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3" name="Google Shape;313;p36"/>
          <p:cNvSpPr txBox="1"/>
          <p:nvPr/>
        </p:nvSpPr>
        <p:spPr>
          <a:xfrm>
            <a:off x="2513151" y="1019078"/>
            <a:ext cx="4487700" cy="7691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4" name="Google Shape;314;p3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5" name="Google Shape;315;p36"/>
          <p:cNvSpPr txBox="1"/>
          <p:nvPr/>
        </p:nvSpPr>
        <p:spPr>
          <a:xfrm>
            <a:off x="1153151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16" name="Google Shape;316;p3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17" name="Google Shape;317;p36"/>
          <p:cNvSpPr txBox="1"/>
          <p:nvPr/>
        </p:nvSpPr>
        <p:spPr>
          <a:xfrm>
            <a:off x="4787902" y="6400767"/>
            <a:ext cx="2616300" cy="4000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18" name="Google Shape;318;p36"/>
          <p:cNvPicPr preferRelativeResize="0"/>
          <p:nvPr/>
        </p:nvPicPr>
        <p:blipFill rotWithShape="1">
          <a:blip r:embed="rId3">
            <a:alphaModFix/>
          </a:blip>
          <a:srcRect l="33313" t="17429" r="33392" b="55296"/>
          <a:stretch/>
        </p:blipFill>
        <p:spPr>
          <a:xfrm>
            <a:off x="1520240" y="2219899"/>
            <a:ext cx="9507701" cy="4638101"/>
          </a:xfrm>
          <a:prstGeom prst="rect">
            <a:avLst/>
          </a:prstGeom>
          <a:noFill/>
          <a:ln>
            <a:noFill/>
          </a:ln>
          <a:effectLst>
            <a:reflection endPos="30000" dist="38100" dir="5400000" fadeDir="5400012" sy="-100000" algn="bl" rotWithShape="0"/>
          </a:effectLst>
        </p:spPr>
      </p:pic>
      <p:pic>
        <p:nvPicPr>
          <p:cNvPr id="319" name="Google Shape;319;p36"/>
          <p:cNvPicPr preferRelativeResize="0"/>
          <p:nvPr/>
        </p:nvPicPr>
        <p:blipFill rotWithShape="1">
          <a:blip r:embed="rId4">
            <a:alphaModFix/>
          </a:blip>
          <a:srcRect t="27877" b="25428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3F3"/>
        </a:solidFill>
        <a:effectLst/>
      </p:bgPr>
    </p:bg>
    <p:spTree>
      <p:nvGrpSpPr>
        <p:cNvPr id="1" name="Shape 3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" name="Google Shape;324;p37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5" name="Google Shape;325;p37"/>
          <p:cNvSpPr txBox="1"/>
          <p:nvPr/>
        </p:nvSpPr>
        <p:spPr>
          <a:xfrm>
            <a:off x="2513151" y="1019078"/>
            <a:ext cx="4487700" cy="7691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6" name="Google Shape;326;p3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7" name="Google Shape;327;p37"/>
          <p:cNvSpPr txBox="1"/>
          <p:nvPr/>
        </p:nvSpPr>
        <p:spPr>
          <a:xfrm>
            <a:off x="1153151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28" name="Google Shape;328;p3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0" name="Google Shape;330;p37"/>
          <p:cNvSpPr/>
          <p:nvPr/>
        </p:nvSpPr>
        <p:spPr>
          <a:xfrm>
            <a:off x="589275" y="1019075"/>
            <a:ext cx="10812600" cy="50871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31" name="Google Shape;331;p37"/>
          <p:cNvPicPr preferRelativeResize="0"/>
          <p:nvPr/>
        </p:nvPicPr>
        <p:blipFill rotWithShape="1">
          <a:blip r:embed="rId3">
            <a:alphaModFix/>
          </a:blip>
          <a:srcRect l="32166" t="59876" r="28686" b="17672"/>
          <a:stretch/>
        </p:blipFill>
        <p:spPr>
          <a:xfrm>
            <a:off x="1962225" y="1083275"/>
            <a:ext cx="8033651" cy="5116200"/>
          </a:xfrm>
          <a:prstGeom prst="rect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pic>
      <p:cxnSp>
        <p:nvCxnSpPr>
          <p:cNvPr id="332" name="Google Shape;332;p37"/>
          <p:cNvCxnSpPr/>
          <p:nvPr/>
        </p:nvCxnSpPr>
        <p:spPr>
          <a:xfrm>
            <a:off x="4565475" y="2370900"/>
            <a:ext cx="1637400" cy="16095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333" name="Google Shape;333;p37"/>
          <p:cNvCxnSpPr/>
          <p:nvPr/>
        </p:nvCxnSpPr>
        <p:spPr>
          <a:xfrm rot="10800000" flipH="1">
            <a:off x="5265275" y="2482750"/>
            <a:ext cx="979800" cy="7419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334" name="Google Shape;334;p37"/>
          <p:cNvCxnSpPr/>
          <p:nvPr/>
        </p:nvCxnSpPr>
        <p:spPr>
          <a:xfrm>
            <a:off x="4551475" y="3994425"/>
            <a:ext cx="1637400" cy="15957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335" name="Google Shape;335;p37"/>
          <p:cNvCxnSpPr/>
          <p:nvPr/>
        </p:nvCxnSpPr>
        <p:spPr>
          <a:xfrm rot="10800000" flipH="1">
            <a:off x="5153300" y="4806175"/>
            <a:ext cx="1063800" cy="420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336" name="Google Shape;336;p37"/>
          <p:cNvCxnSpPr/>
          <p:nvPr/>
        </p:nvCxnSpPr>
        <p:spPr>
          <a:xfrm rot="10800000" flipH="1">
            <a:off x="4313551" y="3196575"/>
            <a:ext cx="1903500" cy="23934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pic>
        <p:nvPicPr>
          <p:cNvPr id="337" name="Google Shape;337;p37"/>
          <p:cNvPicPr preferRelativeResize="0"/>
          <p:nvPr/>
        </p:nvPicPr>
        <p:blipFill rotWithShape="1">
          <a:blip r:embed="rId4">
            <a:alphaModFix/>
          </a:blip>
          <a:srcRect t="27877" b="25428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3F3"/>
        </a:solidFill>
        <a:effectLst/>
      </p:bgPr>
    </p:bg>
    <p:spTree>
      <p:nvGrpSpPr>
        <p:cNvPr id="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Google Shape;342;p38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3" name="Google Shape;343;p38"/>
          <p:cNvSpPr txBox="1"/>
          <p:nvPr/>
        </p:nvSpPr>
        <p:spPr>
          <a:xfrm>
            <a:off x="2513151" y="1019078"/>
            <a:ext cx="4487700" cy="7691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4" name="Google Shape;344;p3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5" name="Google Shape;345;p38"/>
          <p:cNvSpPr txBox="1"/>
          <p:nvPr/>
        </p:nvSpPr>
        <p:spPr>
          <a:xfrm>
            <a:off x="1153151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46" name="Google Shape;346;p3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48" name="Google Shape;348;p38"/>
          <p:cNvSpPr/>
          <p:nvPr/>
        </p:nvSpPr>
        <p:spPr>
          <a:xfrm>
            <a:off x="589275" y="1019075"/>
            <a:ext cx="10812600" cy="52998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49" name="Google Shape;349;p38"/>
          <p:cNvPicPr preferRelativeResize="0"/>
          <p:nvPr/>
        </p:nvPicPr>
        <p:blipFill rotWithShape="1">
          <a:blip r:embed="rId3">
            <a:alphaModFix/>
          </a:blip>
          <a:srcRect l="14944" t="27833" r="25128" b="29306"/>
          <a:stretch/>
        </p:blipFill>
        <p:spPr>
          <a:xfrm>
            <a:off x="617276" y="1019075"/>
            <a:ext cx="10784603" cy="5299800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  <p:pic>
        <p:nvPicPr>
          <p:cNvPr id="350" name="Google Shape;350;p38"/>
          <p:cNvPicPr preferRelativeResize="0"/>
          <p:nvPr/>
        </p:nvPicPr>
        <p:blipFill rotWithShape="1">
          <a:blip r:embed="rId4">
            <a:alphaModFix/>
          </a:blip>
          <a:srcRect t="27877" b="25428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3F3"/>
        </a:solidFill>
        <a:effectLst/>
      </p:bgPr>
    </p:bg>
    <p:spTree>
      <p:nvGrpSpPr>
        <p:cNvPr id="1" name="Shape 3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Google Shape;355;p39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6" name="Google Shape;356;p39"/>
          <p:cNvSpPr txBox="1"/>
          <p:nvPr/>
        </p:nvSpPr>
        <p:spPr>
          <a:xfrm>
            <a:off x="2513151" y="1019078"/>
            <a:ext cx="4487700" cy="7691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7" name="Google Shape;357;p3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8" name="Google Shape;358;p39"/>
          <p:cNvSpPr txBox="1"/>
          <p:nvPr/>
        </p:nvSpPr>
        <p:spPr>
          <a:xfrm>
            <a:off x="1153151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59" name="Google Shape;359;p3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61" name="Google Shape;361;p39"/>
          <p:cNvSpPr/>
          <p:nvPr/>
        </p:nvSpPr>
        <p:spPr>
          <a:xfrm>
            <a:off x="589275" y="1019075"/>
            <a:ext cx="10812600" cy="52998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62" name="Google Shape;362;p39"/>
          <p:cNvPicPr preferRelativeResize="0"/>
          <p:nvPr/>
        </p:nvPicPr>
        <p:blipFill rotWithShape="1">
          <a:blip r:embed="rId3">
            <a:alphaModFix/>
          </a:blip>
          <a:srcRect l="16894" t="18855" r="37530" b="13075"/>
          <a:stretch/>
        </p:blipFill>
        <p:spPr>
          <a:xfrm>
            <a:off x="842552" y="1019075"/>
            <a:ext cx="10559323" cy="5299800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  <p:pic>
        <p:nvPicPr>
          <p:cNvPr id="363" name="Google Shape;363;p39"/>
          <p:cNvPicPr preferRelativeResize="0"/>
          <p:nvPr/>
        </p:nvPicPr>
        <p:blipFill rotWithShape="1">
          <a:blip r:embed="rId4">
            <a:alphaModFix/>
          </a:blip>
          <a:srcRect t="27877" b="25428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3F3"/>
        </a:solidFill>
        <a:effectLst/>
      </p:bgPr>
    </p:bg>
    <p:spTree>
      <p:nvGrpSpPr>
        <p:cNvPr id="1" name="Shape 3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" name="Google Shape;368;p40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9" name="Google Shape;369;p40"/>
          <p:cNvSpPr txBox="1"/>
          <p:nvPr/>
        </p:nvSpPr>
        <p:spPr>
          <a:xfrm>
            <a:off x="2513151" y="1019078"/>
            <a:ext cx="4487700" cy="7691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0" name="Google Shape;370;p4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1" name="Google Shape;371;p40"/>
          <p:cNvSpPr txBox="1"/>
          <p:nvPr/>
        </p:nvSpPr>
        <p:spPr>
          <a:xfrm>
            <a:off x="1153151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72" name="Google Shape;372;p4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74" name="Google Shape;374;p40"/>
          <p:cNvSpPr/>
          <p:nvPr/>
        </p:nvSpPr>
        <p:spPr>
          <a:xfrm>
            <a:off x="589275" y="1019075"/>
            <a:ext cx="10812600" cy="52998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75" name="Google Shape;375;p40"/>
          <p:cNvPicPr preferRelativeResize="0"/>
          <p:nvPr/>
        </p:nvPicPr>
        <p:blipFill rotWithShape="1">
          <a:blip r:embed="rId3">
            <a:alphaModFix/>
          </a:blip>
          <a:srcRect l="28947" t="52531" r="28347" b="25019"/>
          <a:stretch/>
        </p:blipFill>
        <p:spPr>
          <a:xfrm>
            <a:off x="942301" y="1125279"/>
            <a:ext cx="9417475" cy="4016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76" name="Google Shape;376;p40"/>
          <p:cNvPicPr preferRelativeResize="0"/>
          <p:nvPr/>
        </p:nvPicPr>
        <p:blipFill rotWithShape="1">
          <a:blip r:embed="rId4">
            <a:alphaModFix/>
          </a:blip>
          <a:srcRect t="27877" b="25428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3F3"/>
        </a:solidFill>
        <a:effectLst/>
      </p:bgPr>
    </p:bg>
    <p:spTree>
      <p:nvGrpSpPr>
        <p:cNvPr id="1" name="Shape 3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1" name="Google Shape;381;p41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2" name="Google Shape;382;p41"/>
          <p:cNvSpPr txBox="1"/>
          <p:nvPr/>
        </p:nvSpPr>
        <p:spPr>
          <a:xfrm>
            <a:off x="2513151" y="1019078"/>
            <a:ext cx="4487700" cy="7691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3" name="Google Shape;383;p4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4" name="Google Shape;384;p41"/>
          <p:cNvSpPr txBox="1"/>
          <p:nvPr/>
        </p:nvSpPr>
        <p:spPr>
          <a:xfrm>
            <a:off x="1153151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85" name="Google Shape;385;p4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87" name="Google Shape;387;p41"/>
          <p:cNvSpPr/>
          <p:nvPr/>
        </p:nvSpPr>
        <p:spPr>
          <a:xfrm>
            <a:off x="589275" y="1019075"/>
            <a:ext cx="10812600" cy="52998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88" name="Google Shape;388;p41"/>
          <p:cNvPicPr preferRelativeResize="0"/>
          <p:nvPr/>
        </p:nvPicPr>
        <p:blipFill rotWithShape="1">
          <a:blip r:embed="rId3">
            <a:alphaModFix/>
          </a:blip>
          <a:srcRect l="14370" t="24160" r="26048" b="36040"/>
          <a:stretch/>
        </p:blipFill>
        <p:spPr>
          <a:xfrm>
            <a:off x="617276" y="1019075"/>
            <a:ext cx="10784603" cy="5299800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  <p:sp>
        <p:nvSpPr>
          <p:cNvPr id="389" name="Google Shape;389;p41"/>
          <p:cNvSpPr txBox="1"/>
          <p:nvPr/>
        </p:nvSpPr>
        <p:spPr>
          <a:xfrm>
            <a:off x="8848227" y="2654028"/>
            <a:ext cx="2183700" cy="4616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>
                <a:solidFill>
                  <a:srgbClr val="980000"/>
                </a:solidFill>
                <a:latin typeface="Calibri"/>
                <a:ea typeface="Calibri"/>
                <a:cs typeface="Calibri"/>
                <a:sym typeface="Calibri"/>
              </a:rPr>
              <a:t>F. Sales department</a:t>
            </a:r>
            <a:endParaRPr sz="1800" b="1" i="0" u="none" strike="noStrike" cap="none">
              <a:solidFill>
                <a:srgbClr val="98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0" name="Google Shape;390;p41"/>
          <p:cNvSpPr txBox="1"/>
          <p:nvPr/>
        </p:nvSpPr>
        <p:spPr>
          <a:xfrm>
            <a:off x="9618000" y="3205802"/>
            <a:ext cx="1783800" cy="4616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1800" b="1" i="0" u="none" strike="noStrike" cap="none">
                <a:solidFill>
                  <a:srgbClr val="980000"/>
                </a:solidFill>
                <a:latin typeface="Calibri"/>
                <a:ea typeface="Calibri"/>
                <a:cs typeface="Calibri"/>
                <a:sym typeface="Calibri"/>
              </a:rPr>
              <a:t>F. three months</a:t>
            </a:r>
            <a:endParaRPr sz="1800" b="1" i="0" u="none" strike="noStrike" cap="none">
              <a:solidFill>
                <a:srgbClr val="98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1" name="Google Shape;391;p41"/>
          <p:cNvSpPr txBox="1"/>
          <p:nvPr/>
        </p:nvSpPr>
        <p:spPr>
          <a:xfrm>
            <a:off x="7404200" y="3757575"/>
            <a:ext cx="4572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1" i="0" u="none" strike="noStrike" cap="none">
                <a:solidFill>
                  <a:srgbClr val="00FF00"/>
                </a:solidFill>
                <a:latin typeface="Calibri"/>
                <a:ea typeface="Calibri"/>
                <a:cs typeface="Calibri"/>
                <a:sym typeface="Calibri"/>
              </a:rPr>
              <a:t>T</a:t>
            </a:r>
            <a:endParaRPr sz="1900" b="1" i="0" u="none" strike="noStrike" cap="none">
              <a:solidFill>
                <a:srgbClr val="00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2" name="Google Shape;392;p41"/>
          <p:cNvSpPr txBox="1"/>
          <p:nvPr/>
        </p:nvSpPr>
        <p:spPr>
          <a:xfrm>
            <a:off x="8620300" y="4234575"/>
            <a:ext cx="4572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1" i="0" u="none" strike="noStrike" cap="none">
                <a:solidFill>
                  <a:srgbClr val="00FF00"/>
                </a:solidFill>
                <a:latin typeface="Calibri"/>
                <a:ea typeface="Calibri"/>
                <a:cs typeface="Calibri"/>
                <a:sym typeface="Calibri"/>
              </a:rPr>
              <a:t>T</a:t>
            </a:r>
            <a:endParaRPr sz="1900" b="1" i="0" u="none" strike="noStrike" cap="none">
              <a:solidFill>
                <a:srgbClr val="00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3" name="Google Shape;393;p41"/>
          <p:cNvSpPr txBox="1"/>
          <p:nvPr/>
        </p:nvSpPr>
        <p:spPr>
          <a:xfrm>
            <a:off x="8620302" y="4866078"/>
            <a:ext cx="2311500" cy="4616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>
                <a:solidFill>
                  <a:srgbClr val="980000"/>
                </a:solidFill>
                <a:latin typeface="Calibri"/>
                <a:ea typeface="Calibri"/>
                <a:cs typeface="Calibri"/>
                <a:sym typeface="Calibri"/>
              </a:rPr>
              <a:t>F. the same company</a:t>
            </a:r>
            <a:endParaRPr sz="1800" b="1" i="0" u="none" strike="noStrike" cap="none">
              <a:solidFill>
                <a:srgbClr val="98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4" name="Google Shape;394;p41"/>
          <p:cNvSpPr txBox="1"/>
          <p:nvPr/>
        </p:nvSpPr>
        <p:spPr>
          <a:xfrm>
            <a:off x="7261125" y="5394675"/>
            <a:ext cx="4572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1" i="0" u="none" strike="noStrike" cap="none">
                <a:solidFill>
                  <a:srgbClr val="00FF00"/>
                </a:solidFill>
                <a:latin typeface="Calibri"/>
                <a:ea typeface="Calibri"/>
                <a:cs typeface="Calibri"/>
                <a:sym typeface="Calibri"/>
              </a:rPr>
              <a:t>T</a:t>
            </a:r>
            <a:endParaRPr sz="1900" b="1" i="0" u="none" strike="noStrike" cap="none">
              <a:solidFill>
                <a:srgbClr val="00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95" name="Google Shape;395;p41"/>
          <p:cNvPicPr preferRelativeResize="0"/>
          <p:nvPr/>
        </p:nvPicPr>
        <p:blipFill rotWithShape="1">
          <a:blip r:embed="rId4">
            <a:alphaModFix/>
          </a:blip>
          <a:srcRect t="27877" b="25428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96" name="Google Shape;396;p41" title="1_14_15_16.mp3">
            <a:hlinkClick r:id="rId5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3F3"/>
        </a:solidFill>
        <a:effectLst/>
      </p:bgPr>
    </p:bg>
    <p:spTree>
      <p:nvGrpSpPr>
        <p:cNvPr id="1" name="Shape 4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" name="Google Shape;401;p42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2" name="Google Shape;402;p42"/>
          <p:cNvSpPr txBox="1"/>
          <p:nvPr/>
        </p:nvSpPr>
        <p:spPr>
          <a:xfrm>
            <a:off x="2513151" y="1019078"/>
            <a:ext cx="4487700" cy="7691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3" name="Google Shape;403;p4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4" name="Google Shape;404;p42"/>
          <p:cNvSpPr txBox="1"/>
          <p:nvPr/>
        </p:nvSpPr>
        <p:spPr>
          <a:xfrm>
            <a:off x="1153151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5" name="Google Shape;405;p4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7" name="Google Shape;407;p42"/>
          <p:cNvSpPr/>
          <p:nvPr/>
        </p:nvSpPr>
        <p:spPr>
          <a:xfrm>
            <a:off x="589275" y="1019075"/>
            <a:ext cx="10812600" cy="52998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08" name="Google Shape;408;p42"/>
          <p:cNvPicPr preferRelativeResize="0"/>
          <p:nvPr/>
        </p:nvPicPr>
        <p:blipFill rotWithShape="1">
          <a:blip r:embed="rId3">
            <a:alphaModFix/>
          </a:blip>
          <a:srcRect l="18620" t="17870" r="23408" b="43463"/>
          <a:stretch/>
        </p:blipFill>
        <p:spPr>
          <a:xfrm>
            <a:off x="617276" y="1092126"/>
            <a:ext cx="10784603" cy="5226749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  <p:sp>
        <p:nvSpPr>
          <p:cNvPr id="409" name="Google Shape;409;p42"/>
          <p:cNvSpPr txBox="1"/>
          <p:nvPr/>
        </p:nvSpPr>
        <p:spPr>
          <a:xfrm>
            <a:off x="2346902" y="542075"/>
            <a:ext cx="4487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1" i="0" u="none" strike="noStrike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Case Study 1</a:t>
            </a:r>
            <a:endParaRPr sz="2800" b="1" i="0" u="none" strike="noStrike" cap="non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10" name="Google Shape;410;p42"/>
          <p:cNvPicPr preferRelativeResize="0"/>
          <p:nvPr/>
        </p:nvPicPr>
        <p:blipFill rotWithShape="1">
          <a:blip r:embed="rId4">
            <a:alphaModFix/>
          </a:blip>
          <a:srcRect t="27877" b="25428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3F3"/>
        </a:solidFill>
        <a:effectLst/>
      </p:bgPr>
    </p:bg>
    <p:spTree>
      <p:nvGrpSpPr>
        <p:cNvPr id="1" name="Shape 4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5" name="Google Shape;415;p43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6" name="Google Shape;416;p43"/>
          <p:cNvSpPr txBox="1"/>
          <p:nvPr/>
        </p:nvSpPr>
        <p:spPr>
          <a:xfrm>
            <a:off x="2513151" y="1019078"/>
            <a:ext cx="4487700" cy="7691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7" name="Google Shape;417;p4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8" name="Google Shape;418;p43"/>
          <p:cNvSpPr txBox="1"/>
          <p:nvPr/>
        </p:nvSpPr>
        <p:spPr>
          <a:xfrm>
            <a:off x="1153151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19" name="Google Shape;419;p4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21" name="Google Shape;421;p43"/>
          <p:cNvSpPr/>
          <p:nvPr/>
        </p:nvSpPr>
        <p:spPr>
          <a:xfrm>
            <a:off x="589275" y="1019075"/>
            <a:ext cx="10812600" cy="52998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22" name="Google Shape;422;p43"/>
          <p:cNvPicPr preferRelativeResize="0"/>
          <p:nvPr/>
        </p:nvPicPr>
        <p:blipFill rotWithShape="1">
          <a:blip r:embed="rId3">
            <a:alphaModFix/>
          </a:blip>
          <a:srcRect l="19766" t="19872" r="23983" b="10125"/>
          <a:stretch/>
        </p:blipFill>
        <p:spPr>
          <a:xfrm>
            <a:off x="617276" y="1076700"/>
            <a:ext cx="10784603" cy="5242174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  <p:pic>
        <p:nvPicPr>
          <p:cNvPr id="423" name="Google Shape;423;p43"/>
          <p:cNvPicPr preferRelativeResize="0"/>
          <p:nvPr/>
        </p:nvPicPr>
        <p:blipFill rotWithShape="1">
          <a:blip r:embed="rId4">
            <a:alphaModFix/>
          </a:blip>
          <a:srcRect t="27877" b="25428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3F3"/>
        </a:solidFill>
        <a:effectLst/>
      </p:bgPr>
    </p:bg>
    <p:spTree>
      <p:nvGrpSpPr>
        <p:cNvPr id="1" name="Shape 4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8" name="Google Shape;428;p44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9" name="Google Shape;429;p44"/>
          <p:cNvSpPr txBox="1"/>
          <p:nvPr/>
        </p:nvSpPr>
        <p:spPr>
          <a:xfrm>
            <a:off x="2513151" y="1019078"/>
            <a:ext cx="4487700" cy="7691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0" name="Google Shape;430;p4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1" name="Google Shape;431;p44"/>
          <p:cNvSpPr txBox="1"/>
          <p:nvPr/>
        </p:nvSpPr>
        <p:spPr>
          <a:xfrm>
            <a:off x="1153151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32" name="Google Shape;432;p4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34" name="Google Shape;434;p44"/>
          <p:cNvSpPr/>
          <p:nvPr/>
        </p:nvSpPr>
        <p:spPr>
          <a:xfrm>
            <a:off x="589275" y="1019075"/>
            <a:ext cx="10812600" cy="52998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5" name="Google Shape;435;p44"/>
          <p:cNvPicPr preferRelativeResize="0"/>
          <p:nvPr/>
        </p:nvPicPr>
        <p:blipFill rotWithShape="1">
          <a:blip r:embed="rId3">
            <a:alphaModFix/>
          </a:blip>
          <a:srcRect l="19762" t="38863" r="20883" b="11417"/>
          <a:stretch/>
        </p:blipFill>
        <p:spPr>
          <a:xfrm>
            <a:off x="617275" y="935400"/>
            <a:ext cx="10812600" cy="5399125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  <p:pic>
        <p:nvPicPr>
          <p:cNvPr id="436" name="Google Shape;436;p44"/>
          <p:cNvPicPr preferRelativeResize="0"/>
          <p:nvPr/>
        </p:nvPicPr>
        <p:blipFill rotWithShape="1">
          <a:blip r:embed="rId4">
            <a:alphaModFix/>
          </a:blip>
          <a:srcRect t="27877" b="25428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3F3"/>
        </a:solidFill>
        <a:effectLst/>
      </p:bgPr>
    </p:bg>
    <p:spTree>
      <p:nvGrpSpPr>
        <p:cNvPr id="1" name="Shape 4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1" name="Google Shape;441;p45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2" name="Google Shape;442;p45"/>
          <p:cNvSpPr txBox="1"/>
          <p:nvPr/>
        </p:nvSpPr>
        <p:spPr>
          <a:xfrm>
            <a:off x="2513151" y="1019078"/>
            <a:ext cx="4487700" cy="7691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3" name="Google Shape;443;p4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4" name="Google Shape;444;p45"/>
          <p:cNvSpPr txBox="1"/>
          <p:nvPr/>
        </p:nvSpPr>
        <p:spPr>
          <a:xfrm>
            <a:off x="1153151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45" name="Google Shape;445;p4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47" name="Google Shape;447;p45"/>
          <p:cNvSpPr/>
          <p:nvPr/>
        </p:nvSpPr>
        <p:spPr>
          <a:xfrm>
            <a:off x="589275" y="1499175"/>
            <a:ext cx="10812600" cy="48195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48" name="Google Shape;448;p45"/>
          <p:cNvPicPr preferRelativeResize="0"/>
          <p:nvPr/>
        </p:nvPicPr>
        <p:blipFill rotWithShape="1">
          <a:blip r:embed="rId3">
            <a:alphaModFix/>
          </a:blip>
          <a:srcRect l="19249" t="53144" r="22719" b="29849"/>
          <a:stretch/>
        </p:blipFill>
        <p:spPr>
          <a:xfrm>
            <a:off x="617276" y="1307225"/>
            <a:ext cx="10784603" cy="3974824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  <p:pic>
        <p:nvPicPr>
          <p:cNvPr id="449" name="Google Shape;449;p45"/>
          <p:cNvPicPr preferRelativeResize="0"/>
          <p:nvPr/>
        </p:nvPicPr>
        <p:blipFill rotWithShape="1">
          <a:blip r:embed="rId4">
            <a:alphaModFix/>
          </a:blip>
          <a:srcRect t="27877" b="25428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3F3"/>
        </a:solidFill>
        <a:effectLst/>
      </p:bgPr>
    </p:bg>
    <p:spTree>
      <p:nvGrpSpPr>
        <p:cNvPr id="1" name="Shape 4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4" name="Google Shape;454;p46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5" name="Google Shape;455;p46"/>
          <p:cNvSpPr txBox="1"/>
          <p:nvPr/>
        </p:nvSpPr>
        <p:spPr>
          <a:xfrm>
            <a:off x="2513151" y="1019078"/>
            <a:ext cx="4487700" cy="7691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6" name="Google Shape;456;p4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7" name="Google Shape;457;p46"/>
          <p:cNvSpPr txBox="1"/>
          <p:nvPr/>
        </p:nvSpPr>
        <p:spPr>
          <a:xfrm>
            <a:off x="1153151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58" name="Google Shape;458;p4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60" name="Google Shape;460;p46"/>
          <p:cNvPicPr preferRelativeResize="0"/>
          <p:nvPr/>
        </p:nvPicPr>
        <p:blipFill rotWithShape="1">
          <a:blip r:embed="rId3">
            <a:alphaModFix/>
          </a:blip>
          <a:srcRect l="26769" t="15483" r="28689" b="18119"/>
          <a:stretch/>
        </p:blipFill>
        <p:spPr>
          <a:xfrm>
            <a:off x="870552" y="1019079"/>
            <a:ext cx="10468949" cy="5381699"/>
          </a:xfrm>
          <a:prstGeom prst="rect">
            <a:avLst/>
          </a:prstGeom>
          <a:noFill/>
          <a:ln>
            <a:noFill/>
          </a:ln>
        </p:spPr>
      </p:pic>
      <p:sp>
        <p:nvSpPr>
          <p:cNvPr id="461" name="Google Shape;461;p46"/>
          <p:cNvSpPr txBox="1"/>
          <p:nvPr/>
        </p:nvSpPr>
        <p:spPr>
          <a:xfrm>
            <a:off x="1931425" y="350400"/>
            <a:ext cx="3000000" cy="58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None/>
            </a:pPr>
            <a:r>
              <a:rPr lang="en-US" sz="2600" b="1" i="0" u="none" strike="noStrike" cap="non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Formal Email</a:t>
            </a:r>
            <a:endParaRPr sz="2600" b="1" i="0" u="none" strike="noStrike" cap="none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62" name="Google Shape;462;p46"/>
          <p:cNvPicPr preferRelativeResize="0"/>
          <p:nvPr/>
        </p:nvPicPr>
        <p:blipFill rotWithShape="1">
          <a:blip r:embed="rId4">
            <a:alphaModFix/>
          </a:blip>
          <a:srcRect t="27877" b="25428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3F3"/>
        </a:solidFill>
        <a:effectLst/>
      </p:bgPr>
    </p:bg>
    <p:spTree>
      <p:nvGrpSpPr>
        <p:cNvPr id="1" name="Shape 4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7" name="Google Shape;467;p47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8" name="Google Shape;468;p47"/>
          <p:cNvSpPr txBox="1"/>
          <p:nvPr/>
        </p:nvSpPr>
        <p:spPr>
          <a:xfrm>
            <a:off x="2513151" y="1019078"/>
            <a:ext cx="4487700" cy="7691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9" name="Google Shape;469;p4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0" name="Google Shape;470;p47"/>
          <p:cNvSpPr txBox="1"/>
          <p:nvPr/>
        </p:nvSpPr>
        <p:spPr>
          <a:xfrm>
            <a:off x="1153151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71" name="Google Shape;471;p4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73" name="Google Shape;473;p47"/>
          <p:cNvPicPr preferRelativeResize="0"/>
          <p:nvPr/>
        </p:nvPicPr>
        <p:blipFill rotWithShape="1">
          <a:blip r:embed="rId3">
            <a:alphaModFix/>
          </a:blip>
          <a:srcRect l="26539" t="37467" r="29265" b="24636"/>
          <a:stretch/>
        </p:blipFill>
        <p:spPr>
          <a:xfrm>
            <a:off x="617277" y="1231804"/>
            <a:ext cx="10694227" cy="5168975"/>
          </a:xfrm>
          <a:prstGeom prst="rect">
            <a:avLst/>
          </a:prstGeom>
          <a:noFill/>
          <a:ln>
            <a:noFill/>
          </a:ln>
        </p:spPr>
      </p:pic>
      <p:sp>
        <p:nvSpPr>
          <p:cNvPr id="474" name="Google Shape;474;p47"/>
          <p:cNvSpPr txBox="1"/>
          <p:nvPr/>
        </p:nvSpPr>
        <p:spPr>
          <a:xfrm>
            <a:off x="2857951" y="564928"/>
            <a:ext cx="2799300" cy="5847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None/>
            </a:pPr>
            <a:r>
              <a:rPr lang="en-US" sz="2600" b="1" i="0" u="none" strike="noStrike" cap="non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Informal Email</a:t>
            </a:r>
            <a:endParaRPr sz="2600" b="1" i="0" u="none" strike="noStrike" cap="none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75" name="Google Shape;475;p47"/>
          <p:cNvPicPr preferRelativeResize="0"/>
          <p:nvPr/>
        </p:nvPicPr>
        <p:blipFill rotWithShape="1">
          <a:blip r:embed="rId4">
            <a:alphaModFix/>
          </a:blip>
          <a:srcRect t="27877" b="25428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3F3"/>
        </a:solidFill>
        <a:effectLst/>
      </p:bgPr>
    </p:bg>
    <p:spTree>
      <p:nvGrpSpPr>
        <p:cNvPr id="1" name="Shape 4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0" name="Google Shape;480;p4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1" name="Google Shape;481;p48"/>
          <p:cNvSpPr txBox="1"/>
          <p:nvPr/>
        </p:nvSpPr>
        <p:spPr>
          <a:xfrm>
            <a:off x="2513151" y="1019078"/>
            <a:ext cx="4487700" cy="7691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2" name="Google Shape;482;p4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3" name="Google Shape;483;p48"/>
          <p:cNvSpPr txBox="1"/>
          <p:nvPr/>
        </p:nvSpPr>
        <p:spPr>
          <a:xfrm>
            <a:off x="1153151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84" name="Google Shape;484;p4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86" name="Google Shape;486;p48"/>
          <p:cNvSpPr txBox="1"/>
          <p:nvPr/>
        </p:nvSpPr>
        <p:spPr>
          <a:xfrm>
            <a:off x="2510625" y="502078"/>
            <a:ext cx="4431600" cy="5847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None/>
            </a:pPr>
            <a:r>
              <a:rPr lang="en-US" sz="2600" b="1" i="0" u="none" strike="noStrike" cap="non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Formal and informal emails</a:t>
            </a:r>
            <a:endParaRPr sz="2600" b="1" i="0" u="none" strike="noStrike" cap="none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87" name="Google Shape;487;p48"/>
          <p:cNvPicPr preferRelativeResize="0"/>
          <p:nvPr/>
        </p:nvPicPr>
        <p:blipFill rotWithShape="1">
          <a:blip r:embed="rId3">
            <a:alphaModFix/>
          </a:blip>
          <a:srcRect l="6910" t="21740" r="34773" b="55271"/>
          <a:stretch/>
        </p:blipFill>
        <p:spPr>
          <a:xfrm>
            <a:off x="1052501" y="1087075"/>
            <a:ext cx="7347851" cy="2861174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  <p:pic>
        <p:nvPicPr>
          <p:cNvPr id="488" name="Google Shape;488;p48"/>
          <p:cNvPicPr preferRelativeResize="0"/>
          <p:nvPr/>
        </p:nvPicPr>
        <p:blipFill rotWithShape="1">
          <a:blip r:embed="rId4">
            <a:alphaModFix/>
          </a:blip>
          <a:srcRect l="6562" t="28475" r="40169" b="48023"/>
          <a:stretch/>
        </p:blipFill>
        <p:spPr>
          <a:xfrm>
            <a:off x="2626825" y="4021704"/>
            <a:ext cx="7109923" cy="2436099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  <p:pic>
        <p:nvPicPr>
          <p:cNvPr id="489" name="Google Shape;489;p48"/>
          <p:cNvPicPr preferRelativeResize="0"/>
          <p:nvPr/>
        </p:nvPicPr>
        <p:blipFill rotWithShape="1">
          <a:blip r:embed="rId5">
            <a:alphaModFix/>
          </a:blip>
          <a:srcRect t="27877" b="25428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3F3"/>
        </a:solidFill>
        <a:effectLst/>
      </p:bgPr>
    </p:bg>
    <p:spTree>
      <p:nvGrpSpPr>
        <p:cNvPr id="1" name="Shape 4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4" name="Google Shape;494;p49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5" name="Google Shape;495;p49"/>
          <p:cNvSpPr txBox="1"/>
          <p:nvPr/>
        </p:nvSpPr>
        <p:spPr>
          <a:xfrm>
            <a:off x="2513151" y="1019078"/>
            <a:ext cx="4487700" cy="7691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6" name="Google Shape;496;p4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7" name="Google Shape;497;p49"/>
          <p:cNvSpPr txBox="1"/>
          <p:nvPr/>
        </p:nvSpPr>
        <p:spPr>
          <a:xfrm>
            <a:off x="1153151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98" name="Google Shape;498;p4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00" name="Google Shape;500;p49"/>
          <p:cNvSpPr/>
          <p:nvPr/>
        </p:nvSpPr>
        <p:spPr>
          <a:xfrm>
            <a:off x="589275" y="1019075"/>
            <a:ext cx="10812600" cy="52998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01" name="Google Shape;501;p49"/>
          <p:cNvPicPr preferRelativeResize="0"/>
          <p:nvPr/>
        </p:nvPicPr>
        <p:blipFill rotWithShape="1">
          <a:blip r:embed="rId3">
            <a:alphaModFix/>
          </a:blip>
          <a:srcRect l="34230" t="24777" r="27199" b="48284"/>
          <a:stretch/>
        </p:blipFill>
        <p:spPr>
          <a:xfrm>
            <a:off x="589275" y="1083275"/>
            <a:ext cx="10812600" cy="5235600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  <p:sp>
        <p:nvSpPr>
          <p:cNvPr id="502" name="Google Shape;502;p49"/>
          <p:cNvSpPr txBox="1"/>
          <p:nvPr/>
        </p:nvSpPr>
        <p:spPr>
          <a:xfrm>
            <a:off x="2285827" y="350403"/>
            <a:ext cx="2616300" cy="5847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None/>
            </a:pPr>
            <a:r>
              <a:rPr lang="en-US" sz="2600" b="1" i="0" u="none" strike="noStrike" cap="non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Extra Practice</a:t>
            </a:r>
            <a:endParaRPr sz="2600" b="1" i="0" u="none" strike="noStrike" cap="none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03" name="Google Shape;503;p49"/>
          <p:cNvPicPr preferRelativeResize="0"/>
          <p:nvPr/>
        </p:nvPicPr>
        <p:blipFill rotWithShape="1">
          <a:blip r:embed="rId4">
            <a:alphaModFix/>
          </a:blip>
          <a:srcRect t="27877" b="25428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3F3"/>
        </a:solidFill>
        <a:effectLst/>
      </p:bgPr>
    </p:bg>
    <p:spTree>
      <p:nvGrpSpPr>
        <p:cNvPr id="1" name="Shape 5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8" name="Google Shape;508;p50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9" name="Google Shape;509;p50"/>
          <p:cNvSpPr txBox="1"/>
          <p:nvPr/>
        </p:nvSpPr>
        <p:spPr>
          <a:xfrm>
            <a:off x="2513151" y="1019078"/>
            <a:ext cx="4487700" cy="7691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0" name="Google Shape;510;p5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1" name="Google Shape;511;p50"/>
          <p:cNvSpPr txBox="1"/>
          <p:nvPr/>
        </p:nvSpPr>
        <p:spPr>
          <a:xfrm>
            <a:off x="1153151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12" name="Google Shape;512;p5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14" name="Google Shape;514;p50"/>
          <p:cNvSpPr/>
          <p:nvPr/>
        </p:nvSpPr>
        <p:spPr>
          <a:xfrm>
            <a:off x="589275" y="1019075"/>
            <a:ext cx="10812600" cy="52998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15" name="Google Shape;515;p50"/>
          <p:cNvPicPr preferRelativeResize="0"/>
          <p:nvPr/>
        </p:nvPicPr>
        <p:blipFill rotWithShape="1">
          <a:blip r:embed="rId3">
            <a:alphaModFix/>
          </a:blip>
          <a:srcRect l="34120" t="52049" r="24666" b="15824"/>
          <a:stretch/>
        </p:blipFill>
        <p:spPr>
          <a:xfrm>
            <a:off x="617276" y="1097275"/>
            <a:ext cx="10784603" cy="5221600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  <p:pic>
        <p:nvPicPr>
          <p:cNvPr id="516" name="Google Shape;516;p50"/>
          <p:cNvPicPr preferRelativeResize="0"/>
          <p:nvPr/>
        </p:nvPicPr>
        <p:blipFill rotWithShape="1">
          <a:blip r:embed="rId4">
            <a:alphaModFix/>
          </a:blip>
          <a:srcRect t="27877" b="25428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3F3"/>
        </a:solidFill>
        <a:effectLst/>
      </p:bgPr>
    </p:bg>
    <p:spTree>
      <p:nvGrpSpPr>
        <p:cNvPr id="1" name="Shape 5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1" name="Google Shape;521;p51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2" name="Google Shape;522;p51"/>
          <p:cNvSpPr txBox="1"/>
          <p:nvPr/>
        </p:nvSpPr>
        <p:spPr>
          <a:xfrm>
            <a:off x="2513151" y="1019078"/>
            <a:ext cx="4487700" cy="7691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3" name="Google Shape;523;p5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4" name="Google Shape;524;p51"/>
          <p:cNvSpPr txBox="1"/>
          <p:nvPr/>
        </p:nvSpPr>
        <p:spPr>
          <a:xfrm>
            <a:off x="1153151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25" name="Google Shape;525;p5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27" name="Google Shape;527;p51"/>
          <p:cNvSpPr/>
          <p:nvPr/>
        </p:nvSpPr>
        <p:spPr>
          <a:xfrm>
            <a:off x="589275" y="1019075"/>
            <a:ext cx="10812600" cy="52998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28" name="Google Shape;528;p51"/>
          <p:cNvPicPr preferRelativeResize="0"/>
          <p:nvPr/>
        </p:nvPicPr>
        <p:blipFill rotWithShape="1">
          <a:blip r:embed="rId3">
            <a:alphaModFix/>
          </a:blip>
          <a:srcRect l="34004" t="16681" r="34998" b="30823"/>
          <a:stretch/>
        </p:blipFill>
        <p:spPr>
          <a:xfrm>
            <a:off x="856551" y="1019079"/>
            <a:ext cx="10412976" cy="5212501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  <p:pic>
        <p:nvPicPr>
          <p:cNvPr id="529" name="Google Shape;529;p51"/>
          <p:cNvPicPr preferRelativeResize="0"/>
          <p:nvPr/>
        </p:nvPicPr>
        <p:blipFill rotWithShape="1">
          <a:blip r:embed="rId4">
            <a:alphaModFix/>
          </a:blip>
          <a:srcRect t="27877" b="25428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3F3"/>
        </a:solidFill>
        <a:effectLst/>
      </p:bgPr>
    </p:bg>
    <p:spTree>
      <p:nvGrpSpPr>
        <p:cNvPr id="1" name="Shape 5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4" name="Google Shape;534;p52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5" name="Google Shape;535;p52"/>
          <p:cNvSpPr txBox="1"/>
          <p:nvPr/>
        </p:nvSpPr>
        <p:spPr>
          <a:xfrm>
            <a:off x="2513151" y="1019078"/>
            <a:ext cx="4487700" cy="7691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6" name="Google Shape;536;p5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7" name="Google Shape;537;p52"/>
          <p:cNvSpPr txBox="1"/>
          <p:nvPr/>
        </p:nvSpPr>
        <p:spPr>
          <a:xfrm>
            <a:off x="1153151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38" name="Google Shape;538;p5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40" name="Google Shape;540;p52"/>
          <p:cNvSpPr/>
          <p:nvPr/>
        </p:nvSpPr>
        <p:spPr>
          <a:xfrm>
            <a:off x="589275" y="1019075"/>
            <a:ext cx="10812600" cy="52998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41" name="Google Shape;541;p52"/>
          <p:cNvPicPr preferRelativeResize="0"/>
          <p:nvPr/>
        </p:nvPicPr>
        <p:blipFill rotWithShape="1">
          <a:blip r:embed="rId3">
            <a:alphaModFix/>
          </a:blip>
          <a:srcRect l="27347" t="16992" r="23748" b="23281"/>
          <a:stretch/>
        </p:blipFill>
        <p:spPr>
          <a:xfrm>
            <a:off x="617276" y="933975"/>
            <a:ext cx="10784603" cy="5299800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  <p:pic>
        <p:nvPicPr>
          <p:cNvPr id="542" name="Google Shape;542;p52"/>
          <p:cNvPicPr preferRelativeResize="0"/>
          <p:nvPr/>
        </p:nvPicPr>
        <p:blipFill rotWithShape="1">
          <a:blip r:embed="rId4">
            <a:alphaModFix/>
          </a:blip>
          <a:srcRect t="27877" b="25428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3F3"/>
        </a:solidFill>
        <a:effectLst/>
      </p:bgPr>
    </p:bg>
    <p:spTree>
      <p:nvGrpSpPr>
        <p:cNvPr id="1" name="Shape 5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7" name="Google Shape;547;p53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8" name="Google Shape;548;p53"/>
          <p:cNvSpPr txBox="1"/>
          <p:nvPr/>
        </p:nvSpPr>
        <p:spPr>
          <a:xfrm>
            <a:off x="2513151" y="1019076"/>
            <a:ext cx="6279000" cy="7691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3100" b="1" i="0" u="none" strike="noStrike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Capitalization Rules + Examples</a:t>
            </a:r>
            <a:endParaRPr sz="3100" b="1" i="0" u="none" strike="noStrike" cap="non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49" name="Google Shape;549;p5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0" name="Google Shape;550;p53"/>
          <p:cNvSpPr txBox="1"/>
          <p:nvPr/>
        </p:nvSpPr>
        <p:spPr>
          <a:xfrm>
            <a:off x="1153151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51" name="Google Shape;551;p5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52" name="Google Shape;552;p53"/>
          <p:cNvSpPr txBox="1"/>
          <p:nvPr/>
        </p:nvSpPr>
        <p:spPr>
          <a:xfrm>
            <a:off x="942302" y="1685500"/>
            <a:ext cx="9319500" cy="452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1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sz="2400" b="1" i="0" u="none" strike="noStrike" cap="non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None/>
            </a:pPr>
            <a:r>
              <a:rPr lang="en-US" sz="2600" b="1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Capitalize</a:t>
            </a:r>
            <a:r>
              <a:rPr lang="en-US" sz="2400" b="1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endParaRPr sz="2400" b="1" i="0" u="none" strike="noStrike" cap="non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None/>
            </a:pPr>
            <a:r>
              <a:rPr lang="en-US" sz="2600" b="0" i="0" u="none" strike="noStrike" cap="non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1- The first word in a Sentence </a:t>
            </a:r>
            <a:endParaRPr sz="2600" b="0" i="0" u="none" strike="noStrike" cap="none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Ex: You haven’t told me the answer yet. </a:t>
            </a:r>
            <a:endParaRPr sz="2200" b="0" i="0" u="none" strike="noStrike" cap="non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None/>
            </a:pPr>
            <a:r>
              <a:rPr lang="en-US" sz="2600" b="0" i="0" u="none" strike="noStrike" cap="non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2- Names of people</a:t>
            </a:r>
            <a:endParaRPr sz="2600" b="0" i="0" u="none" strike="noStrike" cap="none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J</a:t>
            </a:r>
            <a:r>
              <a:rPr lang="en-US" sz="2200" b="0" i="0" u="none" strike="noStrike" cap="none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ohn/ William / Smith/ Ahmed/ Sally/……</a:t>
            </a:r>
            <a:endParaRPr sz="2200" b="0" i="0" u="none" strike="noStrike" cap="none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Ex: John attended the lecture yesterday.</a:t>
            </a:r>
            <a:endParaRPr sz="2600" b="0" i="0" u="none" strike="noStrike" cap="non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None/>
            </a:pPr>
            <a:r>
              <a:rPr lang="en-US" sz="2600" b="0" i="0" u="none" strike="noStrike" cap="non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3- Proper Adjectives</a:t>
            </a:r>
            <a:endParaRPr sz="2600" b="0" i="0" u="none" strike="noStrike" cap="none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Ex: Have you ever tried Chicago-style pizza?</a:t>
            </a:r>
            <a:endParaRPr sz="220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None/>
            </a:pPr>
            <a:r>
              <a:rPr lang="en-US" sz="2600" b="0" i="0" u="none" strike="noStrike" cap="non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4- The Pronoun “I”</a:t>
            </a:r>
            <a:endParaRPr sz="2600" b="0" i="0" u="none" strike="noStrike" cap="none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Sandra and I are going to the movies later tonight.</a:t>
            </a:r>
            <a:endParaRPr sz="220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54" name="Google Shape;554;p53"/>
          <p:cNvPicPr preferRelativeResize="0"/>
          <p:nvPr/>
        </p:nvPicPr>
        <p:blipFill rotWithShape="1">
          <a:blip r:embed="rId3">
            <a:alphaModFix/>
          </a:blip>
          <a:srcRect t="27877" b="25428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3F3"/>
        </a:solidFill>
        <a:effectLst/>
      </p:bgPr>
    </p:bg>
    <p:spTree>
      <p:nvGrpSpPr>
        <p:cNvPr id="1" name="Shape 5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9" name="Google Shape;559;p54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0" name="Google Shape;560;p54"/>
          <p:cNvSpPr txBox="1"/>
          <p:nvPr/>
        </p:nvSpPr>
        <p:spPr>
          <a:xfrm>
            <a:off x="2513151" y="1019078"/>
            <a:ext cx="4487700" cy="7691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61" name="Google Shape;561;p5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2" name="Google Shape;562;p54"/>
          <p:cNvSpPr txBox="1"/>
          <p:nvPr/>
        </p:nvSpPr>
        <p:spPr>
          <a:xfrm>
            <a:off x="1153151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63" name="Google Shape;563;p5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64" name="Google Shape;564;p54"/>
          <p:cNvSpPr txBox="1"/>
          <p:nvPr/>
        </p:nvSpPr>
        <p:spPr>
          <a:xfrm>
            <a:off x="1153151" y="1570503"/>
            <a:ext cx="9430500" cy="45488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300" b="0" i="0" u="none" strike="noStrike" cap="none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600" b="0" i="0" u="none" strike="noStrike" cap="non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5- Countries/ cities</a:t>
            </a:r>
            <a:endParaRPr sz="2600" b="0" i="0" u="none" strike="noStrike" cap="none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2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Egypt, Saudi Arabia, Sudan, America, Paris, Cairo, New York , ….</a:t>
            </a:r>
            <a:endParaRPr sz="220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600" b="0" i="0" u="none" strike="noStrike" cap="non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6- Nationalities</a:t>
            </a:r>
            <a:endParaRPr sz="2600" b="0" i="0" u="none" strike="noStrike" cap="none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He is American.</a:t>
            </a:r>
            <a:endParaRPr sz="2200" b="0" i="0" u="none" strike="noStrike" cap="non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600" b="0" i="0" u="none" strike="noStrike" cap="non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7- Languages</a:t>
            </a:r>
            <a:endParaRPr sz="2600" b="0" i="0" u="none" strike="noStrike" cap="none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2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Arabic, English, French,...</a:t>
            </a:r>
            <a:endParaRPr sz="220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600" b="0" i="0" u="none" strike="noStrike" cap="none">
                <a:solidFill>
                  <a:srgbClr val="FF0000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8- Days and months; historical eras and named events; holidays</a:t>
            </a:r>
            <a:endParaRPr sz="2600" b="0" i="0" u="none" strike="noStrike" cap="none">
              <a:solidFill>
                <a:srgbClr val="FF0000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3619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imes New Roman"/>
              <a:buChar char="●"/>
            </a:pPr>
            <a:r>
              <a:rPr lang="en-US" sz="2100" b="0" i="0" u="none" strike="noStrike" cap="none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a Monday in July</a:t>
            </a:r>
            <a:endParaRPr sz="2100" b="0" i="0" u="none" strike="noStrike" cap="none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3619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imes New Roman"/>
              <a:buChar char="●"/>
            </a:pPr>
            <a:r>
              <a:rPr lang="en-US" sz="2100" b="0" i="0" u="none" strike="noStrike" cap="none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the Middle Ages</a:t>
            </a:r>
            <a:endParaRPr sz="2100" b="0" i="0" u="none" strike="noStrike" cap="none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3619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imes New Roman"/>
              <a:buChar char="●"/>
            </a:pPr>
            <a:r>
              <a:rPr lang="en-US" sz="2100" b="0" i="0" u="none" strike="noStrike" cap="none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the Napoleonic Wars</a:t>
            </a:r>
            <a:endParaRPr sz="2100" b="0" i="0" u="none" strike="noStrike" cap="none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3619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imes New Roman"/>
              <a:buChar char="●"/>
            </a:pPr>
            <a:r>
              <a:rPr lang="en-US" sz="2100" b="0" i="0" u="none" strike="noStrike" cap="none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Christmas Day</a:t>
            </a:r>
            <a:endParaRPr sz="2100" b="0" i="0" u="none" strike="noStrike" cap="non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66" name="Google Shape;566;p54"/>
          <p:cNvPicPr preferRelativeResize="0"/>
          <p:nvPr/>
        </p:nvPicPr>
        <p:blipFill rotWithShape="1">
          <a:blip r:embed="rId3">
            <a:alphaModFix/>
          </a:blip>
          <a:srcRect t="27877" b="25428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3F3"/>
        </a:solidFill>
        <a:effectLst/>
      </p:bgPr>
    </p:bg>
    <p:spTree>
      <p:nvGrpSpPr>
        <p:cNvPr id="1" name="Shape 5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1" name="Google Shape;571;p55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600" b="0" i="0" u="none" strike="noStrike" cap="non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9- Schools, colleges, and universities</a:t>
            </a:r>
            <a:endParaRPr sz="2600" b="0" i="0" u="none" strike="noStrike" cap="none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2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Adam has joined Midocean University.  </a:t>
            </a:r>
            <a:endParaRPr sz="2200" b="0" i="0" u="none" strike="noStrike" cap="none">
              <a:solidFill>
                <a:srgbClr val="FF0000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600" b="0" i="0" u="none" strike="noStrike" cap="none">
                <a:solidFill>
                  <a:srgbClr val="FF0000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10- Names of companies and trademarks</a:t>
            </a:r>
            <a:endParaRPr sz="2600" b="0" i="0" u="none" strike="noStrike" cap="none">
              <a:solidFill>
                <a:srgbClr val="FF0000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200" b="0" i="0" u="none" strike="noStrike" cap="none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Coca-Cola / Pepsi / Sony/ starbucks</a:t>
            </a:r>
            <a:endParaRPr sz="2200" b="0" i="0" u="none" strike="noStrike" cap="none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600" b="0" i="0" u="none" strike="noStrike" cap="none">
                <a:solidFill>
                  <a:srgbClr val="FF0000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11- Monuments</a:t>
            </a:r>
            <a:endParaRPr sz="2600" b="0" i="0" u="none" strike="noStrike" cap="none">
              <a:solidFill>
                <a:srgbClr val="FF0000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the Eiffel Tower</a:t>
            </a:r>
            <a:endParaRPr sz="2200" b="0" i="0" u="none" strike="noStrike" cap="none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600" b="0" i="0" u="none" strike="noStrike" cap="non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12- Acronyms and Initials  </a:t>
            </a:r>
            <a:endParaRPr sz="2600" b="0" i="0" u="none" strike="noStrike" cap="none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2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Ex: The scientists at NASA launched a new mission.</a:t>
            </a:r>
            <a:endParaRPr sz="220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200" b="0" i="0" u="none" strike="noStrike" cap="none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(National Aeronautics and Space Administration)</a:t>
            </a:r>
            <a:r>
              <a:rPr lang="en-US" sz="22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sz="2200" b="0" i="0" u="none" strike="noStrike" cap="none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72" name="Google Shape;572;p55"/>
          <p:cNvSpPr txBox="1"/>
          <p:nvPr/>
        </p:nvSpPr>
        <p:spPr>
          <a:xfrm>
            <a:off x="2513151" y="1019078"/>
            <a:ext cx="4487700" cy="7691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3" name="Google Shape;573;p5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4" name="Google Shape;574;p55"/>
          <p:cNvSpPr txBox="1"/>
          <p:nvPr/>
        </p:nvSpPr>
        <p:spPr>
          <a:xfrm>
            <a:off x="1153151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75" name="Google Shape;575;p5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77" name="Google Shape;577;p55"/>
          <p:cNvPicPr preferRelativeResize="0"/>
          <p:nvPr/>
        </p:nvPicPr>
        <p:blipFill rotWithShape="1">
          <a:blip r:embed="rId3">
            <a:alphaModFix/>
          </a:blip>
          <a:srcRect t="27877" b="25428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3F3"/>
        </a:solidFill>
        <a:effectLst/>
      </p:bgPr>
    </p:bg>
    <p:spTree>
      <p:nvGrpSpPr>
        <p:cNvPr id="1" name="Shape 5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2" name="Google Shape;582;p56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3" name="Google Shape;583;p56"/>
          <p:cNvSpPr txBox="1"/>
          <p:nvPr/>
        </p:nvSpPr>
        <p:spPr>
          <a:xfrm>
            <a:off x="2513151" y="1019078"/>
            <a:ext cx="4487700" cy="7691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4" name="Google Shape;584;p5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5" name="Google Shape;585;p56"/>
          <p:cNvSpPr txBox="1"/>
          <p:nvPr/>
        </p:nvSpPr>
        <p:spPr>
          <a:xfrm>
            <a:off x="1153151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86" name="Google Shape;586;p5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88" name="Google Shape;588;p56"/>
          <p:cNvSpPr/>
          <p:nvPr/>
        </p:nvSpPr>
        <p:spPr>
          <a:xfrm>
            <a:off x="589275" y="1019075"/>
            <a:ext cx="10812600" cy="50871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89" name="Google Shape;589;p56"/>
          <p:cNvPicPr preferRelativeResize="0"/>
          <p:nvPr/>
        </p:nvPicPr>
        <p:blipFill rotWithShape="1">
          <a:blip r:embed="rId3">
            <a:alphaModFix/>
          </a:blip>
          <a:srcRect l="33894" t="39251" r="23862" b="37021"/>
          <a:stretch/>
        </p:blipFill>
        <p:spPr>
          <a:xfrm>
            <a:off x="674601" y="1083275"/>
            <a:ext cx="10727275" cy="5116200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  <p:pic>
        <p:nvPicPr>
          <p:cNvPr id="590" name="Google Shape;590;p56"/>
          <p:cNvPicPr preferRelativeResize="0"/>
          <p:nvPr/>
        </p:nvPicPr>
        <p:blipFill rotWithShape="1">
          <a:blip r:embed="rId4">
            <a:alphaModFix/>
          </a:blip>
          <a:srcRect t="27877" b="25428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3F3"/>
        </a:solidFill>
        <a:effectLst/>
      </p:bgPr>
    </p:bg>
    <p:spTree>
      <p:nvGrpSpPr>
        <p:cNvPr id="1" name="Shape 5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6" name="Google Shape;596;p5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576181" y="6168740"/>
            <a:ext cx="2279267" cy="384052"/>
          </a:xfrm>
          <a:prstGeom prst="rect">
            <a:avLst/>
          </a:prstGeom>
          <a:noFill/>
          <a:ln>
            <a:noFill/>
          </a:ln>
        </p:spPr>
      </p:pic>
      <p:sp>
        <p:nvSpPr>
          <p:cNvPr id="597" name="Google Shape;597;p57"/>
          <p:cNvSpPr txBox="1"/>
          <p:nvPr/>
        </p:nvSpPr>
        <p:spPr>
          <a:xfrm>
            <a:off x="534383" y="5945200"/>
            <a:ext cx="4524565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US" sz="40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Thank You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8" name="Google Shape;598;p57"/>
          <p:cNvSpPr/>
          <p:nvPr/>
        </p:nvSpPr>
        <p:spPr>
          <a:xfrm>
            <a:off x="1340019" y="1410091"/>
            <a:ext cx="9661359" cy="4312207"/>
          </a:xfrm>
          <a:custGeom>
            <a:avLst/>
            <a:gdLst/>
            <a:ahLst/>
            <a:cxnLst/>
            <a:rect l="l" t="t" r="r" b="b"/>
            <a:pathLst>
              <a:path w="10296146" h="4595536" extrusionOk="0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9" name="Google Shape;599;p57"/>
          <p:cNvSpPr/>
          <p:nvPr/>
        </p:nvSpPr>
        <p:spPr>
          <a:xfrm>
            <a:off x="1468702" y="1356250"/>
            <a:ext cx="9473700" cy="4312200"/>
          </a:xfrm>
          <a:prstGeom prst="rect">
            <a:avLst/>
          </a:prstGeom>
          <a:blipFill rotWithShape="1">
            <a:blip r:embed="rId4">
              <a:alphaModFix/>
            </a:blip>
            <a:tile tx="0" ty="-381000" sx="99000" sy="98000" flip="none" algn="ctr"/>
          </a:blip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00" name="Google Shape;600;p57"/>
          <p:cNvPicPr preferRelativeResize="0"/>
          <p:nvPr/>
        </p:nvPicPr>
        <p:blipFill rotWithShape="1">
          <a:blip r:embed="rId5">
            <a:alphaModFix/>
          </a:blip>
          <a:srcRect t="27877" b="25428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2024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C9ECA947-7BB4-4963-B08E-9C3A922578C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962793E-BD3A-4285-B902-168D7B50BD4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9D298C0D-12C5-4603-BCD1-E7CE50DF0DC6}">
  <ds:schemaRefs>
    <ds:schemaRef ds:uri="http://schemas.microsoft.com/office/infopath/2007/PartnerControls"/>
    <ds:schemaRef ds:uri="http://schemas.microsoft.com/office/2006/metadata/properties"/>
    <ds:schemaRef ds:uri="http://purl.org/dc/terms/"/>
    <ds:schemaRef ds:uri="http://schemas.microsoft.com/office/2006/documentManagement/types"/>
    <ds:schemaRef ds:uri="http://schemas.openxmlformats.org/package/2006/metadata/core-properties"/>
    <ds:schemaRef ds:uri="49100919-8a76-4266-be0c-7dc583902cb4"/>
    <ds:schemaRef ds:uri="http://purl.org/dc/elements/1.1/"/>
    <ds:schemaRef ds:uri="d13aca44-ef33-4cf4-9980-7f0b00e6eeb9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315</Words>
  <Application>Microsoft Office PowerPoint</Application>
  <PresentationFormat>مخصص</PresentationFormat>
  <Paragraphs>101</Paragraphs>
  <Slides>35</Slides>
  <Notes>35</Notes>
  <HiddenSlides>0</HiddenSlides>
  <MMClips>0</MMClips>
  <ScaleCrop>false</ScaleCrop>
  <HeadingPairs>
    <vt:vector size="4" baseType="variant">
      <vt:variant>
        <vt:lpstr>نسق</vt:lpstr>
      </vt:variant>
      <vt:variant>
        <vt:i4>1</vt:i4>
      </vt:variant>
      <vt:variant>
        <vt:lpstr>عناوين الشرائح</vt:lpstr>
      </vt:variant>
      <vt:variant>
        <vt:i4>35</vt:i4>
      </vt:variant>
    </vt:vector>
  </HeadingPairs>
  <TitlesOfParts>
    <vt:vector size="36" baseType="lpstr">
      <vt:lpstr>2024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مجد</dc:creator>
  <cp:lastModifiedBy>مجد</cp:lastModifiedBy>
  <cp:revision>2</cp:revision>
  <dcterms:modified xsi:type="dcterms:W3CDTF">2024-10-02T10:39:25Z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