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48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0.xml" ContentType="application/vnd.openxmlformats-officedocument.presentationml.slide+xml"/>
  <Override PartName="/ppt/slides/slide29.xml" ContentType="application/vnd.openxmlformats-officedocument.presentationml.slide+xml"/>
  <Override PartName="/ppt/slides/slide28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3.xml" ContentType="application/vnd.openxmlformats-officedocument.presentationml.slide+xml"/>
  <Override PartName="/ppt/slides/slide42.xml" ContentType="application/vnd.openxmlformats-officedocument.presentationml.slide+xml"/>
  <Override PartName="/ppt/slides/slide41.xml" ContentType="application/vnd.openxmlformats-officedocument.presentationml.slide+xml"/>
  <Override PartName="/ppt/slides/slide40.xml" ContentType="application/vnd.openxmlformats-officedocument.presentationml.slide+xml"/>
  <Override PartName="/ppt/slides/slide39.xml" ContentType="application/vnd.openxmlformats-officedocument.presentationml.slide+xml"/>
  <Override PartName="/ppt/slides/slide38.xml" ContentType="application/vnd.openxmlformats-officedocument.presentationml.slide+xml"/>
  <Override PartName="/ppt/slides/slide49.xml" ContentType="application/vnd.openxmlformats-officedocument.presentationml.slide+xml"/>
  <Override PartName="/ppt/slides/slide23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11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5.xml" ContentType="application/vnd.openxmlformats-officedocument.presentationml.slide+xml"/>
  <Override PartName="/ppt/slides/slide13.xml" ContentType="application/vnd.openxmlformats-officedocument.presentationml.slide+xml"/>
  <Override PartName="/ppt/slides/slide16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customXml" Target="../customXml/item3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AB28-7D85-4743-9E36-B6A5BECC745E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E594A-891D-4CF2-8B52-CA7F5E84F2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638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DAB28-7D85-4743-9E36-B6A5BECC745E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8E594A-891D-4CF2-8B52-CA7F5E84F2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171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763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93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87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453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025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960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92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323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699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70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87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305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855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4593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812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276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1624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2866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70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7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6387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3782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8552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6296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4572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5668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57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69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165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759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45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82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00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32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64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622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30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30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98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19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823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52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29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765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50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51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Exercise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385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3854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61be54d4e1129e7f290b979abd74d0d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ee7624cd9ca63176be9d29f9c2ee78d3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50E8181-B8BD-41E3-98D9-50B5DCC17787}"/>
</file>

<file path=customXml/itemProps2.xml><?xml version="1.0" encoding="utf-8"?>
<ds:datastoreItem xmlns:ds="http://schemas.openxmlformats.org/officeDocument/2006/customXml" ds:itemID="{B19634C2-EE64-477C-8B95-2F6CA80925F5}"/>
</file>

<file path=customXml/itemProps3.xml><?xml version="1.0" encoding="utf-8"?>
<ds:datastoreItem xmlns:ds="http://schemas.openxmlformats.org/officeDocument/2006/customXml" ds:itemID="{1793E613-1BA8-49D4-BB14-B301C44BE7EA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</Words>
  <Application>Microsoft Office PowerPoint</Application>
  <PresentationFormat>Widescreen</PresentationFormat>
  <Paragraphs>1</Paragraphs>
  <Slides>49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Exercise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GoogleEltaweel</dc:creator>
  <cp:lastModifiedBy>GoogleEltaweel</cp:lastModifiedBy>
  <cp:revision>1</cp:revision>
  <dcterms:created xsi:type="dcterms:W3CDTF">2026-02-24T20:09:40Z</dcterms:created>
  <dcterms:modified xsi:type="dcterms:W3CDTF">2026-02-24T20:09:40Z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