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slideMasters/slideMaster1.xml" ContentType="application/vnd.openxmlformats-officedocument.presentationml.slideMaster+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slideLayouts/slideLayout12.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3.xml" ContentType="application/vnd.openxmlformats-officedocument.presentationml.slideLayout+xml"/>
  <Override PartName="/ppt/diagrams/quickStyle2.xml" ContentType="application/vnd.openxmlformats-officedocument.drawingml.diagramStyle+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layout2.xml" ContentType="application/vnd.openxmlformats-officedocument.drawingml.diagram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rawing2.xml" ContentType="application/vnd.ms-office.drawingml.diagramDrawing+xml"/>
  <Override PartName="/ppt/diagrams/colors2.xml" ContentType="application/vnd.openxmlformats-officedocument.drawingml.diagramColors+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ppt/changesInfos/changesInfo1.xml" ContentType="application/vnd.ms-powerpoint.changesinfo+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96" r:id="rId2"/>
    <p:sldId id="543" r:id="rId3"/>
    <p:sldId id="764" r:id="rId4"/>
    <p:sldId id="766" r:id="rId5"/>
    <p:sldId id="767" r:id="rId6"/>
    <p:sldId id="768" r:id="rId7"/>
    <p:sldId id="771" r:id="rId8"/>
    <p:sldId id="769" r:id="rId9"/>
    <p:sldId id="770" r:id="rId10"/>
    <p:sldId id="772" r:id="rId11"/>
    <p:sldId id="791" r:id="rId12"/>
    <p:sldId id="773" r:id="rId13"/>
    <p:sldId id="796" r:id="rId14"/>
    <p:sldId id="774" r:id="rId15"/>
    <p:sldId id="776" r:id="rId16"/>
    <p:sldId id="777" r:id="rId17"/>
    <p:sldId id="775" r:id="rId18"/>
    <p:sldId id="778" r:id="rId19"/>
    <p:sldId id="779" r:id="rId20"/>
    <p:sldId id="780" r:id="rId21"/>
    <p:sldId id="781" r:id="rId22"/>
    <p:sldId id="788" r:id="rId23"/>
    <p:sldId id="785" r:id="rId24"/>
    <p:sldId id="784" r:id="rId25"/>
    <p:sldId id="782" r:id="rId26"/>
    <p:sldId id="783" r:id="rId27"/>
    <p:sldId id="789" r:id="rId28"/>
    <p:sldId id="804" r:id="rId29"/>
    <p:sldId id="805" r:id="rId30"/>
    <p:sldId id="792" r:id="rId31"/>
    <p:sldId id="793" r:id="rId32"/>
    <p:sldId id="794" r:id="rId33"/>
    <p:sldId id="795" r:id="rId34"/>
    <p:sldId id="802" r:id="rId35"/>
    <p:sldId id="797" r:id="rId36"/>
    <p:sldId id="798" r:id="rId37"/>
    <p:sldId id="801" r:id="rId38"/>
    <p:sldId id="786" r:id="rId39"/>
    <p:sldId id="787" r:id="rId40"/>
    <p:sldId id="790"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52A37847-AC79-4594-9928-D5C58BD52E50}">
          <p14:sldIdLst>
            <p14:sldId id="496"/>
          </p14:sldIdLst>
        </p14:section>
        <p14:section name="Default Section" id="{73925AE7-E9D8-48BC-A988-41815CE32A48}">
          <p14:sldIdLst>
            <p14:sldId id="543"/>
            <p14:sldId id="764"/>
            <p14:sldId id="766"/>
            <p14:sldId id="767"/>
            <p14:sldId id="768"/>
            <p14:sldId id="771"/>
            <p14:sldId id="769"/>
            <p14:sldId id="770"/>
            <p14:sldId id="772"/>
            <p14:sldId id="791"/>
            <p14:sldId id="773"/>
            <p14:sldId id="796"/>
            <p14:sldId id="774"/>
            <p14:sldId id="776"/>
            <p14:sldId id="777"/>
            <p14:sldId id="775"/>
            <p14:sldId id="778"/>
            <p14:sldId id="779"/>
            <p14:sldId id="780"/>
            <p14:sldId id="781"/>
            <p14:sldId id="788"/>
            <p14:sldId id="785"/>
            <p14:sldId id="784"/>
            <p14:sldId id="782"/>
            <p14:sldId id="783"/>
            <p14:sldId id="789"/>
            <p14:sldId id="804"/>
            <p14:sldId id="805"/>
            <p14:sldId id="792"/>
            <p14:sldId id="793"/>
            <p14:sldId id="794"/>
            <p14:sldId id="795"/>
            <p14:sldId id="802"/>
            <p14:sldId id="797"/>
            <p14:sldId id="798"/>
            <p14:sldId id="801"/>
            <p14:sldId id="786"/>
            <p14:sldId id="787"/>
            <p14:sldId id="790"/>
            <p14:sldId id="349"/>
          </p14:sldIdLst>
        </p14:section>
        <p14:section name="Default Section" id="{EC049921-363B-492D-A16D-C6010B32BCE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6E0F2"/>
    <a:srgbClr val="2D80D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1" d="100"/>
          <a:sy n="91" d="100"/>
        </p:scale>
        <p:origin x="26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othaina Mahmoud Fouad" userId="6337026b70b72472" providerId="LiveId" clId="{ADC48844-4C64-4007-83C7-35661AB427AD}"/>
    <pc:docChg chg="undo custSel addSld delSld modSld sldOrd modSection">
      <pc:chgData name="Bothaina Mahmoud Fouad" userId="6337026b70b72472" providerId="LiveId" clId="{ADC48844-4C64-4007-83C7-35661AB427AD}" dt="2024-07-24T22:06:31.924" v="1332" actId="207"/>
      <pc:docMkLst>
        <pc:docMk/>
      </pc:docMkLst>
      <pc:sldChg chg="del">
        <pc:chgData name="Bothaina Mahmoud Fouad" userId="6337026b70b72472" providerId="LiveId" clId="{ADC48844-4C64-4007-83C7-35661AB427AD}" dt="2024-07-24T21:52:51.611" v="1041" actId="47"/>
        <pc:sldMkLst>
          <pc:docMk/>
          <pc:sldMk cId="4041936470" sldId="256"/>
        </pc:sldMkLst>
      </pc:sldChg>
      <pc:sldChg chg="del">
        <pc:chgData name="Bothaina Mahmoud Fouad" userId="6337026b70b72472" providerId="LiveId" clId="{ADC48844-4C64-4007-83C7-35661AB427AD}" dt="2024-07-24T21:52:50.764" v="1038" actId="47"/>
        <pc:sldMkLst>
          <pc:docMk/>
          <pc:sldMk cId="2175419998" sldId="257"/>
        </pc:sldMkLst>
      </pc:sldChg>
      <pc:sldChg chg="modSp del mod">
        <pc:chgData name="Bothaina Mahmoud Fouad" userId="6337026b70b72472" providerId="LiveId" clId="{ADC48844-4C64-4007-83C7-35661AB427AD}" dt="2024-07-24T19:14:01.936" v="92" actId="47"/>
        <pc:sldMkLst>
          <pc:docMk/>
          <pc:sldMk cId="2136954862" sldId="262"/>
        </pc:sldMkLst>
        <pc:spChg chg="mod">
          <ac:chgData name="Bothaina Mahmoud Fouad" userId="6337026b70b72472" providerId="LiveId" clId="{ADC48844-4C64-4007-83C7-35661AB427AD}" dt="2024-07-24T19:13:48.822" v="86" actId="21"/>
          <ac:spMkLst>
            <pc:docMk/>
            <pc:sldMk cId="2136954862" sldId="262"/>
            <ac:spMk id="3" creationId="{00000000-0000-0000-0000-000000000000}"/>
          </ac:spMkLst>
        </pc:spChg>
      </pc:sldChg>
      <pc:sldChg chg="del">
        <pc:chgData name="Bothaina Mahmoud Fouad" userId="6337026b70b72472" providerId="LiveId" clId="{ADC48844-4C64-4007-83C7-35661AB427AD}" dt="2024-07-24T21:52:53.764" v="1046" actId="47"/>
        <pc:sldMkLst>
          <pc:docMk/>
          <pc:sldMk cId="3415589782" sldId="269"/>
        </pc:sldMkLst>
      </pc:sldChg>
      <pc:sldChg chg="del">
        <pc:chgData name="Bothaina Mahmoud Fouad" userId="6337026b70b72472" providerId="LiveId" clId="{ADC48844-4C64-4007-83C7-35661AB427AD}" dt="2024-07-24T21:52:52.480" v="1045" actId="47"/>
        <pc:sldMkLst>
          <pc:docMk/>
          <pc:sldMk cId="1508372878" sldId="270"/>
        </pc:sldMkLst>
      </pc:sldChg>
      <pc:sldChg chg="del">
        <pc:chgData name="Bothaina Mahmoud Fouad" userId="6337026b70b72472" providerId="LiveId" clId="{ADC48844-4C64-4007-83C7-35661AB427AD}" dt="2024-07-24T21:51:07.245" v="988" actId="47"/>
        <pc:sldMkLst>
          <pc:docMk/>
          <pc:sldMk cId="567565214" sldId="271"/>
        </pc:sldMkLst>
      </pc:sldChg>
      <pc:sldChg chg="addSp delSp modSp del mod">
        <pc:chgData name="Bothaina Mahmoud Fouad" userId="6337026b70b72472" providerId="LiveId" clId="{ADC48844-4C64-4007-83C7-35661AB427AD}" dt="2024-07-24T21:52:53.947" v="1047" actId="47"/>
        <pc:sldMkLst>
          <pc:docMk/>
          <pc:sldMk cId="4179225111" sldId="272"/>
        </pc:sldMkLst>
        <pc:spChg chg="add mod">
          <ac:chgData name="Bothaina Mahmoud Fouad" userId="6337026b70b72472" providerId="LiveId" clId="{ADC48844-4C64-4007-83C7-35661AB427AD}" dt="2024-07-24T20:59:24.567" v="638" actId="21"/>
          <ac:spMkLst>
            <pc:docMk/>
            <pc:sldMk cId="4179225111" sldId="272"/>
            <ac:spMk id="3" creationId="{72C9F7A4-2481-8317-E46F-E9000952DAE7}"/>
          </ac:spMkLst>
        </pc:spChg>
        <pc:spChg chg="del">
          <ac:chgData name="Bothaina Mahmoud Fouad" userId="6337026b70b72472" providerId="LiveId" clId="{ADC48844-4C64-4007-83C7-35661AB427AD}" dt="2024-07-24T20:59:24.567" v="638" actId="21"/>
          <ac:spMkLst>
            <pc:docMk/>
            <pc:sldMk cId="4179225111" sldId="272"/>
            <ac:spMk id="5" creationId="{00000000-0000-0000-0000-000000000000}"/>
          </ac:spMkLst>
        </pc:spChg>
        <pc:picChg chg="del">
          <ac:chgData name="Bothaina Mahmoud Fouad" userId="6337026b70b72472" providerId="LiveId" clId="{ADC48844-4C64-4007-83C7-35661AB427AD}" dt="2024-07-24T20:59:24.567" v="638" actId="21"/>
          <ac:picMkLst>
            <pc:docMk/>
            <pc:sldMk cId="4179225111" sldId="272"/>
            <ac:picMk id="7" creationId="{00000000-0000-0000-0000-000000000000}"/>
          </ac:picMkLst>
        </pc:picChg>
      </pc:sldChg>
      <pc:sldChg chg="del">
        <pc:chgData name="Bothaina Mahmoud Fouad" userId="6337026b70b72472" providerId="LiveId" clId="{ADC48844-4C64-4007-83C7-35661AB427AD}" dt="2024-07-24T20:46:11.064" v="545" actId="47"/>
        <pc:sldMkLst>
          <pc:docMk/>
          <pc:sldMk cId="3805111670" sldId="275"/>
        </pc:sldMkLst>
      </pc:sldChg>
      <pc:sldChg chg="del">
        <pc:chgData name="Bothaina Mahmoud Fouad" userId="6337026b70b72472" providerId="LiveId" clId="{ADC48844-4C64-4007-83C7-35661AB427AD}" dt="2024-07-24T21:51:06.960" v="987" actId="47"/>
        <pc:sldMkLst>
          <pc:docMk/>
          <pc:sldMk cId="683489675" sldId="276"/>
        </pc:sldMkLst>
      </pc:sldChg>
      <pc:sldChg chg="addSp delSp modSp del mod">
        <pc:chgData name="Bothaina Mahmoud Fouad" userId="6337026b70b72472" providerId="LiveId" clId="{ADC48844-4C64-4007-83C7-35661AB427AD}" dt="2024-07-24T21:52:51.974" v="1043" actId="47"/>
        <pc:sldMkLst>
          <pc:docMk/>
          <pc:sldMk cId="3946070497" sldId="278"/>
        </pc:sldMkLst>
        <pc:spChg chg="del">
          <ac:chgData name="Bothaina Mahmoud Fouad" userId="6337026b70b72472" providerId="LiveId" clId="{ADC48844-4C64-4007-83C7-35661AB427AD}" dt="2024-07-24T21:20:16.957" v="755" actId="21"/>
          <ac:spMkLst>
            <pc:docMk/>
            <pc:sldMk cId="3946070497" sldId="278"/>
            <ac:spMk id="2" creationId="{00000000-0000-0000-0000-000000000000}"/>
          </ac:spMkLst>
        </pc:spChg>
        <pc:spChg chg="add mod">
          <ac:chgData name="Bothaina Mahmoud Fouad" userId="6337026b70b72472" providerId="LiveId" clId="{ADC48844-4C64-4007-83C7-35661AB427AD}" dt="2024-07-24T21:20:16.957" v="755" actId="21"/>
          <ac:spMkLst>
            <pc:docMk/>
            <pc:sldMk cId="3946070497" sldId="278"/>
            <ac:spMk id="5" creationId="{F5479D3D-0B60-BD78-4C55-EE9DAF4E4C0B}"/>
          </ac:spMkLst>
        </pc:spChg>
        <pc:spChg chg="add mod">
          <ac:chgData name="Bothaina Mahmoud Fouad" userId="6337026b70b72472" providerId="LiveId" clId="{ADC48844-4C64-4007-83C7-35661AB427AD}" dt="2024-07-24T21:20:16.957" v="755" actId="21"/>
          <ac:spMkLst>
            <pc:docMk/>
            <pc:sldMk cId="3946070497" sldId="278"/>
            <ac:spMk id="7" creationId="{106097A4-19A0-075C-14B9-F1FE2F18815D}"/>
          </ac:spMkLst>
        </pc:spChg>
        <pc:graphicFrameChg chg="del">
          <ac:chgData name="Bothaina Mahmoud Fouad" userId="6337026b70b72472" providerId="LiveId" clId="{ADC48844-4C64-4007-83C7-35661AB427AD}" dt="2024-07-24T21:20:16.957" v="755" actId="21"/>
          <ac:graphicFrameMkLst>
            <pc:docMk/>
            <pc:sldMk cId="3946070497" sldId="278"/>
            <ac:graphicFrameMk id="8" creationId="{00000000-0000-0000-0000-000000000000}"/>
          </ac:graphicFrameMkLst>
        </pc:graphicFrameChg>
      </pc:sldChg>
      <pc:sldChg chg="del">
        <pc:chgData name="Bothaina Mahmoud Fouad" userId="6337026b70b72472" providerId="LiveId" clId="{ADC48844-4C64-4007-83C7-35661AB427AD}" dt="2024-07-24T21:52:50.949" v="1039" actId="47"/>
        <pc:sldMkLst>
          <pc:docMk/>
          <pc:sldMk cId="2350637604" sldId="280"/>
        </pc:sldMkLst>
      </pc:sldChg>
      <pc:sldChg chg="del">
        <pc:chgData name="Bothaina Mahmoud Fouad" userId="6337026b70b72472" providerId="LiveId" clId="{ADC48844-4C64-4007-83C7-35661AB427AD}" dt="2024-07-24T21:52:54.548" v="1050" actId="47"/>
        <pc:sldMkLst>
          <pc:docMk/>
          <pc:sldMk cId="2897071199" sldId="281"/>
        </pc:sldMkLst>
      </pc:sldChg>
      <pc:sldChg chg="del">
        <pc:chgData name="Bothaina Mahmoud Fouad" userId="6337026b70b72472" providerId="LiveId" clId="{ADC48844-4C64-4007-83C7-35661AB427AD}" dt="2024-07-24T21:52:52.210" v="1044" actId="47"/>
        <pc:sldMkLst>
          <pc:docMk/>
          <pc:sldMk cId="2674957175" sldId="285"/>
        </pc:sldMkLst>
      </pc:sldChg>
      <pc:sldChg chg="del">
        <pc:chgData name="Bothaina Mahmoud Fouad" userId="6337026b70b72472" providerId="LiveId" clId="{ADC48844-4C64-4007-83C7-35661AB427AD}" dt="2024-07-24T21:52:51.737" v="1042" actId="47"/>
        <pc:sldMkLst>
          <pc:docMk/>
          <pc:sldMk cId="3563553972" sldId="286"/>
        </pc:sldMkLst>
      </pc:sldChg>
      <pc:sldChg chg="addSp delSp modSp del mod">
        <pc:chgData name="Bothaina Mahmoud Fouad" userId="6337026b70b72472" providerId="LiveId" clId="{ADC48844-4C64-4007-83C7-35661AB427AD}" dt="2024-07-24T19:36:00.543" v="200" actId="47"/>
        <pc:sldMkLst>
          <pc:docMk/>
          <pc:sldMk cId="1451031686" sldId="287"/>
        </pc:sldMkLst>
        <pc:spChg chg="del">
          <ac:chgData name="Bothaina Mahmoud Fouad" userId="6337026b70b72472" providerId="LiveId" clId="{ADC48844-4C64-4007-83C7-35661AB427AD}" dt="2024-07-24T19:34:27.539" v="183" actId="21"/>
          <ac:spMkLst>
            <pc:docMk/>
            <pc:sldMk cId="1451031686" sldId="287"/>
            <ac:spMk id="2" creationId="{00000000-0000-0000-0000-000000000000}"/>
          </ac:spMkLst>
        </pc:spChg>
        <pc:spChg chg="del">
          <ac:chgData name="Bothaina Mahmoud Fouad" userId="6337026b70b72472" providerId="LiveId" clId="{ADC48844-4C64-4007-83C7-35661AB427AD}" dt="2024-07-24T19:34:27.539" v="183" actId="21"/>
          <ac:spMkLst>
            <pc:docMk/>
            <pc:sldMk cId="1451031686" sldId="287"/>
            <ac:spMk id="5" creationId="{00000000-0000-0000-0000-000000000000}"/>
          </ac:spMkLst>
        </pc:spChg>
        <pc:spChg chg="add mod">
          <ac:chgData name="Bothaina Mahmoud Fouad" userId="6337026b70b72472" providerId="LiveId" clId="{ADC48844-4C64-4007-83C7-35661AB427AD}" dt="2024-07-24T19:34:27.539" v="183" actId="21"/>
          <ac:spMkLst>
            <pc:docMk/>
            <pc:sldMk cId="1451031686" sldId="287"/>
            <ac:spMk id="6" creationId="{7A1A25F8-A84E-2379-DF75-BB14391C3CE1}"/>
          </ac:spMkLst>
        </pc:spChg>
        <pc:spChg chg="add mod">
          <ac:chgData name="Bothaina Mahmoud Fouad" userId="6337026b70b72472" providerId="LiveId" clId="{ADC48844-4C64-4007-83C7-35661AB427AD}" dt="2024-07-24T19:34:27.539" v="183" actId="21"/>
          <ac:spMkLst>
            <pc:docMk/>
            <pc:sldMk cId="1451031686" sldId="287"/>
            <ac:spMk id="8" creationId="{08E48926-4B09-A837-7CD0-399DB19B0959}"/>
          </ac:spMkLst>
        </pc:spChg>
        <pc:graphicFrameChg chg="del">
          <ac:chgData name="Bothaina Mahmoud Fouad" userId="6337026b70b72472" providerId="LiveId" clId="{ADC48844-4C64-4007-83C7-35661AB427AD}" dt="2024-07-24T19:34:27.539" v="183" actId="21"/>
          <ac:graphicFrameMkLst>
            <pc:docMk/>
            <pc:sldMk cId="1451031686" sldId="287"/>
            <ac:graphicFrameMk id="4" creationId="{00000000-0000-0000-0000-000000000000}"/>
          </ac:graphicFrameMkLst>
        </pc:graphicFrameChg>
      </pc:sldChg>
      <pc:sldChg chg="del">
        <pc:chgData name="Bothaina Mahmoud Fouad" userId="6337026b70b72472" providerId="LiveId" clId="{ADC48844-4C64-4007-83C7-35661AB427AD}" dt="2024-07-24T21:52:51.407" v="1040" actId="47"/>
        <pc:sldMkLst>
          <pc:docMk/>
          <pc:sldMk cId="3165987455" sldId="289"/>
        </pc:sldMkLst>
      </pc:sldChg>
      <pc:sldChg chg="ord">
        <pc:chgData name="Bothaina Mahmoud Fouad" userId="6337026b70b72472" providerId="LiveId" clId="{ADC48844-4C64-4007-83C7-35661AB427AD}" dt="2024-07-24T21:50:49.022" v="949"/>
        <pc:sldMkLst>
          <pc:docMk/>
          <pc:sldMk cId="0" sldId="349"/>
        </pc:sldMkLst>
      </pc:sldChg>
      <pc:sldChg chg="del">
        <pc:chgData name="Bothaina Mahmoud Fouad" userId="6337026b70b72472" providerId="LiveId" clId="{ADC48844-4C64-4007-83C7-35661AB427AD}" dt="2024-07-24T21:52:48.280" v="1031" actId="47"/>
        <pc:sldMkLst>
          <pc:docMk/>
          <pc:sldMk cId="3774984797" sldId="480"/>
        </pc:sldMkLst>
      </pc:sldChg>
      <pc:sldChg chg="addSp delSp modSp add del mod">
        <pc:chgData name="Bothaina Mahmoud Fouad" userId="6337026b70b72472" providerId="LiveId" clId="{ADC48844-4C64-4007-83C7-35661AB427AD}" dt="2024-07-24T19:07:32.687" v="55" actId="47"/>
        <pc:sldMkLst>
          <pc:docMk/>
          <pc:sldMk cId="3273695744" sldId="499"/>
        </pc:sldMkLst>
        <pc:spChg chg="add del mod">
          <ac:chgData name="Bothaina Mahmoud Fouad" userId="6337026b70b72472" providerId="LiveId" clId="{ADC48844-4C64-4007-83C7-35661AB427AD}" dt="2024-07-24T19:05:50.462" v="35" actId="21"/>
          <ac:spMkLst>
            <pc:docMk/>
            <pc:sldMk cId="3273695744" sldId="499"/>
            <ac:spMk id="3" creationId="{A9161B2A-74B3-EA32-FDA8-268A06B047FB}"/>
          </ac:spMkLst>
        </pc:spChg>
        <pc:spChg chg="del mod">
          <ac:chgData name="Bothaina Mahmoud Fouad" userId="6337026b70b72472" providerId="LiveId" clId="{ADC48844-4C64-4007-83C7-35661AB427AD}" dt="2024-07-24T19:05:50.462" v="35" actId="21"/>
          <ac:spMkLst>
            <pc:docMk/>
            <pc:sldMk cId="3273695744" sldId="499"/>
            <ac:spMk id="8" creationId="{3B429915-7235-4762-BD51-52B20C2FFE13}"/>
          </ac:spMkLst>
        </pc:spChg>
        <pc:spChg chg="del mod">
          <ac:chgData name="Bothaina Mahmoud Fouad" userId="6337026b70b72472" providerId="LiveId" clId="{ADC48844-4C64-4007-83C7-35661AB427AD}" dt="2024-07-24T19:05:26.050" v="28"/>
          <ac:spMkLst>
            <pc:docMk/>
            <pc:sldMk cId="3273695744" sldId="499"/>
            <ac:spMk id="9" creationId="{1C360D49-1EF7-4A48-8EF2-20C4AD8E59C1}"/>
          </ac:spMkLst>
        </pc:spChg>
      </pc:sldChg>
      <pc:sldChg chg="del">
        <pc:chgData name="Bothaina Mahmoud Fouad" userId="6337026b70b72472" providerId="LiveId" clId="{ADC48844-4C64-4007-83C7-35661AB427AD}" dt="2024-07-24T21:52:56.581" v="1053" actId="47"/>
        <pc:sldMkLst>
          <pc:docMk/>
          <pc:sldMk cId="131850748" sldId="501"/>
        </pc:sldMkLst>
      </pc:sldChg>
      <pc:sldChg chg="add del">
        <pc:chgData name="Bothaina Mahmoud Fouad" userId="6337026b70b72472" providerId="LiveId" clId="{ADC48844-4C64-4007-83C7-35661AB427AD}" dt="2024-07-24T19:34:02.639" v="180" actId="47"/>
        <pc:sldMkLst>
          <pc:docMk/>
          <pc:sldMk cId="1569131306" sldId="502"/>
        </pc:sldMkLst>
      </pc:sldChg>
      <pc:sldChg chg="del">
        <pc:chgData name="Bothaina Mahmoud Fouad" userId="6337026b70b72472" providerId="LiveId" clId="{ADC48844-4C64-4007-83C7-35661AB427AD}" dt="2024-07-24T19:42:05.406" v="329" actId="47"/>
        <pc:sldMkLst>
          <pc:docMk/>
          <pc:sldMk cId="3408426603" sldId="505"/>
        </pc:sldMkLst>
      </pc:sldChg>
      <pc:sldChg chg="addSp delSp modSp del mod">
        <pc:chgData name="Bothaina Mahmoud Fouad" userId="6337026b70b72472" providerId="LiveId" clId="{ADC48844-4C64-4007-83C7-35661AB427AD}" dt="2024-07-24T19:36:00.543" v="200" actId="47"/>
        <pc:sldMkLst>
          <pc:docMk/>
          <pc:sldMk cId="3514879327" sldId="509"/>
        </pc:sldMkLst>
        <pc:spChg chg="add mod">
          <ac:chgData name="Bothaina Mahmoud Fouad" userId="6337026b70b72472" providerId="LiveId" clId="{ADC48844-4C64-4007-83C7-35661AB427AD}" dt="2024-07-24T19:14:27.126" v="96" actId="21"/>
          <ac:spMkLst>
            <pc:docMk/>
            <pc:sldMk cId="3514879327" sldId="509"/>
            <ac:spMk id="3" creationId="{FF0A58B0-32D2-2573-7D0F-B254557D8172}"/>
          </ac:spMkLst>
        </pc:spChg>
        <pc:spChg chg="del mod">
          <ac:chgData name="Bothaina Mahmoud Fouad" userId="6337026b70b72472" providerId="LiveId" clId="{ADC48844-4C64-4007-83C7-35661AB427AD}" dt="2024-07-24T19:14:27.126" v="96" actId="21"/>
          <ac:spMkLst>
            <pc:docMk/>
            <pc:sldMk cId="3514879327" sldId="509"/>
            <ac:spMk id="3075" creationId="{00000000-0000-0000-0000-000000000000}"/>
          </ac:spMkLst>
        </pc:spChg>
        <pc:spChg chg="del">
          <ac:chgData name="Bothaina Mahmoud Fouad" userId="6337026b70b72472" providerId="LiveId" clId="{ADC48844-4C64-4007-83C7-35661AB427AD}" dt="2024-07-24T19:14:27.126" v="96" actId="21"/>
          <ac:spMkLst>
            <pc:docMk/>
            <pc:sldMk cId="3514879327" sldId="509"/>
            <ac:spMk id="3077" creationId="{00000000-0000-0000-0000-000000000000}"/>
          </ac:spMkLst>
        </pc:spChg>
        <pc:spChg chg="del">
          <ac:chgData name="Bothaina Mahmoud Fouad" userId="6337026b70b72472" providerId="LiveId" clId="{ADC48844-4C64-4007-83C7-35661AB427AD}" dt="2024-07-24T19:14:27.126" v="96" actId="21"/>
          <ac:spMkLst>
            <pc:docMk/>
            <pc:sldMk cId="3514879327" sldId="509"/>
            <ac:spMk id="3078" creationId="{00000000-0000-0000-0000-000000000000}"/>
          </ac:spMkLst>
        </pc:spChg>
      </pc:sldChg>
      <pc:sldChg chg="del">
        <pc:chgData name="Bothaina Mahmoud Fouad" userId="6337026b70b72472" providerId="LiveId" clId="{ADC48844-4C64-4007-83C7-35661AB427AD}" dt="2024-07-24T21:52:54.373" v="1049" actId="47"/>
        <pc:sldMkLst>
          <pc:docMk/>
          <pc:sldMk cId="3379608715" sldId="510"/>
        </pc:sldMkLst>
      </pc:sldChg>
      <pc:sldChg chg="del">
        <pc:chgData name="Bothaina Mahmoud Fouad" userId="6337026b70b72472" providerId="LiveId" clId="{ADC48844-4C64-4007-83C7-35661AB427AD}" dt="2024-07-24T21:51:07.435" v="989" actId="47"/>
        <pc:sldMkLst>
          <pc:docMk/>
          <pc:sldMk cId="3196725967" sldId="523"/>
        </pc:sldMkLst>
      </pc:sldChg>
      <pc:sldChg chg="addSp delSp modSp del mod">
        <pc:chgData name="Bothaina Mahmoud Fouad" userId="6337026b70b72472" providerId="LiveId" clId="{ADC48844-4C64-4007-83C7-35661AB427AD}" dt="2024-07-24T19:36:00.543" v="200" actId="47"/>
        <pc:sldMkLst>
          <pc:docMk/>
          <pc:sldMk cId="1732796679" sldId="524"/>
        </pc:sldMkLst>
        <pc:spChg chg="add del mod">
          <ac:chgData name="Bothaina Mahmoud Fouad" userId="6337026b70b72472" providerId="LiveId" clId="{ADC48844-4C64-4007-83C7-35661AB427AD}" dt="2024-07-24T19:31:03.085" v="167" actId="21"/>
          <ac:spMkLst>
            <pc:docMk/>
            <pc:sldMk cId="1732796679" sldId="524"/>
            <ac:spMk id="2" creationId="{6CE7AC27-1AB7-AE3E-D48E-6ABCFBB2B552}"/>
          </ac:spMkLst>
        </pc:spChg>
        <pc:spChg chg="add mod">
          <ac:chgData name="Bothaina Mahmoud Fouad" userId="6337026b70b72472" providerId="LiveId" clId="{ADC48844-4C64-4007-83C7-35661AB427AD}" dt="2024-07-24T19:31:09.068" v="168" actId="21"/>
          <ac:spMkLst>
            <pc:docMk/>
            <pc:sldMk cId="1732796679" sldId="524"/>
            <ac:spMk id="5" creationId="{285D5A9D-02A7-D94F-51D0-B7B438B4EBAD}"/>
          </ac:spMkLst>
        </pc:spChg>
        <pc:spChg chg="del">
          <ac:chgData name="Bothaina Mahmoud Fouad" userId="6337026b70b72472" providerId="LiveId" clId="{ADC48844-4C64-4007-83C7-35661AB427AD}" dt="2024-07-24T19:31:09.068" v="168" actId="21"/>
          <ac:spMkLst>
            <pc:docMk/>
            <pc:sldMk cId="1732796679" sldId="524"/>
            <ac:spMk id="6" creationId="{00000000-0000-0000-0000-000000000000}"/>
          </ac:spMkLst>
        </pc:spChg>
        <pc:spChg chg="del">
          <ac:chgData name="Bothaina Mahmoud Fouad" userId="6337026b70b72472" providerId="LiveId" clId="{ADC48844-4C64-4007-83C7-35661AB427AD}" dt="2024-07-24T19:31:09.068" v="168" actId="21"/>
          <ac:spMkLst>
            <pc:docMk/>
            <pc:sldMk cId="1732796679" sldId="524"/>
            <ac:spMk id="10" creationId="{00000000-0000-0000-0000-000000000000}"/>
          </ac:spMkLst>
        </pc:spChg>
      </pc:sldChg>
      <pc:sldChg chg="del">
        <pc:chgData name="Bothaina Mahmoud Fouad" userId="6337026b70b72472" providerId="LiveId" clId="{ADC48844-4C64-4007-83C7-35661AB427AD}" dt="2024-07-24T19:42:03.201" v="328" actId="47"/>
        <pc:sldMkLst>
          <pc:docMk/>
          <pc:sldMk cId="1478079149" sldId="529"/>
        </pc:sldMkLst>
      </pc:sldChg>
      <pc:sldChg chg="del">
        <pc:chgData name="Bothaina Mahmoud Fouad" userId="6337026b70b72472" providerId="LiveId" clId="{ADC48844-4C64-4007-83C7-35661AB427AD}" dt="2024-07-24T19:42:06.180" v="330" actId="47"/>
        <pc:sldMkLst>
          <pc:docMk/>
          <pc:sldMk cId="1739790045" sldId="530"/>
        </pc:sldMkLst>
      </pc:sldChg>
      <pc:sldChg chg="modSp del mod">
        <pc:chgData name="Bothaina Mahmoud Fouad" userId="6337026b70b72472" providerId="LiveId" clId="{ADC48844-4C64-4007-83C7-35661AB427AD}" dt="2024-07-24T19:44:35.339" v="344" actId="47"/>
        <pc:sldMkLst>
          <pc:docMk/>
          <pc:sldMk cId="449161283" sldId="535"/>
        </pc:sldMkLst>
        <pc:spChg chg="mod">
          <ac:chgData name="Bothaina Mahmoud Fouad" userId="6337026b70b72472" providerId="LiveId" clId="{ADC48844-4C64-4007-83C7-35661AB427AD}" dt="2024-07-24T19:43:54.754" v="335" actId="27636"/>
          <ac:spMkLst>
            <pc:docMk/>
            <pc:sldMk cId="449161283" sldId="535"/>
            <ac:spMk id="19459" creationId="{00000000-0000-0000-0000-000000000000}"/>
          </ac:spMkLst>
        </pc:spChg>
      </pc:sldChg>
      <pc:sldChg chg="modSp del mod">
        <pc:chgData name="Bothaina Mahmoud Fouad" userId="6337026b70b72472" providerId="LiveId" clId="{ADC48844-4C64-4007-83C7-35661AB427AD}" dt="2024-07-24T19:49:47.307" v="445" actId="47"/>
        <pc:sldMkLst>
          <pc:docMk/>
          <pc:sldMk cId="3410711476" sldId="537"/>
        </pc:sldMkLst>
        <pc:spChg chg="mod">
          <ac:chgData name="Bothaina Mahmoud Fouad" userId="6337026b70b72472" providerId="LiveId" clId="{ADC48844-4C64-4007-83C7-35661AB427AD}" dt="2024-07-24T19:49:11.822" v="434" actId="21"/>
          <ac:spMkLst>
            <pc:docMk/>
            <pc:sldMk cId="3410711476" sldId="537"/>
            <ac:spMk id="21507" creationId="{00000000-0000-0000-0000-000000000000}"/>
          </ac:spMkLst>
        </pc:spChg>
      </pc:sldChg>
      <pc:sldChg chg="modSp del mod">
        <pc:chgData name="Bothaina Mahmoud Fouad" userId="6337026b70b72472" providerId="LiveId" clId="{ADC48844-4C64-4007-83C7-35661AB427AD}" dt="2024-07-24T19:51:54.292" v="467" actId="47"/>
        <pc:sldMkLst>
          <pc:docMk/>
          <pc:sldMk cId="3437239464" sldId="538"/>
        </pc:sldMkLst>
        <pc:spChg chg="mod">
          <ac:chgData name="Bothaina Mahmoud Fouad" userId="6337026b70b72472" providerId="LiveId" clId="{ADC48844-4C64-4007-83C7-35661AB427AD}" dt="2024-07-24T19:50:10.832" v="450" actId="21"/>
          <ac:spMkLst>
            <pc:docMk/>
            <pc:sldMk cId="3437239464" sldId="538"/>
            <ac:spMk id="22530" creationId="{00000000-0000-0000-0000-000000000000}"/>
          </ac:spMkLst>
        </pc:spChg>
        <pc:spChg chg="mod">
          <ac:chgData name="Bothaina Mahmoud Fouad" userId="6337026b70b72472" providerId="LiveId" clId="{ADC48844-4C64-4007-83C7-35661AB427AD}" dt="2024-07-24T19:49:57.908" v="447" actId="21"/>
          <ac:spMkLst>
            <pc:docMk/>
            <pc:sldMk cId="3437239464" sldId="538"/>
            <ac:spMk id="22531" creationId="{00000000-0000-0000-0000-000000000000}"/>
          </ac:spMkLst>
        </pc:spChg>
      </pc:sldChg>
      <pc:sldChg chg="modSp del mod">
        <pc:chgData name="Bothaina Mahmoud Fouad" userId="6337026b70b72472" providerId="LiveId" clId="{ADC48844-4C64-4007-83C7-35661AB427AD}" dt="2024-07-24T20:46:09.961" v="544" actId="47"/>
        <pc:sldMkLst>
          <pc:docMk/>
          <pc:sldMk cId="3000558214" sldId="539"/>
        </pc:sldMkLst>
        <pc:spChg chg="mod">
          <ac:chgData name="Bothaina Mahmoud Fouad" userId="6337026b70b72472" providerId="LiveId" clId="{ADC48844-4C64-4007-83C7-35661AB427AD}" dt="2024-07-24T19:51:56.565" v="468" actId="21"/>
          <ac:spMkLst>
            <pc:docMk/>
            <pc:sldMk cId="3000558214" sldId="539"/>
            <ac:spMk id="39939" creationId="{00000000-0000-0000-0000-000000000000}"/>
          </ac:spMkLst>
        </pc:spChg>
      </pc:sldChg>
      <pc:sldChg chg="addSp delSp modSp del mod">
        <pc:chgData name="Bothaina Mahmoud Fouad" userId="6337026b70b72472" providerId="LiveId" clId="{ADC48844-4C64-4007-83C7-35661AB427AD}" dt="2024-07-24T21:52:55.794" v="1052" actId="47"/>
        <pc:sldMkLst>
          <pc:docMk/>
          <pc:sldMk cId="4128888960" sldId="540"/>
        </pc:sldMkLst>
        <pc:spChg chg="add mod">
          <ac:chgData name="Bothaina Mahmoud Fouad" userId="6337026b70b72472" providerId="LiveId" clId="{ADC48844-4C64-4007-83C7-35661AB427AD}" dt="2024-07-24T20:50:59.140" v="578" actId="21"/>
          <ac:spMkLst>
            <pc:docMk/>
            <pc:sldMk cId="4128888960" sldId="540"/>
            <ac:spMk id="3" creationId="{EA769525-4C4D-629D-D479-F81F43D21497}"/>
          </ac:spMkLst>
        </pc:spChg>
        <pc:spChg chg="del">
          <ac:chgData name="Bothaina Mahmoud Fouad" userId="6337026b70b72472" providerId="LiveId" clId="{ADC48844-4C64-4007-83C7-35661AB427AD}" dt="2024-07-24T20:50:59.140" v="578" actId="21"/>
          <ac:spMkLst>
            <pc:docMk/>
            <pc:sldMk cId="4128888960" sldId="540"/>
            <ac:spMk id="6" creationId="{00000000-0000-0000-0000-000000000000}"/>
          </ac:spMkLst>
        </pc:spChg>
        <pc:spChg chg="del">
          <ac:chgData name="Bothaina Mahmoud Fouad" userId="6337026b70b72472" providerId="LiveId" clId="{ADC48844-4C64-4007-83C7-35661AB427AD}" dt="2024-07-24T20:50:59.140" v="578" actId="21"/>
          <ac:spMkLst>
            <pc:docMk/>
            <pc:sldMk cId="4128888960" sldId="540"/>
            <ac:spMk id="7" creationId="{00000000-0000-0000-0000-000000000000}"/>
          </ac:spMkLst>
        </pc:spChg>
        <pc:spChg chg="add mod">
          <ac:chgData name="Bothaina Mahmoud Fouad" userId="6337026b70b72472" providerId="LiveId" clId="{ADC48844-4C64-4007-83C7-35661AB427AD}" dt="2024-07-24T20:50:59.140" v="578" actId="21"/>
          <ac:spMkLst>
            <pc:docMk/>
            <pc:sldMk cId="4128888960" sldId="540"/>
            <ac:spMk id="8" creationId="{801F11C0-B792-BBE7-5A39-E2201F2EB87C}"/>
          </ac:spMkLst>
        </pc:spChg>
        <pc:spChg chg="add del mod">
          <ac:chgData name="Bothaina Mahmoud Fouad" userId="6337026b70b72472" providerId="LiveId" clId="{ADC48844-4C64-4007-83C7-35661AB427AD}" dt="2024-07-24T21:00:28.649" v="647" actId="21"/>
          <ac:spMkLst>
            <pc:docMk/>
            <pc:sldMk cId="4128888960" sldId="540"/>
            <ac:spMk id="9" creationId="{6BDCA701-764D-D5D9-D904-3BA26207EADA}"/>
          </ac:spMkLst>
        </pc:spChg>
        <pc:spChg chg="add mod">
          <ac:chgData name="Bothaina Mahmoud Fouad" userId="6337026b70b72472" providerId="LiveId" clId="{ADC48844-4C64-4007-83C7-35661AB427AD}" dt="2024-07-24T21:00:28.649" v="647" actId="21"/>
          <ac:spMkLst>
            <pc:docMk/>
            <pc:sldMk cId="4128888960" sldId="540"/>
            <ac:spMk id="12" creationId="{C15DD7BD-30AB-53EF-3FD6-1B9F63025346}"/>
          </ac:spMkLst>
        </pc:spChg>
        <pc:picChg chg="add del mod">
          <ac:chgData name="Bothaina Mahmoud Fouad" userId="6337026b70b72472" providerId="LiveId" clId="{ADC48844-4C64-4007-83C7-35661AB427AD}" dt="2024-07-24T21:00:28.649" v="647" actId="21"/>
          <ac:picMkLst>
            <pc:docMk/>
            <pc:sldMk cId="4128888960" sldId="540"/>
            <ac:picMk id="10" creationId="{86EE2DEE-94B4-C6CC-2A9E-5E7E2A820C7D}"/>
          </ac:picMkLst>
        </pc:picChg>
      </pc:sldChg>
      <pc:sldChg chg="del">
        <pc:chgData name="Bothaina Mahmoud Fouad" userId="6337026b70b72472" providerId="LiveId" clId="{ADC48844-4C64-4007-83C7-35661AB427AD}" dt="2024-07-24T21:52:55.588" v="1051" actId="47"/>
        <pc:sldMkLst>
          <pc:docMk/>
          <pc:sldMk cId="4015987139" sldId="541"/>
        </pc:sldMkLst>
      </pc:sldChg>
      <pc:sldChg chg="del">
        <pc:chgData name="Bothaina Mahmoud Fouad" userId="6337026b70b72472" providerId="LiveId" clId="{ADC48844-4C64-4007-83C7-35661AB427AD}" dt="2024-07-24T19:42:06.827" v="331" actId="47"/>
        <pc:sldMkLst>
          <pc:docMk/>
          <pc:sldMk cId="3838395299" sldId="542"/>
        </pc:sldMkLst>
      </pc:sldChg>
      <pc:sldChg chg="addSp delSp modSp mod">
        <pc:chgData name="Bothaina Mahmoud Fouad" userId="6337026b70b72472" providerId="LiveId" clId="{ADC48844-4C64-4007-83C7-35661AB427AD}" dt="2024-07-24T22:03:10.929" v="1283"/>
        <pc:sldMkLst>
          <pc:docMk/>
          <pc:sldMk cId="3458377280" sldId="543"/>
        </pc:sldMkLst>
        <pc:spChg chg="add mod">
          <ac:chgData name="Bothaina Mahmoud Fouad" userId="6337026b70b72472" providerId="LiveId" clId="{ADC48844-4C64-4007-83C7-35661AB427AD}" dt="2024-07-24T22:03:10.929" v="1283"/>
          <ac:spMkLst>
            <pc:docMk/>
            <pc:sldMk cId="3458377280" sldId="543"/>
            <ac:spMk id="2" creationId="{5A0F1E2E-EB1C-6145-5246-CD1C295379D2}"/>
          </ac:spMkLst>
        </pc:spChg>
        <pc:spChg chg="mod">
          <ac:chgData name="Bothaina Mahmoud Fouad" userId="6337026b70b72472" providerId="LiveId" clId="{ADC48844-4C64-4007-83C7-35661AB427AD}" dt="2024-07-24T18:34:46.289" v="3" actId="14100"/>
          <ac:spMkLst>
            <pc:docMk/>
            <pc:sldMk cId="3458377280" sldId="543"/>
            <ac:spMk id="3" creationId="{4A47063F-493D-A6F0-0AFD-B39475726BC5}"/>
          </ac:spMkLst>
        </pc:spChg>
        <pc:spChg chg="mod">
          <ac:chgData name="Bothaina Mahmoud Fouad" userId="6337026b70b72472" providerId="LiveId" clId="{ADC48844-4C64-4007-83C7-35661AB427AD}" dt="2024-07-24T22:02:49.916" v="1280" actId="1076"/>
          <ac:spMkLst>
            <pc:docMk/>
            <pc:sldMk cId="3458377280" sldId="543"/>
            <ac:spMk id="5" creationId="{8854FD23-719D-D534-CDD0-E3DB2779F66C}"/>
          </ac:spMkLst>
        </pc:spChg>
        <pc:picChg chg="add mod">
          <ac:chgData name="Bothaina Mahmoud Fouad" userId="6337026b70b72472" providerId="LiveId" clId="{ADC48844-4C64-4007-83C7-35661AB427AD}" dt="2024-07-24T22:03:10.929" v="1283"/>
          <ac:picMkLst>
            <pc:docMk/>
            <pc:sldMk cId="3458377280" sldId="543"/>
            <ac:picMk id="4" creationId="{368AB1E2-4B64-8562-6720-4B18B1F2E27D}"/>
          </ac:picMkLst>
        </pc:picChg>
        <pc:picChg chg="del">
          <ac:chgData name="Bothaina Mahmoud Fouad" userId="6337026b70b72472" providerId="LiveId" clId="{ADC48844-4C64-4007-83C7-35661AB427AD}" dt="2024-07-24T22:02:23.994" v="1270" actId="478"/>
          <ac:picMkLst>
            <pc:docMk/>
            <pc:sldMk cId="3458377280" sldId="543"/>
            <ac:picMk id="6" creationId="{7B1083B8-7F24-C9AF-FA88-CAB8BE99D406}"/>
          </ac:picMkLst>
        </pc:picChg>
        <pc:picChg chg="mod">
          <ac:chgData name="Bothaina Mahmoud Fouad" userId="6337026b70b72472" providerId="LiveId" clId="{ADC48844-4C64-4007-83C7-35661AB427AD}" dt="2024-07-24T22:02:54.557" v="1282" actId="1076"/>
          <ac:picMkLst>
            <pc:docMk/>
            <pc:sldMk cId="3458377280" sldId="543"/>
            <ac:picMk id="7" creationId="{7B12690A-FC79-D86B-C0ED-9D714EBC9487}"/>
          </ac:picMkLst>
        </pc:picChg>
        <pc:picChg chg="del">
          <ac:chgData name="Bothaina Mahmoud Fouad" userId="6337026b70b72472" providerId="LiveId" clId="{ADC48844-4C64-4007-83C7-35661AB427AD}" dt="2024-07-24T22:02:20.244" v="1269" actId="478"/>
          <ac:picMkLst>
            <pc:docMk/>
            <pc:sldMk cId="3458377280" sldId="543"/>
            <ac:picMk id="8" creationId="{D4AF3B79-7C62-249A-6AAB-EA6585FAC59E}"/>
          </ac:picMkLst>
        </pc:picChg>
      </pc:sldChg>
      <pc:sldChg chg="del">
        <pc:chgData name="Bothaina Mahmoud Fouad" userId="6337026b70b72472" providerId="LiveId" clId="{ADC48844-4C64-4007-83C7-35661AB427AD}" dt="2024-07-24T21:51:08.729" v="990" actId="47"/>
        <pc:sldMkLst>
          <pc:docMk/>
          <pc:sldMk cId="1068509807" sldId="549"/>
        </pc:sldMkLst>
      </pc:sldChg>
      <pc:sldChg chg="del">
        <pc:chgData name="Bothaina Mahmoud Fouad" userId="6337026b70b72472" providerId="LiveId" clId="{ADC48844-4C64-4007-83C7-35661AB427AD}" dt="2024-07-24T21:52:50.524" v="1037" actId="47"/>
        <pc:sldMkLst>
          <pc:docMk/>
          <pc:sldMk cId="3211400386" sldId="551"/>
        </pc:sldMkLst>
      </pc:sldChg>
      <pc:sldChg chg="del">
        <pc:chgData name="Bothaina Mahmoud Fouad" userId="6337026b70b72472" providerId="LiveId" clId="{ADC48844-4C64-4007-83C7-35661AB427AD}" dt="2024-07-24T21:52:39.910" v="1024" actId="47"/>
        <pc:sldMkLst>
          <pc:docMk/>
          <pc:sldMk cId="641402078" sldId="553"/>
        </pc:sldMkLst>
      </pc:sldChg>
      <pc:sldChg chg="del">
        <pc:chgData name="Bothaina Mahmoud Fouad" userId="6337026b70b72472" providerId="LiveId" clId="{ADC48844-4C64-4007-83C7-35661AB427AD}" dt="2024-07-24T21:52:37.901" v="1021" actId="47"/>
        <pc:sldMkLst>
          <pc:docMk/>
          <pc:sldMk cId="4172266670" sldId="555"/>
        </pc:sldMkLst>
      </pc:sldChg>
      <pc:sldChg chg="del">
        <pc:chgData name="Bothaina Mahmoud Fouad" userId="6337026b70b72472" providerId="LiveId" clId="{ADC48844-4C64-4007-83C7-35661AB427AD}" dt="2024-07-24T21:52:46.192" v="1028" actId="47"/>
        <pc:sldMkLst>
          <pc:docMk/>
          <pc:sldMk cId="2779649438" sldId="560"/>
        </pc:sldMkLst>
      </pc:sldChg>
      <pc:sldChg chg="del">
        <pc:chgData name="Bothaina Mahmoud Fouad" userId="6337026b70b72472" providerId="LiveId" clId="{ADC48844-4C64-4007-83C7-35661AB427AD}" dt="2024-07-24T21:52:44.023" v="1027" actId="47"/>
        <pc:sldMkLst>
          <pc:docMk/>
          <pc:sldMk cId="191452649" sldId="562"/>
        </pc:sldMkLst>
      </pc:sldChg>
      <pc:sldChg chg="del">
        <pc:chgData name="Bothaina Mahmoud Fouad" userId="6337026b70b72472" providerId="LiveId" clId="{ADC48844-4C64-4007-83C7-35661AB427AD}" dt="2024-07-24T21:52:43.203" v="1026" actId="47"/>
        <pc:sldMkLst>
          <pc:docMk/>
          <pc:sldMk cId="1778331222" sldId="563"/>
        </pc:sldMkLst>
      </pc:sldChg>
      <pc:sldChg chg="del">
        <pc:chgData name="Bothaina Mahmoud Fouad" userId="6337026b70b72472" providerId="LiveId" clId="{ADC48844-4C64-4007-83C7-35661AB427AD}" dt="2024-07-24T21:52:07.011" v="1018" actId="2696"/>
        <pc:sldMkLst>
          <pc:docMk/>
          <pc:sldMk cId="303954746" sldId="564"/>
        </pc:sldMkLst>
      </pc:sldChg>
      <pc:sldChg chg="add del">
        <pc:chgData name="Bothaina Mahmoud Fouad" userId="6337026b70b72472" providerId="LiveId" clId="{ADC48844-4C64-4007-83C7-35661AB427AD}" dt="2024-07-24T21:53:04.490" v="1054" actId="2696"/>
        <pc:sldMkLst>
          <pc:docMk/>
          <pc:sldMk cId="835100741" sldId="564"/>
        </pc:sldMkLst>
      </pc:sldChg>
      <pc:sldChg chg="delSp add del mod">
        <pc:chgData name="Bothaina Mahmoud Fouad" userId="6337026b70b72472" providerId="LiveId" clId="{ADC48844-4C64-4007-83C7-35661AB427AD}" dt="2024-07-24T21:54:52.645" v="1092" actId="47"/>
        <pc:sldMkLst>
          <pc:docMk/>
          <pc:sldMk cId="1024441624" sldId="564"/>
        </pc:sldMkLst>
        <pc:spChg chg="del">
          <ac:chgData name="Bothaina Mahmoud Fouad" userId="6337026b70b72472" providerId="LiveId" clId="{ADC48844-4C64-4007-83C7-35661AB427AD}" dt="2024-07-24T21:54:00.251" v="1057" actId="21"/>
          <ac:spMkLst>
            <pc:docMk/>
            <pc:sldMk cId="1024441624" sldId="564"/>
            <ac:spMk id="3" creationId="{CD9D0FE3-428B-F9E9-DF51-FE1047E86ED2}"/>
          </ac:spMkLst>
        </pc:spChg>
        <pc:spChg chg="del">
          <ac:chgData name="Bothaina Mahmoud Fouad" userId="6337026b70b72472" providerId="LiveId" clId="{ADC48844-4C64-4007-83C7-35661AB427AD}" dt="2024-07-24T21:54:00.251" v="1057" actId="21"/>
          <ac:spMkLst>
            <pc:docMk/>
            <pc:sldMk cId="1024441624" sldId="564"/>
            <ac:spMk id="4" creationId="{6E6253BA-A0B2-ECAC-725E-1C6C6876E2A0}"/>
          </ac:spMkLst>
        </pc:spChg>
        <pc:spChg chg="del">
          <ac:chgData name="Bothaina Mahmoud Fouad" userId="6337026b70b72472" providerId="LiveId" clId="{ADC48844-4C64-4007-83C7-35661AB427AD}" dt="2024-07-24T21:54:00.251" v="1057" actId="21"/>
          <ac:spMkLst>
            <pc:docMk/>
            <pc:sldMk cId="1024441624" sldId="564"/>
            <ac:spMk id="7" creationId="{4835E816-1DFD-0A6D-7510-52A292F058BD}"/>
          </ac:spMkLst>
        </pc:spChg>
      </pc:sldChg>
      <pc:sldChg chg="del">
        <pc:chgData name="Bothaina Mahmoud Fouad" userId="6337026b70b72472" providerId="LiveId" clId="{ADC48844-4C64-4007-83C7-35661AB427AD}" dt="2024-07-24T21:51:37.727" v="1011" actId="47"/>
        <pc:sldMkLst>
          <pc:docMk/>
          <pc:sldMk cId="3945313244" sldId="565"/>
        </pc:sldMkLst>
      </pc:sldChg>
      <pc:sldChg chg="del">
        <pc:chgData name="Bothaina Mahmoud Fouad" userId="6337026b70b72472" providerId="LiveId" clId="{ADC48844-4C64-4007-83C7-35661AB427AD}" dt="2024-07-24T21:51:39.398" v="1013" actId="47"/>
        <pc:sldMkLst>
          <pc:docMk/>
          <pc:sldMk cId="789773379" sldId="566"/>
        </pc:sldMkLst>
      </pc:sldChg>
      <pc:sldChg chg="del">
        <pc:chgData name="Bothaina Mahmoud Fouad" userId="6337026b70b72472" providerId="LiveId" clId="{ADC48844-4C64-4007-83C7-35661AB427AD}" dt="2024-07-24T21:51:38.565" v="1012" actId="47"/>
        <pc:sldMkLst>
          <pc:docMk/>
          <pc:sldMk cId="1472468842" sldId="567"/>
        </pc:sldMkLst>
      </pc:sldChg>
      <pc:sldChg chg="del">
        <pc:chgData name="Bothaina Mahmoud Fouad" userId="6337026b70b72472" providerId="LiveId" clId="{ADC48844-4C64-4007-83C7-35661AB427AD}" dt="2024-07-24T21:51:36.723" v="1010" actId="47"/>
        <pc:sldMkLst>
          <pc:docMk/>
          <pc:sldMk cId="532709416" sldId="568"/>
        </pc:sldMkLst>
      </pc:sldChg>
      <pc:sldChg chg="del">
        <pc:chgData name="Bothaina Mahmoud Fouad" userId="6337026b70b72472" providerId="LiveId" clId="{ADC48844-4C64-4007-83C7-35661AB427AD}" dt="2024-07-24T21:51:35.627" v="1009" actId="47"/>
        <pc:sldMkLst>
          <pc:docMk/>
          <pc:sldMk cId="2954027050" sldId="569"/>
        </pc:sldMkLst>
      </pc:sldChg>
      <pc:sldChg chg="del">
        <pc:chgData name="Bothaina Mahmoud Fouad" userId="6337026b70b72472" providerId="LiveId" clId="{ADC48844-4C64-4007-83C7-35661AB427AD}" dt="2024-07-24T21:51:41.780" v="1014" actId="47"/>
        <pc:sldMkLst>
          <pc:docMk/>
          <pc:sldMk cId="3809215790" sldId="570"/>
        </pc:sldMkLst>
      </pc:sldChg>
      <pc:sldChg chg="del">
        <pc:chgData name="Bothaina Mahmoud Fouad" userId="6337026b70b72472" providerId="LiveId" clId="{ADC48844-4C64-4007-83C7-35661AB427AD}" dt="2024-07-24T21:51:25.274" v="999" actId="47"/>
        <pc:sldMkLst>
          <pc:docMk/>
          <pc:sldMk cId="2395128129" sldId="572"/>
        </pc:sldMkLst>
      </pc:sldChg>
      <pc:sldChg chg="del">
        <pc:chgData name="Bothaina Mahmoud Fouad" userId="6337026b70b72472" providerId="LiveId" clId="{ADC48844-4C64-4007-83C7-35661AB427AD}" dt="2024-07-24T21:51:24.012" v="998" actId="47"/>
        <pc:sldMkLst>
          <pc:docMk/>
          <pc:sldMk cId="3931504923" sldId="573"/>
        </pc:sldMkLst>
      </pc:sldChg>
      <pc:sldChg chg="del">
        <pc:chgData name="Bothaina Mahmoud Fouad" userId="6337026b70b72472" providerId="LiveId" clId="{ADC48844-4C64-4007-83C7-35661AB427AD}" dt="2024-07-24T21:51:23.485" v="997" actId="47"/>
        <pc:sldMkLst>
          <pc:docMk/>
          <pc:sldMk cId="1973389635" sldId="574"/>
        </pc:sldMkLst>
      </pc:sldChg>
      <pc:sldChg chg="del">
        <pc:chgData name="Bothaina Mahmoud Fouad" userId="6337026b70b72472" providerId="LiveId" clId="{ADC48844-4C64-4007-83C7-35661AB427AD}" dt="2024-07-24T21:51:22.716" v="996" actId="47"/>
        <pc:sldMkLst>
          <pc:docMk/>
          <pc:sldMk cId="3902125251" sldId="575"/>
        </pc:sldMkLst>
      </pc:sldChg>
      <pc:sldChg chg="del">
        <pc:chgData name="Bothaina Mahmoud Fouad" userId="6337026b70b72472" providerId="LiveId" clId="{ADC48844-4C64-4007-83C7-35661AB427AD}" dt="2024-07-24T21:51:22.178" v="995" actId="47"/>
        <pc:sldMkLst>
          <pc:docMk/>
          <pc:sldMk cId="3416608875" sldId="576"/>
        </pc:sldMkLst>
      </pc:sldChg>
      <pc:sldChg chg="del">
        <pc:chgData name="Bothaina Mahmoud Fouad" userId="6337026b70b72472" providerId="LiveId" clId="{ADC48844-4C64-4007-83C7-35661AB427AD}" dt="2024-07-24T21:51:21.531" v="994" actId="47"/>
        <pc:sldMkLst>
          <pc:docMk/>
          <pc:sldMk cId="766022755" sldId="577"/>
        </pc:sldMkLst>
      </pc:sldChg>
      <pc:sldChg chg="del">
        <pc:chgData name="Bothaina Mahmoud Fouad" userId="6337026b70b72472" providerId="LiveId" clId="{ADC48844-4C64-4007-83C7-35661AB427AD}" dt="2024-07-24T21:51:20.667" v="993" actId="47"/>
        <pc:sldMkLst>
          <pc:docMk/>
          <pc:sldMk cId="3363762251" sldId="578"/>
        </pc:sldMkLst>
      </pc:sldChg>
      <pc:sldChg chg="del">
        <pc:chgData name="Bothaina Mahmoud Fouad" userId="6337026b70b72472" providerId="LiveId" clId="{ADC48844-4C64-4007-83C7-35661AB427AD}" dt="2024-07-24T21:51:19.936" v="992" actId="47"/>
        <pc:sldMkLst>
          <pc:docMk/>
          <pc:sldMk cId="595352920" sldId="579"/>
        </pc:sldMkLst>
      </pc:sldChg>
      <pc:sldChg chg="del">
        <pc:chgData name="Bothaina Mahmoud Fouad" userId="6337026b70b72472" providerId="LiveId" clId="{ADC48844-4C64-4007-83C7-35661AB427AD}" dt="2024-07-24T21:51:25.654" v="1000" actId="47"/>
        <pc:sldMkLst>
          <pc:docMk/>
          <pc:sldMk cId="4088704276" sldId="581"/>
        </pc:sldMkLst>
      </pc:sldChg>
      <pc:sldChg chg="del">
        <pc:chgData name="Bothaina Mahmoud Fouad" userId="6337026b70b72472" providerId="LiveId" clId="{ADC48844-4C64-4007-83C7-35661AB427AD}" dt="2024-07-24T21:51:26.237" v="1001" actId="47"/>
        <pc:sldMkLst>
          <pc:docMk/>
          <pc:sldMk cId="3593218108" sldId="582"/>
        </pc:sldMkLst>
      </pc:sldChg>
      <pc:sldChg chg="del">
        <pc:chgData name="Bothaina Mahmoud Fouad" userId="6337026b70b72472" providerId="LiveId" clId="{ADC48844-4C64-4007-83C7-35661AB427AD}" dt="2024-07-24T21:52:47.180" v="1029" actId="47"/>
        <pc:sldMkLst>
          <pc:docMk/>
          <pc:sldMk cId="2716635889" sldId="587"/>
        </pc:sldMkLst>
      </pc:sldChg>
      <pc:sldChg chg="del">
        <pc:chgData name="Bothaina Mahmoud Fouad" userId="6337026b70b72472" providerId="LiveId" clId="{ADC48844-4C64-4007-83C7-35661AB427AD}" dt="2024-07-24T21:51:33.951" v="1008" actId="47"/>
        <pc:sldMkLst>
          <pc:docMk/>
          <pc:sldMk cId="2889567300" sldId="588"/>
        </pc:sldMkLst>
      </pc:sldChg>
      <pc:sldChg chg="del">
        <pc:chgData name="Bothaina Mahmoud Fouad" userId="6337026b70b72472" providerId="LiveId" clId="{ADC48844-4C64-4007-83C7-35661AB427AD}" dt="2024-07-24T19:42:08.909" v="332" actId="47"/>
        <pc:sldMkLst>
          <pc:docMk/>
          <pc:sldMk cId="3778668979" sldId="589"/>
        </pc:sldMkLst>
      </pc:sldChg>
      <pc:sldChg chg="del">
        <pc:chgData name="Bothaina Mahmoud Fouad" userId="6337026b70b72472" providerId="LiveId" clId="{ADC48844-4C64-4007-83C7-35661AB427AD}" dt="2024-07-24T21:52:48.786" v="1032" actId="47"/>
        <pc:sldMkLst>
          <pc:docMk/>
          <pc:sldMk cId="1093575003" sldId="590"/>
        </pc:sldMkLst>
      </pc:sldChg>
      <pc:sldChg chg="del">
        <pc:chgData name="Bothaina Mahmoud Fouad" userId="6337026b70b72472" providerId="LiveId" clId="{ADC48844-4C64-4007-83C7-35661AB427AD}" dt="2024-07-24T21:51:28.545" v="1004" actId="47"/>
        <pc:sldMkLst>
          <pc:docMk/>
          <pc:sldMk cId="2506418621" sldId="591"/>
        </pc:sldMkLst>
      </pc:sldChg>
      <pc:sldChg chg="del">
        <pc:chgData name="Bothaina Mahmoud Fouad" userId="6337026b70b72472" providerId="LiveId" clId="{ADC48844-4C64-4007-83C7-35661AB427AD}" dt="2024-07-24T19:36:00.543" v="200" actId="47"/>
        <pc:sldMkLst>
          <pc:docMk/>
          <pc:sldMk cId="2380237222" sldId="592"/>
        </pc:sldMkLst>
      </pc:sldChg>
      <pc:sldChg chg="addSp delSp modSp del mod">
        <pc:chgData name="Bothaina Mahmoud Fouad" userId="6337026b70b72472" providerId="LiveId" clId="{ADC48844-4C64-4007-83C7-35661AB427AD}" dt="2024-07-24T21:52:54.169" v="1048" actId="47"/>
        <pc:sldMkLst>
          <pc:docMk/>
          <pc:sldMk cId="2443101825" sldId="593"/>
        </pc:sldMkLst>
        <pc:spChg chg="add mod">
          <ac:chgData name="Bothaina Mahmoud Fouad" userId="6337026b70b72472" providerId="LiveId" clId="{ADC48844-4C64-4007-83C7-35661AB427AD}" dt="2024-07-24T21:01:37.807" v="660" actId="21"/>
          <ac:spMkLst>
            <pc:docMk/>
            <pc:sldMk cId="2443101825" sldId="593"/>
            <ac:spMk id="3" creationId="{FFBD993D-B9E7-D8CA-DAF6-9A86DFC41BF3}"/>
          </ac:spMkLst>
        </pc:spChg>
        <pc:spChg chg="del">
          <ac:chgData name="Bothaina Mahmoud Fouad" userId="6337026b70b72472" providerId="LiveId" clId="{ADC48844-4C64-4007-83C7-35661AB427AD}" dt="2024-07-24T21:01:37.807" v="660" actId="21"/>
          <ac:spMkLst>
            <pc:docMk/>
            <pc:sldMk cId="2443101825" sldId="593"/>
            <ac:spMk id="8" creationId="{ED882393-832A-3FD3-B2B6-040D98A06F63}"/>
          </ac:spMkLst>
        </pc:spChg>
        <pc:graphicFrameChg chg="add del">
          <ac:chgData name="Bothaina Mahmoud Fouad" userId="6337026b70b72472" providerId="LiveId" clId="{ADC48844-4C64-4007-83C7-35661AB427AD}" dt="2024-07-24T21:01:37.807" v="660" actId="21"/>
          <ac:graphicFrameMkLst>
            <pc:docMk/>
            <pc:sldMk cId="2443101825" sldId="593"/>
            <ac:graphicFrameMk id="5" creationId="{53B04EDE-2251-E404-DB1D-5EE4472FC93C}"/>
          </ac:graphicFrameMkLst>
        </pc:graphicFrameChg>
      </pc:sldChg>
      <pc:sldChg chg="del">
        <pc:chgData name="Bothaina Mahmoud Fouad" userId="6337026b70b72472" providerId="LiveId" clId="{ADC48844-4C64-4007-83C7-35661AB427AD}" dt="2024-07-24T21:52:50.256" v="1036" actId="47"/>
        <pc:sldMkLst>
          <pc:docMk/>
          <pc:sldMk cId="762608048" sldId="594"/>
        </pc:sldMkLst>
      </pc:sldChg>
      <pc:sldChg chg="del">
        <pc:chgData name="Bothaina Mahmoud Fouad" userId="6337026b70b72472" providerId="LiveId" clId="{ADC48844-4C64-4007-83C7-35661AB427AD}" dt="2024-07-24T21:52:49.940" v="1035" actId="47"/>
        <pc:sldMkLst>
          <pc:docMk/>
          <pc:sldMk cId="1222810009" sldId="595"/>
        </pc:sldMkLst>
      </pc:sldChg>
      <pc:sldChg chg="del">
        <pc:chgData name="Bothaina Mahmoud Fouad" userId="6337026b70b72472" providerId="LiveId" clId="{ADC48844-4C64-4007-83C7-35661AB427AD}" dt="2024-07-24T21:52:49.631" v="1034" actId="47"/>
        <pc:sldMkLst>
          <pc:docMk/>
          <pc:sldMk cId="369073403" sldId="596"/>
        </pc:sldMkLst>
      </pc:sldChg>
      <pc:sldChg chg="del">
        <pc:chgData name="Bothaina Mahmoud Fouad" userId="6337026b70b72472" providerId="LiveId" clId="{ADC48844-4C64-4007-83C7-35661AB427AD}" dt="2024-07-24T21:52:49.267" v="1033" actId="47"/>
        <pc:sldMkLst>
          <pc:docMk/>
          <pc:sldMk cId="2959847366" sldId="597"/>
        </pc:sldMkLst>
      </pc:sldChg>
      <pc:sldChg chg="del">
        <pc:chgData name="Bothaina Mahmoud Fouad" userId="6337026b70b72472" providerId="LiveId" clId="{ADC48844-4C64-4007-83C7-35661AB427AD}" dt="2024-07-24T21:51:18.194" v="991" actId="47"/>
        <pc:sldMkLst>
          <pc:docMk/>
          <pc:sldMk cId="3260850991" sldId="598"/>
        </pc:sldMkLst>
      </pc:sldChg>
      <pc:sldChg chg="del">
        <pc:chgData name="Bothaina Mahmoud Fouad" userId="6337026b70b72472" providerId="LiveId" clId="{ADC48844-4C64-4007-83C7-35661AB427AD}" dt="2024-07-24T21:52:39.294" v="1023" actId="47"/>
        <pc:sldMkLst>
          <pc:docMk/>
          <pc:sldMk cId="142532270" sldId="599"/>
        </pc:sldMkLst>
      </pc:sldChg>
      <pc:sldChg chg="del">
        <pc:chgData name="Bothaina Mahmoud Fouad" userId="6337026b70b72472" providerId="LiveId" clId="{ADC48844-4C64-4007-83C7-35661AB427AD}" dt="2024-07-24T21:51:06.723" v="986" actId="47"/>
        <pc:sldMkLst>
          <pc:docMk/>
          <pc:sldMk cId="849507235" sldId="604"/>
        </pc:sldMkLst>
      </pc:sldChg>
      <pc:sldChg chg="del">
        <pc:chgData name="Bothaina Mahmoud Fouad" userId="6337026b70b72472" providerId="LiveId" clId="{ADC48844-4C64-4007-83C7-35661AB427AD}" dt="2024-07-24T21:51:06.328" v="985" actId="47"/>
        <pc:sldMkLst>
          <pc:docMk/>
          <pc:sldMk cId="2639080983" sldId="619"/>
        </pc:sldMkLst>
      </pc:sldChg>
      <pc:sldChg chg="del">
        <pc:chgData name="Bothaina Mahmoud Fouad" userId="6337026b70b72472" providerId="LiveId" clId="{ADC48844-4C64-4007-83C7-35661AB427AD}" dt="2024-07-24T21:51:05.865" v="984" actId="47"/>
        <pc:sldMkLst>
          <pc:docMk/>
          <pc:sldMk cId="2511054472" sldId="632"/>
        </pc:sldMkLst>
      </pc:sldChg>
      <pc:sldChg chg="del">
        <pc:chgData name="Bothaina Mahmoud Fouad" userId="6337026b70b72472" providerId="LiveId" clId="{ADC48844-4C64-4007-83C7-35661AB427AD}" dt="2024-07-24T21:51:05.552" v="982" actId="47"/>
        <pc:sldMkLst>
          <pc:docMk/>
          <pc:sldMk cId="2126691397" sldId="633"/>
        </pc:sldMkLst>
      </pc:sldChg>
      <pc:sldChg chg="del">
        <pc:chgData name="Bothaina Mahmoud Fouad" userId="6337026b70b72472" providerId="LiveId" clId="{ADC48844-4C64-4007-83C7-35661AB427AD}" dt="2024-07-24T21:51:05.111" v="980" actId="47"/>
        <pc:sldMkLst>
          <pc:docMk/>
          <pc:sldMk cId="804410819" sldId="718"/>
        </pc:sldMkLst>
      </pc:sldChg>
      <pc:sldChg chg="del">
        <pc:chgData name="Bothaina Mahmoud Fouad" userId="6337026b70b72472" providerId="LiveId" clId="{ADC48844-4C64-4007-83C7-35661AB427AD}" dt="2024-07-24T21:51:05.711" v="983" actId="47"/>
        <pc:sldMkLst>
          <pc:docMk/>
          <pc:sldMk cId="2726823687" sldId="720"/>
        </pc:sldMkLst>
      </pc:sldChg>
      <pc:sldChg chg="del">
        <pc:chgData name="Bothaina Mahmoud Fouad" userId="6337026b70b72472" providerId="LiveId" clId="{ADC48844-4C64-4007-83C7-35661AB427AD}" dt="2024-07-24T21:51:04.797" v="979" actId="47"/>
        <pc:sldMkLst>
          <pc:docMk/>
          <pc:sldMk cId="974527337" sldId="721"/>
        </pc:sldMkLst>
      </pc:sldChg>
      <pc:sldChg chg="del">
        <pc:chgData name="Bothaina Mahmoud Fouad" userId="6337026b70b72472" providerId="LiveId" clId="{ADC48844-4C64-4007-83C7-35661AB427AD}" dt="2024-07-24T21:51:04.625" v="978" actId="47"/>
        <pc:sldMkLst>
          <pc:docMk/>
          <pc:sldMk cId="327606811" sldId="722"/>
        </pc:sldMkLst>
      </pc:sldChg>
      <pc:sldChg chg="del">
        <pc:chgData name="Bothaina Mahmoud Fouad" userId="6337026b70b72472" providerId="LiveId" clId="{ADC48844-4C64-4007-83C7-35661AB427AD}" dt="2024-07-24T21:51:04.466" v="977" actId="47"/>
        <pc:sldMkLst>
          <pc:docMk/>
          <pc:sldMk cId="2364999255" sldId="723"/>
        </pc:sldMkLst>
      </pc:sldChg>
      <pc:sldChg chg="del">
        <pc:chgData name="Bothaina Mahmoud Fouad" userId="6337026b70b72472" providerId="LiveId" clId="{ADC48844-4C64-4007-83C7-35661AB427AD}" dt="2024-07-24T21:51:04.371" v="976" actId="47"/>
        <pc:sldMkLst>
          <pc:docMk/>
          <pc:sldMk cId="1652411734" sldId="724"/>
        </pc:sldMkLst>
      </pc:sldChg>
      <pc:sldChg chg="del">
        <pc:chgData name="Bothaina Mahmoud Fouad" userId="6337026b70b72472" providerId="LiveId" clId="{ADC48844-4C64-4007-83C7-35661AB427AD}" dt="2024-07-24T21:51:05.316" v="981" actId="47"/>
        <pc:sldMkLst>
          <pc:docMk/>
          <pc:sldMk cId="278934638" sldId="725"/>
        </pc:sldMkLst>
      </pc:sldChg>
      <pc:sldChg chg="del">
        <pc:chgData name="Bothaina Mahmoud Fouad" userId="6337026b70b72472" providerId="LiveId" clId="{ADC48844-4C64-4007-83C7-35661AB427AD}" dt="2024-07-24T21:51:03.866" v="974" actId="47"/>
        <pc:sldMkLst>
          <pc:docMk/>
          <pc:sldMk cId="1957492525" sldId="726"/>
        </pc:sldMkLst>
      </pc:sldChg>
      <pc:sldChg chg="del">
        <pc:chgData name="Bothaina Mahmoud Fouad" userId="6337026b70b72472" providerId="LiveId" clId="{ADC48844-4C64-4007-83C7-35661AB427AD}" dt="2024-07-24T21:51:03.299" v="970" actId="47"/>
        <pc:sldMkLst>
          <pc:docMk/>
          <pc:sldMk cId="3102528633" sldId="727"/>
        </pc:sldMkLst>
      </pc:sldChg>
      <pc:sldChg chg="del">
        <pc:chgData name="Bothaina Mahmoud Fouad" userId="6337026b70b72472" providerId="LiveId" clId="{ADC48844-4C64-4007-83C7-35661AB427AD}" dt="2024-07-24T21:51:03.771" v="973" actId="47"/>
        <pc:sldMkLst>
          <pc:docMk/>
          <pc:sldMk cId="2453813733" sldId="728"/>
        </pc:sldMkLst>
      </pc:sldChg>
      <pc:sldChg chg="del">
        <pc:chgData name="Bothaina Mahmoud Fouad" userId="6337026b70b72472" providerId="LiveId" clId="{ADC48844-4C64-4007-83C7-35661AB427AD}" dt="2024-07-24T21:51:04.119" v="975" actId="47"/>
        <pc:sldMkLst>
          <pc:docMk/>
          <pc:sldMk cId="980972311" sldId="729"/>
        </pc:sldMkLst>
      </pc:sldChg>
      <pc:sldChg chg="del">
        <pc:chgData name="Bothaina Mahmoud Fouad" userId="6337026b70b72472" providerId="LiveId" clId="{ADC48844-4C64-4007-83C7-35661AB427AD}" dt="2024-07-24T21:51:03.535" v="972" actId="47"/>
        <pc:sldMkLst>
          <pc:docMk/>
          <pc:sldMk cId="1957457510" sldId="730"/>
        </pc:sldMkLst>
      </pc:sldChg>
      <pc:sldChg chg="del">
        <pc:chgData name="Bothaina Mahmoud Fouad" userId="6337026b70b72472" providerId="LiveId" clId="{ADC48844-4C64-4007-83C7-35661AB427AD}" dt="2024-07-24T21:51:03.456" v="971" actId="47"/>
        <pc:sldMkLst>
          <pc:docMk/>
          <pc:sldMk cId="3893505091" sldId="731"/>
        </pc:sldMkLst>
      </pc:sldChg>
      <pc:sldChg chg="del">
        <pc:chgData name="Bothaina Mahmoud Fouad" userId="6337026b70b72472" providerId="LiveId" clId="{ADC48844-4C64-4007-83C7-35661AB427AD}" dt="2024-07-24T21:51:03.188" v="969" actId="47"/>
        <pc:sldMkLst>
          <pc:docMk/>
          <pc:sldMk cId="1080196013" sldId="732"/>
        </pc:sldMkLst>
      </pc:sldChg>
      <pc:sldChg chg="del">
        <pc:chgData name="Bothaina Mahmoud Fouad" userId="6337026b70b72472" providerId="LiveId" clId="{ADC48844-4C64-4007-83C7-35661AB427AD}" dt="2024-07-24T21:51:02.906" v="967" actId="47"/>
        <pc:sldMkLst>
          <pc:docMk/>
          <pc:sldMk cId="4238934164" sldId="733"/>
        </pc:sldMkLst>
      </pc:sldChg>
      <pc:sldChg chg="del">
        <pc:chgData name="Bothaina Mahmoud Fouad" userId="6337026b70b72472" providerId="LiveId" clId="{ADC48844-4C64-4007-83C7-35661AB427AD}" dt="2024-07-24T21:51:02.624" v="965" actId="47"/>
        <pc:sldMkLst>
          <pc:docMk/>
          <pc:sldMk cId="4113651644" sldId="734"/>
        </pc:sldMkLst>
      </pc:sldChg>
      <pc:sldChg chg="del">
        <pc:chgData name="Bothaina Mahmoud Fouad" userId="6337026b70b72472" providerId="LiveId" clId="{ADC48844-4C64-4007-83C7-35661AB427AD}" dt="2024-07-24T21:51:02.302" v="963" actId="47"/>
        <pc:sldMkLst>
          <pc:docMk/>
          <pc:sldMk cId="2071962262" sldId="735"/>
        </pc:sldMkLst>
      </pc:sldChg>
      <pc:sldChg chg="del">
        <pc:chgData name="Bothaina Mahmoud Fouad" userId="6337026b70b72472" providerId="LiveId" clId="{ADC48844-4C64-4007-83C7-35661AB427AD}" dt="2024-07-24T21:51:01.673" v="961" actId="47"/>
        <pc:sldMkLst>
          <pc:docMk/>
          <pc:sldMk cId="1493330632" sldId="736"/>
        </pc:sldMkLst>
      </pc:sldChg>
      <pc:sldChg chg="del">
        <pc:chgData name="Bothaina Mahmoud Fouad" userId="6337026b70b72472" providerId="LiveId" clId="{ADC48844-4C64-4007-83C7-35661AB427AD}" dt="2024-07-24T21:51:01.325" v="959" actId="47"/>
        <pc:sldMkLst>
          <pc:docMk/>
          <pc:sldMk cId="3982778535" sldId="737"/>
        </pc:sldMkLst>
      </pc:sldChg>
      <pc:sldChg chg="del">
        <pc:chgData name="Bothaina Mahmoud Fouad" userId="6337026b70b72472" providerId="LiveId" clId="{ADC48844-4C64-4007-83C7-35661AB427AD}" dt="2024-07-24T21:51:00.883" v="958" actId="47"/>
        <pc:sldMkLst>
          <pc:docMk/>
          <pc:sldMk cId="3444553710" sldId="738"/>
        </pc:sldMkLst>
      </pc:sldChg>
      <pc:sldChg chg="del">
        <pc:chgData name="Bothaina Mahmoud Fouad" userId="6337026b70b72472" providerId="LiveId" clId="{ADC48844-4C64-4007-83C7-35661AB427AD}" dt="2024-07-24T21:51:03.073" v="968" actId="47"/>
        <pc:sldMkLst>
          <pc:docMk/>
          <pc:sldMk cId="1123332808" sldId="739"/>
        </pc:sldMkLst>
      </pc:sldChg>
      <pc:sldChg chg="del">
        <pc:chgData name="Bothaina Mahmoud Fouad" userId="6337026b70b72472" providerId="LiveId" clId="{ADC48844-4C64-4007-83C7-35661AB427AD}" dt="2024-07-24T21:51:01.862" v="962" actId="47"/>
        <pc:sldMkLst>
          <pc:docMk/>
          <pc:sldMk cId="2122854177" sldId="740"/>
        </pc:sldMkLst>
      </pc:sldChg>
      <pc:sldChg chg="del">
        <pc:chgData name="Bothaina Mahmoud Fouad" userId="6337026b70b72472" providerId="LiveId" clId="{ADC48844-4C64-4007-83C7-35661AB427AD}" dt="2024-07-24T21:51:02.478" v="964" actId="47"/>
        <pc:sldMkLst>
          <pc:docMk/>
          <pc:sldMk cId="1212450843" sldId="741"/>
        </pc:sldMkLst>
      </pc:sldChg>
      <pc:sldChg chg="del">
        <pc:chgData name="Bothaina Mahmoud Fouad" userId="6337026b70b72472" providerId="LiveId" clId="{ADC48844-4C64-4007-83C7-35661AB427AD}" dt="2024-07-24T21:51:02.715" v="966" actId="47"/>
        <pc:sldMkLst>
          <pc:docMk/>
          <pc:sldMk cId="1863110901" sldId="742"/>
        </pc:sldMkLst>
      </pc:sldChg>
      <pc:sldChg chg="del">
        <pc:chgData name="Bothaina Mahmoud Fouad" userId="6337026b70b72472" providerId="LiveId" clId="{ADC48844-4C64-4007-83C7-35661AB427AD}" dt="2024-07-24T21:51:01.458" v="960" actId="47"/>
        <pc:sldMkLst>
          <pc:docMk/>
          <pc:sldMk cId="2687780904" sldId="743"/>
        </pc:sldMkLst>
      </pc:sldChg>
      <pc:sldChg chg="del">
        <pc:chgData name="Bothaina Mahmoud Fouad" userId="6337026b70b72472" providerId="LiveId" clId="{ADC48844-4C64-4007-83C7-35661AB427AD}" dt="2024-07-24T21:51:00.710" v="957" actId="47"/>
        <pc:sldMkLst>
          <pc:docMk/>
          <pc:sldMk cId="420627517" sldId="744"/>
        </pc:sldMkLst>
      </pc:sldChg>
      <pc:sldChg chg="del">
        <pc:chgData name="Bothaina Mahmoud Fouad" userId="6337026b70b72472" providerId="LiveId" clId="{ADC48844-4C64-4007-83C7-35661AB427AD}" dt="2024-07-24T21:51:00.331" v="955" actId="47"/>
        <pc:sldMkLst>
          <pc:docMk/>
          <pc:sldMk cId="1875968106" sldId="745"/>
        </pc:sldMkLst>
      </pc:sldChg>
      <pc:sldChg chg="del">
        <pc:chgData name="Bothaina Mahmoud Fouad" userId="6337026b70b72472" providerId="LiveId" clId="{ADC48844-4C64-4007-83C7-35661AB427AD}" dt="2024-07-24T21:51:00.204" v="954" actId="47"/>
        <pc:sldMkLst>
          <pc:docMk/>
          <pc:sldMk cId="2742455463" sldId="746"/>
        </pc:sldMkLst>
      </pc:sldChg>
      <pc:sldChg chg="del">
        <pc:chgData name="Bothaina Mahmoud Fouad" userId="6337026b70b72472" providerId="LiveId" clId="{ADC48844-4C64-4007-83C7-35661AB427AD}" dt="2024-07-24T21:51:00.489" v="956" actId="47"/>
        <pc:sldMkLst>
          <pc:docMk/>
          <pc:sldMk cId="852829779" sldId="747"/>
        </pc:sldMkLst>
      </pc:sldChg>
      <pc:sldChg chg="del">
        <pc:chgData name="Bothaina Mahmoud Fouad" userId="6337026b70b72472" providerId="LiveId" clId="{ADC48844-4C64-4007-83C7-35661AB427AD}" dt="2024-07-24T21:51:00.094" v="953" actId="47"/>
        <pc:sldMkLst>
          <pc:docMk/>
          <pc:sldMk cId="319440138" sldId="748"/>
        </pc:sldMkLst>
      </pc:sldChg>
      <pc:sldChg chg="del">
        <pc:chgData name="Bothaina Mahmoud Fouad" userId="6337026b70b72472" providerId="LiveId" clId="{ADC48844-4C64-4007-83C7-35661AB427AD}" dt="2024-07-24T21:50:59.764" v="952" actId="47"/>
        <pc:sldMkLst>
          <pc:docMk/>
          <pc:sldMk cId="573068131" sldId="749"/>
        </pc:sldMkLst>
      </pc:sldChg>
      <pc:sldChg chg="del">
        <pc:chgData name="Bothaina Mahmoud Fouad" userId="6337026b70b72472" providerId="LiveId" clId="{ADC48844-4C64-4007-83C7-35661AB427AD}" dt="2024-07-24T21:50:59.306" v="951" actId="47"/>
        <pc:sldMkLst>
          <pc:docMk/>
          <pc:sldMk cId="256507542" sldId="750"/>
        </pc:sldMkLst>
      </pc:sldChg>
      <pc:sldChg chg="del">
        <pc:chgData name="Bothaina Mahmoud Fouad" userId="6337026b70b72472" providerId="LiveId" clId="{ADC48844-4C64-4007-83C7-35661AB427AD}" dt="2024-07-24T21:50:58.910" v="950" actId="47"/>
        <pc:sldMkLst>
          <pc:docMk/>
          <pc:sldMk cId="2054225316" sldId="751"/>
        </pc:sldMkLst>
      </pc:sldChg>
      <pc:sldChg chg="del">
        <pc:chgData name="Bothaina Mahmoud Fouad" userId="6337026b70b72472" providerId="LiveId" clId="{ADC48844-4C64-4007-83C7-35661AB427AD}" dt="2024-07-24T21:52:47.757" v="1030" actId="47"/>
        <pc:sldMkLst>
          <pc:docMk/>
          <pc:sldMk cId="3612495241" sldId="752"/>
        </pc:sldMkLst>
      </pc:sldChg>
      <pc:sldChg chg="del">
        <pc:chgData name="Bothaina Mahmoud Fouad" userId="6337026b70b72472" providerId="LiveId" clId="{ADC48844-4C64-4007-83C7-35661AB427AD}" dt="2024-07-24T21:52:40.826" v="1025" actId="47"/>
        <pc:sldMkLst>
          <pc:docMk/>
          <pc:sldMk cId="3417250506" sldId="753"/>
        </pc:sldMkLst>
      </pc:sldChg>
      <pc:sldChg chg="del">
        <pc:chgData name="Bothaina Mahmoud Fouad" userId="6337026b70b72472" providerId="LiveId" clId="{ADC48844-4C64-4007-83C7-35661AB427AD}" dt="2024-07-24T21:52:38.620" v="1022" actId="47"/>
        <pc:sldMkLst>
          <pc:docMk/>
          <pc:sldMk cId="1591439604" sldId="754"/>
        </pc:sldMkLst>
      </pc:sldChg>
      <pc:sldChg chg="del">
        <pc:chgData name="Bothaina Mahmoud Fouad" userId="6337026b70b72472" providerId="LiveId" clId="{ADC48844-4C64-4007-83C7-35661AB427AD}" dt="2024-07-24T21:52:37.160" v="1020" actId="47"/>
        <pc:sldMkLst>
          <pc:docMk/>
          <pc:sldMk cId="3598055356" sldId="755"/>
        </pc:sldMkLst>
      </pc:sldChg>
      <pc:sldChg chg="delSp add del mod">
        <pc:chgData name="Bothaina Mahmoud Fouad" userId="6337026b70b72472" providerId="LiveId" clId="{ADC48844-4C64-4007-83C7-35661AB427AD}" dt="2024-07-24T21:56:17.894" v="1113" actId="47"/>
        <pc:sldMkLst>
          <pc:docMk/>
          <pc:sldMk cId="1130113050" sldId="756"/>
        </pc:sldMkLst>
        <pc:graphicFrameChg chg="del">
          <ac:chgData name="Bothaina Mahmoud Fouad" userId="6337026b70b72472" providerId="LiveId" clId="{ADC48844-4C64-4007-83C7-35661AB427AD}" dt="2024-07-24T21:54:58.066" v="1093" actId="21"/>
          <ac:graphicFrameMkLst>
            <pc:docMk/>
            <pc:sldMk cId="1130113050" sldId="756"/>
            <ac:graphicFrameMk id="2" creationId="{F56A2620-2C84-2ED9-FD4C-FB3B57448B7C}"/>
          </ac:graphicFrameMkLst>
        </pc:graphicFrameChg>
      </pc:sldChg>
      <pc:sldChg chg="add del">
        <pc:chgData name="Bothaina Mahmoud Fouad" userId="6337026b70b72472" providerId="LiveId" clId="{ADC48844-4C64-4007-83C7-35661AB427AD}" dt="2024-07-24T21:52:07.011" v="1018" actId="2696"/>
        <pc:sldMkLst>
          <pc:docMk/>
          <pc:sldMk cId="2983613587" sldId="756"/>
        </pc:sldMkLst>
      </pc:sldChg>
      <pc:sldChg chg="add del">
        <pc:chgData name="Bothaina Mahmoud Fouad" userId="6337026b70b72472" providerId="LiveId" clId="{ADC48844-4C64-4007-83C7-35661AB427AD}" dt="2024-07-24T21:53:04.490" v="1054" actId="2696"/>
        <pc:sldMkLst>
          <pc:docMk/>
          <pc:sldMk cId="3305748611" sldId="756"/>
        </pc:sldMkLst>
      </pc:sldChg>
      <pc:sldChg chg="del">
        <pc:chgData name="Bothaina Mahmoud Fouad" userId="6337026b70b72472" providerId="LiveId" clId="{ADC48844-4C64-4007-83C7-35661AB427AD}" dt="2024-07-24T21:51:43.213" v="1015" actId="47"/>
        <pc:sldMkLst>
          <pc:docMk/>
          <pc:sldMk cId="3067638856" sldId="757"/>
        </pc:sldMkLst>
      </pc:sldChg>
      <pc:sldChg chg="del">
        <pc:chgData name="Bothaina Mahmoud Fouad" userId="6337026b70b72472" providerId="LiveId" clId="{ADC48844-4C64-4007-83C7-35661AB427AD}" dt="2024-07-24T21:51:32.686" v="1007" actId="47"/>
        <pc:sldMkLst>
          <pc:docMk/>
          <pc:sldMk cId="3875054829" sldId="758"/>
        </pc:sldMkLst>
      </pc:sldChg>
      <pc:sldChg chg="del">
        <pc:chgData name="Bothaina Mahmoud Fouad" userId="6337026b70b72472" providerId="LiveId" clId="{ADC48844-4C64-4007-83C7-35661AB427AD}" dt="2024-07-24T21:51:31.056" v="1006" actId="47"/>
        <pc:sldMkLst>
          <pc:docMk/>
          <pc:sldMk cId="43824565" sldId="759"/>
        </pc:sldMkLst>
      </pc:sldChg>
      <pc:sldChg chg="del">
        <pc:chgData name="Bothaina Mahmoud Fouad" userId="6337026b70b72472" providerId="LiveId" clId="{ADC48844-4C64-4007-83C7-35661AB427AD}" dt="2024-07-24T21:51:29.778" v="1005" actId="47"/>
        <pc:sldMkLst>
          <pc:docMk/>
          <pc:sldMk cId="2153478326" sldId="760"/>
        </pc:sldMkLst>
      </pc:sldChg>
      <pc:sldChg chg="del">
        <pc:chgData name="Bothaina Mahmoud Fouad" userId="6337026b70b72472" providerId="LiveId" clId="{ADC48844-4C64-4007-83C7-35661AB427AD}" dt="2024-07-24T21:51:26.775" v="1003" actId="47"/>
        <pc:sldMkLst>
          <pc:docMk/>
          <pc:sldMk cId="735841516" sldId="761"/>
        </pc:sldMkLst>
      </pc:sldChg>
      <pc:sldChg chg="del">
        <pc:chgData name="Bothaina Mahmoud Fouad" userId="6337026b70b72472" providerId="LiveId" clId="{ADC48844-4C64-4007-83C7-35661AB427AD}" dt="2024-07-24T21:51:26.555" v="1002" actId="47"/>
        <pc:sldMkLst>
          <pc:docMk/>
          <pc:sldMk cId="1780106853" sldId="762"/>
        </pc:sldMkLst>
      </pc:sldChg>
      <pc:sldChg chg="delSp modSp add del mod">
        <pc:chgData name="Bothaina Mahmoud Fouad" userId="6337026b70b72472" providerId="LiveId" clId="{ADC48844-4C64-4007-83C7-35661AB427AD}" dt="2024-07-24T19:13:36.273" v="84" actId="47"/>
        <pc:sldMkLst>
          <pc:docMk/>
          <pc:sldMk cId="3068631181" sldId="763"/>
        </pc:sldMkLst>
        <pc:spChg chg="del mod">
          <ac:chgData name="Bothaina Mahmoud Fouad" userId="6337026b70b72472" providerId="LiveId" clId="{ADC48844-4C64-4007-83C7-35661AB427AD}" dt="2024-07-24T19:07:39.069" v="58"/>
          <ac:spMkLst>
            <pc:docMk/>
            <pc:sldMk cId="3068631181" sldId="763"/>
            <ac:spMk id="8" creationId="{9261FD39-17DF-4CDD-94A6-BA4E9A4CBB58}"/>
          </ac:spMkLst>
        </pc:spChg>
      </pc:sldChg>
      <pc:sldChg chg="addSp delSp modSp add mod ord">
        <pc:chgData name="Bothaina Mahmoud Fouad" userId="6337026b70b72472" providerId="LiveId" clId="{ADC48844-4C64-4007-83C7-35661AB427AD}" dt="2024-07-24T19:06:32.956" v="53" actId="207"/>
        <pc:sldMkLst>
          <pc:docMk/>
          <pc:sldMk cId="790159652" sldId="764"/>
        </pc:sldMkLst>
        <pc:spChg chg="add mod">
          <ac:chgData name="Bothaina Mahmoud Fouad" userId="6337026b70b72472" providerId="LiveId" clId="{ADC48844-4C64-4007-83C7-35661AB427AD}" dt="2024-07-24T19:06:32.956" v="53" actId="207"/>
          <ac:spMkLst>
            <pc:docMk/>
            <pc:sldMk cId="790159652" sldId="764"/>
            <ac:spMk id="2" creationId="{A9161B2A-74B3-EA32-FDA8-268A06B047FB}"/>
          </ac:spMkLst>
        </pc:spChg>
        <pc:spChg chg="mod">
          <ac:chgData name="Bothaina Mahmoud Fouad" userId="6337026b70b72472" providerId="LiveId" clId="{ADC48844-4C64-4007-83C7-35661AB427AD}" dt="2024-07-24T19:06:15.681" v="49"/>
          <ac:spMkLst>
            <pc:docMk/>
            <pc:sldMk cId="790159652" sldId="764"/>
            <ac:spMk id="3" creationId="{00000000-0000-0000-0000-000000000000}"/>
          </ac:spMkLst>
        </pc:spChg>
        <pc:spChg chg="add mod">
          <ac:chgData name="Bothaina Mahmoud Fouad" userId="6337026b70b72472" providerId="LiveId" clId="{ADC48844-4C64-4007-83C7-35661AB427AD}" dt="2024-07-24T19:06:28.263" v="51" actId="1076"/>
          <ac:spMkLst>
            <pc:docMk/>
            <pc:sldMk cId="790159652" sldId="764"/>
            <ac:spMk id="8" creationId="{3B429915-7235-4762-BD51-52B20C2FFE13}"/>
          </ac:spMkLst>
        </pc:spChg>
        <pc:spChg chg="mod">
          <ac:chgData name="Bothaina Mahmoud Fouad" userId="6337026b70b72472" providerId="LiveId" clId="{ADC48844-4C64-4007-83C7-35661AB427AD}" dt="2024-07-24T19:06:24.217" v="50" actId="1076"/>
          <ac:spMkLst>
            <pc:docMk/>
            <pc:sldMk cId="790159652" sldId="764"/>
            <ac:spMk id="25" creationId="{00000000-0000-0000-0000-000000000000}"/>
          </ac:spMkLst>
        </pc:spChg>
        <pc:spChg chg="del">
          <ac:chgData name="Bothaina Mahmoud Fouad" userId="6337026b70b72472" providerId="LiveId" clId="{ADC48844-4C64-4007-83C7-35661AB427AD}" dt="2024-07-24T19:05:08.233" v="24" actId="478"/>
          <ac:spMkLst>
            <pc:docMk/>
            <pc:sldMk cId="790159652" sldId="764"/>
            <ac:spMk id="48" creationId="{00000000-0000-0000-0000-000000000000}"/>
          </ac:spMkLst>
        </pc:spChg>
      </pc:sldChg>
      <pc:sldChg chg="modSp add del mod ord">
        <pc:chgData name="Bothaina Mahmoud Fouad" userId="6337026b70b72472" providerId="LiveId" clId="{ADC48844-4C64-4007-83C7-35661AB427AD}" dt="2024-07-24T22:01:25.894" v="1190" actId="47"/>
        <pc:sldMkLst>
          <pc:docMk/>
          <pc:sldMk cId="393374940" sldId="765"/>
        </pc:sldMkLst>
        <pc:spChg chg="mod">
          <ac:chgData name="Bothaina Mahmoud Fouad" userId="6337026b70b72472" providerId="LiveId" clId="{ADC48844-4C64-4007-83C7-35661AB427AD}" dt="2024-07-24T19:06:10.911" v="48" actId="20577"/>
          <ac:spMkLst>
            <pc:docMk/>
            <pc:sldMk cId="393374940" sldId="765"/>
            <ac:spMk id="3" creationId="{00000000-0000-0000-0000-000000000000}"/>
          </ac:spMkLst>
        </pc:spChg>
      </pc:sldChg>
      <pc:sldChg chg="addSp delSp modSp add mod">
        <pc:chgData name="Bothaina Mahmoud Fouad" userId="6337026b70b72472" providerId="LiveId" clId="{ADC48844-4C64-4007-83C7-35661AB427AD}" dt="2024-07-24T19:13:30.396" v="83" actId="1035"/>
        <pc:sldMkLst>
          <pc:docMk/>
          <pc:sldMk cId="2509006058" sldId="766"/>
        </pc:sldMkLst>
        <pc:spChg chg="del">
          <ac:chgData name="Bothaina Mahmoud Fouad" userId="6337026b70b72472" providerId="LiveId" clId="{ADC48844-4C64-4007-83C7-35661AB427AD}" dt="2024-07-24T19:08:34.532" v="69" actId="478"/>
          <ac:spMkLst>
            <pc:docMk/>
            <pc:sldMk cId="2509006058" sldId="766"/>
            <ac:spMk id="2" creationId="{A9161B2A-74B3-EA32-FDA8-268A06B047FB}"/>
          </ac:spMkLst>
        </pc:spChg>
        <pc:spChg chg="mod">
          <ac:chgData name="Bothaina Mahmoud Fouad" userId="6337026b70b72472" providerId="LiveId" clId="{ADC48844-4C64-4007-83C7-35661AB427AD}" dt="2024-07-24T19:09:53.717" v="71" actId="6549"/>
          <ac:spMkLst>
            <pc:docMk/>
            <pc:sldMk cId="2509006058" sldId="766"/>
            <ac:spMk id="3" creationId="{00000000-0000-0000-0000-000000000000}"/>
          </ac:spMkLst>
        </pc:spChg>
        <pc:spChg chg="del">
          <ac:chgData name="Bothaina Mahmoud Fouad" userId="6337026b70b72472" providerId="LiveId" clId="{ADC48844-4C64-4007-83C7-35661AB427AD}" dt="2024-07-24T19:08:31.587" v="68" actId="478"/>
          <ac:spMkLst>
            <pc:docMk/>
            <pc:sldMk cId="2509006058" sldId="766"/>
            <ac:spMk id="8" creationId="{3B429915-7235-4762-BD51-52B20C2FFE13}"/>
          </ac:spMkLst>
        </pc:spChg>
        <pc:picChg chg="add mod">
          <ac:chgData name="Bothaina Mahmoud Fouad" userId="6337026b70b72472" providerId="LiveId" clId="{ADC48844-4C64-4007-83C7-35661AB427AD}" dt="2024-07-24T19:13:30.396" v="83" actId="1035"/>
          <ac:picMkLst>
            <pc:docMk/>
            <pc:sldMk cId="2509006058" sldId="766"/>
            <ac:picMk id="1026" creationId="{5DF5683D-C919-6CEE-16A2-40AE706AA2C3}"/>
          </ac:picMkLst>
        </pc:picChg>
      </pc:sldChg>
      <pc:sldChg chg="addSp delSp modSp add mod">
        <pc:chgData name="Bothaina Mahmoud Fouad" userId="6337026b70b72472" providerId="LiveId" clId="{ADC48844-4C64-4007-83C7-35661AB427AD}" dt="2024-07-24T19:13:59.162" v="91" actId="113"/>
        <pc:sldMkLst>
          <pc:docMk/>
          <pc:sldMk cId="3877682677" sldId="767"/>
        </pc:sldMkLst>
        <pc:spChg chg="add mod">
          <ac:chgData name="Bothaina Mahmoud Fouad" userId="6337026b70b72472" providerId="LiveId" clId="{ADC48844-4C64-4007-83C7-35661AB427AD}" dt="2024-07-24T19:13:59.162" v="91" actId="113"/>
          <ac:spMkLst>
            <pc:docMk/>
            <pc:sldMk cId="3877682677" sldId="767"/>
            <ac:spMk id="6" creationId="{C85711F4-33F5-B639-1638-100B68F3CC75}"/>
          </ac:spMkLst>
        </pc:spChg>
        <pc:picChg chg="del">
          <ac:chgData name="Bothaina Mahmoud Fouad" userId="6337026b70b72472" providerId="LiveId" clId="{ADC48844-4C64-4007-83C7-35661AB427AD}" dt="2024-07-24T19:13:53.454" v="87" actId="478"/>
          <ac:picMkLst>
            <pc:docMk/>
            <pc:sldMk cId="3877682677" sldId="767"/>
            <ac:picMk id="1026" creationId="{5DF5683D-C919-6CEE-16A2-40AE706AA2C3}"/>
          </ac:picMkLst>
        </pc:picChg>
      </pc:sldChg>
      <pc:sldChg chg="addSp delSp modSp add mod">
        <pc:chgData name="Bothaina Mahmoud Fouad" userId="6337026b70b72472" providerId="LiveId" clId="{ADC48844-4C64-4007-83C7-35661AB427AD}" dt="2024-07-24T19:29:22.716" v="160" actId="20577"/>
        <pc:sldMkLst>
          <pc:docMk/>
          <pc:sldMk cId="1390273002" sldId="768"/>
        </pc:sldMkLst>
        <pc:spChg chg="mod">
          <ac:chgData name="Bothaina Mahmoud Fouad" userId="6337026b70b72472" providerId="LiveId" clId="{ADC48844-4C64-4007-83C7-35661AB427AD}" dt="2024-07-24T19:14:52.805" v="108" actId="1076"/>
          <ac:spMkLst>
            <pc:docMk/>
            <pc:sldMk cId="1390273002" sldId="768"/>
            <ac:spMk id="3" creationId="{00000000-0000-0000-0000-000000000000}"/>
          </ac:spMkLst>
        </pc:spChg>
        <pc:spChg chg="del mod">
          <ac:chgData name="Bothaina Mahmoud Fouad" userId="6337026b70b72472" providerId="LiveId" clId="{ADC48844-4C64-4007-83C7-35661AB427AD}" dt="2024-07-24T19:15:04.961" v="112"/>
          <ac:spMkLst>
            <pc:docMk/>
            <pc:sldMk cId="1390273002" sldId="768"/>
            <ac:spMk id="6" creationId="{C85711F4-33F5-B639-1638-100B68F3CC75}"/>
          </ac:spMkLst>
        </pc:spChg>
        <pc:spChg chg="add del">
          <ac:chgData name="Bothaina Mahmoud Fouad" userId="6337026b70b72472" providerId="LiveId" clId="{ADC48844-4C64-4007-83C7-35661AB427AD}" dt="2024-07-24T19:29:11.227" v="155" actId="22"/>
          <ac:spMkLst>
            <pc:docMk/>
            <pc:sldMk cId="1390273002" sldId="768"/>
            <ac:spMk id="8" creationId="{0CED35D4-A795-3EA7-90F2-7D9A8F25CE9E}"/>
          </ac:spMkLst>
        </pc:spChg>
        <pc:spChg chg="add mod">
          <ac:chgData name="Bothaina Mahmoud Fouad" userId="6337026b70b72472" providerId="LiveId" clId="{ADC48844-4C64-4007-83C7-35661AB427AD}" dt="2024-07-24T19:29:22.716" v="160" actId="20577"/>
          <ac:spMkLst>
            <pc:docMk/>
            <pc:sldMk cId="1390273002" sldId="768"/>
            <ac:spMk id="3075" creationId="{00000000-0000-0000-0000-000000000000}"/>
          </ac:spMkLst>
        </pc:spChg>
        <pc:spChg chg="add del mod">
          <ac:chgData name="Bothaina Mahmoud Fouad" userId="6337026b70b72472" providerId="LiveId" clId="{ADC48844-4C64-4007-83C7-35661AB427AD}" dt="2024-07-24T19:29:06.784" v="153" actId="478"/>
          <ac:spMkLst>
            <pc:docMk/>
            <pc:sldMk cId="1390273002" sldId="768"/>
            <ac:spMk id="3077" creationId="{00000000-0000-0000-0000-000000000000}"/>
          </ac:spMkLst>
        </pc:spChg>
        <pc:spChg chg="add del mod">
          <ac:chgData name="Bothaina Mahmoud Fouad" userId="6337026b70b72472" providerId="LiveId" clId="{ADC48844-4C64-4007-83C7-35661AB427AD}" dt="2024-07-24T19:29:05.168" v="152" actId="478"/>
          <ac:spMkLst>
            <pc:docMk/>
            <pc:sldMk cId="1390273002" sldId="768"/>
            <ac:spMk id="3078" creationId="{00000000-0000-0000-0000-000000000000}"/>
          </ac:spMkLst>
        </pc:spChg>
      </pc:sldChg>
      <pc:sldChg chg="delSp modSp add mod ord">
        <pc:chgData name="Bothaina Mahmoud Fouad" userId="6337026b70b72472" providerId="LiveId" clId="{ADC48844-4C64-4007-83C7-35661AB427AD}" dt="2024-07-24T19:29:50.807" v="165"/>
        <pc:sldMkLst>
          <pc:docMk/>
          <pc:sldMk cId="316971095" sldId="769"/>
        </pc:sldMkLst>
        <pc:spChg chg="mod">
          <ac:chgData name="Bothaina Mahmoud Fouad" userId="6337026b70b72472" providerId="LiveId" clId="{ADC48844-4C64-4007-83C7-35661AB427AD}" dt="2024-07-24T19:28:22.806" v="144" actId="14100"/>
          <ac:spMkLst>
            <pc:docMk/>
            <pc:sldMk cId="316971095" sldId="769"/>
            <ac:spMk id="3075" creationId="{00000000-0000-0000-0000-000000000000}"/>
          </ac:spMkLst>
        </pc:spChg>
        <pc:spChg chg="del">
          <ac:chgData name="Bothaina Mahmoud Fouad" userId="6337026b70b72472" providerId="LiveId" clId="{ADC48844-4C64-4007-83C7-35661AB427AD}" dt="2024-07-24T19:23:45.515" v="127" actId="478"/>
          <ac:spMkLst>
            <pc:docMk/>
            <pc:sldMk cId="316971095" sldId="769"/>
            <ac:spMk id="3077" creationId="{00000000-0000-0000-0000-000000000000}"/>
          </ac:spMkLst>
        </pc:spChg>
        <pc:spChg chg="del">
          <ac:chgData name="Bothaina Mahmoud Fouad" userId="6337026b70b72472" providerId="LiveId" clId="{ADC48844-4C64-4007-83C7-35661AB427AD}" dt="2024-07-24T19:23:43.752" v="126" actId="478"/>
          <ac:spMkLst>
            <pc:docMk/>
            <pc:sldMk cId="316971095" sldId="769"/>
            <ac:spMk id="3078" creationId="{00000000-0000-0000-0000-000000000000}"/>
          </ac:spMkLst>
        </pc:spChg>
      </pc:sldChg>
      <pc:sldChg chg="addSp delSp modSp add mod">
        <pc:chgData name="Bothaina Mahmoud Fouad" userId="6337026b70b72472" providerId="LiveId" clId="{ADC48844-4C64-4007-83C7-35661AB427AD}" dt="2024-07-24T19:31:46.747" v="179" actId="20577"/>
        <pc:sldMkLst>
          <pc:docMk/>
          <pc:sldMk cId="3930137884" sldId="770"/>
        </pc:sldMkLst>
        <pc:spChg chg="mod">
          <ac:chgData name="Bothaina Mahmoud Fouad" userId="6337026b70b72472" providerId="LiveId" clId="{ADC48844-4C64-4007-83C7-35661AB427AD}" dt="2024-07-24T19:31:25.905" v="172"/>
          <ac:spMkLst>
            <pc:docMk/>
            <pc:sldMk cId="3930137884" sldId="770"/>
            <ac:spMk id="3" creationId="{00000000-0000-0000-0000-000000000000}"/>
          </ac:spMkLst>
        </pc:spChg>
        <pc:spChg chg="add del mod">
          <ac:chgData name="Bothaina Mahmoud Fouad" userId="6337026b70b72472" providerId="LiveId" clId="{ADC48844-4C64-4007-83C7-35661AB427AD}" dt="2024-07-24T19:31:23.144" v="171" actId="478"/>
          <ac:spMkLst>
            <pc:docMk/>
            <pc:sldMk cId="3930137884" sldId="770"/>
            <ac:spMk id="6" creationId="{00000000-0000-0000-0000-000000000000}"/>
          </ac:spMkLst>
        </pc:spChg>
        <pc:spChg chg="add mod">
          <ac:chgData name="Bothaina Mahmoud Fouad" userId="6337026b70b72472" providerId="LiveId" clId="{ADC48844-4C64-4007-83C7-35661AB427AD}" dt="2024-07-24T19:31:46.747" v="179" actId="20577"/>
          <ac:spMkLst>
            <pc:docMk/>
            <pc:sldMk cId="3930137884" sldId="770"/>
            <ac:spMk id="10" creationId="{00000000-0000-0000-0000-000000000000}"/>
          </ac:spMkLst>
        </pc:spChg>
        <pc:spChg chg="mod">
          <ac:chgData name="Bothaina Mahmoud Fouad" userId="6337026b70b72472" providerId="LiveId" clId="{ADC48844-4C64-4007-83C7-35661AB427AD}" dt="2024-07-24T19:28:55.747" v="150" actId="21"/>
          <ac:spMkLst>
            <pc:docMk/>
            <pc:sldMk cId="3930137884" sldId="770"/>
            <ac:spMk id="3075" creationId="{00000000-0000-0000-0000-000000000000}"/>
          </ac:spMkLst>
        </pc:spChg>
        <pc:spChg chg="del">
          <ac:chgData name="Bothaina Mahmoud Fouad" userId="6337026b70b72472" providerId="LiveId" clId="{ADC48844-4C64-4007-83C7-35661AB427AD}" dt="2024-07-24T19:28:39.315" v="148" actId="478"/>
          <ac:spMkLst>
            <pc:docMk/>
            <pc:sldMk cId="3930137884" sldId="770"/>
            <ac:spMk id="3077" creationId="{00000000-0000-0000-0000-000000000000}"/>
          </ac:spMkLst>
        </pc:spChg>
        <pc:spChg chg="del">
          <ac:chgData name="Bothaina Mahmoud Fouad" userId="6337026b70b72472" providerId="LiveId" clId="{ADC48844-4C64-4007-83C7-35661AB427AD}" dt="2024-07-24T19:28:37.756" v="147" actId="478"/>
          <ac:spMkLst>
            <pc:docMk/>
            <pc:sldMk cId="3930137884" sldId="770"/>
            <ac:spMk id="3078" creationId="{00000000-0000-0000-0000-000000000000}"/>
          </ac:spMkLst>
        </pc:spChg>
      </pc:sldChg>
      <pc:sldChg chg="modSp add mod">
        <pc:chgData name="Bothaina Mahmoud Fouad" userId="6337026b70b72472" providerId="LiveId" clId="{ADC48844-4C64-4007-83C7-35661AB427AD}" dt="2024-07-24T19:29:38.736" v="163" actId="1076"/>
        <pc:sldMkLst>
          <pc:docMk/>
          <pc:sldMk cId="3979687016" sldId="771"/>
        </pc:sldMkLst>
        <pc:spChg chg="mod">
          <ac:chgData name="Bothaina Mahmoud Fouad" userId="6337026b70b72472" providerId="LiveId" clId="{ADC48844-4C64-4007-83C7-35661AB427AD}" dt="2024-07-24T19:29:28.835" v="161" actId="20577"/>
          <ac:spMkLst>
            <pc:docMk/>
            <pc:sldMk cId="3979687016" sldId="771"/>
            <ac:spMk id="3075" creationId="{00000000-0000-0000-0000-000000000000}"/>
          </ac:spMkLst>
        </pc:spChg>
        <pc:spChg chg="mod">
          <ac:chgData name="Bothaina Mahmoud Fouad" userId="6337026b70b72472" providerId="LiveId" clId="{ADC48844-4C64-4007-83C7-35661AB427AD}" dt="2024-07-24T19:29:34.841" v="162" actId="1076"/>
          <ac:spMkLst>
            <pc:docMk/>
            <pc:sldMk cId="3979687016" sldId="771"/>
            <ac:spMk id="3077" creationId="{00000000-0000-0000-0000-000000000000}"/>
          </ac:spMkLst>
        </pc:spChg>
        <pc:spChg chg="mod">
          <ac:chgData name="Bothaina Mahmoud Fouad" userId="6337026b70b72472" providerId="LiveId" clId="{ADC48844-4C64-4007-83C7-35661AB427AD}" dt="2024-07-24T19:29:38.736" v="163" actId="1076"/>
          <ac:spMkLst>
            <pc:docMk/>
            <pc:sldMk cId="3979687016" sldId="771"/>
            <ac:spMk id="3078" creationId="{00000000-0000-0000-0000-000000000000}"/>
          </ac:spMkLst>
        </pc:spChg>
      </pc:sldChg>
      <pc:sldChg chg="addSp delSp modSp add mod">
        <pc:chgData name="Bothaina Mahmoud Fouad" userId="6337026b70b72472" providerId="LiveId" clId="{ADC48844-4C64-4007-83C7-35661AB427AD}" dt="2024-07-24T19:35:46.743" v="199" actId="1076"/>
        <pc:sldMkLst>
          <pc:docMk/>
          <pc:sldMk cId="577907816" sldId="772"/>
        </pc:sldMkLst>
        <pc:spChg chg="add mod">
          <ac:chgData name="Bothaina Mahmoud Fouad" userId="6337026b70b72472" providerId="LiveId" clId="{ADC48844-4C64-4007-83C7-35661AB427AD}" dt="2024-07-24T19:35:03.578" v="191" actId="1076"/>
          <ac:spMkLst>
            <pc:docMk/>
            <pc:sldMk cId="577907816" sldId="772"/>
            <ac:spMk id="2" creationId="{00000000-0000-0000-0000-000000000000}"/>
          </ac:spMkLst>
        </pc:spChg>
        <pc:spChg chg="del">
          <ac:chgData name="Bothaina Mahmoud Fouad" userId="6337026b70b72472" providerId="LiveId" clId="{ADC48844-4C64-4007-83C7-35661AB427AD}" dt="2024-07-24T19:34:42.701" v="186" actId="478"/>
          <ac:spMkLst>
            <pc:docMk/>
            <pc:sldMk cId="577907816" sldId="772"/>
            <ac:spMk id="3" creationId="{00000000-0000-0000-0000-000000000000}"/>
          </ac:spMkLst>
        </pc:spChg>
        <pc:spChg chg="add mod">
          <ac:chgData name="Bothaina Mahmoud Fouad" userId="6337026b70b72472" providerId="LiveId" clId="{ADC48844-4C64-4007-83C7-35661AB427AD}" dt="2024-07-24T19:35:46.743" v="199" actId="1076"/>
          <ac:spMkLst>
            <pc:docMk/>
            <pc:sldMk cId="577907816" sldId="772"/>
            <ac:spMk id="8" creationId="{00000000-0000-0000-0000-000000000000}"/>
          </ac:spMkLst>
        </pc:spChg>
        <pc:spChg chg="del">
          <ac:chgData name="Bothaina Mahmoud Fouad" userId="6337026b70b72472" providerId="LiveId" clId="{ADC48844-4C64-4007-83C7-35661AB427AD}" dt="2024-07-24T19:34:10.742" v="182" actId="478"/>
          <ac:spMkLst>
            <pc:docMk/>
            <pc:sldMk cId="577907816" sldId="772"/>
            <ac:spMk id="10" creationId="{00000000-0000-0000-0000-000000000000}"/>
          </ac:spMkLst>
        </pc:spChg>
        <pc:spChg chg="del">
          <ac:chgData name="Bothaina Mahmoud Fouad" userId="6337026b70b72472" providerId="LiveId" clId="{ADC48844-4C64-4007-83C7-35661AB427AD}" dt="2024-07-24T19:35:30.850" v="196" actId="478"/>
          <ac:spMkLst>
            <pc:docMk/>
            <pc:sldMk cId="577907816" sldId="772"/>
            <ac:spMk id="25" creationId="{00000000-0000-0000-0000-000000000000}"/>
          </ac:spMkLst>
        </pc:spChg>
        <pc:graphicFrameChg chg="add mod">
          <ac:chgData name="Bothaina Mahmoud Fouad" userId="6337026b70b72472" providerId="LiveId" clId="{ADC48844-4C64-4007-83C7-35661AB427AD}" dt="2024-07-24T19:35:40.655" v="198" actId="1076"/>
          <ac:graphicFrameMkLst>
            <pc:docMk/>
            <pc:sldMk cId="577907816" sldId="772"/>
            <ac:graphicFrameMk id="6" creationId="{00000000-0000-0000-0000-000000000000}"/>
          </ac:graphicFrameMkLst>
        </pc:graphicFrameChg>
      </pc:sldChg>
      <pc:sldChg chg="addSp delSp modSp add mod ord">
        <pc:chgData name="Bothaina Mahmoud Fouad" userId="6337026b70b72472" providerId="LiveId" clId="{ADC48844-4C64-4007-83C7-35661AB427AD}" dt="2024-07-24T19:36:45.485" v="214" actId="1076"/>
        <pc:sldMkLst>
          <pc:docMk/>
          <pc:sldMk cId="3382974418" sldId="773"/>
        </pc:sldMkLst>
        <pc:spChg chg="mod">
          <ac:chgData name="Bothaina Mahmoud Fouad" userId="6337026b70b72472" providerId="LiveId" clId="{ADC48844-4C64-4007-83C7-35661AB427AD}" dt="2024-07-24T19:36:39.219" v="212" actId="20577"/>
          <ac:spMkLst>
            <pc:docMk/>
            <pc:sldMk cId="3382974418" sldId="773"/>
            <ac:spMk id="3" creationId="{00000000-0000-0000-0000-000000000000}"/>
          </ac:spMkLst>
        </pc:spChg>
        <pc:spChg chg="add del mod">
          <ac:chgData name="Bothaina Mahmoud Fouad" userId="6337026b70b72472" providerId="LiveId" clId="{ADC48844-4C64-4007-83C7-35661AB427AD}" dt="2024-07-24T19:36:35.302" v="209" actId="478"/>
          <ac:spMkLst>
            <pc:docMk/>
            <pc:sldMk cId="3382974418" sldId="773"/>
            <ac:spMk id="6" creationId="{ACB01BB3-96B5-865F-9C6B-934C32128C7A}"/>
          </ac:spMkLst>
        </pc:spChg>
        <pc:spChg chg="del">
          <ac:chgData name="Bothaina Mahmoud Fouad" userId="6337026b70b72472" providerId="LiveId" clId="{ADC48844-4C64-4007-83C7-35661AB427AD}" dt="2024-07-24T19:36:12.223" v="204" actId="478"/>
          <ac:spMkLst>
            <pc:docMk/>
            <pc:sldMk cId="3382974418" sldId="773"/>
            <ac:spMk id="10" creationId="{00000000-0000-0000-0000-000000000000}"/>
          </ac:spMkLst>
        </pc:spChg>
        <pc:picChg chg="add mod">
          <ac:chgData name="Bothaina Mahmoud Fouad" userId="6337026b70b72472" providerId="LiveId" clId="{ADC48844-4C64-4007-83C7-35661AB427AD}" dt="2024-07-24T19:36:45.485" v="214" actId="1076"/>
          <ac:picMkLst>
            <pc:docMk/>
            <pc:sldMk cId="3382974418" sldId="773"/>
            <ac:picMk id="2" creationId="{95365921-4558-EC40-B584-33B011B110CD}"/>
          </ac:picMkLst>
        </pc:picChg>
      </pc:sldChg>
      <pc:sldChg chg="addSp delSp modSp add mod">
        <pc:chgData name="Bothaina Mahmoud Fouad" userId="6337026b70b72472" providerId="LiveId" clId="{ADC48844-4C64-4007-83C7-35661AB427AD}" dt="2024-07-24T19:39:33.185" v="244" actId="1076"/>
        <pc:sldMkLst>
          <pc:docMk/>
          <pc:sldMk cId="3759619086" sldId="774"/>
        </pc:sldMkLst>
        <pc:spChg chg="mod">
          <ac:chgData name="Bothaina Mahmoud Fouad" userId="6337026b70b72472" providerId="LiveId" clId="{ADC48844-4C64-4007-83C7-35661AB427AD}" dt="2024-07-24T19:39:33.185" v="244" actId="1076"/>
          <ac:spMkLst>
            <pc:docMk/>
            <pc:sldMk cId="3759619086" sldId="774"/>
            <ac:spMk id="3" creationId="{00000000-0000-0000-0000-000000000000}"/>
          </ac:spMkLst>
        </pc:spChg>
        <pc:spChg chg="add mod">
          <ac:chgData name="Bothaina Mahmoud Fouad" userId="6337026b70b72472" providerId="LiveId" clId="{ADC48844-4C64-4007-83C7-35661AB427AD}" dt="2024-07-24T19:39:03.129" v="237" actId="207"/>
          <ac:spMkLst>
            <pc:docMk/>
            <pc:sldMk cId="3759619086" sldId="774"/>
            <ac:spMk id="8" creationId="{A43E3210-8F9B-47E0-DCA3-CBD7F1E4BE4B}"/>
          </ac:spMkLst>
        </pc:spChg>
        <pc:spChg chg="mod">
          <ac:chgData name="Bothaina Mahmoud Fouad" userId="6337026b70b72472" providerId="LiveId" clId="{ADC48844-4C64-4007-83C7-35661AB427AD}" dt="2024-07-24T19:38:38.691" v="234" actId="1076"/>
          <ac:spMkLst>
            <pc:docMk/>
            <pc:sldMk cId="3759619086" sldId="774"/>
            <ac:spMk id="25" creationId="{00000000-0000-0000-0000-000000000000}"/>
          </ac:spMkLst>
        </pc:spChg>
        <pc:picChg chg="del">
          <ac:chgData name="Bothaina Mahmoud Fouad" userId="6337026b70b72472" providerId="LiveId" clId="{ADC48844-4C64-4007-83C7-35661AB427AD}" dt="2024-07-24T19:37:10.219" v="216" actId="478"/>
          <ac:picMkLst>
            <pc:docMk/>
            <pc:sldMk cId="3759619086" sldId="774"/>
            <ac:picMk id="2" creationId="{95365921-4558-EC40-B584-33B011B110CD}"/>
          </ac:picMkLst>
        </pc:picChg>
      </pc:sldChg>
      <pc:sldChg chg="modSp add mod">
        <pc:chgData name="Bothaina Mahmoud Fouad" userId="6337026b70b72472" providerId="LiveId" clId="{ADC48844-4C64-4007-83C7-35661AB427AD}" dt="2024-07-24T19:41:46.079" v="327" actId="14100"/>
        <pc:sldMkLst>
          <pc:docMk/>
          <pc:sldMk cId="2841379592" sldId="775"/>
        </pc:sldMkLst>
        <pc:spChg chg="mod">
          <ac:chgData name="Bothaina Mahmoud Fouad" userId="6337026b70b72472" providerId="LiveId" clId="{ADC48844-4C64-4007-83C7-35661AB427AD}" dt="2024-07-24T19:41:33.992" v="324" actId="20577"/>
          <ac:spMkLst>
            <pc:docMk/>
            <pc:sldMk cId="2841379592" sldId="775"/>
            <ac:spMk id="3" creationId="{00000000-0000-0000-0000-000000000000}"/>
          </ac:spMkLst>
        </pc:spChg>
        <pc:spChg chg="mod">
          <ac:chgData name="Bothaina Mahmoud Fouad" userId="6337026b70b72472" providerId="LiveId" clId="{ADC48844-4C64-4007-83C7-35661AB427AD}" dt="2024-07-24T19:41:46.079" v="327" actId="14100"/>
          <ac:spMkLst>
            <pc:docMk/>
            <pc:sldMk cId="2841379592" sldId="775"/>
            <ac:spMk id="8" creationId="{A43E3210-8F9B-47E0-DCA3-CBD7F1E4BE4B}"/>
          </ac:spMkLst>
        </pc:spChg>
      </pc:sldChg>
      <pc:sldChg chg="modSp add mod ord">
        <pc:chgData name="Bothaina Mahmoud Fouad" userId="6337026b70b72472" providerId="LiveId" clId="{ADC48844-4C64-4007-83C7-35661AB427AD}" dt="2024-07-24T19:51:06.678" v="463"/>
        <pc:sldMkLst>
          <pc:docMk/>
          <pc:sldMk cId="696781413" sldId="776"/>
        </pc:sldMkLst>
        <pc:spChg chg="mod">
          <ac:chgData name="Bothaina Mahmoud Fouad" userId="6337026b70b72472" providerId="LiveId" clId="{ADC48844-4C64-4007-83C7-35661AB427AD}" dt="2024-07-24T19:44:55.225" v="348" actId="12"/>
          <ac:spMkLst>
            <pc:docMk/>
            <pc:sldMk cId="696781413" sldId="776"/>
            <ac:spMk id="8" creationId="{A43E3210-8F9B-47E0-DCA3-CBD7F1E4BE4B}"/>
          </ac:spMkLst>
        </pc:spChg>
      </pc:sldChg>
      <pc:sldChg chg="modSp add mod ord">
        <pc:chgData name="Bothaina Mahmoud Fouad" userId="6337026b70b72472" providerId="LiveId" clId="{ADC48844-4C64-4007-83C7-35661AB427AD}" dt="2024-07-24T19:51:08.541" v="465"/>
        <pc:sldMkLst>
          <pc:docMk/>
          <pc:sldMk cId="1563301816" sldId="777"/>
        </pc:sldMkLst>
        <pc:spChg chg="mod">
          <ac:chgData name="Bothaina Mahmoud Fouad" userId="6337026b70b72472" providerId="LiveId" clId="{ADC48844-4C64-4007-83C7-35661AB427AD}" dt="2024-07-24T19:45:37.363" v="432" actId="20577"/>
          <ac:spMkLst>
            <pc:docMk/>
            <pc:sldMk cId="1563301816" sldId="777"/>
            <ac:spMk id="8" creationId="{A43E3210-8F9B-47E0-DCA3-CBD7F1E4BE4B}"/>
          </ac:spMkLst>
        </pc:spChg>
      </pc:sldChg>
      <pc:sldChg chg="modSp add mod">
        <pc:chgData name="Bothaina Mahmoud Fouad" userId="6337026b70b72472" providerId="LiveId" clId="{ADC48844-4C64-4007-83C7-35661AB427AD}" dt="2024-07-24T19:53:27.151" v="525" actId="20577"/>
        <pc:sldMkLst>
          <pc:docMk/>
          <pc:sldMk cId="1456897400" sldId="778"/>
        </pc:sldMkLst>
        <pc:spChg chg="mod">
          <ac:chgData name="Bothaina Mahmoud Fouad" userId="6337026b70b72472" providerId="LiveId" clId="{ADC48844-4C64-4007-83C7-35661AB427AD}" dt="2024-07-24T19:53:27.151" v="525" actId="20577"/>
          <ac:spMkLst>
            <pc:docMk/>
            <pc:sldMk cId="1456897400" sldId="778"/>
            <ac:spMk id="8" creationId="{A43E3210-8F9B-47E0-DCA3-CBD7F1E4BE4B}"/>
          </ac:spMkLst>
        </pc:spChg>
      </pc:sldChg>
      <pc:sldChg chg="modSp add mod">
        <pc:chgData name="Bothaina Mahmoud Fouad" userId="6337026b70b72472" providerId="LiveId" clId="{ADC48844-4C64-4007-83C7-35661AB427AD}" dt="2024-07-24T21:31:32.871" v="820" actId="20577"/>
        <pc:sldMkLst>
          <pc:docMk/>
          <pc:sldMk cId="2584403140" sldId="779"/>
        </pc:sldMkLst>
        <pc:spChg chg="mod">
          <ac:chgData name="Bothaina Mahmoud Fouad" userId="6337026b70b72472" providerId="LiveId" clId="{ADC48844-4C64-4007-83C7-35661AB427AD}" dt="2024-07-24T21:31:32.871" v="820" actId="20577"/>
          <ac:spMkLst>
            <pc:docMk/>
            <pc:sldMk cId="2584403140" sldId="779"/>
            <ac:spMk id="8" creationId="{A43E3210-8F9B-47E0-DCA3-CBD7F1E4BE4B}"/>
          </ac:spMkLst>
        </pc:spChg>
      </pc:sldChg>
      <pc:sldChg chg="modSp add mod">
        <pc:chgData name="Bothaina Mahmoud Fouad" userId="6337026b70b72472" providerId="LiveId" clId="{ADC48844-4C64-4007-83C7-35661AB427AD}" dt="2024-07-24T20:31:45.682" v="526" actId="403"/>
        <pc:sldMkLst>
          <pc:docMk/>
          <pc:sldMk cId="117327378" sldId="780"/>
        </pc:sldMkLst>
        <pc:spChg chg="mod">
          <ac:chgData name="Bothaina Mahmoud Fouad" userId="6337026b70b72472" providerId="LiveId" clId="{ADC48844-4C64-4007-83C7-35661AB427AD}" dt="2024-07-24T20:31:45.682" v="526" actId="403"/>
          <ac:spMkLst>
            <pc:docMk/>
            <pc:sldMk cId="117327378" sldId="780"/>
            <ac:spMk id="8" creationId="{A43E3210-8F9B-47E0-DCA3-CBD7F1E4BE4B}"/>
          </ac:spMkLst>
        </pc:spChg>
      </pc:sldChg>
      <pc:sldChg chg="modSp add mod">
        <pc:chgData name="Bothaina Mahmoud Fouad" userId="6337026b70b72472" providerId="LiveId" clId="{ADC48844-4C64-4007-83C7-35661AB427AD}" dt="2024-07-24T22:03:56.643" v="1284" actId="12"/>
        <pc:sldMkLst>
          <pc:docMk/>
          <pc:sldMk cId="693185725" sldId="781"/>
        </pc:sldMkLst>
        <pc:spChg chg="mod">
          <ac:chgData name="Bothaina Mahmoud Fouad" userId="6337026b70b72472" providerId="LiveId" clId="{ADC48844-4C64-4007-83C7-35661AB427AD}" dt="2024-07-24T20:34:01.669" v="533" actId="207"/>
          <ac:spMkLst>
            <pc:docMk/>
            <pc:sldMk cId="693185725" sldId="781"/>
            <ac:spMk id="3" creationId="{00000000-0000-0000-0000-000000000000}"/>
          </ac:spMkLst>
        </pc:spChg>
        <pc:spChg chg="mod">
          <ac:chgData name="Bothaina Mahmoud Fouad" userId="6337026b70b72472" providerId="LiveId" clId="{ADC48844-4C64-4007-83C7-35661AB427AD}" dt="2024-07-24T22:03:56.643" v="1284" actId="12"/>
          <ac:spMkLst>
            <pc:docMk/>
            <pc:sldMk cId="693185725" sldId="781"/>
            <ac:spMk id="8" creationId="{A43E3210-8F9B-47E0-DCA3-CBD7F1E4BE4B}"/>
          </ac:spMkLst>
        </pc:spChg>
      </pc:sldChg>
      <pc:sldChg chg="modSp add mod">
        <pc:chgData name="Bothaina Mahmoud Fouad" userId="6337026b70b72472" providerId="LiveId" clId="{ADC48844-4C64-4007-83C7-35661AB427AD}" dt="2024-07-24T20:47:24.748" v="561" actId="207"/>
        <pc:sldMkLst>
          <pc:docMk/>
          <pc:sldMk cId="3479870366" sldId="782"/>
        </pc:sldMkLst>
        <pc:spChg chg="mod">
          <ac:chgData name="Bothaina Mahmoud Fouad" userId="6337026b70b72472" providerId="LiveId" clId="{ADC48844-4C64-4007-83C7-35661AB427AD}" dt="2024-07-24T20:47:24.748" v="561" actId="207"/>
          <ac:spMkLst>
            <pc:docMk/>
            <pc:sldMk cId="3479870366" sldId="782"/>
            <ac:spMk id="3" creationId="{00000000-0000-0000-0000-000000000000}"/>
          </ac:spMkLst>
        </pc:spChg>
        <pc:spChg chg="mod">
          <ac:chgData name="Bothaina Mahmoud Fouad" userId="6337026b70b72472" providerId="LiveId" clId="{ADC48844-4C64-4007-83C7-35661AB427AD}" dt="2024-07-24T20:47:08.878" v="557" actId="1076"/>
          <ac:spMkLst>
            <pc:docMk/>
            <pc:sldMk cId="3479870366" sldId="782"/>
            <ac:spMk id="8" creationId="{A43E3210-8F9B-47E0-DCA3-CBD7F1E4BE4B}"/>
          </ac:spMkLst>
        </pc:spChg>
      </pc:sldChg>
      <pc:sldChg chg="modSp add mod">
        <pc:chgData name="Bothaina Mahmoud Fouad" userId="6337026b70b72472" providerId="LiveId" clId="{ADC48844-4C64-4007-83C7-35661AB427AD}" dt="2024-07-24T22:04:54.269" v="1324" actId="20577"/>
        <pc:sldMkLst>
          <pc:docMk/>
          <pc:sldMk cId="340555182" sldId="783"/>
        </pc:sldMkLst>
        <pc:spChg chg="mod">
          <ac:chgData name="Bothaina Mahmoud Fouad" userId="6337026b70b72472" providerId="LiveId" clId="{ADC48844-4C64-4007-83C7-35661AB427AD}" dt="2024-07-24T22:04:54.269" v="1324" actId="20577"/>
          <ac:spMkLst>
            <pc:docMk/>
            <pc:sldMk cId="340555182" sldId="783"/>
            <ac:spMk id="3" creationId="{00000000-0000-0000-0000-000000000000}"/>
          </ac:spMkLst>
        </pc:spChg>
        <pc:spChg chg="mod">
          <ac:chgData name="Bothaina Mahmoud Fouad" userId="6337026b70b72472" providerId="LiveId" clId="{ADC48844-4C64-4007-83C7-35661AB427AD}" dt="2024-07-24T22:04:47.484" v="1316" actId="20577"/>
          <ac:spMkLst>
            <pc:docMk/>
            <pc:sldMk cId="340555182" sldId="783"/>
            <ac:spMk id="8" creationId="{A43E3210-8F9B-47E0-DCA3-CBD7F1E4BE4B}"/>
          </ac:spMkLst>
        </pc:spChg>
      </pc:sldChg>
      <pc:sldChg chg="modSp add mod">
        <pc:chgData name="Bothaina Mahmoud Fouad" userId="6337026b70b72472" providerId="LiveId" clId="{ADC48844-4C64-4007-83C7-35661AB427AD}" dt="2024-07-24T20:50:39.031" v="576" actId="207"/>
        <pc:sldMkLst>
          <pc:docMk/>
          <pc:sldMk cId="3213970444" sldId="784"/>
        </pc:sldMkLst>
        <pc:spChg chg="mod">
          <ac:chgData name="Bothaina Mahmoud Fouad" userId="6337026b70b72472" providerId="LiveId" clId="{ADC48844-4C64-4007-83C7-35661AB427AD}" dt="2024-07-24T20:50:13.246" v="574" actId="207"/>
          <ac:spMkLst>
            <pc:docMk/>
            <pc:sldMk cId="3213970444" sldId="784"/>
            <ac:spMk id="3" creationId="{00000000-0000-0000-0000-000000000000}"/>
          </ac:spMkLst>
        </pc:spChg>
        <pc:spChg chg="mod">
          <ac:chgData name="Bothaina Mahmoud Fouad" userId="6337026b70b72472" providerId="LiveId" clId="{ADC48844-4C64-4007-83C7-35661AB427AD}" dt="2024-07-24T20:50:39.031" v="576" actId="207"/>
          <ac:spMkLst>
            <pc:docMk/>
            <pc:sldMk cId="3213970444" sldId="784"/>
            <ac:spMk id="8" creationId="{A43E3210-8F9B-47E0-DCA3-CBD7F1E4BE4B}"/>
          </ac:spMkLst>
        </pc:spChg>
      </pc:sldChg>
      <pc:sldChg chg="addSp delSp modSp add mod">
        <pc:chgData name="Bothaina Mahmoud Fouad" userId="6337026b70b72472" providerId="LiveId" clId="{ADC48844-4C64-4007-83C7-35661AB427AD}" dt="2024-07-24T20:51:15.544" v="613" actId="478"/>
        <pc:sldMkLst>
          <pc:docMk/>
          <pc:sldMk cId="3697030633" sldId="785"/>
        </pc:sldMkLst>
        <pc:spChg chg="add mod">
          <ac:chgData name="Bothaina Mahmoud Fouad" userId="6337026b70b72472" providerId="LiveId" clId="{ADC48844-4C64-4007-83C7-35661AB427AD}" dt="2024-07-24T20:51:08.774" v="612" actId="1035"/>
          <ac:spMkLst>
            <pc:docMk/>
            <pc:sldMk cId="3697030633" sldId="785"/>
            <ac:spMk id="2" creationId="{00000000-0000-0000-0000-000000000000}"/>
          </ac:spMkLst>
        </pc:spChg>
        <pc:spChg chg="del">
          <ac:chgData name="Bothaina Mahmoud Fouad" userId="6337026b70b72472" providerId="LiveId" clId="{ADC48844-4C64-4007-83C7-35661AB427AD}" dt="2024-07-24T20:51:15.544" v="613" actId="478"/>
          <ac:spMkLst>
            <pc:docMk/>
            <pc:sldMk cId="3697030633" sldId="785"/>
            <ac:spMk id="3" creationId="{00000000-0000-0000-0000-000000000000}"/>
          </ac:spMkLst>
        </pc:spChg>
        <pc:spChg chg="add mod">
          <ac:chgData name="Bothaina Mahmoud Fouad" userId="6337026b70b72472" providerId="LiveId" clId="{ADC48844-4C64-4007-83C7-35661AB427AD}" dt="2024-07-24T20:51:08.774" v="612" actId="1035"/>
          <ac:spMkLst>
            <pc:docMk/>
            <pc:sldMk cId="3697030633" sldId="785"/>
            <ac:spMk id="6" creationId="{00000000-0000-0000-0000-000000000000}"/>
          </ac:spMkLst>
        </pc:spChg>
        <pc:spChg chg="del">
          <ac:chgData name="Bothaina Mahmoud Fouad" userId="6337026b70b72472" providerId="LiveId" clId="{ADC48844-4C64-4007-83C7-35661AB427AD}" dt="2024-07-24T20:51:04.499" v="579" actId="478"/>
          <ac:spMkLst>
            <pc:docMk/>
            <pc:sldMk cId="3697030633" sldId="785"/>
            <ac:spMk id="8" creationId="{A43E3210-8F9B-47E0-DCA3-CBD7F1E4BE4B}"/>
          </ac:spMkLst>
        </pc:spChg>
      </pc:sldChg>
      <pc:sldChg chg="addSp delSp modSp add mod">
        <pc:chgData name="Bothaina Mahmoud Fouad" userId="6337026b70b72472" providerId="LiveId" clId="{ADC48844-4C64-4007-83C7-35661AB427AD}" dt="2024-07-24T22:06:03.942" v="1330" actId="207"/>
        <pc:sldMkLst>
          <pc:docMk/>
          <pc:sldMk cId="2471784856" sldId="786"/>
        </pc:sldMkLst>
        <pc:spChg chg="del">
          <ac:chgData name="Bothaina Mahmoud Fouad" userId="6337026b70b72472" providerId="LiveId" clId="{ADC48844-4C64-4007-83C7-35661AB427AD}" dt="2024-07-24T20:51:47.073" v="615" actId="478"/>
          <ac:spMkLst>
            <pc:docMk/>
            <pc:sldMk cId="2471784856" sldId="786"/>
            <ac:spMk id="2" creationId="{00000000-0000-0000-0000-000000000000}"/>
          </ac:spMkLst>
        </pc:spChg>
        <pc:spChg chg="del">
          <ac:chgData name="Bothaina Mahmoud Fouad" userId="6337026b70b72472" providerId="LiveId" clId="{ADC48844-4C64-4007-83C7-35661AB427AD}" dt="2024-07-24T20:51:47.073" v="615" actId="478"/>
          <ac:spMkLst>
            <pc:docMk/>
            <pc:sldMk cId="2471784856" sldId="786"/>
            <ac:spMk id="6" creationId="{00000000-0000-0000-0000-000000000000}"/>
          </ac:spMkLst>
        </pc:spChg>
        <pc:spChg chg="add mod">
          <ac:chgData name="Bothaina Mahmoud Fouad" userId="6337026b70b72472" providerId="LiveId" clId="{ADC48844-4C64-4007-83C7-35661AB427AD}" dt="2024-07-24T22:06:03.942" v="1330" actId="207"/>
          <ac:spMkLst>
            <pc:docMk/>
            <pc:sldMk cId="2471784856" sldId="786"/>
            <ac:spMk id="8" creationId="{944A1056-4A48-70E6-1484-8984593215A1}"/>
          </ac:spMkLst>
        </pc:spChg>
        <pc:spChg chg="add mod">
          <ac:chgData name="Bothaina Mahmoud Fouad" userId="6337026b70b72472" providerId="LiveId" clId="{ADC48844-4C64-4007-83C7-35661AB427AD}" dt="2024-07-24T20:52:27.314" v="632" actId="1076"/>
          <ac:spMkLst>
            <pc:docMk/>
            <pc:sldMk cId="2471784856" sldId="786"/>
            <ac:spMk id="10" creationId="{69BB9627-6068-96BE-491E-ECCF90397262}"/>
          </ac:spMkLst>
        </pc:spChg>
        <pc:spChg chg="mod">
          <ac:chgData name="Bothaina Mahmoud Fouad" userId="6337026b70b72472" providerId="LiveId" clId="{ADC48844-4C64-4007-83C7-35661AB427AD}" dt="2024-07-24T20:52:04.693" v="622" actId="1076"/>
          <ac:spMkLst>
            <pc:docMk/>
            <pc:sldMk cId="2471784856" sldId="786"/>
            <ac:spMk id="25" creationId="{00000000-0000-0000-0000-000000000000}"/>
          </ac:spMkLst>
        </pc:spChg>
      </pc:sldChg>
      <pc:sldChg chg="addSp delSp modSp add mod">
        <pc:chgData name="Bothaina Mahmoud Fouad" userId="6337026b70b72472" providerId="LiveId" clId="{ADC48844-4C64-4007-83C7-35661AB427AD}" dt="2024-07-24T22:06:14.232" v="1331" actId="207"/>
        <pc:sldMkLst>
          <pc:docMk/>
          <pc:sldMk cId="4228251904" sldId="787"/>
        </pc:sldMkLst>
        <pc:spChg chg="add mod">
          <ac:chgData name="Bothaina Mahmoud Fouad" userId="6337026b70b72472" providerId="LiveId" clId="{ADC48844-4C64-4007-83C7-35661AB427AD}" dt="2024-07-24T20:59:53.527" v="642"/>
          <ac:spMkLst>
            <pc:docMk/>
            <pc:sldMk cId="4228251904" sldId="787"/>
            <ac:spMk id="2" creationId="{00000000-0000-0000-0000-000000000000}"/>
          </ac:spMkLst>
        </pc:spChg>
        <pc:spChg chg="mod">
          <ac:chgData name="Bothaina Mahmoud Fouad" userId="6337026b70b72472" providerId="LiveId" clId="{ADC48844-4C64-4007-83C7-35661AB427AD}" dt="2024-07-24T22:06:14.232" v="1331" actId="207"/>
          <ac:spMkLst>
            <pc:docMk/>
            <pc:sldMk cId="4228251904" sldId="787"/>
            <ac:spMk id="8" creationId="{944A1056-4A48-70E6-1484-8984593215A1}"/>
          </ac:spMkLst>
        </pc:spChg>
        <pc:spChg chg="add del">
          <ac:chgData name="Bothaina Mahmoud Fouad" userId="6337026b70b72472" providerId="LiveId" clId="{ADC48844-4C64-4007-83C7-35661AB427AD}" dt="2024-07-24T21:03:38.722" v="692" actId="22"/>
          <ac:spMkLst>
            <pc:docMk/>
            <pc:sldMk cId="4228251904" sldId="787"/>
            <ac:spMk id="9" creationId="{B7AFE8C4-2452-5FCA-E103-C19C6803FB99}"/>
          </ac:spMkLst>
        </pc:spChg>
        <pc:picChg chg="add mod">
          <ac:chgData name="Bothaina Mahmoud Fouad" userId="6337026b70b72472" providerId="LiveId" clId="{ADC48844-4C64-4007-83C7-35661AB427AD}" dt="2024-07-24T20:59:50.063" v="639"/>
          <ac:picMkLst>
            <pc:docMk/>
            <pc:sldMk cId="4228251904" sldId="787"/>
            <ac:picMk id="3" creationId="{00000000-0000-0000-0000-000000000000}"/>
          </ac:picMkLst>
        </pc:picChg>
      </pc:sldChg>
      <pc:sldChg chg="addSp delSp modSp add mod">
        <pc:chgData name="Bothaina Mahmoud Fouad" userId="6337026b70b72472" providerId="LiveId" clId="{ADC48844-4C64-4007-83C7-35661AB427AD}" dt="2024-07-24T21:01:01.096" v="657" actId="166"/>
        <pc:sldMkLst>
          <pc:docMk/>
          <pc:sldMk cId="3210164233" sldId="788"/>
        </pc:sldMkLst>
        <pc:spChg chg="del">
          <ac:chgData name="Bothaina Mahmoud Fouad" userId="6337026b70b72472" providerId="LiveId" clId="{ADC48844-4C64-4007-83C7-35661AB427AD}" dt="2024-07-24T21:00:21.020" v="646" actId="478"/>
          <ac:spMkLst>
            <pc:docMk/>
            <pc:sldMk cId="3210164233" sldId="788"/>
            <ac:spMk id="3" creationId="{00000000-0000-0000-0000-000000000000}"/>
          </ac:spMkLst>
        </pc:spChg>
        <pc:spChg chg="ord">
          <ac:chgData name="Bothaina Mahmoud Fouad" userId="6337026b70b72472" providerId="LiveId" clId="{ADC48844-4C64-4007-83C7-35661AB427AD}" dt="2024-07-24T21:01:01.096" v="657" actId="166"/>
          <ac:spMkLst>
            <pc:docMk/>
            <pc:sldMk cId="3210164233" sldId="788"/>
            <ac:spMk id="5" creationId="{00000000-0000-0000-0000-000000000000}"/>
          </ac:spMkLst>
        </pc:spChg>
        <pc:spChg chg="del">
          <ac:chgData name="Bothaina Mahmoud Fouad" userId="6337026b70b72472" providerId="LiveId" clId="{ADC48844-4C64-4007-83C7-35661AB427AD}" dt="2024-07-24T21:00:18.499" v="645" actId="478"/>
          <ac:spMkLst>
            <pc:docMk/>
            <pc:sldMk cId="3210164233" sldId="788"/>
            <ac:spMk id="8" creationId="{A43E3210-8F9B-47E0-DCA3-CBD7F1E4BE4B}"/>
          </ac:spMkLst>
        </pc:spChg>
        <pc:spChg chg="add mod">
          <ac:chgData name="Bothaina Mahmoud Fouad" userId="6337026b70b72472" providerId="LiveId" clId="{ADC48844-4C64-4007-83C7-35661AB427AD}" dt="2024-07-24T21:00:43.038" v="652" actId="1076"/>
          <ac:spMkLst>
            <pc:docMk/>
            <pc:sldMk cId="3210164233" sldId="788"/>
            <ac:spMk id="9" creationId="{6BDCA701-764D-D5D9-D904-3BA26207EADA}"/>
          </ac:spMkLst>
        </pc:spChg>
        <pc:picChg chg="add mod">
          <ac:chgData name="Bothaina Mahmoud Fouad" userId="6337026b70b72472" providerId="LiveId" clId="{ADC48844-4C64-4007-83C7-35661AB427AD}" dt="2024-07-24T21:00:54.304" v="656" actId="14100"/>
          <ac:picMkLst>
            <pc:docMk/>
            <pc:sldMk cId="3210164233" sldId="788"/>
            <ac:picMk id="10" creationId="{86EE2DEE-94B4-C6CC-2A9E-5E7E2A820C7D}"/>
          </ac:picMkLst>
        </pc:picChg>
      </pc:sldChg>
      <pc:sldChg chg="addSp delSp modSp add mod">
        <pc:chgData name="Bothaina Mahmoud Fouad" userId="6337026b70b72472" providerId="LiveId" clId="{ADC48844-4C64-4007-83C7-35661AB427AD}" dt="2024-07-24T21:03:17.741" v="690" actId="14100"/>
        <pc:sldMkLst>
          <pc:docMk/>
          <pc:sldMk cId="1007538248" sldId="789"/>
        </pc:sldMkLst>
        <pc:spChg chg="add del mod">
          <ac:chgData name="Bothaina Mahmoud Fouad" userId="6337026b70b72472" providerId="LiveId" clId="{ADC48844-4C64-4007-83C7-35661AB427AD}" dt="2024-07-24T21:02:33.343" v="676" actId="22"/>
          <ac:spMkLst>
            <pc:docMk/>
            <pc:sldMk cId="1007538248" sldId="789"/>
            <ac:spMk id="6" creationId="{90B37E92-F520-2597-7135-87031D79429D}"/>
          </ac:spMkLst>
        </pc:spChg>
        <pc:spChg chg="add mod">
          <ac:chgData name="Bothaina Mahmoud Fouad" userId="6337026b70b72472" providerId="LiveId" clId="{ADC48844-4C64-4007-83C7-35661AB427AD}" dt="2024-07-24T21:03:06.073" v="688" actId="2711"/>
          <ac:spMkLst>
            <pc:docMk/>
            <pc:sldMk cId="1007538248" sldId="789"/>
            <ac:spMk id="8" creationId="{ED882393-832A-3FD3-B2B6-040D98A06F63}"/>
          </ac:spMkLst>
        </pc:spChg>
        <pc:spChg chg="add del mod">
          <ac:chgData name="Bothaina Mahmoud Fouad" userId="6337026b70b72472" providerId="LiveId" clId="{ADC48844-4C64-4007-83C7-35661AB427AD}" dt="2024-07-24T21:02:46.203" v="682" actId="478"/>
          <ac:spMkLst>
            <pc:docMk/>
            <pc:sldMk cId="1007538248" sldId="789"/>
            <ac:spMk id="9" creationId="{6BDCA701-764D-D5D9-D904-3BA26207EADA}"/>
          </ac:spMkLst>
        </pc:spChg>
        <pc:spChg chg="mod">
          <ac:chgData name="Bothaina Mahmoud Fouad" userId="6337026b70b72472" providerId="LiveId" clId="{ADC48844-4C64-4007-83C7-35661AB427AD}" dt="2024-07-24T21:02:31.703" v="674" actId="1076"/>
          <ac:spMkLst>
            <pc:docMk/>
            <pc:sldMk cId="1007538248" sldId="789"/>
            <ac:spMk id="25" creationId="{00000000-0000-0000-0000-000000000000}"/>
          </ac:spMkLst>
        </pc:spChg>
        <pc:graphicFrameChg chg="add del mod">
          <ac:chgData name="Bothaina Mahmoud Fouad" userId="6337026b70b72472" providerId="LiveId" clId="{ADC48844-4C64-4007-83C7-35661AB427AD}" dt="2024-07-24T21:03:17.741" v="690" actId="14100"/>
          <ac:graphicFrameMkLst>
            <pc:docMk/>
            <pc:sldMk cId="1007538248" sldId="789"/>
            <ac:graphicFrameMk id="2" creationId="{53B04EDE-2251-E404-DB1D-5EE4472FC93C}"/>
          </ac:graphicFrameMkLst>
        </pc:graphicFrameChg>
        <pc:picChg chg="del">
          <ac:chgData name="Bothaina Mahmoud Fouad" userId="6337026b70b72472" providerId="LiveId" clId="{ADC48844-4C64-4007-83C7-35661AB427AD}" dt="2024-07-24T21:01:49.736" v="662" actId="478"/>
          <ac:picMkLst>
            <pc:docMk/>
            <pc:sldMk cId="1007538248" sldId="789"/>
            <ac:picMk id="10" creationId="{86EE2DEE-94B4-C6CC-2A9E-5E7E2A820C7D}"/>
          </ac:picMkLst>
        </pc:picChg>
      </pc:sldChg>
      <pc:sldChg chg="modSp add mod">
        <pc:chgData name="Bothaina Mahmoud Fouad" userId="6337026b70b72472" providerId="LiveId" clId="{ADC48844-4C64-4007-83C7-35661AB427AD}" dt="2024-07-24T22:06:31.924" v="1332" actId="207"/>
        <pc:sldMkLst>
          <pc:docMk/>
          <pc:sldMk cId="1903695109" sldId="790"/>
        </pc:sldMkLst>
        <pc:spChg chg="mod">
          <ac:chgData name="Bothaina Mahmoud Fouad" userId="6337026b70b72472" providerId="LiveId" clId="{ADC48844-4C64-4007-83C7-35661AB427AD}" dt="2024-07-24T22:06:31.924" v="1332" actId="207"/>
          <ac:spMkLst>
            <pc:docMk/>
            <pc:sldMk cId="1903695109" sldId="790"/>
            <ac:spMk id="8" creationId="{944A1056-4A48-70E6-1484-8984593215A1}"/>
          </ac:spMkLst>
        </pc:spChg>
        <pc:spChg chg="mod">
          <ac:chgData name="Bothaina Mahmoud Fouad" userId="6337026b70b72472" providerId="LiveId" clId="{ADC48844-4C64-4007-83C7-35661AB427AD}" dt="2024-07-24T21:04:17.344" v="704" actId="1076"/>
          <ac:spMkLst>
            <pc:docMk/>
            <pc:sldMk cId="1903695109" sldId="790"/>
            <ac:spMk id="10" creationId="{69BB9627-6068-96BE-491E-ECCF90397262}"/>
          </ac:spMkLst>
        </pc:spChg>
      </pc:sldChg>
      <pc:sldChg chg="addSp delSp modSp add mod ord">
        <pc:chgData name="Bothaina Mahmoud Fouad" userId="6337026b70b72472" providerId="LiveId" clId="{ADC48844-4C64-4007-83C7-35661AB427AD}" dt="2024-07-24T21:17:12.143" v="723" actId="1076"/>
        <pc:sldMkLst>
          <pc:docMk/>
          <pc:sldMk cId="983674450" sldId="791"/>
        </pc:sldMkLst>
        <pc:spChg chg="add mod">
          <ac:chgData name="Bothaina Mahmoud Fouad" userId="6337026b70b72472" providerId="LiveId" clId="{ADC48844-4C64-4007-83C7-35661AB427AD}" dt="2024-07-24T21:17:03.155" v="720" actId="1076"/>
          <ac:spMkLst>
            <pc:docMk/>
            <pc:sldMk cId="983674450" sldId="791"/>
            <ac:spMk id="2" creationId="{DBA1132E-650B-1642-49EA-EF65A23EB3E1}"/>
          </ac:spMkLst>
        </pc:spChg>
        <pc:spChg chg="del">
          <ac:chgData name="Bothaina Mahmoud Fouad" userId="6337026b70b72472" providerId="LiveId" clId="{ADC48844-4C64-4007-83C7-35661AB427AD}" dt="2024-07-24T21:16:37.757" v="713" actId="478"/>
          <ac:spMkLst>
            <pc:docMk/>
            <pc:sldMk cId="983674450" sldId="791"/>
            <ac:spMk id="3" creationId="{00000000-0000-0000-0000-000000000000}"/>
          </ac:spMkLst>
        </pc:spChg>
        <pc:spChg chg="add mod">
          <ac:chgData name="Bothaina Mahmoud Fouad" userId="6337026b70b72472" providerId="LiveId" clId="{ADC48844-4C64-4007-83C7-35661AB427AD}" dt="2024-07-24T21:17:12.143" v="723" actId="1076"/>
          <ac:spMkLst>
            <pc:docMk/>
            <pc:sldMk cId="983674450" sldId="791"/>
            <ac:spMk id="6" creationId="{F9A68053-5F41-3E75-CD3C-8FB1C6AFA8ED}"/>
          </ac:spMkLst>
        </pc:spChg>
        <pc:spChg chg="del">
          <ac:chgData name="Bothaina Mahmoud Fouad" userId="6337026b70b72472" providerId="LiveId" clId="{ADC48844-4C64-4007-83C7-35661AB427AD}" dt="2024-07-24T21:16:32.160" v="711" actId="478"/>
          <ac:spMkLst>
            <pc:docMk/>
            <pc:sldMk cId="983674450" sldId="791"/>
            <ac:spMk id="10" creationId="{00000000-0000-0000-0000-000000000000}"/>
          </ac:spMkLst>
        </pc:spChg>
      </pc:sldChg>
      <pc:sldChg chg="addSp delSp modSp add mod ord">
        <pc:chgData name="Bothaina Mahmoud Fouad" userId="6337026b70b72472" providerId="LiveId" clId="{ADC48844-4C64-4007-83C7-35661AB427AD}" dt="2024-07-24T21:31:53.240" v="822"/>
        <pc:sldMkLst>
          <pc:docMk/>
          <pc:sldMk cId="3546076676" sldId="792"/>
        </pc:sldMkLst>
        <pc:spChg chg="add mod">
          <ac:chgData name="Bothaina Mahmoud Fouad" userId="6337026b70b72472" providerId="LiveId" clId="{ADC48844-4C64-4007-83C7-35661AB427AD}" dt="2024-07-24T21:18:25.952" v="741" actId="1076"/>
          <ac:spMkLst>
            <pc:docMk/>
            <pc:sldMk cId="3546076676" sldId="792"/>
            <ac:spMk id="2" creationId="{2BC65283-C482-6C20-1951-DB8CE9002608}"/>
          </ac:spMkLst>
        </pc:spChg>
        <pc:spChg chg="add mod">
          <ac:chgData name="Bothaina Mahmoud Fouad" userId="6337026b70b72472" providerId="LiveId" clId="{ADC48844-4C64-4007-83C7-35661AB427AD}" dt="2024-07-24T21:19:33.068" v="750" actId="1076"/>
          <ac:spMkLst>
            <pc:docMk/>
            <pc:sldMk cId="3546076676" sldId="792"/>
            <ac:spMk id="6" creationId="{4757CE6D-DFA7-E7A9-67AE-D663963CB522}"/>
          </ac:spMkLst>
        </pc:spChg>
        <pc:spChg chg="del">
          <ac:chgData name="Bothaina Mahmoud Fouad" userId="6337026b70b72472" providerId="LiveId" clId="{ADC48844-4C64-4007-83C7-35661AB427AD}" dt="2024-07-24T21:17:57.635" v="725" actId="478"/>
          <ac:spMkLst>
            <pc:docMk/>
            <pc:sldMk cId="3546076676" sldId="792"/>
            <ac:spMk id="8" creationId="{944A1056-4A48-70E6-1484-8984593215A1}"/>
          </ac:spMkLst>
        </pc:spChg>
        <pc:spChg chg="add mod">
          <ac:chgData name="Bothaina Mahmoud Fouad" userId="6337026b70b72472" providerId="LiveId" clId="{ADC48844-4C64-4007-83C7-35661AB427AD}" dt="2024-07-24T21:19:29.528" v="749" actId="1076"/>
          <ac:spMkLst>
            <pc:docMk/>
            <pc:sldMk cId="3546076676" sldId="792"/>
            <ac:spMk id="9" creationId="{5EF55626-3767-A1B8-310C-A1540E55D46C}"/>
          </ac:spMkLst>
        </pc:spChg>
        <pc:spChg chg="del">
          <ac:chgData name="Bothaina Mahmoud Fouad" userId="6337026b70b72472" providerId="LiveId" clId="{ADC48844-4C64-4007-83C7-35661AB427AD}" dt="2024-07-24T21:17:59.604" v="726" actId="478"/>
          <ac:spMkLst>
            <pc:docMk/>
            <pc:sldMk cId="3546076676" sldId="792"/>
            <ac:spMk id="10" creationId="{69BB9627-6068-96BE-491E-ECCF90397262}"/>
          </ac:spMkLst>
        </pc:spChg>
        <pc:spChg chg="add mod">
          <ac:chgData name="Bothaina Mahmoud Fouad" userId="6337026b70b72472" providerId="LiveId" clId="{ADC48844-4C64-4007-83C7-35661AB427AD}" dt="2024-07-24T21:19:36.526" v="751" actId="1076"/>
          <ac:spMkLst>
            <pc:docMk/>
            <pc:sldMk cId="3546076676" sldId="792"/>
            <ac:spMk id="11" creationId="{BA98A14A-EFE3-8C63-30E5-DD37FC3133BC}"/>
          </ac:spMkLst>
        </pc:spChg>
        <pc:spChg chg="add mod">
          <ac:chgData name="Bothaina Mahmoud Fouad" userId="6337026b70b72472" providerId="LiveId" clId="{ADC48844-4C64-4007-83C7-35661AB427AD}" dt="2024-07-24T21:19:26.026" v="748" actId="1076"/>
          <ac:spMkLst>
            <pc:docMk/>
            <pc:sldMk cId="3546076676" sldId="792"/>
            <ac:spMk id="12" creationId="{635A4181-8D82-31D4-CE6C-F12FACEF6381}"/>
          </ac:spMkLst>
        </pc:spChg>
        <pc:spChg chg="add mod">
          <ac:chgData name="Bothaina Mahmoud Fouad" userId="6337026b70b72472" providerId="LiveId" clId="{ADC48844-4C64-4007-83C7-35661AB427AD}" dt="2024-07-24T21:19:21.705" v="747" actId="1076"/>
          <ac:spMkLst>
            <pc:docMk/>
            <pc:sldMk cId="3546076676" sldId="792"/>
            <ac:spMk id="13" creationId="{174DF6E6-763E-5039-0E78-73B418004C52}"/>
          </ac:spMkLst>
        </pc:spChg>
        <pc:spChg chg="add mod">
          <ac:chgData name="Bothaina Mahmoud Fouad" userId="6337026b70b72472" providerId="LiveId" clId="{ADC48844-4C64-4007-83C7-35661AB427AD}" dt="2024-07-24T21:19:40.634" v="752" actId="1076"/>
          <ac:spMkLst>
            <pc:docMk/>
            <pc:sldMk cId="3546076676" sldId="792"/>
            <ac:spMk id="14" creationId="{7DE8A9B1-4BC8-4058-BFAA-C7ED161A3F54}"/>
          </ac:spMkLst>
        </pc:spChg>
        <pc:spChg chg="add mod">
          <ac:chgData name="Bothaina Mahmoud Fouad" userId="6337026b70b72472" providerId="LiveId" clId="{ADC48844-4C64-4007-83C7-35661AB427AD}" dt="2024-07-24T21:19:47.212" v="753" actId="1076"/>
          <ac:spMkLst>
            <pc:docMk/>
            <pc:sldMk cId="3546076676" sldId="792"/>
            <ac:spMk id="15" creationId="{5E2D1C0F-9796-5E30-0F63-1AA2498D7C0B}"/>
          </ac:spMkLst>
        </pc:spChg>
        <pc:spChg chg="add mod">
          <ac:chgData name="Bothaina Mahmoud Fouad" userId="6337026b70b72472" providerId="LiveId" clId="{ADC48844-4C64-4007-83C7-35661AB427AD}" dt="2024-07-24T21:19:05.566" v="745"/>
          <ac:spMkLst>
            <pc:docMk/>
            <pc:sldMk cId="3546076676" sldId="792"/>
            <ac:spMk id="16" creationId="{A2C965DE-6F61-713D-1E3A-F5A12B39115C}"/>
          </ac:spMkLst>
        </pc:spChg>
        <pc:picChg chg="add mod">
          <ac:chgData name="Bothaina Mahmoud Fouad" userId="6337026b70b72472" providerId="LiveId" clId="{ADC48844-4C64-4007-83C7-35661AB427AD}" dt="2024-07-24T21:18:33.988" v="744" actId="1076"/>
          <ac:picMkLst>
            <pc:docMk/>
            <pc:sldMk cId="3546076676" sldId="792"/>
            <ac:picMk id="3" creationId="{4BB22DE0-EF6C-85DE-73EB-0BF0BD4C8E19}"/>
          </ac:picMkLst>
        </pc:picChg>
      </pc:sldChg>
      <pc:sldChg chg="addSp delSp modSp add mod ord">
        <pc:chgData name="Bothaina Mahmoud Fouad" userId="6337026b70b72472" providerId="LiveId" clId="{ADC48844-4C64-4007-83C7-35661AB427AD}" dt="2024-07-24T21:31:55.446" v="824"/>
        <pc:sldMkLst>
          <pc:docMk/>
          <pc:sldMk cId="975081649" sldId="793"/>
        </pc:sldMkLst>
        <pc:spChg chg="del">
          <ac:chgData name="Bothaina Mahmoud Fouad" userId="6337026b70b72472" providerId="LiveId" clId="{ADC48844-4C64-4007-83C7-35661AB427AD}" dt="2024-07-24T21:21:06.146" v="762" actId="478"/>
          <ac:spMkLst>
            <pc:docMk/>
            <pc:sldMk cId="975081649" sldId="793"/>
            <ac:spMk id="2" creationId="{2BC65283-C482-6C20-1951-DB8CE9002608}"/>
          </ac:spMkLst>
        </pc:spChg>
        <pc:spChg chg="del">
          <ac:chgData name="Bothaina Mahmoud Fouad" userId="6337026b70b72472" providerId="LiveId" clId="{ADC48844-4C64-4007-83C7-35661AB427AD}" dt="2024-07-24T21:21:02.543" v="761" actId="478"/>
          <ac:spMkLst>
            <pc:docMk/>
            <pc:sldMk cId="975081649" sldId="793"/>
            <ac:spMk id="5" creationId="{00000000-0000-0000-0000-000000000000}"/>
          </ac:spMkLst>
        </pc:spChg>
        <pc:spChg chg="del">
          <ac:chgData name="Bothaina Mahmoud Fouad" userId="6337026b70b72472" providerId="LiveId" clId="{ADC48844-4C64-4007-83C7-35661AB427AD}" dt="2024-07-24T21:20:45.166" v="757" actId="478"/>
          <ac:spMkLst>
            <pc:docMk/>
            <pc:sldMk cId="975081649" sldId="793"/>
            <ac:spMk id="6" creationId="{4757CE6D-DFA7-E7A9-67AE-D663963CB522}"/>
          </ac:spMkLst>
        </pc:spChg>
        <pc:spChg chg="add mod">
          <ac:chgData name="Bothaina Mahmoud Fouad" userId="6337026b70b72472" providerId="LiveId" clId="{ADC48844-4C64-4007-83C7-35661AB427AD}" dt="2024-07-24T21:21:15.540" v="765" actId="1076"/>
          <ac:spMkLst>
            <pc:docMk/>
            <pc:sldMk cId="975081649" sldId="793"/>
            <ac:spMk id="8" creationId="{00000000-0000-0000-0000-000000000000}"/>
          </ac:spMkLst>
        </pc:spChg>
        <pc:spChg chg="del">
          <ac:chgData name="Bothaina Mahmoud Fouad" userId="6337026b70b72472" providerId="LiveId" clId="{ADC48844-4C64-4007-83C7-35661AB427AD}" dt="2024-07-24T21:20:45.166" v="757" actId="478"/>
          <ac:spMkLst>
            <pc:docMk/>
            <pc:sldMk cId="975081649" sldId="793"/>
            <ac:spMk id="9" creationId="{5EF55626-3767-A1B8-310C-A1540E55D46C}"/>
          </ac:spMkLst>
        </pc:spChg>
        <pc:spChg chg="del">
          <ac:chgData name="Bothaina Mahmoud Fouad" userId="6337026b70b72472" providerId="LiveId" clId="{ADC48844-4C64-4007-83C7-35661AB427AD}" dt="2024-07-24T21:20:45.166" v="757" actId="478"/>
          <ac:spMkLst>
            <pc:docMk/>
            <pc:sldMk cId="975081649" sldId="793"/>
            <ac:spMk id="11" creationId="{BA98A14A-EFE3-8C63-30E5-DD37FC3133BC}"/>
          </ac:spMkLst>
        </pc:spChg>
        <pc:spChg chg="del">
          <ac:chgData name="Bothaina Mahmoud Fouad" userId="6337026b70b72472" providerId="LiveId" clId="{ADC48844-4C64-4007-83C7-35661AB427AD}" dt="2024-07-24T21:20:45.166" v="757" actId="478"/>
          <ac:spMkLst>
            <pc:docMk/>
            <pc:sldMk cId="975081649" sldId="793"/>
            <ac:spMk id="12" creationId="{635A4181-8D82-31D4-CE6C-F12FACEF6381}"/>
          </ac:spMkLst>
        </pc:spChg>
        <pc:spChg chg="del">
          <ac:chgData name="Bothaina Mahmoud Fouad" userId="6337026b70b72472" providerId="LiveId" clId="{ADC48844-4C64-4007-83C7-35661AB427AD}" dt="2024-07-24T21:20:45.166" v="757" actId="478"/>
          <ac:spMkLst>
            <pc:docMk/>
            <pc:sldMk cId="975081649" sldId="793"/>
            <ac:spMk id="13" creationId="{174DF6E6-763E-5039-0E78-73B418004C52}"/>
          </ac:spMkLst>
        </pc:spChg>
        <pc:spChg chg="del">
          <ac:chgData name="Bothaina Mahmoud Fouad" userId="6337026b70b72472" providerId="LiveId" clId="{ADC48844-4C64-4007-83C7-35661AB427AD}" dt="2024-07-24T21:20:45.166" v="757" actId="478"/>
          <ac:spMkLst>
            <pc:docMk/>
            <pc:sldMk cId="975081649" sldId="793"/>
            <ac:spMk id="14" creationId="{7DE8A9B1-4BC8-4058-BFAA-C7ED161A3F54}"/>
          </ac:spMkLst>
        </pc:spChg>
        <pc:spChg chg="del">
          <ac:chgData name="Bothaina Mahmoud Fouad" userId="6337026b70b72472" providerId="LiveId" clId="{ADC48844-4C64-4007-83C7-35661AB427AD}" dt="2024-07-24T21:20:45.166" v="757" actId="478"/>
          <ac:spMkLst>
            <pc:docMk/>
            <pc:sldMk cId="975081649" sldId="793"/>
            <ac:spMk id="15" creationId="{5E2D1C0F-9796-5E30-0F63-1AA2498D7C0B}"/>
          </ac:spMkLst>
        </pc:spChg>
        <pc:spChg chg="del">
          <ac:chgData name="Bothaina Mahmoud Fouad" userId="6337026b70b72472" providerId="LiveId" clId="{ADC48844-4C64-4007-83C7-35661AB427AD}" dt="2024-07-24T21:21:00.192" v="760" actId="478"/>
          <ac:spMkLst>
            <pc:docMk/>
            <pc:sldMk cId="975081649" sldId="793"/>
            <ac:spMk id="16" creationId="{A2C965DE-6F61-713D-1E3A-F5A12B39115C}"/>
          </ac:spMkLst>
        </pc:spChg>
        <pc:spChg chg="del">
          <ac:chgData name="Bothaina Mahmoud Fouad" userId="6337026b70b72472" providerId="LiveId" clId="{ADC48844-4C64-4007-83C7-35661AB427AD}" dt="2024-07-24T21:21:22.128" v="767" actId="478"/>
          <ac:spMkLst>
            <pc:docMk/>
            <pc:sldMk cId="975081649" sldId="793"/>
            <ac:spMk id="25" creationId="{00000000-0000-0000-0000-000000000000}"/>
          </ac:spMkLst>
        </pc:spChg>
        <pc:graphicFrameChg chg="add del mod">
          <ac:chgData name="Bothaina Mahmoud Fouad" userId="6337026b70b72472" providerId="LiveId" clId="{ADC48844-4C64-4007-83C7-35661AB427AD}" dt="2024-07-24T21:21:20.400" v="766" actId="21"/>
          <ac:graphicFrameMkLst>
            <pc:docMk/>
            <pc:sldMk cId="975081649" sldId="793"/>
            <ac:graphicFrameMk id="10" creationId="{00000000-0000-0000-0000-000000000000}"/>
          </ac:graphicFrameMkLst>
        </pc:graphicFrameChg>
        <pc:graphicFrameChg chg="add mod">
          <ac:chgData name="Bothaina Mahmoud Fouad" userId="6337026b70b72472" providerId="LiveId" clId="{ADC48844-4C64-4007-83C7-35661AB427AD}" dt="2024-07-24T21:22:31.280" v="775" actId="113"/>
          <ac:graphicFrameMkLst>
            <pc:docMk/>
            <pc:sldMk cId="975081649" sldId="793"/>
            <ac:graphicFrameMk id="17" creationId="{00000000-0000-0000-0000-000000000000}"/>
          </ac:graphicFrameMkLst>
        </pc:graphicFrameChg>
        <pc:picChg chg="del">
          <ac:chgData name="Bothaina Mahmoud Fouad" userId="6337026b70b72472" providerId="LiveId" clId="{ADC48844-4C64-4007-83C7-35661AB427AD}" dt="2024-07-24T21:20:35.058" v="756" actId="478"/>
          <ac:picMkLst>
            <pc:docMk/>
            <pc:sldMk cId="975081649" sldId="793"/>
            <ac:picMk id="3" creationId="{4BB22DE0-EF6C-85DE-73EB-0BF0BD4C8E19}"/>
          </ac:picMkLst>
        </pc:picChg>
      </pc:sldChg>
      <pc:sldChg chg="addSp delSp modSp add mod ord">
        <pc:chgData name="Bothaina Mahmoud Fouad" userId="6337026b70b72472" providerId="LiveId" clId="{ADC48844-4C64-4007-83C7-35661AB427AD}" dt="2024-07-24T21:32:11.034" v="826"/>
        <pc:sldMkLst>
          <pc:docMk/>
          <pc:sldMk cId="1387459665" sldId="794"/>
        </pc:sldMkLst>
        <pc:spChg chg="del">
          <ac:chgData name="Bothaina Mahmoud Fouad" userId="6337026b70b72472" providerId="LiveId" clId="{ADC48844-4C64-4007-83C7-35661AB427AD}" dt="2024-07-24T21:26:01.097" v="781" actId="478"/>
          <ac:spMkLst>
            <pc:docMk/>
            <pc:sldMk cId="1387459665" sldId="794"/>
            <ac:spMk id="2" creationId="{2BC65283-C482-6C20-1951-DB8CE9002608}"/>
          </ac:spMkLst>
        </pc:spChg>
        <pc:spChg chg="del">
          <ac:chgData name="Bothaina Mahmoud Fouad" userId="6337026b70b72472" providerId="LiveId" clId="{ADC48844-4C64-4007-83C7-35661AB427AD}" dt="2024-07-24T21:25:56.962" v="779" actId="478"/>
          <ac:spMkLst>
            <pc:docMk/>
            <pc:sldMk cId="1387459665" sldId="794"/>
            <ac:spMk id="6" creationId="{4757CE6D-DFA7-E7A9-67AE-D663963CB522}"/>
          </ac:spMkLst>
        </pc:spChg>
        <pc:spChg chg="del">
          <ac:chgData name="Bothaina Mahmoud Fouad" userId="6337026b70b72472" providerId="LiveId" clId="{ADC48844-4C64-4007-83C7-35661AB427AD}" dt="2024-07-24T21:25:56.962" v="779" actId="478"/>
          <ac:spMkLst>
            <pc:docMk/>
            <pc:sldMk cId="1387459665" sldId="794"/>
            <ac:spMk id="9" creationId="{5EF55626-3767-A1B8-310C-A1540E55D46C}"/>
          </ac:spMkLst>
        </pc:spChg>
        <pc:spChg chg="add mod">
          <ac:chgData name="Bothaina Mahmoud Fouad" userId="6337026b70b72472" providerId="LiveId" clId="{ADC48844-4C64-4007-83C7-35661AB427AD}" dt="2024-07-24T21:26:58.115" v="801" actId="20577"/>
          <ac:spMkLst>
            <pc:docMk/>
            <pc:sldMk cId="1387459665" sldId="794"/>
            <ac:spMk id="10" creationId="{FA2B27E5-8668-F18E-CE9A-5AA9FD96B145}"/>
          </ac:spMkLst>
        </pc:spChg>
        <pc:spChg chg="del">
          <ac:chgData name="Bothaina Mahmoud Fouad" userId="6337026b70b72472" providerId="LiveId" clId="{ADC48844-4C64-4007-83C7-35661AB427AD}" dt="2024-07-24T21:25:56.962" v="779" actId="478"/>
          <ac:spMkLst>
            <pc:docMk/>
            <pc:sldMk cId="1387459665" sldId="794"/>
            <ac:spMk id="11" creationId="{BA98A14A-EFE3-8C63-30E5-DD37FC3133BC}"/>
          </ac:spMkLst>
        </pc:spChg>
        <pc:spChg chg="del">
          <ac:chgData name="Bothaina Mahmoud Fouad" userId="6337026b70b72472" providerId="LiveId" clId="{ADC48844-4C64-4007-83C7-35661AB427AD}" dt="2024-07-24T21:25:56.962" v="779" actId="478"/>
          <ac:spMkLst>
            <pc:docMk/>
            <pc:sldMk cId="1387459665" sldId="794"/>
            <ac:spMk id="12" creationId="{635A4181-8D82-31D4-CE6C-F12FACEF6381}"/>
          </ac:spMkLst>
        </pc:spChg>
        <pc:spChg chg="del">
          <ac:chgData name="Bothaina Mahmoud Fouad" userId="6337026b70b72472" providerId="LiveId" clId="{ADC48844-4C64-4007-83C7-35661AB427AD}" dt="2024-07-24T21:25:56.962" v="779" actId="478"/>
          <ac:spMkLst>
            <pc:docMk/>
            <pc:sldMk cId="1387459665" sldId="794"/>
            <ac:spMk id="13" creationId="{174DF6E6-763E-5039-0E78-73B418004C52}"/>
          </ac:spMkLst>
        </pc:spChg>
        <pc:spChg chg="del">
          <ac:chgData name="Bothaina Mahmoud Fouad" userId="6337026b70b72472" providerId="LiveId" clId="{ADC48844-4C64-4007-83C7-35661AB427AD}" dt="2024-07-24T21:25:56.962" v="779" actId="478"/>
          <ac:spMkLst>
            <pc:docMk/>
            <pc:sldMk cId="1387459665" sldId="794"/>
            <ac:spMk id="14" creationId="{7DE8A9B1-4BC8-4058-BFAA-C7ED161A3F54}"/>
          </ac:spMkLst>
        </pc:spChg>
        <pc:spChg chg="del">
          <ac:chgData name="Bothaina Mahmoud Fouad" userId="6337026b70b72472" providerId="LiveId" clId="{ADC48844-4C64-4007-83C7-35661AB427AD}" dt="2024-07-24T21:25:56.962" v="779" actId="478"/>
          <ac:spMkLst>
            <pc:docMk/>
            <pc:sldMk cId="1387459665" sldId="794"/>
            <ac:spMk id="15" creationId="{5E2D1C0F-9796-5E30-0F63-1AA2498D7C0B}"/>
          </ac:spMkLst>
        </pc:spChg>
        <pc:spChg chg="del">
          <ac:chgData name="Bothaina Mahmoud Fouad" userId="6337026b70b72472" providerId="LiveId" clId="{ADC48844-4C64-4007-83C7-35661AB427AD}" dt="2024-07-24T21:26:04.811" v="782" actId="478"/>
          <ac:spMkLst>
            <pc:docMk/>
            <pc:sldMk cId="1387459665" sldId="794"/>
            <ac:spMk id="16" creationId="{A2C965DE-6F61-713D-1E3A-F5A12B39115C}"/>
          </ac:spMkLst>
        </pc:spChg>
        <pc:spChg chg="add mod">
          <ac:chgData name="Bothaina Mahmoud Fouad" userId="6337026b70b72472" providerId="LiveId" clId="{ADC48844-4C64-4007-83C7-35661AB427AD}" dt="2024-07-24T21:26:29.885" v="792" actId="2711"/>
          <ac:spMkLst>
            <pc:docMk/>
            <pc:sldMk cId="1387459665" sldId="794"/>
            <ac:spMk id="18" creationId="{22E915E3-2F42-0862-9468-48F32A58A69A}"/>
          </ac:spMkLst>
        </pc:spChg>
        <pc:picChg chg="del">
          <ac:chgData name="Bothaina Mahmoud Fouad" userId="6337026b70b72472" providerId="LiveId" clId="{ADC48844-4C64-4007-83C7-35661AB427AD}" dt="2024-07-24T21:25:56.962" v="779" actId="478"/>
          <ac:picMkLst>
            <pc:docMk/>
            <pc:sldMk cId="1387459665" sldId="794"/>
            <ac:picMk id="3" creationId="{4BB22DE0-EF6C-85DE-73EB-0BF0BD4C8E19}"/>
          </ac:picMkLst>
        </pc:picChg>
      </pc:sldChg>
      <pc:sldChg chg="modSp add mod ord">
        <pc:chgData name="Bothaina Mahmoud Fouad" userId="6337026b70b72472" providerId="LiveId" clId="{ADC48844-4C64-4007-83C7-35661AB427AD}" dt="2024-07-24T21:47:41.850" v="928" actId="113"/>
        <pc:sldMkLst>
          <pc:docMk/>
          <pc:sldMk cId="3293385454" sldId="795"/>
        </pc:sldMkLst>
        <pc:spChg chg="mod">
          <ac:chgData name="Bothaina Mahmoud Fouad" userId="6337026b70b72472" providerId="LiveId" clId="{ADC48844-4C64-4007-83C7-35661AB427AD}" dt="2024-07-24T21:47:41.850" v="928" actId="113"/>
          <ac:spMkLst>
            <pc:docMk/>
            <pc:sldMk cId="3293385454" sldId="795"/>
            <ac:spMk id="10" creationId="{FA2B27E5-8668-F18E-CE9A-5AA9FD96B145}"/>
          </ac:spMkLst>
        </pc:spChg>
      </pc:sldChg>
      <pc:sldChg chg="addSp delSp modSp add mod">
        <pc:chgData name="Bothaina Mahmoud Fouad" userId="6337026b70b72472" providerId="LiveId" clId="{ADC48844-4C64-4007-83C7-35661AB427AD}" dt="2024-07-24T21:31:05.790" v="818" actId="166"/>
        <pc:sldMkLst>
          <pc:docMk/>
          <pc:sldMk cId="3563086874" sldId="796"/>
        </pc:sldMkLst>
        <pc:spChg chg="ord">
          <ac:chgData name="Bothaina Mahmoud Fouad" userId="6337026b70b72472" providerId="LiveId" clId="{ADC48844-4C64-4007-83C7-35661AB427AD}" dt="2024-07-24T21:31:05.790" v="818" actId="166"/>
          <ac:spMkLst>
            <pc:docMk/>
            <pc:sldMk cId="3563086874" sldId="796"/>
            <ac:spMk id="5" creationId="{00000000-0000-0000-0000-000000000000}"/>
          </ac:spMkLst>
        </pc:spChg>
        <pc:picChg chg="del">
          <ac:chgData name="Bothaina Mahmoud Fouad" userId="6337026b70b72472" providerId="LiveId" clId="{ADC48844-4C64-4007-83C7-35661AB427AD}" dt="2024-07-24T21:30:46.500" v="811" actId="478"/>
          <ac:picMkLst>
            <pc:docMk/>
            <pc:sldMk cId="3563086874" sldId="796"/>
            <ac:picMk id="2" creationId="{95365921-4558-EC40-B584-33B011B110CD}"/>
          </ac:picMkLst>
        </pc:picChg>
        <pc:picChg chg="add mod">
          <ac:chgData name="Bothaina Mahmoud Fouad" userId="6337026b70b72472" providerId="LiveId" clId="{ADC48844-4C64-4007-83C7-35661AB427AD}" dt="2024-07-24T21:31:01.534" v="817" actId="1076"/>
          <ac:picMkLst>
            <pc:docMk/>
            <pc:sldMk cId="3563086874" sldId="796"/>
            <ac:picMk id="2050" creationId="{CED8272B-EB03-5B30-776D-9AA5E643069F}"/>
          </ac:picMkLst>
        </pc:picChg>
      </pc:sldChg>
      <pc:sldChg chg="modSp add mod">
        <pc:chgData name="Bothaina Mahmoud Fouad" userId="6337026b70b72472" providerId="LiveId" clId="{ADC48844-4C64-4007-83C7-35661AB427AD}" dt="2024-07-24T22:05:43.460" v="1329" actId="207"/>
        <pc:sldMkLst>
          <pc:docMk/>
          <pc:sldMk cId="502564038" sldId="797"/>
        </pc:sldMkLst>
        <pc:spChg chg="mod">
          <ac:chgData name="Bothaina Mahmoud Fouad" userId="6337026b70b72472" providerId="LiveId" clId="{ADC48844-4C64-4007-83C7-35661AB427AD}" dt="2024-07-24T22:05:43.460" v="1329" actId="207"/>
          <ac:spMkLst>
            <pc:docMk/>
            <pc:sldMk cId="502564038" sldId="797"/>
            <ac:spMk id="10" creationId="{FA2B27E5-8668-F18E-CE9A-5AA9FD96B145}"/>
          </ac:spMkLst>
        </pc:spChg>
      </pc:sldChg>
      <pc:sldChg chg="addSp delSp modSp add mod">
        <pc:chgData name="Bothaina Mahmoud Fouad" userId="6337026b70b72472" providerId="LiveId" clId="{ADC48844-4C64-4007-83C7-35661AB427AD}" dt="2024-07-24T21:59:07.213" v="1166" actId="1076"/>
        <pc:sldMkLst>
          <pc:docMk/>
          <pc:sldMk cId="1828819509" sldId="798"/>
        </pc:sldMkLst>
        <pc:spChg chg="add del mod">
          <ac:chgData name="Bothaina Mahmoud Fouad" userId="6337026b70b72472" providerId="LiveId" clId="{ADC48844-4C64-4007-83C7-35661AB427AD}" dt="2024-07-24T21:40:02.525" v="854" actId="478"/>
          <ac:spMkLst>
            <pc:docMk/>
            <pc:sldMk cId="1828819509" sldId="798"/>
            <ac:spMk id="3" creationId="{6BFC0689-A314-22E3-7906-00223BD80B4B}"/>
          </ac:spMkLst>
        </pc:spChg>
        <pc:spChg chg="mod">
          <ac:chgData name="Bothaina Mahmoud Fouad" userId="6337026b70b72472" providerId="LiveId" clId="{ADC48844-4C64-4007-83C7-35661AB427AD}" dt="2024-07-24T21:59:07.213" v="1166" actId="1076"/>
          <ac:spMkLst>
            <pc:docMk/>
            <pc:sldMk cId="1828819509" sldId="798"/>
            <ac:spMk id="10" creationId="{FA2B27E5-8668-F18E-CE9A-5AA9FD96B145}"/>
          </ac:spMkLst>
        </pc:spChg>
      </pc:sldChg>
      <pc:sldChg chg="delSp modSp add del mod">
        <pc:chgData name="Bothaina Mahmoud Fouad" userId="6337026b70b72472" providerId="LiveId" clId="{ADC48844-4C64-4007-83C7-35661AB427AD}" dt="2024-07-24T22:00:09.602" v="1185" actId="47"/>
        <pc:sldMkLst>
          <pc:docMk/>
          <pc:sldMk cId="2150313481" sldId="799"/>
        </pc:sldMkLst>
        <pc:spChg chg="del mod">
          <ac:chgData name="Bothaina Mahmoud Fouad" userId="6337026b70b72472" providerId="LiveId" clId="{ADC48844-4C64-4007-83C7-35661AB427AD}" dt="2024-07-24T21:58:30.265" v="1143"/>
          <ac:spMkLst>
            <pc:docMk/>
            <pc:sldMk cId="2150313481" sldId="799"/>
            <ac:spMk id="10" creationId="{FA2B27E5-8668-F18E-CE9A-5AA9FD96B145}"/>
          </ac:spMkLst>
        </pc:spChg>
        <pc:spChg chg="mod">
          <ac:chgData name="Bothaina Mahmoud Fouad" userId="6337026b70b72472" providerId="LiveId" clId="{ADC48844-4C64-4007-83C7-35661AB427AD}" dt="2024-07-24T21:40:48.266" v="883" actId="115"/>
          <ac:spMkLst>
            <pc:docMk/>
            <pc:sldMk cId="2150313481" sldId="799"/>
            <ac:spMk id="18" creationId="{22E915E3-2F42-0862-9468-48F32A58A69A}"/>
          </ac:spMkLst>
        </pc:spChg>
      </pc:sldChg>
      <pc:sldChg chg="delSp modSp add mod">
        <pc:chgData name="Bothaina Mahmoud Fouad" userId="6337026b70b72472" providerId="LiveId" clId="{ADC48844-4C64-4007-83C7-35661AB427AD}" dt="2024-07-24T22:00:25.358" v="1187" actId="122"/>
        <pc:sldMkLst>
          <pc:docMk/>
          <pc:sldMk cId="3609726336" sldId="800"/>
        </pc:sldMkLst>
        <pc:spChg chg="mod">
          <ac:chgData name="Bothaina Mahmoud Fouad" userId="6337026b70b72472" providerId="LiveId" clId="{ADC48844-4C64-4007-83C7-35661AB427AD}" dt="2024-07-24T22:00:25.358" v="1187" actId="122"/>
          <ac:spMkLst>
            <pc:docMk/>
            <pc:sldMk cId="3609726336" sldId="800"/>
            <ac:spMk id="10" creationId="{FA2B27E5-8668-F18E-CE9A-5AA9FD96B145}"/>
          </ac:spMkLst>
        </pc:spChg>
        <pc:spChg chg="del">
          <ac:chgData name="Bothaina Mahmoud Fouad" userId="6337026b70b72472" providerId="LiveId" clId="{ADC48844-4C64-4007-83C7-35661AB427AD}" dt="2024-07-24T22:00:18.112" v="1186" actId="478"/>
          <ac:spMkLst>
            <pc:docMk/>
            <pc:sldMk cId="3609726336" sldId="800"/>
            <ac:spMk id="18" creationId="{22E915E3-2F42-0862-9468-48F32A58A69A}"/>
          </ac:spMkLst>
        </pc:spChg>
      </pc:sldChg>
      <pc:sldChg chg="modSp add mod">
        <pc:chgData name="Bothaina Mahmoud Fouad" userId="6337026b70b72472" providerId="LiveId" clId="{ADC48844-4C64-4007-83C7-35661AB427AD}" dt="2024-07-24T22:00:05.581" v="1184" actId="1076"/>
        <pc:sldMkLst>
          <pc:docMk/>
          <pc:sldMk cId="330785167" sldId="801"/>
        </pc:sldMkLst>
        <pc:spChg chg="mod">
          <ac:chgData name="Bothaina Mahmoud Fouad" userId="6337026b70b72472" providerId="LiveId" clId="{ADC48844-4C64-4007-83C7-35661AB427AD}" dt="2024-07-24T22:00:05.581" v="1184" actId="1076"/>
          <ac:spMkLst>
            <pc:docMk/>
            <pc:sldMk cId="330785167" sldId="801"/>
            <ac:spMk id="5" creationId="{00000000-0000-0000-0000-000000000000}"/>
          </ac:spMkLst>
        </pc:spChg>
        <pc:spChg chg="mod">
          <ac:chgData name="Bothaina Mahmoud Fouad" userId="6337026b70b72472" providerId="LiveId" clId="{ADC48844-4C64-4007-83C7-35661AB427AD}" dt="2024-07-24T22:00:02.623" v="1183" actId="1076"/>
          <ac:spMkLst>
            <pc:docMk/>
            <pc:sldMk cId="330785167" sldId="801"/>
            <ac:spMk id="10" creationId="{FA2B27E5-8668-F18E-CE9A-5AA9FD96B145}"/>
          </ac:spMkLst>
        </pc:spChg>
      </pc:sldChg>
      <pc:sldChg chg="modSp add mod">
        <pc:chgData name="Bothaina Mahmoud Fouad" userId="6337026b70b72472" providerId="LiveId" clId="{ADC48844-4C64-4007-83C7-35661AB427AD}" dt="2024-07-24T21:57:14.408" v="1123" actId="20577"/>
        <pc:sldMkLst>
          <pc:docMk/>
          <pc:sldMk cId="1139631759" sldId="802"/>
        </pc:sldMkLst>
        <pc:spChg chg="mod">
          <ac:chgData name="Bothaina Mahmoud Fouad" userId="6337026b70b72472" providerId="LiveId" clId="{ADC48844-4C64-4007-83C7-35661AB427AD}" dt="2024-07-24T21:57:14.408" v="1123" actId="20577"/>
          <ac:spMkLst>
            <pc:docMk/>
            <pc:sldMk cId="1139631759" sldId="802"/>
            <ac:spMk id="10" creationId="{FA2B27E5-8668-F18E-CE9A-5AA9FD96B145}"/>
          </ac:spMkLst>
        </pc:spChg>
      </pc:sldChg>
      <pc:sldChg chg="delSp modSp add del mod">
        <pc:chgData name="Bothaina Mahmoud Fouad" userId="6337026b70b72472" providerId="LiveId" clId="{ADC48844-4C64-4007-83C7-35661AB427AD}" dt="2024-07-24T21:58:16.243" v="1140" actId="47"/>
        <pc:sldMkLst>
          <pc:docMk/>
          <pc:sldMk cId="1082967978" sldId="803"/>
        </pc:sldMkLst>
        <pc:spChg chg="del mod">
          <ac:chgData name="Bothaina Mahmoud Fouad" userId="6337026b70b72472" providerId="LiveId" clId="{ADC48844-4C64-4007-83C7-35661AB427AD}" dt="2024-07-24T21:57:43.615" v="1129"/>
          <ac:spMkLst>
            <pc:docMk/>
            <pc:sldMk cId="1082967978" sldId="803"/>
            <ac:spMk id="10" creationId="{FA2B27E5-8668-F18E-CE9A-5AA9FD96B145}"/>
          </ac:spMkLst>
        </pc:spChg>
      </pc:sldChg>
      <pc:sldChg chg="addSp delSp modSp add mod">
        <pc:chgData name="Bothaina Mahmoud Fouad" userId="6337026b70b72472" providerId="LiveId" clId="{ADC48844-4C64-4007-83C7-35661AB427AD}" dt="2024-07-24T22:05:16.761" v="1325" actId="1076"/>
        <pc:sldMkLst>
          <pc:docMk/>
          <pc:sldMk cId="1571001972" sldId="804"/>
        </pc:sldMkLst>
        <pc:spChg chg="del">
          <ac:chgData name="Bothaina Mahmoud Fouad" userId="6337026b70b72472" providerId="LiveId" clId="{ADC48844-4C64-4007-83C7-35661AB427AD}" dt="2024-07-24T21:54:06.772" v="1058" actId="478"/>
          <ac:spMkLst>
            <pc:docMk/>
            <pc:sldMk cId="1571001972" sldId="804"/>
            <ac:spMk id="2" creationId="{00000000-0000-0000-0000-000000000000}"/>
          </ac:spMkLst>
        </pc:spChg>
        <pc:spChg chg="add mod">
          <ac:chgData name="Bothaina Mahmoud Fouad" userId="6337026b70b72472" providerId="LiveId" clId="{ADC48844-4C64-4007-83C7-35661AB427AD}" dt="2024-07-24T22:05:16.761" v="1325" actId="1076"/>
          <ac:spMkLst>
            <pc:docMk/>
            <pc:sldMk cId="1571001972" sldId="804"/>
            <ac:spMk id="3" creationId="{CD9D0FE3-428B-F9E9-DF51-FE1047E86ED2}"/>
          </ac:spMkLst>
        </pc:spChg>
        <pc:spChg chg="del">
          <ac:chgData name="Bothaina Mahmoud Fouad" userId="6337026b70b72472" providerId="LiveId" clId="{ADC48844-4C64-4007-83C7-35661AB427AD}" dt="2024-07-24T21:54:06.772" v="1058" actId="478"/>
          <ac:spMkLst>
            <pc:docMk/>
            <pc:sldMk cId="1571001972" sldId="804"/>
            <ac:spMk id="6" creationId="{00000000-0000-0000-0000-000000000000}"/>
          </ac:spMkLst>
        </pc:spChg>
        <pc:spChg chg="add mod">
          <ac:chgData name="Bothaina Mahmoud Fouad" userId="6337026b70b72472" providerId="LiveId" clId="{ADC48844-4C64-4007-83C7-35661AB427AD}" dt="2024-07-24T21:54:43.076" v="1090" actId="403"/>
          <ac:spMkLst>
            <pc:docMk/>
            <pc:sldMk cId="1571001972" sldId="804"/>
            <ac:spMk id="8" creationId="{6E6253BA-A0B2-ECAC-725E-1C6C6876E2A0}"/>
          </ac:spMkLst>
        </pc:spChg>
        <pc:spChg chg="add mod">
          <ac:chgData name="Bothaina Mahmoud Fouad" userId="6337026b70b72472" providerId="LiveId" clId="{ADC48844-4C64-4007-83C7-35661AB427AD}" dt="2024-07-24T21:54:16.555" v="1061" actId="1076"/>
          <ac:spMkLst>
            <pc:docMk/>
            <pc:sldMk cId="1571001972" sldId="804"/>
            <ac:spMk id="9" creationId="{4835E816-1DFD-0A6D-7510-52A292F058BD}"/>
          </ac:spMkLst>
        </pc:spChg>
        <pc:spChg chg="mod">
          <ac:chgData name="Bothaina Mahmoud Fouad" userId="6337026b70b72472" providerId="LiveId" clId="{ADC48844-4C64-4007-83C7-35661AB427AD}" dt="2024-07-24T21:54:13.633" v="1060" actId="1076"/>
          <ac:spMkLst>
            <pc:docMk/>
            <pc:sldMk cId="1571001972" sldId="804"/>
            <ac:spMk id="25" creationId="{00000000-0000-0000-0000-000000000000}"/>
          </ac:spMkLst>
        </pc:spChg>
      </pc:sldChg>
      <pc:sldChg chg="addSp delSp modSp add mod">
        <pc:chgData name="Bothaina Mahmoud Fouad" userId="6337026b70b72472" providerId="LiveId" clId="{ADC48844-4C64-4007-83C7-35661AB427AD}" dt="2024-07-24T22:05:23.508" v="1326" actId="478"/>
        <pc:sldMkLst>
          <pc:docMk/>
          <pc:sldMk cId="1576734906" sldId="805"/>
        </pc:sldMkLst>
        <pc:spChg chg="del">
          <ac:chgData name="Bothaina Mahmoud Fouad" userId="6337026b70b72472" providerId="LiveId" clId="{ADC48844-4C64-4007-83C7-35661AB427AD}" dt="2024-07-24T21:55:41.042" v="1105" actId="478"/>
          <ac:spMkLst>
            <pc:docMk/>
            <pc:sldMk cId="1576734906" sldId="805"/>
            <ac:spMk id="3" creationId="{CD9D0FE3-428B-F9E9-DF51-FE1047E86ED2}"/>
          </ac:spMkLst>
        </pc:spChg>
        <pc:spChg chg="add del mod">
          <ac:chgData name="Bothaina Mahmoud Fouad" userId="6337026b70b72472" providerId="LiveId" clId="{ADC48844-4C64-4007-83C7-35661AB427AD}" dt="2024-07-24T21:56:09.438" v="1112" actId="1076"/>
          <ac:spMkLst>
            <pc:docMk/>
            <pc:sldMk cId="1576734906" sldId="805"/>
            <ac:spMk id="5" creationId="{00000000-0000-0000-0000-000000000000}"/>
          </ac:spMkLst>
        </pc:spChg>
        <pc:spChg chg="del">
          <ac:chgData name="Bothaina Mahmoud Fouad" userId="6337026b70b72472" providerId="LiveId" clId="{ADC48844-4C64-4007-83C7-35661AB427AD}" dt="2024-07-24T21:55:02.967" v="1094" actId="478"/>
          <ac:spMkLst>
            <pc:docMk/>
            <pc:sldMk cId="1576734906" sldId="805"/>
            <ac:spMk id="9" creationId="{4835E816-1DFD-0A6D-7510-52A292F058BD}"/>
          </ac:spMkLst>
        </pc:spChg>
        <pc:spChg chg="add del">
          <ac:chgData name="Bothaina Mahmoud Fouad" userId="6337026b70b72472" providerId="LiveId" clId="{ADC48844-4C64-4007-83C7-35661AB427AD}" dt="2024-07-24T22:05:23.508" v="1326" actId="478"/>
          <ac:spMkLst>
            <pc:docMk/>
            <pc:sldMk cId="1576734906" sldId="805"/>
            <ac:spMk id="25" creationId="{00000000-0000-0000-0000-000000000000}"/>
          </ac:spMkLst>
        </pc:spChg>
        <pc:graphicFrameChg chg="add mod modGraphic">
          <ac:chgData name="Bothaina Mahmoud Fouad" userId="6337026b70b72472" providerId="LiveId" clId="{ADC48844-4C64-4007-83C7-35661AB427AD}" dt="2024-07-24T21:55:58.892" v="1109" actId="14100"/>
          <ac:graphicFrameMkLst>
            <pc:docMk/>
            <pc:sldMk cId="1576734906" sldId="805"/>
            <ac:graphicFrameMk id="2" creationId="{F56A2620-2C84-2ED9-FD4C-FB3B57448B7C}"/>
          </ac:graphicFrameMkLst>
        </pc:graphicFrameChg>
      </pc:sldChg>
      <pc:sldMasterChg chg="delSldLayout">
        <pc:chgData name="Bothaina Mahmoud Fouad" userId="6337026b70b72472" providerId="LiveId" clId="{ADC48844-4C64-4007-83C7-35661AB427AD}" dt="2024-07-24T21:52:50.764" v="1038" actId="47"/>
        <pc:sldMasterMkLst>
          <pc:docMk/>
          <pc:sldMasterMk cId="3168082162" sldId="2147483648"/>
        </pc:sldMasterMkLst>
        <pc:sldLayoutChg chg="del">
          <pc:chgData name="Bothaina Mahmoud Fouad" userId="6337026b70b72472" providerId="LiveId" clId="{ADC48844-4C64-4007-83C7-35661AB427AD}" dt="2024-07-24T21:52:44.023" v="1027" actId="47"/>
          <pc:sldLayoutMkLst>
            <pc:docMk/>
            <pc:sldMasterMk cId="3168082162" sldId="2147483648"/>
            <pc:sldLayoutMk cId="1817048300" sldId="2147483660"/>
          </pc:sldLayoutMkLst>
        </pc:sldLayoutChg>
        <pc:sldLayoutChg chg="del">
          <pc:chgData name="Bothaina Mahmoud Fouad" userId="6337026b70b72472" providerId="LiveId" clId="{ADC48844-4C64-4007-83C7-35661AB427AD}" dt="2024-07-24T21:51:25.274" v="999" actId="47"/>
          <pc:sldLayoutMkLst>
            <pc:docMk/>
            <pc:sldMasterMk cId="3168082162" sldId="2147483648"/>
            <pc:sldLayoutMk cId="2590101804" sldId="2147483665"/>
          </pc:sldLayoutMkLst>
        </pc:sldLayoutChg>
        <pc:sldLayoutChg chg="del">
          <pc:chgData name="Bothaina Mahmoud Fouad" userId="6337026b70b72472" providerId="LiveId" clId="{ADC48844-4C64-4007-83C7-35661AB427AD}" dt="2024-07-24T19:42:05.406" v="329" actId="47"/>
          <pc:sldLayoutMkLst>
            <pc:docMk/>
            <pc:sldMasterMk cId="3168082162" sldId="2147483648"/>
            <pc:sldLayoutMk cId="1597523546" sldId="2147483667"/>
          </pc:sldLayoutMkLst>
        </pc:sldLayoutChg>
        <pc:sldLayoutChg chg="del">
          <pc:chgData name="Bothaina Mahmoud Fouad" userId="6337026b70b72472" providerId="LiveId" clId="{ADC48844-4C64-4007-83C7-35661AB427AD}" dt="2024-07-24T21:52:50.764" v="1038" actId="47"/>
          <pc:sldLayoutMkLst>
            <pc:docMk/>
            <pc:sldMasterMk cId="3168082162" sldId="2147483648"/>
            <pc:sldLayoutMk cId="1028237122" sldId="2147483668"/>
          </pc:sldLayoutMkLst>
        </pc:sldLayoutChg>
        <pc:sldLayoutChg chg="del">
          <pc:chgData name="Bothaina Mahmoud Fouad" userId="6337026b70b72472" providerId="LiveId" clId="{ADC48844-4C64-4007-83C7-35661AB427AD}" dt="2024-07-24T21:52:48.280" v="1031" actId="47"/>
          <pc:sldLayoutMkLst>
            <pc:docMk/>
            <pc:sldMasterMk cId="3168082162" sldId="2147483648"/>
            <pc:sldLayoutMk cId="1149482896" sldId="2147483669"/>
          </pc:sldLayoutMkLst>
        </pc:sldLayoutChg>
        <pc:sldLayoutChg chg="del">
          <pc:chgData name="Bothaina Mahmoud Fouad" userId="6337026b70b72472" providerId="LiveId" clId="{ADC48844-4C64-4007-83C7-35661AB427AD}" dt="2024-07-24T21:51:26.555" v="1002" actId="47"/>
          <pc:sldLayoutMkLst>
            <pc:docMk/>
            <pc:sldMasterMk cId="3168082162" sldId="2147483648"/>
            <pc:sldLayoutMk cId="1698225515" sldId="2147483670"/>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F51C175-BE20-421E-B4A4-105019A797C4}" type="doc">
      <dgm:prSet loTypeId="urn:microsoft.com/office/officeart/2005/8/layout/pyramid2" loCatId="list" qsTypeId="urn:microsoft.com/office/officeart/2005/8/quickstyle/simple1" qsCatId="simple" csTypeId="urn:microsoft.com/office/officeart/2005/8/colors/accent1_2" csCatId="accent1" phldr="1"/>
      <dgm:spPr/>
    </dgm:pt>
    <dgm:pt modelId="{FE693302-5DE9-43D6-AFF3-B2D042E0B401}">
      <dgm:prSet phldrT="[Text]" custT="1"/>
      <dgm:spPr/>
      <dgm:t>
        <a:bodyPr/>
        <a:lstStyle/>
        <a:p>
          <a:pPr rtl="0"/>
          <a:r>
            <a:rPr lang="en-US" altLang="en-US" sz="2200" dirty="0"/>
            <a:t>Share our ideas and opinions</a:t>
          </a:r>
          <a:endParaRPr lang="ar-EG" sz="2200" dirty="0"/>
        </a:p>
      </dgm:t>
    </dgm:pt>
    <dgm:pt modelId="{8E0F5AE2-A24E-4192-9C6C-B3FECF747C96}" type="parTrans" cxnId="{F548C8C7-044E-4D5C-B271-3261401A818D}">
      <dgm:prSet/>
      <dgm:spPr/>
      <dgm:t>
        <a:bodyPr/>
        <a:lstStyle/>
        <a:p>
          <a:pPr rtl="1"/>
          <a:endParaRPr lang="ar-EG"/>
        </a:p>
      </dgm:t>
    </dgm:pt>
    <dgm:pt modelId="{FA26D1BD-5D94-431E-8134-7F3A4D2C2EA6}" type="sibTrans" cxnId="{F548C8C7-044E-4D5C-B271-3261401A818D}">
      <dgm:prSet/>
      <dgm:spPr/>
      <dgm:t>
        <a:bodyPr/>
        <a:lstStyle/>
        <a:p>
          <a:pPr rtl="1"/>
          <a:endParaRPr lang="ar-EG"/>
        </a:p>
      </dgm:t>
    </dgm:pt>
    <dgm:pt modelId="{72379BC3-4F3E-4B7B-9F50-412206005930}">
      <dgm:prSet phldrT="[Text]" custT="1"/>
      <dgm:spPr>
        <a:solidFill>
          <a:schemeClr val="accent4">
            <a:lumMod val="40000"/>
            <a:lumOff val="60000"/>
            <a:alpha val="90000"/>
          </a:schemeClr>
        </a:solidFill>
      </dgm:spPr>
      <dgm:t>
        <a:bodyPr/>
        <a:lstStyle/>
        <a:p>
          <a:pPr rtl="0"/>
          <a:r>
            <a:rPr lang="en-US" altLang="en-US" sz="2200" dirty="0"/>
            <a:t>Provide feedback to others</a:t>
          </a:r>
          <a:endParaRPr lang="ar-EG" sz="2200" dirty="0"/>
        </a:p>
      </dgm:t>
    </dgm:pt>
    <dgm:pt modelId="{996DE699-7C41-4A17-80DC-BD0CA3CF1A68}" type="parTrans" cxnId="{CEFE05B5-4A94-4B83-AF1E-36502D1B1A3B}">
      <dgm:prSet/>
      <dgm:spPr/>
      <dgm:t>
        <a:bodyPr/>
        <a:lstStyle/>
        <a:p>
          <a:pPr rtl="1"/>
          <a:endParaRPr lang="ar-EG"/>
        </a:p>
      </dgm:t>
    </dgm:pt>
    <dgm:pt modelId="{B1BC4595-B768-41C9-A2E5-29721BF5C5E1}" type="sibTrans" cxnId="{CEFE05B5-4A94-4B83-AF1E-36502D1B1A3B}">
      <dgm:prSet/>
      <dgm:spPr/>
      <dgm:t>
        <a:bodyPr/>
        <a:lstStyle/>
        <a:p>
          <a:pPr rtl="1"/>
          <a:endParaRPr lang="ar-EG"/>
        </a:p>
      </dgm:t>
    </dgm:pt>
    <dgm:pt modelId="{8C4CCE8D-B4CD-4413-A47E-A2B839E2B5EC}">
      <dgm:prSet phldrT="[Text]" custT="1"/>
      <dgm:spPr/>
      <dgm:t>
        <a:bodyPr/>
        <a:lstStyle/>
        <a:p>
          <a:pPr rtl="0"/>
          <a:r>
            <a:rPr lang="en-US" altLang="en-US" sz="2200" dirty="0"/>
            <a:t>Get information from others</a:t>
          </a:r>
        </a:p>
      </dgm:t>
    </dgm:pt>
    <dgm:pt modelId="{666A8C94-D3B7-46FB-94BB-522E16F48047}" type="parTrans" cxnId="{7981ED74-9419-4B36-A434-C1B4F668DDB1}">
      <dgm:prSet/>
      <dgm:spPr/>
      <dgm:t>
        <a:bodyPr/>
        <a:lstStyle/>
        <a:p>
          <a:pPr rtl="1"/>
          <a:endParaRPr lang="ar-EG"/>
        </a:p>
      </dgm:t>
    </dgm:pt>
    <dgm:pt modelId="{141F9383-0B6D-46CD-9BA2-559D02A7EC5B}" type="sibTrans" cxnId="{7981ED74-9419-4B36-A434-C1B4F668DDB1}">
      <dgm:prSet/>
      <dgm:spPr/>
      <dgm:t>
        <a:bodyPr/>
        <a:lstStyle/>
        <a:p>
          <a:pPr rtl="1"/>
          <a:endParaRPr lang="ar-EG"/>
        </a:p>
      </dgm:t>
    </dgm:pt>
    <dgm:pt modelId="{BB17AA7C-8BA9-469D-99E3-CDB7A703F1FA}">
      <dgm:prSet phldrT="[Text]" custT="1"/>
      <dgm:spPr>
        <a:solidFill>
          <a:schemeClr val="accent4">
            <a:lumMod val="40000"/>
            <a:lumOff val="60000"/>
            <a:alpha val="90000"/>
          </a:schemeClr>
        </a:solidFill>
      </dgm:spPr>
      <dgm:t>
        <a:bodyPr/>
        <a:lstStyle/>
        <a:p>
          <a:pPr rtl="0"/>
          <a:r>
            <a:rPr lang="en-US" altLang="en-US" sz="2200" dirty="0"/>
            <a:t>Gain power and influence</a:t>
          </a:r>
        </a:p>
      </dgm:t>
    </dgm:pt>
    <dgm:pt modelId="{FAB5F61B-6C6B-4A9A-9787-431F4641B25B}" type="parTrans" cxnId="{C0976884-C53E-49D1-BAD2-1772CABCE5F2}">
      <dgm:prSet/>
      <dgm:spPr/>
      <dgm:t>
        <a:bodyPr/>
        <a:lstStyle/>
        <a:p>
          <a:pPr rtl="1"/>
          <a:endParaRPr lang="ar-EG"/>
        </a:p>
      </dgm:t>
    </dgm:pt>
    <dgm:pt modelId="{EE669FB3-15DA-40A0-9FE5-A97E23A41AEB}" type="sibTrans" cxnId="{C0976884-C53E-49D1-BAD2-1772CABCE5F2}">
      <dgm:prSet/>
      <dgm:spPr/>
      <dgm:t>
        <a:bodyPr/>
        <a:lstStyle/>
        <a:p>
          <a:pPr rtl="1"/>
          <a:endParaRPr lang="ar-EG"/>
        </a:p>
      </dgm:t>
    </dgm:pt>
    <dgm:pt modelId="{66EA6EC1-B0E1-4078-887E-EA4093B6ED00}">
      <dgm:prSet phldrT="[Text]" custT="1"/>
      <dgm:spPr/>
      <dgm:t>
        <a:bodyPr/>
        <a:lstStyle/>
        <a:p>
          <a:pPr rtl="0"/>
          <a:r>
            <a:rPr lang="en-US" altLang="en-US" sz="2200" dirty="0"/>
            <a:t>Develop social relationships</a:t>
          </a:r>
        </a:p>
      </dgm:t>
    </dgm:pt>
    <dgm:pt modelId="{505B0021-A174-46D6-AB14-8749072D4076}" type="parTrans" cxnId="{DFF19717-B01D-4964-98C9-DD7C4A702671}">
      <dgm:prSet/>
      <dgm:spPr/>
      <dgm:t>
        <a:bodyPr/>
        <a:lstStyle/>
        <a:p>
          <a:pPr rtl="1"/>
          <a:endParaRPr lang="ar-EG"/>
        </a:p>
      </dgm:t>
    </dgm:pt>
    <dgm:pt modelId="{1B3DFF7B-3731-43BE-A9CB-2644698FE0E1}" type="sibTrans" cxnId="{DFF19717-B01D-4964-98C9-DD7C4A702671}">
      <dgm:prSet/>
      <dgm:spPr/>
      <dgm:t>
        <a:bodyPr/>
        <a:lstStyle/>
        <a:p>
          <a:pPr rtl="1"/>
          <a:endParaRPr lang="ar-EG"/>
        </a:p>
      </dgm:t>
    </dgm:pt>
    <dgm:pt modelId="{DF51454C-3C97-49B9-A7BB-A4D51FE5CC77}">
      <dgm:prSet phldrT="[Text]" custT="1"/>
      <dgm:spPr>
        <a:solidFill>
          <a:schemeClr val="accent4">
            <a:lumMod val="40000"/>
            <a:lumOff val="60000"/>
            <a:alpha val="90000"/>
          </a:schemeClr>
        </a:solidFill>
      </dgm:spPr>
      <dgm:t>
        <a:bodyPr/>
        <a:lstStyle/>
        <a:p>
          <a:pPr rtl="0"/>
          <a:r>
            <a:rPr lang="en-US" altLang="en-US" sz="2200" dirty="0"/>
            <a:t>Maintain self-expression and our culture</a:t>
          </a:r>
        </a:p>
      </dgm:t>
    </dgm:pt>
    <dgm:pt modelId="{19AAD44D-A68A-4ACA-8A8D-E2699FC68D11}" type="parTrans" cxnId="{69286566-514D-47E5-881A-725920028AB1}">
      <dgm:prSet/>
      <dgm:spPr/>
      <dgm:t>
        <a:bodyPr/>
        <a:lstStyle/>
        <a:p>
          <a:pPr rtl="1"/>
          <a:endParaRPr lang="ar-EG"/>
        </a:p>
      </dgm:t>
    </dgm:pt>
    <dgm:pt modelId="{D32CF5E5-C6FA-4FAE-90E3-EB2E3718AB70}" type="sibTrans" cxnId="{69286566-514D-47E5-881A-725920028AB1}">
      <dgm:prSet/>
      <dgm:spPr/>
      <dgm:t>
        <a:bodyPr/>
        <a:lstStyle/>
        <a:p>
          <a:pPr rtl="1"/>
          <a:endParaRPr lang="ar-EG"/>
        </a:p>
      </dgm:t>
    </dgm:pt>
    <dgm:pt modelId="{1996FCBF-8026-4712-BAD1-F00CE73CD15A}">
      <dgm:prSet phldrT="[Text]" custT="1"/>
      <dgm:spPr/>
      <dgm:t>
        <a:bodyPr/>
        <a:lstStyle/>
        <a:p>
          <a:pPr rtl="0"/>
          <a:r>
            <a:rPr lang="en-US" altLang="en-US" sz="2200" dirty="0"/>
            <a:t>other ideas you may have thought of</a:t>
          </a:r>
        </a:p>
      </dgm:t>
    </dgm:pt>
    <dgm:pt modelId="{D055C214-D4EA-4963-B572-1B54EB643895}" type="parTrans" cxnId="{56464E34-03A6-4F52-97FB-720C2D72A231}">
      <dgm:prSet/>
      <dgm:spPr/>
      <dgm:t>
        <a:bodyPr/>
        <a:lstStyle/>
        <a:p>
          <a:pPr rtl="1"/>
          <a:endParaRPr lang="ar-EG"/>
        </a:p>
      </dgm:t>
    </dgm:pt>
    <dgm:pt modelId="{9CFE91AA-6C10-42BB-AAF7-D3EC1F26DA1B}" type="sibTrans" cxnId="{56464E34-03A6-4F52-97FB-720C2D72A231}">
      <dgm:prSet/>
      <dgm:spPr/>
      <dgm:t>
        <a:bodyPr/>
        <a:lstStyle/>
        <a:p>
          <a:pPr rtl="1"/>
          <a:endParaRPr lang="ar-EG"/>
        </a:p>
      </dgm:t>
    </dgm:pt>
    <dgm:pt modelId="{B91B08DC-000D-4A1F-AA23-1767658CA624}" type="pres">
      <dgm:prSet presAssocID="{1F51C175-BE20-421E-B4A4-105019A797C4}" presName="compositeShape" presStyleCnt="0">
        <dgm:presLayoutVars>
          <dgm:dir/>
          <dgm:resizeHandles/>
        </dgm:presLayoutVars>
      </dgm:prSet>
      <dgm:spPr/>
    </dgm:pt>
    <dgm:pt modelId="{435A6B62-18E5-4A7E-9257-828B17CB8544}" type="pres">
      <dgm:prSet presAssocID="{1F51C175-BE20-421E-B4A4-105019A797C4}" presName="pyramid" presStyleLbl="node1" presStyleIdx="0" presStyleCnt="1" custLinFactNeighborY="-3101"/>
      <dgm:spPr/>
    </dgm:pt>
    <dgm:pt modelId="{0A2A04DD-CE2D-4EE9-A9B2-B4A8CB31DCE8}" type="pres">
      <dgm:prSet presAssocID="{1F51C175-BE20-421E-B4A4-105019A797C4}" presName="theList" presStyleCnt="0"/>
      <dgm:spPr/>
    </dgm:pt>
    <dgm:pt modelId="{0CA91351-54B4-469D-96D0-1F0D33D1C1A1}" type="pres">
      <dgm:prSet presAssocID="{FE693302-5DE9-43D6-AFF3-B2D042E0B401}" presName="aNode" presStyleLbl="fgAcc1" presStyleIdx="0" presStyleCnt="7" custScaleX="149691">
        <dgm:presLayoutVars>
          <dgm:bulletEnabled val="1"/>
        </dgm:presLayoutVars>
      </dgm:prSet>
      <dgm:spPr/>
    </dgm:pt>
    <dgm:pt modelId="{F3A5EB29-040B-4769-A596-F0DBE0F0F2FB}" type="pres">
      <dgm:prSet presAssocID="{FE693302-5DE9-43D6-AFF3-B2D042E0B401}" presName="aSpace" presStyleCnt="0"/>
      <dgm:spPr/>
    </dgm:pt>
    <dgm:pt modelId="{285EE1CD-AE2D-413D-B878-854F621E4223}" type="pres">
      <dgm:prSet presAssocID="{72379BC3-4F3E-4B7B-9F50-412206005930}" presName="aNode" presStyleLbl="fgAcc1" presStyleIdx="1" presStyleCnt="7" custScaleX="149691">
        <dgm:presLayoutVars>
          <dgm:bulletEnabled val="1"/>
        </dgm:presLayoutVars>
      </dgm:prSet>
      <dgm:spPr/>
    </dgm:pt>
    <dgm:pt modelId="{7DFAFBA8-EE4A-4A44-802E-0DEC531B1383}" type="pres">
      <dgm:prSet presAssocID="{72379BC3-4F3E-4B7B-9F50-412206005930}" presName="aSpace" presStyleCnt="0"/>
      <dgm:spPr/>
    </dgm:pt>
    <dgm:pt modelId="{DA80B720-73EB-4CC3-9167-E4DFB7C6EEF6}" type="pres">
      <dgm:prSet presAssocID="{8C4CCE8D-B4CD-4413-A47E-A2B839E2B5EC}" presName="aNode" presStyleLbl="fgAcc1" presStyleIdx="2" presStyleCnt="7" custScaleX="149691">
        <dgm:presLayoutVars>
          <dgm:bulletEnabled val="1"/>
        </dgm:presLayoutVars>
      </dgm:prSet>
      <dgm:spPr/>
    </dgm:pt>
    <dgm:pt modelId="{B9664781-A666-42A5-8084-DDBE7DFDE55B}" type="pres">
      <dgm:prSet presAssocID="{8C4CCE8D-B4CD-4413-A47E-A2B839E2B5EC}" presName="aSpace" presStyleCnt="0"/>
      <dgm:spPr/>
    </dgm:pt>
    <dgm:pt modelId="{A426FA8D-E47B-406D-A78C-9D6A370738DE}" type="pres">
      <dgm:prSet presAssocID="{BB17AA7C-8BA9-469D-99E3-CDB7A703F1FA}" presName="aNode" presStyleLbl="fgAcc1" presStyleIdx="3" presStyleCnt="7" custScaleX="149691">
        <dgm:presLayoutVars>
          <dgm:bulletEnabled val="1"/>
        </dgm:presLayoutVars>
      </dgm:prSet>
      <dgm:spPr/>
    </dgm:pt>
    <dgm:pt modelId="{F6F9C53D-26BF-4F21-B781-6991BC8E6CDD}" type="pres">
      <dgm:prSet presAssocID="{BB17AA7C-8BA9-469D-99E3-CDB7A703F1FA}" presName="aSpace" presStyleCnt="0"/>
      <dgm:spPr/>
    </dgm:pt>
    <dgm:pt modelId="{D58FC437-7159-4AF9-840A-30A777C5AE06}" type="pres">
      <dgm:prSet presAssocID="{66EA6EC1-B0E1-4078-887E-EA4093B6ED00}" presName="aNode" presStyleLbl="fgAcc1" presStyleIdx="4" presStyleCnt="7" custScaleX="149691">
        <dgm:presLayoutVars>
          <dgm:bulletEnabled val="1"/>
        </dgm:presLayoutVars>
      </dgm:prSet>
      <dgm:spPr/>
    </dgm:pt>
    <dgm:pt modelId="{1A48DCA5-5154-4469-BE49-775C174EC09C}" type="pres">
      <dgm:prSet presAssocID="{66EA6EC1-B0E1-4078-887E-EA4093B6ED00}" presName="aSpace" presStyleCnt="0"/>
      <dgm:spPr/>
    </dgm:pt>
    <dgm:pt modelId="{334695E9-4BE0-4842-88CA-E17A576DFA4F}" type="pres">
      <dgm:prSet presAssocID="{DF51454C-3C97-49B9-A7BB-A4D51FE5CC77}" presName="aNode" presStyleLbl="fgAcc1" presStyleIdx="5" presStyleCnt="7" custScaleX="149691">
        <dgm:presLayoutVars>
          <dgm:bulletEnabled val="1"/>
        </dgm:presLayoutVars>
      </dgm:prSet>
      <dgm:spPr/>
    </dgm:pt>
    <dgm:pt modelId="{D39C5C30-B88F-4A3D-945B-36F9D81AB823}" type="pres">
      <dgm:prSet presAssocID="{DF51454C-3C97-49B9-A7BB-A4D51FE5CC77}" presName="aSpace" presStyleCnt="0"/>
      <dgm:spPr/>
    </dgm:pt>
    <dgm:pt modelId="{2E9BDF24-C241-432C-BA2C-61E3F206E210}" type="pres">
      <dgm:prSet presAssocID="{1996FCBF-8026-4712-BAD1-F00CE73CD15A}" presName="aNode" presStyleLbl="fgAcc1" presStyleIdx="6" presStyleCnt="7" custScaleX="149691">
        <dgm:presLayoutVars>
          <dgm:bulletEnabled val="1"/>
        </dgm:presLayoutVars>
      </dgm:prSet>
      <dgm:spPr/>
    </dgm:pt>
    <dgm:pt modelId="{647454AC-0D06-42D8-B1F2-6A8DC316389E}" type="pres">
      <dgm:prSet presAssocID="{1996FCBF-8026-4712-BAD1-F00CE73CD15A}" presName="aSpace" presStyleCnt="0"/>
      <dgm:spPr/>
    </dgm:pt>
  </dgm:ptLst>
  <dgm:cxnLst>
    <dgm:cxn modelId="{F8520B09-E406-4751-B29D-AF7CF364D7FC}" type="presOf" srcId="{DF51454C-3C97-49B9-A7BB-A4D51FE5CC77}" destId="{334695E9-4BE0-4842-88CA-E17A576DFA4F}" srcOrd="0" destOrd="0" presId="urn:microsoft.com/office/officeart/2005/8/layout/pyramid2"/>
    <dgm:cxn modelId="{DFF19717-B01D-4964-98C9-DD7C4A702671}" srcId="{1F51C175-BE20-421E-B4A4-105019A797C4}" destId="{66EA6EC1-B0E1-4078-887E-EA4093B6ED00}" srcOrd="4" destOrd="0" parTransId="{505B0021-A174-46D6-AB14-8749072D4076}" sibTransId="{1B3DFF7B-3731-43BE-A9CB-2644698FE0E1}"/>
    <dgm:cxn modelId="{0851D11B-8F47-429F-BC2A-C7EE105E3B99}" type="presOf" srcId="{FE693302-5DE9-43D6-AFF3-B2D042E0B401}" destId="{0CA91351-54B4-469D-96D0-1F0D33D1C1A1}" srcOrd="0" destOrd="0" presId="urn:microsoft.com/office/officeart/2005/8/layout/pyramid2"/>
    <dgm:cxn modelId="{56464E34-03A6-4F52-97FB-720C2D72A231}" srcId="{1F51C175-BE20-421E-B4A4-105019A797C4}" destId="{1996FCBF-8026-4712-BAD1-F00CE73CD15A}" srcOrd="6" destOrd="0" parTransId="{D055C214-D4EA-4963-B572-1B54EB643895}" sibTransId="{9CFE91AA-6C10-42BB-AAF7-D3EC1F26DA1B}"/>
    <dgm:cxn modelId="{69286566-514D-47E5-881A-725920028AB1}" srcId="{1F51C175-BE20-421E-B4A4-105019A797C4}" destId="{DF51454C-3C97-49B9-A7BB-A4D51FE5CC77}" srcOrd="5" destOrd="0" parTransId="{19AAD44D-A68A-4ACA-8A8D-E2699FC68D11}" sibTransId="{D32CF5E5-C6FA-4FAE-90E3-EB2E3718AB70}"/>
    <dgm:cxn modelId="{7981ED74-9419-4B36-A434-C1B4F668DDB1}" srcId="{1F51C175-BE20-421E-B4A4-105019A797C4}" destId="{8C4CCE8D-B4CD-4413-A47E-A2B839E2B5EC}" srcOrd="2" destOrd="0" parTransId="{666A8C94-D3B7-46FB-94BB-522E16F48047}" sibTransId="{141F9383-0B6D-46CD-9BA2-559D02A7EC5B}"/>
    <dgm:cxn modelId="{A346E177-6789-47C1-8C09-4937C43DCCFE}" type="presOf" srcId="{1996FCBF-8026-4712-BAD1-F00CE73CD15A}" destId="{2E9BDF24-C241-432C-BA2C-61E3F206E210}" srcOrd="0" destOrd="0" presId="urn:microsoft.com/office/officeart/2005/8/layout/pyramid2"/>
    <dgm:cxn modelId="{C0976884-C53E-49D1-BAD2-1772CABCE5F2}" srcId="{1F51C175-BE20-421E-B4A4-105019A797C4}" destId="{BB17AA7C-8BA9-469D-99E3-CDB7A703F1FA}" srcOrd="3" destOrd="0" parTransId="{FAB5F61B-6C6B-4A9A-9787-431F4641B25B}" sibTransId="{EE669FB3-15DA-40A0-9FE5-A97E23A41AEB}"/>
    <dgm:cxn modelId="{6A0F0C8C-9612-4296-9971-F9B105A80B5B}" type="presOf" srcId="{66EA6EC1-B0E1-4078-887E-EA4093B6ED00}" destId="{D58FC437-7159-4AF9-840A-30A777C5AE06}" srcOrd="0" destOrd="0" presId="urn:microsoft.com/office/officeart/2005/8/layout/pyramid2"/>
    <dgm:cxn modelId="{CEFE05B5-4A94-4B83-AF1E-36502D1B1A3B}" srcId="{1F51C175-BE20-421E-B4A4-105019A797C4}" destId="{72379BC3-4F3E-4B7B-9F50-412206005930}" srcOrd="1" destOrd="0" parTransId="{996DE699-7C41-4A17-80DC-BD0CA3CF1A68}" sibTransId="{B1BC4595-B768-41C9-A2E5-29721BF5C5E1}"/>
    <dgm:cxn modelId="{F548C8C7-044E-4D5C-B271-3261401A818D}" srcId="{1F51C175-BE20-421E-B4A4-105019A797C4}" destId="{FE693302-5DE9-43D6-AFF3-B2D042E0B401}" srcOrd="0" destOrd="0" parTransId="{8E0F5AE2-A24E-4192-9C6C-B3FECF747C96}" sibTransId="{FA26D1BD-5D94-431E-8134-7F3A4D2C2EA6}"/>
    <dgm:cxn modelId="{98EE1ED0-6183-4563-B49D-605E6F536EE5}" type="presOf" srcId="{BB17AA7C-8BA9-469D-99E3-CDB7A703F1FA}" destId="{A426FA8D-E47B-406D-A78C-9D6A370738DE}" srcOrd="0" destOrd="0" presId="urn:microsoft.com/office/officeart/2005/8/layout/pyramid2"/>
    <dgm:cxn modelId="{146F74DA-89B0-4822-8792-FD469B64939D}" type="presOf" srcId="{8C4CCE8D-B4CD-4413-A47E-A2B839E2B5EC}" destId="{DA80B720-73EB-4CC3-9167-E4DFB7C6EEF6}" srcOrd="0" destOrd="0" presId="urn:microsoft.com/office/officeart/2005/8/layout/pyramid2"/>
    <dgm:cxn modelId="{54E2BEE0-DC78-4D86-A7FB-CBB247286693}" type="presOf" srcId="{1F51C175-BE20-421E-B4A4-105019A797C4}" destId="{B91B08DC-000D-4A1F-AA23-1767658CA624}" srcOrd="0" destOrd="0" presId="urn:microsoft.com/office/officeart/2005/8/layout/pyramid2"/>
    <dgm:cxn modelId="{350AB5F9-2A90-4882-8E00-3289A5F34D47}" type="presOf" srcId="{72379BC3-4F3E-4B7B-9F50-412206005930}" destId="{285EE1CD-AE2D-413D-B878-854F621E4223}" srcOrd="0" destOrd="0" presId="urn:microsoft.com/office/officeart/2005/8/layout/pyramid2"/>
    <dgm:cxn modelId="{AEF131EC-07F4-46EC-8F82-1E2C0E62412B}" type="presParOf" srcId="{B91B08DC-000D-4A1F-AA23-1767658CA624}" destId="{435A6B62-18E5-4A7E-9257-828B17CB8544}" srcOrd="0" destOrd="0" presId="urn:microsoft.com/office/officeart/2005/8/layout/pyramid2"/>
    <dgm:cxn modelId="{5A52B573-8994-4B04-851E-481CB60F4449}" type="presParOf" srcId="{B91B08DC-000D-4A1F-AA23-1767658CA624}" destId="{0A2A04DD-CE2D-4EE9-A9B2-B4A8CB31DCE8}" srcOrd="1" destOrd="0" presId="urn:microsoft.com/office/officeart/2005/8/layout/pyramid2"/>
    <dgm:cxn modelId="{3612CBE2-B1A4-4464-BC06-D1EAD7C836F7}" type="presParOf" srcId="{0A2A04DD-CE2D-4EE9-A9B2-B4A8CB31DCE8}" destId="{0CA91351-54B4-469D-96D0-1F0D33D1C1A1}" srcOrd="0" destOrd="0" presId="urn:microsoft.com/office/officeart/2005/8/layout/pyramid2"/>
    <dgm:cxn modelId="{38F07A66-2C00-43AA-9479-F2B35CAEB1BE}" type="presParOf" srcId="{0A2A04DD-CE2D-4EE9-A9B2-B4A8CB31DCE8}" destId="{F3A5EB29-040B-4769-A596-F0DBE0F0F2FB}" srcOrd="1" destOrd="0" presId="urn:microsoft.com/office/officeart/2005/8/layout/pyramid2"/>
    <dgm:cxn modelId="{C1B93B9B-B1AB-4E1C-AF1C-1310FB925768}" type="presParOf" srcId="{0A2A04DD-CE2D-4EE9-A9B2-B4A8CB31DCE8}" destId="{285EE1CD-AE2D-413D-B878-854F621E4223}" srcOrd="2" destOrd="0" presId="urn:microsoft.com/office/officeart/2005/8/layout/pyramid2"/>
    <dgm:cxn modelId="{AFD33BAE-E720-455A-BE07-C4C4CF8DB800}" type="presParOf" srcId="{0A2A04DD-CE2D-4EE9-A9B2-B4A8CB31DCE8}" destId="{7DFAFBA8-EE4A-4A44-802E-0DEC531B1383}" srcOrd="3" destOrd="0" presId="urn:microsoft.com/office/officeart/2005/8/layout/pyramid2"/>
    <dgm:cxn modelId="{7B50A401-51AD-4098-AB5F-481EC18BBD27}" type="presParOf" srcId="{0A2A04DD-CE2D-4EE9-A9B2-B4A8CB31DCE8}" destId="{DA80B720-73EB-4CC3-9167-E4DFB7C6EEF6}" srcOrd="4" destOrd="0" presId="urn:microsoft.com/office/officeart/2005/8/layout/pyramid2"/>
    <dgm:cxn modelId="{98526CD8-B511-48B8-BC66-9CED6321508F}" type="presParOf" srcId="{0A2A04DD-CE2D-4EE9-A9B2-B4A8CB31DCE8}" destId="{B9664781-A666-42A5-8084-DDBE7DFDE55B}" srcOrd="5" destOrd="0" presId="urn:microsoft.com/office/officeart/2005/8/layout/pyramid2"/>
    <dgm:cxn modelId="{1FC3D716-4BF5-4824-A21E-3F3D7A138270}" type="presParOf" srcId="{0A2A04DD-CE2D-4EE9-A9B2-B4A8CB31DCE8}" destId="{A426FA8D-E47B-406D-A78C-9D6A370738DE}" srcOrd="6" destOrd="0" presId="urn:microsoft.com/office/officeart/2005/8/layout/pyramid2"/>
    <dgm:cxn modelId="{FEF0981A-88EA-489D-AF61-0ABA31A32441}" type="presParOf" srcId="{0A2A04DD-CE2D-4EE9-A9B2-B4A8CB31DCE8}" destId="{F6F9C53D-26BF-4F21-B781-6991BC8E6CDD}" srcOrd="7" destOrd="0" presId="urn:microsoft.com/office/officeart/2005/8/layout/pyramid2"/>
    <dgm:cxn modelId="{6F4A780F-7AC8-4F8B-806E-F1AAC79F048E}" type="presParOf" srcId="{0A2A04DD-CE2D-4EE9-A9B2-B4A8CB31DCE8}" destId="{D58FC437-7159-4AF9-840A-30A777C5AE06}" srcOrd="8" destOrd="0" presId="urn:microsoft.com/office/officeart/2005/8/layout/pyramid2"/>
    <dgm:cxn modelId="{F575AF9C-5EA4-4F36-BC99-0A0A496A41D5}" type="presParOf" srcId="{0A2A04DD-CE2D-4EE9-A9B2-B4A8CB31DCE8}" destId="{1A48DCA5-5154-4469-BE49-775C174EC09C}" srcOrd="9" destOrd="0" presId="urn:microsoft.com/office/officeart/2005/8/layout/pyramid2"/>
    <dgm:cxn modelId="{71A88D4C-CE97-4872-85CC-A0BF4250884C}" type="presParOf" srcId="{0A2A04DD-CE2D-4EE9-A9B2-B4A8CB31DCE8}" destId="{334695E9-4BE0-4842-88CA-E17A576DFA4F}" srcOrd="10" destOrd="0" presId="urn:microsoft.com/office/officeart/2005/8/layout/pyramid2"/>
    <dgm:cxn modelId="{D39CBC72-81B8-46C9-BC64-D6C8F8B1EF4D}" type="presParOf" srcId="{0A2A04DD-CE2D-4EE9-A9B2-B4A8CB31DCE8}" destId="{D39C5C30-B88F-4A3D-945B-36F9D81AB823}" srcOrd="11" destOrd="0" presId="urn:microsoft.com/office/officeart/2005/8/layout/pyramid2"/>
    <dgm:cxn modelId="{754E06F7-6008-48F4-AC3D-081198B6B37F}" type="presParOf" srcId="{0A2A04DD-CE2D-4EE9-A9B2-B4A8CB31DCE8}" destId="{2E9BDF24-C241-432C-BA2C-61E3F206E210}" srcOrd="12" destOrd="0" presId="urn:microsoft.com/office/officeart/2005/8/layout/pyramid2"/>
    <dgm:cxn modelId="{0964AFB2-35BD-4E26-BF50-963A11C2E8C4}" type="presParOf" srcId="{0A2A04DD-CE2D-4EE9-A9B2-B4A8CB31DCE8}" destId="{647454AC-0D06-42D8-B1F2-6A8DC316389E}" srcOrd="13"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39D209F-C168-40B4-AADF-E01565440C76}" type="doc">
      <dgm:prSet loTypeId="urn:microsoft.com/office/officeart/2005/8/layout/chevron2" loCatId="list" qsTypeId="urn:microsoft.com/office/officeart/2005/8/quickstyle/simple1" qsCatId="simple" csTypeId="urn:microsoft.com/office/officeart/2005/8/colors/accent1_2" csCatId="accent1" phldr="1"/>
      <dgm:spPr/>
      <dgm:t>
        <a:bodyPr/>
        <a:lstStyle/>
        <a:p>
          <a:pPr rtl="1"/>
          <a:endParaRPr lang="ar-EG"/>
        </a:p>
      </dgm:t>
    </dgm:pt>
    <dgm:pt modelId="{249AE01F-0A35-43A0-8A27-14226DFB97F2}">
      <dgm:prSet phldrT="[Text]" phldr="1"/>
      <dgm:spPr>
        <a:gradFill flip="none" rotWithShape="0">
          <a:gsLst>
            <a:gs pos="0">
              <a:schemeClr val="bg2">
                <a:lumMod val="75000"/>
                <a:shade val="30000"/>
                <a:satMod val="115000"/>
              </a:schemeClr>
            </a:gs>
            <a:gs pos="50000">
              <a:schemeClr val="bg2">
                <a:lumMod val="75000"/>
                <a:shade val="67500"/>
                <a:satMod val="115000"/>
              </a:schemeClr>
            </a:gs>
            <a:gs pos="100000">
              <a:schemeClr val="bg2">
                <a:lumMod val="75000"/>
                <a:shade val="100000"/>
                <a:satMod val="115000"/>
              </a:schemeClr>
            </a:gs>
          </a:gsLst>
          <a:lin ang="2700000" scaled="1"/>
          <a:tileRect/>
        </a:gradFill>
      </dgm:spPr>
      <dgm:t>
        <a:bodyPr/>
        <a:lstStyle/>
        <a:p>
          <a:pPr rtl="1"/>
          <a:endParaRPr lang="ar-EG"/>
        </a:p>
      </dgm:t>
    </dgm:pt>
    <dgm:pt modelId="{D8AA169C-3576-4116-BED4-2ED7F1465D0D}" type="parTrans" cxnId="{610813B9-458D-4990-B01F-46B48ADB8FB8}">
      <dgm:prSet/>
      <dgm:spPr/>
      <dgm:t>
        <a:bodyPr/>
        <a:lstStyle/>
        <a:p>
          <a:pPr rtl="1"/>
          <a:endParaRPr lang="ar-EG"/>
        </a:p>
      </dgm:t>
    </dgm:pt>
    <dgm:pt modelId="{0A5B79D8-4246-46B6-A361-A05D9E6FEDB0}" type="sibTrans" cxnId="{610813B9-458D-4990-B01F-46B48ADB8FB8}">
      <dgm:prSet/>
      <dgm:spPr/>
      <dgm:t>
        <a:bodyPr/>
        <a:lstStyle/>
        <a:p>
          <a:pPr rtl="1"/>
          <a:endParaRPr lang="ar-EG"/>
        </a:p>
      </dgm:t>
    </dgm:pt>
    <dgm:pt modelId="{AE0371AB-866C-4CC4-970A-6A6FDBEF433C}">
      <dgm:prSet phldrT="[Text]"/>
      <dgm:spPr/>
      <dgm:t>
        <a:bodyPr/>
        <a:lstStyle/>
        <a:p>
          <a:pPr algn="ctr" rtl="0"/>
          <a:r>
            <a:rPr lang="en-US" altLang="ar-EG" b="1" dirty="0"/>
            <a:t>Encourage creative and Critical Thinking</a:t>
          </a:r>
          <a:endParaRPr lang="ar-EG" dirty="0"/>
        </a:p>
      </dgm:t>
    </dgm:pt>
    <dgm:pt modelId="{23FFCC41-98A9-49A5-8828-20B788867837}" type="parTrans" cxnId="{EF8BB2BA-528F-41EA-A8F1-63EE70FDFD72}">
      <dgm:prSet/>
      <dgm:spPr/>
      <dgm:t>
        <a:bodyPr/>
        <a:lstStyle/>
        <a:p>
          <a:pPr rtl="1"/>
          <a:endParaRPr lang="ar-EG"/>
        </a:p>
      </dgm:t>
    </dgm:pt>
    <dgm:pt modelId="{5CBF7F7C-BE00-4374-B4EB-484ED83B334E}" type="sibTrans" cxnId="{EF8BB2BA-528F-41EA-A8F1-63EE70FDFD72}">
      <dgm:prSet/>
      <dgm:spPr/>
      <dgm:t>
        <a:bodyPr/>
        <a:lstStyle/>
        <a:p>
          <a:pPr rtl="1"/>
          <a:endParaRPr lang="ar-EG"/>
        </a:p>
      </dgm:t>
    </dgm:pt>
    <dgm:pt modelId="{3735FBE7-B94D-4ECE-B27A-96157F2921C3}">
      <dgm:prSet phldrT="[Text]" phldr="1"/>
      <dgm:spPr/>
      <dgm:t>
        <a:bodyPr/>
        <a:lstStyle/>
        <a:p>
          <a:pPr rtl="1"/>
          <a:endParaRPr lang="ar-EG"/>
        </a:p>
      </dgm:t>
    </dgm:pt>
    <dgm:pt modelId="{0CFAE976-B0A0-41D3-BEE4-9DF75A79D62F}" type="parTrans" cxnId="{A39138D6-A3DF-40BE-A56C-785B62FC2DF1}">
      <dgm:prSet/>
      <dgm:spPr/>
      <dgm:t>
        <a:bodyPr/>
        <a:lstStyle/>
        <a:p>
          <a:pPr rtl="1"/>
          <a:endParaRPr lang="ar-EG"/>
        </a:p>
      </dgm:t>
    </dgm:pt>
    <dgm:pt modelId="{8DA4CAEC-B2B8-4FC4-81EF-3495132D1726}" type="sibTrans" cxnId="{A39138D6-A3DF-40BE-A56C-785B62FC2DF1}">
      <dgm:prSet/>
      <dgm:spPr/>
      <dgm:t>
        <a:bodyPr/>
        <a:lstStyle/>
        <a:p>
          <a:pPr rtl="1"/>
          <a:endParaRPr lang="ar-EG"/>
        </a:p>
      </dgm:t>
    </dgm:pt>
    <dgm:pt modelId="{F7C7CFC6-B424-4113-8A52-C544CB4C468D}">
      <dgm:prSet phldrT="[Text]"/>
      <dgm:spPr>
        <a:solidFill>
          <a:schemeClr val="bg1">
            <a:lumMod val="95000"/>
            <a:alpha val="90000"/>
          </a:schemeClr>
        </a:solidFill>
      </dgm:spPr>
      <dgm:t>
        <a:bodyPr/>
        <a:lstStyle/>
        <a:p>
          <a:pPr algn="ctr" rtl="0"/>
          <a:r>
            <a:rPr lang="en-US" altLang="ar-EG" b="1" dirty="0"/>
            <a:t>Consider audience’s information needs</a:t>
          </a:r>
          <a:endParaRPr lang="ar-EG" dirty="0"/>
        </a:p>
      </dgm:t>
    </dgm:pt>
    <dgm:pt modelId="{2374613A-D0EC-436F-8C8A-45C6D710D2F2}" type="parTrans" cxnId="{F412A41A-4FE4-4E88-9A60-483782D31072}">
      <dgm:prSet/>
      <dgm:spPr/>
      <dgm:t>
        <a:bodyPr/>
        <a:lstStyle/>
        <a:p>
          <a:pPr rtl="1"/>
          <a:endParaRPr lang="ar-EG"/>
        </a:p>
      </dgm:t>
    </dgm:pt>
    <dgm:pt modelId="{E09C89D2-3604-48C1-8BDD-6AB84D65644E}" type="sibTrans" cxnId="{F412A41A-4FE4-4E88-9A60-483782D31072}">
      <dgm:prSet/>
      <dgm:spPr/>
      <dgm:t>
        <a:bodyPr/>
        <a:lstStyle/>
        <a:p>
          <a:pPr rtl="1"/>
          <a:endParaRPr lang="ar-EG"/>
        </a:p>
      </dgm:t>
    </dgm:pt>
    <dgm:pt modelId="{F8060A06-DAFA-4F44-B25C-926F5CE35291}">
      <dgm:prSet phldrT="[Text]" phldr="1"/>
      <dgm:spPr>
        <a:gradFill flip="none" rotWithShape="0">
          <a:gsLst>
            <a:gs pos="0">
              <a:schemeClr val="bg2">
                <a:lumMod val="75000"/>
                <a:shade val="30000"/>
                <a:satMod val="115000"/>
              </a:schemeClr>
            </a:gs>
            <a:gs pos="50000">
              <a:schemeClr val="bg2">
                <a:lumMod val="75000"/>
                <a:shade val="67500"/>
                <a:satMod val="115000"/>
              </a:schemeClr>
            </a:gs>
            <a:gs pos="100000">
              <a:schemeClr val="bg2">
                <a:lumMod val="75000"/>
                <a:shade val="100000"/>
                <a:satMod val="115000"/>
              </a:schemeClr>
            </a:gs>
          </a:gsLst>
          <a:lin ang="2700000" scaled="1"/>
          <a:tileRect/>
        </a:gradFill>
      </dgm:spPr>
      <dgm:t>
        <a:bodyPr/>
        <a:lstStyle/>
        <a:p>
          <a:pPr rtl="1"/>
          <a:endParaRPr lang="ar-EG"/>
        </a:p>
      </dgm:t>
    </dgm:pt>
    <dgm:pt modelId="{BAE6A287-57D3-4B12-857E-AC91BD4C8EDB}" type="parTrans" cxnId="{70FCA0EE-CC93-4728-9697-8E2A48DEF328}">
      <dgm:prSet/>
      <dgm:spPr/>
      <dgm:t>
        <a:bodyPr/>
        <a:lstStyle/>
        <a:p>
          <a:pPr rtl="1"/>
          <a:endParaRPr lang="ar-EG"/>
        </a:p>
      </dgm:t>
    </dgm:pt>
    <dgm:pt modelId="{38397A3E-3DEC-4DBB-B7A0-95DF17494DE5}" type="sibTrans" cxnId="{70FCA0EE-CC93-4728-9697-8E2A48DEF328}">
      <dgm:prSet/>
      <dgm:spPr/>
      <dgm:t>
        <a:bodyPr/>
        <a:lstStyle/>
        <a:p>
          <a:pPr rtl="1"/>
          <a:endParaRPr lang="ar-EG"/>
        </a:p>
      </dgm:t>
    </dgm:pt>
    <dgm:pt modelId="{0309CFA5-8DB0-4755-9286-B90C5CC40D7D}">
      <dgm:prSet phldrT="[Text]"/>
      <dgm:spPr/>
      <dgm:t>
        <a:bodyPr/>
        <a:lstStyle/>
        <a:p>
          <a:pPr algn="ctr" rtl="0"/>
          <a:r>
            <a:rPr lang="en-US" altLang="ar-EG" b="1" dirty="0"/>
            <a:t>Consider Audience's Technical Background</a:t>
          </a:r>
          <a:endParaRPr lang="ar-EG" dirty="0"/>
        </a:p>
      </dgm:t>
    </dgm:pt>
    <dgm:pt modelId="{071055BD-5D77-4899-9EB9-01E71CD5D595}" type="parTrans" cxnId="{4DA07D53-9846-4AEC-B511-F414F34CEF5E}">
      <dgm:prSet/>
      <dgm:spPr/>
      <dgm:t>
        <a:bodyPr/>
        <a:lstStyle/>
        <a:p>
          <a:pPr rtl="1"/>
          <a:endParaRPr lang="ar-EG"/>
        </a:p>
      </dgm:t>
    </dgm:pt>
    <dgm:pt modelId="{EBFEA7F6-A8D6-46F4-97A1-FCA4152966CD}" type="sibTrans" cxnId="{4DA07D53-9846-4AEC-B511-F414F34CEF5E}">
      <dgm:prSet/>
      <dgm:spPr/>
      <dgm:t>
        <a:bodyPr/>
        <a:lstStyle/>
        <a:p>
          <a:pPr rtl="1"/>
          <a:endParaRPr lang="ar-EG"/>
        </a:p>
      </dgm:t>
    </dgm:pt>
    <dgm:pt modelId="{335405B9-4070-47D4-A93F-714CACBB157E}">
      <dgm:prSet phldrT="[Text]"/>
      <dgm:spPr/>
      <dgm:t>
        <a:bodyPr/>
        <a:lstStyle/>
        <a:p>
          <a:pPr rtl="0"/>
          <a:endParaRPr lang="ar-EG" dirty="0"/>
        </a:p>
      </dgm:t>
    </dgm:pt>
    <dgm:pt modelId="{AE54B878-4778-4034-89C0-7C3CF2610E02}" type="parTrans" cxnId="{A462DEF4-01B2-44D5-86E8-94B9DFF69E36}">
      <dgm:prSet/>
      <dgm:spPr/>
      <dgm:t>
        <a:bodyPr/>
        <a:lstStyle/>
        <a:p>
          <a:pPr rtl="1"/>
          <a:endParaRPr lang="ar-EG"/>
        </a:p>
      </dgm:t>
    </dgm:pt>
    <dgm:pt modelId="{CE8BA9F4-5D06-47AA-BCE7-5F5BAF373CF9}" type="sibTrans" cxnId="{A462DEF4-01B2-44D5-86E8-94B9DFF69E36}">
      <dgm:prSet/>
      <dgm:spPr/>
      <dgm:t>
        <a:bodyPr/>
        <a:lstStyle/>
        <a:p>
          <a:pPr rtl="1"/>
          <a:endParaRPr lang="ar-EG"/>
        </a:p>
      </dgm:t>
    </dgm:pt>
    <dgm:pt modelId="{6A22C4BC-12D1-4F18-9C04-292B3F85C668}">
      <dgm:prSet/>
      <dgm:spPr>
        <a:solidFill>
          <a:schemeClr val="bg1">
            <a:lumMod val="95000"/>
            <a:alpha val="90000"/>
          </a:schemeClr>
        </a:solidFill>
      </dgm:spPr>
      <dgm:t>
        <a:bodyPr/>
        <a:lstStyle/>
        <a:p>
          <a:pPr algn="ctr" rtl="0"/>
          <a:r>
            <a:rPr lang="en-US" altLang="ar-EG" b="1" dirty="0"/>
            <a:t>Consider Audience's Cultural Background and Gender</a:t>
          </a:r>
          <a:endParaRPr lang="ar-EG" dirty="0"/>
        </a:p>
      </dgm:t>
    </dgm:pt>
    <dgm:pt modelId="{63902D3A-C887-48F9-BF97-7EDF3C4D9BB5}" type="parTrans" cxnId="{BD69075A-6309-44EB-88A3-3296D756579C}">
      <dgm:prSet/>
      <dgm:spPr/>
      <dgm:t>
        <a:bodyPr/>
        <a:lstStyle/>
        <a:p>
          <a:pPr rtl="1"/>
          <a:endParaRPr lang="ar-EG"/>
        </a:p>
      </dgm:t>
    </dgm:pt>
    <dgm:pt modelId="{A7C2D00A-FF3D-466C-BD8D-3A219BDEDB45}" type="sibTrans" cxnId="{BD69075A-6309-44EB-88A3-3296D756579C}">
      <dgm:prSet/>
      <dgm:spPr/>
      <dgm:t>
        <a:bodyPr/>
        <a:lstStyle/>
        <a:p>
          <a:pPr rtl="1"/>
          <a:endParaRPr lang="ar-EG"/>
        </a:p>
      </dgm:t>
    </dgm:pt>
    <dgm:pt modelId="{CF9E4BD3-43C9-4AB3-BC80-48FBBBAA2D90}">
      <dgm:prSet/>
      <dgm:spPr>
        <a:gradFill flip="none" rotWithShape="0">
          <a:gsLst>
            <a:gs pos="0">
              <a:schemeClr val="bg2">
                <a:lumMod val="75000"/>
                <a:shade val="30000"/>
                <a:satMod val="115000"/>
              </a:schemeClr>
            </a:gs>
            <a:gs pos="50000">
              <a:schemeClr val="bg2">
                <a:lumMod val="75000"/>
                <a:shade val="67500"/>
                <a:satMod val="115000"/>
              </a:schemeClr>
            </a:gs>
            <a:gs pos="100000">
              <a:schemeClr val="bg2">
                <a:lumMod val="75000"/>
                <a:shade val="100000"/>
                <a:satMod val="115000"/>
              </a:schemeClr>
            </a:gs>
          </a:gsLst>
          <a:lin ang="2700000" scaled="1"/>
          <a:tileRect/>
        </a:gradFill>
      </dgm:spPr>
      <dgm:t>
        <a:bodyPr/>
        <a:lstStyle/>
        <a:p>
          <a:pPr algn="ctr" rtl="0"/>
          <a:endParaRPr lang="ar-EG" dirty="0"/>
        </a:p>
      </dgm:t>
    </dgm:pt>
    <dgm:pt modelId="{693E9FD0-919D-45BE-9023-A33531248414}" type="parTrans" cxnId="{8940152B-530A-49C2-9D6A-3EBBBEF2105E}">
      <dgm:prSet/>
      <dgm:spPr/>
      <dgm:t>
        <a:bodyPr/>
        <a:lstStyle/>
        <a:p>
          <a:pPr rtl="1"/>
          <a:endParaRPr lang="ar-EG"/>
        </a:p>
      </dgm:t>
    </dgm:pt>
    <dgm:pt modelId="{EC59F5B6-3A92-4C1D-A9D1-565DFA7CAF00}" type="sibTrans" cxnId="{8940152B-530A-49C2-9D6A-3EBBBEF2105E}">
      <dgm:prSet/>
      <dgm:spPr/>
      <dgm:t>
        <a:bodyPr/>
        <a:lstStyle/>
        <a:p>
          <a:pPr rtl="1"/>
          <a:endParaRPr lang="ar-EG"/>
        </a:p>
      </dgm:t>
    </dgm:pt>
    <dgm:pt modelId="{798869B0-D5D3-4E9E-A133-46ED7C258ABA}">
      <dgm:prSet/>
      <dgm:spPr/>
      <dgm:t>
        <a:bodyPr/>
        <a:lstStyle/>
        <a:p>
          <a:pPr algn="ctr" rtl="0"/>
          <a:r>
            <a:rPr lang="en-US" altLang="ar-EG" b="1" dirty="0"/>
            <a:t>Consider Audience's Knowledge of the Subject</a:t>
          </a:r>
          <a:endParaRPr lang="ar-EG" dirty="0"/>
        </a:p>
      </dgm:t>
    </dgm:pt>
    <dgm:pt modelId="{1385B13C-F04E-40EF-9B04-3EE037C87BA3}" type="parTrans" cxnId="{4E717D61-4855-4A23-9016-C7B6D69B5556}">
      <dgm:prSet/>
      <dgm:spPr/>
      <dgm:t>
        <a:bodyPr/>
        <a:lstStyle/>
        <a:p>
          <a:pPr rtl="1"/>
          <a:endParaRPr lang="ar-EG"/>
        </a:p>
      </dgm:t>
    </dgm:pt>
    <dgm:pt modelId="{7B2AFD1E-5E08-44E4-AA25-07F615CC1082}" type="sibTrans" cxnId="{4E717D61-4855-4A23-9016-C7B6D69B5556}">
      <dgm:prSet/>
      <dgm:spPr/>
      <dgm:t>
        <a:bodyPr/>
        <a:lstStyle/>
        <a:p>
          <a:pPr rtl="1"/>
          <a:endParaRPr lang="ar-EG"/>
        </a:p>
      </dgm:t>
    </dgm:pt>
    <dgm:pt modelId="{9866F0FB-FE45-439F-9213-DB75210A57D1}" type="pres">
      <dgm:prSet presAssocID="{739D209F-C168-40B4-AADF-E01565440C76}" presName="linearFlow" presStyleCnt="0">
        <dgm:presLayoutVars>
          <dgm:dir/>
          <dgm:animLvl val="lvl"/>
          <dgm:resizeHandles val="exact"/>
        </dgm:presLayoutVars>
      </dgm:prSet>
      <dgm:spPr/>
    </dgm:pt>
    <dgm:pt modelId="{2A812E28-E301-43FA-AA5E-67C24BD16F8E}" type="pres">
      <dgm:prSet presAssocID="{249AE01F-0A35-43A0-8A27-14226DFB97F2}" presName="composite" presStyleCnt="0"/>
      <dgm:spPr/>
    </dgm:pt>
    <dgm:pt modelId="{080FB956-CC04-4BB0-9612-2BD71F93649C}" type="pres">
      <dgm:prSet presAssocID="{249AE01F-0A35-43A0-8A27-14226DFB97F2}" presName="parentText" presStyleLbl="alignNode1" presStyleIdx="0" presStyleCnt="5">
        <dgm:presLayoutVars>
          <dgm:chMax val="1"/>
          <dgm:bulletEnabled val="1"/>
        </dgm:presLayoutVars>
      </dgm:prSet>
      <dgm:spPr/>
    </dgm:pt>
    <dgm:pt modelId="{A4890A71-8744-4D31-BBA5-1F8CE9A5FA74}" type="pres">
      <dgm:prSet presAssocID="{249AE01F-0A35-43A0-8A27-14226DFB97F2}" presName="descendantText" presStyleLbl="alignAcc1" presStyleIdx="0" presStyleCnt="5">
        <dgm:presLayoutVars>
          <dgm:bulletEnabled val="1"/>
        </dgm:presLayoutVars>
      </dgm:prSet>
      <dgm:spPr/>
    </dgm:pt>
    <dgm:pt modelId="{2C3BACAF-0CD1-411D-BFE7-7996B1CBEDDC}" type="pres">
      <dgm:prSet presAssocID="{0A5B79D8-4246-46B6-A361-A05D9E6FEDB0}" presName="sp" presStyleCnt="0"/>
      <dgm:spPr/>
    </dgm:pt>
    <dgm:pt modelId="{B6ED81F4-8762-449A-83CE-B6AC072B3528}" type="pres">
      <dgm:prSet presAssocID="{3735FBE7-B94D-4ECE-B27A-96157F2921C3}" presName="composite" presStyleCnt="0"/>
      <dgm:spPr/>
    </dgm:pt>
    <dgm:pt modelId="{8588CDC5-940D-4CE6-9E18-9772752EAC9B}" type="pres">
      <dgm:prSet presAssocID="{3735FBE7-B94D-4ECE-B27A-96157F2921C3}" presName="parentText" presStyleLbl="alignNode1" presStyleIdx="1" presStyleCnt="5">
        <dgm:presLayoutVars>
          <dgm:chMax val="1"/>
          <dgm:bulletEnabled val="1"/>
        </dgm:presLayoutVars>
      </dgm:prSet>
      <dgm:spPr/>
    </dgm:pt>
    <dgm:pt modelId="{EFF0F239-6A88-4070-998A-B0F24BE86A1D}" type="pres">
      <dgm:prSet presAssocID="{3735FBE7-B94D-4ECE-B27A-96157F2921C3}" presName="descendantText" presStyleLbl="alignAcc1" presStyleIdx="1" presStyleCnt="5" custLinFactNeighborY="0">
        <dgm:presLayoutVars>
          <dgm:bulletEnabled val="1"/>
        </dgm:presLayoutVars>
      </dgm:prSet>
      <dgm:spPr/>
    </dgm:pt>
    <dgm:pt modelId="{151B54BC-64BF-4B5C-B7A7-2CFDA5FE0E6F}" type="pres">
      <dgm:prSet presAssocID="{8DA4CAEC-B2B8-4FC4-81EF-3495132D1726}" presName="sp" presStyleCnt="0"/>
      <dgm:spPr/>
    </dgm:pt>
    <dgm:pt modelId="{5B715877-2291-46E9-B3E3-5F126A93C150}" type="pres">
      <dgm:prSet presAssocID="{F8060A06-DAFA-4F44-B25C-926F5CE35291}" presName="composite" presStyleCnt="0"/>
      <dgm:spPr/>
    </dgm:pt>
    <dgm:pt modelId="{7A0F1C14-99D1-417A-A01B-A7FEF738DC20}" type="pres">
      <dgm:prSet presAssocID="{F8060A06-DAFA-4F44-B25C-926F5CE35291}" presName="parentText" presStyleLbl="alignNode1" presStyleIdx="2" presStyleCnt="5">
        <dgm:presLayoutVars>
          <dgm:chMax val="1"/>
          <dgm:bulletEnabled val="1"/>
        </dgm:presLayoutVars>
      </dgm:prSet>
      <dgm:spPr/>
    </dgm:pt>
    <dgm:pt modelId="{A8524FD1-E161-4D50-B392-F1F7FAF07884}" type="pres">
      <dgm:prSet presAssocID="{F8060A06-DAFA-4F44-B25C-926F5CE35291}" presName="descendantText" presStyleLbl="alignAcc1" presStyleIdx="2" presStyleCnt="5">
        <dgm:presLayoutVars>
          <dgm:bulletEnabled val="1"/>
        </dgm:presLayoutVars>
      </dgm:prSet>
      <dgm:spPr/>
    </dgm:pt>
    <dgm:pt modelId="{23D8BC5B-D864-4B29-809C-1067F5A2B832}" type="pres">
      <dgm:prSet presAssocID="{38397A3E-3DEC-4DBB-B7A0-95DF17494DE5}" presName="sp" presStyleCnt="0"/>
      <dgm:spPr/>
    </dgm:pt>
    <dgm:pt modelId="{5FA34177-B4AD-4FC8-9302-E1D17E0863E4}" type="pres">
      <dgm:prSet presAssocID="{335405B9-4070-47D4-A93F-714CACBB157E}" presName="composite" presStyleCnt="0"/>
      <dgm:spPr/>
    </dgm:pt>
    <dgm:pt modelId="{48C31106-3ED5-4C8E-A8CF-0DAF2DD13F42}" type="pres">
      <dgm:prSet presAssocID="{335405B9-4070-47D4-A93F-714CACBB157E}" presName="parentText" presStyleLbl="alignNode1" presStyleIdx="3" presStyleCnt="5">
        <dgm:presLayoutVars>
          <dgm:chMax val="1"/>
          <dgm:bulletEnabled val="1"/>
        </dgm:presLayoutVars>
      </dgm:prSet>
      <dgm:spPr/>
    </dgm:pt>
    <dgm:pt modelId="{49E9631C-DF30-4AD3-AA4A-B724442139D6}" type="pres">
      <dgm:prSet presAssocID="{335405B9-4070-47D4-A93F-714CACBB157E}" presName="descendantText" presStyleLbl="alignAcc1" presStyleIdx="3" presStyleCnt="5" custLinFactNeighborY="0">
        <dgm:presLayoutVars>
          <dgm:bulletEnabled val="1"/>
        </dgm:presLayoutVars>
      </dgm:prSet>
      <dgm:spPr/>
    </dgm:pt>
    <dgm:pt modelId="{B2C08725-AF47-4ED7-BDD6-5BB4DD6DFAC6}" type="pres">
      <dgm:prSet presAssocID="{CE8BA9F4-5D06-47AA-BCE7-5F5BAF373CF9}" presName="sp" presStyleCnt="0"/>
      <dgm:spPr/>
    </dgm:pt>
    <dgm:pt modelId="{6C5917CF-253B-41F0-BBBE-89689CDFE9B0}" type="pres">
      <dgm:prSet presAssocID="{CF9E4BD3-43C9-4AB3-BC80-48FBBBAA2D90}" presName="composite" presStyleCnt="0"/>
      <dgm:spPr/>
    </dgm:pt>
    <dgm:pt modelId="{92573CD3-338B-4823-A3BA-520CA6D1C742}" type="pres">
      <dgm:prSet presAssocID="{CF9E4BD3-43C9-4AB3-BC80-48FBBBAA2D90}" presName="parentText" presStyleLbl="alignNode1" presStyleIdx="4" presStyleCnt="5">
        <dgm:presLayoutVars>
          <dgm:chMax val="1"/>
          <dgm:bulletEnabled val="1"/>
        </dgm:presLayoutVars>
      </dgm:prSet>
      <dgm:spPr/>
    </dgm:pt>
    <dgm:pt modelId="{3A2F34EE-8287-4AFA-8BEE-3E1E006B461C}" type="pres">
      <dgm:prSet presAssocID="{CF9E4BD3-43C9-4AB3-BC80-48FBBBAA2D90}" presName="descendantText" presStyleLbl="alignAcc1" presStyleIdx="4" presStyleCnt="5">
        <dgm:presLayoutVars>
          <dgm:bulletEnabled val="1"/>
        </dgm:presLayoutVars>
      </dgm:prSet>
      <dgm:spPr/>
    </dgm:pt>
  </dgm:ptLst>
  <dgm:cxnLst>
    <dgm:cxn modelId="{F412A41A-4FE4-4E88-9A60-483782D31072}" srcId="{3735FBE7-B94D-4ECE-B27A-96157F2921C3}" destId="{F7C7CFC6-B424-4113-8A52-C544CB4C468D}" srcOrd="0" destOrd="0" parTransId="{2374613A-D0EC-436F-8C8A-45C6D710D2F2}" sibTransId="{E09C89D2-3604-48C1-8BDD-6AB84D65644E}"/>
    <dgm:cxn modelId="{8940152B-530A-49C2-9D6A-3EBBBEF2105E}" srcId="{739D209F-C168-40B4-AADF-E01565440C76}" destId="{CF9E4BD3-43C9-4AB3-BC80-48FBBBAA2D90}" srcOrd="4" destOrd="0" parTransId="{693E9FD0-919D-45BE-9023-A33531248414}" sibTransId="{EC59F5B6-3A92-4C1D-A9D1-565DFA7CAF00}"/>
    <dgm:cxn modelId="{4846622D-0260-4C4B-9402-B2A7CE1578FA}" type="presOf" srcId="{335405B9-4070-47D4-A93F-714CACBB157E}" destId="{48C31106-3ED5-4C8E-A8CF-0DAF2DD13F42}" srcOrd="0" destOrd="0" presId="urn:microsoft.com/office/officeart/2005/8/layout/chevron2"/>
    <dgm:cxn modelId="{3E748640-1D34-4A10-AE4C-BCEFF6DA4A09}" type="presOf" srcId="{F8060A06-DAFA-4F44-B25C-926F5CE35291}" destId="{7A0F1C14-99D1-417A-A01B-A7FEF738DC20}" srcOrd="0" destOrd="0" presId="urn:microsoft.com/office/officeart/2005/8/layout/chevron2"/>
    <dgm:cxn modelId="{4E717D61-4855-4A23-9016-C7B6D69B5556}" srcId="{CF9E4BD3-43C9-4AB3-BC80-48FBBBAA2D90}" destId="{798869B0-D5D3-4E9E-A133-46ED7C258ABA}" srcOrd="0" destOrd="0" parTransId="{1385B13C-F04E-40EF-9B04-3EE037C87BA3}" sibTransId="{7B2AFD1E-5E08-44E4-AA25-07F615CC1082}"/>
    <dgm:cxn modelId="{FE2A3E52-850C-4A49-B58B-6B73C4E4DBFA}" type="presOf" srcId="{739D209F-C168-40B4-AADF-E01565440C76}" destId="{9866F0FB-FE45-439F-9213-DB75210A57D1}" srcOrd="0" destOrd="0" presId="urn:microsoft.com/office/officeart/2005/8/layout/chevron2"/>
    <dgm:cxn modelId="{10746A73-F2C6-4D14-AE74-A97426366C98}" type="presOf" srcId="{F7C7CFC6-B424-4113-8A52-C544CB4C468D}" destId="{EFF0F239-6A88-4070-998A-B0F24BE86A1D}" srcOrd="0" destOrd="0" presId="urn:microsoft.com/office/officeart/2005/8/layout/chevron2"/>
    <dgm:cxn modelId="{4DA07D53-9846-4AEC-B511-F414F34CEF5E}" srcId="{F8060A06-DAFA-4F44-B25C-926F5CE35291}" destId="{0309CFA5-8DB0-4755-9286-B90C5CC40D7D}" srcOrd="0" destOrd="0" parTransId="{071055BD-5D77-4899-9EB9-01E71CD5D595}" sibTransId="{EBFEA7F6-A8D6-46F4-97A1-FCA4152966CD}"/>
    <dgm:cxn modelId="{BD69075A-6309-44EB-88A3-3296D756579C}" srcId="{335405B9-4070-47D4-A93F-714CACBB157E}" destId="{6A22C4BC-12D1-4F18-9C04-292B3F85C668}" srcOrd="0" destOrd="0" parTransId="{63902D3A-C887-48F9-BF97-7EDF3C4D9BB5}" sibTransId="{A7C2D00A-FF3D-466C-BD8D-3A219BDEDB45}"/>
    <dgm:cxn modelId="{FF75297A-9302-4C9F-911F-153777FA4521}" type="presOf" srcId="{6A22C4BC-12D1-4F18-9C04-292B3F85C668}" destId="{49E9631C-DF30-4AD3-AA4A-B724442139D6}" srcOrd="0" destOrd="0" presId="urn:microsoft.com/office/officeart/2005/8/layout/chevron2"/>
    <dgm:cxn modelId="{6E00179B-390A-46A9-9DF7-EF00B8838653}" type="presOf" srcId="{798869B0-D5D3-4E9E-A133-46ED7C258ABA}" destId="{3A2F34EE-8287-4AFA-8BEE-3E1E006B461C}" srcOrd="0" destOrd="0" presId="urn:microsoft.com/office/officeart/2005/8/layout/chevron2"/>
    <dgm:cxn modelId="{E935529D-32B8-49E1-96BB-DDEACA45293F}" type="presOf" srcId="{0309CFA5-8DB0-4755-9286-B90C5CC40D7D}" destId="{A8524FD1-E161-4D50-B392-F1F7FAF07884}" srcOrd="0" destOrd="0" presId="urn:microsoft.com/office/officeart/2005/8/layout/chevron2"/>
    <dgm:cxn modelId="{13729BB2-6025-4D80-B5D1-37900D84D0E9}" type="presOf" srcId="{249AE01F-0A35-43A0-8A27-14226DFB97F2}" destId="{080FB956-CC04-4BB0-9612-2BD71F93649C}" srcOrd="0" destOrd="0" presId="urn:microsoft.com/office/officeart/2005/8/layout/chevron2"/>
    <dgm:cxn modelId="{610813B9-458D-4990-B01F-46B48ADB8FB8}" srcId="{739D209F-C168-40B4-AADF-E01565440C76}" destId="{249AE01F-0A35-43A0-8A27-14226DFB97F2}" srcOrd="0" destOrd="0" parTransId="{D8AA169C-3576-4116-BED4-2ED7F1465D0D}" sibTransId="{0A5B79D8-4246-46B6-A361-A05D9E6FEDB0}"/>
    <dgm:cxn modelId="{EF8BB2BA-528F-41EA-A8F1-63EE70FDFD72}" srcId="{249AE01F-0A35-43A0-8A27-14226DFB97F2}" destId="{AE0371AB-866C-4CC4-970A-6A6FDBEF433C}" srcOrd="0" destOrd="0" parTransId="{23FFCC41-98A9-49A5-8828-20B788867837}" sibTransId="{5CBF7F7C-BE00-4374-B4EB-484ED83B334E}"/>
    <dgm:cxn modelId="{E98DD2CD-2B00-49BE-BDBB-4836157EAB7A}" type="presOf" srcId="{3735FBE7-B94D-4ECE-B27A-96157F2921C3}" destId="{8588CDC5-940D-4CE6-9E18-9772752EAC9B}" srcOrd="0" destOrd="0" presId="urn:microsoft.com/office/officeart/2005/8/layout/chevron2"/>
    <dgm:cxn modelId="{A39138D6-A3DF-40BE-A56C-785B62FC2DF1}" srcId="{739D209F-C168-40B4-AADF-E01565440C76}" destId="{3735FBE7-B94D-4ECE-B27A-96157F2921C3}" srcOrd="1" destOrd="0" parTransId="{0CFAE976-B0A0-41D3-BEE4-9DF75A79D62F}" sibTransId="{8DA4CAEC-B2B8-4FC4-81EF-3495132D1726}"/>
    <dgm:cxn modelId="{C231CBE8-FB46-49C4-A63F-4B496555A99F}" type="presOf" srcId="{AE0371AB-866C-4CC4-970A-6A6FDBEF433C}" destId="{A4890A71-8744-4D31-BBA5-1F8CE9A5FA74}" srcOrd="0" destOrd="0" presId="urn:microsoft.com/office/officeart/2005/8/layout/chevron2"/>
    <dgm:cxn modelId="{00CDAAEB-577D-4FD4-869F-85CD0076CF8E}" type="presOf" srcId="{CF9E4BD3-43C9-4AB3-BC80-48FBBBAA2D90}" destId="{92573CD3-338B-4823-A3BA-520CA6D1C742}" srcOrd="0" destOrd="0" presId="urn:microsoft.com/office/officeart/2005/8/layout/chevron2"/>
    <dgm:cxn modelId="{70FCA0EE-CC93-4728-9697-8E2A48DEF328}" srcId="{739D209F-C168-40B4-AADF-E01565440C76}" destId="{F8060A06-DAFA-4F44-B25C-926F5CE35291}" srcOrd="2" destOrd="0" parTransId="{BAE6A287-57D3-4B12-857E-AC91BD4C8EDB}" sibTransId="{38397A3E-3DEC-4DBB-B7A0-95DF17494DE5}"/>
    <dgm:cxn modelId="{A462DEF4-01B2-44D5-86E8-94B9DFF69E36}" srcId="{739D209F-C168-40B4-AADF-E01565440C76}" destId="{335405B9-4070-47D4-A93F-714CACBB157E}" srcOrd="3" destOrd="0" parTransId="{AE54B878-4778-4034-89C0-7C3CF2610E02}" sibTransId="{CE8BA9F4-5D06-47AA-BCE7-5F5BAF373CF9}"/>
    <dgm:cxn modelId="{AAD4BE67-5D89-4342-B411-685C052D2965}" type="presParOf" srcId="{9866F0FB-FE45-439F-9213-DB75210A57D1}" destId="{2A812E28-E301-43FA-AA5E-67C24BD16F8E}" srcOrd="0" destOrd="0" presId="urn:microsoft.com/office/officeart/2005/8/layout/chevron2"/>
    <dgm:cxn modelId="{BD3A66C5-828E-447C-8AFB-73795E5AACDC}" type="presParOf" srcId="{2A812E28-E301-43FA-AA5E-67C24BD16F8E}" destId="{080FB956-CC04-4BB0-9612-2BD71F93649C}" srcOrd="0" destOrd="0" presId="urn:microsoft.com/office/officeart/2005/8/layout/chevron2"/>
    <dgm:cxn modelId="{4EDADBCE-D779-4361-82E6-320304BA26C8}" type="presParOf" srcId="{2A812E28-E301-43FA-AA5E-67C24BD16F8E}" destId="{A4890A71-8744-4D31-BBA5-1F8CE9A5FA74}" srcOrd="1" destOrd="0" presId="urn:microsoft.com/office/officeart/2005/8/layout/chevron2"/>
    <dgm:cxn modelId="{66BFA3D2-8373-4859-8715-ECB28943F2B9}" type="presParOf" srcId="{9866F0FB-FE45-439F-9213-DB75210A57D1}" destId="{2C3BACAF-0CD1-411D-BFE7-7996B1CBEDDC}" srcOrd="1" destOrd="0" presId="urn:microsoft.com/office/officeart/2005/8/layout/chevron2"/>
    <dgm:cxn modelId="{2DF24FB2-F896-47C6-99C9-55A773C7B608}" type="presParOf" srcId="{9866F0FB-FE45-439F-9213-DB75210A57D1}" destId="{B6ED81F4-8762-449A-83CE-B6AC072B3528}" srcOrd="2" destOrd="0" presId="urn:microsoft.com/office/officeart/2005/8/layout/chevron2"/>
    <dgm:cxn modelId="{4A387EAB-1731-4C5D-9959-58A3A2C7E3EB}" type="presParOf" srcId="{B6ED81F4-8762-449A-83CE-B6AC072B3528}" destId="{8588CDC5-940D-4CE6-9E18-9772752EAC9B}" srcOrd="0" destOrd="0" presId="urn:microsoft.com/office/officeart/2005/8/layout/chevron2"/>
    <dgm:cxn modelId="{2C843620-8634-44AD-8A6D-F517C055372D}" type="presParOf" srcId="{B6ED81F4-8762-449A-83CE-B6AC072B3528}" destId="{EFF0F239-6A88-4070-998A-B0F24BE86A1D}" srcOrd="1" destOrd="0" presId="urn:microsoft.com/office/officeart/2005/8/layout/chevron2"/>
    <dgm:cxn modelId="{FFB700F3-F2CC-4F79-A58F-F935CAACA385}" type="presParOf" srcId="{9866F0FB-FE45-439F-9213-DB75210A57D1}" destId="{151B54BC-64BF-4B5C-B7A7-2CFDA5FE0E6F}" srcOrd="3" destOrd="0" presId="urn:microsoft.com/office/officeart/2005/8/layout/chevron2"/>
    <dgm:cxn modelId="{D49ACB37-DE84-40EC-A741-FD598060C0E7}" type="presParOf" srcId="{9866F0FB-FE45-439F-9213-DB75210A57D1}" destId="{5B715877-2291-46E9-B3E3-5F126A93C150}" srcOrd="4" destOrd="0" presId="urn:microsoft.com/office/officeart/2005/8/layout/chevron2"/>
    <dgm:cxn modelId="{B22C0C2A-9E3B-464A-807A-082DCD048C1D}" type="presParOf" srcId="{5B715877-2291-46E9-B3E3-5F126A93C150}" destId="{7A0F1C14-99D1-417A-A01B-A7FEF738DC20}" srcOrd="0" destOrd="0" presId="urn:microsoft.com/office/officeart/2005/8/layout/chevron2"/>
    <dgm:cxn modelId="{904B8846-F26A-41E1-A863-28AF394541CF}" type="presParOf" srcId="{5B715877-2291-46E9-B3E3-5F126A93C150}" destId="{A8524FD1-E161-4D50-B392-F1F7FAF07884}" srcOrd="1" destOrd="0" presId="urn:microsoft.com/office/officeart/2005/8/layout/chevron2"/>
    <dgm:cxn modelId="{369A3ABD-517E-4527-BDE9-FF52D0907E92}" type="presParOf" srcId="{9866F0FB-FE45-439F-9213-DB75210A57D1}" destId="{23D8BC5B-D864-4B29-809C-1067F5A2B832}" srcOrd="5" destOrd="0" presId="urn:microsoft.com/office/officeart/2005/8/layout/chevron2"/>
    <dgm:cxn modelId="{EE2C3C05-3299-495A-85F9-A16ECE17A2DD}" type="presParOf" srcId="{9866F0FB-FE45-439F-9213-DB75210A57D1}" destId="{5FA34177-B4AD-4FC8-9302-E1D17E0863E4}" srcOrd="6" destOrd="0" presId="urn:microsoft.com/office/officeart/2005/8/layout/chevron2"/>
    <dgm:cxn modelId="{F7578CCA-7862-4FD7-8A3C-704B391BD388}" type="presParOf" srcId="{5FA34177-B4AD-4FC8-9302-E1D17E0863E4}" destId="{48C31106-3ED5-4C8E-A8CF-0DAF2DD13F42}" srcOrd="0" destOrd="0" presId="urn:microsoft.com/office/officeart/2005/8/layout/chevron2"/>
    <dgm:cxn modelId="{4B60A26E-3D61-4C53-A41B-0908B917F5F3}" type="presParOf" srcId="{5FA34177-B4AD-4FC8-9302-E1D17E0863E4}" destId="{49E9631C-DF30-4AD3-AA4A-B724442139D6}" srcOrd="1" destOrd="0" presId="urn:microsoft.com/office/officeart/2005/8/layout/chevron2"/>
    <dgm:cxn modelId="{B0B10C61-65BE-414E-8395-656EE3CC8B1B}" type="presParOf" srcId="{9866F0FB-FE45-439F-9213-DB75210A57D1}" destId="{B2C08725-AF47-4ED7-BDD6-5BB4DD6DFAC6}" srcOrd="7" destOrd="0" presId="urn:microsoft.com/office/officeart/2005/8/layout/chevron2"/>
    <dgm:cxn modelId="{A066395F-C875-4291-BCD8-A7AA52196C8A}" type="presParOf" srcId="{9866F0FB-FE45-439F-9213-DB75210A57D1}" destId="{6C5917CF-253B-41F0-BBBE-89689CDFE9B0}" srcOrd="8" destOrd="0" presId="urn:microsoft.com/office/officeart/2005/8/layout/chevron2"/>
    <dgm:cxn modelId="{5755FB2F-5C2C-44B8-A800-9A1F8FF2E45D}" type="presParOf" srcId="{6C5917CF-253B-41F0-BBBE-89689CDFE9B0}" destId="{92573CD3-338B-4823-A3BA-520CA6D1C742}" srcOrd="0" destOrd="0" presId="urn:microsoft.com/office/officeart/2005/8/layout/chevron2"/>
    <dgm:cxn modelId="{5F2129E2-F696-44FC-82F8-5EB1B43CE1AB}" type="presParOf" srcId="{6C5917CF-253B-41F0-BBBE-89689CDFE9B0}" destId="{3A2F34EE-8287-4AFA-8BEE-3E1E006B461C}"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C10B82F-6D61-46A7-804D-CE9C27C8A396}" type="doc">
      <dgm:prSet loTypeId="urn:microsoft.com/office/officeart/2005/8/layout/vList5" loCatId="list" qsTypeId="urn:microsoft.com/office/officeart/2005/8/quickstyle/simple1" qsCatId="simple" csTypeId="urn:microsoft.com/office/officeart/2005/8/colors/accent1_2" csCatId="accent1" phldr="1"/>
      <dgm:spPr/>
      <dgm:t>
        <a:bodyPr/>
        <a:lstStyle/>
        <a:p>
          <a:pPr rtl="1"/>
          <a:endParaRPr lang="ar-EG"/>
        </a:p>
      </dgm:t>
    </dgm:pt>
    <dgm:pt modelId="{B7514563-36DA-4E7F-981D-4D19F7D1D149}">
      <dgm:prSet phldrT="[Text]" custT="1"/>
      <dgm:spPr/>
      <dgm:t>
        <a:bodyPr/>
        <a:lstStyle/>
        <a:p>
          <a:pPr rtl="1"/>
          <a:r>
            <a:rPr lang="en-US" sz="2400" b="1" dirty="0"/>
            <a:t>Clear</a:t>
          </a:r>
          <a:endParaRPr lang="ar-EG" sz="2400" b="1" dirty="0"/>
        </a:p>
      </dgm:t>
    </dgm:pt>
    <dgm:pt modelId="{568154EF-A206-470E-9746-34B92DEA3E70}" type="parTrans" cxnId="{0819583C-415B-4CA3-8370-EB6BB02B6F8C}">
      <dgm:prSet/>
      <dgm:spPr/>
      <dgm:t>
        <a:bodyPr/>
        <a:lstStyle/>
        <a:p>
          <a:pPr rtl="1"/>
          <a:endParaRPr lang="ar-EG" sz="2400"/>
        </a:p>
      </dgm:t>
    </dgm:pt>
    <dgm:pt modelId="{71668EAA-FB59-4C5E-BC6C-A6A62458158A}" type="sibTrans" cxnId="{0819583C-415B-4CA3-8370-EB6BB02B6F8C}">
      <dgm:prSet/>
      <dgm:spPr/>
      <dgm:t>
        <a:bodyPr/>
        <a:lstStyle/>
        <a:p>
          <a:pPr rtl="1"/>
          <a:endParaRPr lang="ar-EG" sz="2400"/>
        </a:p>
      </dgm:t>
    </dgm:pt>
    <dgm:pt modelId="{A084D2A9-3BB5-4D47-9BED-5F45D2677515}">
      <dgm:prSet phldrT="[Text]" custT="1"/>
      <dgm:spPr/>
      <dgm:t>
        <a:bodyPr/>
        <a:lstStyle/>
        <a:p>
          <a:pPr algn="ctr" rtl="0"/>
          <a:r>
            <a:rPr lang="en-US" sz="2400" dirty="0"/>
            <a:t>main ideas easily identified and understood</a:t>
          </a:r>
          <a:endParaRPr lang="ar-EG" sz="2400" dirty="0"/>
        </a:p>
      </dgm:t>
    </dgm:pt>
    <dgm:pt modelId="{1FA51A5B-720D-4871-810D-4105BFE13A41}" type="parTrans" cxnId="{EA0C7269-7014-474B-B581-EA0FD93BB2C6}">
      <dgm:prSet/>
      <dgm:spPr/>
      <dgm:t>
        <a:bodyPr/>
        <a:lstStyle/>
        <a:p>
          <a:pPr rtl="1"/>
          <a:endParaRPr lang="ar-EG" sz="2400"/>
        </a:p>
      </dgm:t>
    </dgm:pt>
    <dgm:pt modelId="{4CD2E38C-470C-4E1A-90C5-7D03CDFA1B77}" type="sibTrans" cxnId="{EA0C7269-7014-474B-B581-EA0FD93BB2C6}">
      <dgm:prSet/>
      <dgm:spPr/>
      <dgm:t>
        <a:bodyPr/>
        <a:lstStyle/>
        <a:p>
          <a:pPr rtl="1"/>
          <a:endParaRPr lang="ar-EG" sz="2400"/>
        </a:p>
      </dgm:t>
    </dgm:pt>
    <dgm:pt modelId="{23DBD3C6-13CB-412A-BF97-7C9BB9942D54}">
      <dgm:prSet phldrT="[Text]" custT="1"/>
      <dgm:spPr/>
      <dgm:t>
        <a:bodyPr/>
        <a:lstStyle/>
        <a:p>
          <a:pPr rtl="1"/>
          <a:r>
            <a:rPr lang="en-US" sz="2400" b="1" dirty="0"/>
            <a:t>Concise</a:t>
          </a:r>
          <a:endParaRPr lang="ar-EG" sz="2400" b="1" dirty="0"/>
        </a:p>
      </dgm:t>
    </dgm:pt>
    <dgm:pt modelId="{DCCDAC7D-25C1-4886-ABA8-A807D3D67A38}" type="parTrans" cxnId="{86D204CB-D8C6-4B10-B35B-41EB37A37C0E}">
      <dgm:prSet/>
      <dgm:spPr/>
      <dgm:t>
        <a:bodyPr/>
        <a:lstStyle/>
        <a:p>
          <a:pPr rtl="1"/>
          <a:endParaRPr lang="ar-EG" sz="2400"/>
        </a:p>
      </dgm:t>
    </dgm:pt>
    <dgm:pt modelId="{0A64006A-19CE-4636-8E53-78F7DBB59151}" type="sibTrans" cxnId="{86D204CB-D8C6-4B10-B35B-41EB37A37C0E}">
      <dgm:prSet/>
      <dgm:spPr/>
      <dgm:t>
        <a:bodyPr/>
        <a:lstStyle/>
        <a:p>
          <a:pPr rtl="1"/>
          <a:endParaRPr lang="ar-EG" sz="2400"/>
        </a:p>
      </dgm:t>
    </dgm:pt>
    <dgm:pt modelId="{2A75582F-8CD0-49EC-8699-E40E89682CF5}">
      <dgm:prSet phldrT="[Text]" custT="1"/>
      <dgm:spPr/>
      <dgm:t>
        <a:bodyPr/>
        <a:lstStyle/>
        <a:p>
          <a:pPr algn="ctr" rtl="0"/>
          <a:r>
            <a:rPr lang="en-US" sz="2400" dirty="0"/>
            <a:t>gets to the point without using unneeded words or images</a:t>
          </a:r>
          <a:endParaRPr lang="ar-EG" sz="2400" dirty="0"/>
        </a:p>
      </dgm:t>
    </dgm:pt>
    <dgm:pt modelId="{B7C34FBD-886F-4528-BE2E-00AB787A20D9}" type="parTrans" cxnId="{976654A6-1735-4A26-A38F-81F8D6FFE04D}">
      <dgm:prSet/>
      <dgm:spPr/>
      <dgm:t>
        <a:bodyPr/>
        <a:lstStyle/>
        <a:p>
          <a:pPr rtl="1"/>
          <a:endParaRPr lang="ar-EG" sz="2400"/>
        </a:p>
      </dgm:t>
    </dgm:pt>
    <dgm:pt modelId="{26AF7A04-1D36-4C2F-984D-83AA8190E850}" type="sibTrans" cxnId="{976654A6-1735-4A26-A38F-81F8D6FFE04D}">
      <dgm:prSet/>
      <dgm:spPr/>
      <dgm:t>
        <a:bodyPr/>
        <a:lstStyle/>
        <a:p>
          <a:pPr rtl="1"/>
          <a:endParaRPr lang="ar-EG" sz="2400"/>
        </a:p>
      </dgm:t>
    </dgm:pt>
    <dgm:pt modelId="{A06E3F70-AC33-4965-9273-E1A6BA3C5DA7}">
      <dgm:prSet phldrT="[Text]" custT="1"/>
      <dgm:spPr/>
      <dgm:t>
        <a:bodyPr/>
        <a:lstStyle/>
        <a:p>
          <a:pPr rtl="1"/>
          <a:r>
            <a:rPr lang="en-US" sz="2400" b="1" dirty="0"/>
            <a:t>Concrete</a:t>
          </a:r>
          <a:endParaRPr lang="ar-EG" sz="2400" b="1" dirty="0"/>
        </a:p>
      </dgm:t>
    </dgm:pt>
    <dgm:pt modelId="{D71978C6-BF28-47B6-A6E9-244F13782A15}" type="parTrans" cxnId="{9E039D75-1C1E-45C4-9198-EC37944B7223}">
      <dgm:prSet/>
      <dgm:spPr/>
      <dgm:t>
        <a:bodyPr/>
        <a:lstStyle/>
        <a:p>
          <a:pPr rtl="1"/>
          <a:endParaRPr lang="ar-EG" sz="2400"/>
        </a:p>
      </dgm:t>
    </dgm:pt>
    <dgm:pt modelId="{DCB7E98B-4825-43FF-9432-C9A497C78CC4}" type="sibTrans" cxnId="{9E039D75-1C1E-45C4-9198-EC37944B7223}">
      <dgm:prSet/>
      <dgm:spPr/>
      <dgm:t>
        <a:bodyPr/>
        <a:lstStyle/>
        <a:p>
          <a:pPr rtl="1"/>
          <a:endParaRPr lang="ar-EG" sz="2400"/>
        </a:p>
      </dgm:t>
    </dgm:pt>
    <dgm:pt modelId="{1B8210E1-862C-4B8F-8E59-8354364F33DB}">
      <dgm:prSet phldrT="[Text]" custT="1"/>
      <dgm:spPr/>
      <dgm:t>
        <a:bodyPr/>
        <a:lstStyle/>
        <a:p>
          <a:pPr algn="ctr" rtl="0"/>
          <a:r>
            <a:rPr lang="en-US" sz="2400" dirty="0"/>
            <a:t>includes specific examples or explanations</a:t>
          </a:r>
          <a:endParaRPr lang="ar-EG" sz="2400" dirty="0"/>
        </a:p>
      </dgm:t>
    </dgm:pt>
    <dgm:pt modelId="{98D068BE-D6F1-4594-9B79-0CDE446AEEA9}" type="parTrans" cxnId="{166E921F-2CBD-44F3-A9BC-6A371EDA46F6}">
      <dgm:prSet/>
      <dgm:spPr/>
      <dgm:t>
        <a:bodyPr/>
        <a:lstStyle/>
        <a:p>
          <a:pPr rtl="1"/>
          <a:endParaRPr lang="ar-EG" sz="2400"/>
        </a:p>
      </dgm:t>
    </dgm:pt>
    <dgm:pt modelId="{621C9427-B14A-4FCE-B552-478790AE5DF8}" type="sibTrans" cxnId="{166E921F-2CBD-44F3-A9BC-6A371EDA46F6}">
      <dgm:prSet/>
      <dgm:spPr/>
      <dgm:t>
        <a:bodyPr/>
        <a:lstStyle/>
        <a:p>
          <a:pPr rtl="1"/>
          <a:endParaRPr lang="ar-EG" sz="2400"/>
        </a:p>
      </dgm:t>
    </dgm:pt>
    <dgm:pt modelId="{6AA75148-7946-467A-AF01-4C879AD91E0D}">
      <dgm:prSet phldrT="[Text]" custT="1"/>
      <dgm:spPr/>
      <dgm:t>
        <a:bodyPr/>
        <a:lstStyle/>
        <a:p>
          <a:pPr algn="ctr" rtl="0"/>
          <a:r>
            <a:rPr lang="en-US" sz="2400" dirty="0"/>
            <a:t>polite, professional tone</a:t>
          </a:r>
          <a:endParaRPr lang="ar-EG" sz="2400" dirty="0"/>
        </a:p>
      </dgm:t>
    </dgm:pt>
    <dgm:pt modelId="{6D360A1F-1796-4734-BFB6-011999A561D4}" type="parTrans" cxnId="{CEA8092F-137D-4217-AAA7-3C444C192174}">
      <dgm:prSet/>
      <dgm:spPr/>
      <dgm:t>
        <a:bodyPr/>
        <a:lstStyle/>
        <a:p>
          <a:pPr rtl="1"/>
          <a:endParaRPr lang="ar-EG" sz="2400"/>
        </a:p>
      </dgm:t>
    </dgm:pt>
    <dgm:pt modelId="{33AE7B9F-D5CF-42BD-B611-91EEE364AA08}" type="sibTrans" cxnId="{CEA8092F-137D-4217-AAA7-3C444C192174}">
      <dgm:prSet/>
      <dgm:spPr/>
      <dgm:t>
        <a:bodyPr/>
        <a:lstStyle/>
        <a:p>
          <a:pPr rtl="1"/>
          <a:endParaRPr lang="ar-EG" sz="2400"/>
        </a:p>
      </dgm:t>
    </dgm:pt>
    <dgm:pt modelId="{5B1E2C79-FBFC-4393-AADA-34C74A0CEE97}">
      <dgm:prSet phldrT="[Text]" custT="1"/>
      <dgm:spPr/>
      <dgm:t>
        <a:bodyPr/>
        <a:lstStyle/>
        <a:p>
          <a:pPr algn="ctr" rtl="0"/>
          <a:r>
            <a:rPr lang="en-US" sz="2400" b="1" dirty="0"/>
            <a:t>Coherent</a:t>
          </a:r>
          <a:endParaRPr lang="ar-EG" sz="2400" b="1" dirty="0"/>
        </a:p>
      </dgm:t>
    </dgm:pt>
    <dgm:pt modelId="{DA26D540-0121-4B5C-BA86-A2DFBD6BDC21}" type="parTrans" cxnId="{D487E357-959D-48AE-B89D-28A336B86076}">
      <dgm:prSet/>
      <dgm:spPr/>
      <dgm:t>
        <a:bodyPr/>
        <a:lstStyle/>
        <a:p>
          <a:pPr rtl="1"/>
          <a:endParaRPr lang="ar-EG" sz="2400"/>
        </a:p>
      </dgm:t>
    </dgm:pt>
    <dgm:pt modelId="{A8E58E1C-465A-4074-B962-14414B93D49D}" type="sibTrans" cxnId="{D487E357-959D-48AE-B89D-28A336B86076}">
      <dgm:prSet/>
      <dgm:spPr/>
      <dgm:t>
        <a:bodyPr/>
        <a:lstStyle/>
        <a:p>
          <a:pPr rtl="1"/>
          <a:endParaRPr lang="ar-EG" sz="2400"/>
        </a:p>
      </dgm:t>
    </dgm:pt>
    <dgm:pt modelId="{1A10764D-65CD-4156-83AE-7B1D182BC005}">
      <dgm:prSet phldrT="[Text]" custT="1"/>
      <dgm:spPr/>
      <dgm:t>
        <a:bodyPr/>
        <a:lstStyle/>
        <a:p>
          <a:pPr algn="ctr" rtl="0"/>
          <a:r>
            <a:rPr lang="en-US" sz="2400" dirty="0"/>
            <a:t>information presented in a logical sequence</a:t>
          </a:r>
          <a:endParaRPr lang="ar-EG" sz="2400" dirty="0"/>
        </a:p>
      </dgm:t>
    </dgm:pt>
    <dgm:pt modelId="{D03ECCF7-0415-4444-B2B5-3CEC5F5304D8}" type="parTrans" cxnId="{2C392DE5-2F44-40E1-B525-62FD717B486F}">
      <dgm:prSet/>
      <dgm:spPr/>
      <dgm:t>
        <a:bodyPr/>
        <a:lstStyle/>
        <a:p>
          <a:pPr rtl="1"/>
          <a:endParaRPr lang="ar-EG" sz="2400"/>
        </a:p>
      </dgm:t>
    </dgm:pt>
    <dgm:pt modelId="{FF4B5C43-EEAF-4F89-924D-716AC611370C}" type="sibTrans" cxnId="{2C392DE5-2F44-40E1-B525-62FD717B486F}">
      <dgm:prSet/>
      <dgm:spPr/>
      <dgm:t>
        <a:bodyPr/>
        <a:lstStyle/>
        <a:p>
          <a:pPr rtl="1"/>
          <a:endParaRPr lang="ar-EG" sz="2400"/>
        </a:p>
      </dgm:t>
    </dgm:pt>
    <dgm:pt modelId="{68EF6CA8-E541-45D5-9030-2380DF3CC690}">
      <dgm:prSet phldrT="[Text]" custT="1"/>
      <dgm:spPr/>
      <dgm:t>
        <a:bodyPr/>
        <a:lstStyle/>
        <a:p>
          <a:pPr algn="ctr" rtl="1"/>
          <a:r>
            <a:rPr lang="en-US" sz="2400" b="1" dirty="0"/>
            <a:t>Courteous</a:t>
          </a:r>
          <a:endParaRPr lang="ar-EG" sz="2400" b="1" dirty="0"/>
        </a:p>
      </dgm:t>
    </dgm:pt>
    <dgm:pt modelId="{02DDE626-9697-4075-8584-FF6C1895845D}" type="parTrans" cxnId="{BD0102AB-A32F-4D7F-8606-D7DABF08DFCD}">
      <dgm:prSet/>
      <dgm:spPr/>
      <dgm:t>
        <a:bodyPr/>
        <a:lstStyle/>
        <a:p>
          <a:pPr rtl="1"/>
          <a:endParaRPr lang="ar-EG" sz="2400"/>
        </a:p>
      </dgm:t>
    </dgm:pt>
    <dgm:pt modelId="{3AB3347E-969A-49A5-93F4-D6A830FB22D4}" type="sibTrans" cxnId="{BD0102AB-A32F-4D7F-8606-D7DABF08DFCD}">
      <dgm:prSet/>
      <dgm:spPr/>
      <dgm:t>
        <a:bodyPr/>
        <a:lstStyle/>
        <a:p>
          <a:pPr rtl="1"/>
          <a:endParaRPr lang="ar-EG" sz="2400"/>
        </a:p>
      </dgm:t>
    </dgm:pt>
    <dgm:pt modelId="{F54764EB-A09E-42E3-BBE4-5EEDA235C820}">
      <dgm:prSet phldrT="[Text]" custT="1"/>
      <dgm:spPr/>
      <dgm:t>
        <a:bodyPr/>
        <a:lstStyle/>
        <a:p>
          <a:pPr algn="ctr" rtl="0"/>
          <a:r>
            <a:rPr lang="en-US" sz="2400" dirty="0"/>
            <a:t>enough information so the audience can understand</a:t>
          </a:r>
          <a:endParaRPr lang="ar-EG" sz="2400" dirty="0"/>
        </a:p>
      </dgm:t>
    </dgm:pt>
    <dgm:pt modelId="{BD5C10C6-DC4B-4BBA-97FB-78AD4DA7F6E0}" type="parTrans" cxnId="{E98F7D59-65B3-439C-9470-1F3D16F9915F}">
      <dgm:prSet/>
      <dgm:spPr/>
      <dgm:t>
        <a:bodyPr/>
        <a:lstStyle/>
        <a:p>
          <a:pPr rtl="1"/>
          <a:endParaRPr lang="ar-EG" sz="2400"/>
        </a:p>
      </dgm:t>
    </dgm:pt>
    <dgm:pt modelId="{63CE2E04-3B3D-402C-82A6-ADB71F9AB42D}" type="sibTrans" cxnId="{E98F7D59-65B3-439C-9470-1F3D16F9915F}">
      <dgm:prSet/>
      <dgm:spPr/>
      <dgm:t>
        <a:bodyPr/>
        <a:lstStyle/>
        <a:p>
          <a:pPr rtl="1"/>
          <a:endParaRPr lang="ar-EG" sz="2400"/>
        </a:p>
      </dgm:t>
    </dgm:pt>
    <dgm:pt modelId="{2A44553E-B21F-4651-BB4E-A2AF6BFFE281}">
      <dgm:prSet phldrT="[Text]" custT="1"/>
      <dgm:spPr/>
      <dgm:t>
        <a:bodyPr/>
        <a:lstStyle/>
        <a:p>
          <a:pPr algn="ctr" rtl="1"/>
          <a:r>
            <a:rPr lang="en-US" sz="2400" b="1" dirty="0"/>
            <a:t>Complete</a:t>
          </a:r>
          <a:endParaRPr lang="ar-EG" sz="2400" b="1" dirty="0"/>
        </a:p>
      </dgm:t>
    </dgm:pt>
    <dgm:pt modelId="{4C1E7BF6-A1D1-4844-B25B-BB1E9567A406}" type="parTrans" cxnId="{6559FAE9-A90E-4954-BD07-7D9CA6B931CC}">
      <dgm:prSet/>
      <dgm:spPr/>
      <dgm:t>
        <a:bodyPr/>
        <a:lstStyle/>
        <a:p>
          <a:pPr rtl="1"/>
          <a:endParaRPr lang="ar-EG" sz="2400"/>
        </a:p>
      </dgm:t>
    </dgm:pt>
    <dgm:pt modelId="{26AA1EB3-7D47-4579-BF3C-BBDCB98971EA}" type="sibTrans" cxnId="{6559FAE9-A90E-4954-BD07-7D9CA6B931CC}">
      <dgm:prSet/>
      <dgm:spPr/>
      <dgm:t>
        <a:bodyPr/>
        <a:lstStyle/>
        <a:p>
          <a:pPr rtl="1"/>
          <a:endParaRPr lang="ar-EG" sz="2400"/>
        </a:p>
      </dgm:t>
    </dgm:pt>
    <dgm:pt modelId="{7C0B694D-0BC8-4B23-B33F-1531FE01FFFE}">
      <dgm:prSet phldrT="[Text]" custT="1"/>
      <dgm:spPr/>
      <dgm:t>
        <a:bodyPr/>
        <a:lstStyle/>
        <a:p>
          <a:pPr algn="ctr" rtl="0"/>
          <a:r>
            <a:rPr lang="en-US" sz="2400" dirty="0"/>
            <a:t>in information, word choice, and grammar</a:t>
          </a:r>
          <a:endParaRPr lang="ar-EG" sz="2400" dirty="0"/>
        </a:p>
      </dgm:t>
    </dgm:pt>
    <dgm:pt modelId="{B5D2C195-4389-4A27-AF31-6E4C6D6AC573}" type="parTrans" cxnId="{BD641E1A-F5EE-4760-93E6-F3933BE19AF2}">
      <dgm:prSet/>
      <dgm:spPr/>
      <dgm:t>
        <a:bodyPr/>
        <a:lstStyle/>
        <a:p>
          <a:pPr rtl="1"/>
          <a:endParaRPr lang="ar-EG" sz="2400"/>
        </a:p>
      </dgm:t>
    </dgm:pt>
    <dgm:pt modelId="{8DBE50DF-2985-4633-B228-4E0E4F0D6CD2}" type="sibTrans" cxnId="{BD641E1A-F5EE-4760-93E6-F3933BE19AF2}">
      <dgm:prSet/>
      <dgm:spPr/>
      <dgm:t>
        <a:bodyPr/>
        <a:lstStyle/>
        <a:p>
          <a:pPr rtl="1"/>
          <a:endParaRPr lang="ar-EG" sz="2400"/>
        </a:p>
      </dgm:t>
    </dgm:pt>
    <dgm:pt modelId="{20BAB458-E3F1-4E4D-8CBB-923CF726F4A8}">
      <dgm:prSet phldrT="[Text]" custT="1"/>
      <dgm:spPr/>
      <dgm:t>
        <a:bodyPr/>
        <a:lstStyle/>
        <a:p>
          <a:pPr algn="ctr" rtl="0"/>
          <a:r>
            <a:rPr lang="en-US" sz="2400" b="1" dirty="0"/>
            <a:t>Correct ( </a:t>
          </a:r>
          <a:r>
            <a:rPr lang="en-US" sz="2400" b="1" dirty="0">
              <a:effectLst>
                <a:outerShdw blurRad="38100" dist="38100" dir="2700000" algn="tl">
                  <a:srgbClr val="000000">
                    <a:alpha val="43137"/>
                  </a:srgbClr>
                </a:outerShdw>
              </a:effectLst>
            </a:rPr>
            <a:t>Comprehension)</a:t>
          </a:r>
          <a:endParaRPr lang="ar-EG" sz="2400" b="1" dirty="0"/>
        </a:p>
      </dgm:t>
    </dgm:pt>
    <dgm:pt modelId="{71A1481E-0CF8-4E95-93F3-B47D5831381B}" type="parTrans" cxnId="{3838E45E-7DB3-42B8-AEAC-4D216371F12F}">
      <dgm:prSet/>
      <dgm:spPr/>
      <dgm:t>
        <a:bodyPr/>
        <a:lstStyle/>
        <a:p>
          <a:pPr rtl="1"/>
          <a:endParaRPr lang="ar-EG" sz="2400"/>
        </a:p>
      </dgm:t>
    </dgm:pt>
    <dgm:pt modelId="{0EEBECE0-C934-4E3F-A93D-B7B526F83DC3}" type="sibTrans" cxnId="{3838E45E-7DB3-42B8-AEAC-4D216371F12F}">
      <dgm:prSet/>
      <dgm:spPr/>
      <dgm:t>
        <a:bodyPr/>
        <a:lstStyle/>
        <a:p>
          <a:pPr rtl="1"/>
          <a:endParaRPr lang="ar-EG" sz="2400"/>
        </a:p>
      </dgm:t>
    </dgm:pt>
    <dgm:pt modelId="{CF50F58D-F562-43DB-B29C-F8888EF79D6E}" type="pres">
      <dgm:prSet presAssocID="{CC10B82F-6D61-46A7-804D-CE9C27C8A396}" presName="Name0" presStyleCnt="0">
        <dgm:presLayoutVars>
          <dgm:dir/>
          <dgm:animLvl val="lvl"/>
          <dgm:resizeHandles val="exact"/>
        </dgm:presLayoutVars>
      </dgm:prSet>
      <dgm:spPr/>
    </dgm:pt>
    <dgm:pt modelId="{D6DCF702-31D8-4128-9CF3-6B56EF8CDA9B}" type="pres">
      <dgm:prSet presAssocID="{B7514563-36DA-4E7F-981D-4D19F7D1D149}" presName="linNode" presStyleCnt="0"/>
      <dgm:spPr/>
    </dgm:pt>
    <dgm:pt modelId="{7DD5BF9E-9915-474F-87C3-A5B516058366}" type="pres">
      <dgm:prSet presAssocID="{B7514563-36DA-4E7F-981D-4D19F7D1D149}" presName="parentText" presStyleLbl="node1" presStyleIdx="0" presStyleCnt="7">
        <dgm:presLayoutVars>
          <dgm:chMax val="1"/>
          <dgm:bulletEnabled val="1"/>
        </dgm:presLayoutVars>
      </dgm:prSet>
      <dgm:spPr/>
    </dgm:pt>
    <dgm:pt modelId="{73C162AD-92B9-4876-A436-9A0F0AB08275}" type="pres">
      <dgm:prSet presAssocID="{B7514563-36DA-4E7F-981D-4D19F7D1D149}" presName="descendantText" presStyleLbl="alignAccFollowNode1" presStyleIdx="0" presStyleCnt="7">
        <dgm:presLayoutVars>
          <dgm:bulletEnabled val="1"/>
        </dgm:presLayoutVars>
      </dgm:prSet>
      <dgm:spPr/>
    </dgm:pt>
    <dgm:pt modelId="{944E9419-ECB6-4674-8BEC-10702AC84CDE}" type="pres">
      <dgm:prSet presAssocID="{71668EAA-FB59-4C5E-BC6C-A6A62458158A}" presName="sp" presStyleCnt="0"/>
      <dgm:spPr/>
    </dgm:pt>
    <dgm:pt modelId="{9871747B-539E-4DE9-BE35-A0E741F763F4}" type="pres">
      <dgm:prSet presAssocID="{23DBD3C6-13CB-412A-BF97-7C9BB9942D54}" presName="linNode" presStyleCnt="0"/>
      <dgm:spPr/>
    </dgm:pt>
    <dgm:pt modelId="{EFE9600D-4575-416B-BF5C-4DA839C94101}" type="pres">
      <dgm:prSet presAssocID="{23DBD3C6-13CB-412A-BF97-7C9BB9942D54}" presName="parentText" presStyleLbl="node1" presStyleIdx="1" presStyleCnt="7">
        <dgm:presLayoutVars>
          <dgm:chMax val="1"/>
          <dgm:bulletEnabled val="1"/>
        </dgm:presLayoutVars>
      </dgm:prSet>
      <dgm:spPr/>
    </dgm:pt>
    <dgm:pt modelId="{7BA06517-FB22-45F8-8BD8-37FF95A65811}" type="pres">
      <dgm:prSet presAssocID="{23DBD3C6-13CB-412A-BF97-7C9BB9942D54}" presName="descendantText" presStyleLbl="alignAccFollowNode1" presStyleIdx="1" presStyleCnt="7">
        <dgm:presLayoutVars>
          <dgm:bulletEnabled val="1"/>
        </dgm:presLayoutVars>
      </dgm:prSet>
      <dgm:spPr/>
    </dgm:pt>
    <dgm:pt modelId="{01AC2C2D-5678-496F-B6F5-193C623981C5}" type="pres">
      <dgm:prSet presAssocID="{0A64006A-19CE-4636-8E53-78F7DBB59151}" presName="sp" presStyleCnt="0"/>
      <dgm:spPr/>
    </dgm:pt>
    <dgm:pt modelId="{BEBDFF5A-4D7D-49A2-B747-F4716570459E}" type="pres">
      <dgm:prSet presAssocID="{A06E3F70-AC33-4965-9273-E1A6BA3C5DA7}" presName="linNode" presStyleCnt="0"/>
      <dgm:spPr/>
    </dgm:pt>
    <dgm:pt modelId="{582D78EE-DE0B-4524-AD0E-A2069BE5E652}" type="pres">
      <dgm:prSet presAssocID="{A06E3F70-AC33-4965-9273-E1A6BA3C5DA7}" presName="parentText" presStyleLbl="node1" presStyleIdx="2" presStyleCnt="7">
        <dgm:presLayoutVars>
          <dgm:chMax val="1"/>
          <dgm:bulletEnabled val="1"/>
        </dgm:presLayoutVars>
      </dgm:prSet>
      <dgm:spPr/>
    </dgm:pt>
    <dgm:pt modelId="{DBDA1057-FB7B-4545-A0BE-78CC1D4D382F}" type="pres">
      <dgm:prSet presAssocID="{A06E3F70-AC33-4965-9273-E1A6BA3C5DA7}" presName="descendantText" presStyleLbl="alignAccFollowNode1" presStyleIdx="2" presStyleCnt="7">
        <dgm:presLayoutVars>
          <dgm:bulletEnabled val="1"/>
        </dgm:presLayoutVars>
      </dgm:prSet>
      <dgm:spPr/>
    </dgm:pt>
    <dgm:pt modelId="{88F756BC-D55D-4784-8EB6-66DF0421AE50}" type="pres">
      <dgm:prSet presAssocID="{DCB7E98B-4825-43FF-9432-C9A497C78CC4}" presName="sp" presStyleCnt="0"/>
      <dgm:spPr/>
    </dgm:pt>
    <dgm:pt modelId="{4C9D26B1-2FCC-4907-8AA2-3E20AE5D35BE}" type="pres">
      <dgm:prSet presAssocID="{5B1E2C79-FBFC-4393-AADA-34C74A0CEE97}" presName="linNode" presStyleCnt="0"/>
      <dgm:spPr/>
    </dgm:pt>
    <dgm:pt modelId="{CD1494C8-BC75-4FD7-A3B6-59E0641C3BF0}" type="pres">
      <dgm:prSet presAssocID="{5B1E2C79-FBFC-4393-AADA-34C74A0CEE97}" presName="parentText" presStyleLbl="node1" presStyleIdx="3" presStyleCnt="7">
        <dgm:presLayoutVars>
          <dgm:chMax val="1"/>
          <dgm:bulletEnabled val="1"/>
        </dgm:presLayoutVars>
      </dgm:prSet>
      <dgm:spPr/>
    </dgm:pt>
    <dgm:pt modelId="{F77CA121-47FC-41D3-9839-433AE0D85BEF}" type="pres">
      <dgm:prSet presAssocID="{5B1E2C79-FBFC-4393-AADA-34C74A0CEE97}" presName="descendantText" presStyleLbl="alignAccFollowNode1" presStyleIdx="3" presStyleCnt="7">
        <dgm:presLayoutVars>
          <dgm:bulletEnabled val="1"/>
        </dgm:presLayoutVars>
      </dgm:prSet>
      <dgm:spPr/>
    </dgm:pt>
    <dgm:pt modelId="{732F411A-2850-410C-AAC4-155B923D885B}" type="pres">
      <dgm:prSet presAssocID="{A8E58E1C-465A-4074-B962-14414B93D49D}" presName="sp" presStyleCnt="0"/>
      <dgm:spPr/>
    </dgm:pt>
    <dgm:pt modelId="{297A5B45-6D15-4066-AA83-7E05E53493D6}" type="pres">
      <dgm:prSet presAssocID="{68EF6CA8-E541-45D5-9030-2380DF3CC690}" presName="linNode" presStyleCnt="0"/>
      <dgm:spPr/>
    </dgm:pt>
    <dgm:pt modelId="{96F2A516-836A-4EE8-8911-816A10FE4379}" type="pres">
      <dgm:prSet presAssocID="{68EF6CA8-E541-45D5-9030-2380DF3CC690}" presName="parentText" presStyleLbl="node1" presStyleIdx="4" presStyleCnt="7">
        <dgm:presLayoutVars>
          <dgm:chMax val="1"/>
          <dgm:bulletEnabled val="1"/>
        </dgm:presLayoutVars>
      </dgm:prSet>
      <dgm:spPr/>
    </dgm:pt>
    <dgm:pt modelId="{A9254947-C5A8-40E8-A4BC-C998AC1E70A3}" type="pres">
      <dgm:prSet presAssocID="{68EF6CA8-E541-45D5-9030-2380DF3CC690}" presName="descendantText" presStyleLbl="alignAccFollowNode1" presStyleIdx="4" presStyleCnt="7">
        <dgm:presLayoutVars>
          <dgm:bulletEnabled val="1"/>
        </dgm:presLayoutVars>
      </dgm:prSet>
      <dgm:spPr/>
    </dgm:pt>
    <dgm:pt modelId="{7275BA72-49E3-45ED-A6ED-DCF01FBF3A1C}" type="pres">
      <dgm:prSet presAssocID="{3AB3347E-969A-49A5-93F4-D6A830FB22D4}" presName="sp" presStyleCnt="0"/>
      <dgm:spPr/>
    </dgm:pt>
    <dgm:pt modelId="{D5C3C181-28CC-4552-B68E-3E1E20DEB931}" type="pres">
      <dgm:prSet presAssocID="{2A44553E-B21F-4651-BB4E-A2AF6BFFE281}" presName="linNode" presStyleCnt="0"/>
      <dgm:spPr/>
    </dgm:pt>
    <dgm:pt modelId="{9FB3EA2F-3D20-40CF-9324-6019822342B3}" type="pres">
      <dgm:prSet presAssocID="{2A44553E-B21F-4651-BB4E-A2AF6BFFE281}" presName="parentText" presStyleLbl="node1" presStyleIdx="5" presStyleCnt="7">
        <dgm:presLayoutVars>
          <dgm:chMax val="1"/>
          <dgm:bulletEnabled val="1"/>
        </dgm:presLayoutVars>
      </dgm:prSet>
      <dgm:spPr/>
    </dgm:pt>
    <dgm:pt modelId="{FF242D90-5CDE-4BDC-B089-C61827574746}" type="pres">
      <dgm:prSet presAssocID="{2A44553E-B21F-4651-BB4E-A2AF6BFFE281}" presName="descendantText" presStyleLbl="alignAccFollowNode1" presStyleIdx="5" presStyleCnt="7">
        <dgm:presLayoutVars>
          <dgm:bulletEnabled val="1"/>
        </dgm:presLayoutVars>
      </dgm:prSet>
      <dgm:spPr/>
    </dgm:pt>
    <dgm:pt modelId="{62CBF98E-C923-44B9-8F0D-272C10BE3DAD}" type="pres">
      <dgm:prSet presAssocID="{26AA1EB3-7D47-4579-BF3C-BBDCB98971EA}" presName="sp" presStyleCnt="0"/>
      <dgm:spPr/>
    </dgm:pt>
    <dgm:pt modelId="{000F2818-8367-452E-BCBF-98E0D386E521}" type="pres">
      <dgm:prSet presAssocID="{20BAB458-E3F1-4E4D-8CBB-923CF726F4A8}" presName="linNode" presStyleCnt="0"/>
      <dgm:spPr/>
    </dgm:pt>
    <dgm:pt modelId="{BF4E5F5F-B3F9-43AE-9B82-EB2E7F6F4850}" type="pres">
      <dgm:prSet presAssocID="{20BAB458-E3F1-4E4D-8CBB-923CF726F4A8}" presName="parentText" presStyleLbl="node1" presStyleIdx="6" presStyleCnt="7">
        <dgm:presLayoutVars>
          <dgm:chMax val="1"/>
          <dgm:bulletEnabled val="1"/>
        </dgm:presLayoutVars>
      </dgm:prSet>
      <dgm:spPr/>
    </dgm:pt>
    <dgm:pt modelId="{02F0050B-D59F-437E-8B1C-E92505152203}" type="pres">
      <dgm:prSet presAssocID="{20BAB458-E3F1-4E4D-8CBB-923CF726F4A8}" presName="descendantText" presStyleLbl="alignAccFollowNode1" presStyleIdx="6" presStyleCnt="7">
        <dgm:presLayoutVars>
          <dgm:bulletEnabled val="1"/>
        </dgm:presLayoutVars>
      </dgm:prSet>
      <dgm:spPr/>
    </dgm:pt>
  </dgm:ptLst>
  <dgm:cxnLst>
    <dgm:cxn modelId="{50F5300F-1543-4DF2-A4EC-C6C4E061CBD1}" type="presOf" srcId="{6AA75148-7946-467A-AF01-4C879AD91E0D}" destId="{A9254947-C5A8-40E8-A4BC-C998AC1E70A3}" srcOrd="0" destOrd="0" presId="urn:microsoft.com/office/officeart/2005/8/layout/vList5"/>
    <dgm:cxn modelId="{28697418-F33B-4E69-8517-824B8BBBE93F}" type="presOf" srcId="{1A10764D-65CD-4156-83AE-7B1D182BC005}" destId="{F77CA121-47FC-41D3-9839-433AE0D85BEF}" srcOrd="0" destOrd="0" presId="urn:microsoft.com/office/officeart/2005/8/layout/vList5"/>
    <dgm:cxn modelId="{BD641E1A-F5EE-4760-93E6-F3933BE19AF2}" srcId="{20BAB458-E3F1-4E4D-8CBB-923CF726F4A8}" destId="{7C0B694D-0BC8-4B23-B33F-1531FE01FFFE}" srcOrd="0" destOrd="0" parTransId="{B5D2C195-4389-4A27-AF31-6E4C6D6AC573}" sibTransId="{8DBE50DF-2985-4633-B228-4E0E4F0D6CD2}"/>
    <dgm:cxn modelId="{166E921F-2CBD-44F3-A9BC-6A371EDA46F6}" srcId="{A06E3F70-AC33-4965-9273-E1A6BA3C5DA7}" destId="{1B8210E1-862C-4B8F-8E59-8354364F33DB}" srcOrd="0" destOrd="0" parTransId="{98D068BE-D6F1-4594-9B79-0CDE446AEEA9}" sibTransId="{621C9427-B14A-4FCE-B552-478790AE5DF8}"/>
    <dgm:cxn modelId="{7F2E7A29-BF64-4398-A228-5D0E21743203}" type="presOf" srcId="{7C0B694D-0BC8-4B23-B33F-1531FE01FFFE}" destId="{02F0050B-D59F-437E-8B1C-E92505152203}" srcOrd="0" destOrd="0" presId="urn:microsoft.com/office/officeart/2005/8/layout/vList5"/>
    <dgm:cxn modelId="{2875162C-FCDB-437D-BF44-91E61A73DF55}" type="presOf" srcId="{2A44553E-B21F-4651-BB4E-A2AF6BFFE281}" destId="{9FB3EA2F-3D20-40CF-9324-6019822342B3}" srcOrd="0" destOrd="0" presId="urn:microsoft.com/office/officeart/2005/8/layout/vList5"/>
    <dgm:cxn modelId="{CEA8092F-137D-4217-AAA7-3C444C192174}" srcId="{68EF6CA8-E541-45D5-9030-2380DF3CC690}" destId="{6AA75148-7946-467A-AF01-4C879AD91E0D}" srcOrd="0" destOrd="0" parTransId="{6D360A1F-1796-4734-BFB6-011999A561D4}" sibTransId="{33AE7B9F-D5CF-42BD-B611-91EEE364AA08}"/>
    <dgm:cxn modelId="{0819583C-415B-4CA3-8370-EB6BB02B6F8C}" srcId="{CC10B82F-6D61-46A7-804D-CE9C27C8A396}" destId="{B7514563-36DA-4E7F-981D-4D19F7D1D149}" srcOrd="0" destOrd="0" parTransId="{568154EF-A206-470E-9746-34B92DEA3E70}" sibTransId="{71668EAA-FB59-4C5E-BC6C-A6A62458158A}"/>
    <dgm:cxn modelId="{A5EBA73C-94ED-4B86-8550-50BBE3E4D391}" type="presOf" srcId="{5B1E2C79-FBFC-4393-AADA-34C74A0CEE97}" destId="{CD1494C8-BC75-4FD7-A3B6-59E0641C3BF0}" srcOrd="0" destOrd="0" presId="urn:microsoft.com/office/officeart/2005/8/layout/vList5"/>
    <dgm:cxn modelId="{3838E45E-7DB3-42B8-AEAC-4D216371F12F}" srcId="{CC10B82F-6D61-46A7-804D-CE9C27C8A396}" destId="{20BAB458-E3F1-4E4D-8CBB-923CF726F4A8}" srcOrd="6" destOrd="0" parTransId="{71A1481E-0CF8-4E95-93F3-B47D5831381B}" sibTransId="{0EEBECE0-C934-4E3F-A93D-B7B526F83DC3}"/>
    <dgm:cxn modelId="{49083060-F9AE-4E5A-9E95-66214A882552}" type="presOf" srcId="{2A75582F-8CD0-49EC-8699-E40E89682CF5}" destId="{7BA06517-FB22-45F8-8BD8-37FF95A65811}" srcOrd="0" destOrd="0" presId="urn:microsoft.com/office/officeart/2005/8/layout/vList5"/>
    <dgm:cxn modelId="{2E209B67-72D3-4D52-BB65-6875F76442EB}" type="presOf" srcId="{A084D2A9-3BB5-4D47-9BED-5F45D2677515}" destId="{73C162AD-92B9-4876-A436-9A0F0AB08275}" srcOrd="0" destOrd="0" presId="urn:microsoft.com/office/officeart/2005/8/layout/vList5"/>
    <dgm:cxn modelId="{EA0C7269-7014-474B-B581-EA0FD93BB2C6}" srcId="{B7514563-36DA-4E7F-981D-4D19F7D1D149}" destId="{A084D2A9-3BB5-4D47-9BED-5F45D2677515}" srcOrd="0" destOrd="0" parTransId="{1FA51A5B-720D-4871-810D-4105BFE13A41}" sibTransId="{4CD2E38C-470C-4E1A-90C5-7D03CDFA1B77}"/>
    <dgm:cxn modelId="{A4E5494C-FCEF-47DB-8995-516E5C9F049A}" type="presOf" srcId="{CC10B82F-6D61-46A7-804D-CE9C27C8A396}" destId="{CF50F58D-F562-43DB-B29C-F8888EF79D6E}" srcOrd="0" destOrd="0" presId="urn:microsoft.com/office/officeart/2005/8/layout/vList5"/>
    <dgm:cxn modelId="{9E039D75-1C1E-45C4-9198-EC37944B7223}" srcId="{CC10B82F-6D61-46A7-804D-CE9C27C8A396}" destId="{A06E3F70-AC33-4965-9273-E1A6BA3C5DA7}" srcOrd="2" destOrd="0" parTransId="{D71978C6-BF28-47B6-A6E9-244F13782A15}" sibTransId="{DCB7E98B-4825-43FF-9432-C9A497C78CC4}"/>
    <dgm:cxn modelId="{D487E357-959D-48AE-B89D-28A336B86076}" srcId="{CC10B82F-6D61-46A7-804D-CE9C27C8A396}" destId="{5B1E2C79-FBFC-4393-AADA-34C74A0CEE97}" srcOrd="3" destOrd="0" parTransId="{DA26D540-0121-4B5C-BA86-A2DFBD6BDC21}" sibTransId="{A8E58E1C-465A-4074-B962-14414B93D49D}"/>
    <dgm:cxn modelId="{E98F7D59-65B3-439C-9470-1F3D16F9915F}" srcId="{2A44553E-B21F-4651-BB4E-A2AF6BFFE281}" destId="{F54764EB-A09E-42E3-BBE4-5EEDA235C820}" srcOrd="0" destOrd="0" parTransId="{BD5C10C6-DC4B-4BBA-97FB-78AD4DA7F6E0}" sibTransId="{63CE2E04-3B3D-402C-82A6-ADB71F9AB42D}"/>
    <dgm:cxn modelId="{B145958A-4746-45BC-975F-DFE87A07014A}" type="presOf" srcId="{F54764EB-A09E-42E3-BBE4-5EEDA235C820}" destId="{FF242D90-5CDE-4BDC-B089-C61827574746}" srcOrd="0" destOrd="0" presId="urn:microsoft.com/office/officeart/2005/8/layout/vList5"/>
    <dgm:cxn modelId="{5040C690-F6E7-462B-877B-C1EA5219992D}" type="presOf" srcId="{B7514563-36DA-4E7F-981D-4D19F7D1D149}" destId="{7DD5BF9E-9915-474F-87C3-A5B516058366}" srcOrd="0" destOrd="0" presId="urn:microsoft.com/office/officeart/2005/8/layout/vList5"/>
    <dgm:cxn modelId="{FD30F993-EF6E-400F-B024-8D16BA490B9F}" type="presOf" srcId="{1B8210E1-862C-4B8F-8E59-8354364F33DB}" destId="{DBDA1057-FB7B-4545-A0BE-78CC1D4D382F}" srcOrd="0" destOrd="0" presId="urn:microsoft.com/office/officeart/2005/8/layout/vList5"/>
    <dgm:cxn modelId="{976654A6-1735-4A26-A38F-81F8D6FFE04D}" srcId="{23DBD3C6-13CB-412A-BF97-7C9BB9942D54}" destId="{2A75582F-8CD0-49EC-8699-E40E89682CF5}" srcOrd="0" destOrd="0" parTransId="{B7C34FBD-886F-4528-BE2E-00AB787A20D9}" sibTransId="{26AF7A04-1D36-4C2F-984D-83AA8190E850}"/>
    <dgm:cxn modelId="{BD0102AB-A32F-4D7F-8606-D7DABF08DFCD}" srcId="{CC10B82F-6D61-46A7-804D-CE9C27C8A396}" destId="{68EF6CA8-E541-45D5-9030-2380DF3CC690}" srcOrd="4" destOrd="0" parTransId="{02DDE626-9697-4075-8584-FF6C1895845D}" sibTransId="{3AB3347E-969A-49A5-93F4-D6A830FB22D4}"/>
    <dgm:cxn modelId="{B2B23CBB-4A48-45EC-A777-53CA0D804183}" type="presOf" srcId="{A06E3F70-AC33-4965-9273-E1A6BA3C5DA7}" destId="{582D78EE-DE0B-4524-AD0E-A2069BE5E652}" srcOrd="0" destOrd="0" presId="urn:microsoft.com/office/officeart/2005/8/layout/vList5"/>
    <dgm:cxn modelId="{365D16C6-73E2-4F75-962D-319526F6F1E6}" type="presOf" srcId="{20BAB458-E3F1-4E4D-8CBB-923CF726F4A8}" destId="{BF4E5F5F-B3F9-43AE-9B82-EB2E7F6F4850}" srcOrd="0" destOrd="0" presId="urn:microsoft.com/office/officeart/2005/8/layout/vList5"/>
    <dgm:cxn modelId="{86D204CB-D8C6-4B10-B35B-41EB37A37C0E}" srcId="{CC10B82F-6D61-46A7-804D-CE9C27C8A396}" destId="{23DBD3C6-13CB-412A-BF97-7C9BB9942D54}" srcOrd="1" destOrd="0" parTransId="{DCCDAC7D-25C1-4886-ABA8-A807D3D67A38}" sibTransId="{0A64006A-19CE-4636-8E53-78F7DBB59151}"/>
    <dgm:cxn modelId="{786F3CD0-DB27-4F51-94FF-42615FE85CFD}" type="presOf" srcId="{23DBD3C6-13CB-412A-BF97-7C9BB9942D54}" destId="{EFE9600D-4575-416B-BF5C-4DA839C94101}" srcOrd="0" destOrd="0" presId="urn:microsoft.com/office/officeart/2005/8/layout/vList5"/>
    <dgm:cxn modelId="{2C392DE5-2F44-40E1-B525-62FD717B486F}" srcId="{5B1E2C79-FBFC-4393-AADA-34C74A0CEE97}" destId="{1A10764D-65CD-4156-83AE-7B1D182BC005}" srcOrd="0" destOrd="0" parTransId="{D03ECCF7-0415-4444-B2B5-3CEC5F5304D8}" sibTransId="{FF4B5C43-EEAF-4F89-924D-716AC611370C}"/>
    <dgm:cxn modelId="{27BFCDE6-C6C8-443A-8E46-64A3399F806C}" type="presOf" srcId="{68EF6CA8-E541-45D5-9030-2380DF3CC690}" destId="{96F2A516-836A-4EE8-8911-816A10FE4379}" srcOrd="0" destOrd="0" presId="urn:microsoft.com/office/officeart/2005/8/layout/vList5"/>
    <dgm:cxn modelId="{6559FAE9-A90E-4954-BD07-7D9CA6B931CC}" srcId="{CC10B82F-6D61-46A7-804D-CE9C27C8A396}" destId="{2A44553E-B21F-4651-BB4E-A2AF6BFFE281}" srcOrd="5" destOrd="0" parTransId="{4C1E7BF6-A1D1-4844-B25B-BB1E9567A406}" sibTransId="{26AA1EB3-7D47-4579-BF3C-BBDCB98971EA}"/>
    <dgm:cxn modelId="{EC929955-3B08-4AD0-ACAF-616EA71BA389}" type="presParOf" srcId="{CF50F58D-F562-43DB-B29C-F8888EF79D6E}" destId="{D6DCF702-31D8-4128-9CF3-6B56EF8CDA9B}" srcOrd="0" destOrd="0" presId="urn:microsoft.com/office/officeart/2005/8/layout/vList5"/>
    <dgm:cxn modelId="{C29FA437-FC07-482F-BB43-CD3875ABC762}" type="presParOf" srcId="{D6DCF702-31D8-4128-9CF3-6B56EF8CDA9B}" destId="{7DD5BF9E-9915-474F-87C3-A5B516058366}" srcOrd="0" destOrd="0" presId="urn:microsoft.com/office/officeart/2005/8/layout/vList5"/>
    <dgm:cxn modelId="{19F910EE-6C44-44FE-BBA4-AC7A3ACF328E}" type="presParOf" srcId="{D6DCF702-31D8-4128-9CF3-6B56EF8CDA9B}" destId="{73C162AD-92B9-4876-A436-9A0F0AB08275}" srcOrd="1" destOrd="0" presId="urn:microsoft.com/office/officeart/2005/8/layout/vList5"/>
    <dgm:cxn modelId="{F79B0483-A2E6-43F6-A451-18179F3A15E0}" type="presParOf" srcId="{CF50F58D-F562-43DB-B29C-F8888EF79D6E}" destId="{944E9419-ECB6-4674-8BEC-10702AC84CDE}" srcOrd="1" destOrd="0" presId="urn:microsoft.com/office/officeart/2005/8/layout/vList5"/>
    <dgm:cxn modelId="{1E0E6D2D-75FA-44E1-8393-1280D6C6BB5D}" type="presParOf" srcId="{CF50F58D-F562-43DB-B29C-F8888EF79D6E}" destId="{9871747B-539E-4DE9-BE35-A0E741F763F4}" srcOrd="2" destOrd="0" presId="urn:microsoft.com/office/officeart/2005/8/layout/vList5"/>
    <dgm:cxn modelId="{5819CB3F-169F-4BE6-A362-C4408D389969}" type="presParOf" srcId="{9871747B-539E-4DE9-BE35-A0E741F763F4}" destId="{EFE9600D-4575-416B-BF5C-4DA839C94101}" srcOrd="0" destOrd="0" presId="urn:microsoft.com/office/officeart/2005/8/layout/vList5"/>
    <dgm:cxn modelId="{B0F6DB68-3D5B-46A3-AD61-95E147A7FF74}" type="presParOf" srcId="{9871747B-539E-4DE9-BE35-A0E741F763F4}" destId="{7BA06517-FB22-45F8-8BD8-37FF95A65811}" srcOrd="1" destOrd="0" presId="urn:microsoft.com/office/officeart/2005/8/layout/vList5"/>
    <dgm:cxn modelId="{6844E5F9-7CF5-4503-B151-8A220FE59939}" type="presParOf" srcId="{CF50F58D-F562-43DB-B29C-F8888EF79D6E}" destId="{01AC2C2D-5678-496F-B6F5-193C623981C5}" srcOrd="3" destOrd="0" presId="urn:microsoft.com/office/officeart/2005/8/layout/vList5"/>
    <dgm:cxn modelId="{81B2A728-0B13-408A-9517-7952AD29BCC6}" type="presParOf" srcId="{CF50F58D-F562-43DB-B29C-F8888EF79D6E}" destId="{BEBDFF5A-4D7D-49A2-B747-F4716570459E}" srcOrd="4" destOrd="0" presId="urn:microsoft.com/office/officeart/2005/8/layout/vList5"/>
    <dgm:cxn modelId="{DE2B3949-A534-4D2B-9F4B-C61CCF0CA273}" type="presParOf" srcId="{BEBDFF5A-4D7D-49A2-B747-F4716570459E}" destId="{582D78EE-DE0B-4524-AD0E-A2069BE5E652}" srcOrd="0" destOrd="0" presId="urn:microsoft.com/office/officeart/2005/8/layout/vList5"/>
    <dgm:cxn modelId="{DFBF6F2D-FDAA-40C9-AB7F-5A335E0C1AF0}" type="presParOf" srcId="{BEBDFF5A-4D7D-49A2-B747-F4716570459E}" destId="{DBDA1057-FB7B-4545-A0BE-78CC1D4D382F}" srcOrd="1" destOrd="0" presId="urn:microsoft.com/office/officeart/2005/8/layout/vList5"/>
    <dgm:cxn modelId="{340B72E3-44B8-4461-B123-88234039291F}" type="presParOf" srcId="{CF50F58D-F562-43DB-B29C-F8888EF79D6E}" destId="{88F756BC-D55D-4784-8EB6-66DF0421AE50}" srcOrd="5" destOrd="0" presId="urn:microsoft.com/office/officeart/2005/8/layout/vList5"/>
    <dgm:cxn modelId="{99AB02A5-67B2-4DD9-8C85-094CA89A4970}" type="presParOf" srcId="{CF50F58D-F562-43DB-B29C-F8888EF79D6E}" destId="{4C9D26B1-2FCC-4907-8AA2-3E20AE5D35BE}" srcOrd="6" destOrd="0" presId="urn:microsoft.com/office/officeart/2005/8/layout/vList5"/>
    <dgm:cxn modelId="{251DAB97-229D-40BB-AC8F-9D90330EA1B4}" type="presParOf" srcId="{4C9D26B1-2FCC-4907-8AA2-3E20AE5D35BE}" destId="{CD1494C8-BC75-4FD7-A3B6-59E0641C3BF0}" srcOrd="0" destOrd="0" presId="urn:microsoft.com/office/officeart/2005/8/layout/vList5"/>
    <dgm:cxn modelId="{BEA72DE2-5E0D-4033-A1EE-454067F08390}" type="presParOf" srcId="{4C9D26B1-2FCC-4907-8AA2-3E20AE5D35BE}" destId="{F77CA121-47FC-41D3-9839-433AE0D85BEF}" srcOrd="1" destOrd="0" presId="urn:microsoft.com/office/officeart/2005/8/layout/vList5"/>
    <dgm:cxn modelId="{A587C572-4155-4687-B280-BE9E9683B3BF}" type="presParOf" srcId="{CF50F58D-F562-43DB-B29C-F8888EF79D6E}" destId="{732F411A-2850-410C-AAC4-155B923D885B}" srcOrd="7" destOrd="0" presId="urn:microsoft.com/office/officeart/2005/8/layout/vList5"/>
    <dgm:cxn modelId="{2D4BA7A8-5399-4164-A62B-0AF1D52478FF}" type="presParOf" srcId="{CF50F58D-F562-43DB-B29C-F8888EF79D6E}" destId="{297A5B45-6D15-4066-AA83-7E05E53493D6}" srcOrd="8" destOrd="0" presId="urn:microsoft.com/office/officeart/2005/8/layout/vList5"/>
    <dgm:cxn modelId="{04E45FF9-75F3-4C67-916E-A30FB502A742}" type="presParOf" srcId="{297A5B45-6D15-4066-AA83-7E05E53493D6}" destId="{96F2A516-836A-4EE8-8911-816A10FE4379}" srcOrd="0" destOrd="0" presId="urn:microsoft.com/office/officeart/2005/8/layout/vList5"/>
    <dgm:cxn modelId="{96861163-7B38-40AB-B098-39BDC3FD0808}" type="presParOf" srcId="{297A5B45-6D15-4066-AA83-7E05E53493D6}" destId="{A9254947-C5A8-40E8-A4BC-C998AC1E70A3}" srcOrd="1" destOrd="0" presId="urn:microsoft.com/office/officeart/2005/8/layout/vList5"/>
    <dgm:cxn modelId="{4E52BDEB-6967-46FE-AA2E-A572B06FD7C1}" type="presParOf" srcId="{CF50F58D-F562-43DB-B29C-F8888EF79D6E}" destId="{7275BA72-49E3-45ED-A6ED-DCF01FBF3A1C}" srcOrd="9" destOrd="0" presId="urn:microsoft.com/office/officeart/2005/8/layout/vList5"/>
    <dgm:cxn modelId="{6494DBB5-BD49-46A5-962B-CE7059626D66}" type="presParOf" srcId="{CF50F58D-F562-43DB-B29C-F8888EF79D6E}" destId="{D5C3C181-28CC-4552-B68E-3E1E20DEB931}" srcOrd="10" destOrd="0" presId="urn:microsoft.com/office/officeart/2005/8/layout/vList5"/>
    <dgm:cxn modelId="{F8D3E0A0-DB6B-41D5-97D2-7EA662CBCEBE}" type="presParOf" srcId="{D5C3C181-28CC-4552-B68E-3E1E20DEB931}" destId="{9FB3EA2F-3D20-40CF-9324-6019822342B3}" srcOrd="0" destOrd="0" presId="urn:microsoft.com/office/officeart/2005/8/layout/vList5"/>
    <dgm:cxn modelId="{043BD326-E3CB-445C-9177-17518AFA4EE5}" type="presParOf" srcId="{D5C3C181-28CC-4552-B68E-3E1E20DEB931}" destId="{FF242D90-5CDE-4BDC-B089-C61827574746}" srcOrd="1" destOrd="0" presId="urn:microsoft.com/office/officeart/2005/8/layout/vList5"/>
    <dgm:cxn modelId="{03E3D7AD-2A30-470B-AC05-9FBE312E0979}" type="presParOf" srcId="{CF50F58D-F562-43DB-B29C-F8888EF79D6E}" destId="{62CBF98E-C923-44B9-8F0D-272C10BE3DAD}" srcOrd="11" destOrd="0" presId="urn:microsoft.com/office/officeart/2005/8/layout/vList5"/>
    <dgm:cxn modelId="{1FA9DEDB-AA6F-4A2A-A39C-554BDD079EC8}" type="presParOf" srcId="{CF50F58D-F562-43DB-B29C-F8888EF79D6E}" destId="{000F2818-8367-452E-BCBF-98E0D386E521}" srcOrd="12" destOrd="0" presId="urn:microsoft.com/office/officeart/2005/8/layout/vList5"/>
    <dgm:cxn modelId="{18591752-9EDE-4D2D-B1A7-6D76A6100CD4}" type="presParOf" srcId="{000F2818-8367-452E-BCBF-98E0D386E521}" destId="{BF4E5F5F-B3F9-43AE-9B82-EB2E7F6F4850}" srcOrd="0" destOrd="0" presId="urn:microsoft.com/office/officeart/2005/8/layout/vList5"/>
    <dgm:cxn modelId="{2427F1BC-B0FE-459E-B7EC-8793AB7A8C0C}" type="presParOf" srcId="{000F2818-8367-452E-BCBF-98E0D386E521}" destId="{02F0050B-D59F-437E-8B1C-E92505152203}"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5A6B62-18E5-4A7E-9257-828B17CB8544}">
      <dsp:nvSpPr>
        <dsp:cNvPr id="0" name=""/>
        <dsp:cNvSpPr/>
      </dsp:nvSpPr>
      <dsp:spPr>
        <a:xfrm>
          <a:off x="1778245" y="0"/>
          <a:ext cx="5046043" cy="5046043"/>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CA91351-54B4-469D-96D0-1F0D33D1C1A1}">
      <dsp:nvSpPr>
        <dsp:cNvPr id="0" name=""/>
        <dsp:cNvSpPr/>
      </dsp:nvSpPr>
      <dsp:spPr>
        <a:xfrm>
          <a:off x="3486352" y="505097"/>
          <a:ext cx="4909756" cy="512488"/>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rtl="0">
            <a:lnSpc>
              <a:spcPct val="90000"/>
            </a:lnSpc>
            <a:spcBef>
              <a:spcPct val="0"/>
            </a:spcBef>
            <a:spcAft>
              <a:spcPct val="35000"/>
            </a:spcAft>
            <a:buNone/>
          </a:pPr>
          <a:r>
            <a:rPr lang="en-US" altLang="en-US" sz="2200" kern="1200" dirty="0"/>
            <a:t>Share our ideas and opinions</a:t>
          </a:r>
          <a:endParaRPr lang="ar-EG" sz="2200" kern="1200" dirty="0"/>
        </a:p>
      </dsp:txBody>
      <dsp:txXfrm>
        <a:off x="3511370" y="530115"/>
        <a:ext cx="4859720" cy="462452"/>
      </dsp:txXfrm>
    </dsp:sp>
    <dsp:sp modelId="{285EE1CD-AE2D-413D-B878-854F621E4223}">
      <dsp:nvSpPr>
        <dsp:cNvPr id="0" name=""/>
        <dsp:cNvSpPr/>
      </dsp:nvSpPr>
      <dsp:spPr>
        <a:xfrm>
          <a:off x="3486352" y="1081646"/>
          <a:ext cx="4909756" cy="512488"/>
        </a:xfrm>
        <a:prstGeom prst="roundRect">
          <a:avLst/>
        </a:prstGeom>
        <a:solidFill>
          <a:schemeClr val="accent4">
            <a:lumMod val="40000"/>
            <a:lumOff val="6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rtl="0">
            <a:lnSpc>
              <a:spcPct val="90000"/>
            </a:lnSpc>
            <a:spcBef>
              <a:spcPct val="0"/>
            </a:spcBef>
            <a:spcAft>
              <a:spcPct val="35000"/>
            </a:spcAft>
            <a:buNone/>
          </a:pPr>
          <a:r>
            <a:rPr lang="en-US" altLang="en-US" sz="2200" kern="1200" dirty="0"/>
            <a:t>Provide feedback to others</a:t>
          </a:r>
          <a:endParaRPr lang="ar-EG" sz="2200" kern="1200" dirty="0"/>
        </a:p>
      </dsp:txBody>
      <dsp:txXfrm>
        <a:off x="3511370" y="1106664"/>
        <a:ext cx="4859720" cy="462452"/>
      </dsp:txXfrm>
    </dsp:sp>
    <dsp:sp modelId="{DA80B720-73EB-4CC3-9167-E4DFB7C6EEF6}">
      <dsp:nvSpPr>
        <dsp:cNvPr id="0" name=""/>
        <dsp:cNvSpPr/>
      </dsp:nvSpPr>
      <dsp:spPr>
        <a:xfrm>
          <a:off x="3486352" y="1658196"/>
          <a:ext cx="4909756" cy="512488"/>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rtl="0">
            <a:lnSpc>
              <a:spcPct val="90000"/>
            </a:lnSpc>
            <a:spcBef>
              <a:spcPct val="0"/>
            </a:spcBef>
            <a:spcAft>
              <a:spcPct val="35000"/>
            </a:spcAft>
            <a:buNone/>
          </a:pPr>
          <a:r>
            <a:rPr lang="en-US" altLang="en-US" sz="2200" kern="1200" dirty="0"/>
            <a:t>Get information from others</a:t>
          </a:r>
        </a:p>
      </dsp:txBody>
      <dsp:txXfrm>
        <a:off x="3511370" y="1683214"/>
        <a:ext cx="4859720" cy="462452"/>
      </dsp:txXfrm>
    </dsp:sp>
    <dsp:sp modelId="{A426FA8D-E47B-406D-A78C-9D6A370738DE}">
      <dsp:nvSpPr>
        <dsp:cNvPr id="0" name=""/>
        <dsp:cNvSpPr/>
      </dsp:nvSpPr>
      <dsp:spPr>
        <a:xfrm>
          <a:off x="3486352" y="2234746"/>
          <a:ext cx="4909756" cy="512488"/>
        </a:xfrm>
        <a:prstGeom prst="roundRect">
          <a:avLst/>
        </a:prstGeom>
        <a:solidFill>
          <a:schemeClr val="accent4">
            <a:lumMod val="40000"/>
            <a:lumOff val="6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rtl="0">
            <a:lnSpc>
              <a:spcPct val="90000"/>
            </a:lnSpc>
            <a:spcBef>
              <a:spcPct val="0"/>
            </a:spcBef>
            <a:spcAft>
              <a:spcPct val="35000"/>
            </a:spcAft>
            <a:buNone/>
          </a:pPr>
          <a:r>
            <a:rPr lang="en-US" altLang="en-US" sz="2200" kern="1200" dirty="0"/>
            <a:t>Gain power and influence</a:t>
          </a:r>
        </a:p>
      </dsp:txBody>
      <dsp:txXfrm>
        <a:off x="3511370" y="2259764"/>
        <a:ext cx="4859720" cy="462452"/>
      </dsp:txXfrm>
    </dsp:sp>
    <dsp:sp modelId="{D58FC437-7159-4AF9-840A-30A777C5AE06}">
      <dsp:nvSpPr>
        <dsp:cNvPr id="0" name=""/>
        <dsp:cNvSpPr/>
      </dsp:nvSpPr>
      <dsp:spPr>
        <a:xfrm>
          <a:off x="3486352" y="2811296"/>
          <a:ext cx="4909756" cy="512488"/>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rtl="0">
            <a:lnSpc>
              <a:spcPct val="90000"/>
            </a:lnSpc>
            <a:spcBef>
              <a:spcPct val="0"/>
            </a:spcBef>
            <a:spcAft>
              <a:spcPct val="35000"/>
            </a:spcAft>
            <a:buNone/>
          </a:pPr>
          <a:r>
            <a:rPr lang="en-US" altLang="en-US" sz="2200" kern="1200" dirty="0"/>
            <a:t>Develop social relationships</a:t>
          </a:r>
        </a:p>
      </dsp:txBody>
      <dsp:txXfrm>
        <a:off x="3511370" y="2836314"/>
        <a:ext cx="4859720" cy="462452"/>
      </dsp:txXfrm>
    </dsp:sp>
    <dsp:sp modelId="{334695E9-4BE0-4842-88CA-E17A576DFA4F}">
      <dsp:nvSpPr>
        <dsp:cNvPr id="0" name=""/>
        <dsp:cNvSpPr/>
      </dsp:nvSpPr>
      <dsp:spPr>
        <a:xfrm>
          <a:off x="3486352" y="3387846"/>
          <a:ext cx="4909756" cy="512488"/>
        </a:xfrm>
        <a:prstGeom prst="roundRect">
          <a:avLst/>
        </a:prstGeom>
        <a:solidFill>
          <a:schemeClr val="accent4">
            <a:lumMod val="40000"/>
            <a:lumOff val="6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rtl="0">
            <a:lnSpc>
              <a:spcPct val="90000"/>
            </a:lnSpc>
            <a:spcBef>
              <a:spcPct val="0"/>
            </a:spcBef>
            <a:spcAft>
              <a:spcPct val="35000"/>
            </a:spcAft>
            <a:buNone/>
          </a:pPr>
          <a:r>
            <a:rPr lang="en-US" altLang="en-US" sz="2200" kern="1200" dirty="0"/>
            <a:t>Maintain self-expression and our culture</a:t>
          </a:r>
        </a:p>
      </dsp:txBody>
      <dsp:txXfrm>
        <a:off x="3511370" y="3412864"/>
        <a:ext cx="4859720" cy="462452"/>
      </dsp:txXfrm>
    </dsp:sp>
    <dsp:sp modelId="{2E9BDF24-C241-432C-BA2C-61E3F206E210}">
      <dsp:nvSpPr>
        <dsp:cNvPr id="0" name=""/>
        <dsp:cNvSpPr/>
      </dsp:nvSpPr>
      <dsp:spPr>
        <a:xfrm>
          <a:off x="3486352" y="3964396"/>
          <a:ext cx="4909756" cy="512488"/>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rtl="0">
            <a:lnSpc>
              <a:spcPct val="90000"/>
            </a:lnSpc>
            <a:spcBef>
              <a:spcPct val="0"/>
            </a:spcBef>
            <a:spcAft>
              <a:spcPct val="35000"/>
            </a:spcAft>
            <a:buNone/>
          </a:pPr>
          <a:r>
            <a:rPr lang="en-US" altLang="en-US" sz="2200" kern="1200" dirty="0"/>
            <a:t>other ideas you may have thought of</a:t>
          </a:r>
        </a:p>
      </dsp:txBody>
      <dsp:txXfrm>
        <a:off x="3511370" y="3989414"/>
        <a:ext cx="4859720" cy="4624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0FB956-CC04-4BB0-9612-2BD71F93649C}">
      <dsp:nvSpPr>
        <dsp:cNvPr id="0" name=""/>
        <dsp:cNvSpPr/>
      </dsp:nvSpPr>
      <dsp:spPr>
        <a:xfrm rot="5400000">
          <a:off x="-125879" y="126115"/>
          <a:ext cx="839194" cy="587435"/>
        </a:xfrm>
        <a:prstGeom prst="chevron">
          <a:avLst/>
        </a:prstGeom>
        <a:gradFill flip="none" rotWithShape="0">
          <a:gsLst>
            <a:gs pos="0">
              <a:schemeClr val="bg2">
                <a:lumMod val="75000"/>
                <a:shade val="30000"/>
                <a:satMod val="115000"/>
              </a:schemeClr>
            </a:gs>
            <a:gs pos="50000">
              <a:schemeClr val="bg2">
                <a:lumMod val="75000"/>
                <a:shade val="67500"/>
                <a:satMod val="115000"/>
              </a:schemeClr>
            </a:gs>
            <a:gs pos="100000">
              <a:schemeClr val="bg2">
                <a:lumMod val="75000"/>
                <a:shade val="100000"/>
                <a:satMod val="115000"/>
              </a:schemeClr>
            </a:gs>
          </a:gsLst>
          <a:lin ang="2700000" scaled="1"/>
          <a:tileRect/>
        </a:gra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rtl="1">
            <a:lnSpc>
              <a:spcPct val="90000"/>
            </a:lnSpc>
            <a:spcBef>
              <a:spcPct val="0"/>
            </a:spcBef>
            <a:spcAft>
              <a:spcPct val="35000"/>
            </a:spcAft>
            <a:buNone/>
          </a:pPr>
          <a:endParaRPr lang="ar-EG" sz="1600" kern="1200"/>
        </a:p>
      </dsp:txBody>
      <dsp:txXfrm rot="-5400000">
        <a:off x="1" y="293954"/>
        <a:ext cx="587435" cy="251759"/>
      </dsp:txXfrm>
    </dsp:sp>
    <dsp:sp modelId="{A4890A71-8744-4D31-BBA5-1F8CE9A5FA74}">
      <dsp:nvSpPr>
        <dsp:cNvPr id="0" name=""/>
        <dsp:cNvSpPr/>
      </dsp:nvSpPr>
      <dsp:spPr>
        <a:xfrm rot="5400000">
          <a:off x="4983216" y="-4395544"/>
          <a:ext cx="545476" cy="9337038"/>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0472" tIns="19685" rIns="19685" bIns="19685" numCol="1" spcCol="1270" anchor="ctr" anchorCtr="0">
          <a:noAutofit/>
        </a:bodyPr>
        <a:lstStyle/>
        <a:p>
          <a:pPr marL="285750" lvl="1" indent="-285750" algn="ctr" defTabSz="1377950" rtl="0">
            <a:lnSpc>
              <a:spcPct val="90000"/>
            </a:lnSpc>
            <a:spcBef>
              <a:spcPct val="0"/>
            </a:spcBef>
            <a:spcAft>
              <a:spcPct val="15000"/>
            </a:spcAft>
            <a:buChar char="•"/>
          </a:pPr>
          <a:r>
            <a:rPr lang="en-US" altLang="ar-EG" sz="3100" b="1" kern="1200" dirty="0"/>
            <a:t>Encourage creative and Critical Thinking</a:t>
          </a:r>
          <a:endParaRPr lang="ar-EG" sz="3100" kern="1200" dirty="0"/>
        </a:p>
      </dsp:txBody>
      <dsp:txXfrm rot="-5400000">
        <a:off x="587435" y="26865"/>
        <a:ext cx="9310410" cy="492220"/>
      </dsp:txXfrm>
    </dsp:sp>
    <dsp:sp modelId="{8588CDC5-940D-4CE6-9E18-9772752EAC9B}">
      <dsp:nvSpPr>
        <dsp:cNvPr id="0" name=""/>
        <dsp:cNvSpPr/>
      </dsp:nvSpPr>
      <dsp:spPr>
        <a:xfrm rot="5400000">
          <a:off x="-125879" y="844205"/>
          <a:ext cx="839194" cy="587435"/>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rtl="1">
            <a:lnSpc>
              <a:spcPct val="90000"/>
            </a:lnSpc>
            <a:spcBef>
              <a:spcPct val="0"/>
            </a:spcBef>
            <a:spcAft>
              <a:spcPct val="35000"/>
            </a:spcAft>
            <a:buNone/>
          </a:pPr>
          <a:endParaRPr lang="ar-EG" sz="1600" kern="1200"/>
        </a:p>
      </dsp:txBody>
      <dsp:txXfrm rot="-5400000">
        <a:off x="1" y="1012044"/>
        <a:ext cx="587435" cy="251759"/>
      </dsp:txXfrm>
    </dsp:sp>
    <dsp:sp modelId="{EFF0F239-6A88-4070-998A-B0F24BE86A1D}">
      <dsp:nvSpPr>
        <dsp:cNvPr id="0" name=""/>
        <dsp:cNvSpPr/>
      </dsp:nvSpPr>
      <dsp:spPr>
        <a:xfrm rot="5400000">
          <a:off x="4983216" y="-3677454"/>
          <a:ext cx="545476" cy="9337038"/>
        </a:xfrm>
        <a:prstGeom prst="round2SameRect">
          <a:avLst/>
        </a:prstGeom>
        <a:solidFill>
          <a:schemeClr val="bg1">
            <a:lumMod val="95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0472" tIns="19685" rIns="19685" bIns="19685" numCol="1" spcCol="1270" anchor="ctr" anchorCtr="0">
          <a:noAutofit/>
        </a:bodyPr>
        <a:lstStyle/>
        <a:p>
          <a:pPr marL="285750" lvl="1" indent="-285750" algn="ctr" defTabSz="1377950" rtl="0">
            <a:lnSpc>
              <a:spcPct val="90000"/>
            </a:lnSpc>
            <a:spcBef>
              <a:spcPct val="0"/>
            </a:spcBef>
            <a:spcAft>
              <a:spcPct val="15000"/>
            </a:spcAft>
            <a:buChar char="•"/>
          </a:pPr>
          <a:r>
            <a:rPr lang="en-US" altLang="ar-EG" sz="3100" b="1" kern="1200" dirty="0"/>
            <a:t>Consider audience’s information needs</a:t>
          </a:r>
          <a:endParaRPr lang="ar-EG" sz="3100" kern="1200" dirty="0"/>
        </a:p>
      </dsp:txBody>
      <dsp:txXfrm rot="-5400000">
        <a:off x="587435" y="744955"/>
        <a:ext cx="9310410" cy="492220"/>
      </dsp:txXfrm>
    </dsp:sp>
    <dsp:sp modelId="{7A0F1C14-99D1-417A-A01B-A7FEF738DC20}">
      <dsp:nvSpPr>
        <dsp:cNvPr id="0" name=""/>
        <dsp:cNvSpPr/>
      </dsp:nvSpPr>
      <dsp:spPr>
        <a:xfrm rot="5400000">
          <a:off x="-125879" y="1562296"/>
          <a:ext cx="839194" cy="587435"/>
        </a:xfrm>
        <a:prstGeom prst="chevron">
          <a:avLst/>
        </a:prstGeom>
        <a:gradFill flip="none" rotWithShape="0">
          <a:gsLst>
            <a:gs pos="0">
              <a:schemeClr val="bg2">
                <a:lumMod val="75000"/>
                <a:shade val="30000"/>
                <a:satMod val="115000"/>
              </a:schemeClr>
            </a:gs>
            <a:gs pos="50000">
              <a:schemeClr val="bg2">
                <a:lumMod val="75000"/>
                <a:shade val="67500"/>
                <a:satMod val="115000"/>
              </a:schemeClr>
            </a:gs>
            <a:gs pos="100000">
              <a:schemeClr val="bg2">
                <a:lumMod val="75000"/>
                <a:shade val="100000"/>
                <a:satMod val="115000"/>
              </a:schemeClr>
            </a:gs>
          </a:gsLst>
          <a:lin ang="2700000" scaled="1"/>
          <a:tileRect/>
        </a:gra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rtl="1">
            <a:lnSpc>
              <a:spcPct val="90000"/>
            </a:lnSpc>
            <a:spcBef>
              <a:spcPct val="0"/>
            </a:spcBef>
            <a:spcAft>
              <a:spcPct val="35000"/>
            </a:spcAft>
            <a:buNone/>
          </a:pPr>
          <a:endParaRPr lang="ar-EG" sz="1600" kern="1200"/>
        </a:p>
      </dsp:txBody>
      <dsp:txXfrm rot="-5400000">
        <a:off x="1" y="1730135"/>
        <a:ext cx="587435" cy="251759"/>
      </dsp:txXfrm>
    </dsp:sp>
    <dsp:sp modelId="{A8524FD1-E161-4D50-B392-F1F7FAF07884}">
      <dsp:nvSpPr>
        <dsp:cNvPr id="0" name=""/>
        <dsp:cNvSpPr/>
      </dsp:nvSpPr>
      <dsp:spPr>
        <a:xfrm rot="5400000">
          <a:off x="4983216" y="-2959363"/>
          <a:ext cx="545476" cy="9337038"/>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0472" tIns="19685" rIns="19685" bIns="19685" numCol="1" spcCol="1270" anchor="ctr" anchorCtr="0">
          <a:noAutofit/>
        </a:bodyPr>
        <a:lstStyle/>
        <a:p>
          <a:pPr marL="285750" lvl="1" indent="-285750" algn="ctr" defTabSz="1377950" rtl="0">
            <a:lnSpc>
              <a:spcPct val="90000"/>
            </a:lnSpc>
            <a:spcBef>
              <a:spcPct val="0"/>
            </a:spcBef>
            <a:spcAft>
              <a:spcPct val="15000"/>
            </a:spcAft>
            <a:buChar char="•"/>
          </a:pPr>
          <a:r>
            <a:rPr lang="en-US" altLang="ar-EG" sz="3100" b="1" kern="1200" dirty="0"/>
            <a:t>Consider Audience's Technical Background</a:t>
          </a:r>
          <a:endParaRPr lang="ar-EG" sz="3100" kern="1200" dirty="0"/>
        </a:p>
      </dsp:txBody>
      <dsp:txXfrm rot="-5400000">
        <a:off x="587435" y="1463046"/>
        <a:ext cx="9310410" cy="492220"/>
      </dsp:txXfrm>
    </dsp:sp>
    <dsp:sp modelId="{48C31106-3ED5-4C8E-A8CF-0DAF2DD13F42}">
      <dsp:nvSpPr>
        <dsp:cNvPr id="0" name=""/>
        <dsp:cNvSpPr/>
      </dsp:nvSpPr>
      <dsp:spPr>
        <a:xfrm rot="5400000">
          <a:off x="-125879" y="2280387"/>
          <a:ext cx="839194" cy="587435"/>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rtl="0">
            <a:lnSpc>
              <a:spcPct val="90000"/>
            </a:lnSpc>
            <a:spcBef>
              <a:spcPct val="0"/>
            </a:spcBef>
            <a:spcAft>
              <a:spcPct val="35000"/>
            </a:spcAft>
            <a:buNone/>
          </a:pPr>
          <a:endParaRPr lang="ar-EG" sz="1700" kern="1200" dirty="0"/>
        </a:p>
      </dsp:txBody>
      <dsp:txXfrm rot="-5400000">
        <a:off x="1" y="2448226"/>
        <a:ext cx="587435" cy="251759"/>
      </dsp:txXfrm>
    </dsp:sp>
    <dsp:sp modelId="{49E9631C-DF30-4AD3-AA4A-B724442139D6}">
      <dsp:nvSpPr>
        <dsp:cNvPr id="0" name=""/>
        <dsp:cNvSpPr/>
      </dsp:nvSpPr>
      <dsp:spPr>
        <a:xfrm rot="5400000">
          <a:off x="4983216" y="-2241272"/>
          <a:ext cx="545476" cy="9337038"/>
        </a:xfrm>
        <a:prstGeom prst="round2SameRect">
          <a:avLst/>
        </a:prstGeom>
        <a:solidFill>
          <a:schemeClr val="bg1">
            <a:lumMod val="95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0472" tIns="19685" rIns="19685" bIns="19685" numCol="1" spcCol="1270" anchor="ctr" anchorCtr="0">
          <a:noAutofit/>
        </a:bodyPr>
        <a:lstStyle/>
        <a:p>
          <a:pPr marL="285750" lvl="1" indent="-285750" algn="ctr" defTabSz="1377950" rtl="0">
            <a:lnSpc>
              <a:spcPct val="90000"/>
            </a:lnSpc>
            <a:spcBef>
              <a:spcPct val="0"/>
            </a:spcBef>
            <a:spcAft>
              <a:spcPct val="15000"/>
            </a:spcAft>
            <a:buChar char="•"/>
          </a:pPr>
          <a:r>
            <a:rPr lang="en-US" altLang="ar-EG" sz="3100" b="1" kern="1200" dirty="0"/>
            <a:t>Consider Audience's Cultural Background and Gender</a:t>
          </a:r>
          <a:endParaRPr lang="ar-EG" sz="3100" kern="1200" dirty="0"/>
        </a:p>
      </dsp:txBody>
      <dsp:txXfrm rot="-5400000">
        <a:off x="587435" y="2181137"/>
        <a:ext cx="9310410" cy="492220"/>
      </dsp:txXfrm>
    </dsp:sp>
    <dsp:sp modelId="{92573CD3-338B-4823-A3BA-520CA6D1C742}">
      <dsp:nvSpPr>
        <dsp:cNvPr id="0" name=""/>
        <dsp:cNvSpPr/>
      </dsp:nvSpPr>
      <dsp:spPr>
        <a:xfrm rot="5400000">
          <a:off x="-125879" y="2998477"/>
          <a:ext cx="839194" cy="587435"/>
        </a:xfrm>
        <a:prstGeom prst="chevron">
          <a:avLst/>
        </a:prstGeom>
        <a:gradFill flip="none" rotWithShape="0">
          <a:gsLst>
            <a:gs pos="0">
              <a:schemeClr val="bg2">
                <a:lumMod val="75000"/>
                <a:shade val="30000"/>
                <a:satMod val="115000"/>
              </a:schemeClr>
            </a:gs>
            <a:gs pos="50000">
              <a:schemeClr val="bg2">
                <a:lumMod val="75000"/>
                <a:shade val="67500"/>
                <a:satMod val="115000"/>
              </a:schemeClr>
            </a:gs>
            <a:gs pos="100000">
              <a:schemeClr val="bg2">
                <a:lumMod val="75000"/>
                <a:shade val="100000"/>
                <a:satMod val="115000"/>
              </a:schemeClr>
            </a:gs>
          </a:gsLst>
          <a:lin ang="2700000" scaled="1"/>
          <a:tileRect/>
        </a:gra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rtl="0">
            <a:lnSpc>
              <a:spcPct val="90000"/>
            </a:lnSpc>
            <a:spcBef>
              <a:spcPct val="0"/>
            </a:spcBef>
            <a:spcAft>
              <a:spcPct val="35000"/>
            </a:spcAft>
            <a:buNone/>
          </a:pPr>
          <a:endParaRPr lang="ar-EG" sz="1700" kern="1200" dirty="0"/>
        </a:p>
      </dsp:txBody>
      <dsp:txXfrm rot="-5400000">
        <a:off x="1" y="3166316"/>
        <a:ext cx="587435" cy="251759"/>
      </dsp:txXfrm>
    </dsp:sp>
    <dsp:sp modelId="{3A2F34EE-8287-4AFA-8BEE-3E1E006B461C}">
      <dsp:nvSpPr>
        <dsp:cNvPr id="0" name=""/>
        <dsp:cNvSpPr/>
      </dsp:nvSpPr>
      <dsp:spPr>
        <a:xfrm rot="5400000">
          <a:off x="4983216" y="-1523182"/>
          <a:ext cx="545476" cy="9337038"/>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0472" tIns="19685" rIns="19685" bIns="19685" numCol="1" spcCol="1270" anchor="ctr" anchorCtr="0">
          <a:noAutofit/>
        </a:bodyPr>
        <a:lstStyle/>
        <a:p>
          <a:pPr marL="285750" lvl="1" indent="-285750" algn="ctr" defTabSz="1377950" rtl="0">
            <a:lnSpc>
              <a:spcPct val="90000"/>
            </a:lnSpc>
            <a:spcBef>
              <a:spcPct val="0"/>
            </a:spcBef>
            <a:spcAft>
              <a:spcPct val="15000"/>
            </a:spcAft>
            <a:buChar char="•"/>
          </a:pPr>
          <a:r>
            <a:rPr lang="en-US" altLang="ar-EG" sz="3100" b="1" kern="1200" dirty="0"/>
            <a:t>Consider Audience's Knowledge of the Subject</a:t>
          </a:r>
          <a:endParaRPr lang="ar-EG" sz="3100" kern="1200" dirty="0"/>
        </a:p>
      </dsp:txBody>
      <dsp:txXfrm rot="-5400000">
        <a:off x="587435" y="2899227"/>
        <a:ext cx="9310410" cy="49222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C162AD-92B9-4876-A436-9A0F0AB08275}">
      <dsp:nvSpPr>
        <dsp:cNvPr id="0" name=""/>
        <dsp:cNvSpPr/>
      </dsp:nvSpPr>
      <dsp:spPr>
        <a:xfrm rot="5400000">
          <a:off x="6659649" y="-2933144"/>
          <a:ext cx="514252" cy="650990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ctr" defTabSz="1066800" rtl="0">
            <a:lnSpc>
              <a:spcPct val="90000"/>
            </a:lnSpc>
            <a:spcBef>
              <a:spcPct val="0"/>
            </a:spcBef>
            <a:spcAft>
              <a:spcPct val="15000"/>
            </a:spcAft>
            <a:buChar char="•"/>
          </a:pPr>
          <a:r>
            <a:rPr lang="en-US" sz="2400" kern="1200" dirty="0"/>
            <a:t>main ideas easily identified and understood</a:t>
          </a:r>
          <a:endParaRPr lang="ar-EG" sz="2400" kern="1200" dirty="0"/>
        </a:p>
      </dsp:txBody>
      <dsp:txXfrm rot="-5400000">
        <a:off x="3661822" y="89787"/>
        <a:ext cx="6484802" cy="464044"/>
      </dsp:txXfrm>
    </dsp:sp>
    <dsp:sp modelId="{7DD5BF9E-9915-474F-87C3-A5B516058366}">
      <dsp:nvSpPr>
        <dsp:cNvPr id="0" name=""/>
        <dsp:cNvSpPr/>
      </dsp:nvSpPr>
      <dsp:spPr>
        <a:xfrm>
          <a:off x="0" y="401"/>
          <a:ext cx="3661822" cy="64281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rtl="1">
            <a:lnSpc>
              <a:spcPct val="90000"/>
            </a:lnSpc>
            <a:spcBef>
              <a:spcPct val="0"/>
            </a:spcBef>
            <a:spcAft>
              <a:spcPct val="35000"/>
            </a:spcAft>
            <a:buNone/>
          </a:pPr>
          <a:r>
            <a:rPr lang="en-US" sz="2400" b="1" kern="1200" dirty="0"/>
            <a:t>Clear</a:t>
          </a:r>
          <a:endParaRPr lang="ar-EG" sz="2400" b="1" kern="1200" dirty="0"/>
        </a:p>
      </dsp:txBody>
      <dsp:txXfrm>
        <a:off x="31380" y="31781"/>
        <a:ext cx="3599062" cy="580055"/>
      </dsp:txXfrm>
    </dsp:sp>
    <dsp:sp modelId="{7BA06517-FB22-45F8-8BD8-37FF95A65811}">
      <dsp:nvSpPr>
        <dsp:cNvPr id="0" name=""/>
        <dsp:cNvSpPr/>
      </dsp:nvSpPr>
      <dsp:spPr>
        <a:xfrm rot="5400000">
          <a:off x="6659649" y="-2258187"/>
          <a:ext cx="514252" cy="650990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ctr" defTabSz="1066800" rtl="0">
            <a:lnSpc>
              <a:spcPct val="90000"/>
            </a:lnSpc>
            <a:spcBef>
              <a:spcPct val="0"/>
            </a:spcBef>
            <a:spcAft>
              <a:spcPct val="15000"/>
            </a:spcAft>
            <a:buChar char="•"/>
          </a:pPr>
          <a:r>
            <a:rPr lang="en-US" sz="2400" kern="1200" dirty="0"/>
            <a:t>gets to the point without using unneeded words or images</a:t>
          </a:r>
          <a:endParaRPr lang="ar-EG" sz="2400" kern="1200" dirty="0"/>
        </a:p>
      </dsp:txBody>
      <dsp:txXfrm rot="-5400000">
        <a:off x="3661822" y="764744"/>
        <a:ext cx="6484802" cy="464044"/>
      </dsp:txXfrm>
    </dsp:sp>
    <dsp:sp modelId="{EFE9600D-4575-416B-BF5C-4DA839C94101}">
      <dsp:nvSpPr>
        <dsp:cNvPr id="0" name=""/>
        <dsp:cNvSpPr/>
      </dsp:nvSpPr>
      <dsp:spPr>
        <a:xfrm>
          <a:off x="0" y="675357"/>
          <a:ext cx="3661822" cy="64281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rtl="1">
            <a:lnSpc>
              <a:spcPct val="90000"/>
            </a:lnSpc>
            <a:spcBef>
              <a:spcPct val="0"/>
            </a:spcBef>
            <a:spcAft>
              <a:spcPct val="35000"/>
            </a:spcAft>
            <a:buNone/>
          </a:pPr>
          <a:r>
            <a:rPr lang="en-US" sz="2400" b="1" kern="1200" dirty="0"/>
            <a:t>Concise</a:t>
          </a:r>
          <a:endParaRPr lang="ar-EG" sz="2400" b="1" kern="1200" dirty="0"/>
        </a:p>
      </dsp:txBody>
      <dsp:txXfrm>
        <a:off x="31380" y="706737"/>
        <a:ext cx="3599062" cy="580055"/>
      </dsp:txXfrm>
    </dsp:sp>
    <dsp:sp modelId="{DBDA1057-FB7B-4545-A0BE-78CC1D4D382F}">
      <dsp:nvSpPr>
        <dsp:cNvPr id="0" name=""/>
        <dsp:cNvSpPr/>
      </dsp:nvSpPr>
      <dsp:spPr>
        <a:xfrm rot="5400000">
          <a:off x="6659649" y="-1583230"/>
          <a:ext cx="514252" cy="650990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ctr" defTabSz="1066800" rtl="0">
            <a:lnSpc>
              <a:spcPct val="90000"/>
            </a:lnSpc>
            <a:spcBef>
              <a:spcPct val="0"/>
            </a:spcBef>
            <a:spcAft>
              <a:spcPct val="15000"/>
            </a:spcAft>
            <a:buChar char="•"/>
          </a:pPr>
          <a:r>
            <a:rPr lang="en-US" sz="2400" kern="1200" dirty="0"/>
            <a:t>includes specific examples or explanations</a:t>
          </a:r>
          <a:endParaRPr lang="ar-EG" sz="2400" kern="1200" dirty="0"/>
        </a:p>
      </dsp:txBody>
      <dsp:txXfrm rot="-5400000">
        <a:off x="3661822" y="1439701"/>
        <a:ext cx="6484802" cy="464044"/>
      </dsp:txXfrm>
    </dsp:sp>
    <dsp:sp modelId="{582D78EE-DE0B-4524-AD0E-A2069BE5E652}">
      <dsp:nvSpPr>
        <dsp:cNvPr id="0" name=""/>
        <dsp:cNvSpPr/>
      </dsp:nvSpPr>
      <dsp:spPr>
        <a:xfrm>
          <a:off x="0" y="1350314"/>
          <a:ext cx="3661822" cy="64281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rtl="1">
            <a:lnSpc>
              <a:spcPct val="90000"/>
            </a:lnSpc>
            <a:spcBef>
              <a:spcPct val="0"/>
            </a:spcBef>
            <a:spcAft>
              <a:spcPct val="35000"/>
            </a:spcAft>
            <a:buNone/>
          </a:pPr>
          <a:r>
            <a:rPr lang="en-US" sz="2400" b="1" kern="1200" dirty="0"/>
            <a:t>Concrete</a:t>
          </a:r>
          <a:endParaRPr lang="ar-EG" sz="2400" b="1" kern="1200" dirty="0"/>
        </a:p>
      </dsp:txBody>
      <dsp:txXfrm>
        <a:off x="31380" y="1381694"/>
        <a:ext cx="3599062" cy="580055"/>
      </dsp:txXfrm>
    </dsp:sp>
    <dsp:sp modelId="{F77CA121-47FC-41D3-9839-433AE0D85BEF}">
      <dsp:nvSpPr>
        <dsp:cNvPr id="0" name=""/>
        <dsp:cNvSpPr/>
      </dsp:nvSpPr>
      <dsp:spPr>
        <a:xfrm rot="5400000">
          <a:off x="6659649" y="-908274"/>
          <a:ext cx="514252" cy="650990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ctr" defTabSz="1066800" rtl="0">
            <a:lnSpc>
              <a:spcPct val="90000"/>
            </a:lnSpc>
            <a:spcBef>
              <a:spcPct val="0"/>
            </a:spcBef>
            <a:spcAft>
              <a:spcPct val="15000"/>
            </a:spcAft>
            <a:buChar char="•"/>
          </a:pPr>
          <a:r>
            <a:rPr lang="en-US" sz="2400" kern="1200" dirty="0"/>
            <a:t>information presented in a logical sequence</a:t>
          </a:r>
          <a:endParaRPr lang="ar-EG" sz="2400" kern="1200" dirty="0"/>
        </a:p>
      </dsp:txBody>
      <dsp:txXfrm rot="-5400000">
        <a:off x="3661822" y="2114657"/>
        <a:ext cx="6484802" cy="464044"/>
      </dsp:txXfrm>
    </dsp:sp>
    <dsp:sp modelId="{CD1494C8-BC75-4FD7-A3B6-59E0641C3BF0}">
      <dsp:nvSpPr>
        <dsp:cNvPr id="0" name=""/>
        <dsp:cNvSpPr/>
      </dsp:nvSpPr>
      <dsp:spPr>
        <a:xfrm>
          <a:off x="0" y="2025271"/>
          <a:ext cx="3661822" cy="64281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rtl="0">
            <a:lnSpc>
              <a:spcPct val="90000"/>
            </a:lnSpc>
            <a:spcBef>
              <a:spcPct val="0"/>
            </a:spcBef>
            <a:spcAft>
              <a:spcPct val="35000"/>
            </a:spcAft>
            <a:buNone/>
          </a:pPr>
          <a:r>
            <a:rPr lang="en-US" sz="2400" b="1" kern="1200" dirty="0"/>
            <a:t>Coherent</a:t>
          </a:r>
          <a:endParaRPr lang="ar-EG" sz="2400" b="1" kern="1200" dirty="0"/>
        </a:p>
      </dsp:txBody>
      <dsp:txXfrm>
        <a:off x="31380" y="2056651"/>
        <a:ext cx="3599062" cy="580055"/>
      </dsp:txXfrm>
    </dsp:sp>
    <dsp:sp modelId="{A9254947-C5A8-40E8-A4BC-C998AC1E70A3}">
      <dsp:nvSpPr>
        <dsp:cNvPr id="0" name=""/>
        <dsp:cNvSpPr/>
      </dsp:nvSpPr>
      <dsp:spPr>
        <a:xfrm rot="5400000">
          <a:off x="6659649" y="-233317"/>
          <a:ext cx="514252" cy="650990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ctr" defTabSz="1066800" rtl="0">
            <a:lnSpc>
              <a:spcPct val="90000"/>
            </a:lnSpc>
            <a:spcBef>
              <a:spcPct val="0"/>
            </a:spcBef>
            <a:spcAft>
              <a:spcPct val="15000"/>
            </a:spcAft>
            <a:buChar char="•"/>
          </a:pPr>
          <a:r>
            <a:rPr lang="en-US" sz="2400" kern="1200" dirty="0"/>
            <a:t>polite, professional tone</a:t>
          </a:r>
          <a:endParaRPr lang="ar-EG" sz="2400" kern="1200" dirty="0"/>
        </a:p>
      </dsp:txBody>
      <dsp:txXfrm rot="-5400000">
        <a:off x="3661822" y="2789614"/>
        <a:ext cx="6484802" cy="464044"/>
      </dsp:txXfrm>
    </dsp:sp>
    <dsp:sp modelId="{96F2A516-836A-4EE8-8911-816A10FE4379}">
      <dsp:nvSpPr>
        <dsp:cNvPr id="0" name=""/>
        <dsp:cNvSpPr/>
      </dsp:nvSpPr>
      <dsp:spPr>
        <a:xfrm>
          <a:off x="0" y="2700227"/>
          <a:ext cx="3661822" cy="64281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rtl="1">
            <a:lnSpc>
              <a:spcPct val="90000"/>
            </a:lnSpc>
            <a:spcBef>
              <a:spcPct val="0"/>
            </a:spcBef>
            <a:spcAft>
              <a:spcPct val="35000"/>
            </a:spcAft>
            <a:buNone/>
          </a:pPr>
          <a:r>
            <a:rPr lang="en-US" sz="2400" b="1" kern="1200" dirty="0"/>
            <a:t>Courteous</a:t>
          </a:r>
          <a:endParaRPr lang="ar-EG" sz="2400" b="1" kern="1200" dirty="0"/>
        </a:p>
      </dsp:txBody>
      <dsp:txXfrm>
        <a:off x="31380" y="2731607"/>
        <a:ext cx="3599062" cy="580055"/>
      </dsp:txXfrm>
    </dsp:sp>
    <dsp:sp modelId="{FF242D90-5CDE-4BDC-B089-C61827574746}">
      <dsp:nvSpPr>
        <dsp:cNvPr id="0" name=""/>
        <dsp:cNvSpPr/>
      </dsp:nvSpPr>
      <dsp:spPr>
        <a:xfrm rot="5400000">
          <a:off x="6659649" y="441639"/>
          <a:ext cx="514252" cy="650990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ctr" defTabSz="1066800" rtl="0">
            <a:lnSpc>
              <a:spcPct val="90000"/>
            </a:lnSpc>
            <a:spcBef>
              <a:spcPct val="0"/>
            </a:spcBef>
            <a:spcAft>
              <a:spcPct val="15000"/>
            </a:spcAft>
            <a:buChar char="•"/>
          </a:pPr>
          <a:r>
            <a:rPr lang="en-US" sz="2400" kern="1200" dirty="0"/>
            <a:t>enough information so the audience can understand</a:t>
          </a:r>
          <a:endParaRPr lang="ar-EG" sz="2400" kern="1200" dirty="0"/>
        </a:p>
      </dsp:txBody>
      <dsp:txXfrm rot="-5400000">
        <a:off x="3661822" y="3464570"/>
        <a:ext cx="6484802" cy="464044"/>
      </dsp:txXfrm>
    </dsp:sp>
    <dsp:sp modelId="{9FB3EA2F-3D20-40CF-9324-6019822342B3}">
      <dsp:nvSpPr>
        <dsp:cNvPr id="0" name=""/>
        <dsp:cNvSpPr/>
      </dsp:nvSpPr>
      <dsp:spPr>
        <a:xfrm>
          <a:off x="0" y="3375184"/>
          <a:ext cx="3661822" cy="64281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rtl="1">
            <a:lnSpc>
              <a:spcPct val="90000"/>
            </a:lnSpc>
            <a:spcBef>
              <a:spcPct val="0"/>
            </a:spcBef>
            <a:spcAft>
              <a:spcPct val="35000"/>
            </a:spcAft>
            <a:buNone/>
          </a:pPr>
          <a:r>
            <a:rPr lang="en-US" sz="2400" b="1" kern="1200" dirty="0"/>
            <a:t>Complete</a:t>
          </a:r>
          <a:endParaRPr lang="ar-EG" sz="2400" b="1" kern="1200" dirty="0"/>
        </a:p>
      </dsp:txBody>
      <dsp:txXfrm>
        <a:off x="31380" y="3406564"/>
        <a:ext cx="3599062" cy="580055"/>
      </dsp:txXfrm>
    </dsp:sp>
    <dsp:sp modelId="{02F0050B-D59F-437E-8B1C-E92505152203}">
      <dsp:nvSpPr>
        <dsp:cNvPr id="0" name=""/>
        <dsp:cNvSpPr/>
      </dsp:nvSpPr>
      <dsp:spPr>
        <a:xfrm rot="5400000">
          <a:off x="6659649" y="1116595"/>
          <a:ext cx="514252" cy="650990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ctr" defTabSz="1066800" rtl="0">
            <a:lnSpc>
              <a:spcPct val="90000"/>
            </a:lnSpc>
            <a:spcBef>
              <a:spcPct val="0"/>
            </a:spcBef>
            <a:spcAft>
              <a:spcPct val="15000"/>
            </a:spcAft>
            <a:buChar char="•"/>
          </a:pPr>
          <a:r>
            <a:rPr lang="en-US" sz="2400" kern="1200" dirty="0"/>
            <a:t>in information, word choice, and grammar</a:t>
          </a:r>
          <a:endParaRPr lang="ar-EG" sz="2400" kern="1200" dirty="0"/>
        </a:p>
      </dsp:txBody>
      <dsp:txXfrm rot="-5400000">
        <a:off x="3661822" y="4139526"/>
        <a:ext cx="6484802" cy="464044"/>
      </dsp:txXfrm>
    </dsp:sp>
    <dsp:sp modelId="{BF4E5F5F-B3F9-43AE-9B82-EB2E7F6F4850}">
      <dsp:nvSpPr>
        <dsp:cNvPr id="0" name=""/>
        <dsp:cNvSpPr/>
      </dsp:nvSpPr>
      <dsp:spPr>
        <a:xfrm>
          <a:off x="0" y="4050141"/>
          <a:ext cx="3661822" cy="64281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rtl="0">
            <a:lnSpc>
              <a:spcPct val="90000"/>
            </a:lnSpc>
            <a:spcBef>
              <a:spcPct val="0"/>
            </a:spcBef>
            <a:spcAft>
              <a:spcPct val="35000"/>
            </a:spcAft>
            <a:buNone/>
          </a:pPr>
          <a:r>
            <a:rPr lang="en-US" sz="2400" b="1" kern="1200" dirty="0"/>
            <a:t>Correct ( </a:t>
          </a:r>
          <a:r>
            <a:rPr lang="en-US" sz="2400" b="1" kern="1200" dirty="0">
              <a:effectLst>
                <a:outerShdw blurRad="38100" dist="38100" dir="2700000" algn="tl">
                  <a:srgbClr val="000000">
                    <a:alpha val="43137"/>
                  </a:srgbClr>
                </a:outerShdw>
              </a:effectLst>
            </a:rPr>
            <a:t>Comprehension)</a:t>
          </a:r>
          <a:endParaRPr lang="ar-EG" sz="2400" b="1" kern="1200" dirty="0"/>
        </a:p>
      </dsp:txBody>
      <dsp:txXfrm>
        <a:off x="31380" y="4081521"/>
        <a:ext cx="3599062" cy="580055"/>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2CB595-61B7-4BCB-AC4A-BB8639E70C64}" type="datetimeFigureOut">
              <a:rPr lang="en-US" smtClean="0"/>
              <a:t>7/25/2024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0FA51A-B6E6-42DD-A092-62F4C4278D48}" type="slidenum">
              <a:rPr lang="en-US" smtClean="0"/>
              <a:t>‹#›</a:t>
            </a:fld>
            <a:endParaRPr lang="en-US"/>
          </a:p>
        </p:txBody>
      </p:sp>
    </p:spTree>
    <p:extLst>
      <p:ext uri="{BB962C8B-B14F-4D97-AF65-F5344CB8AC3E}">
        <p14:creationId xmlns:p14="http://schemas.microsoft.com/office/powerpoint/2010/main" val="30258442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84D82-F960-3E97-07C5-306AEAA02B2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D603ADA-3540-9355-B8B4-DC2C12C965D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DA2A351-F790-AFE2-C1F3-D2D436315CEA}"/>
              </a:ext>
            </a:extLst>
          </p:cNvPr>
          <p:cNvSpPr>
            <a:spLocks noGrp="1"/>
          </p:cNvSpPr>
          <p:nvPr>
            <p:ph type="dt" sz="half" idx="10"/>
          </p:nvPr>
        </p:nvSpPr>
        <p:spPr/>
        <p:txBody>
          <a:bodyPr/>
          <a:lstStyle/>
          <a:p>
            <a:fld id="{A4A047D2-C530-429C-BB05-F084561562E2}" type="datetimeFigureOut">
              <a:rPr lang="en-US" smtClean="0"/>
              <a:t>7/25/2024</a:t>
            </a:fld>
            <a:endParaRPr lang="en-US"/>
          </a:p>
        </p:txBody>
      </p:sp>
      <p:sp>
        <p:nvSpPr>
          <p:cNvPr id="5" name="Footer Placeholder 4">
            <a:extLst>
              <a:ext uri="{FF2B5EF4-FFF2-40B4-BE49-F238E27FC236}">
                <a16:creationId xmlns:a16="http://schemas.microsoft.com/office/drawing/2014/main" id="{98954D24-C6DF-006A-3C2B-459D900162B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63D953-FE0D-58C6-71F4-77A1BB1920F3}"/>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569418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8B343-69CA-1B62-CA5E-FDB7C3F0AA1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3D54576-0EC4-619B-F1B9-206233DA151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42B5DE5-D34B-8B9D-18D9-6D169F8FC4A6}"/>
              </a:ext>
            </a:extLst>
          </p:cNvPr>
          <p:cNvSpPr>
            <a:spLocks noGrp="1"/>
          </p:cNvSpPr>
          <p:nvPr>
            <p:ph type="dt" sz="half" idx="10"/>
          </p:nvPr>
        </p:nvSpPr>
        <p:spPr/>
        <p:txBody>
          <a:bodyPr/>
          <a:lstStyle/>
          <a:p>
            <a:fld id="{A4A047D2-C530-429C-BB05-F084561562E2}" type="datetimeFigureOut">
              <a:rPr lang="en-US" smtClean="0"/>
              <a:t>7/25/2024</a:t>
            </a:fld>
            <a:endParaRPr lang="en-US"/>
          </a:p>
        </p:txBody>
      </p:sp>
      <p:sp>
        <p:nvSpPr>
          <p:cNvPr id="5" name="Footer Placeholder 4">
            <a:extLst>
              <a:ext uri="{FF2B5EF4-FFF2-40B4-BE49-F238E27FC236}">
                <a16:creationId xmlns:a16="http://schemas.microsoft.com/office/drawing/2014/main" id="{16FA3289-4D43-EB9D-F1A9-E67FAF4DBF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EAA0E1E-56D1-079B-7D77-A4C7D066DA00}"/>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1007406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96901-2BAD-8019-48AF-2293235B93F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BEF1656-994C-C53D-3029-A78501CB8B0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2339621-D171-2606-E120-048201DFF15B}"/>
              </a:ext>
            </a:extLst>
          </p:cNvPr>
          <p:cNvSpPr>
            <a:spLocks noGrp="1"/>
          </p:cNvSpPr>
          <p:nvPr>
            <p:ph type="dt" sz="half" idx="10"/>
          </p:nvPr>
        </p:nvSpPr>
        <p:spPr/>
        <p:txBody>
          <a:bodyPr/>
          <a:lstStyle/>
          <a:p>
            <a:fld id="{A4A047D2-C530-429C-BB05-F084561562E2}" type="datetimeFigureOut">
              <a:rPr lang="en-US" smtClean="0"/>
              <a:t>7/25/2024</a:t>
            </a:fld>
            <a:endParaRPr lang="en-US"/>
          </a:p>
        </p:txBody>
      </p:sp>
      <p:sp>
        <p:nvSpPr>
          <p:cNvPr id="5" name="Footer Placeholder 4">
            <a:extLst>
              <a:ext uri="{FF2B5EF4-FFF2-40B4-BE49-F238E27FC236}">
                <a16:creationId xmlns:a16="http://schemas.microsoft.com/office/drawing/2014/main" id="{91AE8674-2AB1-AE93-BD35-948E2C98CD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A333BF9-D53F-9EA5-7C0D-65F4425955C7}"/>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148564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CF7B1D-1F47-D7C1-5CC1-0EA9E6B59F9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04C15FD-DA4D-E01D-6921-938C27BB522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BE5FB1B-F0B6-476A-2847-26D177E9E21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EDF7CBA-1459-5542-05F4-90EBEF234354}"/>
              </a:ext>
            </a:extLst>
          </p:cNvPr>
          <p:cNvSpPr>
            <a:spLocks noGrp="1"/>
          </p:cNvSpPr>
          <p:nvPr>
            <p:ph type="dt" sz="half" idx="10"/>
          </p:nvPr>
        </p:nvSpPr>
        <p:spPr/>
        <p:txBody>
          <a:bodyPr/>
          <a:lstStyle/>
          <a:p>
            <a:fld id="{A4A047D2-C530-429C-BB05-F084561562E2}" type="datetimeFigureOut">
              <a:rPr lang="en-US" smtClean="0"/>
              <a:t>7/25/2024</a:t>
            </a:fld>
            <a:endParaRPr lang="en-US"/>
          </a:p>
        </p:txBody>
      </p:sp>
      <p:sp>
        <p:nvSpPr>
          <p:cNvPr id="6" name="Footer Placeholder 5">
            <a:extLst>
              <a:ext uri="{FF2B5EF4-FFF2-40B4-BE49-F238E27FC236}">
                <a16:creationId xmlns:a16="http://schemas.microsoft.com/office/drawing/2014/main" id="{A825DFF7-BF45-4F9B-C19C-1A39768E85F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38FE643-554D-A0C4-DBD8-FCDAD79F6030}"/>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2232852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74441E-663B-BE2B-42BE-E446FD5E8AA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CA40390-4169-E787-FC64-ED815D6FAC0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AD565E3-F9B2-3C1B-8B83-FFB5107FA7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B4D1749-AB0D-836F-51B2-9DF2A308001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CB8BAB0-8666-6B37-7D7E-08C4865E260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9F53409-22FC-36B4-F361-AC07535F39BA}"/>
              </a:ext>
            </a:extLst>
          </p:cNvPr>
          <p:cNvSpPr>
            <a:spLocks noGrp="1"/>
          </p:cNvSpPr>
          <p:nvPr>
            <p:ph type="dt" sz="half" idx="10"/>
          </p:nvPr>
        </p:nvSpPr>
        <p:spPr/>
        <p:txBody>
          <a:bodyPr/>
          <a:lstStyle/>
          <a:p>
            <a:fld id="{A4A047D2-C530-429C-BB05-F084561562E2}" type="datetimeFigureOut">
              <a:rPr lang="en-US" smtClean="0"/>
              <a:t>7/25/2024</a:t>
            </a:fld>
            <a:endParaRPr lang="en-US"/>
          </a:p>
        </p:txBody>
      </p:sp>
      <p:sp>
        <p:nvSpPr>
          <p:cNvPr id="8" name="Footer Placeholder 7">
            <a:extLst>
              <a:ext uri="{FF2B5EF4-FFF2-40B4-BE49-F238E27FC236}">
                <a16:creationId xmlns:a16="http://schemas.microsoft.com/office/drawing/2014/main" id="{97FFD473-0E88-AE86-603D-4C704BE192D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472FBFB-48E0-314D-D6F7-985DBA962B66}"/>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217981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64B0A-54E4-F603-626F-63E81650BAB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B7F81D5-8C62-5290-A4D9-2200A9007120}"/>
              </a:ext>
            </a:extLst>
          </p:cNvPr>
          <p:cNvSpPr>
            <a:spLocks noGrp="1"/>
          </p:cNvSpPr>
          <p:nvPr>
            <p:ph type="dt" sz="half" idx="10"/>
          </p:nvPr>
        </p:nvSpPr>
        <p:spPr/>
        <p:txBody>
          <a:bodyPr/>
          <a:lstStyle/>
          <a:p>
            <a:fld id="{A4A047D2-C530-429C-BB05-F084561562E2}" type="datetimeFigureOut">
              <a:rPr lang="en-US" smtClean="0"/>
              <a:t>7/25/2024</a:t>
            </a:fld>
            <a:endParaRPr lang="en-US"/>
          </a:p>
        </p:txBody>
      </p:sp>
      <p:sp>
        <p:nvSpPr>
          <p:cNvPr id="4" name="Footer Placeholder 3">
            <a:extLst>
              <a:ext uri="{FF2B5EF4-FFF2-40B4-BE49-F238E27FC236}">
                <a16:creationId xmlns:a16="http://schemas.microsoft.com/office/drawing/2014/main" id="{B942A1C0-8A4E-D28C-EEAB-CDAB7177F8F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15F6319-8735-14E7-0AFF-F31C7A693532}"/>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017878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2A637D1-2C08-DBFD-FDB6-F6336507E33F}"/>
              </a:ext>
            </a:extLst>
          </p:cNvPr>
          <p:cNvSpPr>
            <a:spLocks noGrp="1"/>
          </p:cNvSpPr>
          <p:nvPr>
            <p:ph type="dt" sz="half" idx="10"/>
          </p:nvPr>
        </p:nvSpPr>
        <p:spPr/>
        <p:txBody>
          <a:bodyPr/>
          <a:lstStyle/>
          <a:p>
            <a:fld id="{A4A047D2-C530-429C-BB05-F084561562E2}" type="datetimeFigureOut">
              <a:rPr lang="en-US" smtClean="0"/>
              <a:t>7/25/2024</a:t>
            </a:fld>
            <a:endParaRPr lang="en-US"/>
          </a:p>
        </p:txBody>
      </p:sp>
      <p:sp>
        <p:nvSpPr>
          <p:cNvPr id="3" name="Footer Placeholder 2">
            <a:extLst>
              <a:ext uri="{FF2B5EF4-FFF2-40B4-BE49-F238E27FC236}">
                <a16:creationId xmlns:a16="http://schemas.microsoft.com/office/drawing/2014/main" id="{6197C3DD-754F-FD52-8315-BFA59F68034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09FD957-0C18-6C39-70D3-95BEB5F9E307}"/>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9793790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241A13-F86F-EE70-152A-5B1F4A25BB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FB32E41-70A3-B2FA-556D-B781725296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F5E68B9-A52D-9A6B-E270-288CFD9BAF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D2240FB-9D88-BFD4-FCF8-06A74E539BF2}"/>
              </a:ext>
            </a:extLst>
          </p:cNvPr>
          <p:cNvSpPr>
            <a:spLocks noGrp="1"/>
          </p:cNvSpPr>
          <p:nvPr>
            <p:ph type="dt" sz="half" idx="10"/>
          </p:nvPr>
        </p:nvSpPr>
        <p:spPr/>
        <p:txBody>
          <a:bodyPr/>
          <a:lstStyle/>
          <a:p>
            <a:fld id="{A4A047D2-C530-429C-BB05-F084561562E2}" type="datetimeFigureOut">
              <a:rPr lang="en-US" smtClean="0"/>
              <a:t>7/25/2024</a:t>
            </a:fld>
            <a:endParaRPr lang="en-US"/>
          </a:p>
        </p:txBody>
      </p:sp>
      <p:sp>
        <p:nvSpPr>
          <p:cNvPr id="6" name="Footer Placeholder 5">
            <a:extLst>
              <a:ext uri="{FF2B5EF4-FFF2-40B4-BE49-F238E27FC236}">
                <a16:creationId xmlns:a16="http://schemas.microsoft.com/office/drawing/2014/main" id="{9CA0940A-8F8E-CE2A-06B4-347D2BCFE6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DFF0F0-4E54-0E18-6166-590C6622EF1B}"/>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351494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BECCD-B981-8234-3DAB-34EC7D6371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E9F9221-8AB6-D425-BC74-7CFB826DCBF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6982750-D949-87F6-114B-2B6F8C3A2B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87C9048-DB48-BBFC-605A-13AC8C321FD7}"/>
              </a:ext>
            </a:extLst>
          </p:cNvPr>
          <p:cNvSpPr>
            <a:spLocks noGrp="1"/>
          </p:cNvSpPr>
          <p:nvPr>
            <p:ph type="dt" sz="half" idx="10"/>
          </p:nvPr>
        </p:nvSpPr>
        <p:spPr/>
        <p:txBody>
          <a:bodyPr/>
          <a:lstStyle/>
          <a:p>
            <a:fld id="{A4A047D2-C530-429C-BB05-F084561562E2}" type="datetimeFigureOut">
              <a:rPr lang="en-US" smtClean="0"/>
              <a:t>7/25/2024</a:t>
            </a:fld>
            <a:endParaRPr lang="en-US"/>
          </a:p>
        </p:txBody>
      </p:sp>
      <p:sp>
        <p:nvSpPr>
          <p:cNvPr id="6" name="Footer Placeholder 5">
            <a:extLst>
              <a:ext uri="{FF2B5EF4-FFF2-40B4-BE49-F238E27FC236}">
                <a16:creationId xmlns:a16="http://schemas.microsoft.com/office/drawing/2014/main" id="{AE1D93C9-54DF-B76D-6B6B-703088430E1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AF0B996-1C2A-1515-3341-DEAEA28392FF}"/>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338616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A7F832-FB4D-11CC-25BD-541ABF28940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271CECE-EA3B-8CF8-434E-B91CDD7316A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D05928E-A0A2-FC81-A230-3D222A3ACF18}"/>
              </a:ext>
            </a:extLst>
          </p:cNvPr>
          <p:cNvSpPr>
            <a:spLocks noGrp="1"/>
          </p:cNvSpPr>
          <p:nvPr>
            <p:ph type="dt" sz="half" idx="10"/>
          </p:nvPr>
        </p:nvSpPr>
        <p:spPr/>
        <p:txBody>
          <a:bodyPr/>
          <a:lstStyle/>
          <a:p>
            <a:fld id="{A4A047D2-C530-429C-BB05-F084561562E2}" type="datetimeFigureOut">
              <a:rPr lang="en-US" smtClean="0"/>
              <a:t>7/25/2024</a:t>
            </a:fld>
            <a:endParaRPr lang="en-US"/>
          </a:p>
        </p:txBody>
      </p:sp>
      <p:sp>
        <p:nvSpPr>
          <p:cNvPr id="5" name="Footer Placeholder 4">
            <a:extLst>
              <a:ext uri="{FF2B5EF4-FFF2-40B4-BE49-F238E27FC236}">
                <a16:creationId xmlns:a16="http://schemas.microsoft.com/office/drawing/2014/main" id="{13D8D4CF-440C-D1BB-CBD8-8DB3121EEFC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C9AC52-4F74-E89E-730B-429948F5BBCC}"/>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1023605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9C9BCB-4022-6BB4-111F-E3168A80B6C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F5C04E1-80B8-D4C2-C54C-9396B41C07C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4948584-73D2-7453-5242-90D1C121E27A}"/>
              </a:ext>
            </a:extLst>
          </p:cNvPr>
          <p:cNvSpPr>
            <a:spLocks noGrp="1"/>
          </p:cNvSpPr>
          <p:nvPr>
            <p:ph type="dt" sz="half" idx="10"/>
          </p:nvPr>
        </p:nvSpPr>
        <p:spPr/>
        <p:txBody>
          <a:bodyPr/>
          <a:lstStyle/>
          <a:p>
            <a:fld id="{A4A047D2-C530-429C-BB05-F084561562E2}" type="datetimeFigureOut">
              <a:rPr lang="en-US" smtClean="0"/>
              <a:t>7/25/2024</a:t>
            </a:fld>
            <a:endParaRPr lang="en-US"/>
          </a:p>
        </p:txBody>
      </p:sp>
      <p:sp>
        <p:nvSpPr>
          <p:cNvPr id="5" name="Footer Placeholder 4">
            <a:extLst>
              <a:ext uri="{FF2B5EF4-FFF2-40B4-BE49-F238E27FC236}">
                <a16:creationId xmlns:a16="http://schemas.microsoft.com/office/drawing/2014/main" id="{0EA13365-D502-8E13-A224-63364CEB07D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8DB67AF-BF6F-328E-90BD-8C5961465664}"/>
              </a:ext>
            </a:extLst>
          </p:cNvPr>
          <p:cNvSpPr>
            <a:spLocks noGrp="1"/>
          </p:cNvSpPr>
          <p:nvPr>
            <p:ph type="sldNum" sz="quarter" idx="12"/>
          </p:nvPr>
        </p:nvSpPr>
        <p:spPr/>
        <p:txBody>
          <a:bodyPr/>
          <a:lstStyle/>
          <a:p>
            <a:fld id="{E7184CE0-30A1-4356-8C4C-2BFDAB5F8835}" type="slidenum">
              <a:rPr lang="en-US" smtClean="0"/>
              <a:t>‹#›</a:t>
            </a:fld>
            <a:endParaRPr lang="en-US"/>
          </a:p>
        </p:txBody>
      </p:sp>
    </p:spTree>
    <p:extLst>
      <p:ext uri="{BB962C8B-B14F-4D97-AF65-F5344CB8AC3E}">
        <p14:creationId xmlns:p14="http://schemas.microsoft.com/office/powerpoint/2010/main" val="40331367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52162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72383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45722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BD65BBA-B99D-D132-4620-1489248F49F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60355AC-5B5A-8D7D-18F9-AF59F813E66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3B10F9-8668-4E9C-9E8F-22AC8EDB8BD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A047D2-C530-429C-BB05-F084561562E2}" type="datetimeFigureOut">
              <a:rPr lang="en-US" smtClean="0"/>
              <a:t>7/25/2024</a:t>
            </a:fld>
            <a:endParaRPr lang="en-US"/>
          </a:p>
        </p:txBody>
      </p:sp>
      <p:sp>
        <p:nvSpPr>
          <p:cNvPr id="5" name="Footer Placeholder 4">
            <a:extLst>
              <a:ext uri="{FF2B5EF4-FFF2-40B4-BE49-F238E27FC236}">
                <a16:creationId xmlns:a16="http://schemas.microsoft.com/office/drawing/2014/main" id="{35053FF1-8FFA-EE55-DFA8-198BD7B3F14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37AADA0-5DC2-9B8B-0BD5-968F91782C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184CE0-30A1-4356-8C4C-2BFDAB5F8835}" type="slidenum">
              <a:rPr lang="en-US" smtClean="0"/>
              <a:t>‹#›</a:t>
            </a:fld>
            <a:endParaRPr lang="en-US"/>
          </a:p>
        </p:txBody>
      </p:sp>
    </p:spTree>
    <p:extLst>
      <p:ext uri="{BB962C8B-B14F-4D97-AF65-F5344CB8AC3E}">
        <p14:creationId xmlns:p14="http://schemas.microsoft.com/office/powerpoint/2010/main" val="31680821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3.png"/><Relationship Id="rId1" Type="http://schemas.openxmlformats.org/officeDocument/2006/relationships/slideLayout" Target="../slideLayouts/slideLayout1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3.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26522"/>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Bothaina Mahmoud Fouad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998EB2DE-B590-7199-55D7-22A5E6610F3D}"/>
              </a:ext>
            </a:extLst>
          </p:cNvPr>
          <p:cNvSpPr txBox="1"/>
          <p:nvPr/>
        </p:nvSpPr>
        <p:spPr>
          <a:xfrm>
            <a:off x="6815513" y="4613039"/>
            <a:ext cx="3950954" cy="1384995"/>
          </a:xfrm>
          <a:prstGeom prst="rect">
            <a:avLst/>
          </a:prstGeom>
          <a:noFill/>
        </p:spPr>
        <p:txBody>
          <a:bodyPr wrap="none" rtlCol="0">
            <a:spAutoFit/>
          </a:bodyPr>
          <a:lstStyle/>
          <a:p>
            <a:pPr algn="ctr"/>
            <a:r>
              <a:rPr lang="en-US" sz="2800" b="1" dirty="0">
                <a:solidFill>
                  <a:srgbClr val="C00000"/>
                </a:solidFill>
              </a:rPr>
              <a:t>MGM111</a:t>
            </a:r>
          </a:p>
          <a:p>
            <a:pPr algn="ctr"/>
            <a:r>
              <a:rPr lang="en-US" sz="2800" b="1" dirty="0">
                <a:solidFill>
                  <a:srgbClr val="C00000"/>
                </a:solidFill>
              </a:rPr>
              <a:t>Principle of Management</a:t>
            </a:r>
          </a:p>
          <a:p>
            <a:pPr algn="ctr"/>
            <a:endParaRPr lang="en-US" sz="2800" b="1" dirty="0">
              <a:solidFill>
                <a:srgbClr val="C00000"/>
              </a:solidFill>
            </a:endParaRPr>
          </a:p>
        </p:txBody>
      </p:sp>
      <p:sp>
        <p:nvSpPr>
          <p:cNvPr id="8" name="TextBox 7">
            <a:extLst>
              <a:ext uri="{FF2B5EF4-FFF2-40B4-BE49-F238E27FC236}">
                <a16:creationId xmlns:a16="http://schemas.microsoft.com/office/drawing/2014/main" id="{4D0930C4-41F1-11B9-37B7-60F6FABE270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14" name="TextBox 13">
            <a:extLst>
              <a:ext uri="{FF2B5EF4-FFF2-40B4-BE49-F238E27FC236}">
                <a16:creationId xmlns:a16="http://schemas.microsoft.com/office/drawing/2014/main" id="{D98B4495-B9F8-D13F-3419-DC2D7FE24BA4}"/>
              </a:ext>
            </a:extLst>
          </p:cNvPr>
          <p:cNvSpPr txBox="1"/>
          <p:nvPr/>
        </p:nvSpPr>
        <p:spPr>
          <a:xfrm>
            <a:off x="5759669" y="2892988"/>
            <a:ext cx="6407262" cy="1754326"/>
          </a:xfrm>
          <a:prstGeom prst="rect">
            <a:avLst/>
          </a:prstGeom>
          <a:noFill/>
          <a:ln>
            <a:solidFill>
              <a:schemeClr val="accent1"/>
            </a:solidFill>
          </a:ln>
        </p:spPr>
        <p:txBody>
          <a:bodyPr wrap="square" rtlCol="0">
            <a:spAutoFit/>
          </a:bodyPr>
          <a:lstStyle>
            <a:defPPr>
              <a:defRPr lang="en-US"/>
            </a:defPPr>
            <a:lvl1pPr>
              <a:defRPr sz="4400" b="1">
                <a:solidFill>
                  <a:srgbClr val="00B0F0"/>
                </a:solidFill>
                <a:latin typeface="Times New Roman" panose="02020603050405020304" pitchFamily="18" charset="0"/>
                <a:cs typeface="Times New Roman" panose="02020603050405020304" pitchFamily="18" charset="0"/>
              </a:defRPr>
            </a:lvl1pPr>
          </a:lstStyle>
          <a:p>
            <a:pPr algn="ctr"/>
            <a:r>
              <a:rPr lang="en-US" altLang="ar-SA" sz="3600" b="1" dirty="0">
                <a:latin typeface="Aharoni" panose="02010803020104030203" pitchFamily="2" charset="-79"/>
                <a:cs typeface="Aharoni" panose="02010803020104030203" pitchFamily="2" charset="-79"/>
              </a:rPr>
              <a:t>Organizing And Managerial Communication</a:t>
            </a:r>
          </a:p>
          <a:p>
            <a:pPr algn="ctr"/>
            <a:r>
              <a:rPr lang="en-US" sz="3600" dirty="0">
                <a:solidFill>
                  <a:schemeClr val="accent1">
                    <a:lumMod val="75000"/>
                  </a:schemeClr>
                </a:solidFill>
              </a:rPr>
              <a:t>Lecture 7</a:t>
            </a:r>
          </a:p>
        </p:txBody>
      </p:sp>
    </p:spTree>
  </p:cSld>
  <p:clrMapOvr>
    <a:masterClrMapping/>
  </p:clrMapOvr>
  <mc:AlternateContent xmlns:mc="http://schemas.openxmlformats.org/markup-compatibility/2006" xmlns:p14="http://schemas.microsoft.com/office/powerpoint/2010/main">
    <mc:Choice Requires="p14">
      <p:transition spd="slow" p14:dur="2000" advTm="41381"/>
    </mc:Choice>
    <mc:Fallback xmlns="">
      <p:transition spd="slow" advTm="4138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A47063F-493D-A6F0-0AFD-B39475726BC5}"/>
              </a:ext>
            </a:extLst>
          </p:cNvPr>
          <p:cNvSpPr>
            <a:spLocks noGrp="1"/>
          </p:cNvSpPr>
          <p:nvPr>
            <p:ph type="title"/>
          </p:nvPr>
        </p:nvSpPr>
        <p:spPr>
          <a:xfrm>
            <a:off x="3741683" y="184255"/>
            <a:ext cx="2995448" cy="770339"/>
          </a:xfrm>
        </p:spPr>
        <p:txBody>
          <a:bodyPr/>
          <a:lstStyle/>
          <a:p>
            <a:pPr algn="ctr"/>
            <a:r>
              <a:rPr lang="en-US" b="1" dirty="0" err="1">
                <a:solidFill>
                  <a:srgbClr val="C00000"/>
                </a:solidFill>
                <a:effectLst>
                  <a:outerShdw blurRad="38100" dist="38100" dir="2700000" algn="tl">
                    <a:srgbClr val="000000">
                      <a:alpha val="43137"/>
                    </a:srgbClr>
                  </a:outerShdw>
                </a:effectLst>
              </a:rPr>
              <a:t>Lec</a:t>
            </a:r>
            <a:r>
              <a:rPr lang="en-US" b="1" dirty="0">
                <a:solidFill>
                  <a:srgbClr val="C00000"/>
                </a:solidFill>
                <a:effectLst>
                  <a:outerShdw blurRad="38100" dist="38100" dir="2700000" algn="tl">
                    <a:srgbClr val="000000">
                      <a:alpha val="43137"/>
                    </a:srgbClr>
                  </a:outerShdw>
                </a:effectLst>
              </a:rPr>
              <a:t>. 7</a:t>
            </a:r>
          </a:p>
        </p:txBody>
      </p:sp>
      <p:sp>
        <p:nvSpPr>
          <p:cNvPr id="5" name="Content Placeholder 4">
            <a:extLst>
              <a:ext uri="{FF2B5EF4-FFF2-40B4-BE49-F238E27FC236}">
                <a16:creationId xmlns:a16="http://schemas.microsoft.com/office/drawing/2014/main" id="{8854FD23-719D-D534-CDD0-E3DB2779F66C}"/>
              </a:ext>
            </a:extLst>
          </p:cNvPr>
          <p:cNvSpPr>
            <a:spLocks noGrp="1"/>
          </p:cNvSpPr>
          <p:nvPr>
            <p:ph sz="half" idx="1"/>
          </p:nvPr>
        </p:nvSpPr>
        <p:spPr>
          <a:xfrm>
            <a:off x="68490" y="1933904"/>
            <a:ext cx="7346385" cy="4655758"/>
          </a:xfrm>
        </p:spPr>
        <p:txBody>
          <a:bodyPr/>
          <a:lstStyle/>
          <a:p>
            <a:pPr marL="0" indent="0">
              <a:buNone/>
            </a:pPr>
            <a:r>
              <a:rPr lang="en-US" b="1" u="sng" dirty="0">
                <a:cs typeface="+mj-cs"/>
              </a:rPr>
              <a:t>The main points:</a:t>
            </a:r>
          </a:p>
          <a:p>
            <a:pPr marL="0" indent="0">
              <a:buNone/>
            </a:pPr>
            <a:endParaRPr lang="en-US" b="1" u="sng" dirty="0">
              <a:cs typeface="+mj-cs"/>
            </a:endParaRPr>
          </a:p>
          <a:p>
            <a:pPr algn="just"/>
            <a:r>
              <a:rPr lang="en-US" b="1" dirty="0">
                <a:effectLst>
                  <a:outerShdw blurRad="38100" dist="38100" dir="2700000" algn="tl">
                    <a:srgbClr val="000000">
                      <a:alpha val="43137"/>
                    </a:srgbClr>
                  </a:outerShdw>
                </a:effectLst>
                <a:cs typeface="+mj-cs"/>
              </a:rPr>
              <a:t> </a:t>
            </a:r>
            <a:r>
              <a:rPr lang="en-US" altLang="ar-SA" sz="2800" b="1" dirty="0">
                <a:effectLst>
                  <a:outerShdw blurRad="38100" dist="38100" dir="2700000" algn="tl">
                    <a:srgbClr val="000000">
                      <a:alpha val="43137"/>
                    </a:srgbClr>
                  </a:outerShdw>
                </a:effectLst>
                <a:cs typeface="+mj-cs"/>
              </a:rPr>
              <a:t>Understanding Managerial Communications</a:t>
            </a:r>
          </a:p>
          <a:p>
            <a:pPr algn="just"/>
            <a:r>
              <a:rPr lang="en-US" b="1" dirty="0">
                <a:effectLst>
                  <a:outerShdw blurRad="38100" dist="38100" dir="2700000" algn="tl">
                    <a:srgbClr val="000000">
                      <a:alpha val="43137"/>
                    </a:srgbClr>
                  </a:outerShdw>
                </a:effectLst>
                <a:cs typeface="+mj-cs"/>
              </a:rPr>
              <a:t>Identify the concept of communication skills</a:t>
            </a:r>
            <a:endParaRPr lang="ar-EG" b="1" dirty="0">
              <a:effectLst>
                <a:outerShdw blurRad="38100" dist="38100" dir="2700000" algn="tl">
                  <a:srgbClr val="000000">
                    <a:alpha val="43137"/>
                  </a:srgbClr>
                </a:outerShdw>
              </a:effectLst>
              <a:cs typeface="+mj-cs"/>
            </a:endParaRPr>
          </a:p>
          <a:p>
            <a:pPr algn="just"/>
            <a:r>
              <a:rPr lang="en-US" b="1" dirty="0">
                <a:effectLst>
                  <a:outerShdw blurRad="38100" dist="38100" dir="2700000" algn="tl">
                    <a:srgbClr val="000000">
                      <a:alpha val="43137"/>
                    </a:srgbClr>
                  </a:outerShdw>
                </a:effectLst>
                <a:cs typeface="+mj-cs"/>
              </a:rPr>
              <a:t>Understand the principles of effective communication </a:t>
            </a:r>
          </a:p>
          <a:p>
            <a:endParaRPr lang="en-AU" altLang="en-US" b="1" dirty="0">
              <a:cs typeface="+mj-cs"/>
            </a:endParaRPr>
          </a:p>
          <a:p>
            <a:endParaRPr lang="en-AU" altLang="en-US" b="1" dirty="0">
              <a:cs typeface="+mj-cs"/>
            </a:endParaRPr>
          </a:p>
          <a:p>
            <a:endParaRPr lang="en-US" b="1" u="sng" dirty="0">
              <a:cs typeface="+mj-cs"/>
            </a:endParaRPr>
          </a:p>
          <a:p>
            <a:pPr marL="0" indent="0">
              <a:buNone/>
            </a:pPr>
            <a:endParaRPr lang="en-US" b="1" u="sng" dirty="0">
              <a:cs typeface="+mj-cs"/>
            </a:endParaRPr>
          </a:p>
        </p:txBody>
      </p:sp>
      <p:pic>
        <p:nvPicPr>
          <p:cNvPr id="7" name="Picture 2" descr="Negotiation Skills - Strengthscape">
            <a:extLst>
              <a:ext uri="{FF2B5EF4-FFF2-40B4-BE49-F238E27FC236}">
                <a16:creationId xmlns:a16="http://schemas.microsoft.com/office/drawing/2014/main" id="{7B12690A-FC79-D86B-C0ED-9D714EBC9487}"/>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662040" y="2091559"/>
            <a:ext cx="4214303" cy="374168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5A0F1E2E-EB1C-6145-5246-CD1C295379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368AB1E2-4B64-8562-6720-4B18B1F2E2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58377280"/>
      </p:ext>
    </p:extLst>
  </p:cSld>
  <p:clrMapOvr>
    <a:masterClrMapping/>
  </p:clrMapOvr>
  <mc:AlternateContent xmlns:mc="http://schemas.openxmlformats.org/markup-compatibility/2006" xmlns:p14="http://schemas.microsoft.com/office/powerpoint/2010/main">
    <mc:Choice Requires="p14">
      <p:transition spd="slow" p14:dur="2000" advTm="34977"/>
    </mc:Choice>
    <mc:Fallback xmlns="">
      <p:transition spd="slow" advTm="3497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38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791164" cy="523220"/>
          </a:xfrm>
          <a:prstGeom prst="rect">
            <a:avLst/>
          </a:prstGeom>
          <a:noFill/>
        </p:spPr>
        <p:txBody>
          <a:bodyPr wrap="square" rtlCol="0">
            <a:spAutoFit/>
          </a:bodyPr>
          <a:lstStyle/>
          <a:p>
            <a:r>
              <a:rPr lang="en-US" altLang="ar-SA" sz="2800" b="1" dirty="0">
                <a:solidFill>
                  <a:srgbClr val="C00000"/>
                </a:solidFill>
              </a:rPr>
              <a:t>Organizing Your Employees</a:t>
            </a:r>
            <a:endParaRPr lang="ar-SA" sz="2800" b="1" dirty="0">
              <a:solidFill>
                <a:srgbClr val="C0000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a16="http://schemas.microsoft.com/office/drawing/2014/main" id="{3B429915-7235-4762-BD51-52B20C2FFE13}"/>
              </a:ext>
            </a:extLst>
          </p:cNvPr>
          <p:cNvSpPr txBox="1">
            <a:spLocks noChangeArrowheads="1"/>
          </p:cNvSpPr>
          <p:nvPr/>
        </p:nvSpPr>
        <p:spPr>
          <a:xfrm>
            <a:off x="418065" y="3017363"/>
            <a:ext cx="10274135" cy="3571674"/>
          </a:xfrm>
          <a:prstGeom prst="rect">
            <a:avLst/>
          </a:prstGeom>
          <a:noFill/>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71500" indent="-571500">
              <a:buFont typeface="Wingdings" panose="05000000000000000000" pitchFamily="2" charset="2"/>
              <a:buChar char="q"/>
            </a:pPr>
            <a:r>
              <a:rPr lang="en-US" altLang="ar-SA" sz="3600" b="1" dirty="0"/>
              <a:t>is a written statement of what a jobholder does, how the job is done, and why it is done.</a:t>
            </a:r>
          </a:p>
          <a:p>
            <a:pPr marL="571500" indent="-571500">
              <a:buFont typeface="Wingdings" panose="05000000000000000000" pitchFamily="2" charset="2"/>
              <a:buChar char="q"/>
            </a:pPr>
            <a:r>
              <a:rPr lang="en-US" altLang="ar-SA" sz="3600" b="1" dirty="0"/>
              <a:t>It typically portrays job duties, working conditions, and operating responsibilities.</a:t>
            </a:r>
          </a:p>
        </p:txBody>
      </p:sp>
      <p:sp>
        <p:nvSpPr>
          <p:cNvPr id="2" name="TextBox 1">
            <a:extLst>
              <a:ext uri="{FF2B5EF4-FFF2-40B4-BE49-F238E27FC236}">
                <a16:creationId xmlns:a16="http://schemas.microsoft.com/office/drawing/2014/main" id="{A9161B2A-74B3-EA32-FDA8-268A06B047FB}"/>
              </a:ext>
            </a:extLst>
          </p:cNvPr>
          <p:cNvSpPr txBox="1"/>
          <p:nvPr/>
        </p:nvSpPr>
        <p:spPr>
          <a:xfrm>
            <a:off x="722866" y="2207638"/>
            <a:ext cx="6096000" cy="523220"/>
          </a:xfrm>
          <a:prstGeom prst="rect">
            <a:avLst/>
          </a:prstGeom>
          <a:noFill/>
        </p:spPr>
        <p:txBody>
          <a:bodyPr wrap="square">
            <a:spAutoFit/>
          </a:bodyPr>
          <a:lstStyle/>
          <a:p>
            <a:r>
              <a:rPr lang="en-US" altLang="ar-SA" sz="2800" b="1" u="sng" dirty="0">
                <a:solidFill>
                  <a:srgbClr val="C00000"/>
                </a:solidFill>
              </a:rPr>
              <a:t>A job description </a:t>
            </a:r>
          </a:p>
        </p:txBody>
      </p:sp>
    </p:spTree>
    <p:extLst>
      <p:ext uri="{BB962C8B-B14F-4D97-AF65-F5344CB8AC3E}">
        <p14:creationId xmlns:p14="http://schemas.microsoft.com/office/powerpoint/2010/main" val="7901596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38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47744" y="588914"/>
            <a:ext cx="6096000" cy="954107"/>
          </a:xfrm>
          <a:prstGeom prst="rect">
            <a:avLst/>
          </a:prstGeom>
          <a:noFill/>
        </p:spPr>
        <p:txBody>
          <a:bodyPr wrap="square" rtlCol="0">
            <a:spAutoFit/>
          </a:bodyPr>
          <a:lstStyle/>
          <a:p>
            <a:pPr algn="ctr"/>
            <a:r>
              <a:rPr lang="en-US" altLang="ar-SA" sz="2800" b="1" dirty="0">
                <a:solidFill>
                  <a:srgbClr val="C00000"/>
                </a:solidFill>
              </a:rPr>
              <a:t>MANAGERIAL  COMMUNICATION AND INFORMATION TECHNOLOGY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Discussion at a table with graphic overhead.">
            <a:extLst>
              <a:ext uri="{FF2B5EF4-FFF2-40B4-BE49-F238E27FC236}">
                <a16:creationId xmlns:a16="http://schemas.microsoft.com/office/drawing/2014/main" id="{5DF5683D-C919-6CEE-16A2-40AE706AA2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66592" y="2402991"/>
            <a:ext cx="7712258" cy="32161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9006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38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47744" y="588914"/>
            <a:ext cx="6096000" cy="954107"/>
          </a:xfrm>
          <a:prstGeom prst="rect">
            <a:avLst/>
          </a:prstGeom>
          <a:noFill/>
        </p:spPr>
        <p:txBody>
          <a:bodyPr wrap="square" rtlCol="0">
            <a:spAutoFit/>
          </a:bodyPr>
          <a:lstStyle/>
          <a:p>
            <a:pPr algn="ctr"/>
            <a:r>
              <a:rPr lang="en-US" altLang="ar-SA" sz="2800" b="1" dirty="0">
                <a:solidFill>
                  <a:srgbClr val="C00000"/>
                </a:solidFill>
              </a:rPr>
              <a:t>MANAGERIAL  COMMUNICATION AND INFORMATION TECHNOLOGY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C85711F4-33F5-B639-1638-100B68F3CC75}"/>
              </a:ext>
            </a:extLst>
          </p:cNvPr>
          <p:cNvSpPr txBox="1"/>
          <p:nvPr/>
        </p:nvSpPr>
        <p:spPr>
          <a:xfrm>
            <a:off x="3048000" y="2893018"/>
            <a:ext cx="6096000" cy="1354217"/>
          </a:xfrm>
          <a:prstGeom prst="rect">
            <a:avLst/>
          </a:prstGeom>
          <a:noFill/>
        </p:spPr>
        <p:txBody>
          <a:bodyPr wrap="square">
            <a:spAutoFit/>
          </a:bodyPr>
          <a:lstStyle/>
          <a:p>
            <a:pPr algn="ctr" rtl="0">
              <a:spcBef>
                <a:spcPts val="600"/>
              </a:spcBef>
              <a:spcAft>
                <a:spcPts val="600"/>
              </a:spcAft>
              <a:defRPr/>
            </a:pPr>
            <a:r>
              <a:rPr lang="en-US" sz="2400" b="1" kern="0" dirty="0">
                <a:latin typeface="Verdana" pitchFamily="34" charset="0"/>
              </a:rPr>
              <a:t>Communication skills =</a:t>
            </a:r>
          </a:p>
          <a:p>
            <a:pPr algn="ctr" rtl="0">
              <a:spcBef>
                <a:spcPts val="600"/>
              </a:spcBef>
              <a:spcAft>
                <a:spcPts val="600"/>
              </a:spcAft>
              <a:defRPr/>
            </a:pPr>
            <a:r>
              <a:rPr lang="en-US" sz="2400" b="1" kern="0" dirty="0">
                <a:latin typeface="Verdana" pitchFamily="34" charset="0"/>
              </a:rPr>
              <a:t> 10% words + 30% (tone +tuning) + 60% body language.</a:t>
            </a:r>
          </a:p>
        </p:txBody>
      </p:sp>
    </p:spTree>
    <p:extLst>
      <p:ext uri="{BB962C8B-B14F-4D97-AF65-F5344CB8AC3E}">
        <p14:creationId xmlns:p14="http://schemas.microsoft.com/office/powerpoint/2010/main" val="38776826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38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47744" y="992192"/>
            <a:ext cx="6096000" cy="584775"/>
          </a:xfrm>
          <a:prstGeom prst="rect">
            <a:avLst/>
          </a:prstGeom>
          <a:noFill/>
        </p:spPr>
        <p:txBody>
          <a:bodyPr wrap="square" rtlCol="0">
            <a:spAutoFit/>
          </a:bodyPr>
          <a:lstStyle/>
          <a:p>
            <a:pPr algn="ctr"/>
            <a:r>
              <a:rPr lang="en-US" altLang="ar-EG" sz="3200" b="1" dirty="0">
                <a:solidFill>
                  <a:srgbClr val="C00000"/>
                </a:solidFill>
              </a:rPr>
              <a:t>What is communication?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EG" dirty="0"/>
              <a:t>	In simple words we can say that </a:t>
            </a:r>
          </a:p>
          <a:p>
            <a:pPr algn="ctr">
              <a:buFontTx/>
              <a:buNone/>
            </a:pPr>
            <a:r>
              <a:rPr lang="en-US" altLang="ar-EG" dirty="0"/>
              <a:t>“</a:t>
            </a:r>
            <a:r>
              <a:rPr lang="en-US" altLang="ar-EG" b="1" dirty="0">
                <a:solidFill>
                  <a:srgbClr val="C00000"/>
                </a:solidFill>
              </a:rPr>
              <a:t>just to convey the message</a:t>
            </a:r>
            <a:r>
              <a:rPr lang="en-US" altLang="ar-EG" dirty="0"/>
              <a:t>”</a:t>
            </a:r>
          </a:p>
          <a:p>
            <a:pPr algn="ctr">
              <a:buFontTx/>
              <a:buNone/>
            </a:pPr>
            <a:endParaRPr lang="en-US" altLang="ar-EG" dirty="0"/>
          </a:p>
          <a:p>
            <a:pPr algn="ctr">
              <a:buFontTx/>
              <a:buNone/>
            </a:pPr>
            <a:endParaRPr lang="en-US" altLang="ar-EG" dirty="0"/>
          </a:p>
          <a:p>
            <a:pPr lvl="1">
              <a:buSzPct val="65000"/>
            </a:pPr>
            <a:r>
              <a:rPr lang="en-US" altLang="ar-SA" sz="2800" b="1" dirty="0"/>
              <a:t>The transfer and understanding of meaning</a:t>
            </a:r>
          </a:p>
          <a:p>
            <a:pPr lvl="1">
              <a:buSzPct val="65000"/>
            </a:pPr>
            <a:r>
              <a:rPr lang="en-US" altLang="ar-SA" sz="2800" b="1" dirty="0"/>
              <a:t>Everything that a manager does involves communicating</a:t>
            </a:r>
          </a:p>
          <a:p>
            <a:pPr algn="ctr">
              <a:buFontTx/>
              <a:buNone/>
            </a:pPr>
            <a:endParaRPr lang="en-US" altLang="ar-EG" dirty="0"/>
          </a:p>
          <a:p>
            <a:pPr algn="ctr">
              <a:buFontTx/>
              <a:buNone/>
            </a:pPr>
            <a:endParaRPr lang="en-US" altLang="ar-EG" dirty="0"/>
          </a:p>
        </p:txBody>
      </p:sp>
    </p:spTree>
    <p:extLst>
      <p:ext uri="{BB962C8B-B14F-4D97-AF65-F5344CB8AC3E}">
        <p14:creationId xmlns:p14="http://schemas.microsoft.com/office/powerpoint/2010/main" val="1390273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38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47744" y="992192"/>
            <a:ext cx="6096000" cy="584775"/>
          </a:xfrm>
          <a:prstGeom prst="rect">
            <a:avLst/>
          </a:prstGeom>
          <a:noFill/>
        </p:spPr>
        <p:txBody>
          <a:bodyPr wrap="square" rtlCol="0">
            <a:spAutoFit/>
          </a:bodyPr>
          <a:lstStyle/>
          <a:p>
            <a:pPr algn="ctr"/>
            <a:r>
              <a:rPr lang="en-US" altLang="ar-EG" sz="3200" b="1" dirty="0">
                <a:solidFill>
                  <a:srgbClr val="C00000"/>
                </a:solidFill>
              </a:rPr>
              <a:t>What is communication?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FontTx/>
              <a:buNone/>
            </a:pPr>
            <a:endParaRPr lang="en-US" altLang="ar-EG" dirty="0"/>
          </a:p>
          <a:p>
            <a:pPr>
              <a:buFontTx/>
              <a:buNone/>
            </a:pPr>
            <a:r>
              <a:rPr lang="en-US" altLang="ar-EG" dirty="0"/>
              <a:t>If we go in more detail we can say that communication is </a:t>
            </a:r>
          </a:p>
          <a:p>
            <a:pPr algn="ctr">
              <a:buFontTx/>
              <a:buNone/>
            </a:pPr>
            <a:r>
              <a:rPr lang="en-US" altLang="ar-EG" dirty="0"/>
              <a:t>the process of transmitting </a:t>
            </a:r>
            <a:r>
              <a:rPr lang="en-US" altLang="ar-EG" dirty="0">
                <a:solidFill>
                  <a:srgbClr val="F907A3"/>
                </a:solidFill>
              </a:rPr>
              <a:t>(</a:t>
            </a:r>
            <a:r>
              <a:rPr lang="en-US" altLang="ar-EG" b="1" dirty="0">
                <a:solidFill>
                  <a:srgbClr val="C00000"/>
                </a:solidFill>
              </a:rPr>
              <a:t>A</a:t>
            </a:r>
            <a:r>
              <a:rPr lang="en-US" altLang="ar-EG" dirty="0">
                <a:solidFill>
                  <a:srgbClr val="F907A3"/>
                </a:solidFill>
              </a:rPr>
              <a:t>                        </a:t>
            </a:r>
            <a:r>
              <a:rPr lang="en-US" altLang="ar-EG" b="1" dirty="0">
                <a:solidFill>
                  <a:srgbClr val="C00000"/>
                </a:solidFill>
              </a:rPr>
              <a:t>B</a:t>
            </a:r>
            <a:r>
              <a:rPr lang="en-US" altLang="ar-EG" dirty="0">
                <a:solidFill>
                  <a:srgbClr val="F907A3"/>
                </a:solidFill>
              </a:rPr>
              <a:t>)</a:t>
            </a:r>
            <a:r>
              <a:rPr lang="en-US" altLang="ar-EG" dirty="0"/>
              <a:t> &amp; Receiving </a:t>
            </a:r>
          </a:p>
          <a:p>
            <a:pPr algn="ctr">
              <a:buFontTx/>
              <a:buNone/>
            </a:pPr>
            <a:r>
              <a:rPr lang="en-US" altLang="ar-EG" dirty="0">
                <a:solidFill>
                  <a:srgbClr val="F907A3"/>
                </a:solidFill>
              </a:rPr>
              <a:t>(</a:t>
            </a:r>
            <a:r>
              <a:rPr lang="en-US" altLang="ar-EG" b="1" dirty="0">
                <a:solidFill>
                  <a:srgbClr val="C00000"/>
                </a:solidFill>
              </a:rPr>
              <a:t>B</a:t>
            </a:r>
            <a:r>
              <a:rPr lang="en-US" altLang="ar-EG" dirty="0">
                <a:solidFill>
                  <a:srgbClr val="F907A3"/>
                </a:solidFill>
              </a:rPr>
              <a:t>                              </a:t>
            </a:r>
            <a:r>
              <a:rPr lang="en-US" altLang="ar-EG" b="1" dirty="0">
                <a:solidFill>
                  <a:srgbClr val="C00000"/>
                </a:solidFill>
              </a:rPr>
              <a:t>A</a:t>
            </a:r>
            <a:r>
              <a:rPr lang="en-US" altLang="ar-EG" dirty="0">
                <a:solidFill>
                  <a:srgbClr val="F907A3"/>
                </a:solidFill>
              </a:rPr>
              <a:t>)</a:t>
            </a:r>
            <a:r>
              <a:rPr lang="en-US" altLang="ar-EG" dirty="0"/>
              <a:t> Messages.</a:t>
            </a:r>
          </a:p>
        </p:txBody>
      </p:sp>
      <p:sp>
        <p:nvSpPr>
          <p:cNvPr id="3077" name="Line 5"/>
          <p:cNvSpPr>
            <a:spLocks noChangeShapeType="1"/>
          </p:cNvSpPr>
          <p:nvPr/>
        </p:nvSpPr>
        <p:spPr bwMode="auto">
          <a:xfrm flipV="1">
            <a:off x="6190301" y="3283619"/>
            <a:ext cx="1356527" cy="15668"/>
          </a:xfrm>
          <a:prstGeom prst="line">
            <a:avLst/>
          </a:prstGeom>
          <a:ln w="38100">
            <a:headEnd/>
            <a:tailEnd type="triangle" w="med" len="med"/>
          </a:ln>
        </p:spPr>
        <p:style>
          <a:lnRef idx="3">
            <a:schemeClr val="dk1"/>
          </a:lnRef>
          <a:fillRef idx="0">
            <a:schemeClr val="dk1"/>
          </a:fillRef>
          <a:effectRef idx="2">
            <a:schemeClr val="dk1"/>
          </a:effectRef>
          <a:fontRef idx="minor">
            <a:schemeClr val="tx1"/>
          </a:fontRef>
        </p:style>
        <p:txBody>
          <a:bodyPr wrap="none" anchor="ctr"/>
          <a:lstStyle/>
          <a:p>
            <a:endParaRPr lang="ar-EG" dirty="0"/>
          </a:p>
        </p:txBody>
      </p:sp>
      <p:sp>
        <p:nvSpPr>
          <p:cNvPr id="3078" name="Line 6"/>
          <p:cNvSpPr>
            <a:spLocks noChangeShapeType="1"/>
          </p:cNvSpPr>
          <p:nvPr/>
        </p:nvSpPr>
        <p:spPr bwMode="auto">
          <a:xfrm>
            <a:off x="4192382" y="3875911"/>
            <a:ext cx="1503362" cy="0"/>
          </a:xfrm>
          <a:prstGeom prst="line">
            <a:avLst/>
          </a:prstGeom>
          <a:ln w="38100">
            <a:headEnd/>
            <a:tailEnd type="triangle" w="med" len="med"/>
          </a:ln>
        </p:spPr>
        <p:style>
          <a:lnRef idx="3">
            <a:schemeClr val="dk1"/>
          </a:lnRef>
          <a:fillRef idx="0">
            <a:schemeClr val="dk1"/>
          </a:fillRef>
          <a:effectRef idx="2">
            <a:schemeClr val="dk1"/>
          </a:effectRef>
          <a:fontRef idx="minor">
            <a:schemeClr val="tx1"/>
          </a:fontRef>
        </p:style>
        <p:txBody>
          <a:bodyPr wrap="none" anchor="ctr"/>
          <a:lstStyle/>
          <a:p>
            <a:endParaRPr lang="ar-EG" dirty="0"/>
          </a:p>
        </p:txBody>
      </p:sp>
    </p:spTree>
    <p:extLst>
      <p:ext uri="{BB962C8B-B14F-4D97-AF65-F5344CB8AC3E}">
        <p14:creationId xmlns:p14="http://schemas.microsoft.com/office/powerpoint/2010/main" val="3979687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38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47744" y="992192"/>
            <a:ext cx="6096000" cy="584775"/>
          </a:xfrm>
          <a:prstGeom prst="rect">
            <a:avLst/>
          </a:prstGeom>
          <a:noFill/>
        </p:spPr>
        <p:txBody>
          <a:bodyPr wrap="square" rtlCol="0">
            <a:spAutoFit/>
          </a:bodyPr>
          <a:lstStyle/>
          <a:p>
            <a:pPr algn="ctr"/>
            <a:r>
              <a:rPr lang="en-US" altLang="ar-EG" sz="3200" b="1" dirty="0">
                <a:solidFill>
                  <a:srgbClr val="C00000"/>
                </a:solidFill>
              </a:rPr>
              <a:t>What is communication?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389852"/>
            <a:ext cx="10154479" cy="342357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SzPct val="65000"/>
              <a:buNone/>
            </a:pPr>
            <a:r>
              <a:rPr lang="en-US" altLang="ar-SA" sz="2800" b="1" dirty="0">
                <a:solidFill>
                  <a:srgbClr val="C00000"/>
                </a:solidFill>
              </a:rPr>
              <a:t>Interpersonal communication </a:t>
            </a:r>
          </a:p>
          <a:p>
            <a:pPr lvl="1">
              <a:buSzPct val="65000"/>
            </a:pPr>
            <a:r>
              <a:rPr lang="en-US" altLang="ar-SA" sz="2800" b="1" dirty="0">
                <a:solidFill>
                  <a:srgbClr val="C00000"/>
                </a:solidFill>
              </a:rPr>
              <a:t>    </a:t>
            </a:r>
            <a:r>
              <a:rPr lang="en-US" altLang="ar-SA" sz="2800" b="1" dirty="0"/>
              <a:t>occurs between people</a:t>
            </a:r>
          </a:p>
          <a:p>
            <a:pPr marL="457200" lvl="1" indent="0">
              <a:buSzPct val="65000"/>
              <a:buNone/>
            </a:pPr>
            <a:endParaRPr lang="en-US" altLang="ar-SA" sz="2800" b="1" dirty="0">
              <a:solidFill>
                <a:srgbClr val="C00000"/>
              </a:solidFill>
            </a:endParaRPr>
          </a:p>
          <a:p>
            <a:pPr marL="457200" lvl="1" indent="0">
              <a:buSzPct val="65000"/>
              <a:buNone/>
            </a:pPr>
            <a:r>
              <a:rPr lang="en-US" altLang="ar-SA" sz="2800" b="1" dirty="0">
                <a:solidFill>
                  <a:srgbClr val="C00000"/>
                </a:solidFill>
              </a:rPr>
              <a:t>Organizational communication</a:t>
            </a:r>
          </a:p>
          <a:p>
            <a:pPr lvl="1">
              <a:buSzPct val="65000"/>
            </a:pPr>
            <a:r>
              <a:rPr lang="en-US" altLang="ar-SA" sz="2800" b="1" dirty="0">
                <a:solidFill>
                  <a:srgbClr val="C00000"/>
                </a:solidFill>
              </a:rPr>
              <a:t>     </a:t>
            </a:r>
            <a:r>
              <a:rPr lang="en-US" altLang="ar-SA" sz="2800" b="1" dirty="0"/>
              <a:t>all the patterns, networks, and systems of    communication in an organization</a:t>
            </a:r>
          </a:p>
        </p:txBody>
      </p:sp>
    </p:spTree>
    <p:extLst>
      <p:ext uri="{BB962C8B-B14F-4D97-AF65-F5344CB8AC3E}">
        <p14:creationId xmlns:p14="http://schemas.microsoft.com/office/powerpoint/2010/main" val="3169710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38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47744" y="992192"/>
            <a:ext cx="6096000" cy="584775"/>
          </a:xfrm>
          <a:prstGeom prst="rect">
            <a:avLst/>
          </a:prstGeom>
          <a:noFill/>
        </p:spPr>
        <p:txBody>
          <a:bodyPr wrap="square" rtlCol="0">
            <a:spAutoFit/>
          </a:bodyPr>
          <a:lstStyle/>
          <a:p>
            <a:pPr marL="0" indent="0" algn="ctr">
              <a:buFont typeface="Arial" panose="020B0604020202020204" pitchFamily="34" charset="0"/>
              <a:buNone/>
            </a:pPr>
            <a:r>
              <a:rPr lang="en-US" sz="3200" b="1" dirty="0">
                <a:solidFill>
                  <a:srgbClr val="C00000"/>
                </a:solidFill>
                <a:effectLst>
                  <a:outerShdw blurRad="38100" dist="38100" dir="2700000" algn="tl">
                    <a:srgbClr val="000000">
                      <a:alpha val="43137"/>
                    </a:srgbClr>
                  </a:outerShdw>
                </a:effectLst>
              </a:rPr>
              <a:t>Communication Skills</a:t>
            </a:r>
            <a:endParaRPr lang="ar-EG" sz="3200" b="1" dirty="0">
              <a:solidFill>
                <a:srgbClr val="C00000"/>
              </a:solidFill>
              <a:effectLst>
                <a:outerShdw blurRad="38100" dist="38100" dir="2700000" algn="tl">
                  <a:srgbClr val="000000">
                    <a:alpha val="43137"/>
                  </a:srgbClr>
                </a:outerShdw>
              </a:effectLst>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10" name="Rounded Rectangle 9"/>
          <p:cNvSpPr/>
          <p:nvPr/>
        </p:nvSpPr>
        <p:spPr>
          <a:xfrm>
            <a:off x="2530954" y="2144680"/>
            <a:ext cx="6733671" cy="3348575"/>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altLang="sk-SK" sz="2400" b="1" dirty="0"/>
              <a:t>the process by which people exchange information or express their thoughts and feelings </a:t>
            </a:r>
          </a:p>
        </p:txBody>
      </p:sp>
    </p:spTree>
    <p:extLst>
      <p:ext uri="{BB962C8B-B14F-4D97-AF65-F5344CB8AC3E}">
        <p14:creationId xmlns:p14="http://schemas.microsoft.com/office/powerpoint/2010/main" val="3930137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2" name="Title 1"/>
          <p:cNvSpPr txBox="1">
            <a:spLocks/>
          </p:cNvSpPr>
          <p:nvPr/>
        </p:nvSpPr>
        <p:spPr>
          <a:xfrm>
            <a:off x="2154620" y="660902"/>
            <a:ext cx="6888275" cy="774562"/>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sz="4000" b="1" dirty="0">
                <a:solidFill>
                  <a:srgbClr val="C00000"/>
                </a:solidFill>
                <a:effectLst>
                  <a:outerShdw blurRad="38100" dist="38100" dir="2700000" algn="tl">
                    <a:srgbClr val="000000">
                      <a:alpha val="43137"/>
                    </a:srgbClr>
                  </a:outerShdw>
                </a:effectLst>
                <a:latin typeface="+mn-lt"/>
              </a:rPr>
              <a:t>Reason of communication </a:t>
            </a:r>
            <a:endParaRPr lang="ar-EG" sz="4000" b="1" dirty="0">
              <a:solidFill>
                <a:srgbClr val="C00000"/>
              </a:solidFill>
              <a:effectLst>
                <a:outerShdw blurRad="38100" dist="38100" dir="2700000" algn="tl">
                  <a:srgbClr val="000000">
                    <a:alpha val="43137"/>
                  </a:srgbClr>
                </a:outerShdw>
              </a:effectLst>
              <a:latin typeface="+mn-lt"/>
            </a:endParaRPr>
          </a:p>
        </p:txBody>
      </p:sp>
      <p:graphicFrame>
        <p:nvGraphicFramePr>
          <p:cNvPr id="6" name="Content Placeholder 3"/>
          <p:cNvGraphicFramePr>
            <a:graphicFrameLocks/>
          </p:cNvGraphicFramePr>
          <p:nvPr>
            <p:extLst>
              <p:ext uri="{D42A27DB-BD31-4B8C-83A1-F6EECF244321}">
                <p14:modId xmlns:p14="http://schemas.microsoft.com/office/powerpoint/2010/main" val="2234542918"/>
              </p:ext>
            </p:extLst>
          </p:nvPr>
        </p:nvGraphicFramePr>
        <p:xfrm>
          <a:off x="1644536" y="1489891"/>
          <a:ext cx="10174355" cy="504604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p:cNvSpPr/>
          <p:nvPr/>
        </p:nvSpPr>
        <p:spPr>
          <a:xfrm>
            <a:off x="487826" y="2941906"/>
            <a:ext cx="3717877" cy="535531"/>
          </a:xfrm>
          <a:prstGeom prst="rect">
            <a:avLst/>
          </a:prstGeom>
        </p:spPr>
        <p:txBody>
          <a:bodyPr wrap="none">
            <a:spAutoFit/>
          </a:bodyPr>
          <a:lstStyle/>
          <a:p>
            <a:pPr algn="just" rtl="0">
              <a:lnSpc>
                <a:spcPct val="90000"/>
              </a:lnSpc>
            </a:pPr>
            <a:r>
              <a:rPr lang="en-US" altLang="en-US" sz="3200" b="1" dirty="0">
                <a:solidFill>
                  <a:srgbClr val="C00000"/>
                </a:solidFill>
                <a:effectLst>
                  <a:outerShdw blurRad="38100" dist="38100" dir="2700000" algn="tl">
                    <a:srgbClr val="000000">
                      <a:alpha val="43137"/>
                    </a:srgbClr>
                  </a:outerShdw>
                </a:effectLst>
              </a:rPr>
              <a:t>We communicate to:</a:t>
            </a:r>
          </a:p>
        </p:txBody>
      </p:sp>
    </p:spTree>
    <p:extLst>
      <p:ext uri="{BB962C8B-B14F-4D97-AF65-F5344CB8AC3E}">
        <p14:creationId xmlns:p14="http://schemas.microsoft.com/office/powerpoint/2010/main" val="5779078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38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2" name="Rectangle 2">
            <a:extLst>
              <a:ext uri="{FF2B5EF4-FFF2-40B4-BE49-F238E27FC236}">
                <a16:creationId xmlns:a16="http://schemas.microsoft.com/office/drawing/2014/main" id="{DBA1132E-650B-1642-49EA-EF65A23EB3E1}"/>
              </a:ext>
            </a:extLst>
          </p:cNvPr>
          <p:cNvSpPr txBox="1">
            <a:spLocks noChangeArrowheads="1"/>
          </p:cNvSpPr>
          <p:nvPr/>
        </p:nvSpPr>
        <p:spPr>
          <a:xfrm>
            <a:off x="2238702" y="853826"/>
            <a:ext cx="6726979" cy="523220"/>
          </a:xfrm>
          <a:prstGeom prst="rect">
            <a:avLst/>
          </a:prstGeom>
          <a:noFill/>
        </p:spPr>
        <p:txBody>
          <a:bodyPr wrap="square" rtlCol="0">
            <a:spAutoFit/>
          </a:bodyPr>
          <a:lstStyle>
            <a:defPPr>
              <a:defRPr lang="en-US"/>
            </a:defPPr>
            <a:lvl1pPr algn="ctr">
              <a:defRPr sz="3600" b="1">
                <a:latin typeface="Times New Roman" panose="02020603050405020304" pitchFamily="18" charset="0"/>
                <a:cs typeface="Times New Roman" panose="02020603050405020304" pitchFamily="18" charset="0"/>
              </a:defRPr>
            </a:lvl1pPr>
          </a:lstStyle>
          <a:p>
            <a:r>
              <a:rPr lang="en-US" altLang="ar-SA" sz="2800" dirty="0">
                <a:solidFill>
                  <a:srgbClr val="C00000"/>
                </a:solidFill>
                <a:latin typeface="+mn-lt"/>
              </a:rPr>
              <a:t>ORGANIZATIONAL COMMUNICATION</a:t>
            </a:r>
          </a:p>
        </p:txBody>
      </p:sp>
      <p:sp>
        <p:nvSpPr>
          <p:cNvPr id="6" name="Rectangle 3">
            <a:extLst>
              <a:ext uri="{FF2B5EF4-FFF2-40B4-BE49-F238E27FC236}">
                <a16:creationId xmlns:a16="http://schemas.microsoft.com/office/drawing/2014/main" id="{F9A68053-5F41-3E75-CD3C-8FB1C6AFA8ED}"/>
              </a:ext>
            </a:extLst>
          </p:cNvPr>
          <p:cNvSpPr txBox="1">
            <a:spLocks noChangeArrowheads="1"/>
          </p:cNvSpPr>
          <p:nvPr/>
        </p:nvSpPr>
        <p:spPr>
          <a:xfrm>
            <a:off x="586504" y="2253918"/>
            <a:ext cx="10515600" cy="3654882"/>
          </a:xfrm>
          <a:prstGeom prst="rect">
            <a:avLst/>
          </a:prstGeom>
          <a:noFill/>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3200" b="1" dirty="0">
                <a:solidFill>
                  <a:srgbClr val="FF0000"/>
                </a:solidFill>
              </a:rPr>
              <a:t>Formal Communication</a:t>
            </a:r>
          </a:p>
          <a:p>
            <a:pPr lvl="1">
              <a:buSzPct val="65000"/>
            </a:pPr>
            <a:r>
              <a:rPr lang="en-US" altLang="ar-SA" sz="3200" b="1" dirty="0"/>
              <a:t>Communication that follows the official chain of command or is communication required to do one’s job</a:t>
            </a:r>
          </a:p>
          <a:p>
            <a:pPr lvl="1">
              <a:buSzPct val="65000"/>
            </a:pPr>
            <a:r>
              <a:rPr lang="en-US" altLang="ar-SA" sz="3200" b="1" dirty="0"/>
              <a:t>Takes place within prescribed organizational work arrangements</a:t>
            </a:r>
          </a:p>
          <a:p>
            <a:r>
              <a:rPr lang="en-US" altLang="ar-SA" sz="3200" b="1" dirty="0">
                <a:solidFill>
                  <a:srgbClr val="FF0000"/>
                </a:solidFill>
              </a:rPr>
              <a:t>Informal Communication</a:t>
            </a:r>
          </a:p>
          <a:p>
            <a:pPr lvl="1">
              <a:buSzPct val="65000"/>
            </a:pPr>
            <a:r>
              <a:rPr lang="en-US" altLang="ar-SA" sz="3200" b="1" dirty="0"/>
              <a:t>Not defined by the organization’s structural hierarchy</a:t>
            </a:r>
          </a:p>
        </p:txBody>
      </p:sp>
    </p:spTree>
    <p:extLst>
      <p:ext uri="{BB962C8B-B14F-4D97-AF65-F5344CB8AC3E}">
        <p14:creationId xmlns:p14="http://schemas.microsoft.com/office/powerpoint/2010/main" val="9836744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38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47744" y="992192"/>
            <a:ext cx="6096000" cy="584775"/>
          </a:xfrm>
          <a:prstGeom prst="rect">
            <a:avLst/>
          </a:prstGeom>
          <a:noFill/>
        </p:spPr>
        <p:txBody>
          <a:bodyPr wrap="square" rtlCol="0">
            <a:spAutoFit/>
          </a:bodyPr>
          <a:lstStyle/>
          <a:p>
            <a:pPr algn="ctr"/>
            <a:r>
              <a:rPr lang="en-US" sz="3200" b="1" dirty="0">
                <a:solidFill>
                  <a:srgbClr val="C00000"/>
                </a:solidFill>
                <a:effectLst>
                  <a:outerShdw blurRad="38100" dist="38100" dir="2700000" algn="tl">
                    <a:srgbClr val="000000">
                      <a:alpha val="43137"/>
                    </a:srgbClr>
                  </a:outerShdw>
                </a:effectLst>
              </a:rPr>
              <a:t>The communication process</a:t>
            </a:r>
            <a:endParaRPr lang="ar-EG" sz="3200" b="1" dirty="0">
              <a:solidFill>
                <a:srgbClr val="C00000"/>
              </a:solidFill>
              <a:effectLst>
                <a:outerShdw blurRad="38100" dist="38100" dir="2700000" algn="tl">
                  <a:srgbClr val="000000">
                    <a:alpha val="43137"/>
                  </a:srgbClr>
                </a:outerShdw>
              </a:effectLst>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pic>
        <p:nvPicPr>
          <p:cNvPr id="2" name="Content Placeholder 3">
            <a:extLst>
              <a:ext uri="{FF2B5EF4-FFF2-40B4-BE49-F238E27FC236}">
                <a16:creationId xmlns:a16="http://schemas.microsoft.com/office/drawing/2014/main" id="{95365921-4558-EC40-B584-33B011B110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44717" y="2112762"/>
            <a:ext cx="8330345" cy="3700663"/>
          </a:xfrm>
          <a:prstGeom prst="rect">
            <a:avLst/>
          </a:prstGeom>
        </p:spPr>
      </p:pic>
    </p:spTree>
    <p:extLst>
      <p:ext uri="{BB962C8B-B14F-4D97-AF65-F5344CB8AC3E}">
        <p14:creationId xmlns:p14="http://schemas.microsoft.com/office/powerpoint/2010/main" val="3382974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938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47744" y="992192"/>
            <a:ext cx="6096000" cy="584775"/>
          </a:xfrm>
          <a:prstGeom prst="rect">
            <a:avLst/>
          </a:prstGeom>
          <a:noFill/>
        </p:spPr>
        <p:txBody>
          <a:bodyPr wrap="square" rtlCol="0">
            <a:spAutoFit/>
          </a:bodyPr>
          <a:lstStyle/>
          <a:p>
            <a:pPr algn="ctr"/>
            <a:r>
              <a:rPr lang="en-US" sz="3200" b="1" dirty="0">
                <a:solidFill>
                  <a:srgbClr val="C00000"/>
                </a:solidFill>
                <a:effectLst>
                  <a:outerShdw blurRad="38100" dist="38100" dir="2700000" algn="tl">
                    <a:srgbClr val="000000">
                      <a:alpha val="43137"/>
                    </a:srgbClr>
                  </a:outerShdw>
                </a:effectLst>
              </a:rPr>
              <a:t>The communication process</a:t>
            </a:r>
            <a:endParaRPr lang="ar-EG" sz="3200" b="1" dirty="0">
              <a:solidFill>
                <a:srgbClr val="C00000"/>
              </a:solidFill>
              <a:effectLst>
                <a:outerShdw blurRad="38100" dist="38100" dir="2700000" algn="tl">
                  <a:srgbClr val="000000">
                    <a:alpha val="43137"/>
                  </a:srgbClr>
                </a:outerShdw>
              </a:effectLst>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pic>
        <p:nvPicPr>
          <p:cNvPr id="2050" name="Picture 2" descr="Communication Flows || Mobilizing Individuals and Groups || Bcis Notes">
            <a:extLst>
              <a:ext uri="{FF2B5EF4-FFF2-40B4-BE49-F238E27FC236}">
                <a16:creationId xmlns:a16="http://schemas.microsoft.com/office/drawing/2014/main" id="{CED8272B-EB03-5B30-776D-9AA5E64306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38409" y="2043672"/>
            <a:ext cx="9715181" cy="362902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Tree>
    <p:extLst>
      <p:ext uri="{BB962C8B-B14F-4D97-AF65-F5344CB8AC3E}">
        <p14:creationId xmlns:p14="http://schemas.microsoft.com/office/powerpoint/2010/main" val="35630868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76770" y="758085"/>
            <a:ext cx="6096000" cy="954107"/>
          </a:xfrm>
          <a:prstGeom prst="rect">
            <a:avLst/>
          </a:prstGeom>
          <a:noFill/>
        </p:spPr>
        <p:txBody>
          <a:bodyPr wrap="square" rtlCol="0">
            <a:spAutoFit/>
          </a:bodyPr>
          <a:lstStyle/>
          <a:p>
            <a:pPr algn="ctr"/>
            <a:r>
              <a:rPr lang="en-US" altLang="ar-SA" sz="2800" b="1" dirty="0">
                <a:solidFill>
                  <a:srgbClr val="C00000"/>
                </a:solidFill>
              </a:rPr>
              <a:t>PROCESS OF INTERPERSONAL COMMUNICATION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id="{A43E3210-8F9B-47E0-DCA3-CBD7F1E4BE4B}"/>
              </a:ext>
            </a:extLst>
          </p:cNvPr>
          <p:cNvSpPr txBox="1"/>
          <p:nvPr/>
        </p:nvSpPr>
        <p:spPr>
          <a:xfrm>
            <a:off x="630176" y="2326378"/>
            <a:ext cx="10506329" cy="3539430"/>
          </a:xfrm>
          <a:prstGeom prst="rect">
            <a:avLst/>
          </a:prstGeom>
          <a:noFill/>
        </p:spPr>
        <p:txBody>
          <a:bodyPr wrap="square">
            <a:spAutoFit/>
          </a:bodyPr>
          <a:lstStyle/>
          <a:p>
            <a:r>
              <a:rPr lang="en-US" altLang="ar-SA" sz="2800" b="1" dirty="0">
                <a:solidFill>
                  <a:srgbClr val="C00000"/>
                </a:solidFill>
              </a:rPr>
              <a:t>Message</a:t>
            </a:r>
            <a:r>
              <a:rPr lang="en-US" altLang="ar-SA" sz="2800" b="1" dirty="0"/>
              <a:t> - a purpose to be conveyed</a:t>
            </a:r>
          </a:p>
          <a:p>
            <a:r>
              <a:rPr lang="en-US" altLang="ar-SA" sz="2800" b="1" dirty="0">
                <a:solidFill>
                  <a:srgbClr val="C00000"/>
                </a:solidFill>
              </a:rPr>
              <a:t>Encoding</a:t>
            </a:r>
            <a:r>
              <a:rPr lang="en-US" altLang="ar-SA" sz="2800" b="1" dirty="0"/>
              <a:t> - converting the message in symbolic form</a:t>
            </a:r>
          </a:p>
          <a:p>
            <a:r>
              <a:rPr lang="en-US" altLang="ar-SA" sz="2800" b="1" dirty="0">
                <a:solidFill>
                  <a:srgbClr val="C00000"/>
                </a:solidFill>
              </a:rPr>
              <a:t>Channel</a:t>
            </a:r>
            <a:r>
              <a:rPr lang="en-US" altLang="ar-SA" sz="2800" b="1" dirty="0"/>
              <a:t> - medium a message travels along</a:t>
            </a:r>
          </a:p>
          <a:p>
            <a:r>
              <a:rPr lang="en-US" altLang="ar-SA" sz="2800" b="1" dirty="0">
                <a:solidFill>
                  <a:srgbClr val="C00000"/>
                </a:solidFill>
              </a:rPr>
              <a:t>Decoding</a:t>
            </a:r>
            <a:r>
              <a:rPr lang="en-US" altLang="ar-SA" sz="2800" b="1" dirty="0"/>
              <a:t> - retranslating a sender’s message</a:t>
            </a:r>
          </a:p>
          <a:p>
            <a:r>
              <a:rPr lang="en-US" altLang="ar-SA" sz="2800" b="1" dirty="0">
                <a:solidFill>
                  <a:srgbClr val="C00000"/>
                </a:solidFill>
              </a:rPr>
              <a:t>Noise</a:t>
            </a:r>
            <a:r>
              <a:rPr lang="en-US" altLang="ar-SA" sz="2800" b="1" dirty="0">
                <a:solidFill>
                  <a:srgbClr val="FF0000"/>
                </a:solidFill>
              </a:rPr>
              <a:t> </a:t>
            </a:r>
            <a:r>
              <a:rPr lang="en-US" altLang="ar-SA" sz="2800" b="1" dirty="0"/>
              <a:t>- disturbances that interfere with the transmission, receipt, or feedback of a message</a:t>
            </a:r>
          </a:p>
          <a:p>
            <a:r>
              <a:rPr lang="en-US" altLang="ar-EG" sz="2800" b="1" dirty="0">
                <a:solidFill>
                  <a:srgbClr val="C00000"/>
                </a:solidFill>
              </a:rPr>
              <a:t>Feedback</a:t>
            </a:r>
            <a:r>
              <a:rPr lang="en-US" altLang="ar-EG" sz="2800" b="1" dirty="0"/>
              <a:t> is basically the </a:t>
            </a:r>
            <a:r>
              <a:rPr lang="en-US" altLang="ar-EG" sz="2800" b="1" dirty="0">
                <a:solidFill>
                  <a:srgbClr val="C00000"/>
                </a:solidFill>
              </a:rPr>
              <a:t>response/reaction</a:t>
            </a:r>
            <a:r>
              <a:rPr lang="en-US" altLang="ar-EG" sz="2800" b="1" dirty="0"/>
              <a:t> of </a:t>
            </a:r>
            <a:r>
              <a:rPr lang="en-US" altLang="ar-EG" sz="2800" b="1" dirty="0">
                <a:solidFill>
                  <a:srgbClr val="C00000"/>
                </a:solidFill>
              </a:rPr>
              <a:t>Receiver</a:t>
            </a:r>
            <a:r>
              <a:rPr lang="en-US" altLang="ar-EG" sz="2800" b="1" dirty="0"/>
              <a:t> after receiving the message.</a:t>
            </a:r>
          </a:p>
        </p:txBody>
      </p:sp>
    </p:spTree>
    <p:extLst>
      <p:ext uri="{BB962C8B-B14F-4D97-AF65-F5344CB8AC3E}">
        <p14:creationId xmlns:p14="http://schemas.microsoft.com/office/powerpoint/2010/main" val="37596190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76770" y="758085"/>
            <a:ext cx="6096000" cy="954107"/>
          </a:xfrm>
          <a:prstGeom prst="rect">
            <a:avLst/>
          </a:prstGeom>
          <a:noFill/>
        </p:spPr>
        <p:txBody>
          <a:bodyPr wrap="square" rtlCol="0">
            <a:spAutoFit/>
          </a:bodyPr>
          <a:lstStyle/>
          <a:p>
            <a:pPr algn="ctr"/>
            <a:r>
              <a:rPr lang="en-US" altLang="ar-SA" sz="2800" b="1" dirty="0">
                <a:solidFill>
                  <a:srgbClr val="C00000"/>
                </a:solidFill>
              </a:rPr>
              <a:t>Components of the Communication Process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id="{A43E3210-8F9B-47E0-DCA3-CBD7F1E4BE4B}"/>
              </a:ext>
            </a:extLst>
          </p:cNvPr>
          <p:cNvSpPr txBox="1"/>
          <p:nvPr/>
        </p:nvSpPr>
        <p:spPr>
          <a:xfrm>
            <a:off x="438759" y="2198982"/>
            <a:ext cx="10582772" cy="2640723"/>
          </a:xfrm>
          <a:prstGeom prst="rect">
            <a:avLst/>
          </a:prstGeom>
          <a:noFill/>
        </p:spPr>
        <p:txBody>
          <a:bodyPr wrap="square">
            <a:spAutoFit/>
          </a:bodyPr>
          <a:lstStyle/>
          <a:p>
            <a:pPr>
              <a:lnSpc>
                <a:spcPct val="90000"/>
              </a:lnSpc>
            </a:pPr>
            <a:r>
              <a:rPr lang="en-US" altLang="ar-EG" sz="2400" b="1" dirty="0">
                <a:solidFill>
                  <a:srgbClr val="C00000"/>
                </a:solidFill>
              </a:rPr>
              <a:t>Message</a:t>
            </a:r>
            <a:r>
              <a:rPr lang="en-US" altLang="ar-EG" sz="2400" dirty="0"/>
              <a:t> </a:t>
            </a:r>
            <a:endParaRPr lang="ar-EG" altLang="ar-EG" sz="2400" dirty="0"/>
          </a:p>
          <a:p>
            <a:pPr>
              <a:lnSpc>
                <a:spcPct val="90000"/>
              </a:lnSpc>
            </a:pPr>
            <a:endParaRPr lang="ar-EG" altLang="ar-EG" sz="2400" dirty="0"/>
          </a:p>
          <a:p>
            <a:pPr marL="342900" indent="-342900">
              <a:lnSpc>
                <a:spcPct val="90000"/>
              </a:lnSpc>
              <a:buFont typeface="Arial" panose="020B0604020202020204" pitchFamily="34" charset="0"/>
              <a:buChar char="•"/>
            </a:pPr>
            <a:r>
              <a:rPr lang="en-US" altLang="ar-EG" sz="2400" dirty="0"/>
              <a:t>is basically the basic idea that you want to communicate.</a:t>
            </a:r>
          </a:p>
          <a:p>
            <a:pPr marL="342900" indent="-342900">
              <a:lnSpc>
                <a:spcPct val="90000"/>
              </a:lnSpc>
              <a:buFont typeface="Arial" panose="020B0604020202020204" pitchFamily="34" charset="0"/>
              <a:buChar char="•"/>
            </a:pPr>
            <a:r>
              <a:rPr lang="en-US" altLang="ar-EG" sz="2400" dirty="0"/>
              <a:t>The message may be</a:t>
            </a:r>
          </a:p>
          <a:p>
            <a:pPr marL="800100" lvl="1" indent="-342900">
              <a:lnSpc>
                <a:spcPct val="90000"/>
              </a:lnSpc>
              <a:buFont typeface="Arial" panose="020B0604020202020204" pitchFamily="34" charset="0"/>
              <a:buChar char="•"/>
            </a:pPr>
            <a:r>
              <a:rPr lang="en-US" altLang="ar-EG" sz="2000" dirty="0"/>
              <a:t>Verbal, means (Written or Spoken)</a:t>
            </a:r>
          </a:p>
          <a:p>
            <a:pPr marL="800100" lvl="1" indent="-342900">
              <a:lnSpc>
                <a:spcPct val="90000"/>
              </a:lnSpc>
              <a:buFont typeface="Arial" panose="020B0604020202020204" pitchFamily="34" charset="0"/>
              <a:buChar char="•"/>
            </a:pPr>
            <a:r>
              <a:rPr lang="en-US" altLang="ar-EG" sz="2000" dirty="0"/>
              <a:t>Non-Verbal, means( Symbols, Pictures or unspoken).</a:t>
            </a:r>
          </a:p>
          <a:p>
            <a:pPr marL="342900" indent="-342900">
              <a:lnSpc>
                <a:spcPct val="90000"/>
              </a:lnSpc>
              <a:buFont typeface="Arial" panose="020B0604020202020204" pitchFamily="34" charset="0"/>
              <a:buChar char="•"/>
            </a:pPr>
            <a:r>
              <a:rPr lang="en-US" altLang="ar-EG" sz="2400" dirty="0"/>
              <a:t>This is very much important component of communication </a:t>
            </a:r>
            <a:r>
              <a:rPr lang="en-US" altLang="ar-EG" sz="2400" dirty="0">
                <a:solidFill>
                  <a:srgbClr val="F907A3"/>
                </a:solidFill>
              </a:rPr>
              <a:t>“ Your message should be or MUST be  clear and easy to understand”</a:t>
            </a:r>
            <a:r>
              <a:rPr lang="en-US" altLang="ar-EG" sz="2400" dirty="0">
                <a:solidFill>
                  <a:schemeClr val="folHlink"/>
                </a:solidFill>
              </a:rPr>
              <a:t> </a:t>
            </a:r>
          </a:p>
        </p:txBody>
      </p:sp>
    </p:spTree>
    <p:extLst>
      <p:ext uri="{BB962C8B-B14F-4D97-AF65-F5344CB8AC3E}">
        <p14:creationId xmlns:p14="http://schemas.microsoft.com/office/powerpoint/2010/main" val="6967814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76770" y="758085"/>
            <a:ext cx="6096000" cy="954107"/>
          </a:xfrm>
          <a:prstGeom prst="rect">
            <a:avLst/>
          </a:prstGeom>
          <a:noFill/>
        </p:spPr>
        <p:txBody>
          <a:bodyPr wrap="square" rtlCol="0">
            <a:spAutoFit/>
          </a:bodyPr>
          <a:lstStyle/>
          <a:p>
            <a:pPr algn="ctr"/>
            <a:r>
              <a:rPr lang="en-US" altLang="ar-SA" sz="2800" b="1" dirty="0">
                <a:solidFill>
                  <a:srgbClr val="C00000"/>
                </a:solidFill>
              </a:rPr>
              <a:t>Components of the Communication Process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id="{A43E3210-8F9B-47E0-DCA3-CBD7F1E4BE4B}"/>
              </a:ext>
            </a:extLst>
          </p:cNvPr>
          <p:cNvSpPr txBox="1"/>
          <p:nvPr/>
        </p:nvSpPr>
        <p:spPr>
          <a:xfrm>
            <a:off x="438759" y="2198982"/>
            <a:ext cx="10582772" cy="3564053"/>
          </a:xfrm>
          <a:prstGeom prst="rect">
            <a:avLst/>
          </a:prstGeom>
          <a:noFill/>
        </p:spPr>
        <p:txBody>
          <a:bodyPr wrap="square">
            <a:spAutoFit/>
          </a:bodyPr>
          <a:lstStyle/>
          <a:p>
            <a:pPr>
              <a:lnSpc>
                <a:spcPct val="90000"/>
              </a:lnSpc>
            </a:pPr>
            <a:r>
              <a:rPr lang="en-US" altLang="ar-EG" sz="2400" b="1" dirty="0">
                <a:solidFill>
                  <a:srgbClr val="C00000"/>
                </a:solidFill>
              </a:rPr>
              <a:t>Message, </a:t>
            </a:r>
            <a:r>
              <a:rPr lang="en-US" altLang="ar-EG" sz="2400" b="1" dirty="0" err="1">
                <a:solidFill>
                  <a:srgbClr val="C00000"/>
                </a:solidFill>
              </a:rPr>
              <a:t>Con’t</a:t>
            </a:r>
            <a:r>
              <a:rPr lang="en-US" altLang="ar-EG" sz="2400" dirty="0"/>
              <a:t> </a:t>
            </a:r>
          </a:p>
          <a:p>
            <a:pPr>
              <a:lnSpc>
                <a:spcPct val="90000"/>
              </a:lnSpc>
            </a:pPr>
            <a:endParaRPr lang="ar-EG" altLang="ar-EG" sz="2400" dirty="0"/>
          </a:p>
          <a:p>
            <a:pPr marL="342900" indent="-342900">
              <a:lnSpc>
                <a:spcPct val="90000"/>
              </a:lnSpc>
              <a:buFont typeface="Arial" panose="020B0604020202020204" pitchFamily="34" charset="0"/>
              <a:buChar char="•"/>
            </a:pPr>
            <a:r>
              <a:rPr lang="en-US" altLang="ar-EG" sz="2400" dirty="0"/>
              <a:t>The most important element in message is your </a:t>
            </a:r>
            <a:r>
              <a:rPr lang="en-US" altLang="ar-EG" sz="2400" dirty="0">
                <a:solidFill>
                  <a:schemeClr val="tx2"/>
                </a:solidFill>
              </a:rPr>
              <a:t>receiver</a:t>
            </a:r>
            <a:r>
              <a:rPr lang="en-US" altLang="ar-EG" sz="2400" dirty="0"/>
              <a:t> . You must be </a:t>
            </a:r>
            <a:r>
              <a:rPr lang="en-US" altLang="ar-EG" sz="2400" dirty="0">
                <a:solidFill>
                  <a:schemeClr val="tx2"/>
                </a:solidFill>
              </a:rPr>
              <a:t>well aware</a:t>
            </a:r>
            <a:r>
              <a:rPr lang="en-US" altLang="ar-EG" sz="2400" dirty="0"/>
              <a:t>  about your receiver. </a:t>
            </a:r>
          </a:p>
          <a:p>
            <a:pPr marL="342900" indent="-342900">
              <a:lnSpc>
                <a:spcPct val="90000"/>
              </a:lnSpc>
              <a:buFont typeface="Arial" panose="020B0604020202020204" pitchFamily="34" charset="0"/>
              <a:buChar char="•"/>
            </a:pPr>
            <a:r>
              <a:rPr lang="en-US" altLang="ar-EG" sz="2400" dirty="0"/>
              <a:t>While preparing a message you should keep in mind how your receiver will i</a:t>
            </a:r>
            <a:r>
              <a:rPr lang="en-US" altLang="ar-EG" sz="2400" dirty="0">
                <a:solidFill>
                  <a:schemeClr val="tx2"/>
                </a:solidFill>
              </a:rPr>
              <a:t>nterpret</a:t>
            </a:r>
            <a:r>
              <a:rPr lang="en-US" altLang="ar-EG" sz="2400" dirty="0"/>
              <a:t> the message. </a:t>
            </a:r>
          </a:p>
          <a:p>
            <a:pPr marL="342900" indent="-342900">
              <a:buFont typeface="Arial" panose="020B0604020202020204" pitchFamily="34" charset="0"/>
              <a:buChar char="•"/>
              <a:tabLst>
                <a:tab pos="6000750" algn="l"/>
              </a:tabLst>
            </a:pPr>
            <a:r>
              <a:rPr lang="en-US" altLang="ar-EG" sz="2400" dirty="0"/>
              <a:t>You (Sender) should also keep in mind your </a:t>
            </a:r>
            <a:r>
              <a:rPr lang="en-US" altLang="ar-EG" sz="2400" dirty="0">
                <a:solidFill>
                  <a:schemeClr val="tx2"/>
                </a:solidFill>
              </a:rPr>
              <a:t>relationship</a:t>
            </a:r>
            <a:r>
              <a:rPr lang="en-US" altLang="ar-EG" sz="2400" dirty="0"/>
              <a:t> with the receiver while preparing message.</a:t>
            </a:r>
          </a:p>
          <a:p>
            <a:pPr marL="342900" indent="-342900">
              <a:buFont typeface="Arial" panose="020B0604020202020204" pitchFamily="34" charset="0"/>
              <a:buChar char="•"/>
              <a:tabLst>
                <a:tab pos="6000750" algn="l"/>
              </a:tabLst>
            </a:pPr>
            <a:r>
              <a:rPr lang="en-US" altLang="ar-EG" sz="2400" dirty="0"/>
              <a:t>some times </a:t>
            </a:r>
            <a:r>
              <a:rPr lang="en-US" altLang="ar-EG" sz="2400" dirty="0">
                <a:solidFill>
                  <a:schemeClr val="tx2"/>
                </a:solidFill>
              </a:rPr>
              <a:t>wrong message</a:t>
            </a:r>
            <a:r>
              <a:rPr lang="en-US" altLang="ar-EG" sz="2400" dirty="0"/>
              <a:t> may create a loss to your organization , to yourself. </a:t>
            </a:r>
          </a:p>
          <a:p>
            <a:pPr marL="342900" indent="-342900">
              <a:buFont typeface="Arial" panose="020B0604020202020204" pitchFamily="34" charset="0"/>
              <a:buChar char="•"/>
              <a:tabLst>
                <a:tab pos="6000750" algn="l"/>
              </a:tabLst>
            </a:pPr>
            <a:r>
              <a:rPr lang="en-US" altLang="ar-EG" sz="2400" dirty="0"/>
              <a:t>or it can create a bad impression for you/your company.</a:t>
            </a:r>
          </a:p>
        </p:txBody>
      </p:sp>
    </p:spTree>
    <p:extLst>
      <p:ext uri="{BB962C8B-B14F-4D97-AF65-F5344CB8AC3E}">
        <p14:creationId xmlns:p14="http://schemas.microsoft.com/office/powerpoint/2010/main" val="15633018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76770" y="758085"/>
            <a:ext cx="6096000" cy="954107"/>
          </a:xfrm>
          <a:prstGeom prst="rect">
            <a:avLst/>
          </a:prstGeom>
          <a:noFill/>
        </p:spPr>
        <p:txBody>
          <a:bodyPr wrap="square" rtlCol="0">
            <a:spAutoFit/>
          </a:bodyPr>
          <a:lstStyle/>
          <a:p>
            <a:pPr algn="ctr"/>
            <a:r>
              <a:rPr lang="en-US" altLang="ar-SA" sz="2800" b="1" dirty="0">
                <a:solidFill>
                  <a:srgbClr val="C00000"/>
                </a:solidFill>
              </a:rPr>
              <a:t>Components of the Communication Process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id="{A43E3210-8F9B-47E0-DCA3-CBD7F1E4BE4B}"/>
              </a:ext>
            </a:extLst>
          </p:cNvPr>
          <p:cNvSpPr txBox="1"/>
          <p:nvPr/>
        </p:nvSpPr>
        <p:spPr>
          <a:xfrm>
            <a:off x="442580" y="2373364"/>
            <a:ext cx="8743461" cy="2677656"/>
          </a:xfrm>
          <a:prstGeom prst="rect">
            <a:avLst/>
          </a:prstGeom>
          <a:noFill/>
        </p:spPr>
        <p:txBody>
          <a:bodyPr wrap="square">
            <a:spAutoFit/>
          </a:bodyPr>
          <a:lstStyle/>
          <a:p>
            <a:r>
              <a:rPr lang="en-US" altLang="ar-EG" sz="2800" b="1" dirty="0">
                <a:solidFill>
                  <a:srgbClr val="C00000"/>
                </a:solidFill>
              </a:rPr>
              <a:t>Sender ( Encoder )</a:t>
            </a:r>
          </a:p>
          <a:p>
            <a:r>
              <a:rPr lang="en-US" altLang="ar-EG" sz="2800" dirty="0"/>
              <a:t>When you sending the message, you are the  “Encoder” .</a:t>
            </a:r>
          </a:p>
          <a:p>
            <a:r>
              <a:rPr lang="en-US" altLang="ar-EG" sz="2800" dirty="0"/>
              <a:t>Here the word</a:t>
            </a:r>
            <a:r>
              <a:rPr lang="en-US" altLang="ar-EG" sz="2800" dirty="0">
                <a:solidFill>
                  <a:schemeClr val="bg2"/>
                </a:solidFill>
              </a:rPr>
              <a:t> </a:t>
            </a:r>
            <a:r>
              <a:rPr lang="en-US" altLang="ar-EG" sz="2800" dirty="0">
                <a:solidFill>
                  <a:schemeClr val="tx2"/>
                </a:solidFill>
              </a:rPr>
              <a:t>you</a:t>
            </a:r>
            <a:r>
              <a:rPr lang="en-US" altLang="ar-EG" sz="2800" dirty="0">
                <a:solidFill>
                  <a:schemeClr val="bg2"/>
                </a:solidFill>
              </a:rPr>
              <a:t> </a:t>
            </a:r>
            <a:r>
              <a:rPr lang="en-US" altLang="ar-EG" sz="2800" dirty="0"/>
              <a:t>mean</a:t>
            </a:r>
            <a:r>
              <a:rPr lang="en-US" altLang="ar-EG" sz="2800" dirty="0">
                <a:solidFill>
                  <a:schemeClr val="bg2"/>
                </a:solidFill>
              </a:rPr>
              <a:t> </a:t>
            </a:r>
            <a:r>
              <a:rPr lang="en-US" altLang="ar-EG" sz="2800" dirty="0">
                <a:solidFill>
                  <a:schemeClr val="tx2"/>
                </a:solidFill>
              </a:rPr>
              <a:t>writer/Speaker</a:t>
            </a:r>
            <a:r>
              <a:rPr lang="en-US" altLang="ar-EG" sz="2800" dirty="0">
                <a:solidFill>
                  <a:schemeClr val="bg2"/>
                </a:solidFill>
              </a:rPr>
              <a:t> </a:t>
            </a:r>
            <a:r>
              <a:rPr lang="en-US" altLang="ar-EG" sz="2800" dirty="0"/>
              <a:t>decides whether the message should be in written or oral. </a:t>
            </a:r>
            <a:r>
              <a:rPr lang="en-US" altLang="ar-EG" sz="2800" dirty="0" err="1"/>
              <a:t>He/She</a:t>
            </a:r>
            <a:r>
              <a:rPr lang="en-US" altLang="ar-EG" sz="2800" dirty="0"/>
              <a:t> may choose</a:t>
            </a:r>
            <a:r>
              <a:rPr lang="en-US" altLang="ar-EG" sz="2800" dirty="0">
                <a:solidFill>
                  <a:schemeClr val="bg2"/>
                </a:solidFill>
              </a:rPr>
              <a:t> </a:t>
            </a:r>
            <a:r>
              <a:rPr lang="en-US" altLang="ar-EG" sz="2800" dirty="0">
                <a:solidFill>
                  <a:schemeClr val="tx2"/>
                </a:solidFill>
              </a:rPr>
              <a:t>Words, Symbols, Pictures or Graphics</a:t>
            </a:r>
            <a:r>
              <a:rPr lang="en-US" altLang="ar-EG" sz="2800" dirty="0">
                <a:solidFill>
                  <a:schemeClr val="bg2"/>
                </a:solidFill>
              </a:rPr>
              <a:t> </a:t>
            </a:r>
            <a:r>
              <a:rPr lang="en-US" altLang="ar-EG" sz="2800" dirty="0"/>
              <a:t>that express the objective in the real sense.</a:t>
            </a:r>
            <a:r>
              <a:rPr lang="en-US" altLang="ar-EG" sz="2800" dirty="0">
                <a:solidFill>
                  <a:schemeClr val="bg2"/>
                </a:solidFill>
              </a:rPr>
              <a:t> </a:t>
            </a:r>
            <a:endParaRPr lang="en-US" altLang="ar-EG" sz="2800" dirty="0"/>
          </a:p>
        </p:txBody>
      </p:sp>
    </p:spTree>
    <p:extLst>
      <p:ext uri="{BB962C8B-B14F-4D97-AF65-F5344CB8AC3E}">
        <p14:creationId xmlns:p14="http://schemas.microsoft.com/office/powerpoint/2010/main" val="2841379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76770" y="758085"/>
            <a:ext cx="6096000" cy="954107"/>
          </a:xfrm>
          <a:prstGeom prst="rect">
            <a:avLst/>
          </a:prstGeom>
          <a:noFill/>
        </p:spPr>
        <p:txBody>
          <a:bodyPr wrap="square" rtlCol="0">
            <a:spAutoFit/>
          </a:bodyPr>
          <a:lstStyle/>
          <a:p>
            <a:pPr algn="ctr"/>
            <a:r>
              <a:rPr lang="en-US" altLang="ar-SA" sz="2800" b="1" dirty="0">
                <a:solidFill>
                  <a:srgbClr val="C00000"/>
                </a:solidFill>
              </a:rPr>
              <a:t>Components of the Communication Process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id="{A43E3210-8F9B-47E0-DCA3-CBD7F1E4BE4B}"/>
              </a:ext>
            </a:extLst>
          </p:cNvPr>
          <p:cNvSpPr txBox="1"/>
          <p:nvPr/>
        </p:nvSpPr>
        <p:spPr>
          <a:xfrm>
            <a:off x="438759" y="2198982"/>
            <a:ext cx="10582772" cy="3477875"/>
          </a:xfrm>
          <a:prstGeom prst="rect">
            <a:avLst/>
          </a:prstGeom>
          <a:noFill/>
        </p:spPr>
        <p:txBody>
          <a:bodyPr wrap="square">
            <a:spAutoFit/>
          </a:bodyPr>
          <a:lstStyle/>
          <a:p>
            <a:r>
              <a:rPr lang="en-US" altLang="ar-EG" sz="2800" b="1" dirty="0">
                <a:solidFill>
                  <a:srgbClr val="C00000"/>
                </a:solidFill>
              </a:rPr>
              <a:t>Medium</a:t>
            </a:r>
            <a:r>
              <a:rPr lang="en-US" altLang="ar-EG" sz="2800" i="1" dirty="0"/>
              <a:t> </a:t>
            </a:r>
          </a:p>
          <a:p>
            <a:endParaRPr lang="en-US" altLang="ar-EG" sz="2400" i="1" dirty="0"/>
          </a:p>
          <a:p>
            <a:r>
              <a:rPr lang="en-US" altLang="ar-EG" sz="2400" dirty="0"/>
              <a:t>is basically channel through which your message reaches to receiver &amp; channel vary from situation to situation.</a:t>
            </a:r>
          </a:p>
          <a:p>
            <a:r>
              <a:rPr lang="en-US" altLang="ar-EG" sz="2400" dirty="0"/>
              <a:t>E.g. some of effective medium it may be: T.V, Radio, Papers </a:t>
            </a:r>
          </a:p>
          <a:p>
            <a:pPr lvl="2"/>
            <a:endParaRPr lang="en-US" altLang="ar-EG" sz="2400" dirty="0"/>
          </a:p>
          <a:p>
            <a:pPr lvl="2"/>
            <a:r>
              <a:rPr lang="en-US" altLang="ar-EG" sz="2400" dirty="0"/>
              <a:t>Or all of the above “keeping in view the </a:t>
            </a:r>
            <a:r>
              <a:rPr lang="en-US" altLang="ar-EG" sz="2400" dirty="0">
                <a:solidFill>
                  <a:srgbClr val="F907A3"/>
                </a:solidFill>
              </a:rPr>
              <a:t>Importance</a:t>
            </a:r>
            <a:r>
              <a:rPr lang="en-US" altLang="ar-EG" sz="2400" dirty="0"/>
              <a:t> of the message.”</a:t>
            </a:r>
          </a:p>
          <a:p>
            <a:pPr lvl="2">
              <a:buFontTx/>
              <a:buNone/>
            </a:pPr>
            <a:r>
              <a:rPr lang="en-US" altLang="ar-EG" sz="2400" dirty="0"/>
              <a:t>When we talk at </a:t>
            </a:r>
            <a:r>
              <a:rPr lang="en-US" altLang="ar-EG" sz="2400" dirty="0">
                <a:solidFill>
                  <a:srgbClr val="F907A3"/>
                </a:solidFill>
              </a:rPr>
              <a:t>Micro /Organizational  Level</a:t>
            </a:r>
            <a:r>
              <a:rPr lang="en-US" altLang="ar-EG" sz="2400" dirty="0">
                <a:solidFill>
                  <a:schemeClr val="tx2"/>
                </a:solidFill>
              </a:rPr>
              <a:t> </a:t>
            </a:r>
            <a:r>
              <a:rPr lang="en-US" altLang="ar-EG" sz="2400" dirty="0"/>
              <a:t>the medium may be writing or non-Verbal</a:t>
            </a:r>
          </a:p>
        </p:txBody>
      </p:sp>
    </p:spTree>
    <p:extLst>
      <p:ext uri="{BB962C8B-B14F-4D97-AF65-F5344CB8AC3E}">
        <p14:creationId xmlns:p14="http://schemas.microsoft.com/office/powerpoint/2010/main" val="14568974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76770" y="758085"/>
            <a:ext cx="6096000" cy="954107"/>
          </a:xfrm>
          <a:prstGeom prst="rect">
            <a:avLst/>
          </a:prstGeom>
          <a:noFill/>
        </p:spPr>
        <p:txBody>
          <a:bodyPr wrap="square" rtlCol="0">
            <a:spAutoFit/>
          </a:bodyPr>
          <a:lstStyle/>
          <a:p>
            <a:pPr algn="ctr"/>
            <a:r>
              <a:rPr lang="en-US" altLang="ar-SA" sz="2800" b="1" dirty="0">
                <a:solidFill>
                  <a:srgbClr val="C00000"/>
                </a:solidFill>
              </a:rPr>
              <a:t>Components of the Communication Process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id="{A43E3210-8F9B-47E0-DCA3-CBD7F1E4BE4B}"/>
              </a:ext>
            </a:extLst>
          </p:cNvPr>
          <p:cNvSpPr txBox="1"/>
          <p:nvPr/>
        </p:nvSpPr>
        <p:spPr>
          <a:xfrm>
            <a:off x="438759" y="2198982"/>
            <a:ext cx="10582772" cy="3077766"/>
          </a:xfrm>
          <a:prstGeom prst="rect">
            <a:avLst/>
          </a:prstGeom>
          <a:noFill/>
        </p:spPr>
        <p:txBody>
          <a:bodyPr wrap="square">
            <a:spAutoFit/>
          </a:bodyPr>
          <a:lstStyle/>
          <a:p>
            <a:r>
              <a:rPr lang="en-US" altLang="ar-EG" sz="2800" b="1" dirty="0">
                <a:solidFill>
                  <a:srgbClr val="C00000"/>
                </a:solidFill>
              </a:rPr>
              <a:t>Receiver (Decoder)</a:t>
            </a:r>
          </a:p>
          <a:p>
            <a:endParaRPr lang="en-US" altLang="ar-EG" dirty="0"/>
          </a:p>
          <a:p>
            <a:r>
              <a:rPr lang="en-US" altLang="ar-EG" sz="2600" dirty="0"/>
              <a:t>To whom the message is being sent.</a:t>
            </a:r>
          </a:p>
          <a:p>
            <a:pPr>
              <a:buFontTx/>
              <a:buNone/>
            </a:pPr>
            <a:endParaRPr lang="en-US" altLang="ar-EG" sz="2600" dirty="0"/>
          </a:p>
          <a:p>
            <a:pPr>
              <a:buFontTx/>
              <a:buNone/>
            </a:pPr>
            <a:r>
              <a:rPr lang="en-US" altLang="ar-EG" sz="2600" dirty="0"/>
              <a:t>In simple words we can say that receiver is your reader (in case of  press , letters etc.) or Listener (In case of TV, radio, Speaker Etc.)</a:t>
            </a:r>
          </a:p>
          <a:p>
            <a:r>
              <a:rPr lang="en-US" altLang="ar-EG" sz="2600" dirty="0">
                <a:solidFill>
                  <a:srgbClr val="F907A3"/>
                </a:solidFill>
              </a:rPr>
              <a:t>Receiver</a:t>
            </a:r>
            <a:r>
              <a:rPr lang="en-US" altLang="ar-EG" sz="2600" dirty="0"/>
              <a:t> is also known as </a:t>
            </a:r>
            <a:r>
              <a:rPr lang="en-US" altLang="ar-EG" sz="2600" dirty="0">
                <a:solidFill>
                  <a:srgbClr val="F907A3"/>
                </a:solidFill>
              </a:rPr>
              <a:t>decoder</a:t>
            </a:r>
            <a:r>
              <a:rPr lang="en-US" altLang="ar-EG" sz="2600" dirty="0"/>
              <a:t>.</a:t>
            </a:r>
          </a:p>
          <a:p>
            <a:endParaRPr lang="en-US" altLang="ar-EG" dirty="0"/>
          </a:p>
        </p:txBody>
      </p:sp>
    </p:spTree>
    <p:extLst>
      <p:ext uri="{BB962C8B-B14F-4D97-AF65-F5344CB8AC3E}">
        <p14:creationId xmlns:p14="http://schemas.microsoft.com/office/powerpoint/2010/main" val="2584403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76770" y="758085"/>
            <a:ext cx="6096000" cy="954107"/>
          </a:xfrm>
          <a:prstGeom prst="rect">
            <a:avLst/>
          </a:prstGeom>
          <a:noFill/>
        </p:spPr>
        <p:txBody>
          <a:bodyPr wrap="square" rtlCol="0">
            <a:spAutoFit/>
          </a:bodyPr>
          <a:lstStyle/>
          <a:p>
            <a:pPr algn="ctr"/>
            <a:r>
              <a:rPr lang="en-US" altLang="ar-SA" sz="2800" b="1" dirty="0">
                <a:solidFill>
                  <a:srgbClr val="C00000"/>
                </a:solidFill>
              </a:rPr>
              <a:t>Components of the Communication Process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id="{A43E3210-8F9B-47E0-DCA3-CBD7F1E4BE4B}"/>
              </a:ext>
            </a:extLst>
          </p:cNvPr>
          <p:cNvSpPr txBox="1"/>
          <p:nvPr/>
        </p:nvSpPr>
        <p:spPr>
          <a:xfrm>
            <a:off x="438759" y="2198982"/>
            <a:ext cx="10582772" cy="2954655"/>
          </a:xfrm>
          <a:prstGeom prst="rect">
            <a:avLst/>
          </a:prstGeom>
          <a:noFill/>
        </p:spPr>
        <p:txBody>
          <a:bodyPr wrap="square">
            <a:spAutoFit/>
          </a:bodyPr>
          <a:lstStyle/>
          <a:p>
            <a:r>
              <a:rPr lang="en-US" altLang="ar-EG" sz="2800" b="1" dirty="0">
                <a:solidFill>
                  <a:srgbClr val="C00000"/>
                </a:solidFill>
              </a:rPr>
              <a:t>Feedback</a:t>
            </a:r>
            <a:endParaRPr lang="en-US" altLang="ar-EG" sz="2400" b="1" dirty="0">
              <a:solidFill>
                <a:srgbClr val="C00000"/>
              </a:solidFill>
            </a:endParaRPr>
          </a:p>
          <a:p>
            <a:endParaRPr lang="en-US" altLang="ar-EG" dirty="0"/>
          </a:p>
          <a:p>
            <a:r>
              <a:rPr lang="en-US" altLang="ar-EG" sz="2800" dirty="0"/>
              <a:t>Feedback is basically the </a:t>
            </a:r>
            <a:r>
              <a:rPr lang="en-US" altLang="ar-EG" sz="2800" dirty="0">
                <a:solidFill>
                  <a:srgbClr val="F907A3"/>
                </a:solidFill>
              </a:rPr>
              <a:t>response/reaction</a:t>
            </a:r>
            <a:r>
              <a:rPr lang="en-US" altLang="ar-EG" sz="2800" dirty="0"/>
              <a:t> of </a:t>
            </a:r>
            <a:r>
              <a:rPr lang="en-US" altLang="ar-EG" sz="2800" dirty="0">
                <a:solidFill>
                  <a:srgbClr val="F907A3"/>
                </a:solidFill>
              </a:rPr>
              <a:t>Receiver</a:t>
            </a:r>
            <a:r>
              <a:rPr lang="en-US" altLang="ar-EG" sz="2800" dirty="0"/>
              <a:t> after receiving the message.</a:t>
            </a:r>
          </a:p>
          <a:p>
            <a:r>
              <a:rPr lang="en-US" altLang="ar-EG" sz="2800" dirty="0"/>
              <a:t> </a:t>
            </a:r>
            <a:r>
              <a:rPr lang="en-US" altLang="ar-EG" sz="2800" dirty="0">
                <a:solidFill>
                  <a:srgbClr val="F907A3"/>
                </a:solidFill>
              </a:rPr>
              <a:t>Sender</a:t>
            </a:r>
            <a:r>
              <a:rPr lang="en-US" altLang="ar-EG" sz="2800" dirty="0"/>
              <a:t> always need feedback to check </a:t>
            </a:r>
            <a:r>
              <a:rPr lang="en-US" altLang="ar-EG" sz="2800" dirty="0" err="1"/>
              <a:t>wether</a:t>
            </a:r>
            <a:r>
              <a:rPr lang="en-US" altLang="ar-EG" sz="2800" dirty="0"/>
              <a:t> the message effectively reached or not…? Or in other words….</a:t>
            </a:r>
          </a:p>
          <a:p>
            <a:r>
              <a:rPr lang="en-US" altLang="ar-EG" sz="2800" dirty="0">
                <a:solidFill>
                  <a:srgbClr val="F907A3"/>
                </a:solidFill>
              </a:rPr>
              <a:t>Sender</a:t>
            </a:r>
            <a:r>
              <a:rPr lang="en-US" altLang="ar-EG" sz="2800" dirty="0"/>
              <a:t> need feedback to examine the success or failure of the message.</a:t>
            </a:r>
          </a:p>
        </p:txBody>
      </p:sp>
    </p:spTree>
    <p:extLst>
      <p:ext uri="{BB962C8B-B14F-4D97-AF65-F5344CB8AC3E}">
        <p14:creationId xmlns:p14="http://schemas.microsoft.com/office/powerpoint/2010/main" val="1173273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76770" y="758085"/>
            <a:ext cx="6096000" cy="954107"/>
          </a:xfrm>
          <a:prstGeom prst="rect">
            <a:avLst/>
          </a:prstGeom>
          <a:noFill/>
        </p:spPr>
        <p:txBody>
          <a:bodyPr wrap="square" rtlCol="0">
            <a:spAutoFit/>
          </a:bodyPr>
          <a:lstStyle/>
          <a:p>
            <a:pPr algn="ctr"/>
            <a:r>
              <a:rPr lang="en-US" altLang="ar-SA" sz="2800" b="1" u="sng" dirty="0">
                <a:solidFill>
                  <a:srgbClr val="C00000"/>
                </a:solidFill>
              </a:rPr>
              <a:t>Methods of Communicating Interpersonally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id="{A43E3210-8F9B-47E0-DCA3-CBD7F1E4BE4B}"/>
              </a:ext>
            </a:extLst>
          </p:cNvPr>
          <p:cNvSpPr txBox="1"/>
          <p:nvPr/>
        </p:nvSpPr>
        <p:spPr>
          <a:xfrm>
            <a:off x="498156" y="2421586"/>
            <a:ext cx="10582772" cy="2739211"/>
          </a:xfrm>
          <a:prstGeom prst="rect">
            <a:avLst/>
          </a:prstGeom>
          <a:noFill/>
        </p:spPr>
        <p:txBody>
          <a:bodyPr wrap="square">
            <a:spAutoFit/>
          </a:bodyPr>
          <a:lstStyle/>
          <a:p>
            <a:pPr lvl="1">
              <a:buSzPct val="65000"/>
            </a:pPr>
            <a:r>
              <a:rPr lang="en-US" altLang="ar-SA" sz="3200" b="1" dirty="0"/>
              <a:t>A wide variety of communication methods exist</a:t>
            </a:r>
          </a:p>
          <a:p>
            <a:pPr lvl="1">
              <a:buSzPct val="65000"/>
            </a:pPr>
            <a:r>
              <a:rPr lang="en-US" altLang="ar-SA" sz="3200" b="1" dirty="0"/>
              <a:t>Choice of a method should reflect:</a:t>
            </a:r>
          </a:p>
          <a:p>
            <a:pPr marL="1714500" lvl="3" indent="-342900">
              <a:buSzPct val="65000"/>
              <a:buFont typeface="Arial" panose="020B0604020202020204" pitchFamily="34" charset="0"/>
              <a:buChar char="•"/>
            </a:pPr>
            <a:r>
              <a:rPr lang="en-US" altLang="ar-SA" sz="2400" b="1" dirty="0"/>
              <a:t> </a:t>
            </a:r>
            <a:r>
              <a:rPr lang="en-US" altLang="ar-SA" sz="2700" b="1" dirty="0"/>
              <a:t>the needs of the sender</a:t>
            </a:r>
          </a:p>
          <a:p>
            <a:pPr marL="1828800" lvl="3" indent="-457200">
              <a:buSzPct val="65000"/>
              <a:buFont typeface="Arial" panose="020B0604020202020204" pitchFamily="34" charset="0"/>
              <a:buChar char="•"/>
            </a:pPr>
            <a:r>
              <a:rPr lang="en-US" altLang="ar-SA" sz="2700" b="1" dirty="0"/>
              <a:t> the needs of the receiver</a:t>
            </a:r>
          </a:p>
          <a:p>
            <a:pPr marL="1828800" lvl="3" indent="-457200">
              <a:buSzPct val="65000"/>
              <a:buFont typeface="Arial" panose="020B0604020202020204" pitchFamily="34" charset="0"/>
              <a:buChar char="•"/>
            </a:pPr>
            <a:r>
              <a:rPr lang="en-US" altLang="ar-SA" sz="2700" b="1" dirty="0"/>
              <a:t> the attributes of the message</a:t>
            </a:r>
          </a:p>
          <a:p>
            <a:pPr marL="1828800" lvl="3" indent="-457200">
              <a:buSzPct val="65000"/>
              <a:buFont typeface="Arial" panose="020B0604020202020204" pitchFamily="34" charset="0"/>
              <a:buChar char="•"/>
            </a:pPr>
            <a:r>
              <a:rPr lang="en-US" altLang="ar-SA" sz="2700" b="1" dirty="0"/>
              <a:t> the attributes of the channel</a:t>
            </a:r>
          </a:p>
        </p:txBody>
      </p:sp>
    </p:spTree>
    <p:extLst>
      <p:ext uri="{BB962C8B-B14F-4D97-AF65-F5344CB8AC3E}">
        <p14:creationId xmlns:p14="http://schemas.microsoft.com/office/powerpoint/2010/main" val="6931857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9" name="Title 4">
            <a:extLst>
              <a:ext uri="{FF2B5EF4-FFF2-40B4-BE49-F238E27FC236}">
                <a16:creationId xmlns:a16="http://schemas.microsoft.com/office/drawing/2014/main" id="{6BDCA701-764D-D5D9-D904-3BA26207EADA}"/>
              </a:ext>
            </a:extLst>
          </p:cNvPr>
          <p:cNvSpPr txBox="1">
            <a:spLocks/>
          </p:cNvSpPr>
          <p:nvPr/>
        </p:nvSpPr>
        <p:spPr>
          <a:xfrm>
            <a:off x="1552904" y="454086"/>
            <a:ext cx="7633138" cy="1026353"/>
          </a:xfrm>
          <a:prstGeom prst="rect">
            <a:avLst/>
          </a:prstGeom>
        </p:spPr>
        <p:txBody>
          <a:bodyPr>
            <a:normAutofit fontScale="9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a:solidFill>
                  <a:srgbClr val="C00000"/>
                </a:solidFill>
                <a:effectLst>
                  <a:outerShdw blurRad="38100" dist="38100" dir="2700000" algn="tl">
                    <a:srgbClr val="000000">
                      <a:alpha val="43137"/>
                    </a:srgbClr>
                  </a:outerShdw>
                </a:effectLst>
                <a:latin typeface="+mn-lt"/>
              </a:rPr>
              <a:t>The components of Effective Communication </a:t>
            </a:r>
            <a:endParaRPr lang="ar-EG" b="1" dirty="0">
              <a:solidFill>
                <a:srgbClr val="C00000"/>
              </a:solidFill>
              <a:effectLst>
                <a:outerShdw blurRad="38100" dist="38100" dir="2700000" algn="tl">
                  <a:srgbClr val="000000">
                    <a:alpha val="43137"/>
                  </a:srgbClr>
                </a:outerShdw>
              </a:effectLst>
              <a:latin typeface="+mn-lt"/>
            </a:endParaRPr>
          </a:p>
        </p:txBody>
      </p:sp>
      <p:pic>
        <p:nvPicPr>
          <p:cNvPr id="10" name="Picture 9">
            <a:extLst>
              <a:ext uri="{FF2B5EF4-FFF2-40B4-BE49-F238E27FC236}">
                <a16:creationId xmlns:a16="http://schemas.microsoft.com/office/drawing/2014/main" id="{86EE2DEE-94B4-C6CC-2A9E-5E7E2A820C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7779" y="1844383"/>
            <a:ext cx="8360736" cy="4078221"/>
          </a:xfrm>
          <a:prstGeom prst="rect">
            <a:avLst/>
          </a:prstGeom>
        </p:spPr>
      </p:pic>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Tree>
    <p:extLst>
      <p:ext uri="{BB962C8B-B14F-4D97-AF65-F5344CB8AC3E}">
        <p14:creationId xmlns:p14="http://schemas.microsoft.com/office/powerpoint/2010/main" val="32101642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6" name="Content Placeholder 5"/>
          <p:cNvSpPr txBox="1">
            <a:spLocks/>
          </p:cNvSpPr>
          <p:nvPr/>
        </p:nvSpPr>
        <p:spPr>
          <a:xfrm>
            <a:off x="318052" y="2189831"/>
            <a:ext cx="5181600"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b="1">
                <a:solidFill>
                  <a:srgbClr val="C00000"/>
                </a:solidFill>
                <a:effectLst>
                  <a:outerShdw blurRad="38100" dist="38100" dir="2700000" algn="tl">
                    <a:srgbClr val="000000">
                      <a:alpha val="43137"/>
                    </a:srgbClr>
                  </a:outerShdw>
                </a:effectLst>
              </a:rPr>
              <a:t>Verbal Communication</a:t>
            </a:r>
            <a:endParaRPr lang="en-US" b="1">
              <a:solidFill>
                <a:srgbClr val="C00000"/>
              </a:solidFill>
              <a:effectLst>
                <a:outerShdw blurRad="38100" dist="38100" dir="2700000" algn="tl">
                  <a:srgbClr val="000000">
                    <a:alpha val="43137"/>
                  </a:srgbClr>
                </a:outerShdw>
              </a:effectLst>
            </a:endParaRPr>
          </a:p>
          <a:p>
            <a:pPr marL="0" indent="0">
              <a:buFont typeface="Arial" panose="020B0604020202020204" pitchFamily="34" charset="0"/>
              <a:buNone/>
            </a:pPr>
            <a:endParaRPr lang="en-US"/>
          </a:p>
          <a:p>
            <a:pPr marL="0" indent="0">
              <a:buFont typeface="Arial" panose="020B0604020202020204" pitchFamily="34" charset="0"/>
              <a:buNone/>
            </a:pPr>
            <a:r>
              <a:rPr lang="en-US"/>
              <a:t>having good communication skills is all about the ability to</a:t>
            </a:r>
          </a:p>
          <a:p>
            <a:pPr marL="0" indent="0">
              <a:buFont typeface="Arial" panose="020B0604020202020204" pitchFamily="34" charset="0"/>
              <a:buNone/>
            </a:pPr>
            <a:endParaRPr lang="en-US"/>
          </a:p>
          <a:p>
            <a:pPr marL="0" indent="0">
              <a:buFont typeface="Arial" panose="020B0604020202020204" pitchFamily="34" charset="0"/>
              <a:buNone/>
            </a:pPr>
            <a:endParaRPr lang="en-US"/>
          </a:p>
          <a:p>
            <a:pPr marL="0" indent="0" algn="ctr">
              <a:buFont typeface="Arial" panose="020B0604020202020204" pitchFamily="34" charset="0"/>
              <a:buNone/>
            </a:pPr>
            <a:r>
              <a:rPr lang="en-US" sz="3200" b="1">
                <a:solidFill>
                  <a:schemeClr val="accent2"/>
                </a:solidFill>
              </a:rPr>
              <a:t> </a:t>
            </a:r>
            <a:r>
              <a:rPr lang="en-US" b="1">
                <a:solidFill>
                  <a:schemeClr val="accent2"/>
                </a:solidFill>
              </a:rPr>
              <a:t>Verbal Communication = Speaking + Listening</a:t>
            </a:r>
            <a:endParaRPr lang="ar-EG"/>
          </a:p>
          <a:p>
            <a:pPr marL="0" indent="0">
              <a:buFont typeface="Arial" panose="020B0604020202020204" pitchFamily="34" charset="0"/>
              <a:buNone/>
            </a:pPr>
            <a:r>
              <a:rPr lang="en-US"/>
              <a:t> </a:t>
            </a:r>
            <a:endParaRPr lang="en-GB" dirty="0"/>
          </a:p>
        </p:txBody>
      </p:sp>
      <p:sp>
        <p:nvSpPr>
          <p:cNvPr id="2" name="Content Placeholder 6"/>
          <p:cNvSpPr txBox="1">
            <a:spLocks/>
          </p:cNvSpPr>
          <p:nvPr/>
        </p:nvSpPr>
        <p:spPr>
          <a:xfrm>
            <a:off x="6172199" y="2189831"/>
            <a:ext cx="5648739"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b="1">
                <a:solidFill>
                  <a:srgbClr val="C00000"/>
                </a:solidFill>
                <a:effectLst>
                  <a:outerShdw blurRad="38100" dist="38100" dir="2700000" algn="tl">
                    <a:srgbClr val="000000">
                      <a:alpha val="43137"/>
                    </a:srgbClr>
                  </a:outerShdw>
                </a:effectLst>
              </a:rPr>
              <a:t>Non-verbal</a:t>
            </a:r>
            <a:r>
              <a:rPr lang="en-US" b="1">
                <a:solidFill>
                  <a:srgbClr val="C00000"/>
                </a:solidFill>
                <a:effectLst>
                  <a:outerShdw blurRad="38100" dist="38100" dir="2700000" algn="tl">
                    <a:srgbClr val="000000">
                      <a:alpha val="43137"/>
                    </a:srgbClr>
                  </a:outerShdw>
                </a:effectLst>
              </a:rPr>
              <a:t> Communication</a:t>
            </a:r>
          </a:p>
          <a:p>
            <a:pPr marL="0" indent="0" algn="just">
              <a:buFont typeface="Arial" panose="020B0604020202020204" pitchFamily="34" charset="0"/>
              <a:buNone/>
            </a:pPr>
            <a:endParaRPr lang="en-US"/>
          </a:p>
          <a:p>
            <a:r>
              <a:rPr lang="tr-TR" altLang="ar-EG" b="1"/>
              <a:t>Your appearance</a:t>
            </a:r>
          </a:p>
          <a:p>
            <a:r>
              <a:rPr lang="tr-TR" altLang="ar-EG" b="1"/>
              <a:t>Your body language</a:t>
            </a:r>
          </a:p>
          <a:p>
            <a:r>
              <a:rPr lang="tr-TR" altLang="ar-EG" b="1"/>
              <a:t>The tone</a:t>
            </a:r>
            <a:r>
              <a:rPr lang="en-US" altLang="ar-EG" b="1"/>
              <a:t> and </a:t>
            </a:r>
            <a:r>
              <a:rPr lang="tr-TR" altLang="ar-EG" b="1"/>
              <a:t>the pace of your voice</a:t>
            </a:r>
            <a:endParaRPr lang="en-US" altLang="ar-EG" b="1"/>
          </a:p>
          <a:p>
            <a:r>
              <a:rPr lang="en-US" b="1"/>
              <a:t>Eye Contact</a:t>
            </a:r>
            <a:endParaRPr lang="ar-EG" b="1" dirty="0"/>
          </a:p>
        </p:txBody>
      </p:sp>
    </p:spTree>
    <p:extLst>
      <p:ext uri="{BB962C8B-B14F-4D97-AF65-F5344CB8AC3E}">
        <p14:creationId xmlns:p14="http://schemas.microsoft.com/office/powerpoint/2010/main" val="36970306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76770" y="758085"/>
            <a:ext cx="6096000" cy="954107"/>
          </a:xfrm>
          <a:prstGeom prst="rect">
            <a:avLst/>
          </a:prstGeom>
          <a:noFill/>
        </p:spPr>
        <p:txBody>
          <a:bodyPr wrap="square" rtlCol="0">
            <a:spAutoFit/>
          </a:bodyPr>
          <a:lstStyle/>
          <a:p>
            <a:pPr algn="ctr"/>
            <a:r>
              <a:rPr lang="en-US" altLang="ar-SA" sz="2800" b="1" dirty="0">
                <a:solidFill>
                  <a:srgbClr val="C00000"/>
                </a:solidFill>
              </a:rPr>
              <a:t>Methods of Communicating Interpersonally (continued)</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id="{A43E3210-8F9B-47E0-DCA3-CBD7F1E4BE4B}"/>
              </a:ext>
            </a:extLst>
          </p:cNvPr>
          <p:cNvSpPr txBox="1"/>
          <p:nvPr/>
        </p:nvSpPr>
        <p:spPr>
          <a:xfrm>
            <a:off x="498156" y="2112686"/>
            <a:ext cx="10582772" cy="4401205"/>
          </a:xfrm>
          <a:prstGeom prst="rect">
            <a:avLst/>
          </a:prstGeom>
          <a:noFill/>
        </p:spPr>
        <p:txBody>
          <a:bodyPr wrap="square">
            <a:spAutoFit/>
          </a:bodyPr>
          <a:lstStyle/>
          <a:p>
            <a:pPr lvl="1">
              <a:buSzPct val="65000"/>
            </a:pPr>
            <a:r>
              <a:rPr lang="en-US" altLang="ar-SA" sz="3200" b="1" dirty="0">
                <a:solidFill>
                  <a:srgbClr val="C00000"/>
                </a:solidFill>
              </a:rPr>
              <a:t>Nonverbal communication </a:t>
            </a:r>
            <a:r>
              <a:rPr lang="en-US" altLang="ar-SA" sz="2800" b="1" dirty="0"/>
              <a:t>- communication without words</a:t>
            </a:r>
          </a:p>
          <a:p>
            <a:pPr lvl="2"/>
            <a:r>
              <a:rPr lang="en-US" altLang="ar-SA" sz="3200" b="1" dirty="0">
                <a:solidFill>
                  <a:srgbClr val="C00000"/>
                </a:solidFill>
              </a:rPr>
              <a:t>body language </a:t>
            </a:r>
            <a:r>
              <a:rPr lang="en-US" altLang="ar-SA" sz="3200" b="1" dirty="0"/>
              <a:t>- gestures, facial expressions, and other body movements that convey meaning</a:t>
            </a:r>
          </a:p>
          <a:p>
            <a:pPr lvl="2"/>
            <a:r>
              <a:rPr lang="en-US" altLang="ar-SA" sz="3200" b="1" dirty="0">
                <a:solidFill>
                  <a:srgbClr val="C00000"/>
                </a:solidFill>
              </a:rPr>
              <a:t>verbal intonation </a:t>
            </a:r>
            <a:r>
              <a:rPr lang="en-US" altLang="ar-SA" sz="3200" b="1" dirty="0"/>
              <a:t>- emphasis given to words or phrases that conveys meaning</a:t>
            </a:r>
          </a:p>
          <a:p>
            <a:pPr lvl="2"/>
            <a:r>
              <a:rPr lang="en-US" altLang="ar-SA" sz="3200" b="1" dirty="0">
                <a:solidFill>
                  <a:srgbClr val="C00000"/>
                </a:solidFill>
              </a:rPr>
              <a:t>nonverbal component</a:t>
            </a:r>
            <a:r>
              <a:rPr lang="en-US" altLang="ar-SA" sz="3200" b="1" dirty="0"/>
              <a:t>-usually carries the greatest impact</a:t>
            </a:r>
          </a:p>
          <a:p>
            <a:pPr>
              <a:buClr>
                <a:schemeClr val="tx1"/>
              </a:buClr>
              <a:buSzPct val="65000"/>
            </a:pPr>
            <a:endParaRPr lang="en-US" altLang="ar-SA" sz="3200" b="1" dirty="0"/>
          </a:p>
          <a:p>
            <a:pPr algn="just">
              <a:buFontTx/>
              <a:buAutoNum type="arabicPeriod"/>
            </a:pPr>
            <a:endParaRPr lang="en-US" altLang="ar-SA" sz="2400" dirty="0"/>
          </a:p>
        </p:txBody>
      </p:sp>
    </p:spTree>
    <p:extLst>
      <p:ext uri="{BB962C8B-B14F-4D97-AF65-F5344CB8AC3E}">
        <p14:creationId xmlns:p14="http://schemas.microsoft.com/office/powerpoint/2010/main" val="32139704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76770" y="758085"/>
            <a:ext cx="6096000" cy="954107"/>
          </a:xfrm>
          <a:prstGeom prst="rect">
            <a:avLst/>
          </a:prstGeom>
          <a:noFill/>
        </p:spPr>
        <p:txBody>
          <a:bodyPr wrap="square" rtlCol="0">
            <a:spAutoFit/>
          </a:bodyPr>
          <a:lstStyle/>
          <a:p>
            <a:pPr algn="ctr"/>
            <a:r>
              <a:rPr lang="en-US" altLang="ar-SA" sz="2800" b="1" dirty="0">
                <a:solidFill>
                  <a:srgbClr val="C00000"/>
                </a:solidFill>
                <a:latin typeface="Times New Roman" panose="02020603050405020304" pitchFamily="18" charset="0"/>
                <a:cs typeface="Times New Roman" panose="02020603050405020304" pitchFamily="18" charset="0"/>
              </a:rPr>
              <a:t>EVALUATING COMMUNICATION METHODS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id="{A43E3210-8F9B-47E0-DCA3-CBD7F1E4BE4B}"/>
              </a:ext>
            </a:extLst>
          </p:cNvPr>
          <p:cNvSpPr txBox="1"/>
          <p:nvPr/>
        </p:nvSpPr>
        <p:spPr>
          <a:xfrm>
            <a:off x="498156" y="2385194"/>
            <a:ext cx="10582772" cy="3046988"/>
          </a:xfrm>
          <a:prstGeom prst="rect">
            <a:avLst/>
          </a:prstGeom>
          <a:noFill/>
        </p:spPr>
        <p:txBody>
          <a:bodyPr wrap="square">
            <a:spAutoFit/>
          </a:bodyPr>
          <a:lstStyle/>
          <a:p>
            <a:pPr>
              <a:buClr>
                <a:schemeClr val="tx1"/>
              </a:buClr>
              <a:buSzPct val="100000"/>
              <a:buFont typeface="Times New Roman" panose="02020603050405020304" pitchFamily="18" charset="0"/>
              <a:buAutoNum type="arabicPeriod"/>
            </a:pPr>
            <a:r>
              <a:rPr lang="en-US" altLang="ar-SA" sz="2400" b="1" dirty="0"/>
              <a:t>Feedback</a:t>
            </a:r>
            <a:r>
              <a:rPr lang="en-US" altLang="ar-SA" sz="2400" dirty="0"/>
              <a:t> - how quickly can the receiver respond to the message?</a:t>
            </a:r>
          </a:p>
          <a:p>
            <a:pPr>
              <a:buClr>
                <a:schemeClr val="tx1"/>
              </a:buClr>
              <a:buSzPct val="100000"/>
              <a:buFont typeface="Times New Roman" panose="02020603050405020304" pitchFamily="18" charset="0"/>
              <a:buAutoNum type="arabicPeriod"/>
            </a:pPr>
            <a:r>
              <a:rPr lang="en-US" altLang="ar-SA" sz="2400" b="1" dirty="0"/>
              <a:t>Complexity capacity</a:t>
            </a:r>
            <a:r>
              <a:rPr lang="en-US" altLang="ar-SA" sz="2400" dirty="0"/>
              <a:t> - can the method effectively process complex messages?</a:t>
            </a:r>
          </a:p>
          <a:p>
            <a:pPr>
              <a:buClr>
                <a:schemeClr val="tx1"/>
              </a:buClr>
              <a:buSzPct val="100000"/>
              <a:buFont typeface="Times New Roman" panose="02020603050405020304" pitchFamily="18" charset="0"/>
              <a:buAutoNum type="arabicPeriod"/>
            </a:pPr>
            <a:r>
              <a:rPr lang="en-US" altLang="ar-SA" sz="2400" b="1" dirty="0"/>
              <a:t>Breadth potential</a:t>
            </a:r>
            <a:r>
              <a:rPr lang="en-US" altLang="ar-SA" sz="2400" dirty="0"/>
              <a:t> - how many different messages can be transmitted using this method?</a:t>
            </a:r>
          </a:p>
          <a:p>
            <a:pPr>
              <a:buFontTx/>
              <a:buAutoNum type="arabicPeriod"/>
            </a:pPr>
            <a:r>
              <a:rPr lang="en-US" altLang="ar-SA" sz="2400" b="1" dirty="0"/>
              <a:t>Confidentiality</a:t>
            </a:r>
            <a:r>
              <a:rPr lang="en-US" altLang="ar-SA" sz="2400" dirty="0"/>
              <a:t> - can communicators be reasonably sure their messages are received only by those intended?</a:t>
            </a:r>
            <a:r>
              <a:rPr lang="en-US" altLang="ar-SA" sz="2400" b="1" dirty="0"/>
              <a:t> </a:t>
            </a:r>
          </a:p>
          <a:p>
            <a:pPr>
              <a:buFontTx/>
              <a:buAutoNum type="arabicPeriod"/>
            </a:pPr>
            <a:r>
              <a:rPr lang="en-US" altLang="ar-SA" sz="2400" b="1" dirty="0"/>
              <a:t>Encoding ease</a:t>
            </a:r>
            <a:r>
              <a:rPr lang="en-US" altLang="ar-SA" sz="2400" dirty="0"/>
              <a:t> - can sender easily and quickly use this channel?</a:t>
            </a:r>
          </a:p>
          <a:p>
            <a:pPr>
              <a:buFontTx/>
              <a:buAutoNum type="arabicPeriod"/>
            </a:pPr>
            <a:r>
              <a:rPr lang="en-US" altLang="ar-SA" sz="2400" b="1" dirty="0"/>
              <a:t>Decoding ease</a:t>
            </a:r>
            <a:r>
              <a:rPr lang="en-US" altLang="ar-SA" sz="2400" dirty="0"/>
              <a:t> - can receiver  easily and quickly decode messages?</a:t>
            </a:r>
          </a:p>
        </p:txBody>
      </p:sp>
    </p:spTree>
    <p:extLst>
      <p:ext uri="{BB962C8B-B14F-4D97-AF65-F5344CB8AC3E}">
        <p14:creationId xmlns:p14="http://schemas.microsoft.com/office/powerpoint/2010/main" val="2417289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76770" y="758085"/>
            <a:ext cx="6096000" cy="954107"/>
          </a:xfrm>
          <a:prstGeom prst="rect">
            <a:avLst/>
          </a:prstGeom>
          <a:noFill/>
        </p:spPr>
        <p:txBody>
          <a:bodyPr wrap="square" rtlCol="0">
            <a:spAutoFit/>
          </a:bodyPr>
          <a:lstStyle/>
          <a:p>
            <a:pPr algn="ctr"/>
            <a:r>
              <a:rPr lang="en-US" altLang="ar-SA" sz="2800" b="1" dirty="0">
                <a:solidFill>
                  <a:srgbClr val="C00000"/>
                </a:solidFill>
                <a:latin typeface="Times New Roman" panose="02020603050405020304" pitchFamily="18" charset="0"/>
                <a:cs typeface="Times New Roman" panose="02020603050405020304" pitchFamily="18" charset="0"/>
              </a:rPr>
              <a:t>EVALUATING COMMUNICATION METHODS, </a:t>
            </a:r>
            <a:r>
              <a:rPr lang="en-US" altLang="ar-SA" sz="2800" b="1" dirty="0" err="1">
                <a:solidFill>
                  <a:srgbClr val="C00000"/>
                </a:solidFill>
                <a:latin typeface="Times New Roman" panose="02020603050405020304" pitchFamily="18" charset="0"/>
                <a:cs typeface="Times New Roman" panose="02020603050405020304" pitchFamily="18" charset="0"/>
              </a:rPr>
              <a:t>Con’t</a:t>
            </a:r>
            <a:endParaRPr lang="en-US" altLang="ar-SA" sz="2800" b="1" dirty="0">
              <a:solidFill>
                <a:srgbClr val="C00000"/>
              </a:solidFill>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id="{A43E3210-8F9B-47E0-DCA3-CBD7F1E4BE4B}"/>
              </a:ext>
            </a:extLst>
          </p:cNvPr>
          <p:cNvSpPr txBox="1"/>
          <p:nvPr/>
        </p:nvSpPr>
        <p:spPr>
          <a:xfrm>
            <a:off x="498156" y="2112686"/>
            <a:ext cx="10582772" cy="3785652"/>
          </a:xfrm>
          <a:prstGeom prst="rect">
            <a:avLst/>
          </a:prstGeom>
          <a:noFill/>
        </p:spPr>
        <p:txBody>
          <a:bodyPr wrap="square">
            <a:spAutoFit/>
          </a:bodyPr>
          <a:lstStyle/>
          <a:p>
            <a:pPr algn="just"/>
            <a:r>
              <a:rPr lang="en-US" altLang="ar-SA" sz="2400" b="1" dirty="0"/>
              <a:t>7. Time-space constraint</a:t>
            </a:r>
            <a:r>
              <a:rPr lang="en-US" altLang="ar-SA" sz="2400" dirty="0"/>
              <a:t> - do senders and receivers need to communicate at the same time and in the same space?</a:t>
            </a:r>
          </a:p>
          <a:p>
            <a:pPr algn="just"/>
            <a:r>
              <a:rPr lang="en-US" altLang="ar-SA" sz="2400" b="1" dirty="0"/>
              <a:t>8. Cost</a:t>
            </a:r>
            <a:r>
              <a:rPr lang="en-US" altLang="ar-SA" sz="2400" dirty="0"/>
              <a:t> - how much does it cost to use this method?</a:t>
            </a:r>
          </a:p>
          <a:p>
            <a:pPr algn="just"/>
            <a:r>
              <a:rPr lang="en-US" altLang="ar-SA" sz="2400" b="1" dirty="0"/>
              <a:t>9. Interpersonal warmth</a:t>
            </a:r>
            <a:r>
              <a:rPr lang="en-US" altLang="ar-SA" sz="2400" dirty="0"/>
              <a:t> - how well does this method convey interpersonal warmth?</a:t>
            </a:r>
          </a:p>
          <a:p>
            <a:pPr algn="just"/>
            <a:r>
              <a:rPr lang="en-US" altLang="ar-SA" sz="2400" b="1" dirty="0"/>
              <a:t>10. Formality </a:t>
            </a:r>
            <a:r>
              <a:rPr lang="en-US" altLang="ar-SA" sz="2400" dirty="0"/>
              <a:t>- does this method have the needed amount of formality?</a:t>
            </a:r>
          </a:p>
          <a:p>
            <a:pPr algn="just"/>
            <a:r>
              <a:rPr lang="en-US" altLang="ar-SA" sz="2400" b="1" dirty="0"/>
              <a:t>11. Scan ability</a:t>
            </a:r>
            <a:r>
              <a:rPr lang="en-US" altLang="ar-SA" sz="2400" dirty="0"/>
              <a:t> - does this method allow the message to be easily browsed or scanned for relevant information?</a:t>
            </a:r>
          </a:p>
          <a:p>
            <a:pPr algn="just"/>
            <a:r>
              <a:rPr lang="en-US" altLang="ar-SA" sz="2400" b="1" dirty="0"/>
              <a:t>12. Time of consumption</a:t>
            </a:r>
            <a:r>
              <a:rPr lang="en-US" altLang="ar-SA" sz="2400" dirty="0"/>
              <a:t> - does sender or receiver exercise the most control over when</a:t>
            </a:r>
            <a:r>
              <a:rPr lang="ar-EG" altLang="ar-SA" sz="2400" dirty="0"/>
              <a:t> </a:t>
            </a:r>
            <a:r>
              <a:rPr lang="en-US" altLang="ar-SA" sz="2400" dirty="0"/>
              <a:t>the message is dealt with?</a:t>
            </a:r>
          </a:p>
        </p:txBody>
      </p:sp>
    </p:spTree>
    <p:extLst>
      <p:ext uri="{BB962C8B-B14F-4D97-AF65-F5344CB8AC3E}">
        <p14:creationId xmlns:p14="http://schemas.microsoft.com/office/powerpoint/2010/main" val="3411036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23785" y="17234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Content Placeholder 1">
            <a:extLst>
              <a:ext uri="{FF2B5EF4-FFF2-40B4-BE49-F238E27FC236}">
                <a16:creationId xmlns:a16="http://schemas.microsoft.com/office/drawing/2014/main" id="{ED882393-832A-3FD3-B2B6-040D98A06F63}"/>
              </a:ext>
            </a:extLst>
          </p:cNvPr>
          <p:cNvSpPr txBox="1">
            <a:spLocks/>
          </p:cNvSpPr>
          <p:nvPr/>
        </p:nvSpPr>
        <p:spPr>
          <a:xfrm>
            <a:off x="2346765" y="562229"/>
            <a:ext cx="6434959"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EG" sz="3200" b="1" dirty="0">
                <a:solidFill>
                  <a:srgbClr val="C00000"/>
                </a:solidFill>
                <a:effectLst>
                  <a:outerShdw blurRad="38100" dist="38100" dir="2700000" algn="tl">
                    <a:srgbClr val="000000">
                      <a:alpha val="43137"/>
                    </a:srgbClr>
                  </a:outerShdw>
                </a:effectLst>
                <a:latin typeface="+mn-lt"/>
              </a:rPr>
              <a:t>How to achieve effective Communication</a:t>
            </a:r>
          </a:p>
        </p:txBody>
      </p:sp>
      <p:graphicFrame>
        <p:nvGraphicFramePr>
          <p:cNvPr id="2" name="Diagram 1">
            <a:extLst>
              <a:ext uri="{FF2B5EF4-FFF2-40B4-BE49-F238E27FC236}">
                <a16:creationId xmlns:a16="http://schemas.microsoft.com/office/drawing/2014/main" id="{53B04EDE-2251-E404-DB1D-5EE4472FC93C}"/>
              </a:ext>
            </a:extLst>
          </p:cNvPr>
          <p:cNvGraphicFramePr/>
          <p:nvPr>
            <p:extLst>
              <p:ext uri="{D42A27DB-BD31-4B8C-83A1-F6EECF244321}">
                <p14:modId xmlns:p14="http://schemas.microsoft.com/office/powerpoint/2010/main" val="3696748688"/>
              </p:ext>
            </p:extLst>
          </p:nvPr>
        </p:nvGraphicFramePr>
        <p:xfrm>
          <a:off x="942308" y="2300133"/>
          <a:ext cx="9924474" cy="37120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07538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54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3" name="TextBox 2">
            <a:extLst>
              <a:ext uri="{FF2B5EF4-FFF2-40B4-BE49-F238E27FC236}">
                <a16:creationId xmlns:a16="http://schemas.microsoft.com/office/drawing/2014/main" id="{CD9D0FE3-428B-F9E9-DF51-FE1047E86ED2}"/>
              </a:ext>
            </a:extLst>
          </p:cNvPr>
          <p:cNvSpPr txBox="1"/>
          <p:nvPr/>
        </p:nvSpPr>
        <p:spPr>
          <a:xfrm>
            <a:off x="209234" y="6392291"/>
            <a:ext cx="7391125" cy="369332"/>
          </a:xfrm>
          <a:prstGeom prst="rect">
            <a:avLst/>
          </a:prstGeom>
          <a:noFill/>
        </p:spPr>
        <p:txBody>
          <a:bodyPr wrap="square">
            <a:spAutoFit/>
          </a:bodyPr>
          <a:lstStyle/>
          <a:p>
            <a:r>
              <a:rPr lang="en-US" dirty="0"/>
              <a:t>https://accentonbusiness.net/top-six-communication-skills-negotiation/</a:t>
            </a:r>
          </a:p>
        </p:txBody>
      </p:sp>
      <p:sp>
        <p:nvSpPr>
          <p:cNvPr id="8" name="TextBox 7">
            <a:extLst>
              <a:ext uri="{FF2B5EF4-FFF2-40B4-BE49-F238E27FC236}">
                <a16:creationId xmlns:a16="http://schemas.microsoft.com/office/drawing/2014/main" id="{6E6253BA-A0B2-ECAC-725E-1C6C6876E2A0}"/>
              </a:ext>
            </a:extLst>
          </p:cNvPr>
          <p:cNvSpPr txBox="1"/>
          <p:nvPr/>
        </p:nvSpPr>
        <p:spPr>
          <a:xfrm>
            <a:off x="2725369" y="703607"/>
            <a:ext cx="6513814" cy="954107"/>
          </a:xfrm>
          <a:prstGeom prst="rect">
            <a:avLst/>
          </a:prstGeom>
          <a:noFill/>
        </p:spPr>
        <p:txBody>
          <a:bodyPr wrap="square">
            <a:spAutoFit/>
          </a:bodyPr>
          <a:lstStyle/>
          <a:p>
            <a:pPr algn="ctr"/>
            <a:r>
              <a:rPr lang="en-US" sz="2800" b="1" dirty="0">
                <a:solidFill>
                  <a:srgbClr val="C00000"/>
                </a:solidFill>
                <a:effectLst>
                  <a:outerShdw blurRad="38100" dist="38100" dir="2700000" algn="tl">
                    <a:srgbClr val="000000">
                      <a:alpha val="43137"/>
                    </a:srgbClr>
                  </a:outerShdw>
                </a:effectLst>
              </a:rPr>
              <a:t>Digital Communication as a tool for workplace</a:t>
            </a:r>
          </a:p>
        </p:txBody>
      </p:sp>
      <p:sp>
        <p:nvSpPr>
          <p:cNvPr id="9" name="TextBox 8">
            <a:extLst>
              <a:ext uri="{FF2B5EF4-FFF2-40B4-BE49-F238E27FC236}">
                <a16:creationId xmlns:a16="http://schemas.microsoft.com/office/drawing/2014/main" id="{4835E816-1DFD-0A6D-7510-52A292F058BD}"/>
              </a:ext>
            </a:extLst>
          </p:cNvPr>
          <p:cNvSpPr txBox="1"/>
          <p:nvPr/>
        </p:nvSpPr>
        <p:spPr>
          <a:xfrm>
            <a:off x="1133582" y="2864928"/>
            <a:ext cx="9924836" cy="1938992"/>
          </a:xfrm>
          <a:prstGeom prst="rect">
            <a:avLst/>
          </a:prstGeom>
          <a:noFill/>
        </p:spPr>
        <p:txBody>
          <a:bodyPr wrap="square">
            <a:spAutoFit/>
          </a:bodyPr>
          <a:lstStyle/>
          <a:p>
            <a:pPr algn="ctr"/>
            <a:r>
              <a:rPr lang="en-US" sz="2400" b="0" i="0" dirty="0">
                <a:solidFill>
                  <a:srgbClr val="282828"/>
                </a:solidFill>
                <a:effectLst/>
                <a:latin typeface="Tiempos Text"/>
              </a:rPr>
              <a:t>For the past few years, almost all negotiations have been occurring virtually. But even before Covid-19, an increasing number of dealmakers were connecting through digital tools.  Video technologies, low-cost teleconferencing, and email have all become efficient ways for teams to prepare together and to negotiate with counterparts.</a:t>
            </a:r>
            <a:endParaRPr lang="en-US" sz="2400" dirty="0"/>
          </a:p>
        </p:txBody>
      </p:sp>
    </p:spTree>
    <p:extLst>
      <p:ext uri="{BB962C8B-B14F-4D97-AF65-F5344CB8AC3E}">
        <p14:creationId xmlns:p14="http://schemas.microsoft.com/office/powerpoint/2010/main" val="1571001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40079" y="7917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id="{6E6253BA-A0B2-ECAC-725E-1C6C6876E2A0}"/>
              </a:ext>
            </a:extLst>
          </p:cNvPr>
          <p:cNvSpPr txBox="1"/>
          <p:nvPr/>
        </p:nvSpPr>
        <p:spPr>
          <a:xfrm>
            <a:off x="2725369" y="703607"/>
            <a:ext cx="6513814" cy="954107"/>
          </a:xfrm>
          <a:prstGeom prst="rect">
            <a:avLst/>
          </a:prstGeom>
          <a:noFill/>
        </p:spPr>
        <p:txBody>
          <a:bodyPr wrap="square">
            <a:spAutoFit/>
          </a:bodyPr>
          <a:lstStyle/>
          <a:p>
            <a:pPr algn="ctr"/>
            <a:r>
              <a:rPr lang="en-US" sz="2800" b="1" dirty="0">
                <a:solidFill>
                  <a:srgbClr val="C00000"/>
                </a:solidFill>
                <a:effectLst>
                  <a:outerShdw blurRad="38100" dist="38100" dir="2700000" algn="tl">
                    <a:srgbClr val="000000">
                      <a:alpha val="43137"/>
                    </a:srgbClr>
                  </a:outerShdw>
                </a:effectLst>
              </a:rPr>
              <a:t>Digital Communication as a tool for workplace</a:t>
            </a:r>
          </a:p>
        </p:txBody>
      </p:sp>
      <p:graphicFrame>
        <p:nvGraphicFramePr>
          <p:cNvPr id="2" name="Table 5">
            <a:extLst>
              <a:ext uri="{FF2B5EF4-FFF2-40B4-BE49-F238E27FC236}">
                <a16:creationId xmlns:a16="http://schemas.microsoft.com/office/drawing/2014/main" id="{F56A2620-2C84-2ED9-FD4C-FB3B57448B7C}"/>
              </a:ext>
            </a:extLst>
          </p:cNvPr>
          <p:cNvGraphicFramePr>
            <a:graphicFrameLocks noGrp="1"/>
          </p:cNvGraphicFramePr>
          <p:nvPr>
            <p:extLst>
              <p:ext uri="{D42A27DB-BD31-4B8C-83A1-F6EECF244321}">
                <p14:modId xmlns:p14="http://schemas.microsoft.com/office/powerpoint/2010/main" val="3045732019"/>
              </p:ext>
            </p:extLst>
          </p:nvPr>
        </p:nvGraphicFramePr>
        <p:xfrm>
          <a:off x="1095213" y="1767028"/>
          <a:ext cx="10154479" cy="4343666"/>
        </p:xfrm>
        <a:graphic>
          <a:graphicData uri="http://schemas.openxmlformats.org/drawingml/2006/table">
            <a:tbl>
              <a:tblPr firstRow="1" bandRow="1">
                <a:tableStyleId>{5C22544A-7EE6-4342-B048-85BDC9FD1C3A}</a:tableStyleId>
              </a:tblPr>
              <a:tblGrid>
                <a:gridCol w="4655178">
                  <a:extLst>
                    <a:ext uri="{9D8B030D-6E8A-4147-A177-3AD203B41FA5}">
                      <a16:colId xmlns:a16="http://schemas.microsoft.com/office/drawing/2014/main" val="2060999331"/>
                    </a:ext>
                  </a:extLst>
                </a:gridCol>
                <a:gridCol w="5499301">
                  <a:extLst>
                    <a:ext uri="{9D8B030D-6E8A-4147-A177-3AD203B41FA5}">
                      <a16:colId xmlns:a16="http://schemas.microsoft.com/office/drawing/2014/main" val="888378870"/>
                    </a:ext>
                  </a:extLst>
                </a:gridCol>
              </a:tblGrid>
              <a:tr h="461048">
                <a:tc>
                  <a:txBody>
                    <a:bodyPr/>
                    <a:lstStyle/>
                    <a:p>
                      <a:pPr algn="ctr"/>
                      <a:r>
                        <a:rPr lang="en-US" sz="1800" i="0" dirty="0"/>
                        <a:t>Advantages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i="0" dirty="0"/>
                        <a:t>Disadvantages</a:t>
                      </a:r>
                    </a:p>
                  </a:txBody>
                  <a:tcPr/>
                </a:tc>
                <a:extLst>
                  <a:ext uri="{0D108BD9-81ED-4DB2-BD59-A6C34878D82A}">
                    <a16:rowId xmlns:a16="http://schemas.microsoft.com/office/drawing/2014/main" val="3099804213"/>
                  </a:ext>
                </a:extLst>
              </a:tr>
              <a:tr h="1505178">
                <a:tc>
                  <a:txBody>
                    <a:bodyPr/>
                    <a:lstStyle/>
                    <a:p>
                      <a:r>
                        <a:rPr lang="en-US" sz="1800" b="1" i="0" dirty="0"/>
                        <a:t>time constraints</a:t>
                      </a:r>
                    </a:p>
                  </a:txBody>
                  <a:tcPr/>
                </a:tc>
                <a:tc>
                  <a:txBody>
                    <a:bodyPr/>
                    <a:lstStyle/>
                    <a:p>
                      <a:r>
                        <a:rPr lang="en-US" sz="1800" b="1" i="0" kern="1200" dirty="0">
                          <a:solidFill>
                            <a:schemeClr val="dk1"/>
                          </a:solidFill>
                          <a:effectLst/>
                          <a:latin typeface="+mn-lt"/>
                          <a:ea typeface="+mn-ea"/>
                          <a:cs typeface="+mn-cs"/>
                        </a:rPr>
                        <a:t>Limitations with seeing a negotiator’s emotions</a:t>
                      </a:r>
                      <a:r>
                        <a:rPr lang="en-US" sz="1800" b="0" i="0" kern="1200" dirty="0">
                          <a:solidFill>
                            <a:schemeClr val="dk1"/>
                          </a:solidFill>
                          <a:effectLst/>
                          <a:latin typeface="+mn-lt"/>
                          <a:ea typeface="+mn-ea"/>
                          <a:cs typeface="+mn-cs"/>
                        </a:rPr>
                        <a:t>: There are non-verbal clues that come along with the physical mode of negotiation, such as facial gestures, hand movement, sitting positions, among many others. Virtual communication hardly gives access to all those features.</a:t>
                      </a:r>
                    </a:p>
                  </a:txBody>
                  <a:tcPr/>
                </a:tc>
                <a:extLst>
                  <a:ext uri="{0D108BD9-81ED-4DB2-BD59-A6C34878D82A}">
                    <a16:rowId xmlns:a16="http://schemas.microsoft.com/office/drawing/2014/main" val="3613295941"/>
                  </a:ext>
                </a:extLst>
              </a:tr>
              <a:tr h="1094675">
                <a:tc>
                  <a:txBody>
                    <a:bodyPr/>
                    <a:lstStyle/>
                    <a:p>
                      <a:r>
                        <a:rPr lang="en-US" sz="1800" b="1" i="0" dirty="0"/>
                        <a:t>removes pressure from the negotiator</a:t>
                      </a:r>
                      <a:r>
                        <a:rPr lang="en-US" sz="1800" i="0" dirty="0"/>
                        <a:t>. and allowed him to freely explore ideas, adjust strategy, and provide a more considered approach to their next input to the negotiation.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i="0" kern="1200" dirty="0">
                          <a:solidFill>
                            <a:schemeClr val="dk1"/>
                          </a:solidFill>
                          <a:effectLst/>
                          <a:latin typeface="+mn-lt"/>
                          <a:ea typeface="+mn-ea"/>
                          <a:cs typeface="+mn-cs"/>
                        </a:rPr>
                        <a:t>Technical challenges</a:t>
                      </a:r>
                      <a:r>
                        <a:rPr lang="en-US" sz="1800" b="0" i="0" kern="1200" dirty="0">
                          <a:solidFill>
                            <a:schemeClr val="dk1"/>
                          </a:solidFill>
                          <a:effectLst/>
                          <a:latin typeface="+mn-lt"/>
                          <a:ea typeface="+mn-ea"/>
                          <a:cs typeface="+mn-cs"/>
                        </a:rPr>
                        <a:t>: there could still be technical challenges such as poor audio recording or limited bandwidth.</a:t>
                      </a:r>
                    </a:p>
                    <a:p>
                      <a:endParaRPr lang="en-US" sz="1800" i="0" dirty="0"/>
                    </a:p>
                  </a:txBody>
                  <a:tcPr/>
                </a:tc>
                <a:extLst>
                  <a:ext uri="{0D108BD9-81ED-4DB2-BD59-A6C34878D82A}">
                    <a16:rowId xmlns:a16="http://schemas.microsoft.com/office/drawing/2014/main" val="3762694721"/>
                  </a:ext>
                </a:extLst>
              </a:tr>
              <a:tr h="1094675">
                <a:tc>
                  <a:txBody>
                    <a:bodyPr/>
                    <a:lstStyle/>
                    <a:p>
                      <a:r>
                        <a:rPr lang="en-US" sz="1800" i="0" dirty="0"/>
                        <a:t>Sometimes, negotiating through email or text can also </a:t>
                      </a:r>
                      <a:r>
                        <a:rPr lang="en-US" sz="1800" b="1" i="0" dirty="0"/>
                        <a:t>encourage a more sophisticated level of thinking and  lead to more objective and rational solutions</a:t>
                      </a:r>
                      <a:r>
                        <a:rPr lang="en-US" sz="1800" i="0" dirty="0"/>
                        <a: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i="0" kern="1200" dirty="0">
                          <a:solidFill>
                            <a:schemeClr val="dk1"/>
                          </a:solidFill>
                          <a:effectLst/>
                          <a:latin typeface="+mn-lt"/>
                          <a:ea typeface="+mn-ea"/>
                          <a:cs typeface="+mn-cs"/>
                        </a:rPr>
                        <a:t>Misinterpretation of text</a:t>
                      </a:r>
                      <a:r>
                        <a:rPr lang="en-US" sz="1800" b="0" i="0" kern="1200" dirty="0">
                          <a:solidFill>
                            <a:schemeClr val="dk1"/>
                          </a:solidFill>
                          <a:effectLst/>
                          <a:latin typeface="+mn-lt"/>
                          <a:ea typeface="+mn-ea"/>
                          <a:cs typeface="+mn-cs"/>
                        </a:rPr>
                        <a:t>: the other person at the end of the negotiation table might easily read another meaning.</a:t>
                      </a:r>
                    </a:p>
                    <a:p>
                      <a:endParaRPr lang="en-US" sz="1800" i="0" dirty="0"/>
                    </a:p>
                  </a:txBody>
                  <a:tcPr/>
                </a:tc>
                <a:extLst>
                  <a:ext uri="{0D108BD9-81ED-4DB2-BD59-A6C34878D82A}">
                    <a16:rowId xmlns:a16="http://schemas.microsoft.com/office/drawing/2014/main" val="4223794112"/>
                  </a:ext>
                </a:extLst>
              </a:tr>
            </a:tbl>
          </a:graphicData>
        </a:graphic>
      </p:graphicFrame>
    </p:spTree>
    <p:extLst>
      <p:ext uri="{BB962C8B-B14F-4D97-AF65-F5344CB8AC3E}">
        <p14:creationId xmlns:p14="http://schemas.microsoft.com/office/powerpoint/2010/main" val="1576734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8245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2" name="Title 2">
            <a:extLst>
              <a:ext uri="{FF2B5EF4-FFF2-40B4-BE49-F238E27FC236}">
                <a16:creationId xmlns:a16="http://schemas.microsoft.com/office/drawing/2014/main" id="{2BC65283-C482-6C20-1951-DB8CE9002608}"/>
              </a:ext>
            </a:extLst>
          </p:cNvPr>
          <p:cNvSpPr txBox="1">
            <a:spLocks/>
          </p:cNvSpPr>
          <p:nvPr/>
        </p:nvSpPr>
        <p:spPr>
          <a:xfrm>
            <a:off x="2852101" y="663076"/>
            <a:ext cx="5370786" cy="971009"/>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solidFill>
                  <a:srgbClr val="C00000"/>
                </a:solidFill>
                <a:effectLst>
                  <a:outerShdw blurRad="38100" dist="38100" dir="2700000" algn="tl">
                    <a:srgbClr val="000000">
                      <a:alpha val="43137"/>
                    </a:srgbClr>
                  </a:outerShdw>
                </a:effectLst>
                <a:latin typeface="+mn-lt"/>
              </a:rPr>
              <a:t>Characteristics of Effective Communication the 7 C’s</a:t>
            </a:r>
            <a:endParaRPr lang="ar-EG" sz="3200" b="1" dirty="0">
              <a:solidFill>
                <a:srgbClr val="C00000"/>
              </a:solidFill>
              <a:effectLst>
                <a:outerShdw blurRad="38100" dist="38100" dir="2700000" algn="tl">
                  <a:srgbClr val="000000">
                    <a:alpha val="43137"/>
                  </a:srgbClr>
                </a:outerShdw>
              </a:effectLst>
              <a:latin typeface="+mn-lt"/>
            </a:endParaRPr>
          </a:p>
        </p:txBody>
      </p:sp>
      <p:pic>
        <p:nvPicPr>
          <p:cNvPr id="3" name="Picture 2">
            <a:extLst>
              <a:ext uri="{FF2B5EF4-FFF2-40B4-BE49-F238E27FC236}">
                <a16:creationId xmlns:a16="http://schemas.microsoft.com/office/drawing/2014/main" id="{4BB22DE0-EF6C-85DE-73EB-0BF0BD4C8E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82496" y="2324545"/>
            <a:ext cx="9290229" cy="3796877"/>
          </a:xfrm>
          <a:prstGeom prst="rect">
            <a:avLst/>
          </a:prstGeom>
        </p:spPr>
      </p:pic>
      <p:sp>
        <p:nvSpPr>
          <p:cNvPr id="6" name="Rectangle 5">
            <a:extLst>
              <a:ext uri="{FF2B5EF4-FFF2-40B4-BE49-F238E27FC236}">
                <a16:creationId xmlns:a16="http://schemas.microsoft.com/office/drawing/2014/main" id="{4757CE6D-DFA7-E7A9-67AE-D663963CB522}"/>
              </a:ext>
            </a:extLst>
          </p:cNvPr>
          <p:cNvSpPr/>
          <p:nvPr/>
        </p:nvSpPr>
        <p:spPr>
          <a:xfrm>
            <a:off x="5452159" y="2590492"/>
            <a:ext cx="950901" cy="523220"/>
          </a:xfrm>
          <a:prstGeom prst="rect">
            <a:avLst/>
          </a:prstGeom>
        </p:spPr>
        <p:txBody>
          <a:bodyPr wrap="none">
            <a:spAutoFit/>
          </a:bodyPr>
          <a:lstStyle/>
          <a:p>
            <a:pPr algn="l" rtl="0"/>
            <a:r>
              <a:rPr lang="en-US" sz="2800" b="1" dirty="0">
                <a:effectLst>
                  <a:outerShdw blurRad="38100" dist="38100" dir="2700000" algn="tl">
                    <a:srgbClr val="000000">
                      <a:alpha val="43137"/>
                    </a:srgbClr>
                  </a:outerShdw>
                </a:effectLst>
              </a:rPr>
              <a:t>Clear</a:t>
            </a:r>
            <a:endParaRPr lang="ar-EG" sz="2800" b="1" dirty="0">
              <a:effectLst>
                <a:outerShdw blurRad="38100" dist="38100" dir="2700000" algn="tl">
                  <a:srgbClr val="000000">
                    <a:alpha val="43137"/>
                  </a:srgbClr>
                </a:outerShdw>
              </a:effectLst>
            </a:endParaRPr>
          </a:p>
        </p:txBody>
      </p:sp>
      <p:sp>
        <p:nvSpPr>
          <p:cNvPr id="9" name="Rectangle 8">
            <a:extLst>
              <a:ext uri="{FF2B5EF4-FFF2-40B4-BE49-F238E27FC236}">
                <a16:creationId xmlns:a16="http://schemas.microsoft.com/office/drawing/2014/main" id="{5EF55626-3767-A1B8-310C-A1540E55D46C}"/>
              </a:ext>
            </a:extLst>
          </p:cNvPr>
          <p:cNvSpPr/>
          <p:nvPr/>
        </p:nvSpPr>
        <p:spPr>
          <a:xfrm>
            <a:off x="7746081" y="3117511"/>
            <a:ext cx="1322798" cy="523220"/>
          </a:xfrm>
          <a:prstGeom prst="rect">
            <a:avLst/>
          </a:prstGeom>
        </p:spPr>
        <p:txBody>
          <a:bodyPr wrap="none">
            <a:spAutoFit/>
          </a:bodyPr>
          <a:lstStyle/>
          <a:p>
            <a:pPr algn="l" rtl="0"/>
            <a:r>
              <a:rPr lang="en-US" sz="2800" b="1" dirty="0">
                <a:effectLst>
                  <a:outerShdw blurRad="38100" dist="38100" dir="2700000" algn="tl">
                    <a:srgbClr val="000000">
                      <a:alpha val="43137"/>
                    </a:srgbClr>
                  </a:outerShdw>
                </a:effectLst>
              </a:rPr>
              <a:t>Concise</a:t>
            </a:r>
            <a:endParaRPr lang="ar-EG" sz="2800" b="1" dirty="0">
              <a:effectLst>
                <a:outerShdw blurRad="38100" dist="38100" dir="2700000" algn="tl">
                  <a:srgbClr val="000000">
                    <a:alpha val="43137"/>
                  </a:srgbClr>
                </a:outerShdw>
              </a:effectLst>
            </a:endParaRPr>
          </a:p>
        </p:txBody>
      </p:sp>
      <p:sp>
        <p:nvSpPr>
          <p:cNvPr id="11" name="Rectangle 10">
            <a:extLst>
              <a:ext uri="{FF2B5EF4-FFF2-40B4-BE49-F238E27FC236}">
                <a16:creationId xmlns:a16="http://schemas.microsoft.com/office/drawing/2014/main" id="{BA98A14A-EFE3-8C63-30E5-DD37FC3133BC}"/>
              </a:ext>
            </a:extLst>
          </p:cNvPr>
          <p:cNvSpPr/>
          <p:nvPr/>
        </p:nvSpPr>
        <p:spPr>
          <a:xfrm>
            <a:off x="2893748" y="3084822"/>
            <a:ext cx="1515543" cy="523220"/>
          </a:xfrm>
          <a:prstGeom prst="rect">
            <a:avLst/>
          </a:prstGeom>
        </p:spPr>
        <p:txBody>
          <a:bodyPr wrap="none">
            <a:spAutoFit/>
          </a:bodyPr>
          <a:lstStyle/>
          <a:p>
            <a:pPr algn="l" rtl="0"/>
            <a:r>
              <a:rPr lang="en-US" sz="2800" b="1" dirty="0">
                <a:effectLst>
                  <a:outerShdw blurRad="38100" dist="38100" dir="2700000" algn="tl">
                    <a:srgbClr val="000000">
                      <a:alpha val="43137"/>
                    </a:srgbClr>
                  </a:outerShdw>
                </a:effectLst>
              </a:rPr>
              <a:t>Concrete</a:t>
            </a:r>
            <a:endParaRPr lang="ar-EG" sz="2800" b="1" dirty="0">
              <a:effectLst>
                <a:outerShdw blurRad="38100" dist="38100" dir="2700000" algn="tl">
                  <a:srgbClr val="000000">
                    <a:alpha val="43137"/>
                  </a:srgbClr>
                </a:outerShdw>
              </a:effectLst>
            </a:endParaRPr>
          </a:p>
        </p:txBody>
      </p:sp>
      <p:sp>
        <p:nvSpPr>
          <p:cNvPr id="12" name="Rectangle 11">
            <a:extLst>
              <a:ext uri="{FF2B5EF4-FFF2-40B4-BE49-F238E27FC236}">
                <a16:creationId xmlns:a16="http://schemas.microsoft.com/office/drawing/2014/main" id="{635A4181-8D82-31D4-CE6C-F12FACEF6381}"/>
              </a:ext>
            </a:extLst>
          </p:cNvPr>
          <p:cNvSpPr/>
          <p:nvPr/>
        </p:nvSpPr>
        <p:spPr>
          <a:xfrm>
            <a:off x="8269940" y="4229508"/>
            <a:ext cx="1560684" cy="523220"/>
          </a:xfrm>
          <a:prstGeom prst="rect">
            <a:avLst/>
          </a:prstGeom>
        </p:spPr>
        <p:txBody>
          <a:bodyPr wrap="none">
            <a:spAutoFit/>
          </a:bodyPr>
          <a:lstStyle/>
          <a:p>
            <a:pPr algn="l" rtl="0"/>
            <a:r>
              <a:rPr lang="en-US" sz="2800" b="1" dirty="0">
                <a:effectLst>
                  <a:outerShdw blurRad="38100" dist="38100" dir="2700000" algn="tl">
                    <a:srgbClr val="000000">
                      <a:alpha val="43137"/>
                    </a:srgbClr>
                  </a:outerShdw>
                </a:effectLst>
              </a:rPr>
              <a:t>Coherent</a:t>
            </a:r>
            <a:endParaRPr lang="ar-EG" sz="2800" b="1" dirty="0">
              <a:effectLst>
                <a:outerShdw blurRad="38100" dist="38100" dir="2700000" algn="tl">
                  <a:srgbClr val="000000">
                    <a:alpha val="43137"/>
                  </a:srgbClr>
                </a:outerShdw>
              </a:effectLst>
            </a:endParaRPr>
          </a:p>
        </p:txBody>
      </p:sp>
      <p:sp>
        <p:nvSpPr>
          <p:cNvPr id="13" name="Rectangle 12">
            <a:extLst>
              <a:ext uri="{FF2B5EF4-FFF2-40B4-BE49-F238E27FC236}">
                <a16:creationId xmlns:a16="http://schemas.microsoft.com/office/drawing/2014/main" id="{174DF6E6-763E-5039-0E78-73B418004C52}"/>
              </a:ext>
            </a:extLst>
          </p:cNvPr>
          <p:cNvSpPr/>
          <p:nvPr/>
        </p:nvSpPr>
        <p:spPr>
          <a:xfrm>
            <a:off x="7644053" y="5458267"/>
            <a:ext cx="1620572" cy="523220"/>
          </a:xfrm>
          <a:prstGeom prst="rect">
            <a:avLst/>
          </a:prstGeom>
        </p:spPr>
        <p:txBody>
          <a:bodyPr wrap="none">
            <a:spAutoFit/>
          </a:bodyPr>
          <a:lstStyle/>
          <a:p>
            <a:pPr algn="l" rtl="0"/>
            <a:r>
              <a:rPr lang="en-US" sz="2800" b="1" dirty="0">
                <a:effectLst>
                  <a:outerShdw blurRad="38100" dist="38100" dir="2700000" algn="tl">
                    <a:srgbClr val="000000">
                      <a:alpha val="43137"/>
                    </a:srgbClr>
                  </a:outerShdw>
                </a:effectLst>
              </a:rPr>
              <a:t>Complete</a:t>
            </a:r>
            <a:endParaRPr lang="ar-EG" sz="2800" b="1" dirty="0">
              <a:effectLst>
                <a:outerShdw blurRad="38100" dist="38100" dir="2700000" algn="tl">
                  <a:srgbClr val="000000">
                    <a:alpha val="43137"/>
                  </a:srgbClr>
                </a:outerShdw>
              </a:effectLst>
            </a:endParaRPr>
          </a:p>
        </p:txBody>
      </p:sp>
      <p:sp>
        <p:nvSpPr>
          <p:cNvPr id="14" name="Rectangle 13">
            <a:extLst>
              <a:ext uri="{FF2B5EF4-FFF2-40B4-BE49-F238E27FC236}">
                <a16:creationId xmlns:a16="http://schemas.microsoft.com/office/drawing/2014/main" id="{7DE8A9B1-4BC8-4058-BFAA-C7ED161A3F54}"/>
              </a:ext>
            </a:extLst>
          </p:cNvPr>
          <p:cNvSpPr/>
          <p:nvPr/>
        </p:nvSpPr>
        <p:spPr>
          <a:xfrm>
            <a:off x="2103434" y="4222983"/>
            <a:ext cx="1497333" cy="523220"/>
          </a:xfrm>
          <a:prstGeom prst="rect">
            <a:avLst/>
          </a:prstGeom>
        </p:spPr>
        <p:txBody>
          <a:bodyPr wrap="none">
            <a:spAutoFit/>
          </a:bodyPr>
          <a:lstStyle/>
          <a:p>
            <a:pPr algn="l" rtl="0"/>
            <a:r>
              <a:rPr lang="en-US" sz="2800" b="1" dirty="0">
                <a:effectLst>
                  <a:outerShdw blurRad="38100" dist="38100" dir="2700000" algn="tl">
                    <a:srgbClr val="000000">
                      <a:alpha val="43137"/>
                    </a:srgbClr>
                  </a:outerShdw>
                </a:effectLst>
              </a:rPr>
              <a:t>Courtesy</a:t>
            </a:r>
            <a:endParaRPr lang="ar-EG" sz="2800" b="1" dirty="0">
              <a:effectLst>
                <a:outerShdw blurRad="38100" dist="38100" dir="2700000" algn="tl">
                  <a:srgbClr val="000000">
                    <a:alpha val="43137"/>
                  </a:srgbClr>
                </a:outerShdw>
              </a:effectLst>
            </a:endParaRPr>
          </a:p>
        </p:txBody>
      </p:sp>
      <p:sp>
        <p:nvSpPr>
          <p:cNvPr id="15" name="Rectangle 14">
            <a:extLst>
              <a:ext uri="{FF2B5EF4-FFF2-40B4-BE49-F238E27FC236}">
                <a16:creationId xmlns:a16="http://schemas.microsoft.com/office/drawing/2014/main" id="{5E2D1C0F-9796-5E30-0F63-1AA2498D7C0B}"/>
              </a:ext>
            </a:extLst>
          </p:cNvPr>
          <p:cNvSpPr/>
          <p:nvPr/>
        </p:nvSpPr>
        <p:spPr>
          <a:xfrm>
            <a:off x="2009304" y="5413022"/>
            <a:ext cx="2538644" cy="523220"/>
          </a:xfrm>
          <a:prstGeom prst="rect">
            <a:avLst/>
          </a:prstGeom>
        </p:spPr>
        <p:txBody>
          <a:bodyPr wrap="none">
            <a:spAutoFit/>
          </a:bodyPr>
          <a:lstStyle/>
          <a:p>
            <a:pPr algn="l" rtl="0"/>
            <a:r>
              <a:rPr lang="en-US" sz="2800" b="1" dirty="0">
                <a:effectLst>
                  <a:outerShdw blurRad="38100" dist="38100" dir="2700000" algn="tl">
                    <a:srgbClr val="000000">
                      <a:alpha val="43137"/>
                    </a:srgbClr>
                  </a:outerShdw>
                </a:effectLst>
              </a:rPr>
              <a:t>Comprehension</a:t>
            </a:r>
            <a:endParaRPr lang="ar-EG" sz="2800" b="1" dirty="0">
              <a:effectLst>
                <a:outerShdw blurRad="38100" dist="38100" dir="2700000" algn="tl">
                  <a:srgbClr val="000000">
                    <a:alpha val="43137"/>
                  </a:srgbClr>
                </a:outerShdw>
              </a:effectLst>
            </a:endParaRPr>
          </a:p>
        </p:txBody>
      </p:sp>
      <p:sp>
        <p:nvSpPr>
          <p:cNvPr id="16" name="Rectangle 15">
            <a:extLst>
              <a:ext uri="{FF2B5EF4-FFF2-40B4-BE49-F238E27FC236}">
                <a16:creationId xmlns:a16="http://schemas.microsoft.com/office/drawing/2014/main" id="{A2C965DE-6F61-713D-1E3A-F5A12B39115C}"/>
              </a:ext>
            </a:extLst>
          </p:cNvPr>
          <p:cNvSpPr/>
          <p:nvPr/>
        </p:nvSpPr>
        <p:spPr>
          <a:xfrm>
            <a:off x="55302" y="6440558"/>
            <a:ext cx="8452594" cy="369332"/>
          </a:xfrm>
          <a:prstGeom prst="rect">
            <a:avLst/>
          </a:prstGeom>
        </p:spPr>
        <p:txBody>
          <a:bodyPr wrap="square">
            <a:spAutoFit/>
          </a:bodyPr>
          <a:lstStyle/>
          <a:p>
            <a:pPr algn="l" rtl="0"/>
            <a:r>
              <a:rPr lang="ar-EG" dirty="0"/>
              <a:t>https://www.slideshare.net/effectivecommunication/cs-final-ppt-11938630</a:t>
            </a:r>
          </a:p>
        </p:txBody>
      </p:sp>
    </p:spTree>
    <p:extLst>
      <p:ext uri="{BB962C8B-B14F-4D97-AF65-F5344CB8AC3E}">
        <p14:creationId xmlns:p14="http://schemas.microsoft.com/office/powerpoint/2010/main" val="35460766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itle 1"/>
          <p:cNvSpPr txBox="1">
            <a:spLocks/>
          </p:cNvSpPr>
          <p:nvPr/>
        </p:nvSpPr>
        <p:spPr>
          <a:xfrm>
            <a:off x="2813725" y="807134"/>
            <a:ext cx="5153116" cy="80106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a:solidFill>
                  <a:srgbClr val="C00000"/>
                </a:solidFill>
                <a:effectLst>
                  <a:outerShdw blurRad="38100" dist="38100" dir="2700000" algn="tl">
                    <a:srgbClr val="000000">
                      <a:alpha val="43137"/>
                    </a:srgbClr>
                  </a:outerShdw>
                </a:effectLst>
                <a:latin typeface="+mn-lt"/>
              </a:rPr>
              <a:t>the 7 C’s meaning</a:t>
            </a:r>
            <a:endParaRPr lang="ar-EG" dirty="0">
              <a:latin typeface="+mn-lt"/>
            </a:endParaRPr>
          </a:p>
        </p:txBody>
      </p:sp>
      <p:graphicFrame>
        <p:nvGraphicFramePr>
          <p:cNvPr id="17" name="Content Placeholder 7"/>
          <p:cNvGraphicFramePr>
            <a:graphicFrameLocks/>
          </p:cNvGraphicFramePr>
          <p:nvPr>
            <p:extLst>
              <p:ext uri="{D42A27DB-BD31-4B8C-83A1-F6EECF244321}">
                <p14:modId xmlns:p14="http://schemas.microsoft.com/office/powerpoint/2010/main" val="2525987327"/>
              </p:ext>
            </p:extLst>
          </p:nvPr>
        </p:nvGraphicFramePr>
        <p:xfrm>
          <a:off x="811581" y="1608200"/>
          <a:ext cx="10171729" cy="469335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750816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8245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10" name="TextBox 9">
            <a:extLst>
              <a:ext uri="{FF2B5EF4-FFF2-40B4-BE49-F238E27FC236}">
                <a16:creationId xmlns:a16="http://schemas.microsoft.com/office/drawing/2014/main" id="{FA2B27E5-8668-F18E-CE9A-5AA9FD96B145}"/>
              </a:ext>
            </a:extLst>
          </p:cNvPr>
          <p:cNvSpPr txBox="1"/>
          <p:nvPr/>
        </p:nvSpPr>
        <p:spPr>
          <a:xfrm>
            <a:off x="2091559" y="2719239"/>
            <a:ext cx="7587291" cy="2308324"/>
          </a:xfrm>
          <a:prstGeom prst="rect">
            <a:avLst/>
          </a:prstGeom>
          <a:noFill/>
        </p:spPr>
        <p:txBody>
          <a:bodyPr wrap="square">
            <a:spAutoFit/>
          </a:bodyPr>
          <a:lstStyle/>
          <a:p>
            <a:pPr algn="ctr"/>
            <a:r>
              <a:rPr lang="en-US" sz="2400" b="0" i="0" dirty="0">
                <a:solidFill>
                  <a:srgbClr val="1F1F1F"/>
                </a:solidFill>
                <a:effectLst/>
                <a:highlight>
                  <a:srgbClr val="FFFFFF"/>
                </a:highlight>
                <a:latin typeface="Google Sans"/>
              </a:rPr>
              <a:t>Organizational Communication Flows Information can flow in four directions in an organization: </a:t>
            </a:r>
            <a:r>
              <a:rPr lang="en-US" sz="2400" b="1" i="0" dirty="0">
                <a:solidFill>
                  <a:srgbClr val="040C28"/>
                </a:solidFill>
                <a:effectLst/>
                <a:highlight>
                  <a:srgbClr val="FFFFFF"/>
                </a:highlight>
                <a:latin typeface="Google Sans"/>
              </a:rPr>
              <a:t>downward, upward, horizontally, and diagonally</a:t>
            </a:r>
            <a:r>
              <a:rPr lang="en-US" sz="2400" b="0" i="0" dirty="0">
                <a:solidFill>
                  <a:srgbClr val="1F1F1F"/>
                </a:solidFill>
                <a:effectLst/>
                <a:highlight>
                  <a:srgbClr val="FFFFFF"/>
                </a:highlight>
                <a:latin typeface="Google Sans"/>
              </a:rPr>
              <a:t>.</a:t>
            </a:r>
          </a:p>
          <a:p>
            <a:pPr algn="ctr"/>
            <a:endParaRPr lang="en-US" sz="2400" dirty="0">
              <a:solidFill>
                <a:srgbClr val="1F1F1F"/>
              </a:solidFill>
              <a:highlight>
                <a:srgbClr val="FFFFFF"/>
              </a:highlight>
              <a:latin typeface="Google Sans"/>
            </a:endParaRPr>
          </a:p>
          <a:p>
            <a:pPr algn="ctr"/>
            <a:r>
              <a:rPr lang="en-US" sz="2400" b="0" i="0" dirty="0">
                <a:solidFill>
                  <a:srgbClr val="1F1F1F"/>
                </a:solidFill>
                <a:effectLst/>
                <a:highlight>
                  <a:srgbClr val="FFFFFF"/>
                </a:highlight>
                <a:latin typeface="Google Sans"/>
              </a:rPr>
              <a:t> The size, nature, and structure of the organization dictate which direction most of the information flows</a:t>
            </a:r>
            <a:endParaRPr lang="en-US" sz="2400" dirty="0"/>
          </a:p>
        </p:txBody>
      </p:sp>
      <p:sp>
        <p:nvSpPr>
          <p:cNvPr id="18" name="TextBox 17">
            <a:extLst>
              <a:ext uri="{FF2B5EF4-FFF2-40B4-BE49-F238E27FC236}">
                <a16:creationId xmlns:a16="http://schemas.microsoft.com/office/drawing/2014/main" id="{22E915E3-2F42-0862-9468-48F32A58A69A}"/>
              </a:ext>
            </a:extLst>
          </p:cNvPr>
          <p:cNvSpPr txBox="1"/>
          <p:nvPr/>
        </p:nvSpPr>
        <p:spPr>
          <a:xfrm>
            <a:off x="2964807" y="1061689"/>
            <a:ext cx="6096000" cy="523220"/>
          </a:xfrm>
          <a:prstGeom prst="rect">
            <a:avLst/>
          </a:prstGeom>
          <a:noFill/>
        </p:spPr>
        <p:txBody>
          <a:bodyPr wrap="square">
            <a:spAutoFit/>
          </a:bodyPr>
          <a:lstStyle/>
          <a:p>
            <a:pPr algn="ctr"/>
            <a:r>
              <a:rPr lang="en-US" altLang="ar-SA" sz="2800" b="1" dirty="0">
                <a:solidFill>
                  <a:srgbClr val="C00000"/>
                </a:solidFill>
              </a:rPr>
              <a:t>Direction of Communication Flow</a:t>
            </a:r>
          </a:p>
        </p:txBody>
      </p:sp>
    </p:spTree>
    <p:extLst>
      <p:ext uri="{BB962C8B-B14F-4D97-AF65-F5344CB8AC3E}">
        <p14:creationId xmlns:p14="http://schemas.microsoft.com/office/powerpoint/2010/main" val="13874596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8245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10" name="TextBox 9">
            <a:extLst>
              <a:ext uri="{FF2B5EF4-FFF2-40B4-BE49-F238E27FC236}">
                <a16:creationId xmlns:a16="http://schemas.microsoft.com/office/drawing/2014/main" id="{FA2B27E5-8668-F18E-CE9A-5AA9FD96B145}"/>
              </a:ext>
            </a:extLst>
          </p:cNvPr>
          <p:cNvSpPr txBox="1"/>
          <p:nvPr/>
        </p:nvSpPr>
        <p:spPr>
          <a:xfrm>
            <a:off x="436972" y="2199103"/>
            <a:ext cx="10705141" cy="3662541"/>
          </a:xfrm>
          <a:prstGeom prst="rect">
            <a:avLst/>
          </a:prstGeom>
          <a:noFill/>
        </p:spPr>
        <p:txBody>
          <a:bodyPr wrap="square">
            <a:spAutoFit/>
          </a:bodyPr>
          <a:lstStyle/>
          <a:p>
            <a:pPr lvl="1" algn="just">
              <a:buSzPct val="65000"/>
            </a:pPr>
            <a:r>
              <a:rPr lang="en-US" altLang="ar-SA" sz="2800" b="1" u="sng" dirty="0">
                <a:solidFill>
                  <a:srgbClr val="FF0000"/>
                </a:solidFill>
              </a:rPr>
              <a:t>Downward</a:t>
            </a:r>
            <a:r>
              <a:rPr lang="en-US" altLang="ar-SA" sz="2800" b="1" dirty="0"/>
              <a:t> - flows from a manager to subordinates</a:t>
            </a:r>
          </a:p>
          <a:p>
            <a:pPr lvl="2" algn="just"/>
            <a:r>
              <a:rPr lang="en-US" altLang="ar-SA" sz="2800" b="1" dirty="0"/>
              <a:t>used to inform, direct, coordinate, and evaluate employees</a:t>
            </a:r>
          </a:p>
          <a:p>
            <a:pPr lvl="2" algn="just"/>
            <a:endParaRPr lang="en-US" altLang="ar-SA" sz="2800" b="1" dirty="0"/>
          </a:p>
          <a:p>
            <a:pPr lvl="2" algn="just"/>
            <a:r>
              <a:rPr lang="en-US" sz="2400" b="1" i="0" dirty="0">
                <a:solidFill>
                  <a:srgbClr val="373D3F"/>
                </a:solidFill>
                <a:effectLst/>
                <a:highlight>
                  <a:srgbClr val="FFFFFF"/>
                </a:highlight>
                <a:latin typeface="proxima-nova"/>
              </a:rPr>
              <a:t>For example </a:t>
            </a:r>
            <a:r>
              <a:rPr lang="en-US" sz="2400" b="0" i="0" dirty="0">
                <a:solidFill>
                  <a:srgbClr val="373D3F"/>
                </a:solidFill>
                <a:effectLst/>
                <a:highlight>
                  <a:srgbClr val="FFFFFF"/>
                </a:highlight>
                <a:latin typeface="proxima-nova"/>
              </a:rPr>
              <a:t>may be an announcement of a new CEO or notice of a merger with a former competitor. Other forms of high-level downward communications include speeches, blogs, podcasts, and videos. The most common types of downward communication are everyday directives of department managers or line managers to employees. These can even be in the form of instruction manuals or company handbooks</a:t>
            </a:r>
            <a:r>
              <a:rPr lang="en-US" sz="2800" b="0" i="0" dirty="0">
                <a:solidFill>
                  <a:srgbClr val="373D3F"/>
                </a:solidFill>
                <a:effectLst/>
                <a:highlight>
                  <a:srgbClr val="FFFFFF"/>
                </a:highlight>
                <a:latin typeface="proxima-nova"/>
              </a:rPr>
              <a:t>.</a:t>
            </a:r>
            <a:endParaRPr lang="en-US" altLang="ar-SA" sz="2800" b="1" dirty="0"/>
          </a:p>
        </p:txBody>
      </p:sp>
      <p:sp>
        <p:nvSpPr>
          <p:cNvPr id="18" name="TextBox 17">
            <a:extLst>
              <a:ext uri="{FF2B5EF4-FFF2-40B4-BE49-F238E27FC236}">
                <a16:creationId xmlns:a16="http://schemas.microsoft.com/office/drawing/2014/main" id="{22E915E3-2F42-0862-9468-48F32A58A69A}"/>
              </a:ext>
            </a:extLst>
          </p:cNvPr>
          <p:cNvSpPr txBox="1"/>
          <p:nvPr/>
        </p:nvSpPr>
        <p:spPr>
          <a:xfrm>
            <a:off x="2964807" y="1061689"/>
            <a:ext cx="6096000" cy="523220"/>
          </a:xfrm>
          <a:prstGeom prst="rect">
            <a:avLst/>
          </a:prstGeom>
          <a:noFill/>
        </p:spPr>
        <p:txBody>
          <a:bodyPr wrap="square">
            <a:spAutoFit/>
          </a:bodyPr>
          <a:lstStyle/>
          <a:p>
            <a:pPr algn="ctr"/>
            <a:r>
              <a:rPr lang="en-US" altLang="ar-SA" sz="2800" b="1" dirty="0">
                <a:solidFill>
                  <a:srgbClr val="C00000"/>
                </a:solidFill>
              </a:rPr>
              <a:t>Direction of Communication Flow</a:t>
            </a:r>
          </a:p>
        </p:txBody>
      </p:sp>
    </p:spTree>
    <p:extLst>
      <p:ext uri="{BB962C8B-B14F-4D97-AF65-F5344CB8AC3E}">
        <p14:creationId xmlns:p14="http://schemas.microsoft.com/office/powerpoint/2010/main" val="32933854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8245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10" name="TextBox 9">
            <a:extLst>
              <a:ext uri="{FF2B5EF4-FFF2-40B4-BE49-F238E27FC236}">
                <a16:creationId xmlns:a16="http://schemas.microsoft.com/office/drawing/2014/main" id="{FA2B27E5-8668-F18E-CE9A-5AA9FD96B145}"/>
              </a:ext>
            </a:extLst>
          </p:cNvPr>
          <p:cNvSpPr txBox="1"/>
          <p:nvPr/>
        </p:nvSpPr>
        <p:spPr>
          <a:xfrm>
            <a:off x="596689" y="2312213"/>
            <a:ext cx="10154479" cy="3046988"/>
          </a:xfrm>
          <a:prstGeom prst="rect">
            <a:avLst/>
          </a:prstGeom>
          <a:noFill/>
        </p:spPr>
        <p:txBody>
          <a:bodyPr wrap="square">
            <a:spAutoFit/>
          </a:bodyPr>
          <a:lstStyle/>
          <a:p>
            <a:pPr lvl="1" algn="just">
              <a:buSzPct val="65000"/>
            </a:pPr>
            <a:r>
              <a:rPr lang="en-US" altLang="ar-SA" sz="2400" b="1" u="sng" dirty="0">
                <a:solidFill>
                  <a:srgbClr val="FF0000"/>
                </a:solidFill>
              </a:rPr>
              <a:t>Upward </a:t>
            </a:r>
            <a:r>
              <a:rPr lang="en-US" altLang="ar-SA" sz="2400" b="1" dirty="0"/>
              <a:t>- flows from subordinates to managers</a:t>
            </a:r>
          </a:p>
          <a:p>
            <a:pPr lvl="2" algn="just"/>
            <a:r>
              <a:rPr lang="en-US" altLang="ar-SA" sz="2400" b="1" dirty="0"/>
              <a:t>keeps managers aware of employees’ feelings </a:t>
            </a:r>
          </a:p>
          <a:p>
            <a:pPr lvl="2" algn="just"/>
            <a:r>
              <a:rPr lang="en-US" altLang="ar-SA" sz="2400" b="1" dirty="0"/>
              <a:t>source for ideas on improving operations</a:t>
            </a:r>
          </a:p>
          <a:p>
            <a:pPr lvl="2" algn="just"/>
            <a:r>
              <a:rPr lang="en-US" altLang="ar-SA" sz="2400" b="1" dirty="0"/>
              <a:t>amount of upward communication affected by the culture of the organization</a:t>
            </a:r>
          </a:p>
          <a:p>
            <a:pPr lvl="2" algn="just"/>
            <a:endParaRPr lang="en-US" altLang="ar-SA" sz="2400" b="1" dirty="0"/>
          </a:p>
          <a:p>
            <a:pPr lvl="2" algn="just"/>
            <a:r>
              <a:rPr lang="en-US" sz="2400" b="1" i="0" dirty="0">
                <a:solidFill>
                  <a:srgbClr val="373D3F"/>
                </a:solidFill>
                <a:effectLst/>
                <a:highlight>
                  <a:srgbClr val="FFFFFF"/>
                </a:highlight>
                <a:latin typeface="proxima-nova"/>
              </a:rPr>
              <a:t>For example</a:t>
            </a:r>
            <a:r>
              <a:rPr lang="en-US" sz="2400" b="0" i="0" dirty="0">
                <a:solidFill>
                  <a:srgbClr val="373D3F"/>
                </a:solidFill>
                <a:effectLst/>
                <a:highlight>
                  <a:srgbClr val="FFFFFF"/>
                </a:highlight>
                <a:latin typeface="proxima-nova"/>
              </a:rPr>
              <a:t>, upward communication occurs when workers report to a supervisor or when team leaders report to a department manager. </a:t>
            </a:r>
            <a:endParaRPr lang="en-US" altLang="ar-SA" sz="2400" b="1" dirty="0"/>
          </a:p>
        </p:txBody>
      </p:sp>
      <p:sp>
        <p:nvSpPr>
          <p:cNvPr id="18" name="TextBox 17">
            <a:extLst>
              <a:ext uri="{FF2B5EF4-FFF2-40B4-BE49-F238E27FC236}">
                <a16:creationId xmlns:a16="http://schemas.microsoft.com/office/drawing/2014/main" id="{22E915E3-2F42-0862-9468-48F32A58A69A}"/>
              </a:ext>
            </a:extLst>
          </p:cNvPr>
          <p:cNvSpPr txBox="1"/>
          <p:nvPr/>
        </p:nvSpPr>
        <p:spPr>
          <a:xfrm>
            <a:off x="2964807" y="1061689"/>
            <a:ext cx="6096000" cy="523220"/>
          </a:xfrm>
          <a:prstGeom prst="rect">
            <a:avLst/>
          </a:prstGeom>
          <a:noFill/>
        </p:spPr>
        <p:txBody>
          <a:bodyPr wrap="square">
            <a:spAutoFit/>
          </a:bodyPr>
          <a:lstStyle/>
          <a:p>
            <a:pPr algn="ctr"/>
            <a:r>
              <a:rPr lang="en-US" altLang="ar-SA" sz="2800" b="1" dirty="0">
                <a:solidFill>
                  <a:srgbClr val="C00000"/>
                </a:solidFill>
              </a:rPr>
              <a:t>Direction of Communication Flow</a:t>
            </a:r>
          </a:p>
        </p:txBody>
      </p:sp>
    </p:spTree>
    <p:extLst>
      <p:ext uri="{BB962C8B-B14F-4D97-AF65-F5344CB8AC3E}">
        <p14:creationId xmlns:p14="http://schemas.microsoft.com/office/powerpoint/2010/main" val="11396317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8245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10" name="TextBox 9">
            <a:extLst>
              <a:ext uri="{FF2B5EF4-FFF2-40B4-BE49-F238E27FC236}">
                <a16:creationId xmlns:a16="http://schemas.microsoft.com/office/drawing/2014/main" id="{FA2B27E5-8668-F18E-CE9A-5AA9FD96B145}"/>
              </a:ext>
            </a:extLst>
          </p:cNvPr>
          <p:cNvSpPr txBox="1"/>
          <p:nvPr/>
        </p:nvSpPr>
        <p:spPr>
          <a:xfrm>
            <a:off x="676941" y="2151727"/>
            <a:ext cx="10154479" cy="4093428"/>
          </a:xfrm>
          <a:prstGeom prst="rect">
            <a:avLst/>
          </a:prstGeom>
          <a:noFill/>
        </p:spPr>
        <p:txBody>
          <a:bodyPr wrap="square">
            <a:spAutoFit/>
          </a:bodyPr>
          <a:lstStyle/>
          <a:p>
            <a:pPr lvl="1" algn="just">
              <a:buSzPct val="65000"/>
            </a:pPr>
            <a:r>
              <a:rPr lang="en-US" sz="2800" b="1" u="sng" dirty="0">
                <a:solidFill>
                  <a:srgbClr val="C00000"/>
                </a:solidFill>
                <a:highlight>
                  <a:srgbClr val="FFFFFF"/>
                </a:highlight>
                <a:latin typeface="Google Sans"/>
              </a:rPr>
              <a:t>H</a:t>
            </a:r>
            <a:r>
              <a:rPr lang="en-US" sz="2800" b="1" i="0" u="sng" dirty="0">
                <a:solidFill>
                  <a:srgbClr val="C00000"/>
                </a:solidFill>
                <a:effectLst/>
                <a:highlight>
                  <a:srgbClr val="FFFFFF"/>
                </a:highlight>
                <a:latin typeface="Google Sans"/>
              </a:rPr>
              <a:t>orizontally</a:t>
            </a:r>
            <a:r>
              <a:rPr lang="en-US" altLang="ar-SA" sz="2800" b="1" dirty="0"/>
              <a:t> - </a:t>
            </a:r>
            <a:r>
              <a:rPr lang="en-US" sz="2800" b="0" i="0" dirty="0">
                <a:effectLst/>
                <a:highlight>
                  <a:srgbClr val="FFFFFF"/>
                </a:highlight>
                <a:latin typeface="proxima-nova"/>
              </a:rPr>
              <a:t>involves the exchange of information across departments at the same level in an organization (i.e., peer-to-peer communication). The purpose of most horizontal communication is to request support or coordinate activities</a:t>
            </a:r>
            <a:r>
              <a:rPr lang="en-US" sz="3200" b="0" i="0" dirty="0">
                <a:effectLst/>
                <a:highlight>
                  <a:srgbClr val="FFFFFF"/>
                </a:highlight>
                <a:latin typeface="proxima-nova"/>
              </a:rPr>
              <a:t>.</a:t>
            </a:r>
          </a:p>
          <a:p>
            <a:pPr lvl="1" algn="just">
              <a:buSzPct val="65000"/>
            </a:pPr>
            <a:endParaRPr lang="en-US" sz="3200" dirty="0">
              <a:highlight>
                <a:srgbClr val="FFFFFF"/>
              </a:highlight>
              <a:latin typeface="proxima-nova"/>
            </a:endParaRPr>
          </a:p>
          <a:p>
            <a:pPr lvl="1">
              <a:buSzPct val="65000"/>
            </a:pPr>
            <a:r>
              <a:rPr lang="en-US" sz="2800" b="1" i="0" dirty="0">
                <a:effectLst/>
                <a:highlight>
                  <a:srgbClr val="FFFFFF"/>
                </a:highlight>
                <a:latin typeface="Google Sans"/>
              </a:rPr>
              <a:t>An example: </a:t>
            </a:r>
            <a:r>
              <a:rPr lang="en-US" sz="2800" i="0" dirty="0">
                <a:effectLst/>
                <a:highlight>
                  <a:srgbClr val="FFFFFF"/>
                </a:highlight>
                <a:latin typeface="Google Sans"/>
              </a:rPr>
              <a:t>if the vice president of sales sends an e-mail to the vice president of manufacturing asking when a product will be available for shipping, this is an example of horizontal communication. </a:t>
            </a:r>
            <a:r>
              <a:rPr lang="en-US" sz="2800" i="0" dirty="0">
                <a:effectLst/>
                <a:highlight>
                  <a:srgbClr val="FFFFFF"/>
                </a:highlight>
                <a:latin typeface="proxima-nova"/>
              </a:rPr>
              <a:t> </a:t>
            </a:r>
          </a:p>
        </p:txBody>
      </p:sp>
      <p:sp>
        <p:nvSpPr>
          <p:cNvPr id="18" name="TextBox 17">
            <a:extLst>
              <a:ext uri="{FF2B5EF4-FFF2-40B4-BE49-F238E27FC236}">
                <a16:creationId xmlns:a16="http://schemas.microsoft.com/office/drawing/2014/main" id="{22E915E3-2F42-0862-9468-48F32A58A69A}"/>
              </a:ext>
            </a:extLst>
          </p:cNvPr>
          <p:cNvSpPr txBox="1"/>
          <p:nvPr/>
        </p:nvSpPr>
        <p:spPr>
          <a:xfrm>
            <a:off x="2964807" y="1061689"/>
            <a:ext cx="6096000" cy="523220"/>
          </a:xfrm>
          <a:prstGeom prst="rect">
            <a:avLst/>
          </a:prstGeom>
          <a:noFill/>
        </p:spPr>
        <p:txBody>
          <a:bodyPr wrap="square">
            <a:spAutoFit/>
          </a:bodyPr>
          <a:lstStyle/>
          <a:p>
            <a:pPr algn="ctr"/>
            <a:r>
              <a:rPr lang="en-US" altLang="ar-SA" sz="2800" b="1" dirty="0">
                <a:solidFill>
                  <a:srgbClr val="C00000"/>
                </a:solidFill>
              </a:rPr>
              <a:t>Direction of Communication Flow</a:t>
            </a:r>
          </a:p>
        </p:txBody>
      </p:sp>
    </p:spTree>
    <p:extLst>
      <p:ext uri="{BB962C8B-B14F-4D97-AF65-F5344CB8AC3E}">
        <p14:creationId xmlns:p14="http://schemas.microsoft.com/office/powerpoint/2010/main" val="502564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8245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10" name="TextBox 9">
            <a:extLst>
              <a:ext uri="{FF2B5EF4-FFF2-40B4-BE49-F238E27FC236}">
                <a16:creationId xmlns:a16="http://schemas.microsoft.com/office/drawing/2014/main" id="{FA2B27E5-8668-F18E-CE9A-5AA9FD96B145}"/>
              </a:ext>
            </a:extLst>
          </p:cNvPr>
          <p:cNvSpPr txBox="1"/>
          <p:nvPr/>
        </p:nvSpPr>
        <p:spPr>
          <a:xfrm>
            <a:off x="712302" y="2320556"/>
            <a:ext cx="10154479" cy="3847207"/>
          </a:xfrm>
          <a:prstGeom prst="rect">
            <a:avLst/>
          </a:prstGeom>
          <a:noFill/>
        </p:spPr>
        <p:txBody>
          <a:bodyPr wrap="square">
            <a:spAutoFit/>
          </a:bodyPr>
          <a:lstStyle/>
          <a:p>
            <a:pPr lvl="1">
              <a:buSzPct val="65000"/>
            </a:pPr>
            <a:r>
              <a:rPr lang="en-US" sz="3200" b="1" i="0" u="sng" dirty="0">
                <a:solidFill>
                  <a:srgbClr val="C00000"/>
                </a:solidFill>
                <a:effectLst/>
                <a:highlight>
                  <a:srgbClr val="FFFFFF"/>
                </a:highlight>
                <a:latin typeface="Google Sans"/>
              </a:rPr>
              <a:t>diagonally</a:t>
            </a:r>
            <a:r>
              <a:rPr lang="en-US" altLang="ar-SA" sz="3200" b="1" dirty="0"/>
              <a:t> - cuts across both work areas and organizational levels.</a:t>
            </a:r>
          </a:p>
          <a:p>
            <a:pPr lvl="1" algn="ctr">
              <a:buSzPct val="65000"/>
            </a:pPr>
            <a:r>
              <a:rPr lang="en-US" sz="3200" b="1" i="0" u="sng" dirty="0">
                <a:solidFill>
                  <a:srgbClr val="C00000"/>
                </a:solidFill>
                <a:effectLst/>
                <a:highlight>
                  <a:srgbClr val="FFFFFF"/>
                </a:highlight>
                <a:latin typeface="Google Sans"/>
              </a:rPr>
              <a:t>Other: cross-functional communication between employees at different levels of the organization.</a:t>
            </a:r>
          </a:p>
          <a:p>
            <a:pPr lvl="1" algn="ctr">
              <a:buSzPct val="65000"/>
            </a:pPr>
            <a:endParaRPr lang="en-US" sz="3200" b="1" u="sng" dirty="0">
              <a:solidFill>
                <a:srgbClr val="C00000"/>
              </a:solidFill>
              <a:highlight>
                <a:srgbClr val="FFFFFF"/>
              </a:highlight>
              <a:latin typeface="Google Sans"/>
            </a:endParaRPr>
          </a:p>
          <a:p>
            <a:pPr lvl="1" algn="just">
              <a:buSzPct val="65000"/>
            </a:pPr>
            <a:r>
              <a:rPr lang="en-US" sz="2800" b="1" i="0" dirty="0">
                <a:effectLst/>
                <a:highlight>
                  <a:srgbClr val="FFFFFF"/>
                </a:highlight>
                <a:latin typeface="Google Sans"/>
              </a:rPr>
              <a:t>For example, But if a sales representative e-mails the vice president of marketing, then diagonal communication has occurred. </a:t>
            </a:r>
          </a:p>
        </p:txBody>
      </p:sp>
      <p:sp>
        <p:nvSpPr>
          <p:cNvPr id="18" name="TextBox 17">
            <a:extLst>
              <a:ext uri="{FF2B5EF4-FFF2-40B4-BE49-F238E27FC236}">
                <a16:creationId xmlns:a16="http://schemas.microsoft.com/office/drawing/2014/main" id="{22E915E3-2F42-0862-9468-48F32A58A69A}"/>
              </a:ext>
            </a:extLst>
          </p:cNvPr>
          <p:cNvSpPr txBox="1"/>
          <p:nvPr/>
        </p:nvSpPr>
        <p:spPr>
          <a:xfrm>
            <a:off x="2964807" y="1061689"/>
            <a:ext cx="6096000" cy="523220"/>
          </a:xfrm>
          <a:prstGeom prst="rect">
            <a:avLst/>
          </a:prstGeom>
          <a:noFill/>
        </p:spPr>
        <p:txBody>
          <a:bodyPr wrap="square">
            <a:spAutoFit/>
          </a:bodyPr>
          <a:lstStyle/>
          <a:p>
            <a:pPr algn="ctr"/>
            <a:r>
              <a:rPr lang="en-US" altLang="ar-SA" sz="2800" b="1" dirty="0">
                <a:solidFill>
                  <a:srgbClr val="C00000"/>
                </a:solidFill>
              </a:rPr>
              <a:t>Direction of Communication Flow</a:t>
            </a:r>
          </a:p>
        </p:txBody>
      </p:sp>
    </p:spTree>
    <p:extLst>
      <p:ext uri="{BB962C8B-B14F-4D97-AF65-F5344CB8AC3E}">
        <p14:creationId xmlns:p14="http://schemas.microsoft.com/office/powerpoint/2010/main" val="1828819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8245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227377" y="8015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10" name="TextBox 9">
            <a:extLst>
              <a:ext uri="{FF2B5EF4-FFF2-40B4-BE49-F238E27FC236}">
                <a16:creationId xmlns:a16="http://schemas.microsoft.com/office/drawing/2014/main" id="{FA2B27E5-8668-F18E-CE9A-5AA9FD96B145}"/>
              </a:ext>
            </a:extLst>
          </p:cNvPr>
          <p:cNvSpPr txBox="1"/>
          <p:nvPr/>
        </p:nvSpPr>
        <p:spPr>
          <a:xfrm>
            <a:off x="436972" y="1809115"/>
            <a:ext cx="11022315" cy="4401205"/>
          </a:xfrm>
          <a:prstGeom prst="rect">
            <a:avLst/>
          </a:prstGeom>
          <a:noFill/>
        </p:spPr>
        <p:txBody>
          <a:bodyPr wrap="square">
            <a:spAutoFit/>
          </a:bodyPr>
          <a:lstStyle/>
          <a:p>
            <a:pPr lvl="1" algn="ctr">
              <a:buSzPct val="65000"/>
            </a:pPr>
            <a:r>
              <a:rPr lang="en-US" altLang="ar-SA" sz="2800" b="1" dirty="0"/>
              <a:t>Diagonal communication is becoming more common in organizations with a flattened, matrix, or product-based structure. Advantages include:</a:t>
            </a:r>
          </a:p>
          <a:p>
            <a:pPr lvl="1">
              <a:buSzPct val="65000"/>
            </a:pPr>
            <a:endParaRPr lang="en-US" altLang="ar-SA" sz="2800" b="1" dirty="0"/>
          </a:p>
          <a:p>
            <a:pPr marL="800100" lvl="1" indent="-342900">
              <a:buSzPct val="65000"/>
              <a:buFont typeface="Arial" panose="020B0604020202020204" pitchFamily="34" charset="0"/>
              <a:buChar char="•"/>
            </a:pPr>
            <a:r>
              <a:rPr lang="en-US" altLang="ar-SA" sz="2400" b="1" dirty="0"/>
              <a:t>Building relationships between senior-level and lower-level employees from different parts of the organization.</a:t>
            </a:r>
          </a:p>
          <a:p>
            <a:pPr marL="800100" lvl="1" indent="-342900">
              <a:buSzPct val="65000"/>
              <a:buFont typeface="Arial" panose="020B0604020202020204" pitchFamily="34" charset="0"/>
              <a:buChar char="•"/>
            </a:pPr>
            <a:r>
              <a:rPr lang="en-US" altLang="ar-SA" sz="2400" b="1" dirty="0"/>
              <a:t>Encouraging an informal flow of information in the organization.</a:t>
            </a:r>
          </a:p>
          <a:p>
            <a:pPr marL="800100" lvl="1" indent="-342900">
              <a:buSzPct val="65000"/>
              <a:buFont typeface="Arial" panose="020B0604020202020204" pitchFamily="34" charset="0"/>
              <a:buChar char="•"/>
            </a:pPr>
            <a:r>
              <a:rPr lang="en-US" altLang="ar-SA" sz="2400" b="1" dirty="0"/>
              <a:t>Reducing the chance of a message being distorted by going through additional filters.</a:t>
            </a:r>
          </a:p>
          <a:p>
            <a:pPr marL="800100" lvl="1" indent="-342900">
              <a:buSzPct val="65000"/>
              <a:buFont typeface="Arial" panose="020B0604020202020204" pitchFamily="34" charset="0"/>
              <a:buChar char="•"/>
            </a:pPr>
            <a:r>
              <a:rPr lang="en-US" altLang="ar-SA" sz="2400" b="1" dirty="0"/>
              <a:t>Reducing the workloads of senior-level managers.</a:t>
            </a:r>
          </a:p>
          <a:p>
            <a:pPr marL="800100" lvl="1" indent="-342900">
              <a:buSzPct val="65000"/>
              <a:buFont typeface="Arial" panose="020B0604020202020204" pitchFamily="34" charset="0"/>
              <a:buChar char="•"/>
            </a:pPr>
            <a:r>
              <a:rPr lang="en-US" altLang="ar-SA" sz="2400" b="1" dirty="0"/>
              <a:t>benefits efficiency and </a:t>
            </a:r>
            <a:r>
              <a:rPr lang="en-US" altLang="ar-SA" sz="2400" b="1" dirty="0" err="1"/>
              <a:t>speedand</a:t>
            </a:r>
            <a:r>
              <a:rPr lang="en-US" altLang="ar-SA" sz="2400" b="1" dirty="0"/>
              <a:t> e-mail facilitates diagonal communication</a:t>
            </a:r>
          </a:p>
        </p:txBody>
      </p:sp>
      <p:sp>
        <p:nvSpPr>
          <p:cNvPr id="18" name="TextBox 17">
            <a:extLst>
              <a:ext uri="{FF2B5EF4-FFF2-40B4-BE49-F238E27FC236}">
                <a16:creationId xmlns:a16="http://schemas.microsoft.com/office/drawing/2014/main" id="{22E915E3-2F42-0862-9468-48F32A58A69A}"/>
              </a:ext>
            </a:extLst>
          </p:cNvPr>
          <p:cNvSpPr txBox="1"/>
          <p:nvPr/>
        </p:nvSpPr>
        <p:spPr>
          <a:xfrm>
            <a:off x="2964807" y="1061689"/>
            <a:ext cx="6096000" cy="523220"/>
          </a:xfrm>
          <a:prstGeom prst="rect">
            <a:avLst/>
          </a:prstGeom>
          <a:noFill/>
        </p:spPr>
        <p:txBody>
          <a:bodyPr wrap="square">
            <a:spAutoFit/>
          </a:bodyPr>
          <a:lstStyle/>
          <a:p>
            <a:pPr algn="ctr"/>
            <a:r>
              <a:rPr lang="en-US" altLang="ar-SA" sz="2800" b="1" dirty="0">
                <a:solidFill>
                  <a:srgbClr val="C00000"/>
                </a:solidFill>
              </a:rPr>
              <a:t>Direction of Communication Flow</a:t>
            </a:r>
          </a:p>
        </p:txBody>
      </p:sp>
    </p:spTree>
    <p:extLst>
      <p:ext uri="{BB962C8B-B14F-4D97-AF65-F5344CB8AC3E}">
        <p14:creationId xmlns:p14="http://schemas.microsoft.com/office/powerpoint/2010/main" val="3307851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8245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id="{944A1056-4A48-70E6-1484-8984593215A1}"/>
              </a:ext>
            </a:extLst>
          </p:cNvPr>
          <p:cNvSpPr txBox="1"/>
          <p:nvPr/>
        </p:nvSpPr>
        <p:spPr>
          <a:xfrm>
            <a:off x="524500" y="2273460"/>
            <a:ext cx="9654546" cy="3970318"/>
          </a:xfrm>
          <a:prstGeom prst="rect">
            <a:avLst/>
          </a:prstGeom>
          <a:noFill/>
        </p:spPr>
        <p:txBody>
          <a:bodyPr wrap="square">
            <a:spAutoFit/>
          </a:bodyPr>
          <a:lstStyle/>
          <a:p>
            <a:pPr lvl="1">
              <a:buSzPct val="65000"/>
            </a:pPr>
            <a:r>
              <a:rPr lang="en-US" altLang="ar-SA" sz="2800" b="1" u="sng" dirty="0">
                <a:solidFill>
                  <a:srgbClr val="C00000"/>
                </a:solidFill>
              </a:rPr>
              <a:t>Filtering</a:t>
            </a:r>
            <a:r>
              <a:rPr lang="en-US" altLang="ar-SA" sz="2800" dirty="0"/>
              <a:t> - the deliberate manipulation of information to make it appear more favorable to the receiver</a:t>
            </a:r>
          </a:p>
          <a:p>
            <a:pPr lvl="1">
              <a:buSzPct val="65000"/>
            </a:pPr>
            <a:r>
              <a:rPr lang="en-US" altLang="ar-SA" sz="2800" b="1" u="sng" dirty="0">
                <a:solidFill>
                  <a:srgbClr val="C00000"/>
                </a:solidFill>
              </a:rPr>
              <a:t>Selective Perception</a:t>
            </a:r>
            <a:r>
              <a:rPr lang="en-US" altLang="ar-SA" sz="2800" u="sng" dirty="0">
                <a:solidFill>
                  <a:srgbClr val="C00000"/>
                </a:solidFill>
              </a:rPr>
              <a:t> </a:t>
            </a:r>
            <a:r>
              <a:rPr lang="en-US" altLang="ar-SA" sz="2800" dirty="0"/>
              <a:t>- what people see or hear on the basis of their interests, background, experience, and attitudes</a:t>
            </a:r>
          </a:p>
          <a:p>
            <a:pPr lvl="1">
              <a:buSzPct val="65000"/>
            </a:pPr>
            <a:r>
              <a:rPr lang="en-US" altLang="ar-SA" sz="2800" b="1" dirty="0">
                <a:solidFill>
                  <a:srgbClr val="C00000"/>
                </a:solidFill>
              </a:rPr>
              <a:t>Emotions</a:t>
            </a:r>
            <a:r>
              <a:rPr lang="en-US" altLang="ar-SA" sz="2800" b="1" dirty="0">
                <a:solidFill>
                  <a:srgbClr val="E0B500"/>
                </a:solidFill>
              </a:rPr>
              <a:t> </a:t>
            </a:r>
            <a:r>
              <a:rPr lang="en-US" altLang="ar-SA" sz="2800" dirty="0"/>
              <a:t>- interpretation of a message affected by the way the receiver feels</a:t>
            </a:r>
          </a:p>
          <a:p>
            <a:pPr lvl="1">
              <a:buSzPct val="65000"/>
            </a:pPr>
            <a:r>
              <a:rPr lang="en-US" altLang="ar-SA" sz="2800" b="1" dirty="0">
                <a:solidFill>
                  <a:srgbClr val="C00000"/>
                </a:solidFill>
              </a:rPr>
              <a:t>Information Overload</a:t>
            </a:r>
            <a:r>
              <a:rPr lang="en-US" altLang="ar-SA" sz="2800" dirty="0">
                <a:solidFill>
                  <a:srgbClr val="C00000"/>
                </a:solidFill>
              </a:rPr>
              <a:t> </a:t>
            </a:r>
            <a:r>
              <a:rPr lang="en-US" altLang="ar-SA" sz="2800" dirty="0"/>
              <a:t>-</a:t>
            </a:r>
            <a:r>
              <a:rPr lang="en-US" altLang="ar-SA" sz="2800" dirty="0">
                <a:solidFill>
                  <a:srgbClr val="E0B500"/>
                </a:solidFill>
              </a:rPr>
              <a:t> </a:t>
            </a:r>
            <a:r>
              <a:rPr lang="en-US" altLang="ar-SA" sz="2800" dirty="0"/>
              <a:t>information available exceeds processing capacity</a:t>
            </a:r>
          </a:p>
          <a:p>
            <a:pPr lvl="1">
              <a:buSzPct val="65000"/>
            </a:pPr>
            <a:endParaRPr lang="en-US" altLang="ar-SA" sz="2800" dirty="0"/>
          </a:p>
        </p:txBody>
      </p:sp>
      <p:sp>
        <p:nvSpPr>
          <p:cNvPr id="10" name="TextBox 9">
            <a:extLst>
              <a:ext uri="{FF2B5EF4-FFF2-40B4-BE49-F238E27FC236}">
                <a16:creationId xmlns:a16="http://schemas.microsoft.com/office/drawing/2014/main" id="{69BB9627-6068-96BE-491E-ECCF90397262}"/>
              </a:ext>
            </a:extLst>
          </p:cNvPr>
          <p:cNvSpPr txBox="1"/>
          <p:nvPr/>
        </p:nvSpPr>
        <p:spPr>
          <a:xfrm>
            <a:off x="2852101" y="821551"/>
            <a:ext cx="6096000" cy="954107"/>
          </a:xfrm>
          <a:prstGeom prst="rect">
            <a:avLst/>
          </a:prstGeom>
          <a:noFill/>
        </p:spPr>
        <p:txBody>
          <a:bodyPr wrap="square">
            <a:spAutoFit/>
          </a:bodyPr>
          <a:lstStyle/>
          <a:p>
            <a:pPr algn="ctr"/>
            <a:r>
              <a:rPr lang="en-US" altLang="ar-SA" sz="2800" b="1" dirty="0">
                <a:solidFill>
                  <a:srgbClr val="C00000"/>
                </a:solidFill>
              </a:rPr>
              <a:t>Barriers to Effective Interpersonal Communication</a:t>
            </a:r>
            <a:endParaRPr lang="en-US" altLang="ar-SA" sz="3600" b="1" dirty="0">
              <a:solidFill>
                <a:srgbClr val="C00000"/>
              </a:solidFill>
            </a:endParaRPr>
          </a:p>
        </p:txBody>
      </p:sp>
    </p:spTree>
    <p:extLst>
      <p:ext uri="{BB962C8B-B14F-4D97-AF65-F5344CB8AC3E}">
        <p14:creationId xmlns:p14="http://schemas.microsoft.com/office/powerpoint/2010/main" val="2471784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8245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id="{944A1056-4A48-70E6-1484-8984593215A1}"/>
              </a:ext>
            </a:extLst>
          </p:cNvPr>
          <p:cNvSpPr txBox="1"/>
          <p:nvPr/>
        </p:nvSpPr>
        <p:spPr>
          <a:xfrm>
            <a:off x="598072" y="2480140"/>
            <a:ext cx="9654546" cy="2677656"/>
          </a:xfrm>
          <a:prstGeom prst="rect">
            <a:avLst/>
          </a:prstGeom>
          <a:noFill/>
        </p:spPr>
        <p:txBody>
          <a:bodyPr wrap="square">
            <a:spAutoFit/>
          </a:bodyPr>
          <a:lstStyle/>
          <a:p>
            <a:pPr lvl="1">
              <a:buSzPct val="65000"/>
            </a:pPr>
            <a:r>
              <a:rPr lang="en-US" altLang="ar-SA" sz="2800" b="1" u="sng" dirty="0">
                <a:solidFill>
                  <a:srgbClr val="C00000"/>
                </a:solidFill>
              </a:rPr>
              <a:t>Defensiveness</a:t>
            </a:r>
            <a:r>
              <a:rPr lang="en-US" altLang="ar-SA" sz="2800" b="1" u="sng" dirty="0">
                <a:solidFill>
                  <a:srgbClr val="FF0000"/>
                </a:solidFill>
              </a:rPr>
              <a:t> </a:t>
            </a:r>
            <a:r>
              <a:rPr lang="en-US" altLang="ar-SA" sz="2800" b="1" dirty="0"/>
              <a:t>- behaviors that result from feeling threatened</a:t>
            </a:r>
          </a:p>
          <a:p>
            <a:pPr lvl="1">
              <a:buSzPct val="65000"/>
            </a:pPr>
            <a:r>
              <a:rPr lang="en-US" altLang="ar-SA" sz="2800" b="1" u="sng" dirty="0">
                <a:solidFill>
                  <a:srgbClr val="C00000"/>
                </a:solidFill>
              </a:rPr>
              <a:t>Language</a:t>
            </a:r>
            <a:r>
              <a:rPr lang="en-US" altLang="ar-SA" sz="2800" b="1" dirty="0"/>
              <a:t> - meaning of words differs among people with diverse backgrounds</a:t>
            </a:r>
          </a:p>
          <a:p>
            <a:pPr lvl="1">
              <a:buSzPct val="65000"/>
            </a:pPr>
            <a:r>
              <a:rPr lang="en-US" altLang="ar-SA" sz="2800" b="1" u="sng" dirty="0">
                <a:solidFill>
                  <a:srgbClr val="C00000"/>
                </a:solidFill>
              </a:rPr>
              <a:t>National Culture </a:t>
            </a:r>
            <a:r>
              <a:rPr lang="en-US" altLang="ar-SA" sz="2800" b="1" dirty="0"/>
              <a:t>- cultural values affect the way people communicate</a:t>
            </a:r>
          </a:p>
        </p:txBody>
      </p:sp>
      <p:sp>
        <p:nvSpPr>
          <p:cNvPr id="10" name="TextBox 9">
            <a:extLst>
              <a:ext uri="{FF2B5EF4-FFF2-40B4-BE49-F238E27FC236}">
                <a16:creationId xmlns:a16="http://schemas.microsoft.com/office/drawing/2014/main" id="{69BB9627-6068-96BE-491E-ECCF90397262}"/>
              </a:ext>
            </a:extLst>
          </p:cNvPr>
          <p:cNvSpPr txBox="1"/>
          <p:nvPr/>
        </p:nvSpPr>
        <p:spPr>
          <a:xfrm>
            <a:off x="2852101" y="821551"/>
            <a:ext cx="6096000" cy="954107"/>
          </a:xfrm>
          <a:prstGeom prst="rect">
            <a:avLst/>
          </a:prstGeom>
          <a:noFill/>
        </p:spPr>
        <p:txBody>
          <a:bodyPr wrap="square">
            <a:spAutoFit/>
          </a:bodyPr>
          <a:lstStyle/>
          <a:p>
            <a:pPr algn="ctr"/>
            <a:r>
              <a:rPr lang="en-US" altLang="ar-SA" sz="2800" b="1" dirty="0">
                <a:solidFill>
                  <a:srgbClr val="C00000"/>
                </a:solidFill>
              </a:rPr>
              <a:t>Barriers to Effective Interpersonal Communication</a:t>
            </a:r>
            <a:endParaRPr lang="en-US" altLang="ar-SA" sz="3600" b="1" dirty="0">
              <a:solidFill>
                <a:srgbClr val="C00000"/>
              </a:solidFill>
            </a:endParaRPr>
          </a:p>
        </p:txBody>
      </p:sp>
    </p:spTree>
    <p:extLst>
      <p:ext uri="{BB962C8B-B14F-4D97-AF65-F5344CB8AC3E}">
        <p14:creationId xmlns:p14="http://schemas.microsoft.com/office/powerpoint/2010/main" val="42282519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8245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75" name="Rectangle 3"/>
          <p:cNvSpPr txBox="1">
            <a:spLocks noChangeArrowheads="1"/>
          </p:cNvSpPr>
          <p:nvPr/>
        </p:nvSpPr>
        <p:spPr>
          <a:xfrm>
            <a:off x="712303" y="2043672"/>
            <a:ext cx="10154479" cy="37697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altLang="ar-SA" sz="2800" b="1" dirty="0"/>
          </a:p>
        </p:txBody>
      </p:sp>
      <p:sp>
        <p:nvSpPr>
          <p:cNvPr id="8" name="TextBox 7">
            <a:extLst>
              <a:ext uri="{FF2B5EF4-FFF2-40B4-BE49-F238E27FC236}">
                <a16:creationId xmlns:a16="http://schemas.microsoft.com/office/drawing/2014/main" id="{944A1056-4A48-70E6-1484-8984593215A1}"/>
              </a:ext>
            </a:extLst>
          </p:cNvPr>
          <p:cNvSpPr txBox="1"/>
          <p:nvPr/>
        </p:nvSpPr>
        <p:spPr>
          <a:xfrm>
            <a:off x="651726" y="2219500"/>
            <a:ext cx="10457708" cy="3539430"/>
          </a:xfrm>
          <a:prstGeom prst="rect">
            <a:avLst/>
          </a:prstGeom>
          <a:noFill/>
        </p:spPr>
        <p:txBody>
          <a:bodyPr wrap="square">
            <a:spAutoFit/>
          </a:bodyPr>
          <a:lstStyle/>
          <a:p>
            <a:pPr lvl="1" algn="just">
              <a:buSzPct val="65000"/>
            </a:pPr>
            <a:r>
              <a:rPr lang="en-US" altLang="ar-SA" sz="2800" b="1" dirty="0">
                <a:solidFill>
                  <a:srgbClr val="C00000"/>
                </a:solidFill>
              </a:rPr>
              <a:t>Use Feedback </a:t>
            </a:r>
            <a:r>
              <a:rPr lang="en-US" altLang="ar-SA" sz="2800" b="1" dirty="0"/>
              <a:t>- ask a set of questions about a message to determine whether it was understood as intended</a:t>
            </a:r>
          </a:p>
          <a:p>
            <a:pPr lvl="1" algn="just">
              <a:buSzPct val="65000"/>
            </a:pPr>
            <a:r>
              <a:rPr lang="en-US" altLang="ar-SA" sz="2800" b="1" dirty="0">
                <a:solidFill>
                  <a:srgbClr val="C00000"/>
                </a:solidFill>
              </a:rPr>
              <a:t>Simplify Language </a:t>
            </a:r>
            <a:r>
              <a:rPr lang="en-US" altLang="ar-SA" sz="2800" b="1" dirty="0"/>
              <a:t>- tailor the language to the audience for whom the message is intended</a:t>
            </a:r>
          </a:p>
          <a:p>
            <a:pPr lvl="1" algn="just">
              <a:buSzPct val="65000"/>
            </a:pPr>
            <a:r>
              <a:rPr lang="en-US" altLang="ar-SA" sz="2800" b="1" dirty="0">
                <a:solidFill>
                  <a:srgbClr val="C00000"/>
                </a:solidFill>
              </a:rPr>
              <a:t>Listen Actively </a:t>
            </a:r>
            <a:r>
              <a:rPr lang="en-US" altLang="ar-SA" sz="2800" b="1" dirty="0"/>
              <a:t>- listen for full meaning</a:t>
            </a:r>
          </a:p>
          <a:p>
            <a:pPr lvl="1" algn="just">
              <a:buSzPct val="65000"/>
            </a:pPr>
            <a:r>
              <a:rPr lang="en-US" altLang="ar-SA" sz="2800" b="1" dirty="0">
                <a:solidFill>
                  <a:srgbClr val="C00000"/>
                </a:solidFill>
              </a:rPr>
              <a:t>Constrain Emotions </a:t>
            </a:r>
            <a:r>
              <a:rPr lang="en-US" altLang="ar-SA" sz="2800" b="1" dirty="0"/>
              <a:t>- emotions severely cloud and distort the transference of meaning</a:t>
            </a:r>
          </a:p>
          <a:p>
            <a:pPr lvl="1" algn="just">
              <a:buSzPct val="65000"/>
            </a:pPr>
            <a:r>
              <a:rPr lang="en-US" altLang="ar-SA" sz="2800" b="1" dirty="0">
                <a:solidFill>
                  <a:srgbClr val="C00000"/>
                </a:solidFill>
              </a:rPr>
              <a:t>Watch Nonverbal Cues </a:t>
            </a:r>
            <a:r>
              <a:rPr lang="en-US" altLang="ar-SA" sz="2800" b="1" dirty="0"/>
              <a:t>- actions should be aligned with words</a:t>
            </a:r>
          </a:p>
        </p:txBody>
      </p:sp>
      <p:sp>
        <p:nvSpPr>
          <p:cNvPr id="10" name="TextBox 9">
            <a:extLst>
              <a:ext uri="{FF2B5EF4-FFF2-40B4-BE49-F238E27FC236}">
                <a16:creationId xmlns:a16="http://schemas.microsoft.com/office/drawing/2014/main" id="{69BB9627-6068-96BE-491E-ECCF90397262}"/>
              </a:ext>
            </a:extLst>
          </p:cNvPr>
          <p:cNvSpPr txBox="1"/>
          <p:nvPr/>
        </p:nvSpPr>
        <p:spPr>
          <a:xfrm>
            <a:off x="2545989" y="663076"/>
            <a:ext cx="6487105" cy="1077218"/>
          </a:xfrm>
          <a:prstGeom prst="rect">
            <a:avLst/>
          </a:prstGeom>
          <a:noFill/>
        </p:spPr>
        <p:txBody>
          <a:bodyPr wrap="square">
            <a:spAutoFit/>
          </a:bodyPr>
          <a:lstStyle/>
          <a:p>
            <a:pPr algn="ctr"/>
            <a:r>
              <a:rPr lang="en-US" altLang="ar-SA" sz="3200" b="1" dirty="0">
                <a:solidFill>
                  <a:srgbClr val="C00000"/>
                </a:solidFill>
              </a:rPr>
              <a:t>Overcoming the Barriers to Effective Interpersonal Communication</a:t>
            </a:r>
          </a:p>
        </p:txBody>
      </p:sp>
    </p:spTree>
    <p:extLst>
      <p:ext uri="{BB962C8B-B14F-4D97-AF65-F5344CB8AC3E}">
        <p14:creationId xmlns:p14="http://schemas.microsoft.com/office/powerpoint/2010/main" val="19036951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2790C87-FD42-40DB-B865-B1956F7E8BA7}"/>
</file>

<file path=customXml/itemProps2.xml><?xml version="1.0" encoding="utf-8"?>
<ds:datastoreItem xmlns:ds="http://schemas.openxmlformats.org/officeDocument/2006/customXml" ds:itemID="{49B24A30-C159-446A-B74E-25013C292D8D}"/>
</file>

<file path=customXml/itemProps3.xml><?xml version="1.0" encoding="utf-8"?>
<ds:datastoreItem xmlns:ds="http://schemas.openxmlformats.org/officeDocument/2006/customXml" ds:itemID="{DCA1F1AE-B55C-4CBD-A794-0BF0D718EB9D}"/>
</file>

<file path=docProps/app.xml><?xml version="1.0" encoding="utf-8"?>
<Properties xmlns="http://schemas.openxmlformats.org/officeDocument/2006/extended-properties" xmlns:vt="http://schemas.openxmlformats.org/officeDocument/2006/docPropsVTypes">
  <TotalTime>0</TotalTime>
  <Words>2186</Words>
  <Application>Microsoft Office PowerPoint</Application>
  <PresentationFormat>Widescreen</PresentationFormat>
  <Paragraphs>280</Paragraphs>
  <Slides>41</Slides>
  <Notes>1</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41</vt:i4>
      </vt:variant>
    </vt:vector>
  </HeadingPairs>
  <TitlesOfParts>
    <vt:vector size="54" baseType="lpstr">
      <vt:lpstr>Aharoni</vt:lpstr>
      <vt:lpstr>Alexandria</vt:lpstr>
      <vt:lpstr>Arial</vt:lpstr>
      <vt:lpstr>Calibri</vt:lpstr>
      <vt:lpstr>Calibri Light</vt:lpstr>
      <vt:lpstr>Google Sans</vt:lpstr>
      <vt:lpstr>proxima-nova</vt:lpstr>
      <vt:lpstr>Roboto Light</vt:lpstr>
      <vt:lpstr>Tiempos Text</vt:lpstr>
      <vt:lpstr>Times New Roman</vt:lpstr>
      <vt:lpstr>Verdana</vt:lpstr>
      <vt:lpstr>Wingdings</vt:lpstr>
      <vt:lpstr>Office Theme</vt:lpstr>
      <vt:lpstr>PowerPoint Presentation</vt:lpstr>
      <vt:lpstr>Lec. 7</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Bothaina Mahmoud Fouad</dc:creator>
  <cp:lastModifiedBy>Bothaina Mahmoud Fouad</cp:lastModifiedBy>
  <cp:revision>229</cp:revision>
  <dcterms:created xsi:type="dcterms:W3CDTF">2024-05-21T09:15:01Z</dcterms:created>
  <dcterms:modified xsi:type="dcterms:W3CDTF">2024-07-25T18:17:14Z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