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6.xml" ContentType="application/vnd.openxmlformats-officedocument.presentationml.tags+xml"/>
  <Override PartName="/ppt/notesSlides/notesSlide15.xml" ContentType="application/vnd.openxmlformats-officedocument.presentationml.notesSlide+xml"/>
  <Override PartName="/ppt/tags/tag7.xml" ContentType="application/vnd.openxmlformats-officedocument.presentationml.tags+xml"/>
  <Override PartName="/ppt/notesSlides/notesSlide16.xml" ContentType="application/vnd.openxmlformats-officedocument.presentationml.notesSlide+xml"/>
  <Override PartName="/ppt/tags/tag8.xml" ContentType="application/vnd.openxmlformats-officedocument.presentationml.tags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12.xml" ContentType="application/vnd.openxmlformats-officedocument.presentationml.tags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tags/tag14.xml" ContentType="application/vnd.openxmlformats-officedocument.presentationml.tags+xml"/>
  <Override PartName="/ppt/notesSlides/notesSlide27.xml" ContentType="application/vnd.openxmlformats-officedocument.presentationml.notesSlide+xml"/>
  <Override PartName="/ppt/tags/tag15.xml" ContentType="application/vnd.openxmlformats-officedocument.presentationml.tags+xml"/>
  <Override PartName="/ppt/notesSlides/notesSlide28.xml" ContentType="application/vnd.openxmlformats-officedocument.presentationml.notesSlide+xml"/>
  <Override PartName="/ppt/tags/tag16.xml" ContentType="application/vnd.openxmlformats-officedocument.presentationml.tags+xml"/>
  <Override PartName="/ppt/notesSlides/notesSlide29.xml" ContentType="application/vnd.openxmlformats-officedocument.presentationml.notesSlide+xml"/>
  <Override PartName="/ppt/tags/tag17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19.xml" ContentType="application/vnd.openxmlformats-officedocument.presentationml.tags+xml"/>
  <Override PartName="/ppt/notesSlides/notesSlide33.xml" ContentType="application/vnd.openxmlformats-officedocument.presentationml.notesSlide+xml"/>
  <Override PartName="/ppt/tags/tag20.xml" ContentType="application/vnd.openxmlformats-officedocument.presentationml.tags+xml"/>
  <Override PartName="/ppt/notesSlides/notesSlide34.xml" ContentType="application/vnd.openxmlformats-officedocument.presentationml.notesSlide+xml"/>
  <Override PartName="/ppt/tags/tag21.xml" ContentType="application/vnd.openxmlformats-officedocument.presentationml.tags+xml"/>
  <Override PartName="/ppt/notesSlides/notesSlide35.xml" ContentType="application/vnd.openxmlformats-officedocument.presentationml.notesSlide+xml"/>
  <Override PartName="/ppt/tags/tag22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tags/tag23.xml" ContentType="application/vnd.openxmlformats-officedocument.presentationml.tags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276" r:id="rId6"/>
    <p:sldId id="552" r:id="rId7"/>
    <p:sldId id="594" r:id="rId8"/>
    <p:sldId id="553" r:id="rId9"/>
    <p:sldId id="554" r:id="rId10"/>
    <p:sldId id="555" r:id="rId11"/>
    <p:sldId id="585" r:id="rId12"/>
    <p:sldId id="581" r:id="rId13"/>
    <p:sldId id="582" r:id="rId14"/>
    <p:sldId id="586" r:id="rId15"/>
    <p:sldId id="583" r:id="rId16"/>
    <p:sldId id="584" r:id="rId17"/>
    <p:sldId id="587" r:id="rId18"/>
    <p:sldId id="557" r:id="rId19"/>
    <p:sldId id="489" r:id="rId20"/>
    <p:sldId id="562" r:id="rId21"/>
    <p:sldId id="563" r:id="rId22"/>
    <p:sldId id="564" r:id="rId23"/>
    <p:sldId id="565" r:id="rId24"/>
    <p:sldId id="558" r:id="rId25"/>
    <p:sldId id="596" r:id="rId26"/>
    <p:sldId id="597" r:id="rId27"/>
    <p:sldId id="566" r:id="rId28"/>
    <p:sldId id="559" r:id="rId29"/>
    <p:sldId id="568" r:id="rId30"/>
    <p:sldId id="560" r:id="rId31"/>
    <p:sldId id="561" r:id="rId32"/>
    <p:sldId id="570" r:id="rId33"/>
    <p:sldId id="569" r:id="rId34"/>
    <p:sldId id="593" r:id="rId35"/>
    <p:sldId id="590" r:id="rId36"/>
    <p:sldId id="571" r:id="rId37"/>
    <p:sldId id="573" r:id="rId38"/>
    <p:sldId id="574" r:id="rId39"/>
    <p:sldId id="576" r:id="rId40"/>
    <p:sldId id="575" r:id="rId41"/>
    <p:sldId id="591" r:id="rId42"/>
    <p:sldId id="313" r:id="rId43"/>
    <p:sldId id="580" r:id="rId44"/>
    <p:sldId id="595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552"/>
            <p14:sldId id="594"/>
            <p14:sldId id="553"/>
            <p14:sldId id="554"/>
            <p14:sldId id="555"/>
            <p14:sldId id="585"/>
            <p14:sldId id="581"/>
            <p14:sldId id="582"/>
            <p14:sldId id="586"/>
            <p14:sldId id="583"/>
            <p14:sldId id="584"/>
            <p14:sldId id="587"/>
            <p14:sldId id="557"/>
            <p14:sldId id="489"/>
            <p14:sldId id="562"/>
            <p14:sldId id="563"/>
            <p14:sldId id="564"/>
            <p14:sldId id="565"/>
            <p14:sldId id="558"/>
            <p14:sldId id="596"/>
            <p14:sldId id="597"/>
            <p14:sldId id="566"/>
            <p14:sldId id="559"/>
            <p14:sldId id="568"/>
            <p14:sldId id="560"/>
            <p14:sldId id="561"/>
            <p14:sldId id="570"/>
            <p14:sldId id="569"/>
            <p14:sldId id="593"/>
            <p14:sldId id="590"/>
            <p14:sldId id="571"/>
            <p14:sldId id="573"/>
            <p14:sldId id="574"/>
            <p14:sldId id="576"/>
            <p14:sldId id="575"/>
            <p14:sldId id="591"/>
            <p14:sldId id="313"/>
            <p14:sldId id="580"/>
            <p14:sldId id="5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061" autoAdjust="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479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988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3DD66-2379-968D-6815-C117EC401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C16EBE-2304-1E70-CFDA-53F47B3796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076CFC-793C-469E-F610-1AB2AC92A4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5FA968-D385-6508-5B47-1CA5EDF6D1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384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CFB616-535F-FD3B-93C6-EF66CC7AF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EC7A59-0C15-18A9-5117-A3612F1D43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712866-E10F-FF9E-846A-717DB8345C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6A124F-EFA3-5DCB-09E1-665F247624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001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97649-B543-6F19-3576-93AA8AD21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648CFE-6E88-1A82-EC5A-E9A4ACA5B0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6B52B6-2487-7A02-D33A-F62EE03838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60AFF-CEB0-E9CA-EB47-B3FFF4F8B2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5113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A02E2-1FE0-7EE2-5D0E-A74FA2C84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FDB95D-FA7D-3CE1-6E8C-CA5EE3AB8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EDFF64-B5F8-6BD6-F885-3F90DC8134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0A46E-8414-9A44-5E4E-F05959BE9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5184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A5080-1C04-315E-8536-3A37DDDAE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3721FD-F9B9-1D78-F2EB-CDF07B6F02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A1532C-3FD6-BE49-CE9F-D15C0AA2A4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b="1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81853E-EE8B-7587-9BCC-0F6A44FEAB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753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EE685-43CC-5E70-E2BD-4CF670ECC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88B7D9-EE5C-F928-E5DA-3E95A2B670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C2E42-F62D-72E2-C560-477753B22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50281-8BCC-82E8-F928-4621B97AC0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5096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77C258-2DB4-3FE2-60DD-B5A41E9BB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5F8F04-30BB-299A-46D6-541730AB41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250352-CCE0-9697-3DA7-4835352D67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2CF550-77A0-B8AA-D647-6F358E9D51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69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1C1B1-7133-2481-2D0B-509A165B4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E14BD1-8438-1E17-D41B-1CF94D1C37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91A68D-674E-7100-32F3-3606A9D536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502E29-B2EA-999A-7F98-C3212189A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435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755C2-9859-6237-2DAE-3EEE0DBBD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2193F3-87F7-0CDC-CFD1-56452ED4DA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A4137B-4103-665F-6A6B-8B66082833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4D920A-FE0D-3DA5-A9C2-6EBB0979E2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021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41B12F-7860-0F22-BD02-D2A5062D1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A35FBB-F417-C123-BFF8-F408BE764D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1FA94D-300E-6EA6-DAF3-B9B7F288F9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568A9-7EB8-9BC6-58BA-CA1A2C091A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18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7C72D3-F36C-648A-56E5-5C833E47C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A991DF-EA5A-D672-2EFD-969384C232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2C2A60-FBEF-1079-DBF8-14D8792A28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b="1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CC67E-9117-E6B5-9715-06F40578F4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8017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0AD86-5562-D858-B3E8-1E4FC1D05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8316F8-B7C1-4A51-4ECE-C11192BB7C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053021-52AF-8338-CCB7-8A2366B0B7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B713B-0408-FD89-D354-3C9371BCA7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5085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20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4A31D-006B-B943-068D-AB7E810EAB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FC2483-104B-4DD0-77A3-F919C985AE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16E032-9C11-45C0-D986-6858F8F7A0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F9D6F-B2C4-D751-6B02-7E9669A234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446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5F8A09-A368-45C3-4BF5-E04EA1CE4A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8AB26-42FD-715D-1C48-16DC3D454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F60F94-4E46-E3F6-2F66-2019A68E6B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07688-F2F4-22D5-B9B6-6136CF84FE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196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F343F-8905-DB73-F4DB-DF40371FC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00F78A-6CBF-90BE-407B-51BFCBE7B5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418D7C-C39E-95D9-4082-CA84C2A77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5452AD-85A6-4F21-C8E4-1CA3FF7A8F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0566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CA285-9E0E-6FBD-2885-47CB819EC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F034A7-F9B6-A1FB-FEBB-897863B5BD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D0778C-431C-78B4-C23F-4C340CD612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B9743-12BC-B8DA-8F11-2F25908158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640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D241E-37BA-9DC7-E79E-DB0134CB5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AAEC82-D24B-5646-D8EB-EFBE25056A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48A0B-AB97-927B-F78E-F081A3723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E5000-834B-BA5E-6A29-2721D4A403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9696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5F538-8F86-5F6C-A4CE-1E481C13B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D74E45-802E-7BB3-BB70-EAF413ADA7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C9BB32-11B3-5E49-A197-5584A04A1D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E6B238-B560-C8A9-7430-549420BD10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5050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B0F0E0-30A0-866E-6638-CD8B5CDF4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0EB42F-FEF0-1F17-073B-D47BD25E9A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A19311-E5C4-ED04-7DD0-883A16273E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FE7F8-B5AD-2DFF-89D4-7E37741501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924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42BC1-0353-0DB8-7F13-ADD233509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612E7F-CC4A-A9F0-442D-4FB449BD8B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82849D-8D34-BC54-1056-83350C367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b="1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900873-F524-2BC3-AC92-08D2090744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094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0184B-6D46-3B79-5745-31F286786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94CA35-4781-D6D6-F0B7-805A2E2F4C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2B5BE9-124C-2F93-3E76-9AB2C49E7E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6EAB32-2738-C9F1-0D62-89D4D72BA4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12118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22070-6B2F-108C-CA37-2C0955321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006C1-C61C-BC3E-0416-06263C6A1E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243C38-602A-0A15-509B-FF6CB59C90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B02F2-FAEC-EBFC-6868-87FB91FD32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6421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971A2-660B-8BBF-9CD6-FA8626695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B6F472-3C42-905E-4F25-60F1C52A20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15F322-2DC7-52A8-6666-FA455BE77E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F6575E-6BEE-BEB0-A536-A1BD2B27F6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5795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FE650-3102-535A-030F-BDB34EC0E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E4CF33-6436-A132-CEC3-7D76B3060A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772A53-F9D7-7F7F-787D-9DB2B15D58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8B4B2-C2BB-00A4-D655-C3F708FD12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94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03E1C7-CEF7-1562-939A-6AD604463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57435A-BCE7-042F-9989-C0FD2189D9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6C47A6-F48A-EF3E-2222-83E264B34A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8DD33-D3F5-37F1-4418-B7E390BBC8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022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1D039-818D-3D7B-571A-0FC3E55D5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D20A89-4AD3-765A-89A5-16AFDF4B1B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0F7368-2C7B-3F9F-88F2-1AC6F686C5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55A80C-5457-8903-52DB-AD184A8ED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0301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4F02B-93B6-C3FB-8157-E84F174F8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02B12F-1798-2D3C-C594-E36BC392D5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FFBA02-CE22-6F3C-5032-391B4ECACA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just" rtl="1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A05B8-A5FE-8BAA-5FB8-73EF2F3370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16935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D06EA-9837-500E-AC04-5E3C1F83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2A78F1-1484-9AA0-666E-E4B4FBB691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56FFC9-7097-BEBA-09B3-D8166AD0B4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33F3C-F321-54F6-CBBD-AF899B8158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2601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B88F1-17DD-E756-34E5-A4318927B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75E830-4BE0-DDA3-E95D-41E3418CC6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8A3507-9191-8BC9-9329-383D22C3FF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516E30-782B-0CC1-4F5D-0FB1C5C33E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34741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6EC60-ABF4-C0F7-97FA-EA17B3E3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61E26-FD8A-EF6E-DB20-B2790DD6E1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113FEE-FBC2-B42D-95AF-FE4EA0EFE3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C87043-FF26-2D5F-B046-90C0BF2F5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503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D29881-D446-690D-2AAC-22B282B57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BD9258-EFF8-FE79-B003-8524DC47D8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F5165D-08DC-4668-9252-1D51D5DBFF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11108-A370-A75A-BD0D-EF14E42339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2740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8F612-F09C-CC90-FA6D-22C37D27B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297A4F-9DEA-1D88-2045-9CB95604F5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9623D-9E56-8805-7CCE-03EB572DB2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0D2AFB-4920-0FE0-5CB5-BFA4C2A794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338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A89CBE-7BC3-A654-1FA9-4E202567D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D1E148-B251-92A7-B8E0-9EFC3A8ECF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35B6775-716F-99EF-045F-DD82DC2A04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41F027-CF68-4230-568D-2DFF323284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7235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2FC2D-A392-E0CD-95CA-D1928AC3A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AFE360-976E-8E9A-9913-A1B4961C28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632859-6FD6-C282-0C4F-F856EF0247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2FDEF1-2770-B5D0-B669-961D1F2350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96757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01296-F71E-BE94-EABF-239A0B5D20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C974B0-14A6-E014-29EA-D05DD44432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70A887-F8A8-5557-DE11-7CCFC2F467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2ADE93-8495-A4C5-1024-5B21DE6C8C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64964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F128A-1A5E-0361-597A-CD3E164B6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6DD8B4-5D17-5B99-229B-AC1709B3CA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67FF45-82D5-ECA6-7C87-22A9B56A8D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D23D6F-3ACC-0C90-9265-03FFE5BC2A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230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Relationship Id="rId5" Type="http://schemas.openxmlformats.org/officeDocument/2006/relationships/image" Target="../media/image14.jp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4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6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9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0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1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2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37904" y="370322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Hayat Farag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8662" y="2112401"/>
            <a:ext cx="4921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Health Insurance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58198" y="583908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49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MHA631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Insurance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075"/>
    </mc:Choice>
    <mc:Fallback xmlns="">
      <p:transition spd="slow" advTm="8807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072624" y="802093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500" y="1946480"/>
            <a:ext cx="10541000" cy="3673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rtl="0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Understand Health Insurance &amp; Key terms.</a:t>
            </a:r>
          </a:p>
          <a:p>
            <a:pPr marL="342900" marR="0" lvl="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Explore the evolution of Health Insurance events.</a:t>
            </a:r>
          </a:p>
          <a:p>
            <a:pPr marL="342900" marR="0" lvl="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Discuss the importance and purpose of medical documentation.</a:t>
            </a:r>
          </a:p>
          <a:p>
            <a:pPr marL="342900" marR="0" lvl="0" indent="-342900" algn="just">
              <a:lnSpc>
                <a:spcPct val="200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Identify and differentiate among various record systems (e.g., POR, EHR, EMR, PHR).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552"/>
    </mc:Choice>
    <mc:Fallback xmlns="">
      <p:transition advTm="17555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89596-9DC9-43C4-5D32-2FED9DD035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CF6653-FB3D-F869-E0A3-CECA4900E1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3A5310-1DE6-F47B-0906-BA3A8B19722D}"/>
              </a:ext>
            </a:extLst>
          </p:cNvPr>
          <p:cNvSpPr txBox="1"/>
          <p:nvPr/>
        </p:nvSpPr>
        <p:spPr>
          <a:xfrm>
            <a:off x="4010757" y="935396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A0A37B-D601-B2BC-7CA1-372CAF1435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C713D2-3039-DCEA-9727-9BDDF310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7CC43C-A38F-8F59-CF69-FED6D7B3703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D732FC7-7226-90A6-A1E3-9C864B43B719}"/>
              </a:ext>
            </a:extLst>
          </p:cNvPr>
          <p:cNvSpPr txBox="1"/>
          <p:nvPr/>
        </p:nvSpPr>
        <p:spPr>
          <a:xfrm>
            <a:off x="919748" y="2121491"/>
            <a:ext cx="10084050" cy="3663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is a </a:t>
            </a:r>
            <a:r>
              <a:rPr lang="en-US" sz="22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contract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between a </a:t>
            </a:r>
            <a:r>
              <a:rPr lang="en-US" sz="22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policyholder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and a </a:t>
            </a:r>
            <a:r>
              <a:rPr lang="en-US" sz="22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third-party payer or government program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to reimburse the policyholder for all or a portion of the cost of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medically necessary treatment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or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preventive care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provided by healthcare professionals.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 is available to individuals who participate in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group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(e.g., employer sponsored),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individual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(or personal insurance), or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prepaid health plans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(e.g., managed care).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A8651-5356-C8BF-6E6C-FB6F86067E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9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0667"/>
    </mc:Choice>
    <mc:Fallback xmlns="">
      <p:transition advTm="670667"/>
    </mc:Fallback>
  </mc:AlternateContent>
  <p:extLst>
    <p:ext uri="{3A86A75C-4F4B-4683-9AE1-C65F6400EC91}">
      <p14:laserTraceLst xmlns:p14="http://schemas.microsoft.com/office/powerpoint/2010/main">
        <p14:tracePtLst>
          <p14:tracePt t="153269" x="4330700" y="6286500"/>
          <p14:tracePt t="153913" x="3367088" y="6148388"/>
          <p14:tracePt t="153922" x="3494088" y="5967413"/>
          <p14:tracePt t="153933" x="3567113" y="5784850"/>
          <p14:tracePt t="153948" x="3675063" y="5494338"/>
          <p14:tracePt t="153964" x="3748088" y="5202238"/>
          <p14:tracePt t="153981" x="3803650" y="5002213"/>
          <p14:tracePt t="153997" x="3821113" y="4875213"/>
          <p14:tracePt t="154014" x="3876675" y="4729163"/>
          <p14:tracePt t="154031" x="3911600" y="4602163"/>
          <p14:tracePt t="154033" x="3911600" y="4548188"/>
          <p14:tracePt t="154051" x="3948113" y="4456113"/>
          <p14:tracePt t="154066" x="3948113" y="4402138"/>
          <p14:tracePt t="154081" x="3948113" y="4365625"/>
          <p14:tracePt t="154098" x="3967163" y="4348163"/>
          <p14:tracePt t="154115" x="3967163" y="4311650"/>
          <p14:tracePt t="154132" x="3967163" y="4292600"/>
          <p14:tracePt t="154148" x="3967163" y="4256088"/>
          <p14:tracePt t="154164" x="3967163" y="4184650"/>
          <p14:tracePt t="154181" x="3967163" y="4092575"/>
          <p14:tracePt t="154198" x="3967163" y="3965575"/>
          <p14:tracePt t="154214" x="3948113" y="3892550"/>
          <p14:tracePt t="154232" x="3876675" y="3765550"/>
          <p14:tracePt t="154248" x="3857625" y="3675063"/>
          <p14:tracePt t="154264" x="3857625" y="3619500"/>
          <p14:tracePt t="154267" x="3857625" y="3582988"/>
          <p14:tracePt t="154281" x="3840163" y="3475038"/>
          <p14:tracePt t="154298" x="3840163" y="3402013"/>
          <p14:tracePt t="154314" x="3840163" y="3311525"/>
          <p14:tracePt t="154332" x="3840163" y="3255963"/>
          <p14:tracePt t="154348" x="3840163" y="3238500"/>
          <p14:tracePt t="154364" x="3857625" y="3201988"/>
          <p14:tracePt t="154380" x="3894138" y="3201988"/>
          <p14:tracePt t="154397" x="4094163" y="3165475"/>
          <p14:tracePt t="154414" x="4313238" y="3109913"/>
          <p14:tracePt t="154432" x="4622800" y="3074988"/>
          <p14:tracePt t="154434" x="4767263" y="3055938"/>
          <p14:tracePt t="154447" x="4930775" y="3001963"/>
          <p14:tracePt t="154450" x="5167313" y="2946400"/>
          <p14:tracePt t="154465" x="5749925" y="2765425"/>
          <p14:tracePt t="154481" x="6132513" y="2638425"/>
          <p14:tracePt t="154499" x="6423025" y="2528888"/>
          <p14:tracePt t="154514" x="6551613" y="2436813"/>
          <p14:tracePt t="154531" x="6586538" y="2401888"/>
          <p14:tracePt t="154617" x="6586538" y="2382838"/>
          <p14:tracePt t="154641" x="6551613" y="2382838"/>
          <p14:tracePt t="154650" x="6551613" y="2401888"/>
          <p14:tracePt t="154688" x="6532563" y="2401888"/>
          <p14:tracePt t="154697" x="6496050" y="2419350"/>
          <p14:tracePt t="154729" x="6496050" y="2436813"/>
          <p14:tracePt t="154737" x="6478588" y="2436813"/>
          <p14:tracePt t="154748" x="6459538" y="2455863"/>
          <p14:tracePt t="154764" x="6332538" y="2492375"/>
          <p14:tracePt t="154780" x="6096000" y="2528888"/>
          <p14:tracePt t="154798" x="5986463" y="2546350"/>
          <p14:tracePt t="154814" x="5859463" y="2601913"/>
          <p14:tracePt t="154831" x="5786438" y="2601913"/>
          <p14:tracePt t="154834" x="5749925" y="2619375"/>
          <p14:tracePt t="154847" x="5732463" y="2638425"/>
          <p14:tracePt t="154850" x="5695950" y="2638425"/>
          <p14:tracePt t="154866" x="5640388" y="2655888"/>
          <p14:tracePt t="154882" x="5586413" y="2673350"/>
          <p14:tracePt t="154898" x="5459413" y="2728913"/>
          <p14:tracePt t="154914" x="5313363" y="2746375"/>
          <p14:tracePt t="154931" x="5222875" y="2746375"/>
          <p14:tracePt t="154947" x="5095875" y="2746375"/>
          <p14:tracePt t="154964" x="5022850" y="2746375"/>
          <p14:tracePt t="154981" x="5003800" y="2746375"/>
          <p14:tracePt t="155000" x="4986338" y="2746375"/>
          <p14:tracePt t="155024" x="4967288" y="2746375"/>
          <p14:tracePt t="155040" x="4930775" y="2746375"/>
          <p14:tracePt t="155048" x="4876800" y="2765425"/>
          <p14:tracePt t="155065" x="4859338" y="2765425"/>
          <p14:tracePt t="155082" x="4767263" y="2765425"/>
          <p14:tracePt t="155098" x="4730750" y="2765425"/>
          <p14:tracePt t="155114" x="4694238" y="2765425"/>
          <p14:tracePt t="155131" x="4657725" y="2765425"/>
          <p14:tracePt t="155147" x="4586288" y="2765425"/>
          <p14:tracePt t="155257" x="4567238" y="2765425"/>
          <p14:tracePt t="155288" x="4549775" y="2782888"/>
          <p14:tracePt t="155304" x="4549775" y="2801938"/>
          <p14:tracePt t="155321" x="4586288" y="2819400"/>
          <p14:tracePt t="155330" x="4603750" y="2819400"/>
          <p14:tracePt t="155346" x="4640263" y="2819400"/>
          <p14:tracePt t="155353" x="4657725" y="2819400"/>
          <p14:tracePt t="155364" x="4676775" y="2819400"/>
          <p14:tracePt t="155381" x="4713288" y="2819400"/>
          <p14:tracePt t="155397" x="4730750" y="2819400"/>
          <p14:tracePt t="155414" x="4767263" y="2819400"/>
          <p14:tracePt t="155430" x="4786313" y="2801938"/>
          <p14:tracePt t="155448" x="4803775" y="2801938"/>
          <p14:tracePt t="155450" x="4822825" y="2765425"/>
          <p14:tracePt t="155465" x="4840288" y="2765425"/>
          <p14:tracePt t="155498" x="4840288" y="2746375"/>
          <p14:tracePt t="155504" x="4840288" y="2709863"/>
          <p14:tracePt t="155514" x="4840288" y="2692400"/>
          <p14:tracePt t="155531" x="4840288" y="2655888"/>
          <p14:tracePt t="155547" x="4876800" y="2582863"/>
          <p14:tracePt t="155564" x="4876800" y="2546350"/>
          <p14:tracePt t="155580" x="4876800" y="2528888"/>
          <p14:tracePt t="155597" x="4876800" y="2492375"/>
          <p14:tracePt t="155614" x="4876800" y="2436813"/>
          <p14:tracePt t="155617" x="4876800" y="2401888"/>
          <p14:tracePt t="155631" x="4876800" y="2382838"/>
          <p14:tracePt t="155633" x="4876800" y="2328863"/>
          <p14:tracePt t="155649" x="4876800" y="2273300"/>
          <p14:tracePt t="155665" x="4876800" y="2219325"/>
          <p14:tracePt t="155688" x="4859338" y="2201863"/>
          <p14:tracePt t="155697" x="4859338" y="2165350"/>
          <p14:tracePt t="155714" x="4840288" y="2146300"/>
          <p14:tracePt t="155732" x="4822825" y="2109788"/>
          <p14:tracePt t="155748" x="4803775" y="2073275"/>
          <p14:tracePt t="155764" x="4767263" y="2036763"/>
          <p14:tracePt t="155780" x="4749800" y="2000250"/>
          <p14:tracePt t="155797" x="4676775" y="1982788"/>
          <p14:tracePt t="155814" x="4622800" y="1928813"/>
          <p14:tracePt t="155831" x="4567238" y="1892300"/>
          <p14:tracePt t="155834" x="4530725" y="1873250"/>
          <p14:tracePt t="155849" x="4476750" y="1855788"/>
          <p14:tracePt t="155852" x="4440238" y="1836738"/>
          <p14:tracePt t="155865" x="4421188" y="1836738"/>
          <p14:tracePt t="155881" x="4386263" y="1836738"/>
          <p14:tracePt t="155898" x="4313238" y="1819275"/>
          <p14:tracePt t="155915" x="4276725" y="1819275"/>
          <p14:tracePt t="155931" x="4221163" y="1819275"/>
          <p14:tracePt t="155948" x="4203700" y="1819275"/>
          <p14:tracePt t="155964" x="4148138" y="1819275"/>
          <p14:tracePt t="155981" x="4021138" y="1836738"/>
          <p14:tracePt t="155997" x="3984625" y="1836738"/>
          <p14:tracePt t="156015" x="3911600" y="1892300"/>
          <p14:tracePt t="156017" x="3894138" y="1892300"/>
          <p14:tracePt t="156031" x="3857625" y="1909763"/>
          <p14:tracePt t="156033" x="3857625" y="1928813"/>
          <p14:tracePt t="156047" x="3821113" y="1946275"/>
          <p14:tracePt t="156050" x="3803650" y="1965325"/>
          <p14:tracePt t="156065" x="3711575" y="2092325"/>
          <p14:tracePt t="156081" x="3657600" y="2165350"/>
          <p14:tracePt t="156098" x="3640138" y="2219325"/>
          <p14:tracePt t="156114" x="3603625" y="2255838"/>
          <p14:tracePt t="156131" x="3530600" y="2365375"/>
          <p14:tracePt t="156147" x="3530600" y="2455863"/>
          <p14:tracePt t="156164" x="3530600" y="2582863"/>
          <p14:tracePt t="156181" x="3548063" y="2709863"/>
          <p14:tracePt t="156198" x="3548063" y="2801938"/>
          <p14:tracePt t="156214" x="3567113" y="2838450"/>
          <p14:tracePt t="156217" x="3567113" y="2874963"/>
          <p14:tracePt t="156231" x="3584575" y="2909888"/>
          <p14:tracePt t="156233" x="3603625" y="2909888"/>
          <p14:tracePt t="156247" x="3621088" y="2946400"/>
          <p14:tracePt t="156250" x="3640138" y="2982913"/>
          <p14:tracePt t="156264" x="3675063" y="3001963"/>
          <p14:tracePt t="156266" x="3730625" y="3055938"/>
          <p14:tracePt t="156281" x="3803650" y="3109913"/>
          <p14:tracePt t="156298" x="3840163" y="3109913"/>
          <p14:tracePt t="156315" x="3857625" y="3109913"/>
          <p14:tracePt t="156331" x="3930650" y="3109913"/>
          <p14:tracePt t="156347" x="3984625" y="3109913"/>
          <p14:tracePt t="156365" x="4040188" y="3109913"/>
          <p14:tracePt t="156381" x="4130675" y="3109913"/>
          <p14:tracePt t="156397" x="4240213" y="3109913"/>
          <p14:tracePt t="156415" x="4313238" y="3109913"/>
          <p14:tracePt t="156418" x="4330700" y="3109913"/>
          <p14:tracePt t="156432" x="4349750" y="3109913"/>
          <p14:tracePt t="156448" x="4367213" y="3109913"/>
          <p14:tracePt t="156451" x="4403725" y="3092450"/>
          <p14:tracePt t="156465" x="4440238" y="3074988"/>
          <p14:tracePt t="156482" x="4457700" y="3038475"/>
          <p14:tracePt t="156499" x="4530725" y="3001963"/>
          <p14:tracePt t="156514" x="4603750" y="2946400"/>
          <p14:tracePt t="156531" x="4640263" y="2909888"/>
          <p14:tracePt t="156547" x="4676775" y="2874963"/>
          <p14:tracePt t="156564" x="4713288" y="2819400"/>
          <p14:tracePt t="156581" x="4749800" y="2746375"/>
          <p14:tracePt t="156597" x="4786313" y="2709863"/>
          <p14:tracePt t="156614" x="4822825" y="2619375"/>
          <p14:tracePt t="156617" x="4822825" y="2601913"/>
          <p14:tracePt t="156632" x="4840288" y="2565400"/>
          <p14:tracePt t="156634" x="4840288" y="2528888"/>
          <p14:tracePt t="156647" x="4840288" y="2473325"/>
          <p14:tracePt t="156650" x="4840288" y="2419350"/>
          <p14:tracePt t="156665" x="4840288" y="2401888"/>
          <p14:tracePt t="156667" x="4840288" y="2365375"/>
          <p14:tracePt t="156681" x="4840288" y="2292350"/>
          <p14:tracePt t="156697" x="4822825" y="2236788"/>
          <p14:tracePt t="156715" x="4803775" y="2201863"/>
          <p14:tracePt t="156731" x="4786313" y="2182813"/>
          <p14:tracePt t="156749" x="4730750" y="2128838"/>
          <p14:tracePt t="156764" x="4676775" y="2073275"/>
          <p14:tracePt t="156781" x="4640263" y="2036763"/>
          <p14:tracePt t="156797" x="4603750" y="2036763"/>
          <p14:tracePt t="156814" x="4603750" y="2019300"/>
          <p14:tracePt t="156832" x="4567238" y="2019300"/>
          <p14:tracePt t="156834" x="4549775" y="2019300"/>
          <p14:tracePt t="156848" x="4530725" y="2019300"/>
          <p14:tracePt t="156865" x="4403725" y="2019300"/>
          <p14:tracePt t="156882" x="4294188" y="2055813"/>
          <p14:tracePt t="156898" x="4184650" y="2092325"/>
          <p14:tracePt t="156915" x="4094163" y="2146300"/>
          <p14:tracePt t="156931" x="4076700" y="2182813"/>
          <p14:tracePt t="156948" x="4021138" y="2255838"/>
          <p14:tracePt t="156964" x="4003675" y="2309813"/>
          <p14:tracePt t="156981" x="3967163" y="2455863"/>
          <p14:tracePt t="156997" x="3967163" y="2546350"/>
          <p14:tracePt t="157014" x="3967163" y="2655888"/>
          <p14:tracePt t="157032" x="3967163" y="2765425"/>
          <p14:tracePt t="157034" x="4003675" y="2801938"/>
          <p14:tracePt t="157048" x="4021138" y="2838450"/>
          <p14:tracePt t="157050" x="4021138" y="2874963"/>
          <p14:tracePt t="157065" x="4076700" y="2909888"/>
          <p14:tracePt t="157081" x="4130675" y="2928938"/>
          <p14:tracePt t="157098" x="4148138" y="2946400"/>
          <p14:tracePt t="157114" x="4184650" y="2965450"/>
          <p14:tracePt t="157131" x="4221163" y="2965450"/>
          <p14:tracePt t="157147" x="4240213" y="2965450"/>
          <p14:tracePt t="157164" x="4294188" y="2965450"/>
          <p14:tracePt t="157181" x="4313238" y="2946400"/>
          <p14:tracePt t="157197" x="4367213" y="2909888"/>
          <p14:tracePt t="157214" x="4403725" y="2892425"/>
          <p14:tracePt t="157231" x="4421188" y="2855913"/>
          <p14:tracePt t="157234" x="4457700" y="2838450"/>
          <p14:tracePt t="157249" x="4457700" y="2819400"/>
          <p14:tracePt t="157264" x="4476750" y="2782888"/>
          <p14:tracePt t="157267" x="4494213" y="2765425"/>
          <p14:tracePt t="157281" x="4530725" y="2692400"/>
          <p14:tracePt t="157297" x="4549775" y="2638425"/>
          <p14:tracePt t="157315" x="4586288" y="2601913"/>
          <p14:tracePt t="157330" x="4586288" y="2546350"/>
          <p14:tracePt t="157347" x="4586288" y="2473325"/>
          <p14:tracePt t="157364" x="4586288" y="2401888"/>
          <p14:tracePt t="157381" x="4586288" y="2309813"/>
          <p14:tracePt t="157398" x="4567238" y="2273300"/>
          <p14:tracePt t="157414" x="4530725" y="2236788"/>
          <p14:tracePt t="157431" x="4494213" y="2201863"/>
          <p14:tracePt t="157433" x="4476750" y="2146300"/>
          <p14:tracePt t="157447" x="4440238" y="2146300"/>
          <p14:tracePt t="157450" x="4403725" y="2109788"/>
          <p14:tracePt t="157464" x="4386263" y="2092325"/>
          <p14:tracePt t="157482" x="4349750" y="2073275"/>
          <p14:tracePt t="157498" x="4330700" y="2073275"/>
          <p14:tracePt t="157514" x="4294188" y="2073275"/>
          <p14:tracePt t="157531" x="4276725" y="2073275"/>
          <p14:tracePt t="157548" x="4240213" y="2073275"/>
          <p14:tracePt t="157564" x="4203700" y="2109788"/>
          <p14:tracePt t="157580" x="4167188" y="2182813"/>
          <p14:tracePt t="157598" x="4148138" y="2219325"/>
          <p14:tracePt t="157614" x="4148138" y="2236788"/>
          <p14:tracePt t="157617" x="4148138" y="2273300"/>
          <p14:tracePt t="157633" x="4148138" y="2346325"/>
          <p14:tracePt t="157647" x="4148138" y="2401888"/>
          <p14:tracePt t="157650" x="4148138" y="2455863"/>
          <p14:tracePt t="157665" x="4221163" y="2601913"/>
          <p14:tracePt t="157682" x="4313238" y="2709863"/>
          <p14:tracePt t="157698" x="4421188" y="2782888"/>
          <p14:tracePt t="157714" x="4457700" y="2801938"/>
          <p14:tracePt t="157731" x="4476750" y="2801938"/>
          <p14:tracePt t="157749" x="4513263" y="2801938"/>
          <p14:tracePt t="157764" x="4530725" y="2801938"/>
          <p14:tracePt t="157781" x="4567238" y="2801938"/>
          <p14:tracePt t="157797" x="4622800" y="2801938"/>
          <p14:tracePt t="157814" x="4694238" y="2801938"/>
          <p14:tracePt t="157831" x="4730750" y="2782888"/>
          <p14:tracePt t="157833" x="4749800" y="2782888"/>
          <p14:tracePt t="157847" x="4767263" y="2765425"/>
          <p14:tracePt t="157850" x="4786313" y="2765425"/>
          <p14:tracePt t="157865" x="4822825" y="2746375"/>
          <p14:tracePt t="157881" x="4840288" y="2728913"/>
          <p14:tracePt t="157897" x="4876800" y="2709863"/>
          <p14:tracePt t="157914" x="4894263" y="2709863"/>
          <p14:tracePt t="157931" x="4913313" y="2692400"/>
          <p14:tracePt t="157948" x="4930775" y="2655888"/>
          <p14:tracePt t="157964" x="4949825" y="2638425"/>
          <p14:tracePt t="157981" x="4967288" y="2601913"/>
          <p14:tracePt t="157997" x="4986338" y="2528888"/>
          <p14:tracePt t="158014" x="4986338" y="2455863"/>
          <p14:tracePt t="158031" x="4986338" y="2382838"/>
          <p14:tracePt t="158033" x="4986338" y="2328863"/>
          <p14:tracePt t="158049" x="4949825" y="2219325"/>
          <p14:tracePt t="158065" x="4894263" y="2128838"/>
          <p14:tracePt t="158082" x="4822825" y="2036763"/>
          <p14:tracePt t="158098" x="4767263" y="2000250"/>
          <p14:tracePt t="158115" x="4749800" y="1982788"/>
          <p14:tracePt t="158232" x="4730750" y="1965325"/>
          <p14:tracePt t="158240" x="4713288" y="1965325"/>
          <p14:tracePt t="158250" x="4657725" y="1965325"/>
          <p14:tracePt t="158265" x="4622800" y="1965325"/>
          <p14:tracePt t="158281" x="4494213" y="1965325"/>
          <p14:tracePt t="158298" x="4367213" y="1965325"/>
          <p14:tracePt t="158314" x="4257675" y="1982788"/>
          <p14:tracePt t="158332" x="4203700" y="1982788"/>
          <p14:tracePt t="158348" x="4167188" y="2019300"/>
          <p14:tracePt t="158365" x="4148138" y="2092325"/>
          <p14:tracePt t="158381" x="4076700" y="2182813"/>
          <p14:tracePt t="158397" x="4040188" y="2236788"/>
          <p14:tracePt t="158414" x="3984625" y="2365375"/>
          <p14:tracePt t="158431" x="3948113" y="2473325"/>
          <p14:tracePt t="158434" x="3948113" y="2492375"/>
          <p14:tracePt t="158447" x="3948113" y="2546350"/>
          <p14:tracePt t="158451" x="3948113" y="2565400"/>
          <p14:tracePt t="158464" x="3948113" y="2601913"/>
          <p14:tracePt t="158481" x="3984625" y="2655888"/>
          <p14:tracePt t="158498" x="4040188" y="2728913"/>
          <p14:tracePt t="158514" x="4094163" y="2782888"/>
          <p14:tracePt t="158532" x="4148138" y="2819400"/>
          <p14:tracePt t="158547" x="4203700" y="2855913"/>
          <p14:tracePt t="158564" x="4257675" y="2874963"/>
          <p14:tracePt t="158581" x="4349750" y="2892425"/>
          <p14:tracePt t="158597" x="4403725" y="2892425"/>
          <p14:tracePt t="158615" x="4476750" y="2892425"/>
          <p14:tracePt t="158632" x="4494213" y="2892425"/>
          <p14:tracePt t="159577" x="4494213" y="2909888"/>
          <p14:tracePt t="159584" x="4513263" y="3001963"/>
          <p14:tracePt t="159598" x="4549775" y="3055938"/>
          <p14:tracePt t="159614" x="4586288" y="3109913"/>
          <p14:tracePt t="159617" x="4586288" y="3128963"/>
          <p14:tracePt t="159664" x="4603750" y="3128963"/>
          <p14:tracePt t="159672" x="4603750" y="3146425"/>
          <p14:tracePt t="159681" x="4622800" y="3255963"/>
          <p14:tracePt t="159698" x="4694238" y="3402013"/>
          <p14:tracePt t="159715" x="4749800" y="3529013"/>
          <p14:tracePt t="159731" x="4803775" y="3638550"/>
          <p14:tracePt t="159748" x="4859338" y="3692525"/>
          <p14:tracePt t="159765" x="4859338" y="3711575"/>
          <p14:tracePt t="159780" x="4859338" y="3729038"/>
          <p14:tracePt t="159798" x="4859338" y="3765550"/>
          <p14:tracePt t="159814" x="4859338" y="3838575"/>
          <p14:tracePt t="159831" x="4859338" y="3875088"/>
          <p14:tracePt t="159833" x="4876800" y="3948113"/>
          <p14:tracePt t="159896" x="4876800" y="3965575"/>
          <p14:tracePt t="159904" x="4876800" y="3983038"/>
          <p14:tracePt t="159915" x="4859338" y="4002088"/>
          <p14:tracePt t="159931" x="4859338" y="4038600"/>
          <p14:tracePt t="159947" x="4859338" y="4111625"/>
          <p14:tracePt t="159965" x="4859338" y="4165600"/>
          <p14:tracePt t="159981" x="4840288" y="4219575"/>
          <p14:tracePt t="159997" x="4822825" y="4238625"/>
          <p14:tracePt t="160014" x="4803775" y="4256088"/>
          <p14:tracePt t="160017" x="4803775" y="4275138"/>
          <p14:tracePt t="160034" x="4786313" y="4292600"/>
          <p14:tracePt t="160071" x="4767263" y="4292600"/>
          <p14:tracePt t="160113" x="4767263" y="4311650"/>
          <p14:tracePt t="160224" x="4749800" y="4329113"/>
          <p14:tracePt t="160249" x="4730750" y="4348163"/>
          <p14:tracePt t="160265" x="4713288" y="4365625"/>
          <p14:tracePt t="160273" x="4694238" y="4384675"/>
          <p14:tracePt t="160282" x="4694238" y="4402138"/>
          <p14:tracePt t="160297" x="4622800" y="4475163"/>
          <p14:tracePt t="160314" x="4586288" y="4492625"/>
          <p14:tracePt t="160369" x="4549775" y="4492625"/>
          <p14:tracePt t="160393" x="4530725" y="4511675"/>
          <p14:tracePt t="160888" x="4494213" y="4529138"/>
          <p14:tracePt t="160898" x="4476750" y="4529138"/>
          <p14:tracePt t="160914" x="4476750" y="4565650"/>
          <p14:tracePt t="160931" x="4440238" y="4584700"/>
          <p14:tracePt t="160947" x="4421188" y="4621213"/>
          <p14:tracePt t="160964" x="4403725" y="4638675"/>
          <p14:tracePt t="160982" x="4386263" y="4638675"/>
          <p14:tracePt t="161065" x="4367213" y="4675188"/>
          <p14:tracePt t="161249" x="4367213" y="4656138"/>
          <p14:tracePt t="161265" x="4367213" y="4621213"/>
          <p14:tracePt t="161272" x="4349750" y="4584700"/>
          <p14:tracePt t="161281" x="4330700" y="4511675"/>
          <p14:tracePt t="161297" x="4276725" y="4348163"/>
          <p14:tracePt t="161314" x="4221163" y="4238625"/>
          <p14:tracePt t="161331" x="4167188" y="4165600"/>
          <p14:tracePt t="161348" x="4148138" y="4129088"/>
          <p14:tracePt t="161457" x="4130675" y="4129088"/>
          <p14:tracePt t="161489" x="4113213" y="4129088"/>
          <p14:tracePt t="161504" x="4094163" y="4129088"/>
          <p14:tracePt t="161514" x="4076700" y="4148138"/>
          <p14:tracePt t="161521" x="4040188" y="4148138"/>
          <p14:tracePt t="161531" x="4040188" y="4165600"/>
          <p14:tracePt t="161547" x="4003675" y="4184650"/>
          <p14:tracePt t="161565" x="3984625" y="4202113"/>
          <p14:tracePt t="161581" x="3967163" y="4202113"/>
          <p14:tracePt t="161597" x="3930650" y="4219575"/>
          <p14:tracePt t="161640" x="3911600" y="4238625"/>
          <p14:tracePt t="161681" x="3894138" y="4256088"/>
          <p14:tracePt t="161697" x="3876675" y="4256088"/>
          <p14:tracePt t="161713" x="3857625" y="4292600"/>
          <p14:tracePt t="161881" x="3840163" y="4292600"/>
          <p14:tracePt t="161897" x="3821113" y="4311650"/>
          <p14:tracePt t="161905" x="3803650" y="4311650"/>
          <p14:tracePt t="161915" x="3803650" y="4348163"/>
          <p14:tracePt t="161945" x="3784600" y="4365625"/>
          <p14:tracePt t="162032" x="3784600" y="4402138"/>
          <p14:tracePt t="162049" x="3767138" y="4402138"/>
          <p14:tracePt t="162201" x="3767138" y="4438650"/>
          <p14:tracePt t="162241" x="3784600" y="4438650"/>
          <p14:tracePt t="162248" x="3803650" y="4438650"/>
          <p14:tracePt t="162265" x="3857625" y="4402138"/>
          <p14:tracePt t="162281" x="3911600" y="4365625"/>
          <p14:tracePt t="162298" x="3911600" y="4348163"/>
          <p14:tracePt t="162314" x="3930650" y="4311650"/>
          <p14:tracePt t="162332" x="3930650" y="4256088"/>
          <p14:tracePt t="162347" x="3930650" y="4238625"/>
          <p14:tracePt t="162365" x="3948113" y="4184650"/>
          <p14:tracePt t="162380" x="3967163" y="4111625"/>
          <p14:tracePt t="162398" x="3967163" y="4092575"/>
          <p14:tracePt t="162414" x="3967163" y="4075113"/>
          <p14:tracePt t="162480" x="3967163" y="4056063"/>
          <p14:tracePt t="162489" x="3967163" y="4019550"/>
          <p14:tracePt t="162498" x="3948113" y="4002088"/>
          <p14:tracePt t="162514" x="3948113" y="3983038"/>
          <p14:tracePt t="162601" x="3948113" y="3965575"/>
          <p14:tracePt t="162649" x="3930650" y="3965575"/>
          <p14:tracePt t="162656" x="3911600" y="3965575"/>
          <p14:tracePt t="162665" x="3894138" y="3983038"/>
          <p14:tracePt t="162681" x="3894138" y="4075113"/>
          <p14:tracePt t="162698" x="3876675" y="4129088"/>
          <p14:tracePt t="162715" x="3876675" y="4184650"/>
          <p14:tracePt t="162732" x="3876675" y="4202113"/>
          <p14:tracePt t="162748" x="3876675" y="4238625"/>
          <p14:tracePt t="162764" x="3876675" y="4329113"/>
          <p14:tracePt t="162781" x="3894138" y="4348163"/>
          <p14:tracePt t="162798" x="3911600" y="4384675"/>
          <p14:tracePt t="162815" x="3930650" y="4421188"/>
          <p14:tracePt t="162831" x="3967163" y="4438650"/>
          <p14:tracePt t="162952" x="4003675" y="4438650"/>
          <p14:tracePt t="162961" x="4040188" y="4421188"/>
          <p14:tracePt t="162970" x="4040188" y="4384675"/>
          <p14:tracePt t="162981" x="4057650" y="4384675"/>
          <p14:tracePt t="162997" x="4057650" y="4348163"/>
          <p14:tracePt t="163014" x="4057650" y="4329113"/>
          <p14:tracePt t="163031" x="4057650" y="4292600"/>
          <p14:tracePt t="163072" x="4057650" y="4275138"/>
          <p14:tracePt t="163082" x="4057650" y="4238625"/>
          <p14:tracePt t="163088" x="4057650" y="4219575"/>
          <p14:tracePt t="163098" x="4040188" y="4202113"/>
          <p14:tracePt t="163114" x="4021138" y="4148138"/>
          <p14:tracePt t="163131" x="3984625" y="4092575"/>
          <p14:tracePt t="163208" x="3967163" y="4075113"/>
          <p14:tracePt t="163217" x="3967163" y="4056063"/>
          <p14:tracePt t="163233" x="3967163" y="4019550"/>
          <p14:tracePt t="163248" x="3930650" y="4019550"/>
          <p14:tracePt t="163296" x="3930650" y="4002088"/>
          <p14:tracePt t="163313" x="3930650" y="3983038"/>
          <p14:tracePt t="163320" x="3930650" y="3948113"/>
          <p14:tracePt t="163331" x="3930650" y="3911600"/>
          <p14:tracePt t="163348" x="3930650" y="3802063"/>
          <p14:tracePt t="163365" x="3930650" y="3765550"/>
          <p14:tracePt t="163382" x="3930650" y="3711575"/>
          <p14:tracePt t="163397" x="3930650" y="3638550"/>
          <p14:tracePt t="163415" x="3930650" y="3602038"/>
          <p14:tracePt t="163417" x="3930650" y="3529013"/>
          <p14:tracePt t="163431" x="3930650" y="3511550"/>
          <p14:tracePt t="163433" x="3930650" y="3492500"/>
          <p14:tracePt t="163448" x="3930650" y="3455988"/>
          <p14:tracePt t="163450" x="3948113" y="3402013"/>
          <p14:tracePt t="163465" x="3948113" y="3382963"/>
          <p14:tracePt t="163481" x="3948113" y="3292475"/>
          <p14:tracePt t="163498" x="3967163" y="3219450"/>
          <p14:tracePt t="163515" x="3984625" y="3165475"/>
          <p14:tracePt t="163531" x="4003675" y="3074988"/>
          <p14:tracePt t="163547" x="4003675" y="3001963"/>
          <p14:tracePt t="163564" x="4021138" y="2965450"/>
          <p14:tracePt t="163581" x="4040188" y="2928938"/>
          <p14:tracePt t="163657" x="4076700" y="2909888"/>
          <p14:tracePt t="163672" x="4094163" y="2909888"/>
          <p14:tracePt t="163681" x="4113213" y="2909888"/>
          <p14:tracePt t="163698" x="4184650" y="2909888"/>
          <p14:tracePt t="163714" x="4294188" y="2909888"/>
          <p14:tracePt t="163731" x="4421188" y="2909888"/>
          <p14:tracePt t="163749" x="4476750" y="2909888"/>
          <p14:tracePt t="163764" x="4549775" y="2892425"/>
          <p14:tracePt t="163780" x="4567238" y="2874963"/>
          <p14:tracePt t="163797" x="4622800" y="2874963"/>
          <p14:tracePt t="163814" x="4640263" y="2874963"/>
          <p14:tracePt t="163831" x="4676775" y="2855913"/>
          <p14:tracePt t="163849" x="4694238" y="2855913"/>
          <p14:tracePt t="163881" x="4713288" y="2855913"/>
          <p14:tracePt t="163888" x="4730750" y="2838450"/>
          <p14:tracePt t="163904" x="4749800" y="2819400"/>
          <p14:tracePt t="163915" x="4786313" y="2801938"/>
          <p14:tracePt t="163931" x="4822825" y="2801938"/>
          <p14:tracePt t="163947" x="4840288" y="2782888"/>
          <p14:tracePt t="164040" x="4840288" y="2765425"/>
          <p14:tracePt t="164056" x="4840288" y="2746375"/>
          <p14:tracePt t="164073" x="4803775" y="2746375"/>
          <p14:tracePt t="164098" x="4767263" y="2746375"/>
          <p14:tracePt t="164114" x="4749800" y="2746375"/>
          <p14:tracePt t="164121" x="4676775" y="2746375"/>
          <p14:tracePt t="164131" x="4640263" y="2746375"/>
          <p14:tracePt t="164147" x="4567238" y="2746375"/>
          <p14:tracePt t="164164" x="4513263" y="2746375"/>
          <p14:tracePt t="164181" x="4457700" y="2746375"/>
          <p14:tracePt t="164198" x="4440238" y="2746375"/>
          <p14:tracePt t="164280" x="4421188" y="2746375"/>
          <p14:tracePt t="164304" x="4457700" y="2746375"/>
          <p14:tracePt t="164313" x="4549775" y="2765425"/>
          <p14:tracePt t="164323" x="4657725" y="2801938"/>
          <p14:tracePt t="164333" x="4803775" y="2819400"/>
          <p14:tracePt t="164347" x="5203825" y="2874963"/>
          <p14:tracePt t="164364" x="5713413" y="2874963"/>
          <p14:tracePt t="164381" x="6223000" y="2874963"/>
          <p14:tracePt t="164398" x="6642100" y="2874963"/>
          <p14:tracePt t="164414" x="6969125" y="2874963"/>
          <p14:tracePt t="164431" x="7261225" y="2874963"/>
          <p14:tracePt t="164433" x="7332663" y="2874963"/>
          <p14:tracePt t="164448" x="7388225" y="2874963"/>
          <p14:tracePt t="164450" x="7424738" y="2874963"/>
          <p14:tracePt t="164465" x="7478713" y="2874963"/>
          <p14:tracePt t="164568" x="7478713" y="2855913"/>
          <p14:tracePt t="164584" x="7478713" y="2819400"/>
          <p14:tracePt t="164592" x="7478713" y="2801938"/>
          <p14:tracePt t="164720" x="7461250" y="2801938"/>
          <p14:tracePt t="164737" x="7442200" y="2801938"/>
          <p14:tracePt t="164761" x="7405688" y="2801938"/>
          <p14:tracePt t="164777" x="7388225" y="2801938"/>
          <p14:tracePt t="164793" x="7351713" y="2801938"/>
          <p14:tracePt t="164800" x="7297738" y="2801938"/>
          <p14:tracePt t="164815" x="7242175" y="2801938"/>
          <p14:tracePt t="164817" x="7169150" y="2801938"/>
          <p14:tracePt t="164831" x="7115175" y="2801938"/>
          <p14:tracePt t="164833" x="7078663" y="2801938"/>
          <p14:tracePt t="164848" x="7024688" y="2801938"/>
          <p14:tracePt t="164851" x="6969125" y="2801938"/>
          <p14:tracePt t="164865" x="6859588" y="2801938"/>
          <p14:tracePt t="164881" x="6732588" y="2801938"/>
          <p14:tracePt t="164898" x="6586538" y="2801938"/>
          <p14:tracePt t="164915" x="6459538" y="2801938"/>
          <p14:tracePt t="164931" x="6442075" y="2801938"/>
          <p14:tracePt t="164961" x="6423025" y="2801938"/>
          <p14:tracePt t="165001" x="6405563" y="2801938"/>
          <p14:tracePt t="165089" x="6386513" y="2801938"/>
          <p14:tracePt t="165112" x="6386513" y="2838450"/>
          <p14:tracePt t="165120" x="6405563" y="2838450"/>
          <p14:tracePt t="165131" x="6459538" y="2838450"/>
          <p14:tracePt t="165148" x="6642100" y="2838450"/>
          <p14:tracePt t="165165" x="6824663" y="2838450"/>
          <p14:tracePt t="165181" x="6988175" y="2838450"/>
          <p14:tracePt t="165198" x="7096125" y="2838450"/>
          <p14:tracePt t="165215" x="7151688" y="2838450"/>
          <p14:tracePt t="165217" x="7169150" y="2838450"/>
          <p14:tracePt t="165232" x="7205663" y="2838450"/>
          <p14:tracePt t="165249" x="7224713" y="2838450"/>
          <p14:tracePt t="165281" x="7242175" y="2838450"/>
          <p14:tracePt t="165304" x="7261225" y="2838450"/>
          <p14:tracePt t="165320" x="7278688" y="2838450"/>
          <p14:tracePt t="165330" x="7297738" y="2838450"/>
          <p14:tracePt t="165338" x="7315200" y="2838450"/>
          <p14:tracePt t="165348" x="7351713" y="2838450"/>
          <p14:tracePt t="165364" x="7369175" y="2838450"/>
          <p14:tracePt t="165381" x="7405688" y="2838450"/>
          <p14:tracePt t="165448" x="7424738" y="2838450"/>
          <p14:tracePt t="165472" x="7405688" y="2838450"/>
          <p14:tracePt t="165481" x="7332663" y="2819400"/>
          <p14:tracePt t="165489" x="7261225" y="2801938"/>
          <p14:tracePt t="165499" x="7132638" y="2801938"/>
          <p14:tracePt t="165514" x="6842125" y="2801938"/>
          <p14:tracePt t="165531" x="6496050" y="2801938"/>
          <p14:tracePt t="165548" x="6205538" y="2819400"/>
          <p14:tracePt t="165564" x="6042025" y="2838450"/>
          <p14:tracePt t="165581" x="5949950" y="2838450"/>
          <p14:tracePt t="165598" x="5932488" y="2838450"/>
          <p14:tracePt t="165784" x="5949950" y="2838450"/>
          <p14:tracePt t="165792" x="5986463" y="2838450"/>
          <p14:tracePt t="165801" x="6059488" y="2838450"/>
          <p14:tracePt t="165814" x="6149975" y="2855913"/>
          <p14:tracePt t="165831" x="6315075" y="2874963"/>
          <p14:tracePt t="165833" x="6405563" y="2892425"/>
          <p14:tracePt t="165848" x="6515100" y="2892425"/>
          <p14:tracePt t="165850" x="6569075" y="2892425"/>
          <p14:tracePt t="165866" x="6696075" y="2892425"/>
          <p14:tracePt t="165881" x="6842125" y="2892425"/>
          <p14:tracePt t="165898" x="6988175" y="2892425"/>
          <p14:tracePt t="165914" x="7151688" y="2892425"/>
          <p14:tracePt t="165931" x="7297738" y="2892425"/>
          <p14:tracePt t="165948" x="7332663" y="2892425"/>
          <p14:tracePt t="165964" x="7351713" y="2892425"/>
          <p14:tracePt t="165981" x="7369175" y="2892425"/>
          <p14:tracePt t="166025" x="7388225" y="2892425"/>
          <p14:tracePt t="166145" x="7369175" y="2874963"/>
          <p14:tracePt t="166152" x="7332663" y="2855913"/>
          <p14:tracePt t="166164" x="7315200" y="2819400"/>
          <p14:tracePt t="166181" x="7205663" y="2801938"/>
          <p14:tracePt t="166197" x="7096125" y="2765425"/>
          <p14:tracePt t="166214" x="7024688" y="2746375"/>
          <p14:tracePt t="166217" x="6969125" y="2746375"/>
          <p14:tracePt t="166232" x="6915150" y="2746375"/>
          <p14:tracePt t="166235" x="6878638" y="2746375"/>
          <p14:tracePt t="166249" x="6859588" y="2746375"/>
          <p14:tracePt t="166266" x="6842125" y="2746375"/>
          <p14:tracePt t="166345" x="6824663" y="2765425"/>
          <p14:tracePt t="166440" x="6788150" y="2765425"/>
          <p14:tracePt t="166456" x="6769100" y="2782888"/>
          <p14:tracePt t="166481" x="6751638" y="2782888"/>
          <p14:tracePt t="166489" x="6732588" y="2801938"/>
          <p14:tracePt t="166504" x="6715125" y="2801938"/>
          <p14:tracePt t="166515" x="6696075" y="2801938"/>
          <p14:tracePt t="166531" x="6659563" y="2801938"/>
          <p14:tracePt t="166548" x="6623050" y="2801938"/>
          <p14:tracePt t="166564" x="6569075" y="2801938"/>
          <p14:tracePt t="166582" x="6532563" y="2801938"/>
          <p14:tracePt t="166599" x="6496050" y="2801938"/>
          <p14:tracePt t="166601" x="6478588" y="2801938"/>
          <p14:tracePt t="166615" x="6459538" y="2801938"/>
          <p14:tracePt t="166618" x="6459538" y="2819400"/>
          <p14:tracePt t="166631" x="6423025" y="2819400"/>
          <p14:tracePt t="166649" x="6405563" y="2838450"/>
          <p14:tracePt t="166665" x="6369050" y="2838450"/>
          <p14:tracePt t="166688" x="6350000" y="2838450"/>
          <p14:tracePt t="167001" x="6332538" y="2855913"/>
          <p14:tracePt t="167121" x="6332538" y="2874963"/>
          <p14:tracePt t="167145" x="6350000" y="2874963"/>
          <p14:tracePt t="167152" x="6369050" y="2874963"/>
          <p14:tracePt t="167164" x="6386513" y="2874963"/>
          <p14:tracePt t="167181" x="6459538" y="2874963"/>
          <p14:tracePt t="167198" x="6551613" y="2892425"/>
          <p14:tracePt t="167201" x="6586538" y="2892425"/>
          <p14:tracePt t="167214" x="6605588" y="2892425"/>
          <p14:tracePt t="167232" x="6696075" y="2874963"/>
          <p14:tracePt t="167234" x="6751638" y="2855913"/>
          <p14:tracePt t="167249" x="6805613" y="2838450"/>
          <p14:tracePt t="167251" x="6842125" y="2819400"/>
          <p14:tracePt t="167265" x="6932613" y="2801938"/>
          <p14:tracePt t="167281" x="6969125" y="2801938"/>
          <p14:tracePt t="167298" x="7005638" y="2782888"/>
          <p14:tracePt t="167314" x="7024688" y="2782888"/>
          <p14:tracePt t="167345" x="7042150" y="2782888"/>
          <p14:tracePt t="167369" x="7078663" y="2782888"/>
          <p14:tracePt t="167384" x="7096125" y="2782888"/>
          <p14:tracePt t="167560" x="7042150" y="2782888"/>
          <p14:tracePt t="167568" x="7005638" y="2782888"/>
          <p14:tracePt t="167580" x="6951663" y="2782888"/>
          <p14:tracePt t="167598" x="6842125" y="2765425"/>
          <p14:tracePt t="167615" x="6751638" y="2765425"/>
          <p14:tracePt t="167617" x="6715125" y="2746375"/>
          <p14:tracePt t="167632" x="6659563" y="2746375"/>
          <p14:tracePt t="167648" x="6642100" y="2746375"/>
          <p14:tracePt t="167651" x="6623050" y="2746375"/>
          <p14:tracePt t="167681" x="6605588" y="2746375"/>
          <p14:tracePt t="167688" x="6586538" y="2746375"/>
          <p14:tracePt t="167704" x="6569075" y="2746375"/>
          <p14:tracePt t="167720" x="6532563" y="2746375"/>
          <p14:tracePt t="167731" x="6515100" y="2746375"/>
          <p14:tracePt t="167832" x="6496050" y="2746375"/>
          <p14:tracePt t="168297" x="6496050" y="2765425"/>
          <p14:tracePt t="168313" x="6532563" y="2765425"/>
          <p14:tracePt t="168320" x="6605588" y="2765425"/>
          <p14:tracePt t="168331" x="6788150" y="2782888"/>
          <p14:tracePt t="168348" x="7151688" y="2874963"/>
          <p14:tracePt t="168364" x="7642225" y="2928938"/>
          <p14:tracePt t="168381" x="8043863" y="2946400"/>
          <p14:tracePt t="168398" x="8461375" y="2946400"/>
          <p14:tracePt t="168415" x="8753475" y="2909888"/>
          <p14:tracePt t="168418" x="8897938" y="2909888"/>
          <p14:tracePt t="168431" x="9007475" y="2892425"/>
          <p14:tracePt t="168434" x="9080500" y="2874963"/>
          <p14:tracePt t="168448" x="9190038" y="2874963"/>
          <p14:tracePt t="168450" x="9280525" y="2874963"/>
          <p14:tracePt t="168465" x="9353550" y="2874963"/>
          <p14:tracePt t="168482" x="9444038" y="2874963"/>
          <p14:tracePt t="168865" x="9444038" y="2855913"/>
          <p14:tracePt t="168897" x="9444038" y="2838450"/>
          <p14:tracePt t="168952" x="9426575" y="2838450"/>
          <p14:tracePt t="168968" x="9407525" y="2838450"/>
          <p14:tracePt t="169048" x="9371013" y="2838450"/>
          <p14:tracePt t="169056" x="9371013" y="2855913"/>
          <p14:tracePt t="169065" x="9407525" y="2874963"/>
          <p14:tracePt t="169082" x="9499600" y="2928938"/>
          <p14:tracePt t="169098" x="9571038" y="2965450"/>
          <p14:tracePt t="169115" x="9663113" y="3001963"/>
          <p14:tracePt t="169131" x="9753600" y="3001963"/>
          <p14:tracePt t="169148" x="9844088" y="3001963"/>
          <p14:tracePt t="169165" x="9917113" y="3001963"/>
          <p14:tracePt t="169181" x="9936163" y="3001963"/>
          <p14:tracePt t="169198" x="9990138" y="3001963"/>
          <p14:tracePt t="169215" x="10044113" y="3001963"/>
          <p14:tracePt t="169232" x="10117138" y="3001963"/>
          <p14:tracePt t="169249" x="10209213" y="2982913"/>
          <p14:tracePt t="169265" x="10263188" y="2965450"/>
          <p14:tracePt t="169282" x="10336213" y="2965450"/>
          <p14:tracePt t="169299" x="10390188" y="2928938"/>
          <p14:tracePt t="169315" x="10463213" y="2909888"/>
          <p14:tracePt t="169331" x="10517188" y="2874963"/>
          <p14:tracePt t="169348" x="10553700" y="2819400"/>
          <p14:tracePt t="169365" x="10609263" y="2765425"/>
          <p14:tracePt t="169381" x="10645775" y="2728913"/>
          <p14:tracePt t="169398" x="10663238" y="2692400"/>
          <p14:tracePt t="169415" x="10682288" y="2655888"/>
          <p14:tracePt t="169417" x="10699750" y="2619375"/>
          <p14:tracePt t="169431" x="10718800" y="2582863"/>
          <p14:tracePt t="169434" x="10718800" y="2565400"/>
          <p14:tracePt t="169449" x="10718800" y="2509838"/>
          <p14:tracePt t="169451" x="10718800" y="2492375"/>
          <p14:tracePt t="169465" x="10718800" y="2436813"/>
          <p14:tracePt t="169482" x="10718800" y="2346325"/>
          <p14:tracePt t="169498" x="10699750" y="2309813"/>
          <p14:tracePt t="169515" x="10626725" y="2201863"/>
          <p14:tracePt t="169532" x="10553700" y="2128838"/>
          <p14:tracePt t="169548" x="10445750" y="2036763"/>
          <p14:tracePt t="169565" x="10299700" y="1928813"/>
          <p14:tracePt t="169581" x="10117138" y="1836738"/>
          <p14:tracePt t="169598" x="9953625" y="1782763"/>
          <p14:tracePt t="169615" x="9826625" y="1728788"/>
          <p14:tracePt t="169617" x="9753600" y="1692275"/>
          <p14:tracePt t="169631" x="9717088" y="1692275"/>
          <p14:tracePt t="169633" x="9644063" y="1655763"/>
          <p14:tracePt t="169649" x="9444038" y="1636713"/>
          <p14:tracePt t="169665" x="9170988" y="1600200"/>
          <p14:tracePt t="169682" x="8916988" y="1600200"/>
          <p14:tracePt t="169698" x="8770938" y="1636713"/>
          <p14:tracePt t="169714" x="8624888" y="1692275"/>
          <p14:tracePt t="169732" x="8497888" y="1782763"/>
          <p14:tracePt t="169748" x="8388350" y="1836738"/>
          <p14:tracePt t="169764" x="8315325" y="1873250"/>
          <p14:tracePt t="169781" x="8243888" y="1946275"/>
          <p14:tracePt t="169798" x="8170863" y="2036763"/>
          <p14:tracePt t="169816" x="8134350" y="2146300"/>
          <p14:tracePt t="169818" x="8115300" y="2201863"/>
          <p14:tracePt t="169831" x="8097838" y="2273300"/>
          <p14:tracePt t="169833" x="8097838" y="2328863"/>
          <p14:tracePt t="169848" x="8097838" y="2382838"/>
          <p14:tracePt t="169850" x="8097838" y="2419350"/>
          <p14:tracePt t="169865" x="8097838" y="2455863"/>
          <p14:tracePt t="169882" x="8097838" y="2546350"/>
          <p14:tracePt t="169898" x="8134350" y="2619375"/>
          <p14:tracePt t="169916" x="8188325" y="2709863"/>
          <p14:tracePt t="169931" x="8315325" y="2838450"/>
          <p14:tracePt t="169948" x="8443913" y="2946400"/>
          <p14:tracePt t="169964" x="8588375" y="3038475"/>
          <p14:tracePt t="169981" x="8716963" y="3092450"/>
          <p14:tracePt t="169998" x="8824913" y="3092450"/>
          <p14:tracePt t="170015" x="8953500" y="3092450"/>
          <p14:tracePt t="170018" x="9007475" y="3092450"/>
          <p14:tracePt t="170031" x="9080500" y="3074988"/>
          <p14:tracePt t="170033" x="9134475" y="3055938"/>
          <p14:tracePt t="170048" x="9226550" y="3038475"/>
          <p14:tracePt t="170065" x="9317038" y="3019425"/>
          <p14:tracePt t="170082" x="9371013" y="3001963"/>
          <p14:tracePt t="170098" x="9390063" y="2982913"/>
          <p14:tracePt t="170392" x="9353550" y="2982913"/>
          <p14:tracePt t="170408" x="9280525" y="3001963"/>
          <p14:tracePt t="170417" x="9226550" y="3001963"/>
          <p14:tracePt t="170432" x="9153525" y="3001963"/>
          <p14:tracePt t="170434" x="9024938" y="3019425"/>
          <p14:tracePt t="170449" x="8807450" y="3019425"/>
          <p14:tracePt t="170466" x="8643938" y="3019425"/>
          <p14:tracePt t="170482" x="8551863" y="3019425"/>
          <p14:tracePt t="170498" x="8551863" y="3001963"/>
          <p14:tracePt t="170514" x="8534400" y="3001963"/>
          <p14:tracePt t="170531" x="8516938" y="2982913"/>
          <p14:tracePt t="170648" x="8516938" y="2965450"/>
          <p14:tracePt t="170656" x="8516938" y="2946400"/>
          <p14:tracePt t="170672" x="8534400" y="2946400"/>
          <p14:tracePt t="170688" x="8551863" y="2928938"/>
          <p14:tracePt t="170705" x="8588375" y="2909888"/>
          <p14:tracePt t="170714" x="8607425" y="2909888"/>
          <p14:tracePt t="170731" x="8624888" y="2909888"/>
          <p14:tracePt t="170749" x="8661400" y="2909888"/>
          <p14:tracePt t="170764" x="8734425" y="2892425"/>
          <p14:tracePt t="170781" x="8770938" y="2892425"/>
          <p14:tracePt t="170798" x="8824913" y="2874963"/>
          <p14:tracePt t="170801" x="8843963" y="2855913"/>
          <p14:tracePt t="170814" x="8880475" y="2838450"/>
          <p14:tracePt t="170817" x="8897938" y="2838450"/>
          <p14:tracePt t="170833" x="8934450" y="2838450"/>
          <p14:tracePt t="170848" x="8953500" y="2819400"/>
          <p14:tracePt t="170851" x="8970963" y="2819400"/>
          <p14:tracePt t="170897" x="8990013" y="2801938"/>
          <p14:tracePt t="171201" x="9007475" y="2801938"/>
          <p14:tracePt t="171208" x="9024938" y="2819400"/>
          <p14:tracePt t="171219" x="9061450" y="2819400"/>
          <p14:tracePt t="171232" x="9153525" y="2838450"/>
          <p14:tracePt t="171234" x="9207500" y="2838450"/>
          <p14:tracePt t="171248" x="9280525" y="2855913"/>
          <p14:tracePt t="171251" x="9317038" y="2855913"/>
          <p14:tracePt t="171265" x="9463088" y="2855913"/>
          <p14:tracePt t="171282" x="9571038" y="2892425"/>
          <p14:tracePt t="171298" x="9699625" y="2892425"/>
          <p14:tracePt t="171315" x="9790113" y="2892425"/>
          <p14:tracePt t="171568" x="9807575" y="2892425"/>
          <p14:tracePt t="171704" x="9699625" y="2909888"/>
          <p14:tracePt t="171713" x="9571038" y="2946400"/>
          <p14:tracePt t="171724" x="9407525" y="3001963"/>
          <p14:tracePt t="171735" x="9226550" y="3038475"/>
          <p14:tracePt t="171737" x="9007475" y="3128963"/>
          <p14:tracePt t="171748" x="8753475" y="3182938"/>
          <p14:tracePt t="171764" x="8207375" y="3382963"/>
          <p14:tracePt t="171781" x="7805738" y="3492500"/>
          <p14:tracePt t="171798" x="7588250" y="3511550"/>
          <p14:tracePt t="171814" x="7515225" y="3511550"/>
          <p14:tracePt t="172240" x="7534275" y="3511550"/>
          <p14:tracePt t="172266" x="7551738" y="3511550"/>
          <p14:tracePt t="172273" x="7588250" y="3492500"/>
          <p14:tracePt t="172282" x="7642225" y="3475038"/>
          <p14:tracePt t="172298" x="7915275" y="3365500"/>
          <p14:tracePt t="172314" x="8334375" y="3201988"/>
          <p14:tracePt t="172331" x="8716963" y="3055938"/>
          <p14:tracePt t="172348" x="9061450" y="2965450"/>
          <p14:tracePt t="172365" x="9334500" y="2892425"/>
          <p14:tracePt t="172382" x="9480550" y="2855913"/>
          <p14:tracePt t="172398" x="9534525" y="2855913"/>
          <p14:tracePt t="172608" x="9534525" y="2819400"/>
          <p14:tracePt t="172625" x="9517063" y="2801938"/>
          <p14:tracePt t="172634" x="9517063" y="2782888"/>
          <p14:tracePt t="172656" x="9499600" y="2782888"/>
          <p14:tracePt t="172665" x="9480550" y="2782888"/>
          <p14:tracePt t="172681" x="9407525" y="2782888"/>
          <p14:tracePt t="172698" x="9334500" y="2782888"/>
          <p14:tracePt t="172715" x="9244013" y="2782888"/>
          <p14:tracePt t="172732" x="9226550" y="2782888"/>
          <p14:tracePt t="172749" x="9190038" y="2782888"/>
          <p14:tracePt t="172764" x="9170988" y="2782888"/>
          <p14:tracePt t="172792" x="9153525" y="2782888"/>
          <p14:tracePt t="172904" x="9117013" y="2801938"/>
          <p14:tracePt t="172984" x="9097963" y="2801938"/>
          <p14:tracePt t="172993" x="9097963" y="2819400"/>
          <p14:tracePt t="173016" x="9061450" y="2819400"/>
          <p14:tracePt t="173033" x="9043988" y="2838450"/>
          <p14:tracePt t="173049" x="9007475" y="2838450"/>
          <p14:tracePt t="173056" x="8990013" y="2838450"/>
          <p14:tracePt t="173065" x="8970963" y="2855913"/>
          <p14:tracePt t="173082" x="8897938" y="2874963"/>
          <p14:tracePt t="173481" x="8916988" y="2855913"/>
          <p14:tracePt t="173497" x="8934450" y="2855913"/>
          <p14:tracePt t="173529" x="8953500" y="2855913"/>
          <p14:tracePt t="175040" x="8934450" y="2855913"/>
          <p14:tracePt t="175056" x="8916988" y="2855913"/>
          <p14:tracePt t="175496" x="8916988" y="2838450"/>
          <p14:tracePt t="175537" x="8934450" y="2819400"/>
          <p14:tracePt t="175576" x="8953500" y="2819400"/>
          <p14:tracePt t="175584" x="8970963" y="2819400"/>
          <p14:tracePt t="175598" x="8990013" y="2801938"/>
          <p14:tracePt t="175615" x="9061450" y="2801938"/>
          <p14:tracePt t="175617" x="9117013" y="2801938"/>
          <p14:tracePt t="175631" x="9190038" y="2801938"/>
          <p14:tracePt t="175634" x="9244013" y="2801938"/>
          <p14:tracePt t="175649" x="9407525" y="2838450"/>
          <p14:tracePt t="175665" x="9534525" y="2874963"/>
          <p14:tracePt t="175682" x="9644063" y="2892425"/>
          <p14:tracePt t="175699" x="9753600" y="2892425"/>
          <p14:tracePt t="175715" x="9826625" y="2892425"/>
          <p14:tracePt t="175731" x="9880600" y="2892425"/>
          <p14:tracePt t="175749" x="9899650" y="2892425"/>
          <p14:tracePt t="175765" x="9917113" y="2892425"/>
          <p14:tracePt t="175992" x="9936163" y="2892425"/>
          <p14:tracePt t="176000" x="9953625" y="2892425"/>
          <p14:tracePt t="176016" x="9972675" y="2892425"/>
          <p14:tracePt t="176032" x="10007600" y="2874963"/>
          <p14:tracePt t="176050" x="10026650" y="2855913"/>
          <p14:tracePt t="176066" x="10044113" y="2855913"/>
          <p14:tracePt t="176082" x="10063163" y="2855913"/>
          <p14:tracePt t="176099" x="10080625" y="2855913"/>
          <p14:tracePt t="176115" x="10117138" y="2855913"/>
          <p14:tracePt t="176132" x="10153650" y="2855913"/>
          <p14:tracePt t="176148" x="10190163" y="2855913"/>
          <p14:tracePt t="176165" x="10280650" y="2855913"/>
          <p14:tracePt t="176181" x="10317163" y="2855913"/>
          <p14:tracePt t="176198" x="10336213" y="2855913"/>
          <p14:tracePt t="176215" x="10372725" y="2819400"/>
          <p14:tracePt t="177041" x="10390188" y="2819400"/>
          <p14:tracePt t="177049" x="10409238" y="2819400"/>
          <p14:tracePt t="177066" x="10426700" y="2819400"/>
          <p14:tracePt t="177082" x="10463213" y="2819400"/>
          <p14:tracePt t="177099" x="10482263" y="2838450"/>
          <p14:tracePt t="177115" x="10499725" y="2838450"/>
          <p14:tracePt t="177131" x="10536238" y="2838450"/>
          <p14:tracePt t="177149" x="10553700" y="2838450"/>
          <p14:tracePt t="177165" x="10590213" y="2838450"/>
          <p14:tracePt t="177181" x="10645775" y="2838450"/>
          <p14:tracePt t="177199" x="10663238" y="2838450"/>
          <p14:tracePt t="177215" x="10682288" y="2819400"/>
          <p14:tracePt t="177232" x="10718800" y="2801938"/>
          <p14:tracePt t="177249" x="10753725" y="2765425"/>
          <p14:tracePt t="177266" x="10753725" y="2728913"/>
          <p14:tracePt t="177282" x="10772775" y="2655888"/>
          <p14:tracePt t="177299" x="10790238" y="2582863"/>
          <p14:tracePt t="177315" x="10809288" y="2492375"/>
          <p14:tracePt t="177331" x="10809288" y="2455863"/>
          <p14:tracePt t="177349" x="10809288" y="2419350"/>
          <p14:tracePt t="177365" x="10809288" y="2365375"/>
          <p14:tracePt t="177381" x="10809288" y="2292350"/>
          <p14:tracePt t="177399" x="10790238" y="2236788"/>
          <p14:tracePt t="177401" x="10772775" y="2219325"/>
          <p14:tracePt t="177415" x="10753725" y="2182813"/>
          <p14:tracePt t="177418" x="10736263" y="2146300"/>
          <p14:tracePt t="177432" x="10718800" y="2128838"/>
          <p14:tracePt t="177435" x="10699750" y="2092325"/>
          <p14:tracePt t="177449" x="10645775" y="2036763"/>
          <p14:tracePt t="177465" x="10572750" y="1982788"/>
          <p14:tracePt t="177482" x="10482263" y="1965325"/>
          <p14:tracePt t="177498" x="10336213" y="1892300"/>
          <p14:tracePt t="177516" x="10263188" y="1836738"/>
          <p14:tracePt t="177531" x="10153650" y="1819275"/>
          <p14:tracePt t="177548" x="10063163" y="1782763"/>
          <p14:tracePt t="177565" x="10007600" y="1782763"/>
          <p14:tracePt t="177581" x="9936163" y="1782763"/>
          <p14:tracePt t="177598" x="9917113" y="1782763"/>
          <p14:tracePt t="177616" x="9736138" y="1819275"/>
          <p14:tracePt t="177632" x="9607550" y="1836738"/>
          <p14:tracePt t="177649" x="9444038" y="1909763"/>
          <p14:tracePt t="177665" x="9280525" y="1965325"/>
          <p14:tracePt t="177681" x="9170988" y="2000250"/>
          <p14:tracePt t="177698" x="9007475" y="2055813"/>
          <p14:tracePt t="177715" x="8807450" y="2165350"/>
          <p14:tracePt t="177731" x="8716963" y="2236788"/>
          <p14:tracePt t="177749" x="8607425" y="2309813"/>
          <p14:tracePt t="177765" x="8551863" y="2365375"/>
          <p14:tracePt t="177781" x="8534400" y="2382838"/>
          <p14:tracePt t="177799" x="8516938" y="2419350"/>
          <p14:tracePt t="177801" x="8497888" y="2473325"/>
          <p14:tracePt t="177815" x="8480425" y="2492375"/>
          <p14:tracePt t="177818" x="8480425" y="2528888"/>
          <p14:tracePt t="177831" x="8497888" y="2546350"/>
          <p14:tracePt t="177849" x="8497888" y="2619375"/>
          <p14:tracePt t="177866" x="8534400" y="2673350"/>
          <p14:tracePt t="177882" x="8551863" y="2709863"/>
          <p14:tracePt t="177898" x="8570913" y="2782888"/>
          <p14:tracePt t="177915" x="8588375" y="2782888"/>
          <p14:tracePt t="177931" x="8643938" y="2838450"/>
          <p14:tracePt t="177948" x="8680450" y="2892425"/>
          <p14:tracePt t="177965" x="8734425" y="2946400"/>
          <p14:tracePt t="177981" x="8770938" y="2982913"/>
          <p14:tracePt t="177998" x="8807450" y="3001963"/>
          <p14:tracePt t="178001" x="8824913" y="3001963"/>
          <p14:tracePt t="178015" x="8824913" y="3019425"/>
          <p14:tracePt t="178018" x="8843963" y="3019425"/>
          <p14:tracePt t="178032" x="8880475" y="3038475"/>
          <p14:tracePt t="178049" x="8953500" y="3074988"/>
          <p14:tracePt t="178065" x="8990013" y="3092450"/>
          <p14:tracePt t="178082" x="9043988" y="3109913"/>
          <p14:tracePt t="178098" x="9080500" y="3146425"/>
          <p14:tracePt t="178116" x="9134475" y="3165475"/>
          <p14:tracePt t="178131" x="9170988" y="3201988"/>
          <p14:tracePt t="178148" x="9244013" y="3201988"/>
          <p14:tracePt t="178165" x="9317038" y="3219450"/>
          <p14:tracePt t="178181" x="9390063" y="3219450"/>
          <p14:tracePt t="178198" x="9463088" y="3238500"/>
          <p14:tracePt t="178201" x="9499600" y="3255963"/>
          <p14:tracePt t="178215" x="9534525" y="3255963"/>
          <p14:tracePt t="178217" x="9571038" y="3275013"/>
          <p14:tracePt t="178233" x="9644063" y="3275013"/>
          <p14:tracePt t="178249" x="9680575" y="3275013"/>
          <p14:tracePt t="178265" x="9699625" y="3275013"/>
          <p14:tracePt t="178282" x="9736138" y="3275013"/>
          <p14:tracePt t="178298" x="9753600" y="3275013"/>
          <p14:tracePt t="178315" x="9790113" y="3275013"/>
          <p14:tracePt t="178331" x="9863138" y="3238500"/>
          <p14:tracePt t="178348" x="9917113" y="3182938"/>
          <p14:tracePt t="178365" x="9972675" y="3146425"/>
          <p14:tracePt t="178381" x="9990138" y="3128963"/>
          <p14:tracePt t="178399" x="9990138" y="3092450"/>
          <p14:tracePt t="178402" x="10026650" y="3055938"/>
          <p14:tracePt t="178415" x="10044113" y="3038475"/>
          <p14:tracePt t="178417" x="10063163" y="3001963"/>
          <p14:tracePt t="178433" x="10099675" y="2928938"/>
          <p14:tracePt t="178449" x="10099675" y="2909888"/>
          <p14:tracePt t="178451" x="10117138" y="2874963"/>
          <p14:tracePt t="178472" x="10117138" y="2855913"/>
          <p14:tracePt t="178482" x="10117138" y="2838450"/>
          <p14:tracePt t="178498" x="10117138" y="2801938"/>
          <p14:tracePt t="178515" x="10117138" y="2673350"/>
          <p14:tracePt t="178531" x="10080625" y="2601913"/>
          <p14:tracePt t="178548" x="10080625" y="2546350"/>
          <p14:tracePt t="178565" x="10063163" y="2546350"/>
          <p14:tracePt t="178592" x="10044113" y="2528888"/>
          <p14:tracePt t="178602" x="10026650" y="2528888"/>
          <p14:tracePt t="178615" x="10026650" y="2509838"/>
          <p14:tracePt t="178632" x="10007600" y="2492375"/>
          <p14:tracePt t="178634" x="10007600" y="2473325"/>
          <p14:tracePt t="178649" x="9972675" y="2436813"/>
          <p14:tracePt t="178704" x="9953625" y="2436813"/>
          <p14:tracePt t="178761" x="9936163" y="2436813"/>
          <p14:tracePt t="178768" x="9917113" y="2436813"/>
          <p14:tracePt t="178784" x="9899650" y="2436813"/>
          <p14:tracePt t="178799" x="9880600" y="2436813"/>
          <p14:tracePt t="178801" x="9863138" y="2436813"/>
          <p14:tracePt t="178817" x="9844088" y="2419350"/>
          <p14:tracePt t="178832" x="9790113" y="2419350"/>
          <p14:tracePt t="178849" x="9753600" y="2419350"/>
          <p14:tracePt t="178866" x="9736138" y="2419350"/>
          <p14:tracePt t="178882" x="9699625" y="2419350"/>
          <p14:tracePt t="178899" x="9680575" y="2419350"/>
          <p14:tracePt t="178915" x="9663113" y="2419350"/>
          <p14:tracePt t="179008" x="9644063" y="2419350"/>
          <p14:tracePt t="179024" x="9626600" y="2419350"/>
          <p14:tracePt t="179080" x="9607550" y="2419350"/>
          <p14:tracePt t="179098" x="9590088" y="2419350"/>
          <p14:tracePt t="179217" x="9571038" y="2436813"/>
          <p14:tracePt t="179280" x="9534525" y="2455863"/>
          <p14:tracePt t="179320" x="9534525" y="2473325"/>
          <p14:tracePt t="179392" x="9517063" y="2473325"/>
          <p14:tracePt t="179424" x="9517063" y="2492375"/>
          <p14:tracePt t="179456" x="9517063" y="2509838"/>
          <p14:tracePt t="179489" x="9499600" y="2528888"/>
          <p14:tracePt t="179528" x="9499600" y="2546350"/>
          <p14:tracePt t="179545" x="9499600" y="2565400"/>
          <p14:tracePt t="179568" x="9499600" y="2582863"/>
          <p14:tracePt t="179585" x="9499600" y="2601913"/>
          <p14:tracePt t="179592" x="9499600" y="2619375"/>
          <p14:tracePt t="179608" x="9499600" y="2673350"/>
          <p14:tracePt t="179616" x="9499600" y="2692400"/>
          <p14:tracePt t="179633" x="9499600" y="2709863"/>
          <p14:tracePt t="179649" x="9499600" y="2838450"/>
          <p14:tracePt t="179666" x="9534525" y="2909888"/>
          <p14:tracePt t="179681" x="9571038" y="2982913"/>
          <p14:tracePt t="179699" x="9607550" y="3019425"/>
          <p14:tracePt t="179715" x="9644063" y="3019425"/>
          <p14:tracePt t="179731" x="9663113" y="3019425"/>
          <p14:tracePt t="179750" x="9680575" y="3019425"/>
          <p14:tracePt t="179764" x="9753600" y="3019425"/>
          <p14:tracePt t="179781" x="9807575" y="3019425"/>
          <p14:tracePt t="179798" x="9880600" y="3019425"/>
          <p14:tracePt t="179801" x="9899650" y="3019425"/>
          <p14:tracePt t="179815" x="9953625" y="3019425"/>
          <p14:tracePt t="179817" x="9972675" y="3019425"/>
          <p14:tracePt t="179833" x="10044113" y="3001963"/>
          <p14:tracePt t="179849" x="10080625" y="3001963"/>
          <p14:tracePt t="179865" x="10099675" y="2982913"/>
          <p14:tracePt t="179881" x="10117138" y="2965450"/>
          <p14:tracePt t="179899" x="10117138" y="2946400"/>
          <p14:tracePt t="179916" x="10136188" y="2928938"/>
          <p14:tracePt t="179932" x="10136188" y="2855913"/>
          <p14:tracePt t="179948" x="10136188" y="2838450"/>
          <p14:tracePt t="179965" x="10136188" y="2801938"/>
          <p14:tracePt t="179981" x="10136188" y="2746375"/>
          <p14:tracePt t="179999" x="10136188" y="2709863"/>
          <p14:tracePt t="180001" x="10136188" y="2692400"/>
          <p14:tracePt t="180015" x="10117138" y="2673350"/>
          <p14:tracePt t="180018" x="10099675" y="2655888"/>
          <p14:tracePt t="180034" x="10080625" y="2638425"/>
          <p14:tracePt t="180049" x="10044113" y="2619375"/>
          <p14:tracePt t="180065" x="9972675" y="2582863"/>
          <p14:tracePt t="180082" x="9899650" y="2546350"/>
          <p14:tracePt t="180099" x="9807575" y="2528888"/>
          <p14:tracePt t="180116" x="9753600" y="2528888"/>
          <p14:tracePt t="180132" x="9736138" y="2528888"/>
          <p14:tracePt t="180149" x="9663113" y="2546350"/>
          <p14:tracePt t="180165" x="9644063" y="2565400"/>
          <p14:tracePt t="180182" x="9626600" y="2565400"/>
          <p14:tracePt t="180199" x="9590088" y="2601913"/>
          <p14:tracePt t="180216" x="9590088" y="2619375"/>
          <p14:tracePt t="180218" x="9590088" y="2638425"/>
          <p14:tracePt t="180401" x="9571038" y="2655888"/>
          <p14:tracePt t="180410" x="9499600" y="2673350"/>
          <p14:tracePt t="180421" x="9334500" y="2692400"/>
          <p14:tracePt t="180432" x="9097963" y="2709863"/>
          <p14:tracePt t="180435" x="8697913" y="2709863"/>
          <p14:tracePt t="180449" x="8007350" y="2709863"/>
          <p14:tracePt t="180452" x="7261225" y="2709863"/>
          <p14:tracePt t="180466" x="5476875" y="2692400"/>
          <p14:tracePt t="180483" x="3840163" y="2619375"/>
          <p14:tracePt t="180499" x="2984500" y="2528888"/>
          <p14:tracePt t="180515" x="2638425" y="2492375"/>
          <p14:tracePt t="180532" x="2565400" y="2455863"/>
          <p14:tracePt t="180616" x="2547938" y="2436813"/>
          <p14:tracePt t="180640" x="2547938" y="2455863"/>
          <p14:tracePt t="180656" x="2547938" y="2473325"/>
          <p14:tracePt t="180665" x="2528888" y="2473325"/>
          <p14:tracePt t="180672" x="2528888" y="2528888"/>
          <p14:tracePt t="180682" x="2528888" y="2546350"/>
          <p14:tracePt t="180698" x="2528888" y="2638425"/>
          <p14:tracePt t="180715" x="2438400" y="2782888"/>
          <p14:tracePt t="180732" x="2365375" y="2946400"/>
          <p14:tracePt t="180749" x="2274888" y="3109913"/>
          <p14:tracePt t="180765" x="2238375" y="3201988"/>
          <p14:tracePt t="180783" x="2201863" y="3275013"/>
          <p14:tracePt t="180786" x="2165350" y="3292475"/>
          <p14:tracePt t="180817" x="2147888" y="3292475"/>
          <p14:tracePt t="180834" x="2128838" y="3292475"/>
          <p14:tracePt t="180857" x="2111375" y="3311525"/>
          <p14:tracePt t="180953" x="2092325" y="3328988"/>
          <p14:tracePt t="181161" x="2074863" y="3328988"/>
          <p14:tracePt t="181185" x="2074863" y="3346450"/>
          <p14:tracePt t="181201" x="2092325" y="3365500"/>
          <p14:tracePt t="181211" x="2128838" y="3382963"/>
          <p14:tracePt t="181231" x="2238375" y="3402013"/>
          <p14:tracePt t="181234" x="2311400" y="3438525"/>
          <p14:tracePt t="181249" x="2438400" y="3455988"/>
          <p14:tracePt t="181252" x="2584450" y="3475038"/>
          <p14:tracePt t="181266" x="2857500" y="3475038"/>
          <p14:tracePt t="181283" x="3057525" y="3475038"/>
          <p14:tracePt t="181300" x="3238500" y="3455988"/>
          <p14:tracePt t="181316" x="3330575" y="3438525"/>
          <p14:tracePt t="181332" x="3384550" y="3419475"/>
          <p14:tracePt t="181349" x="3438525" y="3402013"/>
          <p14:tracePt t="181369" x="3457575" y="3382963"/>
          <p14:tracePt t="181383" x="3475038" y="3365500"/>
          <p14:tracePt t="181386" x="3475038" y="3346450"/>
          <p14:tracePt t="181401" x="3494088" y="3328988"/>
          <p14:tracePt t="181417" x="3494088" y="3311525"/>
          <p14:tracePt t="181433" x="3511550" y="3255963"/>
          <p14:tracePt t="181450" x="3548063" y="3201988"/>
          <p14:tracePt t="181467" x="3548063" y="3146425"/>
          <p14:tracePt t="181483" x="3567113" y="3109913"/>
          <p14:tracePt t="181499" x="3567113" y="3074988"/>
          <p14:tracePt t="181516" x="3567113" y="3019425"/>
          <p14:tracePt t="181532" x="3494088" y="2928938"/>
          <p14:tracePt t="181550" x="3384550" y="2838450"/>
          <p14:tracePt t="181565" x="3257550" y="2728913"/>
          <p14:tracePt t="181582" x="3094038" y="2638425"/>
          <p14:tracePt t="181586" x="3038475" y="2601913"/>
          <p14:tracePt t="181599" x="2928938" y="2546350"/>
          <p14:tracePt t="181602" x="2784475" y="2528888"/>
          <p14:tracePt t="181617" x="2455863" y="2455863"/>
          <p14:tracePt t="181634" x="2128838" y="2436813"/>
          <p14:tracePt t="181649" x="1819275" y="2419350"/>
          <p14:tracePt t="181665" x="1601788" y="2455863"/>
          <p14:tracePt t="181682" x="1492250" y="2528888"/>
          <p14:tracePt t="181699" x="1455738" y="2565400"/>
          <p14:tracePt t="181715" x="1419225" y="2619375"/>
          <p14:tracePt t="181731" x="1419225" y="2638425"/>
          <p14:tracePt t="181761" x="1419225" y="2655888"/>
          <p14:tracePt t="181770" x="1419225" y="2673350"/>
          <p14:tracePt t="181781" x="1419225" y="2692400"/>
          <p14:tracePt t="181798" x="1438275" y="2765425"/>
          <p14:tracePt t="181801" x="1455738" y="2765425"/>
          <p14:tracePt t="181815" x="1473200" y="2819400"/>
          <p14:tracePt t="181817" x="1492250" y="2819400"/>
          <p14:tracePt t="181832" x="1509713" y="2838450"/>
          <p14:tracePt t="181835" x="1528763" y="2855913"/>
          <p14:tracePt t="181848" x="1546225" y="2855913"/>
          <p14:tracePt t="186897" x="1619250" y="2892425"/>
          <p14:tracePt t="186904" x="1655763" y="2909888"/>
          <p14:tracePt t="186916" x="1819275" y="3074988"/>
          <p14:tracePt t="186932" x="2657475" y="3565525"/>
          <p14:tracePt t="186948" x="3548063" y="3965575"/>
          <p14:tracePt t="186965" x="4457700" y="4256088"/>
          <p14:tracePt t="186982" x="5276850" y="4438650"/>
          <p14:tracePt t="186999" x="5932488" y="4511675"/>
          <p14:tracePt t="187001" x="6169025" y="4511675"/>
          <p14:tracePt t="187015" x="6386513" y="4511675"/>
          <p14:tracePt t="187018" x="6569075" y="4492625"/>
          <p14:tracePt t="187032" x="6659563" y="4456113"/>
          <p14:tracePt t="187035" x="6769100" y="4421188"/>
          <p14:tracePt t="187049" x="6878638" y="4311650"/>
          <p14:tracePt t="187066" x="6951663" y="4165600"/>
          <p14:tracePt t="187082" x="7005638" y="4019550"/>
          <p14:tracePt t="187099" x="7061200" y="3911600"/>
          <p14:tracePt t="187115" x="7132638" y="3838575"/>
          <p14:tracePt t="187132" x="7132638" y="3765550"/>
          <p14:tracePt t="187149" x="7188200" y="3711575"/>
          <p14:tracePt t="187165" x="7188200" y="3656013"/>
          <p14:tracePt t="187182" x="7205663" y="3582988"/>
          <p14:tracePt t="187185" x="7224713" y="3546475"/>
          <p14:tracePt t="187199" x="7242175" y="3475038"/>
          <p14:tracePt t="187201" x="7242175" y="3419475"/>
          <p14:tracePt t="187215" x="7242175" y="3382963"/>
          <p14:tracePt t="187218" x="7242175" y="3328988"/>
          <p14:tracePt t="187233" x="7242175" y="3182938"/>
          <p14:tracePt t="187250" x="7169150" y="3001963"/>
          <p14:tracePt t="187267" x="7061200" y="2838450"/>
          <p14:tracePt t="187283" x="6896100" y="2692400"/>
          <p14:tracePt t="187299" x="6751638" y="2546350"/>
          <p14:tracePt t="187316" x="6569075" y="2455863"/>
          <p14:tracePt t="187332" x="6442075" y="2346325"/>
          <p14:tracePt t="187349" x="6296025" y="2236788"/>
          <p14:tracePt t="187365" x="6059488" y="2165350"/>
          <p14:tracePt t="187382" x="5876925" y="2109788"/>
          <p14:tracePt t="187399" x="5640388" y="2000250"/>
          <p14:tracePt t="187401" x="5459413" y="1946275"/>
          <p14:tracePt t="187416" x="5259388" y="1909763"/>
          <p14:tracePt t="187418" x="5040313" y="1855788"/>
          <p14:tracePt t="187433" x="4622800" y="1709738"/>
          <p14:tracePt t="187449" x="4203700" y="1600200"/>
          <p14:tracePt t="187466" x="3840163" y="1563688"/>
          <p14:tracePt t="187482" x="3548063" y="1563688"/>
          <p14:tracePt t="187499" x="3367088" y="1600200"/>
          <p14:tracePt t="187516" x="3257550" y="1636713"/>
          <p14:tracePt t="187532" x="3201988" y="1692275"/>
          <p14:tracePt t="187549" x="3167063" y="1746250"/>
          <p14:tracePt t="187566" x="3130550" y="1892300"/>
          <p14:tracePt t="187569" x="3130550" y="1965325"/>
          <p14:tracePt t="187582" x="3130550" y="2036763"/>
          <p14:tracePt t="187599" x="3130550" y="2165350"/>
          <p14:tracePt t="187601" x="3130550" y="2236788"/>
          <p14:tracePt t="187615" x="3130550" y="2328863"/>
          <p14:tracePt t="187618" x="3130550" y="2401888"/>
          <p14:tracePt t="187632" x="3148013" y="2473325"/>
          <p14:tracePt t="187635" x="3201988" y="2546350"/>
          <p14:tracePt t="187649" x="3294063" y="2728913"/>
          <p14:tracePt t="187666" x="3421063" y="2892425"/>
          <p14:tracePt t="187682" x="3640138" y="3074988"/>
          <p14:tracePt t="187699" x="3948113" y="3201988"/>
          <p14:tracePt t="187715" x="4367213" y="3311525"/>
          <p14:tracePt t="187732" x="4803775" y="3382963"/>
          <p14:tracePt t="187749" x="5222875" y="3402013"/>
          <p14:tracePt t="187766" x="5568950" y="3402013"/>
          <p14:tracePt t="187769" x="5713413" y="3402013"/>
          <p14:tracePt t="187782" x="5842000" y="3365500"/>
          <p14:tracePt t="187799" x="5913438" y="3328988"/>
          <p14:tracePt t="187802" x="5913438" y="3311525"/>
          <p14:tracePt t="187816" x="5913438" y="3292475"/>
          <p14:tracePt t="188073" x="5949950" y="3292475"/>
          <p14:tracePt t="188081" x="5949950" y="3328988"/>
          <p14:tracePt t="188089" x="6005513" y="3382963"/>
          <p14:tracePt t="188099" x="6042025" y="3475038"/>
          <p14:tracePt t="188115" x="6149975" y="3602038"/>
          <p14:tracePt t="188132" x="6296025" y="3675063"/>
          <p14:tracePt t="188148" x="6405563" y="3748088"/>
          <p14:tracePt t="188166" x="6478588" y="3783013"/>
          <p14:tracePt t="188183" x="6586538" y="3783013"/>
          <p14:tracePt t="188185" x="6659563" y="3783013"/>
          <p14:tracePt t="188199" x="6715125" y="3783013"/>
          <p14:tracePt t="188201" x="6788150" y="3783013"/>
          <p14:tracePt t="188215" x="6842125" y="3765550"/>
          <p14:tracePt t="188217" x="6878638" y="3748088"/>
          <p14:tracePt t="188233" x="6932613" y="3729038"/>
          <p14:tracePt t="188249" x="6969125" y="3675063"/>
          <p14:tracePt t="188266" x="7005638" y="3638550"/>
          <p14:tracePt t="188282" x="7005638" y="3619500"/>
          <p14:tracePt t="188299" x="7024688" y="3546475"/>
          <p14:tracePt t="188315" x="7024688" y="3511550"/>
          <p14:tracePt t="188332" x="7024688" y="3492500"/>
          <p14:tracePt t="188349" x="7024688" y="3475038"/>
          <p14:tracePt t="188366" x="7024688" y="3402013"/>
          <p14:tracePt t="188382" x="7024688" y="3346450"/>
          <p14:tracePt t="188398" x="6988175" y="3311525"/>
          <p14:tracePt t="188440" x="6988175" y="3292475"/>
          <p14:tracePt t="188449" x="6951663" y="3292475"/>
          <p14:tracePt t="188465" x="6932613" y="3275013"/>
          <p14:tracePt t="188482" x="6896100" y="3255963"/>
          <p14:tracePt t="188499" x="6878638" y="3238500"/>
          <p14:tracePt t="188536" x="6859588" y="3238500"/>
          <p14:tracePt t="188553" x="6842125" y="3238500"/>
          <p14:tracePt t="188569" x="6824663" y="3238500"/>
          <p14:tracePt t="188584" x="6805613" y="3238500"/>
          <p14:tracePt t="188592" x="6788150" y="3238500"/>
          <p14:tracePt t="188600" x="6769100" y="3238500"/>
          <p14:tracePt t="188615" x="6732588" y="3219450"/>
          <p14:tracePt t="188618" x="6696075" y="3219450"/>
          <p14:tracePt t="188633" x="6642100" y="3201988"/>
          <p14:tracePt t="188651" x="6569075" y="3201988"/>
          <p14:tracePt t="188666" x="6532563" y="3201988"/>
          <p14:tracePt t="188682" x="6515100" y="3201988"/>
          <p14:tracePt t="188699" x="6478588" y="3201988"/>
          <p14:tracePt t="188715" x="6459538" y="3201988"/>
          <p14:tracePt t="188732" x="6423025" y="3201988"/>
          <p14:tracePt t="188749" x="6369050" y="3182938"/>
          <p14:tracePt t="188765" x="6332538" y="3182938"/>
          <p14:tracePt t="188782" x="6259513" y="3165475"/>
          <p14:tracePt t="188785" x="6242050" y="3165475"/>
          <p14:tracePt t="188799" x="6223000" y="3165475"/>
          <p14:tracePt t="188802" x="6186488" y="3165475"/>
          <p14:tracePt t="188817" x="6169025" y="3165475"/>
          <p14:tracePt t="188833" x="6149975" y="3165475"/>
          <p14:tracePt t="188849" x="6113463" y="3165475"/>
          <p14:tracePt t="188920" x="6096000" y="3165475"/>
          <p14:tracePt t="188937" x="6078538" y="3165475"/>
          <p14:tracePt t="188977" x="6042025" y="3182938"/>
          <p14:tracePt t="189008" x="6042025" y="3201988"/>
          <p14:tracePt t="189024" x="6059488" y="3238500"/>
          <p14:tracePt t="189033" x="6078538" y="3255963"/>
          <p14:tracePt t="189049" x="6096000" y="3255963"/>
          <p14:tracePt t="189065" x="6205538" y="3255963"/>
          <p14:tracePt t="189082" x="6332538" y="3255963"/>
          <p14:tracePt t="189100" x="6405563" y="3255963"/>
          <p14:tracePt t="189116" x="6496050" y="3275013"/>
          <p14:tracePt t="189131" x="6586538" y="3275013"/>
          <p14:tracePt t="189148" x="6642100" y="3275013"/>
          <p14:tracePt t="189165" x="6715125" y="3275013"/>
          <p14:tracePt t="189182" x="6751638" y="3275013"/>
          <p14:tracePt t="189185" x="6769100" y="3275013"/>
          <p14:tracePt t="189198" x="6824663" y="3275013"/>
          <p14:tracePt t="189201" x="6842125" y="3275013"/>
          <p14:tracePt t="189215" x="6859588" y="3275013"/>
          <p14:tracePt t="189218" x="6878638" y="3275013"/>
          <p14:tracePt t="189232" x="6951663" y="3275013"/>
          <p14:tracePt t="189249" x="7005638" y="3275013"/>
          <p14:tracePt t="189266" x="7078663" y="3275013"/>
          <p14:tracePt t="189282" x="7115175" y="3275013"/>
          <p14:tracePt t="189299" x="7151688" y="3275013"/>
          <p14:tracePt t="189316" x="7188200" y="3275013"/>
          <p14:tracePt t="189376" x="7205663" y="3275013"/>
          <p14:tracePt t="189392" x="7224713" y="3275013"/>
          <p14:tracePt t="189408" x="7261225" y="3275013"/>
          <p14:tracePt t="189417" x="7278688" y="3275013"/>
          <p14:tracePt t="189433" x="7315200" y="3275013"/>
          <p14:tracePt t="189450" x="7351713" y="3275013"/>
          <p14:tracePt t="189466" x="7405688" y="3275013"/>
          <p14:tracePt t="189482" x="7442200" y="3275013"/>
          <p14:tracePt t="189499" x="7534275" y="3275013"/>
          <p14:tracePt t="189515" x="7624763" y="3275013"/>
          <p14:tracePt t="189532" x="7661275" y="3275013"/>
          <p14:tracePt t="189549" x="7678738" y="3275013"/>
          <p14:tracePt t="189600" x="7697788" y="3275013"/>
          <p14:tracePt t="190048" x="7715250" y="3275013"/>
          <p14:tracePt t="190065" x="7770813" y="3255963"/>
          <p14:tracePt t="190072" x="7788275" y="3255963"/>
          <p14:tracePt t="190082" x="7824788" y="3255963"/>
          <p14:tracePt t="190099" x="7897813" y="3255963"/>
          <p14:tracePt t="190116" x="7970838" y="3255963"/>
          <p14:tracePt t="190132" x="8007350" y="3255963"/>
          <p14:tracePt t="190148" x="8024813" y="3255963"/>
          <p14:tracePt t="190165" x="8043863" y="3238500"/>
          <p14:tracePt t="190182" x="8061325" y="3238500"/>
          <p14:tracePt t="190199" x="8061325" y="3201988"/>
          <p14:tracePt t="190202" x="8061325" y="3182938"/>
          <p14:tracePt t="190216" x="8078788" y="3165475"/>
          <p14:tracePt t="190218" x="8078788" y="3146425"/>
          <p14:tracePt t="190233" x="8097838" y="3074988"/>
          <p14:tracePt t="190249" x="8097838" y="3038475"/>
          <p14:tracePt t="190267" x="8097838" y="2946400"/>
          <p14:tracePt t="190283" x="8061325" y="2892425"/>
          <p14:tracePt t="190299" x="8024813" y="2819400"/>
          <p14:tracePt t="190316" x="8007350" y="2765425"/>
          <p14:tracePt t="190333" x="7970838" y="2709863"/>
          <p14:tracePt t="190348" x="7934325" y="2655888"/>
          <p14:tracePt t="190366" x="7915275" y="2638425"/>
          <p14:tracePt t="190382" x="7897813" y="2619375"/>
          <p14:tracePt t="190399" x="7897813" y="2601913"/>
          <p14:tracePt t="190472" x="7878763" y="2601913"/>
          <p14:tracePt t="190483" x="7861300" y="2601913"/>
          <p14:tracePt t="190491" x="7842250" y="2601913"/>
          <p14:tracePt t="190499" x="7824788" y="2601913"/>
          <p14:tracePt t="190515" x="7788275" y="2619375"/>
          <p14:tracePt t="190532" x="7751763" y="2619375"/>
          <p14:tracePt t="190548" x="7734300" y="2655888"/>
          <p14:tracePt t="190566" x="7697788" y="2673350"/>
          <p14:tracePt t="190569" x="7678738" y="2692400"/>
          <p14:tracePt t="190584" x="7642225" y="2746375"/>
          <p14:tracePt t="190599" x="7624763" y="2765425"/>
          <p14:tracePt t="190601" x="7605713" y="2801938"/>
          <p14:tracePt t="190615" x="7588250" y="2801938"/>
          <p14:tracePt t="190618" x="7588250" y="2819400"/>
          <p14:tracePt t="190632" x="7551738" y="2874963"/>
          <p14:tracePt t="190634" x="7551738" y="2892425"/>
          <p14:tracePt t="190650" x="7534275" y="2928938"/>
          <p14:tracePt t="190667" x="7515225" y="2965450"/>
          <p14:tracePt t="190683" x="7515225" y="2982913"/>
          <p14:tracePt t="190699" x="7515225" y="3001963"/>
          <p14:tracePt t="190715" x="7515225" y="3019425"/>
          <p14:tracePt t="190732" x="7515225" y="3055938"/>
          <p14:tracePt t="190751" x="7515225" y="3092450"/>
          <p14:tracePt t="190754" x="7515225" y="3109913"/>
          <p14:tracePt t="190766" x="7515225" y="3146425"/>
          <p14:tracePt t="190782" x="7534275" y="3182938"/>
          <p14:tracePt t="190799" x="7534275" y="3201988"/>
          <p14:tracePt t="190802" x="7551738" y="3219450"/>
          <p14:tracePt t="190815" x="7569200" y="3238500"/>
          <p14:tracePt t="190818" x="7588250" y="3238500"/>
          <p14:tracePt t="190833" x="7588250" y="3255963"/>
          <p14:tracePt t="190850" x="7624763" y="3255963"/>
          <p14:tracePt t="190865" x="7642225" y="3255963"/>
          <p14:tracePt t="190882" x="7678738" y="3275013"/>
          <p14:tracePt t="190899" x="7697788" y="3275013"/>
          <p14:tracePt t="190920" x="7715250" y="3275013"/>
          <p14:tracePt t="190932" x="7751763" y="3275013"/>
          <p14:tracePt t="190949" x="7770813" y="3275013"/>
          <p14:tracePt t="190965" x="7788275" y="3275013"/>
          <p14:tracePt t="190982" x="7861300" y="3275013"/>
          <p14:tracePt t="191032" x="7878763" y="3275013"/>
          <p14:tracePt t="191112" x="7878763" y="3238500"/>
          <p14:tracePt t="191200" x="7861300" y="3238500"/>
          <p14:tracePt t="191208" x="7842250" y="3238500"/>
          <p14:tracePt t="191224" x="7842250" y="3255963"/>
          <p14:tracePt t="191233" x="7842250" y="3275013"/>
          <p14:tracePt t="191249" x="7842250" y="3311525"/>
          <p14:tracePt t="191265" x="7878763" y="3328988"/>
          <p14:tracePt t="191282" x="7897813" y="3346450"/>
          <p14:tracePt t="191300" x="7951788" y="3365500"/>
          <p14:tracePt t="191315" x="8061325" y="3365500"/>
          <p14:tracePt t="191332" x="8207375" y="3365500"/>
          <p14:tracePt t="191348" x="8297863" y="3346450"/>
          <p14:tracePt t="191367" x="8370888" y="3346450"/>
          <p14:tracePt t="191369" x="8388350" y="3328988"/>
          <p14:tracePt t="191382" x="8424863" y="3328988"/>
          <p14:tracePt t="191399" x="8461375" y="3328988"/>
          <p14:tracePt t="191424" x="8480425" y="3328988"/>
          <p14:tracePt t="191457" x="8497888" y="3328988"/>
          <p14:tracePt t="191465" x="8516938" y="3328988"/>
          <p14:tracePt t="191489" x="8534400" y="3328988"/>
          <p14:tracePt t="191500" x="8551863" y="3328988"/>
          <p14:tracePt t="191515" x="8570913" y="3328988"/>
          <p14:tracePt t="191532" x="8588375" y="3328988"/>
          <p14:tracePt t="191600" x="8624888" y="3311525"/>
          <p14:tracePt t="191625" x="8643938" y="3292475"/>
          <p14:tracePt t="191672" x="8661400" y="3275013"/>
          <p14:tracePt t="191681" x="8697913" y="3275013"/>
          <p14:tracePt t="191705" x="8716963" y="3275013"/>
          <p14:tracePt t="191715" x="8770938" y="3255963"/>
          <p14:tracePt t="191732" x="8824913" y="3238500"/>
          <p14:tracePt t="191749" x="8934450" y="3238500"/>
          <p14:tracePt t="191765" x="9061450" y="3238500"/>
          <p14:tracePt t="191782" x="9134475" y="3255963"/>
          <p14:tracePt t="191799" x="9170988" y="3275013"/>
          <p14:tracePt t="191944" x="9170988" y="3292475"/>
          <p14:tracePt t="191953" x="9117013" y="3292475"/>
          <p14:tracePt t="191965" x="9080500" y="3292475"/>
          <p14:tracePt t="191982" x="8953500" y="3311525"/>
          <p14:tracePt t="191999" x="8770938" y="3328988"/>
          <p14:tracePt t="192001" x="8716963" y="3328988"/>
          <p14:tracePt t="192015" x="8661400" y="3328988"/>
          <p14:tracePt t="192018" x="8624888" y="3328988"/>
          <p14:tracePt t="192033" x="8607425" y="3328988"/>
          <p14:tracePt t="192048" x="8588375" y="3328988"/>
          <p14:tracePt t="192185" x="8570913" y="3328988"/>
          <p14:tracePt t="192193" x="8551863" y="3328988"/>
          <p14:tracePt t="192202" x="8534400" y="3346450"/>
          <p14:tracePt t="192218" x="8516938" y="3346450"/>
          <p14:tracePt t="192233" x="8443913" y="3346450"/>
          <p14:tracePt t="192249" x="8315325" y="3346450"/>
          <p14:tracePt t="192266" x="8207375" y="3346450"/>
          <p14:tracePt t="192282" x="8097838" y="3311525"/>
          <p14:tracePt t="192299" x="8024813" y="3292475"/>
          <p14:tracePt t="192316" x="7970838" y="3275013"/>
          <p14:tracePt t="192332" x="7915275" y="3255963"/>
          <p14:tracePt t="192349" x="7897813" y="3255963"/>
          <p14:tracePt t="192366" x="7878763" y="3255963"/>
          <p14:tracePt t="192382" x="7861300" y="3255963"/>
          <p14:tracePt t="192432" x="7842250" y="3255963"/>
          <p14:tracePt t="192456" x="7824788" y="3255963"/>
          <p14:tracePt t="192481" x="7805738" y="3255963"/>
          <p14:tracePt t="192560" x="7788275" y="3255963"/>
          <p14:tracePt t="192568" x="7770813" y="3255963"/>
          <p14:tracePt t="192648" x="7751763" y="3255963"/>
          <p14:tracePt t="192752" x="7734300" y="3275013"/>
          <p14:tracePt t="192761" x="7734300" y="3292475"/>
          <p14:tracePt t="192768" x="7751763" y="3292475"/>
          <p14:tracePt t="192784" x="7788275" y="3292475"/>
          <p14:tracePt t="192799" x="7805738" y="3292475"/>
          <p14:tracePt t="192801" x="7824788" y="3292475"/>
          <p14:tracePt t="192817" x="7842250" y="3292475"/>
          <p14:tracePt t="192832" x="7861300" y="3292475"/>
          <p14:tracePt t="192848" x="7878763" y="3292475"/>
          <p14:tracePt t="192888" x="7897813" y="3292475"/>
          <p14:tracePt t="193120" x="7878763" y="3292475"/>
          <p14:tracePt t="193136" x="7861300" y="3292475"/>
          <p14:tracePt t="193145" x="7842250" y="3292475"/>
          <p14:tracePt t="193152" x="7788275" y="3292475"/>
          <p14:tracePt t="193176" x="7770813" y="3292475"/>
          <p14:tracePt t="193185" x="7751763" y="3292475"/>
          <p14:tracePt t="193199" x="7734300" y="3292475"/>
          <p14:tracePt t="193233" x="7715250" y="3292475"/>
          <p14:tracePt t="193777" x="7697788" y="3292475"/>
          <p14:tracePt t="193825" x="7661275" y="3292475"/>
          <p14:tracePt t="193888" x="7642225" y="3292475"/>
          <p14:tracePt t="193898" x="7642225" y="3311525"/>
          <p14:tracePt t="193914" x="7661275" y="3328988"/>
          <p14:tracePt t="193922" x="7697788" y="3328988"/>
          <p14:tracePt t="193932" x="7751763" y="3346450"/>
          <p14:tracePt t="193949" x="7805738" y="3346450"/>
          <p14:tracePt t="193965" x="7842250" y="3346450"/>
          <p14:tracePt t="193983" x="7861300" y="3346450"/>
          <p14:tracePt t="193999" x="7878763" y="3346450"/>
          <p14:tracePt t="194233" x="7824788" y="3346450"/>
          <p14:tracePt t="194240" x="7805738" y="3346450"/>
          <p14:tracePt t="194249" x="7788275" y="3346450"/>
          <p14:tracePt t="194266" x="7678738" y="3346450"/>
          <p14:tracePt t="194282" x="7605713" y="3346450"/>
          <p14:tracePt t="194299" x="7588250" y="3346450"/>
          <p14:tracePt t="194316" x="7569200" y="3346450"/>
          <p14:tracePt t="194332" x="7551738" y="3346450"/>
          <p14:tracePt t="194552" x="7569200" y="3346450"/>
          <p14:tracePt t="194712" x="7588250" y="3346450"/>
          <p14:tracePt t="194737" x="7605713" y="3346450"/>
          <p14:tracePt t="194752" x="7642225" y="3346450"/>
          <p14:tracePt t="194776" x="7661275" y="3346450"/>
          <p14:tracePt t="194784" x="7678738" y="3346450"/>
          <p14:tracePt t="194799" x="7697788" y="3346450"/>
          <p14:tracePt t="194801" x="7715250" y="3346450"/>
          <p14:tracePt t="194817" x="7770813" y="3346450"/>
          <p14:tracePt t="194833" x="7824788" y="3365500"/>
          <p14:tracePt t="194849" x="7861300" y="3365500"/>
          <p14:tracePt t="194867" x="7897813" y="3365500"/>
          <p14:tracePt t="195032" x="7897813" y="3346450"/>
          <p14:tracePt t="195072" x="7878763" y="3346450"/>
          <p14:tracePt t="195081" x="7861300" y="3346450"/>
          <p14:tracePt t="195098" x="7842250" y="3346450"/>
          <p14:tracePt t="195105" x="7824788" y="3346450"/>
          <p14:tracePt t="195116" x="7805738" y="3346450"/>
          <p14:tracePt t="195136" x="7788275" y="3346450"/>
          <p14:tracePt t="195272" x="7824788" y="3346450"/>
          <p14:tracePt t="195281" x="7878763" y="3346450"/>
          <p14:tracePt t="195288" x="7951788" y="3365500"/>
          <p14:tracePt t="195299" x="8043863" y="3365500"/>
          <p14:tracePt t="195315" x="8261350" y="3365500"/>
          <p14:tracePt t="195333" x="8388350" y="3346450"/>
          <p14:tracePt t="195349" x="8461375" y="3328988"/>
          <p14:tracePt t="195366" x="8534400" y="3311525"/>
          <p14:tracePt t="195382" x="8551863" y="3311525"/>
          <p14:tracePt t="195721" x="8570913" y="3292475"/>
          <p14:tracePt t="196112" x="8607425" y="3292475"/>
          <p14:tracePt t="196121" x="8624888" y="3292475"/>
          <p14:tracePt t="196132" x="8697913" y="3292475"/>
          <p14:tracePt t="196149" x="8824913" y="3292475"/>
          <p14:tracePt t="196166" x="9024938" y="3311525"/>
          <p14:tracePt t="196182" x="9297988" y="3328988"/>
          <p14:tracePt t="196199" x="9407525" y="3346450"/>
          <p14:tracePt t="196201" x="9463088" y="3346450"/>
          <p14:tracePt t="196216" x="9517063" y="3365500"/>
          <p14:tracePt t="196233" x="9534525" y="3365500"/>
          <p14:tracePt t="196249" x="9571038" y="3382963"/>
          <p14:tracePt t="196266" x="9644063" y="3402013"/>
          <p14:tracePt t="196282" x="9736138" y="3438525"/>
          <p14:tracePt t="196299" x="9844088" y="3455988"/>
          <p14:tracePt t="196316" x="9880600" y="3475038"/>
          <p14:tracePt t="196332" x="9917113" y="3475038"/>
          <p14:tracePt t="196349" x="9936163" y="3475038"/>
          <p14:tracePt t="196365" x="9990138" y="3475038"/>
          <p14:tracePt t="196382" x="10044113" y="3475038"/>
          <p14:tracePt t="196399" x="10117138" y="3492500"/>
          <p14:tracePt t="196401" x="10153650" y="3492500"/>
          <p14:tracePt t="196416" x="10190163" y="3492500"/>
          <p14:tracePt t="196418" x="10209213" y="3492500"/>
          <p14:tracePt t="196433" x="10244138" y="3492500"/>
          <p14:tracePt t="196450" x="10280650" y="3492500"/>
          <p14:tracePt t="196466" x="10317163" y="3492500"/>
          <p14:tracePt t="196482" x="10390188" y="3492500"/>
          <p14:tracePt t="196499" x="10426700" y="3492500"/>
          <p14:tracePt t="196516" x="10463213" y="3492500"/>
          <p14:tracePt t="196532" x="10482263" y="3492500"/>
          <p14:tracePt t="196576" x="10499725" y="3492500"/>
          <p14:tracePt t="196592" x="10517188" y="3492500"/>
          <p14:tracePt t="196601" x="10536238" y="3475038"/>
          <p14:tracePt t="196616" x="10553700" y="3475038"/>
          <p14:tracePt t="196633" x="10590213" y="3455988"/>
          <p14:tracePt t="196649" x="10590213" y="3438525"/>
          <p14:tracePt t="196665" x="10609263" y="3419475"/>
          <p14:tracePt t="196682" x="10609263" y="3382963"/>
          <p14:tracePt t="196700" x="10626725" y="3365500"/>
          <p14:tracePt t="196717" x="10626725" y="3311525"/>
          <p14:tracePt t="196733" x="10626725" y="3275013"/>
          <p14:tracePt t="196749" x="10626725" y="3219450"/>
          <p14:tracePt t="196765" x="10609263" y="3165475"/>
          <p14:tracePt t="196782" x="10553700" y="3092450"/>
          <p14:tracePt t="196799" x="10482263" y="3038475"/>
          <p14:tracePt t="196802" x="10426700" y="3001963"/>
          <p14:tracePt t="196817" x="10353675" y="2982913"/>
          <p14:tracePt t="196833" x="10263188" y="2982913"/>
          <p14:tracePt t="196850" x="10136188" y="2965450"/>
          <p14:tracePt t="196866" x="9936163" y="2946400"/>
          <p14:tracePt t="196882" x="9717088" y="2946400"/>
          <p14:tracePt t="196899" x="9480550" y="2982913"/>
          <p14:tracePt t="196916" x="9297988" y="3055938"/>
          <p14:tracePt t="196932" x="9117013" y="3165475"/>
          <p14:tracePt t="196949" x="8953500" y="3255963"/>
          <p14:tracePt t="196965" x="8897938" y="3328988"/>
          <p14:tracePt t="196982" x="8861425" y="3365500"/>
          <p14:tracePt t="196999" x="8861425" y="3382963"/>
          <p14:tracePt t="197002" x="8861425" y="3419475"/>
          <p14:tracePt t="197017" x="8880475" y="3455988"/>
          <p14:tracePt t="197033" x="8916988" y="3455988"/>
          <p14:tracePt t="197050" x="8953500" y="3492500"/>
          <p14:tracePt t="197066" x="9024938" y="3511550"/>
          <p14:tracePt t="197083" x="9097963" y="3511550"/>
          <p14:tracePt t="197100" x="9153525" y="3511550"/>
          <p14:tracePt t="197116" x="9207500" y="3511550"/>
          <p14:tracePt t="197132" x="9263063" y="3492500"/>
          <p14:tracePt t="197184" x="9263063" y="3475038"/>
          <p14:tracePt t="197217" x="9263063" y="3438525"/>
          <p14:tracePt t="197264" x="9244013" y="3438525"/>
          <p14:tracePt t="197297" x="9226550" y="3438525"/>
          <p14:tracePt t="197489" x="9170988" y="3455988"/>
          <p14:tracePt t="197498" x="9153525" y="3455988"/>
          <p14:tracePt t="197506" x="9080500" y="3455988"/>
          <p14:tracePt t="197515" x="8953500" y="3455988"/>
          <p14:tracePt t="197533" x="8351838" y="3475038"/>
          <p14:tracePt t="197549" x="6842125" y="3638550"/>
          <p14:tracePt t="197565" x="4549775" y="3875088"/>
          <p14:tracePt t="197582" x="2455863" y="4019550"/>
          <p14:tracePt t="197599" x="1019175" y="4184650"/>
          <p14:tracePt t="197601" x="655638" y="4202113"/>
          <p14:tracePt t="197617" x="436563" y="4219575"/>
          <p14:tracePt t="197649" x="419100" y="4219575"/>
          <p14:tracePt t="197833" x="436563" y="4219575"/>
          <p14:tracePt t="197880" x="455613" y="4219575"/>
          <p14:tracePt t="197945" x="490538" y="4219575"/>
          <p14:tracePt t="198192" x="509588" y="4219575"/>
          <p14:tracePt t="198200" x="527050" y="4219575"/>
          <p14:tracePt t="198216" x="600075" y="4219575"/>
          <p14:tracePt t="198218" x="728663" y="4238625"/>
          <p14:tracePt t="198233" x="1073150" y="4329113"/>
          <p14:tracePt t="198250" x="1528763" y="4456113"/>
          <p14:tracePt t="198266" x="2074863" y="4548188"/>
          <p14:tracePt t="198282" x="2692400" y="4565650"/>
          <p14:tracePt t="198300" x="3238500" y="4529138"/>
          <p14:tracePt t="198315" x="3621088" y="4492625"/>
          <p14:tracePt t="198332" x="3840163" y="4438650"/>
          <p14:tracePt t="198349" x="3948113" y="4402138"/>
          <p14:tracePt t="198366" x="4040188" y="4365625"/>
          <p14:tracePt t="198383" x="4057650" y="4348163"/>
          <p14:tracePt t="198386" x="4076700" y="4329113"/>
          <p14:tracePt t="198399" x="4076700" y="4311650"/>
          <p14:tracePt t="198401" x="4076700" y="4292600"/>
          <p14:tracePt t="198456" x="4094163" y="4275138"/>
          <p14:tracePt t="198465" x="4094163" y="4256088"/>
          <p14:tracePt t="198482" x="4094163" y="4238625"/>
          <p14:tracePt t="198498" x="4094163" y="4202113"/>
          <p14:tracePt t="198536" x="4094163" y="4184650"/>
          <p14:tracePt t="198560" x="4094163" y="4165600"/>
          <p14:tracePt t="198568" x="4094163" y="4148138"/>
          <p14:tracePt t="198584" x="4076700" y="4148138"/>
          <p14:tracePt t="198600" x="4057650" y="4129088"/>
          <p14:tracePt t="198616" x="4040188" y="4129088"/>
          <p14:tracePt t="198618" x="4021138" y="4129088"/>
          <p14:tracePt t="198634" x="3948113" y="4129088"/>
          <p14:tracePt t="198650" x="3911600" y="4129088"/>
          <p14:tracePt t="198666" x="3803650" y="4129088"/>
          <p14:tracePt t="198683" x="3694113" y="4129088"/>
          <p14:tracePt t="198700" x="3494088" y="4129088"/>
          <p14:tracePt t="198716" x="3294063" y="4111625"/>
          <p14:tracePt t="198733" x="3111500" y="4092575"/>
          <p14:tracePt t="198749" x="2984500" y="4056063"/>
          <p14:tracePt t="198765" x="2857500" y="4056063"/>
          <p14:tracePt t="198782" x="2784475" y="4019550"/>
          <p14:tracePt t="198799" x="2747963" y="4002088"/>
          <p14:tracePt t="198912" x="2784475" y="4002088"/>
          <p14:tracePt t="198920" x="2838450" y="4002088"/>
          <p14:tracePt t="198932" x="2965450" y="3983038"/>
          <p14:tracePt t="198950" x="3294063" y="3948113"/>
          <p14:tracePt t="198965" x="3640138" y="3911600"/>
          <p14:tracePt t="198983" x="3930650" y="3911600"/>
          <p14:tracePt t="198985" x="4003675" y="3911600"/>
          <p14:tracePt t="199000" x="4113213" y="3911600"/>
          <p14:tracePt t="199002" x="4203700" y="3911600"/>
          <p14:tracePt t="199016" x="4240213" y="3911600"/>
          <p14:tracePt t="199018" x="4276725" y="3911600"/>
          <p14:tracePt t="199232" x="4240213" y="3911600"/>
          <p14:tracePt t="199296" x="4221163" y="3929063"/>
          <p14:tracePt t="199409" x="4240213" y="3929063"/>
          <p14:tracePt t="199417" x="4257675" y="3929063"/>
          <p14:tracePt t="199433" x="4386263" y="3929063"/>
          <p14:tracePt t="199450" x="4567238" y="3929063"/>
          <p14:tracePt t="199466" x="4749800" y="3892550"/>
          <p14:tracePt t="199483" x="4840288" y="3875088"/>
          <p14:tracePt t="199499" x="4913313" y="3875088"/>
          <p14:tracePt t="199515" x="4967288" y="3875088"/>
          <p14:tracePt t="199532" x="5022850" y="3875088"/>
          <p14:tracePt t="199549" x="5095875" y="3875088"/>
          <p14:tracePt t="199566" x="5149850" y="3875088"/>
          <p14:tracePt t="199582" x="5186363" y="3875088"/>
          <p14:tracePt t="199696" x="5203825" y="3875088"/>
          <p14:tracePt t="199729" x="5186363" y="3892550"/>
          <p14:tracePt t="199737" x="5167313" y="3892550"/>
          <p14:tracePt t="199750" x="5149850" y="3911600"/>
          <p14:tracePt t="199765" x="5130800" y="3911600"/>
          <p14:tracePt t="199782" x="5095875" y="3929063"/>
          <p14:tracePt t="199799" x="5059363" y="3929063"/>
          <p14:tracePt t="199816" x="5003800" y="3929063"/>
          <p14:tracePt t="199818" x="4986338" y="3929063"/>
          <p14:tracePt t="199833" x="4894263" y="3929063"/>
          <p14:tracePt t="199850" x="4876800" y="3929063"/>
          <p14:tracePt t="199866" x="4859338" y="3929063"/>
          <p14:tracePt t="199882" x="4803775" y="3929063"/>
          <p14:tracePt t="199899" x="4713288" y="3929063"/>
          <p14:tracePt t="199916" x="4676775" y="3929063"/>
          <p14:tracePt t="199933" x="4586288" y="3929063"/>
          <p14:tracePt t="199949" x="4513263" y="3929063"/>
          <p14:tracePt t="199965" x="4476750" y="3929063"/>
          <p14:tracePt t="199983" x="4367213" y="3929063"/>
          <p14:tracePt t="199985" x="4330700" y="3929063"/>
          <p14:tracePt t="199999" x="4276725" y="3929063"/>
          <p14:tracePt t="200001" x="4184650" y="3929063"/>
          <p14:tracePt t="200017" x="4003675" y="3929063"/>
          <p14:tracePt t="200033" x="3803650" y="3929063"/>
          <p14:tracePt t="200049" x="3621088" y="3929063"/>
          <p14:tracePt t="200066" x="3457575" y="3929063"/>
          <p14:tracePt t="200082" x="3311525" y="3929063"/>
          <p14:tracePt t="200099" x="3201988" y="3929063"/>
          <p14:tracePt t="200116" x="3130550" y="3929063"/>
          <p14:tracePt t="200137" x="3094038" y="3929063"/>
          <p14:tracePt t="200424" x="3111500" y="3929063"/>
          <p14:tracePt t="200432" x="3130550" y="3929063"/>
          <p14:tracePt t="200449" x="3148013" y="3929063"/>
          <p14:tracePt t="200466" x="3167063" y="3929063"/>
          <p14:tracePt t="200482" x="3201988" y="3929063"/>
          <p14:tracePt t="200537" x="3221038" y="3929063"/>
          <p14:tracePt t="200824" x="3257550" y="3929063"/>
          <p14:tracePt t="200833" x="3275013" y="3948113"/>
          <p14:tracePt t="200856" x="3311525" y="3948113"/>
          <p14:tracePt t="200866" x="3330575" y="3965575"/>
          <p14:tracePt t="200873" x="3348038" y="3965575"/>
          <p14:tracePt t="200882" x="3403600" y="3965575"/>
          <p14:tracePt t="200900" x="3511550" y="4019550"/>
          <p14:tracePt t="200915" x="3694113" y="4019550"/>
          <p14:tracePt t="200932" x="3948113" y="4038600"/>
          <p14:tracePt t="200949" x="4257675" y="4038600"/>
          <p14:tracePt t="200966" x="4676775" y="4038600"/>
          <p14:tracePt t="200982" x="5203825" y="4038600"/>
          <p14:tracePt t="200985" x="5422900" y="4038600"/>
          <p14:tracePt t="200999" x="5622925" y="4038600"/>
          <p14:tracePt t="201002" x="5822950" y="4038600"/>
          <p14:tracePt t="201016" x="5969000" y="4038600"/>
          <p14:tracePt t="201019" x="6059488" y="4038600"/>
          <p14:tracePt t="201033" x="6169025" y="4038600"/>
          <p14:tracePt t="201049" x="6223000" y="4038600"/>
          <p14:tracePt t="201073" x="6242050" y="4038600"/>
          <p14:tracePt t="201504" x="6205538" y="4038600"/>
          <p14:tracePt t="201513" x="6186488" y="4056063"/>
          <p14:tracePt t="201523" x="6132513" y="4092575"/>
          <p14:tracePt t="201534" x="6078538" y="4111625"/>
          <p14:tracePt t="201550" x="5932488" y="4165600"/>
          <p14:tracePt t="201566" x="5713413" y="4238625"/>
          <p14:tracePt t="201583" x="5459413" y="4275138"/>
          <p14:tracePt t="201585" x="5349875" y="4275138"/>
          <p14:tracePt t="201599" x="5203825" y="4275138"/>
          <p14:tracePt t="201602" x="5076825" y="4275138"/>
          <p14:tracePt t="201616" x="4913313" y="4275138"/>
          <p14:tracePt t="201618" x="4803775" y="4275138"/>
          <p14:tracePt t="201633" x="4730750" y="4111625"/>
          <p14:tracePt t="201650" x="4586288" y="4056063"/>
          <p14:tracePt t="201666" x="4476750" y="4038600"/>
          <p14:tracePt t="201683" x="4421188" y="4019550"/>
          <p14:tracePt t="201760" x="4403725" y="4019550"/>
          <p14:tracePt t="201769" x="4386263" y="4002088"/>
          <p14:tracePt t="202000" x="4403725" y="4002088"/>
          <p14:tracePt t="202009" x="4440238" y="4002088"/>
          <p14:tracePt t="202017" x="4513263" y="4002088"/>
          <p14:tracePt t="202033" x="4713288" y="3983038"/>
          <p14:tracePt t="202050" x="4894263" y="3965575"/>
          <p14:tracePt t="202066" x="5076825" y="3929063"/>
          <p14:tracePt t="202082" x="5295900" y="3911600"/>
          <p14:tracePt t="202100" x="5422900" y="3892550"/>
          <p14:tracePt t="202116" x="5605463" y="3875088"/>
          <p14:tracePt t="202133" x="5713413" y="3856038"/>
          <p14:tracePt t="202149" x="5768975" y="3856038"/>
          <p14:tracePt t="202305" x="5713413" y="3856038"/>
          <p14:tracePt t="202313" x="5695950" y="3875088"/>
          <p14:tracePt t="202321" x="5622925" y="3875088"/>
          <p14:tracePt t="202332" x="5513388" y="3892550"/>
          <p14:tracePt t="202350" x="5295900" y="3911600"/>
          <p14:tracePt t="202366" x="5003800" y="3911600"/>
          <p14:tracePt t="202369" x="4894263" y="3911600"/>
          <p14:tracePt t="202383" x="4803775" y="3911600"/>
          <p14:tracePt t="202386" x="4713288" y="3911600"/>
          <p14:tracePt t="202399" x="4622800" y="3892550"/>
          <p14:tracePt t="202401" x="4549775" y="3892550"/>
          <p14:tracePt t="202417" x="4440238" y="3892550"/>
          <p14:tracePt t="202433" x="4367213" y="3892550"/>
          <p14:tracePt t="202449" x="4330700" y="3892550"/>
          <p14:tracePt t="202466" x="4313238" y="3892550"/>
          <p14:tracePt t="202483" x="4294188" y="3892550"/>
          <p14:tracePt t="202500" x="4276725" y="3892550"/>
          <p14:tracePt t="202825" x="4257675" y="3892550"/>
          <p14:tracePt t="202840" x="4221163" y="3892550"/>
          <p14:tracePt t="202850" x="4113213" y="3892550"/>
          <p14:tracePt t="202867" x="3730625" y="3892550"/>
          <p14:tracePt t="202883" x="3001963" y="3892550"/>
          <p14:tracePt t="202899" x="1709738" y="3892550"/>
          <p14:tracePt t="202915" x="473075" y="3892550"/>
          <p14:tracePt t="203227" x="53975" y="3748088"/>
          <p14:tracePt t="203236" x="127000" y="3748088"/>
          <p14:tracePt t="203250" x="254000" y="3748088"/>
          <p14:tracePt t="203266" x="363538" y="3748088"/>
          <p14:tracePt t="203282" x="509588" y="3748088"/>
          <p14:tracePt t="203299" x="673100" y="3748088"/>
          <p14:tracePt t="203316" x="836613" y="3748088"/>
          <p14:tracePt t="203333" x="965200" y="3765550"/>
          <p14:tracePt t="203349" x="1073150" y="3783013"/>
          <p14:tracePt t="203366" x="1182688" y="3783013"/>
          <p14:tracePt t="203369" x="1219200" y="3783013"/>
          <p14:tracePt t="203382" x="1255713" y="3783013"/>
          <p14:tracePt t="203385" x="1292225" y="3783013"/>
          <p14:tracePt t="203401" x="1382713" y="3838575"/>
          <p14:tracePt t="203416" x="1438275" y="3838575"/>
          <p14:tracePt t="203418" x="1473200" y="3856038"/>
          <p14:tracePt t="203433" x="1492250" y="3856038"/>
          <p14:tracePt t="203449" x="1509713" y="3856038"/>
          <p14:tracePt t="203576" x="1546225" y="3856038"/>
          <p14:tracePt t="203584" x="1565275" y="3856038"/>
          <p14:tracePt t="203600" x="1619250" y="3875088"/>
          <p14:tracePt t="203602" x="1692275" y="3911600"/>
          <p14:tracePt t="203616" x="1819275" y="3948113"/>
          <p14:tracePt t="203618" x="1965325" y="3965575"/>
          <p14:tracePt t="203633" x="2274888" y="4056063"/>
          <p14:tracePt t="203650" x="2601913" y="4129088"/>
          <p14:tracePt t="203666" x="2911475" y="4148138"/>
          <p14:tracePt t="203683" x="3074988" y="4165600"/>
          <p14:tracePt t="203699" x="3184525" y="4165600"/>
          <p14:tracePt t="203716" x="3238500" y="4165600"/>
          <p14:tracePt t="203732" x="3294063" y="4165600"/>
          <p14:tracePt t="203750" x="3348038" y="4165600"/>
          <p14:tracePt t="203766" x="3384550" y="4148138"/>
          <p14:tracePt t="203769" x="3403600" y="4148138"/>
          <p14:tracePt t="203782" x="3438525" y="4148138"/>
          <p14:tracePt t="203799" x="3457575" y="4148138"/>
          <p14:tracePt t="203840" x="3494088" y="4148138"/>
          <p14:tracePt t="203850" x="3494088" y="4129088"/>
          <p14:tracePt t="203856" x="3511550" y="4129088"/>
          <p14:tracePt t="203867" x="3548063" y="4129088"/>
          <p14:tracePt t="203883" x="3603625" y="4111625"/>
          <p14:tracePt t="203899" x="3640138" y="4111625"/>
          <p14:tracePt t="203915" x="3675063" y="4111625"/>
          <p14:tracePt t="203932" x="3694113" y="4092575"/>
          <p14:tracePt t="203949" x="3730625" y="4092575"/>
          <p14:tracePt t="203966" x="3767138" y="4092575"/>
          <p14:tracePt t="203970" x="3803650" y="4092575"/>
          <p14:tracePt t="203982" x="3840163" y="4075113"/>
          <p14:tracePt t="203985" x="3857625" y="4056063"/>
          <p14:tracePt t="204072" x="3876675" y="4056063"/>
          <p14:tracePt t="204089" x="3894138" y="4056063"/>
          <p14:tracePt t="204176" x="3930650" y="4056063"/>
          <p14:tracePt t="204217" x="3967163" y="4038600"/>
          <p14:tracePt t="204233" x="3984625" y="4038600"/>
          <p14:tracePt t="204241" x="4003675" y="4019550"/>
          <p14:tracePt t="204250" x="4040188" y="4019550"/>
          <p14:tracePt t="204272" x="4057650" y="4019550"/>
          <p14:tracePt t="204283" x="4094163" y="4002088"/>
          <p14:tracePt t="204299" x="4094163" y="3983038"/>
          <p14:tracePt t="204316" x="4130675" y="3983038"/>
          <p14:tracePt t="204333" x="4148138" y="3983038"/>
          <p14:tracePt t="204349" x="4203700" y="3983038"/>
          <p14:tracePt t="204368" x="4203700" y="3965575"/>
          <p14:tracePt t="204552" x="4221163" y="3965575"/>
          <p14:tracePt t="204568" x="4240213" y="3965575"/>
          <p14:tracePt t="204577" x="4257675" y="3965575"/>
          <p14:tracePt t="204592" x="4294188" y="3965575"/>
          <p14:tracePt t="204601" x="4349750" y="3948113"/>
          <p14:tracePt t="204616" x="4386263" y="3948113"/>
          <p14:tracePt t="204619" x="4440238" y="3929063"/>
          <p14:tracePt t="204633" x="4494213" y="3929063"/>
          <p14:tracePt t="204650" x="4586288" y="3911600"/>
          <p14:tracePt t="204666" x="4676775" y="3892550"/>
          <p14:tracePt t="204682" x="4730750" y="3875088"/>
          <p14:tracePt t="204700" x="4767263" y="3856038"/>
          <p14:tracePt t="205128" x="4894263" y="3838575"/>
          <p14:tracePt t="205137" x="5076825" y="3838575"/>
          <p14:tracePt t="205149" x="5222875" y="3819525"/>
          <p14:tracePt t="205166" x="5476875" y="3748088"/>
          <p14:tracePt t="205182" x="5676900" y="3675063"/>
          <p14:tracePt t="205185" x="5749925" y="3656013"/>
          <p14:tracePt t="205199" x="5842000" y="3638550"/>
          <p14:tracePt t="205201" x="5876925" y="3619500"/>
          <p14:tracePt t="205217" x="5949950" y="3602038"/>
          <p14:tracePt t="205256" x="5969000" y="3602038"/>
          <p14:tracePt t="205456" x="6005513" y="3602038"/>
          <p14:tracePt t="205465" x="6042025" y="3602038"/>
          <p14:tracePt t="205472" x="6059488" y="3619500"/>
          <p14:tracePt t="205483" x="6113463" y="3638550"/>
          <p14:tracePt t="205499" x="6205538" y="3656013"/>
          <p14:tracePt t="205516" x="6332538" y="3675063"/>
          <p14:tracePt t="205532" x="6405563" y="3675063"/>
          <p14:tracePt t="205550" x="6459538" y="3675063"/>
          <p14:tracePt t="205566" x="6478588" y="3675063"/>
          <p14:tracePt t="205744" x="6496050" y="3675063"/>
          <p14:tracePt t="205753" x="6515100" y="3656013"/>
          <p14:tracePt t="205765" x="6532563" y="3656013"/>
          <p14:tracePt t="205783" x="6586538" y="3638550"/>
          <p14:tracePt t="205785" x="6623050" y="3638550"/>
          <p14:tracePt t="205799" x="6623050" y="3619500"/>
          <p14:tracePt t="205816" x="6642100" y="3619500"/>
          <p14:tracePt t="206048" x="6642100" y="3638550"/>
          <p14:tracePt t="206056" x="6642100" y="3711575"/>
          <p14:tracePt t="206066" x="6642100" y="3765550"/>
          <p14:tracePt t="206082" x="6605588" y="3892550"/>
          <p14:tracePt t="206099" x="6569075" y="4038600"/>
          <p14:tracePt t="206116" x="6496050" y="4129088"/>
          <p14:tracePt t="206133" x="6459538" y="4219575"/>
          <p14:tracePt t="206149" x="6405563" y="4275138"/>
          <p14:tracePt t="206166" x="6405563" y="4292600"/>
          <p14:tracePt t="206182" x="6369050" y="4311650"/>
          <p14:tracePt t="206217" x="6350000" y="4311650"/>
          <p14:tracePt t="206234" x="6315075" y="4311650"/>
          <p14:tracePt t="206250" x="6296025" y="4311650"/>
          <p14:tracePt t="206266" x="6259513" y="4311650"/>
          <p14:tracePt t="206273" x="6242050" y="4311650"/>
          <p14:tracePt t="206283" x="6132513" y="4311650"/>
          <p14:tracePt t="206299" x="6022975" y="4311650"/>
          <p14:tracePt t="206315" x="5876925" y="4311650"/>
          <p14:tracePt t="206333" x="5713413" y="4311650"/>
          <p14:tracePt t="206349" x="5586413" y="4256088"/>
          <p14:tracePt t="206366" x="5495925" y="4238625"/>
          <p14:tracePt t="206369" x="5476875" y="4238625"/>
          <p14:tracePt t="206383" x="5440363" y="4219575"/>
          <p14:tracePt t="206385" x="5422900" y="4202113"/>
          <p14:tracePt t="206400" x="5367338" y="4202113"/>
          <p14:tracePt t="206417" x="5349875" y="4202113"/>
          <p14:tracePt t="206433" x="5332413" y="4202113"/>
          <p14:tracePt t="206450" x="5259388" y="4202113"/>
          <p14:tracePt t="206466" x="5167313" y="4184650"/>
          <p14:tracePt t="206483" x="5022850" y="4184650"/>
          <p14:tracePt t="206499" x="4894263" y="4165600"/>
          <p14:tracePt t="206516" x="4622800" y="4165600"/>
          <p14:tracePt t="206533" x="4386263" y="4165600"/>
          <p14:tracePt t="206549" x="4167188" y="4165600"/>
          <p14:tracePt t="206566" x="3930650" y="4165600"/>
          <p14:tracePt t="206582" x="3657600" y="4129088"/>
          <p14:tracePt t="206585" x="3511550" y="4092575"/>
          <p14:tracePt t="206599" x="3438525" y="4075113"/>
          <p14:tracePt t="206602" x="3330575" y="4075113"/>
          <p14:tracePt t="206616" x="3275013" y="4056063"/>
          <p14:tracePt t="206619" x="3221038" y="4056063"/>
          <p14:tracePt t="206633" x="3148013" y="4002088"/>
          <p14:tracePt t="206824" x="3184525" y="4019550"/>
          <p14:tracePt t="206833" x="3257550" y="4038600"/>
          <p14:tracePt t="206850" x="3494088" y="4111625"/>
          <p14:tracePt t="206867" x="3876675" y="4184650"/>
          <p14:tracePt t="206883" x="4367213" y="4256088"/>
          <p14:tracePt t="206901" x="4767263" y="4292600"/>
          <p14:tracePt t="206916" x="5059363" y="4292600"/>
          <p14:tracePt t="206932" x="5259388" y="4256088"/>
          <p14:tracePt t="206949" x="5349875" y="4202113"/>
          <p14:tracePt t="206966" x="5440363" y="4148138"/>
          <p14:tracePt t="206969" x="5459413" y="4111625"/>
          <p14:tracePt t="206983" x="5476875" y="4092575"/>
          <p14:tracePt t="206985" x="5495925" y="4075113"/>
          <p14:tracePt t="206999" x="5513388" y="4038600"/>
          <p14:tracePt t="207001" x="5513388" y="4019550"/>
          <p14:tracePt t="207016" x="5532438" y="4002088"/>
          <p14:tracePt t="207033" x="5549900" y="3965575"/>
          <p14:tracePt t="207050" x="5549900" y="3948113"/>
          <p14:tracePt t="207184" x="5513388" y="3965575"/>
          <p14:tracePt t="207200" x="5476875" y="3983038"/>
          <p14:tracePt t="207208" x="5459413" y="3983038"/>
          <p14:tracePt t="207225" x="5440363" y="3983038"/>
          <p14:tracePt t="207234" x="5403850" y="4002088"/>
          <p14:tracePt t="207250" x="5367338" y="4002088"/>
          <p14:tracePt t="207267" x="5349875" y="4002088"/>
          <p14:tracePt t="207283" x="5313363" y="4038600"/>
          <p14:tracePt t="207299" x="5203825" y="4038600"/>
          <p14:tracePt t="207317" x="5167313" y="4056063"/>
          <p14:tracePt t="207332" x="5059363" y="4111625"/>
          <p14:tracePt t="207350" x="5003800" y="4111625"/>
          <p14:tracePt t="207366" x="4876800" y="4111625"/>
          <p14:tracePt t="207383" x="4840288" y="4111625"/>
          <p14:tracePt t="207552" x="4822825" y="4111625"/>
          <p14:tracePt t="221521" x="4822825" y="4129088"/>
          <p14:tracePt t="221529" x="4749800" y="4165600"/>
          <p14:tracePt t="221538" x="4567238" y="4165600"/>
          <p14:tracePt t="221552" x="4221163" y="4092575"/>
          <p14:tracePt t="221554" x="3730625" y="3948113"/>
          <p14:tracePt t="221567" x="3294063" y="3748088"/>
          <p14:tracePt t="221569" x="3130550" y="3656013"/>
          <p14:tracePt t="221583" x="3021013" y="3602038"/>
          <p14:tracePt t="221585" x="2928938" y="3565525"/>
          <p14:tracePt t="221601" x="2874963" y="3529013"/>
          <p14:tracePt t="221603" x="2838450" y="3511550"/>
          <p14:tracePt t="221617" x="2747963" y="3511550"/>
          <p14:tracePt t="221744" x="2711450" y="3511550"/>
          <p14:tracePt t="221856" x="2711450" y="3529013"/>
          <p14:tracePt t="221865" x="2711450" y="3546475"/>
          <p14:tracePt t="221872" x="2728913" y="3565525"/>
          <p14:tracePt t="221884" x="2747963" y="3565525"/>
          <p14:tracePt t="221900" x="2874963" y="3638550"/>
          <p14:tracePt t="221916" x="3111500" y="3729038"/>
          <p14:tracePt t="221933" x="3494088" y="3819525"/>
          <p14:tracePt t="221950" x="3821113" y="3892550"/>
          <p14:tracePt t="221967" x="3948113" y="3929063"/>
          <p14:tracePt t="221969" x="3984625" y="3929063"/>
          <p14:tracePt t="221992" x="4003675" y="3929063"/>
          <p14:tracePt t="222032" x="4003675" y="3911600"/>
          <p14:tracePt t="222216" x="4003675" y="3892550"/>
          <p14:tracePt t="222240" x="3984625" y="3892550"/>
          <p14:tracePt t="222250" x="3948113" y="3892550"/>
          <p14:tracePt t="222266" x="3930650" y="3892550"/>
          <p14:tracePt t="222273" x="3911600" y="3892550"/>
          <p14:tracePt t="222283" x="3876675" y="3911600"/>
          <p14:tracePt t="222300" x="3767138" y="3929063"/>
          <p14:tracePt t="222316" x="3730625" y="3929063"/>
          <p14:tracePt t="222334" x="3694113" y="3929063"/>
          <p14:tracePt t="222351" x="3657600" y="3929063"/>
          <p14:tracePt t="222367" x="3640138" y="3929063"/>
          <p14:tracePt t="222392" x="3603625" y="3929063"/>
          <p14:tracePt t="222464" x="3584575" y="3929063"/>
          <p14:tracePt t="222481" x="3584575" y="3965575"/>
          <p14:tracePt t="222504" x="3657600" y="3965575"/>
          <p14:tracePt t="222513" x="3784600" y="3983038"/>
          <p14:tracePt t="222521" x="3911600" y="4002088"/>
          <p14:tracePt t="222533" x="4076700" y="4019550"/>
          <p14:tracePt t="222550" x="4440238" y="4075113"/>
          <p14:tracePt t="222553" x="4549775" y="4075113"/>
          <p14:tracePt t="222566" x="4640263" y="4092575"/>
          <p14:tracePt t="222569" x="4694238" y="4092575"/>
          <p14:tracePt t="222583" x="4730750" y="4092575"/>
          <p14:tracePt t="222760" x="4713288" y="4092575"/>
          <p14:tracePt t="222776" x="4694238" y="4092575"/>
          <p14:tracePt t="222785" x="4640263" y="4092575"/>
          <p14:tracePt t="222801" x="4549775" y="4075113"/>
          <p14:tracePt t="222817" x="4440238" y="4075113"/>
          <p14:tracePt t="222834" x="4367213" y="4075113"/>
          <p14:tracePt t="222850" x="4294188" y="4056063"/>
          <p14:tracePt t="222867" x="4221163" y="4056063"/>
          <p14:tracePt t="223072" x="4203700" y="4038600"/>
          <p14:tracePt t="223824" x="4221163" y="4038600"/>
          <p14:tracePt t="223841" x="4257675" y="4056063"/>
          <p14:tracePt t="223850" x="4276725" y="4056063"/>
          <p14:tracePt t="223867" x="4330700" y="4056063"/>
          <p14:tracePt t="223884" x="4386263" y="4056063"/>
          <p14:tracePt t="223900" x="4440238" y="4056063"/>
          <p14:tracePt t="223916" x="4513263" y="4056063"/>
          <p14:tracePt t="223933" x="4549775" y="4056063"/>
          <p14:tracePt t="223950" x="4586288" y="4056063"/>
          <p14:tracePt t="223953" x="4603750" y="4056063"/>
          <p14:tracePt t="223966" x="4640263" y="4056063"/>
          <p14:tracePt t="223984" x="4657725" y="4056063"/>
          <p14:tracePt t="224000" x="4694238" y="4056063"/>
          <p14:tracePt t="224017" x="4730750" y="4038600"/>
          <p14:tracePt t="224033" x="4767263" y="4038600"/>
          <p14:tracePt t="224050" x="4822825" y="4019550"/>
          <p14:tracePt t="224067" x="4859338" y="4002088"/>
          <p14:tracePt t="224084" x="4894263" y="3983038"/>
          <p14:tracePt t="224100" x="4930775" y="3929063"/>
          <p14:tracePt t="224117" x="4967288" y="3856038"/>
          <p14:tracePt t="224133" x="5022850" y="3802063"/>
          <p14:tracePt t="224150" x="5040313" y="3783013"/>
          <p14:tracePt t="224153" x="5059363" y="3748088"/>
          <p14:tracePt t="224168" x="5059363" y="3711575"/>
          <p14:tracePt t="224184" x="5059363" y="3692525"/>
          <p14:tracePt t="224201" x="5076825" y="3602038"/>
          <p14:tracePt t="224217" x="5076825" y="3529013"/>
          <p14:tracePt t="224234" x="5076825" y="3438525"/>
          <p14:tracePt t="224250" x="5076825" y="3402013"/>
          <p14:tracePt t="224267" x="5076825" y="3346450"/>
          <p14:tracePt t="224284" x="5040313" y="3292475"/>
          <p14:tracePt t="224300" x="4967288" y="3238500"/>
          <p14:tracePt t="224317" x="4876800" y="3165475"/>
          <p14:tracePt t="224334" x="4803775" y="3092450"/>
          <p14:tracePt t="224350" x="4749800" y="3074988"/>
          <p14:tracePt t="224367" x="4694238" y="3055938"/>
          <p14:tracePt t="224369" x="4657725" y="3055938"/>
          <p14:tracePt t="224383" x="4622800" y="3055938"/>
          <p14:tracePt t="224386" x="4567238" y="3055938"/>
          <p14:tracePt t="224401" x="4440238" y="3092450"/>
          <p14:tracePt t="224417" x="4313238" y="3165475"/>
          <p14:tracePt t="224434" x="4240213" y="3219450"/>
          <p14:tracePt t="224450" x="4167188" y="3311525"/>
          <p14:tracePt t="224466" x="4113213" y="3365500"/>
          <p14:tracePt t="224483" x="4076700" y="3382963"/>
          <p14:tracePt t="224500" x="4057650" y="3419475"/>
          <p14:tracePt t="224516" x="4040188" y="3546475"/>
          <p14:tracePt t="224533" x="4040188" y="3602038"/>
          <p14:tracePt t="224550" x="4057650" y="3711575"/>
          <p14:tracePt t="224553" x="4094163" y="3729038"/>
          <p14:tracePt t="224567" x="4113213" y="3765550"/>
          <p14:tracePt t="224569" x="4130675" y="3765550"/>
          <p14:tracePt t="224583" x="4148138" y="3783013"/>
          <p14:tracePt t="224586" x="4167188" y="3783013"/>
          <p14:tracePt t="224600" x="4184650" y="3802063"/>
          <p14:tracePt t="224603" x="4221163" y="3819525"/>
          <p14:tracePt t="224617" x="4276725" y="3819525"/>
          <p14:tracePt t="224634" x="4313238" y="3856038"/>
          <p14:tracePt t="224650" x="4421188" y="3875088"/>
          <p14:tracePt t="224667" x="4457700" y="3892550"/>
          <p14:tracePt t="224881" x="4440238" y="3892550"/>
          <p14:tracePt t="224889" x="4440238" y="3911600"/>
          <p14:tracePt t="224900" x="4440238" y="3929063"/>
          <p14:tracePt t="224917" x="4367213" y="4038600"/>
          <p14:tracePt t="224933" x="4330700" y="4092575"/>
          <p14:tracePt t="224950" x="4276725" y="4148138"/>
          <p14:tracePt t="224953" x="4257675" y="4148138"/>
          <p14:tracePt t="224966" x="4240213" y="4165600"/>
          <p14:tracePt t="224984" x="4221163" y="4165600"/>
          <p14:tracePt t="225001" x="4203700" y="4165600"/>
          <p14:tracePt t="225017" x="4184650" y="4165600"/>
          <p14:tracePt t="225034" x="4130675" y="4165600"/>
          <p14:tracePt t="225050" x="4057650" y="4148138"/>
          <p14:tracePt t="225067" x="4021138" y="4111625"/>
          <p14:tracePt t="225083" x="3967163" y="4075113"/>
          <p14:tracePt t="225100" x="3911600" y="4038600"/>
          <p14:tracePt t="225116" x="3840163" y="3983038"/>
          <p14:tracePt t="225133" x="3730625" y="3983038"/>
          <p14:tracePt t="225150" x="3694113" y="3983038"/>
          <p14:tracePt t="225167" x="3548063" y="3948113"/>
          <p14:tracePt t="225169" x="3494088" y="3948113"/>
          <p14:tracePt t="225184" x="3438525" y="3948113"/>
          <p14:tracePt t="225186" x="3384550" y="3948113"/>
          <p14:tracePt t="225201" x="3275013" y="3948113"/>
          <p14:tracePt t="225217" x="3167063" y="3948113"/>
          <p14:tracePt t="225234" x="3057525" y="3965575"/>
          <p14:tracePt t="225250" x="3001963" y="3965575"/>
          <p14:tracePt t="225400" x="3001963" y="4002088"/>
          <p14:tracePt t="225424" x="3038475" y="4019550"/>
          <p14:tracePt t="225504" x="3057525" y="4019550"/>
          <p14:tracePt t="225512" x="3074988" y="4019550"/>
          <p14:tracePt t="225536" x="3094038" y="4038600"/>
          <p14:tracePt t="225616" x="3111500" y="4056063"/>
          <p14:tracePt t="225624" x="3130550" y="4056063"/>
          <p14:tracePt t="225633" x="3148013" y="4075113"/>
          <p14:tracePt t="225650" x="3221038" y="4075113"/>
          <p14:tracePt t="225667" x="3330575" y="4075113"/>
          <p14:tracePt t="225683" x="3457575" y="4092575"/>
          <p14:tracePt t="225700" x="3657600" y="4092575"/>
          <p14:tracePt t="225716" x="3821113" y="4092575"/>
          <p14:tracePt t="225733" x="3930650" y="4092575"/>
          <p14:tracePt t="225750" x="3984625" y="4092575"/>
          <p14:tracePt t="225768" x="4021138" y="4092575"/>
          <p14:tracePt t="225783" x="4040188" y="4092575"/>
          <p14:tracePt t="227416" x="4057650" y="4092575"/>
          <p14:tracePt t="227424" x="4094163" y="4092575"/>
          <p14:tracePt t="227433" x="4257675" y="4092575"/>
          <p14:tracePt t="227450" x="4622800" y="4056063"/>
          <p14:tracePt t="227467" x="4840288" y="4038600"/>
          <p14:tracePt t="227483" x="5076825" y="3948113"/>
          <p14:tracePt t="227500" x="5259388" y="3911600"/>
          <p14:tracePt t="227517" x="5332413" y="3892550"/>
          <p14:tracePt t="227533" x="5440363" y="3875088"/>
          <p14:tracePt t="227551" x="5495925" y="3875088"/>
          <p14:tracePt t="227553" x="5532438" y="3856038"/>
          <p14:tracePt t="227567" x="5586413" y="3856038"/>
          <p14:tracePt t="227569" x="5622925" y="3856038"/>
          <p14:tracePt t="227583" x="5659438" y="3856038"/>
          <p14:tracePt t="227586" x="5713413" y="3856038"/>
          <p14:tracePt t="227601" x="5822950" y="3856038"/>
          <p14:tracePt t="227618" x="5949950" y="3856038"/>
          <p14:tracePt t="227634" x="6078538" y="3856038"/>
          <p14:tracePt t="227650" x="6223000" y="3856038"/>
          <p14:tracePt t="227668" x="6315075" y="3856038"/>
          <p14:tracePt t="227683" x="6423025" y="3856038"/>
          <p14:tracePt t="227700" x="6496050" y="3856038"/>
          <p14:tracePt t="227716" x="6532563" y="3856038"/>
          <p14:tracePt t="227733" x="6569075" y="3856038"/>
          <p14:tracePt t="227750" x="6586538" y="3856038"/>
          <p14:tracePt t="228784" x="6605588" y="3856038"/>
          <p14:tracePt t="228792" x="6623050" y="3856038"/>
          <p14:tracePt t="228801" x="6659563" y="3856038"/>
          <p14:tracePt t="228818" x="6788150" y="3856038"/>
          <p14:tracePt t="228834" x="6896100" y="3856038"/>
          <p14:tracePt t="228850" x="6988175" y="3856038"/>
          <p14:tracePt t="228867" x="7024688" y="3856038"/>
          <p14:tracePt t="228883" x="7115175" y="3856038"/>
          <p14:tracePt t="228904" x="7132638" y="3856038"/>
          <p14:tracePt t="228928" x="7151688" y="3856038"/>
          <p14:tracePt t="228960" x="7169150" y="3856038"/>
          <p14:tracePt t="228968" x="7188200" y="3856038"/>
          <p14:tracePt t="228985" x="7205663" y="3856038"/>
          <p14:tracePt t="229001" x="7224713" y="3856038"/>
          <p14:tracePt t="229018" x="7278688" y="3856038"/>
          <p14:tracePt t="229034" x="7315200" y="3856038"/>
          <p14:tracePt t="229050" x="7332663" y="3856038"/>
          <p14:tracePt t="229067" x="7405688" y="3838575"/>
          <p14:tracePt t="229083" x="7424738" y="3819525"/>
          <p14:tracePt t="229104" x="7442200" y="3802063"/>
          <p14:tracePt t="229128" x="7478713" y="3783013"/>
          <p14:tracePt t="229144" x="7497763" y="3765550"/>
          <p14:tracePt t="229160" x="7515225" y="3729038"/>
          <p14:tracePt t="229170" x="7551738" y="3711575"/>
          <p14:tracePt t="229184" x="7569200" y="3692525"/>
          <p14:tracePt t="229201" x="7605713" y="3656013"/>
          <p14:tracePt t="229217" x="7624763" y="3638550"/>
          <p14:tracePt t="229256" x="7624763" y="3602038"/>
          <p14:tracePt t="229272" x="7624763" y="3582988"/>
          <p14:tracePt t="229281" x="7642225" y="3582988"/>
          <p14:tracePt t="229297" x="7642225" y="3565525"/>
          <p14:tracePt t="229306" x="7642225" y="3546475"/>
          <p14:tracePt t="229320" x="7642225" y="3529013"/>
          <p14:tracePt t="229352" x="7642225" y="3511550"/>
          <p14:tracePt t="229360" x="7642225" y="3492500"/>
          <p14:tracePt t="229368" x="7642225" y="3475038"/>
          <p14:tracePt t="229384" x="7642225" y="3455988"/>
          <p14:tracePt t="229387" x="7642225" y="3438525"/>
          <p14:tracePt t="229401" x="7624763" y="3402013"/>
          <p14:tracePt t="229417" x="7569200" y="3328988"/>
          <p14:tracePt t="229434" x="7534275" y="3292475"/>
          <p14:tracePt t="229450" x="7497763" y="3255963"/>
          <p14:tracePt t="229467" x="7461250" y="3219450"/>
          <p14:tracePt t="229483" x="7442200" y="3201988"/>
          <p14:tracePt t="229500" x="7405688" y="3165475"/>
          <p14:tracePt t="229516" x="7369175" y="3146425"/>
          <p14:tracePt t="229533" x="7315200" y="3109913"/>
          <p14:tracePt t="229552" x="7242175" y="3092450"/>
          <p14:tracePt t="229554" x="7205663" y="3092450"/>
          <p14:tracePt t="229567" x="7169150" y="3074988"/>
          <p14:tracePt t="229569" x="7151688" y="3074988"/>
          <p14:tracePt t="229585" x="7132638" y="3074988"/>
          <p14:tracePt t="229601" x="7115175" y="3074988"/>
          <p14:tracePt t="229617" x="7096125" y="3074988"/>
          <p14:tracePt t="229633" x="7061200" y="3074988"/>
          <p14:tracePt t="229651" x="7024688" y="3074988"/>
          <p14:tracePt t="229668" x="6988175" y="3074988"/>
          <p14:tracePt t="229684" x="6932613" y="3074988"/>
          <p14:tracePt t="229700" x="6805613" y="3092450"/>
          <p14:tracePt t="229717" x="6715125" y="3109913"/>
          <p14:tracePt t="229733" x="6605588" y="3165475"/>
          <p14:tracePt t="229751" x="6478588" y="3182938"/>
          <p14:tracePt t="229753" x="6442075" y="3182938"/>
          <p14:tracePt t="229767" x="6423025" y="3182938"/>
          <p14:tracePt t="229769" x="6350000" y="3219450"/>
          <p14:tracePt t="229784" x="6315075" y="3238500"/>
          <p14:tracePt t="229786" x="6296025" y="3238500"/>
          <p14:tracePt t="229801" x="6223000" y="3255963"/>
          <p14:tracePt t="229817" x="6169025" y="3292475"/>
          <p14:tracePt t="229834" x="6169025" y="3311525"/>
          <p14:tracePt t="229851" x="6113463" y="3328988"/>
          <p14:tracePt t="229867" x="6096000" y="3365500"/>
          <p14:tracePt t="229883" x="6059488" y="3382963"/>
          <p14:tracePt t="229900" x="6022975" y="3455988"/>
          <p14:tracePt t="229917" x="5986463" y="3492500"/>
          <p14:tracePt t="229933" x="5986463" y="3529013"/>
          <p14:tracePt t="229951" x="5969000" y="3546475"/>
          <p14:tracePt t="229953" x="5969000" y="3565525"/>
          <p14:tracePt t="229967" x="5949950" y="3602038"/>
          <p14:tracePt t="229993" x="5949950" y="3619500"/>
          <p14:tracePt t="230002" x="5949950" y="3638550"/>
          <p14:tracePt t="230017" x="5949950" y="3656013"/>
          <p14:tracePt t="230034" x="5949950" y="3692525"/>
          <p14:tracePt t="230050" x="5949950" y="3783013"/>
          <p14:tracePt t="230067" x="5949950" y="3838575"/>
          <p14:tracePt t="230083" x="5969000" y="3856038"/>
          <p14:tracePt t="230100" x="6005513" y="3892550"/>
          <p14:tracePt t="230117" x="6022975" y="3929063"/>
          <p14:tracePt t="230133" x="6042025" y="3948113"/>
          <p14:tracePt t="230150" x="6078538" y="3965575"/>
          <p14:tracePt t="230167" x="6078538" y="3983038"/>
          <p14:tracePt t="230170" x="6113463" y="4002088"/>
          <p14:tracePt t="230183" x="6113463" y="4019550"/>
          <p14:tracePt t="230186" x="6149975" y="4019550"/>
          <p14:tracePt t="230200" x="6169025" y="4019550"/>
          <p14:tracePt t="230217" x="6186488" y="4056063"/>
          <p14:tracePt t="230235" x="6205538" y="4056063"/>
          <p14:tracePt t="230250" x="6223000" y="4056063"/>
          <p14:tracePt t="230267" x="6259513" y="4075113"/>
          <p14:tracePt t="230284" x="6278563" y="4075113"/>
          <p14:tracePt t="230300" x="6296025" y="4075113"/>
          <p14:tracePt t="230317" x="6332538" y="4075113"/>
          <p14:tracePt t="230333" x="6350000" y="4075113"/>
          <p14:tracePt t="230350" x="6386513" y="4075113"/>
          <p14:tracePt t="230353" x="6423025" y="4092575"/>
          <p14:tracePt t="230368" x="6459538" y="4111625"/>
          <p14:tracePt t="230383" x="6496050" y="4111625"/>
          <p14:tracePt t="230386" x="6532563" y="4111625"/>
          <p14:tracePt t="230401" x="6605588" y="4111625"/>
          <p14:tracePt t="230417" x="6642100" y="4111625"/>
          <p14:tracePt t="230434" x="6732588" y="4111625"/>
          <p14:tracePt t="230450" x="6842125" y="4111625"/>
          <p14:tracePt t="230468" x="6969125" y="4111625"/>
          <p14:tracePt t="230483" x="7096125" y="4111625"/>
          <p14:tracePt t="230501" x="7169150" y="4111625"/>
          <p14:tracePt t="230517" x="7261225" y="4092575"/>
          <p14:tracePt t="230533" x="7297738" y="4092575"/>
          <p14:tracePt t="230552" x="7369175" y="4038600"/>
          <p14:tracePt t="230567" x="7424738" y="4019550"/>
          <p14:tracePt t="230570" x="7442200" y="4002088"/>
          <p14:tracePt t="230583" x="7478713" y="3965575"/>
          <p14:tracePt t="230586" x="7534275" y="3948113"/>
          <p14:tracePt t="230601" x="7551738" y="3911600"/>
          <p14:tracePt t="230618" x="7588250" y="3892550"/>
          <p14:tracePt t="230634" x="7624763" y="3856038"/>
          <p14:tracePt t="230650" x="7642225" y="3802063"/>
          <p14:tracePt t="230667" x="7661275" y="3748088"/>
          <p14:tracePt t="230684" x="7678738" y="3656013"/>
          <p14:tracePt t="230700" x="7697788" y="3602038"/>
          <p14:tracePt t="230717" x="7697788" y="3565525"/>
          <p14:tracePt t="230733" x="7697788" y="3546475"/>
          <p14:tracePt t="230750" x="7697788" y="3492500"/>
          <p14:tracePt t="230768" x="7678738" y="3455988"/>
          <p14:tracePt t="230771" x="7661275" y="3419475"/>
          <p14:tracePt t="230785" x="7605713" y="3346450"/>
          <p14:tracePt t="230800" x="7588250" y="3346450"/>
          <p14:tracePt t="230803" x="7551738" y="3292475"/>
          <p14:tracePt t="230817" x="7461250" y="3201988"/>
          <p14:tracePt t="230834" x="7332663" y="3092450"/>
          <p14:tracePt t="230850" x="7188200" y="3038475"/>
          <p14:tracePt t="230867" x="7078663" y="2982913"/>
          <p14:tracePt t="230883" x="7061200" y="2982913"/>
          <p14:tracePt t="230901" x="7024688" y="2982913"/>
          <p14:tracePt t="230920" x="7005638" y="2982913"/>
          <p14:tracePt t="230933" x="6988175" y="2982913"/>
          <p14:tracePt t="230950" x="6951663" y="2982913"/>
          <p14:tracePt t="230967" x="6915150" y="2982913"/>
          <p14:tracePt t="230970" x="6896100" y="3001963"/>
          <p14:tracePt t="230984" x="6878638" y="3001963"/>
          <p14:tracePt t="230986" x="6859588" y="3001963"/>
          <p14:tracePt t="231001" x="6859588" y="3019425"/>
          <p14:tracePt t="231017" x="6824663" y="3055938"/>
          <p14:tracePt t="231034" x="6805613" y="3074988"/>
          <p14:tracePt t="231051" x="6751638" y="3128963"/>
          <p14:tracePt t="231067" x="6751638" y="3165475"/>
          <p14:tracePt t="231083" x="6732588" y="3182938"/>
          <p14:tracePt t="231100" x="6696075" y="3238500"/>
          <p14:tracePt t="231117" x="6678613" y="3292475"/>
          <p14:tracePt t="231133" x="6678613" y="3311525"/>
          <p14:tracePt t="231150" x="6659563" y="3328988"/>
          <p14:tracePt t="231167" x="6642100" y="3382963"/>
          <p14:tracePt t="231169" x="6642100" y="3402013"/>
          <p14:tracePt t="231217" x="6642100" y="3419475"/>
          <p14:tracePt t="231233" x="6642100" y="3438525"/>
          <p14:tracePt t="231241" x="6642100" y="3455988"/>
          <p14:tracePt t="231250" x="6642100" y="3492500"/>
          <p14:tracePt t="231266" x="6642100" y="3511550"/>
          <p14:tracePt t="231284" x="6642100" y="3529013"/>
          <p14:tracePt t="231301" x="6642100" y="3602038"/>
          <p14:tracePt t="231317" x="6642100" y="3656013"/>
          <p14:tracePt t="231335" x="6642100" y="3675063"/>
          <p14:tracePt t="231337" x="6642100" y="3692525"/>
          <p14:tracePt t="231352" x="6642100" y="3711575"/>
          <p14:tracePt t="231367" x="6642100" y="3729038"/>
          <p14:tracePt t="231369" x="6642100" y="3748088"/>
          <p14:tracePt t="231384" x="6642100" y="3802063"/>
          <p14:tracePt t="231401" x="6642100" y="3875088"/>
          <p14:tracePt t="231417" x="6659563" y="3892550"/>
          <p14:tracePt t="231433" x="6659563" y="3929063"/>
          <p14:tracePt t="231451" x="6696075" y="3948113"/>
          <p14:tracePt t="231467" x="6715125" y="4002088"/>
          <p14:tracePt t="231483" x="6751638" y="4038600"/>
          <p14:tracePt t="231500" x="6805613" y="4092575"/>
          <p14:tracePt t="231517" x="6842125" y="4148138"/>
          <p14:tracePt t="231533" x="6915150" y="4165600"/>
          <p14:tracePt t="231551" x="6969125" y="4184650"/>
          <p14:tracePt t="231553" x="6988175" y="4184650"/>
          <p14:tracePt t="231567" x="7005638" y="4184650"/>
          <p14:tracePt t="231569" x="7024688" y="4184650"/>
          <p14:tracePt t="231584" x="7042150" y="4184650"/>
          <p14:tracePt t="231601" x="7078663" y="4184650"/>
          <p14:tracePt t="231618" x="7096125" y="4184650"/>
          <p14:tracePt t="231640" x="7132638" y="4184650"/>
          <p14:tracePt t="231672" x="7151688" y="4165600"/>
          <p14:tracePt t="231688" x="7188200" y="4148138"/>
          <p14:tracePt t="231697" x="7188200" y="4129088"/>
          <p14:tracePt t="231706" x="7188200" y="4111625"/>
          <p14:tracePt t="231720" x="7205663" y="4092575"/>
          <p14:tracePt t="231734" x="7205663" y="4056063"/>
          <p14:tracePt t="231750" x="7224713" y="4056063"/>
          <p14:tracePt t="231753" x="7224713" y="4038600"/>
          <p14:tracePt t="231816" x="7224713" y="4019550"/>
          <p14:tracePt t="231881" x="7224713" y="4002088"/>
          <p14:tracePt t="231952" x="7205663" y="4002088"/>
          <p14:tracePt t="231984" x="7188200" y="4002088"/>
          <p14:tracePt t="232016" x="7169150" y="4002088"/>
          <p14:tracePt t="232040" x="7151688" y="4002088"/>
          <p14:tracePt t="232049" x="7115175" y="4002088"/>
          <p14:tracePt t="232081" x="7096125" y="4002088"/>
          <p14:tracePt t="232088" x="7078663" y="4002088"/>
          <p14:tracePt t="232100" x="7061200" y="4002088"/>
          <p14:tracePt t="232117" x="6915150" y="4002088"/>
          <p14:tracePt t="232134" x="6859588" y="4002088"/>
          <p14:tracePt t="232150" x="6732588" y="4002088"/>
          <p14:tracePt t="232167" x="6659563" y="4002088"/>
          <p14:tracePt t="232170" x="6642100" y="4002088"/>
          <p14:tracePt t="232184" x="6623050" y="4002088"/>
          <p14:tracePt t="232200" x="6605588" y="4002088"/>
          <p14:tracePt t="232440" x="6623050" y="4002088"/>
          <p14:tracePt t="232449" x="6642100" y="4002088"/>
          <p14:tracePt t="232456" x="6659563" y="4002088"/>
          <p14:tracePt t="232489" x="6678613" y="4002088"/>
          <p14:tracePt t="232497" x="6696075" y="4002088"/>
          <p14:tracePt t="232520" x="6715125" y="4002088"/>
          <p14:tracePt t="232552" x="6732588" y="4002088"/>
          <p14:tracePt t="302521" x="6751638" y="4002088"/>
          <p14:tracePt t="302529" x="6751638" y="4019550"/>
          <p14:tracePt t="302538" x="6715125" y="4019550"/>
          <p14:tracePt t="302554" x="6532563" y="4148138"/>
          <p14:tracePt t="302570" x="6423025" y="4148138"/>
          <p14:tracePt t="302587" x="6386513" y="4148138"/>
          <p14:tracePt t="302604" x="6296025" y="4148138"/>
          <p14:tracePt t="302621" x="6242050" y="4148138"/>
          <p14:tracePt t="302636" x="6223000" y="4148138"/>
          <p14:tracePt t="302653" x="6186488" y="4148138"/>
          <p14:tracePt t="302669" x="6132513" y="4148138"/>
          <p14:tracePt t="302687" x="6022975" y="4148138"/>
          <p14:tracePt t="302690" x="5969000" y="4129088"/>
          <p14:tracePt t="302703" x="5895975" y="4129088"/>
          <p14:tracePt t="302706" x="5805488" y="4129088"/>
          <p14:tracePt t="302721" x="5640388" y="4092575"/>
          <p14:tracePt t="302738" x="5495925" y="4092575"/>
          <p14:tracePt t="302754" x="5386388" y="4092575"/>
          <p14:tracePt t="302770" x="5276850" y="4092575"/>
          <p14:tracePt t="302788" x="5203825" y="4092575"/>
          <p14:tracePt t="302804" x="5130800" y="4092575"/>
          <p14:tracePt t="302820" x="5076825" y="4092575"/>
          <p14:tracePt t="302837" x="4949825" y="4111625"/>
          <p14:tracePt t="302853" x="4840288" y="4111625"/>
          <p14:tracePt t="302870" x="4640263" y="4129088"/>
          <p14:tracePt t="302888" x="4457700" y="4129088"/>
          <p14:tracePt t="302891" x="4367213" y="4129088"/>
          <p14:tracePt t="302905" x="4184650" y="4111625"/>
          <p14:tracePt t="302920" x="4094163" y="4111625"/>
          <p14:tracePt t="302923" x="4021138" y="4111625"/>
          <p14:tracePt t="302938" x="3930650" y="4092575"/>
          <p14:tracePt t="302954" x="3821113" y="4092575"/>
          <p14:tracePt t="302971" x="3730625" y="4092575"/>
          <p14:tracePt t="302988" x="3621088" y="4092575"/>
          <p14:tracePt t="303003" x="3438525" y="4019550"/>
          <p14:tracePt t="303020" x="3221038" y="3948113"/>
          <p14:tracePt t="303037" x="3057525" y="3911600"/>
          <p14:tracePt t="303054" x="2928938" y="3911600"/>
          <p14:tracePt t="303057" x="2894013" y="3911600"/>
          <p14:tracePt t="303070" x="2874963" y="3911600"/>
          <p14:tracePt t="303073" x="2838450" y="3911600"/>
          <p14:tracePt t="303090" x="2820988" y="3911600"/>
          <p14:tracePt t="303168" x="2801938" y="3911600"/>
          <p14:tracePt t="303233" x="2801938" y="3929063"/>
          <p14:tracePt t="303249" x="2820988" y="3929063"/>
          <p14:tracePt t="303264" x="2838450" y="3929063"/>
          <p14:tracePt t="303273" x="2894013" y="3929063"/>
          <p14:tracePt t="303286" x="2947988" y="3929063"/>
          <p14:tracePt t="303305" x="3167063" y="4002088"/>
          <p14:tracePt t="303321" x="3330575" y="4002088"/>
          <p14:tracePt t="303338" x="3438525" y="4002088"/>
          <p14:tracePt t="303354" x="3567113" y="4002088"/>
          <p14:tracePt t="303370" x="3675063" y="4002088"/>
          <p14:tracePt t="303387" x="3803650" y="4019550"/>
          <p14:tracePt t="303403" x="3911600" y="4019550"/>
          <p14:tracePt t="303420" x="3984625" y="4038600"/>
          <p14:tracePt t="303437" x="4057650" y="4038600"/>
          <p14:tracePt t="303453" x="4094163" y="4038600"/>
          <p14:tracePt t="303470" x="4130675" y="4038600"/>
          <p14:tracePt t="303496" x="4148138" y="4038600"/>
          <p14:tracePt t="303506" x="4167188" y="4038600"/>
          <p14:tracePt t="303521" x="4203700" y="4038600"/>
          <p14:tracePt t="303537" x="4240213" y="4038600"/>
          <p14:tracePt t="303555" x="4313238" y="4038600"/>
          <p14:tracePt t="303570" x="4349750" y="4038600"/>
          <p14:tracePt t="303587" x="4367213" y="4038600"/>
          <p14:tracePt t="303603" x="4403725" y="4038600"/>
          <p14:tracePt t="303712" x="4367213" y="4056063"/>
          <p14:tracePt t="303722" x="4349750" y="4056063"/>
          <p14:tracePt t="303738" x="4240213" y="4056063"/>
          <p14:tracePt t="303754" x="4167188" y="4056063"/>
          <p14:tracePt t="303770" x="4076700" y="4056063"/>
          <p14:tracePt t="303788" x="4021138" y="4038600"/>
          <p14:tracePt t="303848" x="4003675" y="4038600"/>
          <p14:tracePt t="303864" x="3984625" y="4038600"/>
          <p14:tracePt t="303874" x="3967163" y="4038600"/>
          <p14:tracePt t="303886" x="3948113" y="4038600"/>
          <p14:tracePt t="304064" x="3930650" y="4038600"/>
          <p14:tracePt t="304080" x="3967163" y="4038600"/>
          <p14:tracePt t="304089" x="4040188" y="4019550"/>
          <p14:tracePt t="304104" x="4130675" y="4019550"/>
          <p14:tracePt t="304108" x="4240213" y="4019550"/>
          <p14:tracePt t="304121" x="4440238" y="3983038"/>
          <p14:tracePt t="304137" x="4622800" y="3948113"/>
          <p14:tracePt t="304154" x="4730750" y="3929063"/>
          <p14:tracePt t="304171" x="4803775" y="3911600"/>
          <p14:tracePt t="304187" x="4822825" y="3911600"/>
          <p14:tracePt t="304203" x="4840288" y="3892550"/>
          <p14:tracePt t="304344" x="4822825" y="3892550"/>
          <p14:tracePt t="304353" x="4803775" y="3892550"/>
          <p14:tracePt t="304371" x="4730750" y="3929063"/>
          <p14:tracePt t="304388" x="4494213" y="4002088"/>
          <p14:tracePt t="304406" x="4257675" y="4002088"/>
          <p14:tracePt t="304420" x="4057650" y="4002088"/>
          <p14:tracePt t="304437" x="3803650" y="3983038"/>
          <p14:tracePt t="304453" x="3603625" y="3948113"/>
          <p14:tracePt t="304471" x="3475038" y="3929063"/>
          <p14:tracePt t="304817" x="3511550" y="3929063"/>
          <p14:tracePt t="305264" x="3530600" y="3929063"/>
          <p14:tracePt t="305272" x="3548063" y="3929063"/>
          <p14:tracePt t="310872" x="3621088" y="3929063"/>
          <p14:tracePt t="310880" x="3730625" y="3802063"/>
          <p14:tracePt t="310890" x="3876675" y="3619500"/>
          <p14:tracePt t="310904" x="4167188" y="3292475"/>
          <p14:tracePt t="310921" x="4330700" y="2982913"/>
          <p14:tracePt t="310938" x="4457700" y="2765425"/>
          <p14:tracePt t="310954" x="4549775" y="2509838"/>
          <p14:tracePt t="310970" x="4657725" y="2236788"/>
          <p14:tracePt t="310987" x="4859338" y="1982788"/>
          <p14:tracePt t="311003" x="5059363" y="1728788"/>
          <p14:tracePt t="311021" x="5222875" y="1546225"/>
          <p14:tracePt t="311037" x="5349875" y="1436688"/>
          <p14:tracePt t="311054" x="5459413" y="1309688"/>
          <p14:tracePt t="311071" x="5568950" y="1219200"/>
          <p14:tracePt t="311073" x="5605463" y="1163638"/>
          <p14:tracePt t="311088" x="5676900" y="1092200"/>
          <p14:tracePt t="311090" x="5768975" y="1000125"/>
          <p14:tracePt t="311104" x="5842000" y="927100"/>
          <p14:tracePt t="311107" x="5932488" y="873125"/>
          <p14:tracePt t="311121" x="6096000" y="709613"/>
          <p14:tracePt t="311137" x="6350000" y="546100"/>
          <p14:tracePt t="311154" x="6642100" y="382588"/>
          <p14:tracePt t="311170" x="6915150" y="219075"/>
          <p14:tracePt t="311187" x="7132638" y="73025"/>
          <p14:tracePt t="312833" x="6696075" y="36513"/>
          <p14:tracePt t="312841" x="6642100" y="200025"/>
          <p14:tracePt t="312855" x="6605588" y="400050"/>
          <p14:tracePt t="312858" x="6532563" y="673100"/>
          <p14:tracePt t="312871" x="6515100" y="927100"/>
          <p14:tracePt t="312874" x="6478588" y="1236663"/>
          <p14:tracePt t="312888" x="6459538" y="1473200"/>
          <p14:tracePt t="312890" x="6459538" y="1709738"/>
          <p14:tracePt t="312904" x="6478588" y="1928813"/>
          <p14:tracePt t="312907" x="6478588" y="2109788"/>
          <p14:tracePt t="312922" x="6496050" y="2401888"/>
          <p14:tracePt t="312938" x="6496050" y="2546350"/>
          <p14:tracePt t="312968" x="6532563" y="2638425"/>
          <p14:tracePt t="312973" x="6551613" y="2655888"/>
          <p14:tracePt t="312976" x="6551613" y="2692400"/>
          <p14:tracePt t="312991" x="6605588" y="2728913"/>
          <p14:tracePt t="312993" x="6642100" y="2765425"/>
          <p14:tracePt t="313009" x="6696075" y="2801938"/>
          <p14:tracePt t="313033" x="6715125" y="2819400"/>
          <p14:tracePt t="313152" x="6732588" y="2819400"/>
          <p14:tracePt t="313162" x="6769100" y="2838450"/>
          <p14:tracePt t="313173" x="6788150" y="2838450"/>
          <p14:tracePt t="313188" x="6896100" y="2892425"/>
          <p14:tracePt t="313204" x="6988175" y="3001963"/>
          <p14:tracePt t="313221" x="7115175" y="3109913"/>
          <p14:tracePt t="313227" x="7151688" y="3165475"/>
          <p14:tracePt t="313239" x="7169150" y="3219450"/>
          <p14:tracePt t="313242" x="7242175" y="3292475"/>
          <p14:tracePt t="313256" x="7297738" y="3365500"/>
          <p14:tracePt t="313271" x="7297738" y="3419475"/>
          <p14:tracePt t="313273" x="7315200" y="3455988"/>
          <p14:tracePt t="313288" x="7388225" y="3529013"/>
          <p14:tracePt t="313304" x="7442200" y="3619500"/>
          <p14:tracePt t="313321" x="7497763" y="3675063"/>
          <p14:tracePt t="313465" x="7515225" y="3692525"/>
          <p14:tracePt t="313512" x="7515225" y="3675063"/>
          <p14:tracePt t="313521" x="7515225" y="3656013"/>
          <p14:tracePt t="313538" x="7478713" y="3619500"/>
          <p14:tracePt t="313554" x="7461250" y="3582988"/>
          <p14:tracePt t="313571" x="7405688" y="3546475"/>
          <p14:tracePt t="313588" x="7369175" y="3529013"/>
          <p14:tracePt t="313605" x="7297738" y="3492500"/>
          <p14:tracePt t="313620" x="7169150" y="3455988"/>
          <p14:tracePt t="313638" x="7061200" y="3419475"/>
          <p14:tracePt t="313653" x="6951663" y="3419475"/>
          <p14:tracePt t="313671" x="6842125" y="3402013"/>
          <p14:tracePt t="313674" x="6805613" y="3402013"/>
          <p14:tracePt t="313687" x="6769100" y="3402013"/>
          <p14:tracePt t="313689" x="6751638" y="3402013"/>
          <p14:tracePt t="313704" x="6715125" y="3402013"/>
          <p14:tracePt t="313721" x="6586538" y="3438525"/>
          <p14:tracePt t="313739" x="6478588" y="3511550"/>
          <p14:tracePt t="313754" x="6332538" y="3565525"/>
          <p14:tracePt t="313770" x="6223000" y="3692525"/>
          <p14:tracePt t="313787" x="6132513" y="3802063"/>
          <p14:tracePt t="313804" x="6078538" y="3948113"/>
          <p14:tracePt t="313820" x="6078538" y="4056063"/>
          <p14:tracePt t="313837" x="6078538" y="4092575"/>
          <p14:tracePt t="313854" x="6078538" y="4184650"/>
          <p14:tracePt t="313857" x="6096000" y="4202113"/>
          <p14:tracePt t="313871" x="6149975" y="4275138"/>
          <p14:tracePt t="313873" x="6169025" y="4311650"/>
          <p14:tracePt t="313888" x="6205538" y="4311650"/>
          <p14:tracePt t="313890" x="6242050" y="4348163"/>
          <p14:tracePt t="313904" x="6296025" y="4384675"/>
          <p14:tracePt t="313906" x="6369050" y="4384675"/>
          <p14:tracePt t="313921" x="6569075" y="4421188"/>
          <p14:tracePt t="313937" x="6788150" y="4421188"/>
          <p14:tracePt t="313954" x="6951663" y="4421188"/>
          <p14:tracePt t="313971" x="7078663" y="4421188"/>
          <p14:tracePt t="313987" x="7205663" y="4402138"/>
          <p14:tracePt t="314005" x="7315200" y="4384675"/>
          <p14:tracePt t="314021" x="7388225" y="4348163"/>
          <p14:tracePt t="314037" x="7405688" y="4329113"/>
          <p14:tracePt t="314064" x="7424738" y="4311650"/>
          <p14:tracePt t="314088" x="7424738" y="4292600"/>
          <p14:tracePt t="314360" x="7424738" y="4275138"/>
          <p14:tracePt t="428249" x="7405688" y="4275138"/>
          <p14:tracePt t="428271" x="7188200" y="4311650"/>
          <p14:tracePt t="428274" x="7061200" y="4329113"/>
          <p14:tracePt t="428330" x="6696075" y="4365625"/>
          <p14:tracePt t="428342" x="6586538" y="4402138"/>
          <p14:tracePt t="428357" x="6515100" y="4402138"/>
          <p14:tracePt t="428374" x="6369050" y="4402138"/>
          <p14:tracePt t="428377" x="6315075" y="4384675"/>
          <p14:tracePt t="428391" x="6223000" y="4365625"/>
          <p14:tracePt t="428393" x="6186488" y="4365625"/>
          <p14:tracePt t="428409" x="6113463" y="4329113"/>
          <p14:tracePt t="428425" x="6042025" y="4292600"/>
          <p14:tracePt t="428441" x="5876925" y="4219575"/>
          <p14:tracePt t="428458" x="5605463" y="4111625"/>
          <p14:tracePt t="428475" x="5367338" y="4038600"/>
          <p14:tracePt t="428491" x="5167313" y="4038600"/>
          <p14:tracePt t="428508" x="5076825" y="4038600"/>
          <p14:tracePt t="428524" x="5040313" y="4038600"/>
          <p14:tracePt t="428541" x="5003800" y="4038600"/>
          <p14:tracePt t="428558" x="4986338" y="4038600"/>
          <p14:tracePt t="428561" x="4913313" y="4038600"/>
          <p14:tracePt t="428574" x="4876800" y="4056063"/>
          <p14:tracePt t="428577" x="4859338" y="4075113"/>
          <p14:tracePt t="428592" x="4803775" y="4092575"/>
          <p14:tracePt t="428609" x="4749800" y="4129088"/>
          <p14:tracePt t="428611" x="4713288" y="4129088"/>
          <p14:tracePt t="428625" x="4549775" y="4148138"/>
          <p14:tracePt t="428641" x="4386263" y="4148138"/>
          <p14:tracePt t="428658" x="4240213" y="4148138"/>
          <p14:tracePt t="428674" x="4184650" y="4148138"/>
          <p14:tracePt t="428705" x="4167188" y="4129088"/>
          <p14:tracePt t="428713" x="4130675" y="4111625"/>
          <p14:tracePt t="428724" x="4113213" y="4111625"/>
          <p14:tracePt t="428741" x="4021138" y="4038600"/>
          <p14:tracePt t="428758" x="3857625" y="3948113"/>
          <p14:tracePt t="428776" x="3640138" y="3892550"/>
          <p14:tracePt t="428792" x="3621088" y="3892550"/>
          <p14:tracePt t="428896" x="3694113" y="3892550"/>
          <p14:tracePt t="428905" x="3767138" y="3929063"/>
          <p14:tracePt t="428914" x="3911600" y="3965575"/>
          <p14:tracePt t="428924" x="4094163" y="4019550"/>
          <p14:tracePt t="428941" x="4513263" y="4056063"/>
          <p14:tracePt t="428957" x="4822825" y="4092575"/>
          <p14:tracePt t="428975" x="4949825" y="4092575"/>
          <p14:tracePt t="428992" x="4986338" y="4075113"/>
          <p14:tracePt t="429072" x="4967288" y="4075113"/>
          <p14:tracePt t="429080" x="4930775" y="4056063"/>
          <p14:tracePt t="429091" x="4822825" y="4038600"/>
          <p14:tracePt t="429108" x="4494213" y="3983038"/>
          <p14:tracePt t="429124" x="4094163" y="3965575"/>
          <p14:tracePt t="429141" x="3857625" y="3929063"/>
          <p14:tracePt t="429157" x="3748088" y="3911600"/>
          <p14:tracePt t="429360" x="3784600" y="3911600"/>
          <p14:tracePt t="429560" x="3803650" y="3911600"/>
          <p14:tracePt t="429568" x="3840163" y="3911600"/>
          <p14:tracePt t="429576" x="3930650" y="3911600"/>
          <p14:tracePt t="429592" x="4057650" y="3948113"/>
          <p14:tracePt t="429608" x="4167188" y="3965575"/>
          <p14:tracePt t="429625" x="4221163" y="3983038"/>
          <p14:tracePt t="429641" x="4240213" y="3983038"/>
          <p14:tracePt t="429658" x="4276725" y="3983038"/>
          <p14:tracePt t="429674" x="4386263" y="3983038"/>
          <p14:tracePt t="429691" x="4603750" y="4002088"/>
          <p14:tracePt t="429708" x="4822825" y="4038600"/>
          <p14:tracePt t="429724" x="4930775" y="4092575"/>
          <p14:tracePt t="429741" x="5022850" y="4111625"/>
          <p14:tracePt t="429758" x="5076825" y="4129088"/>
          <p14:tracePt t="429760" x="5130800" y="4129088"/>
          <p14:tracePt t="429776" x="5186363" y="4165600"/>
          <p14:tracePt t="429791" x="5240338" y="4165600"/>
          <p14:tracePt t="429794" x="5295900" y="4184650"/>
          <p14:tracePt t="429809" x="5532438" y="4311650"/>
          <p14:tracePt t="429825" x="5805488" y="4438650"/>
          <p14:tracePt t="429841" x="6005513" y="4529138"/>
          <p14:tracePt t="429858" x="6149975" y="4565650"/>
          <p14:tracePt t="429876" x="6242050" y="4565650"/>
          <p14:tracePt t="429891" x="6369050" y="4584700"/>
          <p14:tracePt t="429908" x="6532563" y="4602163"/>
          <p14:tracePt t="429924" x="6642100" y="4621213"/>
          <p14:tracePt t="429941" x="6715125" y="4656138"/>
          <p14:tracePt t="429958" x="6769100" y="4656138"/>
          <p14:tracePt t="429961" x="6788150" y="4656138"/>
          <p14:tracePt t="429976" x="6805613" y="4656138"/>
          <p14:tracePt t="429992" x="6842125" y="4656138"/>
          <p14:tracePt t="430008" x="6878638" y="4656138"/>
          <p14:tracePt t="430025" x="6932613" y="4656138"/>
          <p14:tracePt t="430042" x="6988175" y="4656138"/>
          <p14:tracePt t="430058" x="7042150" y="4656138"/>
          <p14:tracePt t="430075" x="7132638" y="4638675"/>
          <p14:tracePt t="430091" x="7205663" y="4638675"/>
          <p14:tracePt t="430108" x="7297738" y="4638675"/>
          <p14:tracePt t="430124" x="7405688" y="4638675"/>
          <p14:tracePt t="430141" x="7478713" y="4638675"/>
          <p14:tracePt t="430158" x="7534275" y="4638675"/>
          <p14:tracePt t="430161" x="7551738" y="4621213"/>
          <p14:tracePt t="430174" x="7569200" y="4602163"/>
          <p14:tracePt t="430177" x="7588250" y="4584700"/>
          <p14:tracePt t="430191" x="7624763" y="4565650"/>
          <p14:tracePt t="430193" x="7642225" y="4565650"/>
          <p14:tracePt t="430208" x="7678738" y="4529138"/>
          <p14:tracePt t="430225" x="7697788" y="4511675"/>
          <p14:tracePt t="430257" x="7715250" y="4511675"/>
          <p14:tracePt t="430266" x="7751763" y="4511675"/>
          <p14:tracePt t="430281" x="7751763" y="4475163"/>
          <p14:tracePt t="430292" x="7770813" y="4475163"/>
          <p14:tracePt t="430309" x="7770813" y="4456113"/>
          <p14:tracePt t="430324" x="7805738" y="4438650"/>
          <p14:tracePt t="430341" x="7824788" y="4402138"/>
          <p14:tracePt t="430358" x="7842250" y="4402138"/>
          <p14:tracePt t="430361" x="7861300" y="4365625"/>
          <p14:tracePt t="430374" x="7861300" y="4348163"/>
          <p14:tracePt t="430377" x="7861300" y="4329113"/>
          <p14:tracePt t="430391" x="7897813" y="4311650"/>
          <p14:tracePt t="430408" x="7915275" y="4275138"/>
          <p14:tracePt t="430425" x="7934325" y="4238625"/>
          <p14:tracePt t="430442" x="7951788" y="4219575"/>
          <p14:tracePt t="430458" x="7951788" y="4202113"/>
          <p14:tracePt t="430476" x="7951788" y="4165600"/>
          <p14:tracePt t="430491" x="7951788" y="4148138"/>
          <p14:tracePt t="430508" x="7951788" y="4092575"/>
          <p14:tracePt t="430528" x="7951788" y="4056063"/>
          <p14:tracePt t="430552" x="7951788" y="4038600"/>
          <p14:tracePt t="430568" x="7934325" y="4019550"/>
          <p14:tracePt t="430578" x="7934325" y="4002088"/>
          <p14:tracePt t="430593" x="7878763" y="3965575"/>
          <p14:tracePt t="430608" x="7805738" y="3948113"/>
          <p14:tracePt t="430625" x="7770813" y="3911600"/>
          <p14:tracePt t="430657" x="7751763" y="3911600"/>
          <p14:tracePt t="430674" x="7715250" y="3911600"/>
          <p14:tracePt t="430683" x="7697788" y="3911600"/>
          <p14:tracePt t="430693" x="7624763" y="3911600"/>
          <p14:tracePt t="430708" x="7551738" y="3911600"/>
          <p14:tracePt t="430725" x="7461250" y="3911600"/>
          <p14:tracePt t="430742" x="7369175" y="3965575"/>
          <p14:tracePt t="430745" x="7315200" y="3983038"/>
          <p14:tracePt t="430758" x="7261225" y="4019550"/>
          <p14:tracePt t="430761" x="7224713" y="4019550"/>
          <p14:tracePt t="430776" x="7151688" y="4056063"/>
          <p14:tracePt t="430824" x="7132638" y="4075113"/>
          <p14:tracePt t="430841" x="7115175" y="4092575"/>
          <p14:tracePt t="430852" x="7115175" y="4111625"/>
          <p14:tracePt t="430861" x="7115175" y="4129088"/>
          <p14:tracePt t="430875" x="7151688" y="4148138"/>
          <p14:tracePt t="430891" x="7169150" y="4165600"/>
          <p14:tracePt t="430908" x="7261225" y="4184650"/>
          <p14:tracePt t="430924" x="7461250" y="4202113"/>
          <p14:tracePt t="430942" x="7661275" y="4219575"/>
          <p14:tracePt t="430944" x="7715250" y="4219575"/>
          <p14:tracePt t="430958" x="7751763" y="4219575"/>
          <p14:tracePt t="430961" x="7770813" y="4219575"/>
          <p14:tracePt t="446648" x="7751763" y="4238625"/>
          <p14:tracePt t="446658" x="7624763" y="4238625"/>
          <p14:tracePt t="446666" x="7551738" y="4238625"/>
          <p14:tracePt t="446675" x="7497763" y="4238625"/>
          <p14:tracePt t="446692" x="7424738" y="4238625"/>
          <p14:tracePt t="446708" x="7369175" y="4238625"/>
          <p14:tracePt t="446725" x="7332663" y="4238625"/>
          <p14:tracePt t="446741" x="7261225" y="4238625"/>
          <p14:tracePt t="446760" x="7205663" y="4238625"/>
          <p14:tracePt t="446777" x="7169150" y="4238625"/>
          <p14:tracePt t="446792" x="7132638" y="4219575"/>
          <p14:tracePt t="446808" x="7096125" y="4202113"/>
          <p14:tracePt t="446825" x="7078663" y="4202113"/>
          <p14:tracePt t="446841" x="7061200" y="4202113"/>
          <p14:tracePt t="446858" x="7042150" y="4202113"/>
          <p14:tracePt t="446880" x="7005638" y="4202113"/>
          <p14:tracePt t="446892" x="6988175" y="4184650"/>
          <p14:tracePt t="446912" x="6932613" y="4184650"/>
          <p14:tracePt t="446925" x="6896100" y="4165600"/>
          <p14:tracePt t="446942" x="6732588" y="4075113"/>
          <p14:tracePt t="446945" x="6623050" y="4038600"/>
          <p14:tracePt t="446958" x="6551613" y="4002088"/>
          <p14:tracePt t="446961" x="6459538" y="3965575"/>
          <p14:tracePt t="446975" x="6386513" y="3948113"/>
          <p14:tracePt t="446977" x="6350000" y="3929063"/>
          <p14:tracePt t="446991" x="6296025" y="3929063"/>
          <p14:tracePt t="447080" x="6278563" y="3929063"/>
          <p14:tracePt t="447208" x="6296025" y="3929063"/>
          <p14:tracePt t="447217" x="6350000" y="3948113"/>
          <p14:tracePt t="447226" x="6386513" y="3965575"/>
          <p14:tracePt t="447242" x="6605588" y="4056063"/>
          <p14:tracePt t="447259" x="6859588" y="4129088"/>
          <p14:tracePt t="447275" x="7024688" y="4165600"/>
          <p14:tracePt t="447292" x="7078663" y="4165600"/>
          <p14:tracePt t="447309" x="7132638" y="4111625"/>
          <p14:tracePt t="447326" x="7169150" y="4075113"/>
          <p14:tracePt t="447328" x="7205663" y="4038600"/>
          <p14:tracePt t="447341" x="7224713" y="4019550"/>
          <p14:tracePt t="447358" x="7278688" y="3965575"/>
          <p14:tracePt t="447361" x="7297738" y="3948113"/>
          <p14:tracePt t="447375" x="7332663" y="3929063"/>
          <p14:tracePt t="447377" x="7351713" y="3892550"/>
          <p14:tracePt t="447393" x="7388225" y="3856038"/>
          <p14:tracePt t="447410" x="7405688" y="3838575"/>
          <p14:tracePt t="447425" x="7442200" y="3802063"/>
          <p14:tracePt t="447441" x="7461250" y="3802063"/>
          <p14:tracePt t="447459" x="7497763" y="3765550"/>
          <p14:tracePt t="447476" x="7497763" y="3729038"/>
          <p14:tracePt t="447492" x="7534275" y="3692525"/>
          <p14:tracePt t="447508" x="7551738" y="3675063"/>
          <p14:tracePt t="447525" x="7569200" y="3638550"/>
          <p14:tracePt t="447541" x="7569200" y="3619500"/>
          <p14:tracePt t="447558" x="7569200" y="3602038"/>
          <p14:tracePt t="447561" x="7569200" y="3582988"/>
          <p14:tracePt t="447577" x="7569200" y="3565525"/>
          <p14:tracePt t="447593" x="7569200" y="3546475"/>
          <p14:tracePt t="447609" x="7569200" y="3529013"/>
          <p14:tracePt t="447632" x="7551738" y="3511550"/>
          <p14:tracePt t="447642" x="7534275" y="3492500"/>
          <p14:tracePt t="447659" x="7515225" y="3492500"/>
          <p14:tracePt t="447676" x="7478713" y="3492500"/>
          <p14:tracePt t="447692" x="7405688" y="3492500"/>
          <p14:tracePt t="447708" x="7297738" y="3492500"/>
          <p14:tracePt t="447725" x="7151688" y="3492500"/>
          <p14:tracePt t="447741" x="7042150" y="3492500"/>
          <p14:tracePt t="447759" x="6951663" y="3511550"/>
          <p14:tracePt t="447761" x="6896100" y="3529013"/>
          <p14:tracePt t="447776" x="6824663" y="3546475"/>
          <p14:tracePt t="447792" x="6751638" y="3582988"/>
          <p14:tracePt t="447809" x="6732588" y="3619500"/>
          <p14:tracePt t="447826" x="6678613" y="3711575"/>
          <p14:tracePt t="447842" x="6659563" y="3748088"/>
          <p14:tracePt t="447859" x="6642100" y="3838575"/>
          <p14:tracePt t="447875" x="6642100" y="3875088"/>
          <p14:tracePt t="447892" x="6642100" y="3929063"/>
          <p14:tracePt t="447908" x="6696075" y="3965575"/>
          <p14:tracePt t="447925" x="6769100" y="4002088"/>
          <p14:tracePt t="447942" x="6859588" y="4019550"/>
          <p14:tracePt t="447944" x="6896100" y="4019550"/>
          <p14:tracePt t="448000" x="6915150" y="4019550"/>
          <p14:tracePt t="452176" x="6859588" y="4056063"/>
          <p14:tracePt t="452184" x="6805613" y="4075113"/>
          <p14:tracePt t="452194" x="6732588" y="4092575"/>
          <p14:tracePt t="452210" x="6586538" y="4092575"/>
          <p14:tracePt t="452225" x="6459538" y="4075113"/>
          <p14:tracePt t="452242" x="6350000" y="4075113"/>
          <p14:tracePt t="452259" x="6296025" y="4038600"/>
          <p14:tracePt t="452275" x="6223000" y="4019550"/>
          <p14:tracePt t="452292" x="6223000" y="4002088"/>
          <p14:tracePt t="486352" x="6242050" y="4019550"/>
          <p14:tracePt t="486360" x="6296025" y="4019550"/>
          <p14:tracePt t="486377" x="6423025" y="4056063"/>
          <p14:tracePt t="486393" x="6459538" y="4075113"/>
          <p14:tracePt t="486410" x="6515100" y="4111625"/>
          <p14:tracePt t="486426" x="6586538" y="4111625"/>
          <p14:tracePt t="486443" x="6623050" y="4111625"/>
          <p14:tracePt t="486460" x="6642100" y="4111625"/>
          <p14:tracePt t="486476" x="6678613" y="4111625"/>
          <p14:tracePt t="486494" x="6732588" y="4111625"/>
          <p14:tracePt t="486497" x="6788150" y="4111625"/>
          <p14:tracePt t="486510" x="6878638" y="4111625"/>
          <p14:tracePt t="486513" x="6951663" y="4111625"/>
          <p14:tracePt t="486527" x="7024688" y="4092575"/>
          <p14:tracePt t="486529" x="7115175" y="4092575"/>
          <p14:tracePt t="486544" x="7297738" y="4056063"/>
          <p14:tracePt t="486561" x="7424738" y="4038600"/>
          <p14:tracePt t="486577" x="7551738" y="3983038"/>
          <p14:tracePt t="486593" x="7661275" y="3911600"/>
          <p14:tracePt t="486611" x="7788275" y="3838575"/>
          <p14:tracePt t="486626" x="7842250" y="3802063"/>
          <p14:tracePt t="486643" x="7915275" y="3729038"/>
          <p14:tracePt t="486660" x="7970838" y="3675063"/>
          <p14:tracePt t="486676" x="8007350" y="3565525"/>
          <p14:tracePt t="486694" x="8061325" y="3492500"/>
          <p14:tracePt t="486697" x="8061325" y="3475038"/>
          <p14:tracePt t="486710" x="8061325" y="3419475"/>
          <p14:tracePt t="486712" x="8061325" y="3365500"/>
          <p14:tracePt t="486727" x="8061325" y="3328988"/>
          <p14:tracePt t="486729" x="8061325" y="3275013"/>
          <p14:tracePt t="486743" x="8061325" y="3219450"/>
          <p14:tracePt t="486745" x="8061325" y="3182938"/>
          <p14:tracePt t="486760" x="8061325" y="3092450"/>
          <p14:tracePt t="486778" x="8043863" y="3074988"/>
          <p14:tracePt t="486781" x="8024813" y="3019425"/>
          <p14:tracePt t="486793" x="7988300" y="2982913"/>
          <p14:tracePt t="486810" x="7951788" y="2946400"/>
          <p14:tracePt t="486826" x="7915275" y="2909888"/>
          <p14:tracePt t="486843" x="7861300" y="2874963"/>
          <p14:tracePt t="486860" x="7770813" y="2838450"/>
          <p14:tracePt t="486877" x="7661275" y="2782888"/>
          <p14:tracePt t="486893" x="7588250" y="2746375"/>
          <p14:tracePt t="486910" x="7515225" y="2709863"/>
          <p14:tracePt t="486912" x="7461250" y="2709863"/>
          <p14:tracePt t="486927" x="7405688" y="2709863"/>
          <p14:tracePt t="486929" x="7351713" y="2692400"/>
          <p14:tracePt t="486944" x="7188200" y="2655888"/>
          <p14:tracePt t="486960" x="7042150" y="2638425"/>
          <p14:tracePt t="486978" x="6842125" y="2638425"/>
          <p14:tracePt t="486993" x="6678613" y="2638425"/>
          <p14:tracePt t="487010" x="6496050" y="2638425"/>
          <p14:tracePt t="487026" x="6332538" y="2673350"/>
          <p14:tracePt t="487043" x="6169025" y="2709863"/>
          <p14:tracePt t="487061" x="6078538" y="2765425"/>
          <p14:tracePt t="487076" x="5986463" y="2782888"/>
          <p14:tracePt t="487093" x="5949950" y="2819400"/>
          <p14:tracePt t="487110" x="5913438" y="2838450"/>
          <p14:tracePt t="487112" x="5895975" y="2874963"/>
          <p14:tracePt t="487126" x="5876925" y="2892425"/>
          <p14:tracePt t="487130" x="5859463" y="2928938"/>
          <p14:tracePt t="487144" x="5822950" y="3038475"/>
          <p14:tracePt t="487161" x="5786438" y="3128963"/>
          <p14:tracePt t="487177" x="5768975" y="3201988"/>
          <p14:tracePt t="487193" x="5732463" y="3311525"/>
          <p14:tracePt t="487210" x="5749925" y="3365500"/>
          <p14:tracePt t="487227" x="5768975" y="3455988"/>
          <p14:tracePt t="487243" x="5822950" y="3511550"/>
          <p14:tracePt t="487260" x="5895975" y="3619500"/>
          <p14:tracePt t="487277" x="5986463" y="3692525"/>
          <p14:tracePt t="487293" x="6059488" y="3783013"/>
          <p14:tracePt t="487310" x="6132513" y="3838575"/>
          <p14:tracePt t="487312" x="6169025" y="3856038"/>
          <p14:tracePt t="487326" x="6205538" y="3875088"/>
          <p14:tracePt t="487329" x="6242050" y="3875088"/>
          <p14:tracePt t="487344" x="6259513" y="3911600"/>
          <p14:tracePt t="487346" x="6296025" y="3929063"/>
          <p14:tracePt t="487360" x="6332538" y="3929063"/>
          <p14:tracePt t="487377" x="6405563" y="3965575"/>
          <p14:tracePt t="487393" x="6478588" y="4002088"/>
          <p14:tracePt t="487411" x="6623050" y="4056063"/>
          <p14:tracePt t="487427" x="6769100" y="4148138"/>
          <p14:tracePt t="487443" x="6932613" y="4184650"/>
          <p14:tracePt t="487460" x="7061200" y="4219575"/>
          <p14:tracePt t="487476" x="7115175" y="4219575"/>
          <p14:tracePt t="487493" x="7151688" y="4219575"/>
          <p14:tracePt t="487510" x="7169150" y="4219575"/>
          <p14:tracePt t="487527" x="7188200" y="4219575"/>
          <p14:tracePt t="487530" x="7205663" y="4202113"/>
          <p14:tracePt t="487543" x="7224713" y="4202113"/>
          <p14:tracePt t="487546" x="7242175" y="4184650"/>
          <p14:tracePt t="487561" x="7278688" y="4148138"/>
          <p14:tracePt t="487577" x="7332663" y="4129088"/>
          <p14:tracePt t="487593" x="7369175" y="4092575"/>
          <p14:tracePt t="487610" x="7388225" y="4075113"/>
          <p14:tracePt t="487627" x="7405688" y="4075113"/>
          <p14:tracePt t="487648" x="7405688" y="4038600"/>
          <p14:tracePt t="488560" x="7405688" y="4019550"/>
          <p14:tracePt t="488648" x="7405688" y="4002088"/>
          <p14:tracePt t="488680" x="7388225" y="4002088"/>
          <p14:tracePt t="488696" x="7369175" y="4002088"/>
          <p14:tracePt t="488712" x="7351713" y="4002088"/>
          <p14:tracePt t="488720" x="7332663" y="4002088"/>
          <p14:tracePt t="488728" x="7315200" y="4002088"/>
          <p14:tracePt t="488744" x="7205663" y="4038600"/>
          <p14:tracePt t="488760" x="7132638" y="4075113"/>
          <p14:tracePt t="488778" x="7005638" y="4092575"/>
          <p14:tracePt t="488794" x="6896100" y="4129088"/>
          <p14:tracePt t="488811" x="6769100" y="4148138"/>
          <p14:tracePt t="488827" x="6659563" y="4184650"/>
          <p14:tracePt t="488843" x="6623050" y="4184650"/>
          <p14:tracePt t="488860" x="6586538" y="4184650"/>
          <p14:tracePt t="488877" x="6496050" y="4184650"/>
          <p14:tracePt t="488893" x="6442075" y="4184650"/>
          <p14:tracePt t="488910" x="6350000" y="4202113"/>
          <p14:tracePt t="488912" x="6296025" y="4219575"/>
          <p14:tracePt t="488927" x="6242050" y="4219575"/>
          <p14:tracePt t="488929" x="6169025" y="4238625"/>
          <p14:tracePt t="488944" x="6059488" y="4238625"/>
          <p14:tracePt t="488961" x="6022975" y="4238625"/>
          <p14:tracePt t="488978" x="6005513" y="4238625"/>
          <p14:tracePt t="488994" x="5986463" y="4238625"/>
          <p14:tracePt t="489224" x="5986463" y="4256088"/>
          <p14:tracePt t="489232" x="6022975" y="4256088"/>
          <p14:tracePt t="489243" x="6059488" y="4256088"/>
          <p14:tracePt t="489260" x="6149975" y="4275138"/>
          <p14:tracePt t="489277" x="6223000" y="4275138"/>
          <p14:tracePt t="489293" x="6332538" y="4275138"/>
          <p14:tracePt t="489310" x="6442075" y="4275138"/>
          <p14:tracePt t="489312" x="6496050" y="4256088"/>
          <p14:tracePt t="489327" x="6586538" y="4219575"/>
          <p14:tracePt t="489329" x="6605588" y="4219575"/>
          <p14:tracePt t="489344" x="6642100" y="4219575"/>
          <p14:tracePt t="489347" x="6696075" y="4202113"/>
          <p14:tracePt t="489360" x="6769100" y="4148138"/>
          <p14:tracePt t="489377" x="6805613" y="4111625"/>
          <p14:tracePt t="489400" x="6824663" y="4092575"/>
          <p14:tracePt t="489496" x="6805613" y="4092575"/>
          <p14:tracePt t="489512" x="6769100" y="4092575"/>
          <p14:tracePt t="489520" x="6751638" y="4111625"/>
          <p14:tracePt t="489529" x="6732588" y="4111625"/>
          <p14:tracePt t="489544" x="6642100" y="4148138"/>
          <p14:tracePt t="489561" x="6586538" y="4148138"/>
          <p14:tracePt t="489577" x="6551613" y="4165600"/>
          <p14:tracePt t="489593" x="6532563" y="4165600"/>
          <p14:tracePt t="489648" x="6515100" y="4165600"/>
          <p14:tracePt t="489720" x="6496050" y="4165600"/>
          <p14:tracePt t="489736" x="6496050" y="4129088"/>
          <p14:tracePt t="489744" x="6496050" y="4075113"/>
          <p14:tracePt t="489761" x="6496050" y="4038600"/>
          <p14:tracePt t="489778" x="6496050" y="4002088"/>
          <p14:tracePt t="489864" x="6496050" y="3983038"/>
          <p14:tracePt t="489944" x="6515100" y="3983038"/>
          <p14:tracePt t="489952" x="6532563" y="3983038"/>
          <p14:tracePt t="489961" x="6569075" y="3983038"/>
          <p14:tracePt t="489977" x="6623050" y="4019550"/>
          <p14:tracePt t="489994" x="6715125" y="4075113"/>
          <p14:tracePt t="490010" x="6788150" y="4075113"/>
          <p14:tracePt t="490026" x="6842125" y="4075113"/>
          <p14:tracePt t="490043" x="6951663" y="4092575"/>
          <p14:tracePt t="490060" x="7169150" y="4092575"/>
          <p14:tracePt t="490077" x="7369175" y="4092575"/>
          <p14:tracePt t="490093" x="7478713" y="4056063"/>
          <p14:tracePt t="490110" x="7497763" y="4038600"/>
          <p14:tracePt t="490200" x="7478713" y="4038600"/>
          <p14:tracePt t="490209" x="7405688" y="4038600"/>
          <p14:tracePt t="490220" x="7369175" y="4038600"/>
          <p14:tracePt t="490229" x="7278688" y="4056063"/>
          <p14:tracePt t="490243" x="7024688" y="4056063"/>
          <p14:tracePt t="490260" x="6751638" y="4019550"/>
          <p14:tracePt t="490278" x="6496050" y="3965575"/>
          <p14:tracePt t="490294" x="6350000" y="3965575"/>
          <p14:tracePt t="490297" x="6315075" y="3948113"/>
          <p14:tracePt t="490320" x="6278563" y="3948113"/>
          <p14:tracePt t="490440" x="6315075" y="3948113"/>
          <p14:tracePt t="490448" x="6332538" y="3948113"/>
          <p14:tracePt t="490464" x="6369050" y="3948113"/>
          <p14:tracePt t="490477" x="6423025" y="3948113"/>
          <p14:tracePt t="490493" x="6515100" y="3948113"/>
          <p14:tracePt t="490510" x="6569075" y="3948113"/>
          <p14:tracePt t="490513" x="6586538" y="3948113"/>
          <p14:tracePt t="490800" x="6532563" y="3948113"/>
          <p14:tracePt t="490809" x="6459538" y="3965575"/>
          <p14:tracePt t="490817" x="6332538" y="3983038"/>
          <p14:tracePt t="490826" x="6205538" y="3983038"/>
          <p14:tracePt t="490843" x="5932488" y="4019550"/>
          <p14:tracePt t="490860" x="5695950" y="4111625"/>
          <p14:tracePt t="490876" x="5568950" y="4165600"/>
          <p14:tracePt t="490893" x="5495925" y="4165600"/>
          <p14:tracePt t="491344" x="5495925" y="4184650"/>
          <p14:tracePt t="491352" x="5476875" y="4184650"/>
          <p14:tracePt t="491361" x="5440363" y="4184650"/>
          <p14:tracePt t="491377" x="5295900" y="4184650"/>
          <p14:tracePt t="491393" x="5095875" y="4202113"/>
          <p14:tracePt t="491410" x="4894263" y="4219575"/>
          <p14:tracePt t="491428" x="4749800" y="4219575"/>
          <p14:tracePt t="491444" x="4603750" y="4219575"/>
          <p14:tracePt t="491461" x="4457700" y="4219575"/>
          <p14:tracePt t="491477" x="4294188" y="4219575"/>
          <p14:tracePt t="491493" x="4184650" y="4219575"/>
          <p14:tracePt t="491510" x="4130675" y="4219575"/>
          <p14:tracePt t="491512" x="4057650" y="4219575"/>
          <p14:tracePt t="491527" x="4057650" y="4202113"/>
          <p14:tracePt t="491529" x="4040188" y="4202113"/>
          <p14:tracePt t="491543" x="4003675" y="4202113"/>
          <p14:tracePt t="491561" x="3984625" y="4202113"/>
          <p14:tracePt t="491577" x="3948113" y="4202113"/>
          <p14:tracePt t="491593" x="3911600" y="4184650"/>
          <p14:tracePt t="491704" x="3930650" y="4184650"/>
          <p14:tracePt t="491713" x="3967163" y="4184650"/>
          <p14:tracePt t="491727" x="4021138" y="4184650"/>
          <p14:tracePt t="491729" x="4130675" y="4184650"/>
          <p14:tracePt t="491745" x="4549775" y="4129088"/>
          <p14:tracePt t="491761" x="4876800" y="4092575"/>
          <p14:tracePt t="491778" x="5076825" y="4038600"/>
          <p14:tracePt t="491793" x="5167313" y="4019550"/>
          <p14:tracePt t="491826" x="5186363" y="4002088"/>
          <p14:tracePt t="491856" x="5203825" y="4002088"/>
          <p14:tracePt t="491936" x="5203825" y="3983038"/>
          <p14:tracePt t="491968" x="5186363" y="3983038"/>
          <p14:tracePt t="491977" x="5167313" y="4002088"/>
          <p14:tracePt t="491985" x="5130800" y="4019550"/>
          <p14:tracePt t="491996" x="5059363" y="4038600"/>
          <p14:tracePt t="492010" x="4913313" y="4038600"/>
          <p14:tracePt t="492027" x="4730750" y="4038600"/>
          <p14:tracePt t="492043" x="4586288" y="4038600"/>
          <p14:tracePt t="492060" x="4457700" y="4038600"/>
          <p14:tracePt t="492076" x="4349750" y="4038600"/>
          <p14:tracePt t="492094" x="4294188" y="4019550"/>
          <p14:tracePt t="492096" x="4276725" y="4019550"/>
          <p14:tracePt t="492111" x="4240213" y="4019550"/>
          <p14:tracePt t="492448" x="4221163" y="4019550"/>
          <p14:tracePt t="492456" x="4203700" y="4019550"/>
          <p14:tracePt t="492464" x="4113213" y="4019550"/>
          <p14:tracePt t="492477" x="4003675" y="4019550"/>
          <p14:tracePt t="492493" x="3784600" y="4038600"/>
          <p14:tracePt t="492510" x="3475038" y="4075113"/>
          <p14:tracePt t="492512" x="3330575" y="4092575"/>
          <p14:tracePt t="492527" x="3257550" y="4092575"/>
          <p14:tracePt t="492530" x="3201988" y="4092575"/>
          <p14:tracePt t="492543" x="3167063" y="4092575"/>
          <p14:tracePt t="492561" x="3148013" y="4092575"/>
          <p14:tracePt t="492840" x="3111500" y="4092575"/>
          <p14:tracePt t="492864" x="3111500" y="4075113"/>
          <p14:tracePt t="492872" x="3130550" y="4056063"/>
          <p14:tracePt t="492888" x="3130550" y="4038600"/>
          <p14:tracePt t="492897" x="3130550" y="4002088"/>
          <p14:tracePt t="492910" x="3148013" y="4002088"/>
          <p14:tracePt t="492927" x="3148013" y="3983038"/>
          <p14:tracePt t="492944" x="3184525" y="3983038"/>
          <p14:tracePt t="492946" x="3184525" y="3965575"/>
          <p14:tracePt t="493008" x="3201988" y="3948113"/>
          <p14:tracePt t="493048" x="3238500" y="3948113"/>
          <p14:tracePt t="493056" x="3275013" y="3948113"/>
          <p14:tracePt t="493064" x="3294063" y="3948113"/>
          <p14:tracePt t="493077" x="3348038" y="3948113"/>
          <p14:tracePt t="493093" x="3403600" y="3948113"/>
          <p14:tracePt t="493110" x="3511550" y="3948113"/>
          <p14:tracePt t="493112" x="3584575" y="3948113"/>
          <p14:tracePt t="493127" x="3640138" y="3948113"/>
          <p14:tracePt t="493130" x="3730625" y="3948113"/>
          <p14:tracePt t="493143" x="3767138" y="3948113"/>
          <p14:tracePt t="493146" x="3840163" y="3948113"/>
          <p14:tracePt t="493161" x="3930650" y="3948113"/>
          <p14:tracePt t="493178" x="4021138" y="3948113"/>
          <p14:tracePt t="493194" x="4076700" y="3965575"/>
          <p14:tracePt t="493211" x="4094163" y="3965575"/>
          <p14:tracePt t="493226" x="4113213" y="3965575"/>
          <p14:tracePt t="493245" x="4130675" y="3965575"/>
          <p14:tracePt t="493260" x="4167188" y="3965575"/>
          <p14:tracePt t="493277" x="4221163" y="3965575"/>
          <p14:tracePt t="493294" x="4240213" y="3965575"/>
          <p14:tracePt t="493297" x="4276725" y="3965575"/>
          <p14:tracePt t="493311" x="4294188" y="3965575"/>
          <p14:tracePt t="493327" x="4330700" y="3965575"/>
          <p14:tracePt t="493344" x="4349750" y="3965575"/>
          <p14:tracePt t="493361" x="4403725" y="3965575"/>
          <p14:tracePt t="493378" x="4476750" y="3983038"/>
          <p14:tracePt t="493394" x="4567238" y="4002088"/>
          <p14:tracePt t="493411" x="4730750" y="4038600"/>
          <p14:tracePt t="493427" x="4894263" y="4056063"/>
          <p14:tracePt t="493444" x="5095875" y="4075113"/>
          <p14:tracePt t="493460" x="5349875" y="4129088"/>
          <p14:tracePt t="493477" x="5513388" y="4148138"/>
          <p14:tracePt t="493494" x="5622925" y="4148138"/>
          <p14:tracePt t="493510" x="5640388" y="4148138"/>
          <p14:tracePt t="493616" x="5605463" y="4148138"/>
          <p14:tracePt t="493625" x="5568950" y="4148138"/>
          <p14:tracePt t="493632" x="5549900" y="4129088"/>
          <p14:tracePt t="493648" x="5532438" y="4129088"/>
          <p14:tracePt t="493661" x="5513388" y="4129088"/>
          <p14:tracePt t="493677" x="5440363" y="4129088"/>
          <p14:tracePt t="493693" x="5403850" y="4129088"/>
          <p14:tracePt t="493711" x="5259388" y="4129088"/>
          <p14:tracePt t="493713" x="5149850" y="4129088"/>
          <p14:tracePt t="493728" x="4949825" y="4184650"/>
          <p14:tracePt t="493744" x="4822825" y="4202113"/>
          <p14:tracePt t="493746" x="4730750" y="4202113"/>
          <p14:tracePt t="493761" x="4476750" y="4219575"/>
          <p14:tracePt t="493778" x="4313238" y="4219575"/>
          <p14:tracePt t="493793" x="4203700" y="4219575"/>
          <p14:tracePt t="493960" x="4240213" y="4219575"/>
          <p14:tracePt t="493968" x="4257675" y="4219575"/>
          <p14:tracePt t="493977" x="4276725" y="4219575"/>
          <p14:tracePt t="493993" x="4386263" y="4219575"/>
          <p14:tracePt t="494012" x="4513263" y="4238625"/>
          <p14:tracePt t="494027" x="4640263" y="4238625"/>
          <p14:tracePt t="494043" x="4767263" y="4238625"/>
          <p14:tracePt t="494060" x="4967288" y="4219575"/>
          <p14:tracePt t="494077" x="5130800" y="4202113"/>
          <p14:tracePt t="494093" x="5367338" y="4202113"/>
          <p14:tracePt t="494111" x="5605463" y="4202113"/>
          <p14:tracePt t="494113" x="5749925" y="4202113"/>
          <p14:tracePt t="494127" x="5859463" y="4202113"/>
          <p14:tracePt t="494129" x="5932488" y="4202113"/>
          <p14:tracePt t="494144" x="6022975" y="4202113"/>
          <p14:tracePt t="494146" x="6169025" y="4202113"/>
          <p14:tracePt t="494161" x="6369050" y="4202113"/>
          <p14:tracePt t="494177" x="6515100" y="4202113"/>
          <p14:tracePt t="494194" x="6569075" y="4184650"/>
          <p14:tracePt t="494210" x="6623050" y="4184650"/>
          <p14:tracePt t="494227" x="6659563" y="4148138"/>
          <p14:tracePt t="494243" x="6696075" y="4129088"/>
          <p14:tracePt t="494260" x="6751638" y="4111625"/>
          <p14:tracePt t="494277" x="6788150" y="4111625"/>
          <p14:tracePt t="494293" x="6824663" y="4111625"/>
          <p14:tracePt t="494311" x="6859588" y="4092575"/>
          <p14:tracePt t="494368" x="6878638" y="4092575"/>
          <p14:tracePt t="494377" x="6915150" y="4075113"/>
          <p14:tracePt t="494448" x="6915150" y="4056063"/>
          <p14:tracePt t="494512" x="6896100" y="4056063"/>
          <p14:tracePt t="494528" x="6878638" y="4075113"/>
          <p14:tracePt t="494552" x="6859588" y="4075113"/>
          <p14:tracePt t="494640" x="6842125" y="4075113"/>
          <p14:tracePt t="494656" x="6824663" y="4075113"/>
          <p14:tracePt t="494768" x="6859588" y="4075113"/>
          <p14:tracePt t="494777" x="6915150" y="4075113"/>
          <p14:tracePt t="494784" x="6951663" y="4075113"/>
          <p14:tracePt t="494794" x="6988175" y="4075113"/>
          <p14:tracePt t="494810" x="7042150" y="4056063"/>
          <p14:tracePt t="494827" x="7096125" y="4038600"/>
          <p14:tracePt t="494843" x="7115175" y="4019550"/>
          <p14:tracePt t="494944" x="7096125" y="4019550"/>
          <p14:tracePt t="494961" x="7078663" y="4019550"/>
          <p14:tracePt t="494976" x="7005638" y="4019550"/>
          <p14:tracePt t="494984" x="6969125" y="4019550"/>
          <p14:tracePt t="494994" x="6951663" y="4019550"/>
          <p14:tracePt t="495011" x="6859588" y="4019550"/>
          <p14:tracePt t="495027" x="6824663" y="4019550"/>
          <p14:tracePt t="495044" x="6805613" y="4019550"/>
          <p14:tracePt t="495072" x="6788150" y="4019550"/>
          <p14:tracePt t="495080" x="6769100" y="4019550"/>
          <p14:tracePt t="495093" x="6751638" y="4019550"/>
          <p14:tracePt t="495110" x="6732588" y="4019550"/>
          <p14:tracePt t="495113" x="6715125" y="4019550"/>
          <p14:tracePt t="495160" x="6696075" y="4019550"/>
          <p14:tracePt t="495200" x="6715125" y="4019550"/>
          <p14:tracePt t="495216" x="6732588" y="4019550"/>
          <p14:tracePt t="495225" x="6751638" y="4019550"/>
          <p14:tracePt t="495233" x="6805613" y="4019550"/>
          <p14:tracePt t="495248" x="6842125" y="4019550"/>
          <p14:tracePt t="495261" x="6859588" y="4019550"/>
          <p14:tracePt t="495277" x="6896100" y="4019550"/>
          <p14:tracePt t="499064" x="6878638" y="4019550"/>
          <p14:tracePt t="499072" x="6842125" y="4019550"/>
          <p14:tracePt t="499079" x="6751638" y="4019550"/>
          <p14:tracePt t="499094" x="6678613" y="4019550"/>
          <p14:tracePt t="499096" x="6642100" y="4019550"/>
          <p14:tracePt t="499110" x="6605588" y="4019550"/>
          <p14:tracePt t="499112" x="6586538" y="4019550"/>
          <p14:tracePt t="499128" x="6551613" y="4019550"/>
          <p14:tracePt t="499144" x="6478588" y="4019550"/>
          <p14:tracePt t="499160" x="6423025" y="4056063"/>
          <p14:tracePt t="499177" x="6386513" y="4056063"/>
          <p14:tracePt t="499194" x="6332538" y="4092575"/>
          <p14:tracePt t="499211" x="6186488" y="4111625"/>
          <p14:tracePt t="499228" x="6078538" y="4129088"/>
          <p14:tracePt t="499244" x="5949950" y="4148138"/>
          <p14:tracePt t="499260" x="5749925" y="4148138"/>
          <p14:tracePt t="499277" x="5532438" y="4148138"/>
          <p14:tracePt t="499294" x="5386388" y="4165600"/>
          <p14:tracePt t="499297" x="5367338" y="4165600"/>
          <p14:tracePt t="499520" x="5349875" y="4165600"/>
          <p14:tracePt t="499544" x="5313363" y="4165600"/>
          <p14:tracePt t="499552" x="5276850" y="4165600"/>
          <p14:tracePt t="499568" x="5259388" y="4165600"/>
          <p14:tracePt t="499577" x="5240338" y="4148138"/>
          <p14:tracePt t="499600" x="5222875" y="4148138"/>
          <p14:tracePt t="499616" x="5203825" y="4148138"/>
          <p14:tracePt t="499627" x="5186363" y="4148138"/>
          <p14:tracePt t="499656" x="5167313" y="4129088"/>
          <p14:tracePt t="499665" x="5149850" y="4129088"/>
          <p14:tracePt t="499677" x="5130800" y="4111625"/>
          <p14:tracePt t="499694" x="5095875" y="4092575"/>
          <p14:tracePt t="499697" x="5040313" y="4092575"/>
          <p14:tracePt t="499710" x="4986338" y="4092575"/>
          <p14:tracePt t="499713" x="4930775" y="4075113"/>
          <p14:tracePt t="499728" x="4876800" y="4056063"/>
          <p14:tracePt t="499731" x="4786313" y="4038600"/>
          <p14:tracePt t="499745" x="4694238" y="4038600"/>
          <p14:tracePt t="499761" x="4640263" y="4002088"/>
          <p14:tracePt t="499778" x="4586288" y="3965575"/>
          <p14:tracePt t="499793" x="4567238" y="3965575"/>
          <p14:tracePt t="499856" x="4549775" y="3965575"/>
          <p14:tracePt t="499872" x="4530725" y="3965575"/>
          <p14:tracePt t="499888" x="4494213" y="3965575"/>
          <p14:tracePt t="499928" x="4476750" y="3965575"/>
          <p14:tracePt t="499944" x="4440238" y="3965575"/>
          <p14:tracePt t="499961" x="4421188" y="3965575"/>
          <p14:tracePt t="499968" x="4367213" y="3965575"/>
          <p14:tracePt t="499978" x="4349750" y="3965575"/>
          <p14:tracePt t="499994" x="4313238" y="3965575"/>
          <p14:tracePt t="500010" x="4276725" y="3965575"/>
          <p14:tracePt t="500096" x="4294188" y="3965575"/>
          <p14:tracePt t="500104" x="4330700" y="3965575"/>
          <p14:tracePt t="500112" x="4367213" y="3965575"/>
          <p14:tracePt t="500128" x="4403725" y="3948113"/>
          <p14:tracePt t="500144" x="4476750" y="3929063"/>
          <p14:tracePt t="500161" x="4513263" y="3911600"/>
          <p14:tracePt t="500178" x="4549775" y="3911600"/>
          <p14:tracePt t="500280" x="4513263" y="3911600"/>
          <p14:tracePt t="500288" x="4494213" y="3911600"/>
          <p14:tracePt t="500296" x="4386263" y="3948113"/>
          <p14:tracePt t="500311" x="4294188" y="3965575"/>
          <p14:tracePt t="500314" x="4221163" y="3983038"/>
          <p14:tracePt t="500328" x="3876675" y="3983038"/>
          <p14:tracePt t="500344" x="3421063" y="3965575"/>
          <p14:tracePt t="500361" x="2911475" y="3965575"/>
          <p14:tracePt t="500378" x="2455863" y="3965575"/>
          <p14:tracePt t="500394" x="2111375" y="3965575"/>
          <p14:tracePt t="500411" x="2001838" y="3965575"/>
          <p14:tracePt t="500801" x="2019300" y="3965575"/>
          <p14:tracePt t="500811" x="2038350" y="3965575"/>
          <p14:tracePt t="500819" x="2055813" y="3965575"/>
          <p14:tracePt t="500828" x="2092325" y="3965575"/>
          <p14:tracePt t="500845" x="2274888" y="3965575"/>
          <p14:tracePt t="500861" x="2492375" y="4019550"/>
          <p14:tracePt t="500878" x="2911475" y="4111625"/>
          <p14:tracePt t="500881" x="3184525" y="4129088"/>
          <p14:tracePt t="500894" x="3530600" y="4165600"/>
          <p14:tracePt t="500897" x="4003675" y="4219575"/>
          <p14:tracePt t="500912" x="4440238" y="4219575"/>
          <p14:tracePt t="500914" x="4676775" y="4219575"/>
          <p14:tracePt t="500929" x="4949825" y="4219575"/>
          <p14:tracePt t="500931" x="5113338" y="4202113"/>
          <p14:tracePt t="500945" x="5222875" y="4184650"/>
          <p14:tracePt t="501088" x="5222875" y="4165600"/>
          <p14:tracePt t="501104" x="5222875" y="4148138"/>
          <p14:tracePt t="501120" x="5203825" y="4148138"/>
          <p14:tracePt t="501200" x="5186363" y="4129088"/>
          <p14:tracePt t="501256" x="5167313" y="4129088"/>
          <p14:tracePt t="501360" x="5130800" y="4111625"/>
          <p14:tracePt t="501368" x="5113338" y="4092575"/>
          <p14:tracePt t="501384" x="5113338" y="4075113"/>
          <p14:tracePt t="501394" x="5095875" y="4056063"/>
          <p14:tracePt t="501410" x="5040313" y="4056063"/>
          <p14:tracePt t="501427" x="4876800" y="4056063"/>
          <p14:tracePt t="501444" x="4567238" y="4056063"/>
          <p14:tracePt t="501461" x="4221163" y="4056063"/>
          <p14:tracePt t="501477" x="3984625" y="4056063"/>
          <p14:tracePt t="501494" x="3730625" y="4038600"/>
          <p14:tracePt t="501497" x="3621088" y="3983038"/>
          <p14:tracePt t="501510" x="3530600" y="3965575"/>
          <p14:tracePt t="501513" x="3475038" y="3948113"/>
          <p14:tracePt t="501527" x="3403600" y="3911600"/>
          <p14:tracePt t="501529" x="3384550" y="3911600"/>
          <p14:tracePt t="501664" x="3403600" y="3911600"/>
          <p14:tracePt t="501672" x="3475038" y="3911600"/>
          <p14:tracePt t="501680" x="3603625" y="3911600"/>
          <p14:tracePt t="501694" x="3784600" y="3911600"/>
          <p14:tracePt t="501696" x="4003675" y="3911600"/>
          <p14:tracePt t="501712" x="4403725" y="3929063"/>
          <p14:tracePt t="501728" x="4586288" y="3948113"/>
          <p14:tracePt t="501730" x="4767263" y="3965575"/>
          <p14:tracePt t="501745" x="5040313" y="4002088"/>
          <p14:tracePt t="501761" x="5240338" y="4019550"/>
          <p14:tracePt t="501778" x="5259388" y="4019550"/>
          <p14:tracePt t="502048" x="5276850" y="4019550"/>
          <p14:tracePt t="502058" x="5295900" y="4019550"/>
          <p14:tracePt t="502067" x="5313363" y="4019550"/>
          <p14:tracePt t="502077" x="5367338" y="4019550"/>
          <p14:tracePt t="502093" x="5640388" y="4002088"/>
          <p14:tracePt t="502111" x="5949950" y="3965575"/>
          <p14:tracePt t="502114" x="6078538" y="3965575"/>
          <p14:tracePt t="502128" x="6278563" y="3965575"/>
          <p14:tracePt t="502144" x="6442075" y="3929063"/>
          <p14:tracePt t="502161" x="6515100" y="3911600"/>
          <p14:tracePt t="502177" x="6586538" y="3892550"/>
          <p14:tracePt t="502194" x="6623050" y="3875088"/>
          <p14:tracePt t="502210" x="6659563" y="3875088"/>
          <p14:tracePt t="502227" x="6715125" y="3875088"/>
          <p14:tracePt t="502245" x="6842125" y="3838575"/>
          <p14:tracePt t="502260" x="6932613" y="3819525"/>
          <p14:tracePt t="502277" x="6969125" y="3819525"/>
          <p14:tracePt t="502294" x="7024688" y="3819525"/>
          <p14:tracePt t="502297" x="7042150" y="3802063"/>
          <p14:tracePt t="502311" x="7061200" y="3802063"/>
          <p14:tracePt t="502313" x="7078663" y="3802063"/>
          <p14:tracePt t="502329" x="7132638" y="3802063"/>
          <p14:tracePt t="502344" x="7205663" y="3819525"/>
          <p14:tracePt t="502361" x="7242175" y="3819525"/>
          <p14:tracePt t="502400" x="7261225" y="3819525"/>
          <p14:tracePt t="502424" x="7278688" y="3819525"/>
          <p14:tracePt t="502432" x="7297738" y="3819525"/>
          <p14:tracePt t="502443" x="7315200" y="3819525"/>
          <p14:tracePt t="502460" x="7332663" y="3819525"/>
          <p14:tracePt t="502478" x="7369175" y="3819525"/>
          <p14:tracePt t="502536" x="7388225" y="3819525"/>
          <p14:tracePt t="502552" x="7405688" y="3819525"/>
          <p14:tracePt t="502561" x="7424738" y="3819525"/>
          <p14:tracePt t="502577" x="7442200" y="3819525"/>
          <p14:tracePt t="502594" x="7461250" y="3819525"/>
          <p14:tracePt t="502640" x="7478713" y="3819525"/>
          <p14:tracePt t="502664" x="7497763" y="3819525"/>
          <p14:tracePt t="502680" x="7515225" y="3819525"/>
          <p14:tracePt t="502768" x="7534275" y="3819525"/>
          <p14:tracePt t="503152" x="7515225" y="3819525"/>
          <p14:tracePt t="503168" x="7497763" y="3838575"/>
          <p14:tracePt t="503178" x="7478713" y="3838575"/>
          <p14:tracePt t="503185" x="7461250" y="3856038"/>
          <p14:tracePt t="503193" x="7442200" y="3856038"/>
          <p14:tracePt t="503211" x="7405688" y="3856038"/>
          <p14:tracePt t="503227" x="7297738" y="3875088"/>
          <p14:tracePt t="503244" x="7242175" y="3875088"/>
          <p14:tracePt t="503260" x="7115175" y="3875088"/>
          <p14:tracePt t="503277" x="6896100" y="3875088"/>
          <p14:tracePt t="503294" x="6642100" y="3875088"/>
          <p14:tracePt t="503296" x="6496050" y="3875088"/>
          <p14:tracePt t="503310" x="6332538" y="3892550"/>
          <p14:tracePt t="503313" x="6186488" y="3911600"/>
          <p14:tracePt t="503328" x="5986463" y="3911600"/>
          <p14:tracePt t="503344" x="5876925" y="3911600"/>
          <p14:tracePt t="503361" x="5822950" y="3929063"/>
          <p14:tracePt t="503456" x="5805488" y="3948113"/>
          <p14:tracePt t="503488" x="5842000" y="3948113"/>
          <p14:tracePt t="503496" x="5859463" y="3948113"/>
          <p14:tracePt t="503510" x="5876925" y="3948113"/>
          <p14:tracePt t="503513" x="5932488" y="3948113"/>
          <p14:tracePt t="503528" x="6169025" y="3948113"/>
          <p14:tracePt t="503544" x="6442075" y="3929063"/>
          <p14:tracePt t="503561" x="6715125" y="3911600"/>
          <p14:tracePt t="503578" x="6988175" y="3911600"/>
          <p14:tracePt t="503594" x="7205663" y="3911600"/>
          <p14:tracePt t="503610" x="7261225" y="3929063"/>
          <p14:tracePt t="503627" x="7278688" y="3929063"/>
          <p14:tracePt t="503744" x="7278688" y="3948113"/>
          <p14:tracePt t="503768" x="7261225" y="3965575"/>
          <p14:tracePt t="503778" x="7224713" y="3983038"/>
          <p14:tracePt t="503794" x="7205663" y="3983038"/>
          <p14:tracePt t="503810" x="7151688" y="3983038"/>
          <p14:tracePt t="503827" x="6988175" y="3983038"/>
          <p14:tracePt t="503844" x="6896100" y="3983038"/>
          <p14:tracePt t="503861" x="6859588" y="3983038"/>
          <p14:tracePt t="503888" x="6842125" y="3983038"/>
          <p14:tracePt t="506472" x="6824663" y="3983038"/>
          <p14:tracePt t="506480" x="6732588" y="4038600"/>
          <p14:tracePt t="506494" x="6659563" y="4075113"/>
          <p14:tracePt t="506496" x="6515100" y="4111625"/>
          <p14:tracePt t="506511" x="6332538" y="4148138"/>
          <p14:tracePt t="506513" x="6113463" y="4148138"/>
          <p14:tracePt t="506528" x="5695950" y="4148138"/>
          <p14:tracePt t="506544" x="5386388" y="4148138"/>
          <p14:tracePt t="506561" x="5259388" y="4148138"/>
          <p14:tracePt t="506632" x="5240338" y="4148138"/>
          <p14:tracePt t="506672" x="5259388" y="4148138"/>
          <p14:tracePt t="506688" x="5276850" y="4129088"/>
          <p14:tracePt t="506697" x="5313363" y="4129088"/>
          <p14:tracePt t="506711" x="5313363" y="4111625"/>
          <p14:tracePt t="506713" x="5349875" y="4111625"/>
          <p14:tracePt t="506727" x="5386388" y="4075113"/>
          <p14:tracePt t="506730" x="5440363" y="4075113"/>
          <p14:tracePt t="506744" x="5622925" y="4075113"/>
          <p14:tracePt t="506761" x="5842000" y="4129088"/>
          <p14:tracePt t="506778" x="6078538" y="4202113"/>
          <p14:tracePt t="506794" x="6132513" y="4219575"/>
          <p14:tracePt t="506810" x="6149975" y="4219575"/>
          <p14:tracePt t="518920" x="6205538" y="4219575"/>
          <p14:tracePt t="518928" x="6296025" y="4148138"/>
          <p14:tracePt t="518936" x="6459538" y="3965575"/>
          <p14:tracePt t="518947" x="6623050" y="3675063"/>
          <p14:tracePt t="518961" x="6842125" y="3128963"/>
          <p14:tracePt t="518978" x="6988175" y="2692400"/>
          <p14:tracePt t="518994" x="7115175" y="2146300"/>
          <p14:tracePt t="519011" x="7315200" y="1546225"/>
          <p14:tracePt t="519028" x="7405688" y="1219200"/>
          <p14:tracePt t="519044" x="7478713" y="1036638"/>
          <p14:tracePt t="519061" x="7478713" y="946150"/>
          <p14:tracePt t="519078" x="7478713" y="873125"/>
          <p14:tracePt t="519080" x="7478713" y="836613"/>
          <p14:tracePt t="519094" x="7497763" y="819150"/>
          <p14:tracePt t="519097" x="7515225" y="800100"/>
          <p14:tracePt t="519112" x="7534275" y="782638"/>
          <p14:tracePt t="519128" x="7569200" y="746125"/>
          <p14:tracePt t="519146" x="7624763" y="655638"/>
          <p14:tracePt t="519161" x="7697788" y="490538"/>
          <p14:tracePt t="519178" x="7805738" y="2730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6725A-6E59-2BDE-E709-52EBE902E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668F5CD-59E1-EE5B-4967-0CC149620A2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89E1E15-B03A-5CAD-AF36-0355BC1E014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8CFDD9-8BC8-AF8F-FC31-6BC810F4B995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1DCCA9-BB04-5813-2B58-A1B8C93D6C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36C234-7A25-5C43-444E-B6FAE620E030}"/>
              </a:ext>
            </a:extLst>
          </p:cNvPr>
          <p:cNvSpPr txBox="1"/>
          <p:nvPr/>
        </p:nvSpPr>
        <p:spPr>
          <a:xfrm>
            <a:off x="1879585" y="2935818"/>
            <a:ext cx="7275087" cy="986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 Terms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A stethoscope and a family&#10;&#10;AI-generated content may be incorrect.">
            <a:extLst>
              <a:ext uri="{FF2B5EF4-FFF2-40B4-BE49-F238E27FC236}">
                <a16:creationId xmlns:a16="http://schemas.microsoft.com/office/drawing/2014/main" id="{A75DDCDE-9A00-9A7B-CA4D-D977F7DE00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914" y="952844"/>
            <a:ext cx="4240181" cy="4952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2158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774"/>
    </mc:Choice>
    <mc:Fallback xmlns="">
      <p:transition spd="slow" advTm="65774"/>
    </mc:Fallback>
  </mc:AlternateContent>
  <p:extLst>
    <p:ext uri="{3A86A75C-4F4B-4683-9AE1-C65F6400EC91}">
      <p14:laserTraceLst xmlns:p14="http://schemas.microsoft.com/office/powerpoint/2010/main">
        <p14:tracePtLst>
          <p14:tracePt t="64831" x="11463338" y="673100"/>
          <p14:tracePt t="64833" x="10882313" y="309563"/>
          <p14:tracePt t="64842" x="10663238" y="10953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028B8-F051-35F1-58CF-026A172EB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E5170A-A494-BEF8-D9F3-AAE41105725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AC1CF8-30C9-F13F-9C83-47F6B030585C}"/>
              </a:ext>
            </a:extLst>
          </p:cNvPr>
          <p:cNvSpPr txBox="1"/>
          <p:nvPr/>
        </p:nvSpPr>
        <p:spPr>
          <a:xfrm>
            <a:off x="3532243" y="924868"/>
            <a:ext cx="5127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 Terms  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FA9FC2-A0A7-5802-57DB-D63C465CED8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7892D8-B574-4CF3-AD9E-3821132454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640830-5C50-C047-C544-DFACDF3ACA7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2A482B-E6A0-7035-54C4-F6D14C9630FA}"/>
              </a:ext>
            </a:extLst>
          </p:cNvPr>
          <p:cNvSpPr txBox="1"/>
          <p:nvPr/>
        </p:nvSpPr>
        <p:spPr>
          <a:xfrm>
            <a:off x="919748" y="2121491"/>
            <a:ext cx="10084050" cy="391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GB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Group Health Insurance</a:t>
            </a:r>
            <a:endParaRPr lang="en-US" sz="2200" b="1" kern="100" dirty="0">
              <a:solidFill>
                <a:srgbClr val="0070C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Traditional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healthcare coverage subsidized by </a:t>
            </a: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employers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and </a:t>
            </a: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other organizations 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(e.g., labour unions) where part or all of premium costs are paid for and/or discounted group rates are offered to eligible individuals.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GB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Individual Health Insurance</a:t>
            </a:r>
            <a:endParaRPr lang="en-US" sz="2200" b="1" kern="100" dirty="0">
              <a:solidFill>
                <a:srgbClr val="0070C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Private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health insurance policy purchased by </a:t>
            </a: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individuals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or </a:t>
            </a: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families</a:t>
            </a:r>
            <a:r>
              <a:rPr lang="en-GB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who do not have access to group health insurance coverage. Applicants can be denied coverage, and they can also be required to pay higher premiums due to age, gender, and/or pre-existing medical conditions.</a:t>
            </a:r>
            <a:endParaRPr lang="en-US" sz="19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61388A-A042-F942-6CFC-33369F7677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417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6295"/>
    </mc:Choice>
    <mc:Fallback xmlns="">
      <p:transition advTm="346295"/>
    </mc:Fallback>
  </mc:AlternateContent>
  <p:extLst>
    <p:ext uri="{3A86A75C-4F4B-4683-9AE1-C65F6400EC91}">
      <p14:laserTraceLst xmlns:p14="http://schemas.microsoft.com/office/powerpoint/2010/main">
        <p14:tracePtLst>
          <p14:tracePt t="25345" x="4313238" y="6242050"/>
          <p14:tracePt t="25586" x="2711450" y="6567488"/>
          <p14:tracePt t="25595" x="2638425" y="6367463"/>
          <p14:tracePt t="25607" x="2511425" y="5621338"/>
          <p14:tracePt t="25618" x="2311400" y="5165725"/>
          <p14:tracePt t="25632" x="1911350" y="4438650"/>
          <p14:tracePt t="25649" x="1674813" y="3983038"/>
          <p14:tracePt t="25665" x="1509713" y="3656013"/>
          <p14:tracePt t="25684" x="1438275" y="3346450"/>
          <p14:tracePt t="25699" x="1346200" y="3074988"/>
          <p14:tracePt t="25715" x="1219200" y="2855913"/>
          <p14:tracePt t="25732" x="1109663" y="2673350"/>
          <p14:tracePt t="25748" x="1036638" y="2582863"/>
          <p14:tracePt t="25765" x="982663" y="2509838"/>
          <p14:tracePt t="25768" x="928688" y="2473325"/>
          <p14:tracePt t="25782" x="928688" y="2455863"/>
          <p14:tracePt t="25785" x="892175" y="2436813"/>
          <p14:tracePt t="25999" x="873125" y="2436813"/>
          <p14:tracePt t="26008" x="855663" y="2436813"/>
          <p14:tracePt t="26175" x="855663" y="2455863"/>
          <p14:tracePt t="26184" x="873125" y="2455863"/>
          <p14:tracePt t="26199" x="873125" y="2473325"/>
          <p14:tracePt t="26201" x="909638" y="2473325"/>
          <p14:tracePt t="26216" x="946150" y="2509838"/>
          <p14:tracePt t="26232" x="982663" y="2546350"/>
          <p14:tracePt t="26249" x="1073150" y="2601913"/>
          <p14:tracePt t="26265" x="1146175" y="2655888"/>
          <p14:tracePt t="26282" x="1236663" y="2692400"/>
          <p14:tracePt t="26298" x="1346200" y="2728913"/>
          <p14:tracePt t="26315" x="1438275" y="2746375"/>
          <p14:tracePt t="26332" x="1528763" y="2765425"/>
          <p14:tracePt t="26348" x="1582738" y="2765425"/>
          <p14:tracePt t="26365" x="1619250" y="2765425"/>
          <p14:tracePt t="26383" x="1638300" y="2765425"/>
          <p14:tracePt t="26400" x="1655763" y="2765425"/>
          <p14:tracePt t="26416" x="1674813" y="2765425"/>
          <p14:tracePt t="26432" x="1692275" y="2765425"/>
          <p14:tracePt t="26448" x="1728788" y="2765425"/>
          <p14:tracePt t="26465" x="1782763" y="2765425"/>
          <p14:tracePt t="26482" x="1874838" y="2746375"/>
          <p14:tracePt t="26499" x="1947863" y="2746375"/>
          <p14:tracePt t="26515" x="1982788" y="2746375"/>
          <p14:tracePt t="26532" x="2019300" y="2746375"/>
          <p14:tracePt t="26548" x="2055813" y="2746375"/>
          <p14:tracePt t="26567" x="2074863" y="2746375"/>
          <p14:tracePt t="26582" x="2092325" y="2746375"/>
          <p14:tracePt t="26584" x="2111375" y="2746375"/>
          <p14:tracePt t="26599" x="2128838" y="2746375"/>
          <p14:tracePt t="26616" x="2184400" y="2746375"/>
          <p14:tracePt t="26632" x="2238375" y="2746375"/>
          <p14:tracePt t="26649" x="2311400" y="2765425"/>
          <p14:tracePt t="26666" x="2384425" y="2765425"/>
          <p14:tracePt t="26682" x="2455863" y="2765425"/>
          <p14:tracePt t="26699" x="2565400" y="2782888"/>
          <p14:tracePt t="26716" x="2638425" y="2782888"/>
          <p14:tracePt t="26731" x="2711450" y="2782888"/>
          <p14:tracePt t="26749" x="2838450" y="2782888"/>
          <p14:tracePt t="26766" x="2947988" y="2782888"/>
          <p14:tracePt t="26768" x="3057525" y="2782888"/>
          <p14:tracePt t="26783" x="3148013" y="2765425"/>
          <p14:tracePt t="26785" x="3201988" y="2746375"/>
          <p14:tracePt t="26799" x="3257550" y="2728913"/>
          <p14:tracePt t="26802" x="3311525" y="2709863"/>
          <p14:tracePt t="26816" x="3384550" y="2692400"/>
          <p14:tracePt t="26832" x="3457575" y="2655888"/>
          <p14:tracePt t="26849" x="3494088" y="2655888"/>
          <p14:tracePt t="26866" x="3530600" y="2638425"/>
          <p14:tracePt t="26882" x="3584575" y="2619375"/>
          <p14:tracePt t="26899" x="3621088" y="2601913"/>
          <p14:tracePt t="26915" x="3640138" y="2582863"/>
          <p14:tracePt t="26935" x="3675063" y="2565400"/>
          <p14:tracePt t="26951" x="3694113" y="2546350"/>
          <p14:tracePt t="26975" x="3711575" y="2546350"/>
          <p14:tracePt t="26991" x="3711575" y="2509838"/>
          <p14:tracePt t="27007" x="3730625" y="2492375"/>
          <p14:tracePt t="27024" x="3730625" y="2455863"/>
          <p14:tracePt t="27033" x="3748088" y="2436813"/>
          <p14:tracePt t="27049" x="3748088" y="2401888"/>
          <p14:tracePt t="27066" x="3748088" y="2382838"/>
          <p14:tracePt t="27082" x="3748088" y="2346325"/>
          <p14:tracePt t="27098" x="3748088" y="2292350"/>
          <p14:tracePt t="27116" x="3748088" y="2236788"/>
          <p14:tracePt t="27132" x="3730625" y="2182813"/>
          <p14:tracePt t="27149" x="3711575" y="2109788"/>
          <p14:tracePt t="27166" x="3711575" y="2092325"/>
          <p14:tracePt t="27183" x="3694113" y="2055813"/>
          <p14:tracePt t="27185" x="3694113" y="2036763"/>
          <p14:tracePt t="27199" x="3675063" y="2019300"/>
          <p14:tracePt t="27201" x="3657600" y="2000250"/>
          <p14:tracePt t="27216" x="3657600" y="1965325"/>
          <p14:tracePt t="27232" x="3584575" y="1946275"/>
          <p14:tracePt t="27249" x="3494088" y="1892300"/>
          <p14:tracePt t="27266" x="3311525" y="1836738"/>
          <p14:tracePt t="27282" x="3130550" y="1800225"/>
          <p14:tracePt t="27298" x="2911475" y="1728788"/>
          <p14:tracePt t="27315" x="2711450" y="1728788"/>
          <p14:tracePt t="27332" x="2492375" y="1692275"/>
          <p14:tracePt t="27349" x="2292350" y="1673225"/>
          <p14:tracePt t="27352" x="2219325" y="1673225"/>
          <p14:tracePt t="27367" x="2092325" y="1673225"/>
          <p14:tracePt t="27382" x="2019300" y="1673225"/>
          <p14:tracePt t="27385" x="1928813" y="1673225"/>
          <p14:tracePt t="27399" x="1874838" y="1673225"/>
          <p14:tracePt t="27401" x="1801813" y="1673225"/>
          <p14:tracePt t="27416" x="1709738" y="1673225"/>
          <p14:tracePt t="27433" x="1601788" y="1673225"/>
          <p14:tracePt t="27449" x="1546225" y="1673225"/>
          <p14:tracePt t="27465" x="1492250" y="1673225"/>
          <p14:tracePt t="27482" x="1346200" y="1673225"/>
          <p14:tracePt t="27498" x="1309688" y="1673225"/>
          <p14:tracePt t="27516" x="1182688" y="1673225"/>
          <p14:tracePt t="27532" x="1073150" y="1692275"/>
          <p14:tracePt t="27548" x="1036638" y="1709738"/>
          <p14:tracePt t="27565" x="928688" y="1746250"/>
          <p14:tracePt t="27568" x="892175" y="1765300"/>
          <p14:tracePt t="27587" x="836613" y="1782763"/>
          <p14:tracePt t="27601" x="819150" y="1819275"/>
          <p14:tracePt t="27616" x="782638" y="1836738"/>
          <p14:tracePt t="27632" x="763588" y="1873250"/>
          <p14:tracePt t="27655" x="763588" y="1892300"/>
          <p14:tracePt t="27665" x="746125" y="1909763"/>
          <p14:tracePt t="27682" x="746125" y="1928813"/>
          <p14:tracePt t="27698" x="746125" y="1965325"/>
          <p14:tracePt t="27715" x="746125" y="2000250"/>
          <p14:tracePt t="27732" x="746125" y="2055813"/>
          <p14:tracePt t="27749" x="746125" y="2128838"/>
          <p14:tracePt t="27765" x="763588" y="2201863"/>
          <p14:tracePt t="27782" x="800100" y="2236788"/>
          <p14:tracePt t="27784" x="819150" y="2255838"/>
          <p14:tracePt t="27800" x="892175" y="2309813"/>
          <p14:tracePt t="27816" x="946150" y="2365375"/>
          <p14:tracePt t="27832" x="1019175" y="2401888"/>
          <p14:tracePt t="27848" x="1073150" y="2436813"/>
          <p14:tracePt t="27866" x="1128713" y="2455863"/>
          <p14:tracePt t="27882" x="1201738" y="2492375"/>
          <p14:tracePt t="27898" x="1273175" y="2509838"/>
          <p14:tracePt t="27915" x="1346200" y="2528888"/>
          <p14:tracePt t="27932" x="1401763" y="2546350"/>
          <p14:tracePt t="27949" x="1509713" y="2565400"/>
          <p14:tracePt t="27966" x="1582738" y="2582863"/>
          <p14:tracePt t="27968" x="1619250" y="2601913"/>
          <p14:tracePt t="27982" x="1674813" y="2601913"/>
          <p14:tracePt t="27984" x="1709738" y="2619375"/>
          <p14:tracePt t="27999" x="1819275" y="2619375"/>
          <p14:tracePt t="28015" x="1892300" y="2638425"/>
          <p14:tracePt t="28018" x="1928813" y="2638425"/>
          <p14:tracePt t="28032" x="2001838" y="2638425"/>
          <p14:tracePt t="28049" x="2038350" y="2638425"/>
          <p14:tracePt t="28065" x="2074863" y="2638425"/>
          <p14:tracePt t="28083" x="2111375" y="2638425"/>
          <p14:tracePt t="28098" x="2147888" y="2638425"/>
          <p14:tracePt t="28115" x="2184400" y="2638425"/>
          <p14:tracePt t="28255" x="2184400" y="2619375"/>
          <p14:tracePt t="28264" x="2184400" y="2601913"/>
          <p14:tracePt t="28272" x="2184400" y="2582863"/>
          <p14:tracePt t="28282" x="2219325" y="2565400"/>
          <p14:tracePt t="28298" x="2255838" y="2492375"/>
          <p14:tracePt t="28315" x="2347913" y="2419350"/>
          <p14:tracePt t="28332" x="2528888" y="2365375"/>
          <p14:tracePt t="28348" x="2657475" y="2328863"/>
          <p14:tracePt t="28367" x="2894013" y="2273300"/>
          <p14:tracePt t="28382" x="2965450" y="2273300"/>
          <p14:tracePt t="28384" x="3057525" y="2273300"/>
          <p14:tracePt t="28399" x="3111500" y="2273300"/>
          <p14:tracePt t="28401" x="3221038" y="2273300"/>
          <p14:tracePt t="28416" x="3421063" y="2273300"/>
          <p14:tracePt t="28433" x="3621088" y="2309813"/>
          <p14:tracePt t="28449" x="3821113" y="2346325"/>
          <p14:tracePt t="28466" x="4076700" y="2401888"/>
          <p14:tracePt t="28482" x="4276725" y="2455863"/>
          <p14:tracePt t="28498" x="4513263" y="2509838"/>
          <p14:tracePt t="28515" x="4713288" y="2546350"/>
          <p14:tracePt t="28532" x="4949825" y="2601913"/>
          <p14:tracePt t="28548" x="5203825" y="2655888"/>
          <p14:tracePt t="28565" x="5403850" y="2728913"/>
          <p14:tracePt t="28568" x="5513388" y="2746375"/>
          <p14:tracePt t="28584" x="5749925" y="2801938"/>
          <p14:tracePt t="28600" x="5876925" y="2819400"/>
          <p14:tracePt t="28602" x="6022975" y="2838450"/>
          <p14:tracePt t="28616" x="6259513" y="2874963"/>
          <p14:tracePt t="28632" x="6586538" y="2909888"/>
          <p14:tracePt t="28649" x="6859588" y="2928938"/>
          <p14:tracePt t="28665" x="7078663" y="2928938"/>
          <p14:tracePt t="28682" x="7261225" y="2928938"/>
          <p14:tracePt t="28698" x="7424738" y="2928938"/>
          <p14:tracePt t="28715" x="7551738" y="2928938"/>
          <p14:tracePt t="28733" x="7697788" y="2909888"/>
          <p14:tracePt t="28749" x="7824788" y="2909888"/>
          <p14:tracePt t="28752" x="7878763" y="2909888"/>
          <p14:tracePt t="28765" x="7934325" y="2892425"/>
          <p14:tracePt t="28767" x="7988300" y="2892425"/>
          <p14:tracePt t="28782" x="8043863" y="2892425"/>
          <p14:tracePt t="28784" x="8097838" y="2874963"/>
          <p14:tracePt t="28799" x="8115300" y="2874963"/>
          <p14:tracePt t="28802" x="8134350" y="2874963"/>
          <p14:tracePt t="28816" x="8151813" y="2838450"/>
          <p14:tracePt t="28832" x="8170863" y="2838450"/>
          <p14:tracePt t="28983" x="8097838" y="2819400"/>
          <p14:tracePt t="28991" x="8024813" y="2819400"/>
          <p14:tracePt t="29000" x="7951788" y="2801938"/>
          <p14:tracePt t="29016" x="7751763" y="2782888"/>
          <p14:tracePt t="29032" x="7534275" y="2709863"/>
          <p14:tracePt t="29048" x="7332663" y="2655888"/>
          <p14:tracePt t="29065" x="7078663" y="2601913"/>
          <p14:tracePt t="29082" x="6805613" y="2546350"/>
          <p14:tracePt t="29098" x="6459538" y="2473325"/>
          <p14:tracePt t="29116" x="6042025" y="2455863"/>
          <p14:tracePt t="29132" x="5749925" y="2455863"/>
          <p14:tracePt t="29148" x="5549900" y="2455863"/>
          <p14:tracePt t="29166" x="5422900" y="2455863"/>
          <p14:tracePt t="29168" x="5386388" y="2455863"/>
          <p14:tracePt t="29184" x="5349875" y="2455863"/>
          <p14:tracePt t="29186" x="5313363" y="2455863"/>
          <p14:tracePt t="29199" x="5295900" y="2455863"/>
          <p14:tracePt t="29202" x="5240338" y="2455863"/>
          <p14:tracePt t="29216" x="5149850" y="2455863"/>
          <p14:tracePt t="29232" x="5040313" y="2436813"/>
          <p14:tracePt t="29248" x="4840288" y="2401888"/>
          <p14:tracePt t="29266" x="4603750" y="2382838"/>
          <p14:tracePt t="29282" x="4457700" y="2365375"/>
          <p14:tracePt t="29298" x="4294188" y="2365375"/>
          <p14:tracePt t="29315" x="4167188" y="2365375"/>
          <p14:tracePt t="29332" x="4113213" y="2365375"/>
          <p14:tracePt t="29349" x="4057650" y="2365375"/>
          <p14:tracePt t="29366" x="3967163" y="2346325"/>
          <p14:tracePt t="29368" x="3948113" y="2346325"/>
          <p14:tracePt t="29519" x="3930650" y="2346325"/>
          <p14:tracePt t="29535" x="3948113" y="2328863"/>
          <p14:tracePt t="29543" x="4021138" y="2328863"/>
          <p14:tracePt t="29554" x="4076700" y="2309813"/>
          <p14:tracePt t="29565" x="4130675" y="2309813"/>
          <p14:tracePt t="29582" x="4330700" y="2292350"/>
          <p14:tracePt t="29584" x="4403725" y="2292350"/>
          <p14:tracePt t="29600" x="4530725" y="2273300"/>
          <p14:tracePt t="29616" x="4676775" y="2273300"/>
          <p14:tracePt t="29633" x="4803775" y="2273300"/>
          <p14:tracePt t="29649" x="4894263" y="2273300"/>
          <p14:tracePt t="29665" x="4949825" y="2255838"/>
          <p14:tracePt t="29682" x="5003800" y="2236788"/>
          <p14:tracePt t="55607" x="5040313" y="2219325"/>
          <p14:tracePt t="55616" x="5059363" y="2219325"/>
          <p14:tracePt t="55633" x="5113338" y="2182813"/>
          <p14:tracePt t="55650" x="5222875" y="2182813"/>
          <p14:tracePt t="55667" x="5332413" y="2182813"/>
          <p14:tracePt t="55919" x="5349875" y="2182813"/>
          <p14:tracePt t="55943" x="5367338" y="2182813"/>
          <p14:tracePt t="55967" x="5386388" y="2182813"/>
          <p14:tracePt t="55975" x="5386388" y="2165350"/>
          <p14:tracePt t="55984" x="5403850" y="2146300"/>
          <p14:tracePt t="56000" x="5422900" y="2146300"/>
          <p14:tracePt t="56023" x="5440363" y="2128838"/>
          <p14:tracePt t="56055" x="5459413" y="2128838"/>
          <p14:tracePt t="56119" x="5476875" y="2109788"/>
          <p14:tracePt t="56351" x="5476875" y="2146300"/>
          <p14:tracePt t="56359" x="5476875" y="2165350"/>
          <p14:tracePt t="56375" x="5459413" y="2201863"/>
          <p14:tracePt t="56384" x="5440363" y="2219325"/>
          <p14:tracePt t="56400" x="5422900" y="2236788"/>
          <p14:tracePt t="56416" x="5386388" y="2273300"/>
          <p14:tracePt t="56434" x="5367338" y="2292350"/>
          <p14:tracePt t="56450" x="5367338" y="2309813"/>
          <p14:tracePt t="56639" x="5386388" y="2309813"/>
          <p14:tracePt t="56648" x="5440363" y="2309813"/>
          <p14:tracePt t="56656" x="5476875" y="2309813"/>
          <p14:tracePt t="56666" x="5532438" y="2309813"/>
          <p14:tracePt t="56683" x="5622925" y="2273300"/>
          <p14:tracePt t="56699" x="5695950" y="2273300"/>
          <p14:tracePt t="56717" x="5713413" y="2273300"/>
          <p14:tracePt t="56733" x="5732463" y="2255838"/>
          <p14:tracePt t="56749" x="5749925" y="2255838"/>
          <p14:tracePt t="56784" x="5786438" y="2236788"/>
          <p14:tracePt t="56800" x="5805488" y="2236788"/>
          <p14:tracePt t="56816" x="5822950" y="2236788"/>
          <p14:tracePt t="56871" x="5842000" y="2219325"/>
          <p14:tracePt t="56951" x="5822950" y="2273300"/>
          <p14:tracePt t="56959" x="5768975" y="2346325"/>
          <p14:tracePt t="56969" x="5695950" y="2473325"/>
          <p14:tracePt t="56984" x="5532438" y="2801938"/>
          <p14:tracePt t="57000" x="5295900" y="3055938"/>
          <p14:tracePt t="57016" x="5130800" y="3255963"/>
          <p14:tracePt t="57034" x="5022850" y="3382963"/>
          <p14:tracePt t="57050" x="4913313" y="3475038"/>
          <p14:tracePt t="57066" x="4767263" y="3565525"/>
          <p14:tracePt t="57084" x="4694238" y="3602038"/>
          <p14:tracePt t="57099" x="4640263" y="3619500"/>
          <p14:tracePt t="57116" x="4549775" y="3675063"/>
          <p14:tracePt t="57133" x="4476750" y="3692525"/>
          <p14:tracePt t="57135" x="4457700" y="3711575"/>
          <p14:tracePt t="57149" x="4403725" y="3711575"/>
          <p14:tracePt t="57152" x="4367213" y="3711575"/>
          <p14:tracePt t="57167" x="4276725" y="3729038"/>
          <p14:tracePt t="57169" x="4184650" y="3729038"/>
          <p14:tracePt t="57184" x="3948113" y="3729038"/>
          <p14:tracePt t="57200" x="3640138" y="3729038"/>
          <p14:tracePt t="57216" x="3348038" y="3729038"/>
          <p14:tracePt t="57233" x="3094038" y="3711575"/>
          <p14:tracePt t="57250" x="2928938" y="3692525"/>
          <p14:tracePt t="57267" x="2820988" y="3675063"/>
          <p14:tracePt t="57283" x="2784475" y="3656013"/>
          <p14:tracePt t="57300" x="2747963" y="3638550"/>
          <p14:tracePt t="57316" x="2728913" y="3638550"/>
          <p14:tracePt t="57333" x="2692400" y="3638550"/>
          <p14:tracePt t="57350" x="2620963" y="3638550"/>
          <p14:tracePt t="57352" x="2584450" y="3638550"/>
          <p14:tracePt t="57368" x="2547938" y="3638550"/>
          <p14:tracePt t="57383" x="2438400" y="3638550"/>
          <p14:tracePt t="57400" x="2328863" y="3638550"/>
          <p14:tracePt t="57417" x="2238375" y="3638550"/>
          <p14:tracePt t="57433" x="2128838" y="3638550"/>
          <p14:tracePt t="57450" x="2055813" y="3619500"/>
          <p14:tracePt t="57466" x="1982788" y="3602038"/>
          <p14:tracePt t="57483" x="1928813" y="3565525"/>
          <p14:tracePt t="57499" x="1819275" y="3511550"/>
          <p14:tracePt t="57516" x="1728788" y="3475038"/>
          <p14:tracePt t="57533" x="1655763" y="3438525"/>
          <p14:tracePt t="57549" x="1601788" y="3419475"/>
          <p14:tracePt t="57743" x="1655763" y="3419475"/>
          <p14:tracePt t="57751" x="1782763" y="3419475"/>
          <p14:tracePt t="57767" x="1911350" y="3419475"/>
          <p14:tracePt t="57770" x="2111375" y="3419475"/>
          <p14:tracePt t="57784" x="2492375" y="3419475"/>
          <p14:tracePt t="57800" x="2894013" y="3419475"/>
          <p14:tracePt t="57816" x="3238500" y="3438525"/>
          <p14:tracePt t="57833" x="3567113" y="3475038"/>
          <p14:tracePt t="57850" x="3803650" y="3492500"/>
          <p14:tracePt t="57867" x="3984625" y="3492500"/>
          <p14:tracePt t="57883" x="4113213" y="3492500"/>
          <p14:tracePt t="57899" x="4184650" y="3492500"/>
          <p14:tracePt t="57916" x="4276725" y="3475038"/>
          <p14:tracePt t="57933" x="4330700" y="3455988"/>
          <p14:tracePt t="57936" x="4330700" y="3438525"/>
          <p14:tracePt t="57959" x="4349750" y="3438525"/>
          <p14:tracePt t="57968" x="4349750" y="3419475"/>
          <p14:tracePt t="57983" x="4386263" y="3402013"/>
          <p14:tracePt t="58000" x="4403725" y="3402013"/>
          <p14:tracePt t="58032" x="4440238" y="3382963"/>
          <p14:tracePt t="58159" x="4421188" y="3382963"/>
          <p14:tracePt t="58175" x="4349750" y="3382963"/>
          <p14:tracePt t="58185" x="4330700" y="3382963"/>
          <p14:tracePt t="58200" x="4257675" y="3402013"/>
          <p14:tracePt t="58217" x="4148138" y="3402013"/>
          <p14:tracePt t="58233" x="4040188" y="3419475"/>
          <p14:tracePt t="58251" x="3930650" y="3438525"/>
          <p14:tracePt t="58267" x="3803650" y="3438525"/>
          <p14:tracePt t="58283" x="3730625" y="3438525"/>
          <p14:tracePt t="58301" x="3640138" y="3438525"/>
          <p14:tracePt t="58304" x="3567113" y="3438525"/>
          <p14:tracePt t="58316" x="3530600" y="3438525"/>
          <p14:tracePt t="58334" x="3438525" y="3438525"/>
          <p14:tracePt t="58337" x="3403600" y="3438525"/>
          <p14:tracePt t="58351" x="3384550" y="3438525"/>
          <p14:tracePt t="58367" x="3367088" y="3438525"/>
          <p14:tracePt t="58384" x="3311525" y="3438525"/>
          <p14:tracePt t="58400" x="3221038" y="3419475"/>
          <p14:tracePt t="58417" x="3184525" y="3419475"/>
          <p14:tracePt t="58433" x="3038475" y="3419475"/>
          <p14:tracePt t="58450" x="2928938" y="3402013"/>
          <p14:tracePt t="58467" x="2874963" y="3382963"/>
          <p14:tracePt t="58483" x="2857500" y="3382963"/>
          <p14:tracePt t="58543" x="2838450" y="3382963"/>
          <p14:tracePt t="59303" x="2857500" y="3382963"/>
          <p14:tracePt t="59751" x="2857500" y="3365500"/>
          <p14:tracePt t="70791" x="2874963" y="3365500"/>
          <p14:tracePt t="70800" x="3057525" y="3346450"/>
          <p14:tracePt t="70809" x="3348038" y="3346450"/>
          <p14:tracePt t="70818" x="3694113" y="3346450"/>
          <p14:tracePt t="70834" x="4240213" y="3346450"/>
          <p14:tracePt t="70850" x="4803775" y="3346450"/>
          <p14:tracePt t="70867" x="5332413" y="3365500"/>
          <p14:tracePt t="70883" x="5786438" y="3419475"/>
          <p14:tracePt t="70900" x="6113463" y="3455988"/>
          <p14:tracePt t="70918" x="6332538" y="3455988"/>
          <p14:tracePt t="70920" x="6405563" y="3455988"/>
          <p14:tracePt t="70933" x="6515100" y="3455988"/>
          <p14:tracePt t="70936" x="6569075" y="3455988"/>
          <p14:tracePt t="70950" x="6623050" y="3455988"/>
          <p14:tracePt t="70952" x="6696075" y="3455988"/>
          <p14:tracePt t="70967" x="6769100" y="3455988"/>
          <p14:tracePt t="70984" x="6859588" y="3455988"/>
          <p14:tracePt t="71001" x="6932613" y="3455988"/>
          <p14:tracePt t="71017" x="6969125" y="3455988"/>
          <p14:tracePt t="71033" x="6988175" y="3455988"/>
          <p14:tracePt t="71239" x="7024688" y="3455988"/>
          <p14:tracePt t="71249" x="7042150" y="3438525"/>
          <p14:tracePt t="71256" x="7061200" y="3438525"/>
          <p14:tracePt t="71267" x="7096125" y="3438525"/>
          <p14:tracePt t="71284" x="7132638" y="3402013"/>
          <p14:tracePt t="71300" x="7169150" y="3365500"/>
          <p14:tracePt t="71317" x="7188200" y="3346450"/>
          <p14:tracePt t="71333" x="7188200" y="3328988"/>
          <p14:tracePt t="71336" x="7205663" y="3311525"/>
          <p14:tracePt t="71359" x="7205663" y="3292475"/>
          <p14:tracePt t="71391" x="7205663" y="3275013"/>
          <p14:tracePt t="71407" x="7205663" y="3238500"/>
          <p14:tracePt t="71423" x="7205663" y="3219450"/>
          <p14:tracePt t="71439" x="7205663" y="3182938"/>
          <p14:tracePt t="71448" x="7205663" y="3165475"/>
          <p14:tracePt t="71464" x="7188200" y="3146425"/>
          <p14:tracePt t="71473" x="7188200" y="3109913"/>
          <p14:tracePt t="71487" x="7169150" y="3092450"/>
          <p14:tracePt t="71500" x="7169150" y="3074988"/>
          <p14:tracePt t="71516" x="7132638" y="3038475"/>
          <p14:tracePt t="71533" x="7042150" y="2982913"/>
          <p14:tracePt t="71536" x="7024688" y="2965450"/>
          <p14:tracePt t="71551" x="6932613" y="2892425"/>
          <p14:tracePt t="71568" x="6824663" y="2819400"/>
          <p14:tracePt t="71584" x="6732588" y="2746375"/>
          <p14:tracePt t="71601" x="6678613" y="2709863"/>
          <p14:tracePt t="71617" x="6605588" y="2655888"/>
          <p14:tracePt t="71633" x="6551613" y="2638425"/>
          <p14:tracePt t="71650" x="6515100" y="2619375"/>
          <p14:tracePt t="71667" x="6478588" y="2601913"/>
          <p14:tracePt t="71683" x="6459538" y="2582863"/>
          <p14:tracePt t="71700" x="6405563" y="2565400"/>
          <p14:tracePt t="71716" x="6350000" y="2565400"/>
          <p14:tracePt t="71734" x="6278563" y="2546350"/>
          <p14:tracePt t="71737" x="6259513" y="2528888"/>
          <p14:tracePt t="71751" x="6242050" y="2528888"/>
          <p14:tracePt t="71767" x="6223000" y="2528888"/>
          <p14:tracePt t="71784" x="6186488" y="2528888"/>
          <p14:tracePt t="71800" x="6059488" y="2528888"/>
          <p14:tracePt t="71817" x="6042025" y="2546350"/>
          <p14:tracePt t="71834" x="6005513" y="2546350"/>
          <p14:tracePt t="71851" x="5949950" y="2565400"/>
          <p14:tracePt t="71867" x="5913438" y="2582863"/>
          <p14:tracePt t="71884" x="5895975" y="2601913"/>
          <p14:tracePt t="71900" x="5859463" y="2619375"/>
          <p14:tracePt t="71917" x="5768975" y="2692400"/>
          <p14:tracePt t="71920" x="5732463" y="2709863"/>
          <p14:tracePt t="71934" x="5732463" y="2728913"/>
          <p14:tracePt t="71937" x="5713413" y="2728913"/>
          <p14:tracePt t="71950" x="5713413" y="2746375"/>
          <p14:tracePt t="71953" x="5676900" y="2801938"/>
          <p14:tracePt t="71967" x="5640388" y="2855913"/>
          <p14:tracePt t="71984" x="5605463" y="2874963"/>
          <p14:tracePt t="72000" x="5568950" y="2965450"/>
          <p14:tracePt t="72017" x="5549900" y="3038475"/>
          <p14:tracePt t="72033" x="5549900" y="3055938"/>
          <p14:tracePt t="72050" x="5549900" y="3074988"/>
          <p14:tracePt t="72067" x="5549900" y="3092450"/>
          <p14:tracePt t="72083" x="5549900" y="3109913"/>
          <p14:tracePt t="72100" x="5549900" y="3165475"/>
          <p14:tracePt t="72119" x="5549900" y="3182938"/>
          <p14:tracePt t="72136" x="5568950" y="3201988"/>
          <p14:tracePt t="72150" x="5586413" y="3219450"/>
          <p14:tracePt t="72152" x="5605463" y="3219450"/>
          <p14:tracePt t="72168" x="5622925" y="3219450"/>
          <p14:tracePt t="72185" x="5659438" y="3238500"/>
          <p14:tracePt t="72200" x="5676900" y="3255963"/>
          <p14:tracePt t="72217" x="5713413" y="3275013"/>
          <p14:tracePt t="72233" x="5732463" y="3275013"/>
          <p14:tracePt t="72250" x="5768975" y="3292475"/>
          <p14:tracePt t="72267" x="5805488" y="3292475"/>
          <p14:tracePt t="72283" x="5859463" y="3311525"/>
          <p14:tracePt t="72301" x="5932488" y="3328988"/>
          <p14:tracePt t="72304" x="5969000" y="3328988"/>
          <p14:tracePt t="72317" x="6005513" y="3346450"/>
          <p14:tracePt t="72320" x="6042025" y="3365500"/>
          <p14:tracePt t="72334" x="6078538" y="3365500"/>
          <p14:tracePt t="72337" x="6113463" y="3365500"/>
          <p14:tracePt t="72351" x="6186488" y="3382963"/>
          <p14:tracePt t="72367" x="6278563" y="3382963"/>
          <p14:tracePt t="72385" x="6332538" y="3402013"/>
          <p14:tracePt t="72401" x="6405563" y="3402013"/>
          <p14:tracePt t="72417" x="6442075" y="3402013"/>
          <p14:tracePt t="72433" x="6459538" y="3402013"/>
          <p14:tracePt t="72450" x="6496050" y="3402013"/>
          <p14:tracePt t="72467" x="6532563" y="3402013"/>
          <p14:tracePt t="72484" x="6586538" y="3402013"/>
          <p14:tracePt t="72501" x="6623050" y="3365500"/>
          <p14:tracePt t="72517" x="6659563" y="3346450"/>
          <p14:tracePt t="72535" x="6678613" y="3346450"/>
          <p14:tracePt t="72550" x="6678613" y="3328988"/>
          <p14:tracePt t="73159" x="6696075" y="3328988"/>
          <p14:tracePt t="73167" x="6696075" y="3346450"/>
          <p14:tracePt t="73184" x="6751638" y="3419475"/>
          <p14:tracePt t="73201" x="6824663" y="3455988"/>
          <p14:tracePt t="73217" x="6915150" y="3511550"/>
          <p14:tracePt t="73234" x="6951663" y="3546475"/>
          <p14:tracePt t="73250" x="6969125" y="3546475"/>
          <p14:tracePt t="73279" x="6988175" y="3565525"/>
          <p14:tracePt t="73288" x="7005638" y="3565525"/>
          <p14:tracePt t="73300" x="7024688" y="3565525"/>
          <p14:tracePt t="73317" x="7078663" y="3546475"/>
          <p14:tracePt t="73320" x="7096125" y="3529013"/>
          <p14:tracePt t="73333" x="7115175" y="3529013"/>
          <p14:tracePt t="73336" x="7132638" y="3511550"/>
          <p14:tracePt t="73350" x="7151688" y="3511550"/>
          <p14:tracePt t="73353" x="7169150" y="3511550"/>
          <p14:tracePt t="73368" x="7188200" y="3492500"/>
          <p14:tracePt t="73384" x="7205663" y="3475038"/>
          <p14:tracePt t="73400" x="7224713" y="3475038"/>
          <p14:tracePt t="73417" x="7242175" y="3455988"/>
          <p14:tracePt t="74303" x="7278688" y="3455988"/>
          <p14:tracePt t="74311" x="7388225" y="3419475"/>
          <p14:tracePt t="74320" x="7442200" y="3419475"/>
          <p14:tracePt t="74334" x="7497763" y="3419475"/>
          <p14:tracePt t="74336" x="7534275" y="3419475"/>
          <p14:tracePt t="74350" x="7551738" y="3419475"/>
          <p14:tracePt t="74353" x="7588250" y="3419475"/>
          <p14:tracePt t="74368" x="7624763" y="3419475"/>
          <p14:tracePt t="74999" x="7642225" y="3402013"/>
          <p14:tracePt t="79463" x="7661275" y="3402013"/>
          <p14:tracePt t="79471" x="7715250" y="3402013"/>
          <p14:tracePt t="79483" x="7842250" y="3402013"/>
          <p14:tracePt t="79501" x="8115300" y="3402013"/>
          <p14:tracePt t="79517" x="8261350" y="3402013"/>
          <p14:tracePt t="79520" x="8315325" y="3402013"/>
          <p14:tracePt t="79534" x="8370888" y="3402013"/>
          <p14:tracePt t="79536" x="8407400" y="3402013"/>
          <p14:tracePt t="79551" x="8461375" y="3402013"/>
          <p14:tracePt t="79623" x="8480425" y="3402013"/>
          <p14:tracePt t="79639" x="8497888" y="3402013"/>
          <p14:tracePt t="79649" x="8516938" y="3402013"/>
          <p14:tracePt t="79657" x="8534400" y="3402013"/>
          <p14:tracePt t="79671" x="8551863" y="3402013"/>
          <p14:tracePt t="79684" x="8570913" y="3402013"/>
          <p14:tracePt t="79700" x="8588375" y="3402013"/>
          <p14:tracePt t="79717" x="8643938" y="3402013"/>
          <p14:tracePt t="79734" x="8661400" y="3402013"/>
          <p14:tracePt t="79737" x="8680450" y="3402013"/>
          <p14:tracePt t="79752" x="8697913" y="3402013"/>
          <p14:tracePt t="79768" x="8716963" y="3402013"/>
          <p14:tracePt t="79783" x="8734425" y="3402013"/>
          <p14:tracePt t="79801" x="8770938" y="3402013"/>
          <p14:tracePt t="79818" x="8788400" y="3402013"/>
          <p14:tracePt t="79834" x="8824913" y="3402013"/>
          <p14:tracePt t="79851" x="8843963" y="3402013"/>
          <p14:tracePt t="79868" x="8861425" y="3402013"/>
          <p14:tracePt t="79884" x="8880475" y="3402013"/>
          <p14:tracePt t="79900" x="8880475" y="3382963"/>
          <p14:tracePt t="79943" x="8897938" y="3382963"/>
          <p14:tracePt t="79959" x="8934450" y="3365500"/>
          <p14:tracePt t="79975" x="8953500" y="3365500"/>
          <p14:tracePt t="79984" x="8970963" y="3365500"/>
          <p14:tracePt t="80001" x="9024938" y="3365500"/>
          <p14:tracePt t="80017" x="9061450" y="3346450"/>
          <p14:tracePt t="80034" x="9117013" y="3328988"/>
          <p14:tracePt t="80050" x="9134475" y="3328988"/>
          <p14:tracePt t="80399" x="9153525" y="3311525"/>
          <p14:tracePt t="80615" x="9134475" y="3311525"/>
          <p14:tracePt t="80623" x="9117013" y="3311525"/>
          <p14:tracePt t="80634" x="9080500" y="3328988"/>
          <p14:tracePt t="80651" x="8990013" y="3346450"/>
          <p14:tracePt t="80668" x="8934450" y="3346450"/>
          <p14:tracePt t="80683" x="8807450" y="3382963"/>
          <p14:tracePt t="80700" x="8716963" y="3382963"/>
          <p14:tracePt t="80717" x="8661400" y="3382963"/>
          <p14:tracePt t="80719" x="8643938" y="3382963"/>
          <p14:tracePt t="80734" x="8624888" y="3382963"/>
          <p14:tracePt t="80752" x="8588375" y="3382963"/>
          <p14:tracePt t="80767" x="8551863" y="3382963"/>
          <p14:tracePt t="80784" x="8516938" y="3382963"/>
          <p14:tracePt t="80802" x="8443913" y="3365500"/>
          <p14:tracePt t="80817" x="8424863" y="3365500"/>
          <p14:tracePt t="80834" x="8351838" y="3346450"/>
          <p14:tracePt t="80850" x="8297863" y="3328988"/>
          <p14:tracePt t="80871" x="8280400" y="3328988"/>
          <p14:tracePt t="80884" x="8261350" y="3328988"/>
          <p14:tracePt t="80900" x="8188325" y="3328988"/>
          <p14:tracePt t="80917" x="8115300" y="3328988"/>
          <p14:tracePt t="80919" x="8078788" y="3328988"/>
          <p14:tracePt t="80934" x="8043863" y="3328988"/>
          <p14:tracePt t="80937" x="8024813" y="3328988"/>
          <p14:tracePt t="80952" x="7951788" y="3328988"/>
          <p14:tracePt t="80967" x="7934325" y="3328988"/>
          <p14:tracePt t="81152" x="7951788" y="3328988"/>
          <p14:tracePt t="81159" x="7970838" y="3328988"/>
          <p14:tracePt t="81175" x="7988300" y="3328988"/>
          <p14:tracePt t="81192" x="8024813" y="3328988"/>
          <p14:tracePt t="81201" x="8043863" y="3328988"/>
          <p14:tracePt t="81217" x="8115300" y="3328988"/>
          <p14:tracePt t="81234" x="8207375" y="3328988"/>
          <p14:tracePt t="81250" x="8315325" y="3328988"/>
          <p14:tracePt t="81267" x="8407400" y="3328988"/>
          <p14:tracePt t="81284" x="8480425" y="3328988"/>
          <p14:tracePt t="81301" x="8570913" y="3328988"/>
          <p14:tracePt t="81318" x="8607425" y="3328988"/>
          <p14:tracePt t="81320" x="8624888" y="3328988"/>
          <p14:tracePt t="81334" x="8643938" y="3328988"/>
          <p14:tracePt t="81336" x="8661400" y="3328988"/>
          <p14:tracePt t="81351" x="8716963" y="3328988"/>
          <p14:tracePt t="81369" x="8753475" y="3328988"/>
          <p14:tracePt t="81384" x="8770938" y="3328988"/>
          <p14:tracePt t="81401" x="8788400" y="3328988"/>
          <p14:tracePt t="90663" x="8770938" y="3402013"/>
          <p14:tracePt t="90671" x="8770938" y="3455988"/>
          <p14:tracePt t="90684" x="8770938" y="3492500"/>
          <p14:tracePt t="90701" x="8753475" y="3602038"/>
          <p14:tracePt t="90704" x="8753475" y="3619500"/>
          <p14:tracePt t="90720" x="8753475" y="3656013"/>
          <p14:tracePt t="90735" x="8734425" y="3711575"/>
          <p14:tracePt t="90783" x="8716963" y="3748088"/>
          <p14:tracePt t="90800" x="8716963" y="3765550"/>
          <p14:tracePt t="90847" x="8680450" y="3765550"/>
          <p14:tracePt t="90863" x="8680450" y="3783013"/>
          <p14:tracePt t="90895" x="8661400" y="3802063"/>
          <p14:tracePt t="90904" x="8661400" y="3838575"/>
          <p14:tracePt t="90918" x="8643938" y="3838575"/>
          <p14:tracePt t="90921" x="8624888" y="3856038"/>
          <p14:tracePt t="90934" x="8624888" y="3892550"/>
          <p14:tracePt t="90952" x="8588375" y="3948113"/>
          <p14:tracePt t="90968" x="8570913" y="3965575"/>
          <p14:tracePt t="90984" x="8570913" y="4002088"/>
          <p14:tracePt t="91001" x="8551863" y="4019550"/>
          <p14:tracePt t="91071" x="8516938" y="4038600"/>
          <p14:tracePt t="91111" x="8497888" y="4038600"/>
          <p14:tracePt t="91127" x="8480425" y="4056063"/>
          <p14:tracePt t="91151" x="8461375" y="4056063"/>
          <p14:tracePt t="91168" x="8443913" y="4056063"/>
          <p14:tracePt t="91184" x="8424863" y="4075113"/>
          <p14:tracePt t="91193" x="8407400" y="4092575"/>
          <p14:tracePt t="91208" x="8388350" y="4111625"/>
          <p14:tracePt t="91223" x="8370888" y="4111625"/>
          <p14:tracePt t="91234" x="8351838" y="4111625"/>
          <p14:tracePt t="91250" x="8351838" y="4129088"/>
          <p14:tracePt t="91268" x="8334375" y="4129088"/>
          <p14:tracePt t="91284" x="8315325" y="4148138"/>
          <p14:tracePt t="91311" x="8297863" y="4148138"/>
          <p14:tracePt t="91351" x="8297863" y="4165600"/>
          <p14:tracePt t="98703" x="8280400" y="4165600"/>
          <p14:tracePt t="98711" x="8207375" y="4184650"/>
          <p14:tracePt t="98720" x="8078788" y="4202113"/>
          <p14:tracePt t="98736" x="7788275" y="4292600"/>
          <p14:tracePt t="98752" x="7405688" y="4421188"/>
          <p14:tracePt t="98768" x="7042150" y="4511675"/>
          <p14:tracePt t="98785" x="6788150" y="4584700"/>
          <p14:tracePt t="98802" x="6569075" y="4621213"/>
          <p14:tracePt t="98818" x="6386513" y="4638675"/>
          <p14:tracePt t="98834" x="6223000" y="4638675"/>
          <p14:tracePt t="98851" x="5969000" y="4638675"/>
          <p14:tracePt t="98868" x="5713413" y="4638675"/>
          <p14:tracePt t="98885" x="5440363" y="4602163"/>
          <p14:tracePt t="98887" x="5367338" y="4584700"/>
          <p14:tracePt t="98902" x="5259388" y="4565650"/>
          <p14:tracePt t="98904" x="5203825" y="4529138"/>
          <p14:tracePt t="98918" x="5095875" y="4492625"/>
          <p14:tracePt t="98920" x="5003800" y="4475163"/>
          <p14:tracePt t="98935" x="4713288" y="4402138"/>
          <p14:tracePt t="98952" x="4386263" y="4311650"/>
          <p14:tracePt t="98968" x="4040188" y="4184650"/>
          <p14:tracePt t="98985" x="3784600" y="4111625"/>
          <p14:tracePt t="99002" x="3603625" y="4056063"/>
          <p14:tracePt t="99018" x="3511550" y="4038600"/>
          <p14:tracePt t="99034" x="3438525" y="4002088"/>
          <p14:tracePt t="99051" x="3384550" y="4002088"/>
          <p14:tracePt t="99068" x="3348038" y="4002088"/>
          <p14:tracePt t="99085" x="3330575" y="4002088"/>
          <p14:tracePt t="99088" x="3294063" y="4002088"/>
          <p14:tracePt t="99101" x="3275013" y="4002088"/>
          <p14:tracePt t="99104" x="3257550" y="4002088"/>
          <p14:tracePt t="99119" x="3167063" y="4002088"/>
          <p14:tracePt t="99135" x="3130550" y="4002088"/>
          <p14:tracePt t="99152" x="3111500" y="4002088"/>
          <p14:tracePt t="99169" x="3074988" y="4002088"/>
          <p14:tracePt t="99185" x="3021013" y="4002088"/>
          <p14:tracePt t="99201" x="2965450" y="4002088"/>
          <p14:tracePt t="99218" x="2874963" y="4002088"/>
          <p14:tracePt t="99235" x="2838450" y="4002088"/>
          <p14:tracePt t="99252" x="2747963" y="3983038"/>
          <p14:tracePt t="99268" x="2747963" y="3965575"/>
          <p14:tracePt t="99319" x="2711450" y="3965575"/>
          <p14:tracePt t="99327" x="2711450" y="3948113"/>
          <p14:tracePt t="99343" x="2711450" y="3929063"/>
          <p14:tracePt t="99359" x="2711450" y="3911600"/>
          <p14:tracePt t="99368" x="2711450" y="3892550"/>
          <p14:tracePt t="99385" x="2747963" y="3856038"/>
          <p14:tracePt t="99401" x="2784475" y="3819525"/>
          <p14:tracePt t="99423" x="2801938" y="3802063"/>
          <p14:tracePt t="99439" x="2820988" y="3783013"/>
          <p14:tracePt t="99455" x="2820988" y="3765550"/>
          <p14:tracePt t="99467" x="2838450" y="3765550"/>
          <p14:tracePt t="99487" x="2874963" y="3765550"/>
          <p14:tracePt t="99503" x="2894013" y="3765550"/>
          <p14:tracePt t="99518" x="2911475" y="3765550"/>
          <p14:tracePt t="99520" x="2965450" y="3765550"/>
          <p14:tracePt t="99535" x="3021013" y="3765550"/>
          <p14:tracePt t="99552" x="3111500" y="3765550"/>
          <p14:tracePt t="99568" x="3221038" y="3765550"/>
          <p14:tracePt t="99585" x="3294063" y="3765550"/>
          <p14:tracePt t="99602" x="3367088" y="3765550"/>
          <p14:tracePt t="99619" x="3421063" y="3765550"/>
          <p14:tracePt t="99634" x="3475038" y="3765550"/>
          <p14:tracePt t="99651" x="3494088" y="3765550"/>
          <p14:tracePt t="99695" x="3530600" y="3765550"/>
          <p14:tracePt t="99743" x="3548063" y="3765550"/>
          <p14:tracePt t="99759" x="3567113" y="3765550"/>
          <p14:tracePt t="99768" x="3584575" y="3765550"/>
          <p14:tracePt t="99785" x="3621088" y="3765550"/>
          <p14:tracePt t="99802" x="3675063" y="3765550"/>
          <p14:tracePt t="99818" x="3711575" y="3729038"/>
          <p14:tracePt t="99834" x="3748088" y="3729038"/>
          <p14:tracePt t="99851" x="3748088" y="3711575"/>
          <p14:tracePt t="100047" x="3767138" y="3711575"/>
          <p14:tracePt t="100055" x="3784600" y="3711575"/>
          <p14:tracePt t="100067" x="3803650" y="3711575"/>
          <p14:tracePt t="100084" x="3821113" y="3711575"/>
          <p14:tracePt t="100101" x="3911600" y="3711575"/>
          <p14:tracePt t="100104" x="3948113" y="3711575"/>
          <p14:tracePt t="100119" x="4003675" y="3711575"/>
          <p14:tracePt t="100135" x="4040188" y="3729038"/>
          <p14:tracePt t="100137" x="4076700" y="3729038"/>
          <p14:tracePt t="100152" x="4113213" y="3748088"/>
          <p14:tracePt t="100184" x="4130675" y="3748088"/>
          <p14:tracePt t="100215" x="4148138" y="3748088"/>
          <p14:tracePt t="100271" x="4167188" y="3748088"/>
          <p14:tracePt t="100327" x="4184650" y="3748088"/>
          <p14:tracePt t="100335" x="4203700" y="3748088"/>
          <p14:tracePt t="100352" x="4221163" y="3748088"/>
          <p14:tracePt t="100369" x="4257675" y="3748088"/>
          <p14:tracePt t="100385" x="4276725" y="3748088"/>
          <p14:tracePt t="100402" x="4330700" y="3748088"/>
          <p14:tracePt t="100418" x="4386263" y="3748088"/>
          <p14:tracePt t="100434" x="4421188" y="3748088"/>
          <p14:tracePt t="100451" x="4440238" y="3748088"/>
          <p14:tracePt t="100468" x="4476750" y="3748088"/>
          <p14:tracePt t="100485" x="4494213" y="3748088"/>
          <p14:tracePt t="100501" x="4530725" y="3748088"/>
          <p14:tracePt t="100504" x="4549775" y="3748088"/>
          <p14:tracePt t="100518" x="4567238" y="3748088"/>
          <p14:tracePt t="100520" x="4603750" y="3748088"/>
          <p14:tracePt t="100535" x="4622800" y="3748088"/>
          <p14:tracePt t="100552" x="4657725" y="3748088"/>
          <p14:tracePt t="100575" x="4676775" y="3748088"/>
          <p14:tracePt t="100585" x="4694238" y="3748088"/>
          <p14:tracePt t="100601" x="4713288" y="3748088"/>
          <p14:tracePt t="100619" x="4730750" y="3748088"/>
          <p14:tracePt t="100635" x="4767263" y="3748088"/>
          <p14:tracePt t="100651" x="4786313" y="3748088"/>
          <p14:tracePt t="100668" x="4822825" y="3748088"/>
          <p14:tracePt t="100684" x="4840288" y="3748088"/>
          <p14:tracePt t="100702" x="4859338" y="3748088"/>
          <p14:tracePt t="100704" x="4876800" y="3748088"/>
          <p14:tracePt t="100719" x="4894263" y="3748088"/>
          <p14:tracePt t="100721" x="4930775" y="3748088"/>
          <p14:tracePt t="100736" x="4949825" y="3748088"/>
          <p14:tracePt t="100752" x="5003800" y="3748088"/>
          <p14:tracePt t="100768" x="5040313" y="3748088"/>
          <p14:tracePt t="100785" x="5076825" y="3748088"/>
          <p14:tracePt t="100802" x="5095875" y="3748088"/>
          <p14:tracePt t="100818" x="5130800" y="3748088"/>
          <p14:tracePt t="100835" x="5149850" y="3748088"/>
          <p14:tracePt t="100851" x="5167313" y="3748088"/>
          <p14:tracePt t="100868" x="5203825" y="3748088"/>
          <p14:tracePt t="100895" x="5222875" y="3748088"/>
          <p14:tracePt t="100911" x="5240338" y="3748088"/>
          <p14:tracePt t="100999" x="5259388" y="3748088"/>
          <p14:tracePt t="101127" x="5276850" y="3748088"/>
          <p14:tracePt t="101143" x="5295900" y="3748088"/>
          <p14:tracePt t="101175" x="5313363" y="3748088"/>
          <p14:tracePt t="101199" x="5332413" y="3748088"/>
          <p14:tracePt t="101223" x="5349875" y="3748088"/>
          <p14:tracePt t="101271" x="5367338" y="3748088"/>
          <p14:tracePt t="101295" x="5386388" y="3748088"/>
          <p14:tracePt t="101327" x="5403850" y="3748088"/>
          <p14:tracePt t="101383" x="5422900" y="3748088"/>
          <p14:tracePt t="101551" x="5459413" y="3748088"/>
          <p14:tracePt t="101575" x="5476875" y="3765550"/>
          <p14:tracePt t="101588" x="5513388" y="3783013"/>
          <p14:tracePt t="101607" x="5532438" y="3783013"/>
          <p14:tracePt t="101618" x="5549900" y="3783013"/>
          <p14:tracePt t="101635" x="5605463" y="3783013"/>
          <p14:tracePt t="101652" x="5640388" y="3802063"/>
          <p14:tracePt t="101679" x="5659438" y="3802063"/>
          <p14:tracePt t="101689" x="5676900" y="3802063"/>
          <p14:tracePt t="101703" x="5695950" y="3802063"/>
          <p14:tracePt t="101719" x="5732463" y="3802063"/>
          <p14:tracePt t="101743" x="5749925" y="3802063"/>
          <p14:tracePt t="101759" x="5768975" y="3802063"/>
          <p14:tracePt t="101784" x="5786438" y="3802063"/>
          <p14:tracePt t="101807" x="5805488" y="3802063"/>
          <p14:tracePt t="101832" x="5842000" y="3802063"/>
          <p14:tracePt t="101855" x="5859463" y="3802063"/>
          <p14:tracePt t="101871" x="5895975" y="3802063"/>
          <p14:tracePt t="101887" x="5913438" y="3802063"/>
          <p14:tracePt t="101903" x="5932488" y="3802063"/>
          <p14:tracePt t="101911" x="5949950" y="3802063"/>
          <p14:tracePt t="101919" x="5969000" y="3802063"/>
          <p14:tracePt t="101935" x="6005513" y="3802063"/>
          <p14:tracePt t="101938" x="6022975" y="3802063"/>
          <p14:tracePt t="101951" x="6059488" y="3802063"/>
          <p14:tracePt t="101968" x="6132513" y="3802063"/>
          <p14:tracePt t="101985" x="6186488" y="3802063"/>
          <p14:tracePt t="102001" x="6242050" y="3802063"/>
          <p14:tracePt t="102019" x="6278563" y="3802063"/>
          <p14:tracePt t="102035" x="6296025" y="3802063"/>
          <p14:tracePt t="102052" x="6332538" y="3802063"/>
          <p14:tracePt t="102068" x="6350000" y="3802063"/>
          <p14:tracePt t="102085" x="6369050" y="3802063"/>
          <p14:tracePt t="102102" x="6405563" y="3802063"/>
          <p14:tracePt t="102118" x="6423025" y="3802063"/>
          <p14:tracePt t="102175" x="6459538" y="3802063"/>
          <p14:tracePt t="102199" x="6478588" y="3802063"/>
          <p14:tracePt t="102231" x="6515100" y="3802063"/>
          <p14:tracePt t="102264" x="6532563" y="3802063"/>
          <p14:tracePt t="102295" x="6551613" y="3802063"/>
          <p14:tracePt t="102311" x="6569075" y="3802063"/>
          <p14:tracePt t="102319" x="6586538" y="3802063"/>
          <p14:tracePt t="102367" x="6605588" y="3802063"/>
          <p14:tracePt t="102391" x="6642100" y="3802063"/>
          <p14:tracePt t="103167" x="6623050" y="3802063"/>
          <p14:tracePt t="103175" x="6605588" y="3802063"/>
          <p14:tracePt t="103185" x="6532563" y="3802063"/>
          <p14:tracePt t="103202" x="6459538" y="3802063"/>
          <p14:tracePt t="103218" x="6405563" y="3802063"/>
          <p14:tracePt t="103235" x="6296025" y="3802063"/>
          <p14:tracePt t="103252" x="6205538" y="3802063"/>
          <p14:tracePt t="103268" x="6096000" y="3802063"/>
          <p14:tracePt t="103285" x="5949950" y="3819525"/>
          <p14:tracePt t="103288" x="5876925" y="3838575"/>
          <p14:tracePt t="103301" x="5749925" y="3856038"/>
          <p14:tracePt t="103304" x="5659438" y="3856038"/>
          <p14:tracePt t="103318" x="5513388" y="3856038"/>
          <p14:tracePt t="103321" x="5403850" y="3856038"/>
          <p14:tracePt t="103335" x="5167313" y="3856038"/>
          <p14:tracePt t="103352" x="5040313" y="3856038"/>
          <p14:tracePt t="103368" x="4930775" y="3856038"/>
          <p14:tracePt t="103385" x="4876800" y="3856038"/>
          <p14:tracePt t="103402" x="4840288" y="3856038"/>
          <p14:tracePt t="103418" x="4822825" y="3856038"/>
          <p14:tracePt t="103434" x="4676775" y="3856038"/>
          <p14:tracePt t="103451" x="4549775" y="3838575"/>
          <p14:tracePt t="103468" x="4386263" y="3819525"/>
          <p14:tracePt t="103485" x="4240213" y="3802063"/>
          <p14:tracePt t="103488" x="4167188" y="3802063"/>
          <p14:tracePt t="103501" x="4113213" y="3802063"/>
          <p14:tracePt t="103504" x="4021138" y="3783013"/>
          <p14:tracePt t="103518" x="3967163" y="3783013"/>
          <p14:tracePt t="103520" x="3911600" y="3783013"/>
          <p14:tracePt t="103535" x="3748088" y="3783013"/>
          <p14:tracePt t="103553" x="3603625" y="3783013"/>
          <p14:tracePt t="103569" x="3421063" y="3783013"/>
          <p14:tracePt t="103585" x="3311525" y="3783013"/>
          <p14:tracePt t="103603" x="3257550" y="3765550"/>
          <p14:tracePt t="103711" x="3238500" y="3765550"/>
          <p14:tracePt t="103727" x="3221038" y="3765550"/>
          <p14:tracePt t="103736" x="3201988" y="3765550"/>
          <p14:tracePt t="104055" x="3184525" y="3765550"/>
          <p14:tracePt t="104064" x="3167063" y="3765550"/>
          <p14:tracePt t="104079" x="3148013" y="3765550"/>
          <p14:tracePt t="104095" x="3111500" y="3765550"/>
          <p14:tracePt t="104151" x="3094038" y="3765550"/>
          <p14:tracePt t="104199" x="3074988" y="3783013"/>
          <p14:tracePt t="104399" x="3074988" y="3802063"/>
          <p14:tracePt t="104416" x="3094038" y="3802063"/>
          <p14:tracePt t="104424" x="3111500" y="3802063"/>
          <p14:tracePt t="104439" x="3148013" y="3819525"/>
          <p14:tracePt t="104455" x="3167063" y="3819525"/>
          <p14:tracePt t="104468" x="3184525" y="3838575"/>
          <p14:tracePt t="104484" x="3238500" y="3838575"/>
          <p14:tracePt t="104502" x="3257550" y="3838575"/>
          <p14:tracePt t="104518" x="3275013" y="3838575"/>
          <p14:tracePt t="104520" x="3294063" y="3838575"/>
          <p14:tracePt t="104536" x="3311525" y="3838575"/>
          <p14:tracePt t="104552" x="3330575" y="3838575"/>
          <p14:tracePt t="104568" x="3348038" y="3838575"/>
          <p14:tracePt t="104585" x="3367088" y="3838575"/>
          <p14:tracePt t="104607" x="3384550" y="3838575"/>
          <p14:tracePt t="104632" x="3403600" y="3819525"/>
          <p14:tracePt t="104655" x="3403600" y="3802063"/>
          <p14:tracePt t="104719" x="3403600" y="3783013"/>
          <p14:tracePt t="104727" x="3421063" y="3783013"/>
          <p14:tracePt t="104753" x="3421063" y="3765550"/>
          <p14:tracePt t="104768" x="3438525" y="3748088"/>
          <p14:tracePt t="104784" x="3438525" y="3729038"/>
          <p14:tracePt t="104801" x="3457575" y="3711575"/>
          <p14:tracePt t="104817" x="3475038" y="3692525"/>
          <p14:tracePt t="104828" x="3475038" y="3675063"/>
          <p14:tracePt t="104839" x="3475038" y="3656013"/>
          <p14:tracePt t="104852" x="3494088" y="3638550"/>
          <p14:tracePt t="104869" x="3494088" y="3619500"/>
          <p14:tracePt t="105103" x="3494088" y="3602038"/>
          <p14:tracePt t="105119" x="3475038" y="3602038"/>
          <p14:tracePt t="105136" x="3438525" y="3619500"/>
          <p14:tracePt t="105143" x="3438525" y="3638550"/>
          <p14:tracePt t="105170" x="3421063" y="3656013"/>
          <p14:tracePt t="105180" x="3421063" y="3675063"/>
          <p14:tracePt t="105193" x="3384550" y="3692525"/>
          <p14:tracePt t="105205" x="3384550" y="3729038"/>
          <p14:tracePt t="105223" x="3367088" y="3765550"/>
          <p14:tracePt t="105247" x="3348038" y="3783013"/>
          <p14:tracePt t="105263" x="3330575" y="3783013"/>
          <p14:tracePt t="105287" x="3311525" y="3783013"/>
          <p14:tracePt t="105303" x="3294063" y="3783013"/>
          <p14:tracePt t="105311" x="3257550" y="3802063"/>
          <p14:tracePt t="105322" x="3238500" y="3802063"/>
          <p14:tracePt t="105335" x="3221038" y="3802063"/>
          <p14:tracePt t="105352" x="3201988" y="3802063"/>
          <p14:tracePt t="105431" x="3167063" y="3802063"/>
          <p14:tracePt t="105543" x="3148013" y="3802063"/>
          <p14:tracePt t="105687" x="3167063" y="3802063"/>
          <p14:tracePt t="105703" x="3184525" y="3802063"/>
          <p14:tracePt t="105711" x="3201988" y="3802063"/>
          <p14:tracePt t="105719" x="3238500" y="3802063"/>
          <p14:tracePt t="105735" x="3257550" y="3802063"/>
          <p14:tracePt t="105737" x="3275013" y="3802063"/>
          <p14:tracePt t="105752" x="3330575" y="3802063"/>
          <p14:tracePt t="105769" x="3367088" y="3802063"/>
          <p14:tracePt t="105784" x="3403600" y="3802063"/>
          <p14:tracePt t="105801" x="3421063" y="3802063"/>
          <p14:tracePt t="105818" x="3457575" y="3802063"/>
          <p14:tracePt t="105848" x="3457575" y="3783013"/>
          <p14:tracePt t="105879" x="3475038" y="3783013"/>
          <p14:tracePt t="106103" x="3475038" y="3765550"/>
          <p14:tracePt t="106135" x="3457575" y="3765550"/>
          <p14:tracePt t="106152" x="3438525" y="3765550"/>
          <p14:tracePt t="106168" x="3421063" y="3765550"/>
          <p14:tracePt t="106176" x="3384550" y="3765550"/>
          <p14:tracePt t="106191" x="3367088" y="3765550"/>
          <p14:tracePt t="106202" x="3348038" y="3765550"/>
          <p14:tracePt t="106218" x="3330575" y="3783013"/>
          <p14:tracePt t="106235" x="3311525" y="3783013"/>
          <p14:tracePt t="106252" x="3294063" y="3783013"/>
          <p14:tracePt t="106271" x="3275013" y="3783013"/>
          <p14:tracePt t="106295" x="3257550" y="3783013"/>
          <p14:tracePt t="106311" x="3238500" y="3783013"/>
          <p14:tracePt t="106407" x="3221038" y="3783013"/>
          <p14:tracePt t="106567" x="3238500" y="3783013"/>
          <p14:tracePt t="106575" x="3257550" y="3783013"/>
          <p14:tracePt t="106585" x="3275013" y="3802063"/>
          <p14:tracePt t="106603" x="3311525" y="3802063"/>
          <p14:tracePt t="106619" x="3367088" y="3802063"/>
          <p14:tracePt t="106635" x="3403600" y="3802063"/>
          <p14:tracePt t="106652" x="3421063" y="3802063"/>
          <p14:tracePt t="106668" x="3438525" y="3802063"/>
          <p14:tracePt t="106687" x="3457575" y="3802063"/>
          <p14:tracePt t="106943" x="3438525" y="3802063"/>
          <p14:tracePt t="106959" x="3421063" y="3802063"/>
          <p14:tracePt t="106975" x="3384550" y="3802063"/>
          <p14:tracePt t="106991" x="3367088" y="3802063"/>
          <p14:tracePt t="107002" x="3367088" y="3819525"/>
          <p14:tracePt t="107018" x="3311525" y="3819525"/>
          <p14:tracePt t="107035" x="3294063" y="3838575"/>
          <p14:tracePt t="107055" x="3275013" y="3838575"/>
          <p14:tracePt t="107103" x="3238500" y="3838575"/>
          <p14:tracePt t="107127" x="3221038" y="3856038"/>
          <p14:tracePt t="107143" x="3201988" y="3856038"/>
          <p14:tracePt t="107153" x="3184525" y="3856038"/>
          <p14:tracePt t="107168" x="3074988" y="3856038"/>
          <p14:tracePt t="107186" x="3038475" y="3856038"/>
          <p14:tracePt t="107202" x="3001963" y="3856038"/>
          <p14:tracePt t="107218" x="2965450" y="3856038"/>
          <p14:tracePt t="107235" x="2911475" y="3875088"/>
          <p14:tracePt t="107251" x="2874963" y="3875088"/>
          <p14:tracePt t="107268" x="2820988" y="3875088"/>
          <p14:tracePt t="107285" x="2765425" y="3875088"/>
          <p14:tracePt t="107288" x="2728913" y="3875088"/>
          <p14:tracePt t="107301" x="2711450" y="3875088"/>
          <p14:tracePt t="107318" x="2692400" y="3875088"/>
          <p14:tracePt t="107321" x="2674938" y="3875088"/>
          <p14:tracePt t="107336" x="2657475" y="3875088"/>
          <p14:tracePt t="107353" x="2620963" y="3875088"/>
          <p14:tracePt t="107368" x="2584450" y="3875088"/>
          <p14:tracePt t="107559" x="2601913" y="3875088"/>
          <p14:tracePt t="107569" x="2638425" y="3875088"/>
          <p14:tracePt t="107585" x="2784475" y="3875088"/>
          <p14:tracePt t="107603" x="2928938" y="3875088"/>
          <p14:tracePt t="107618" x="3021013" y="3856038"/>
          <p14:tracePt t="107635" x="3111500" y="3856038"/>
          <p14:tracePt t="107652" x="3148013" y="3838575"/>
          <p14:tracePt t="107668" x="3167063" y="3838575"/>
          <p14:tracePt t="107687" x="3201988" y="3838575"/>
          <p14:tracePt t="107711" x="3221038" y="3838575"/>
          <p14:tracePt t="108399" x="3184525" y="3838575"/>
          <p14:tracePt t="108407" x="3167063" y="3838575"/>
          <p14:tracePt t="108418" x="3148013" y="3838575"/>
          <p14:tracePt t="108435" x="3057525" y="3856038"/>
          <p14:tracePt t="108451" x="3001963" y="3856038"/>
          <p14:tracePt t="108468" x="2965450" y="3856038"/>
          <p14:tracePt t="108486" x="2947988" y="3856038"/>
          <p14:tracePt t="108488" x="2894013" y="3856038"/>
          <p14:tracePt t="108503" x="2838450" y="3856038"/>
          <p14:tracePt t="108519" x="2728913" y="3856038"/>
          <p14:tracePt t="108536" x="2620963" y="3856038"/>
          <p14:tracePt t="108552" x="2565400" y="3856038"/>
          <p14:tracePt t="108586" x="2547938" y="3856038"/>
          <p14:tracePt t="108799" x="2528888" y="3856038"/>
          <p14:tracePt t="108823" x="2547938" y="3838575"/>
          <p14:tracePt t="108832" x="2584450" y="3838575"/>
          <p14:tracePt t="108842" x="2601913" y="3838575"/>
          <p14:tracePt t="108855" x="2657475" y="3819525"/>
          <p14:tracePt t="108869" x="2674938" y="3802063"/>
          <p14:tracePt t="108884" x="2728913" y="3802063"/>
          <p14:tracePt t="108902" x="2765425" y="3783013"/>
          <p14:tracePt t="109127" x="2784475" y="3783013"/>
          <p14:tracePt t="109152" x="2820988" y="3783013"/>
          <p14:tracePt t="109159" x="2857500" y="3783013"/>
          <p14:tracePt t="109168" x="2928938" y="3783013"/>
          <p14:tracePt t="109185" x="3038475" y="3783013"/>
          <p14:tracePt t="109202" x="3167063" y="3783013"/>
          <p14:tracePt t="109218" x="3294063" y="3783013"/>
          <p14:tracePt t="109235" x="3384550" y="3783013"/>
          <p14:tracePt t="109252" x="3475038" y="3783013"/>
          <p14:tracePt t="109268" x="3530600" y="3783013"/>
          <p14:tracePt t="109285" x="3567113" y="3783013"/>
          <p14:tracePt t="109463" x="3584575" y="3783013"/>
          <p14:tracePt t="109503" x="3603625" y="3783013"/>
          <p14:tracePt t="109527" x="3621088" y="3783013"/>
          <p14:tracePt t="109543" x="3640138" y="3783013"/>
          <p14:tracePt t="109568" x="3657600" y="3783013"/>
          <p14:tracePt t="109577" x="3675063" y="3783013"/>
          <p14:tracePt t="109591" x="3694113" y="3783013"/>
          <p14:tracePt t="109616" x="3711575" y="3783013"/>
          <p14:tracePt t="109847" x="3730625" y="3783013"/>
          <p14:tracePt t="109863" x="3748088" y="3783013"/>
          <p14:tracePt t="109871" x="3840163" y="3802063"/>
          <p14:tracePt t="109885" x="3911600" y="3819525"/>
          <p14:tracePt t="109887" x="4021138" y="3856038"/>
          <p14:tracePt t="109901" x="4094163" y="3892550"/>
          <p14:tracePt t="109904" x="4203700" y="3911600"/>
          <p14:tracePt t="109918" x="4276725" y="3929063"/>
          <p14:tracePt t="109921" x="4386263" y="3948113"/>
          <p14:tracePt t="109935" x="4513263" y="3948113"/>
          <p14:tracePt t="109952" x="4622800" y="3948113"/>
          <p14:tracePt t="109968" x="4694238" y="3948113"/>
          <p14:tracePt t="109985" x="4713288" y="3948113"/>
          <p14:tracePt t="110002" x="4730750" y="3948113"/>
          <p14:tracePt t="110018" x="4749800" y="3948113"/>
          <p14:tracePt t="110055" x="4767263" y="3948113"/>
          <p14:tracePt t="110079" x="4786313" y="3948113"/>
          <p14:tracePt t="110088" x="4822825" y="3948113"/>
          <p14:tracePt t="110111" x="4840288" y="3948113"/>
          <p14:tracePt t="110120" x="4859338" y="3948113"/>
          <p14:tracePt t="110135" x="4876800" y="3948113"/>
          <p14:tracePt t="110152" x="4913313" y="3948113"/>
          <p14:tracePt t="110168" x="4930775" y="3948113"/>
          <p14:tracePt t="110186" x="4949825" y="3948113"/>
          <p14:tracePt t="110202" x="4986338" y="3929063"/>
          <p14:tracePt t="110218" x="5022850" y="3929063"/>
          <p14:tracePt t="110235" x="5040313" y="3911600"/>
          <p14:tracePt t="110251" x="5076825" y="3911600"/>
          <p14:tracePt t="110268" x="5095875" y="3892550"/>
          <p14:tracePt t="110295" x="5113338" y="3892550"/>
          <p14:tracePt t="110399" x="5095875" y="3892550"/>
          <p14:tracePt t="110407" x="5076825" y="3892550"/>
          <p14:tracePt t="110418" x="5059363" y="3892550"/>
          <p14:tracePt t="110435" x="4967288" y="3929063"/>
          <p14:tracePt t="110452" x="4803775" y="3983038"/>
          <p14:tracePt t="110468" x="4622800" y="4002088"/>
          <p14:tracePt t="110485" x="4494213" y="4019550"/>
          <p14:tracePt t="110502" x="4386263" y="4038600"/>
          <p14:tracePt t="110505" x="4349750" y="4038600"/>
          <p14:tracePt t="110518" x="4313238" y="4038600"/>
          <p14:tracePt t="110521" x="4276725" y="4038600"/>
          <p14:tracePt t="110535" x="4240213" y="4038600"/>
          <p14:tracePt t="110538" x="4221163" y="4038600"/>
          <p14:tracePt t="110552" x="4203700" y="4038600"/>
          <p14:tracePt t="110577" x="4184650" y="4038600"/>
          <p14:tracePt t="110585" x="4148138" y="4038600"/>
          <p14:tracePt t="110736" x="4184650" y="4038600"/>
          <p14:tracePt t="110743" x="4221163" y="4038600"/>
          <p14:tracePt t="110751" x="4257675" y="4038600"/>
          <p14:tracePt t="110769" x="4330700" y="4038600"/>
          <p14:tracePt t="110785" x="4421188" y="4019550"/>
          <p14:tracePt t="110801" x="4476750" y="4019550"/>
          <p14:tracePt t="110819" x="4530725" y="4019550"/>
          <p14:tracePt t="110835" x="4567238" y="4019550"/>
          <p14:tracePt t="110851" x="4603750" y="4019550"/>
          <p14:tracePt t="110871" x="4622800" y="4019550"/>
          <p14:tracePt t="110887" x="4640263" y="4019550"/>
          <p14:tracePt t="110903" x="4657725" y="4019550"/>
          <p14:tracePt t="110975" x="4676775" y="4002088"/>
          <p14:tracePt t="114215" x="4694238" y="4002088"/>
          <p14:tracePt t="114335" x="4713288" y="4002088"/>
          <p14:tracePt t="114376" x="4730750" y="4002088"/>
          <p14:tracePt t="114384" x="4749800" y="4002088"/>
          <p14:tracePt t="114391" x="4767263" y="3983038"/>
          <p14:tracePt t="114417" x="4786313" y="3983038"/>
          <p14:tracePt t="114425" x="4822825" y="3983038"/>
          <p14:tracePt t="114435" x="4876800" y="3965575"/>
          <p14:tracePt t="114452" x="5003800" y="3965575"/>
          <p14:tracePt t="114468" x="5076825" y="3965575"/>
          <p14:tracePt t="114485" x="5167313" y="3948113"/>
          <p14:tracePt t="114488" x="5203825" y="3929063"/>
          <p14:tracePt t="114502" x="5222875" y="3929063"/>
          <p14:tracePt t="114518" x="5240338" y="3929063"/>
          <p14:tracePt t="114567" x="5259388" y="3929063"/>
          <p14:tracePt t="114600" x="5276850" y="3929063"/>
          <p14:tracePt t="114607" x="5295900" y="3929063"/>
          <p14:tracePt t="114655" x="5313363" y="3929063"/>
          <p14:tracePt t="114679" x="5332413" y="3929063"/>
          <p14:tracePt t="114711" x="5349875" y="3929063"/>
          <p14:tracePt t="114727" x="5367338" y="3929063"/>
          <p14:tracePt t="114735" x="5386388" y="3929063"/>
          <p14:tracePt t="114752" x="5403850" y="3929063"/>
          <p14:tracePt t="114768" x="5422900" y="3929063"/>
          <p14:tracePt t="114786" x="5440363" y="3929063"/>
          <p14:tracePt t="114802" x="5459413" y="3929063"/>
          <p14:tracePt t="114818" x="5495925" y="3929063"/>
          <p14:tracePt t="114835" x="5513388" y="3911600"/>
          <p14:tracePt t="114852" x="5549900" y="3911600"/>
          <p14:tracePt t="114869" x="5568950" y="3911600"/>
          <p14:tracePt t="114887" x="5586413" y="3911600"/>
          <p14:tracePt t="115263" x="5605463" y="3911600"/>
          <p14:tracePt t="115271" x="5605463" y="3892550"/>
          <p14:tracePt t="115285" x="5622925" y="3892550"/>
          <p14:tracePt t="115302" x="5640388" y="3892550"/>
          <p14:tracePt t="115304" x="5659438" y="3892550"/>
          <p14:tracePt t="115320" x="5676900" y="3892550"/>
          <p14:tracePt t="115336" x="5713413" y="3875088"/>
          <p14:tracePt t="115352" x="5768975" y="3875088"/>
          <p14:tracePt t="115384" x="5786438" y="3875088"/>
          <p14:tracePt t="115487" x="5805488" y="3875088"/>
          <p14:tracePt t="124367" x="5822950" y="3856038"/>
          <p14:tracePt t="124375" x="5895975" y="3838575"/>
          <p14:tracePt t="124386" x="6113463" y="3819525"/>
          <p14:tracePt t="124402" x="6551613" y="3802063"/>
          <p14:tracePt t="124419" x="6842125" y="3802063"/>
          <p14:tracePt t="124435" x="7024688" y="3802063"/>
          <p14:tracePt t="124452" x="7078663" y="3802063"/>
          <p14:tracePt t="124469" x="7096125" y="3802063"/>
          <p14:tracePt t="124943" x="7115175" y="3802063"/>
          <p14:tracePt t="124952" x="7132638" y="3802063"/>
          <p14:tracePt t="124975" x="7169150" y="3802063"/>
          <p14:tracePt t="124984" x="7188200" y="3819525"/>
          <p14:tracePt t="124994" x="7205663" y="3819525"/>
          <p14:tracePt t="125003" x="7242175" y="3819525"/>
          <p14:tracePt t="125019" x="7261225" y="3819525"/>
          <p14:tracePt t="125036" x="7297738" y="3819525"/>
          <p14:tracePt t="125103" x="7315200" y="3819525"/>
          <p14:tracePt t="125135" x="7351713" y="3819525"/>
          <p14:tracePt t="125167" x="7369175" y="3819525"/>
          <p14:tracePt t="125185" x="7405688" y="3819525"/>
          <p14:tracePt t="125207" x="7424738" y="3819525"/>
          <p14:tracePt t="125223" x="7442200" y="3819525"/>
          <p14:tracePt t="125231" x="7461250" y="3819525"/>
          <p14:tracePt t="125240" x="7478713" y="3819525"/>
          <p14:tracePt t="125255" x="7497763" y="3819525"/>
          <p14:tracePt t="125269" x="7515225" y="3819525"/>
          <p14:tracePt t="125285" x="7534275" y="3819525"/>
          <p14:tracePt t="125288" x="7551738" y="3819525"/>
          <p14:tracePt t="125302" x="7569200" y="3819525"/>
          <p14:tracePt t="125304" x="7588250" y="3819525"/>
          <p14:tracePt t="125320" x="7642225" y="3819525"/>
          <p14:tracePt t="125336" x="7661275" y="3819525"/>
          <p14:tracePt t="125352" x="7697788" y="3819525"/>
          <p14:tracePt t="125369" x="7751763" y="3819525"/>
          <p14:tracePt t="125401" x="7788275" y="3819525"/>
          <p14:tracePt t="125415" x="7805738" y="3819525"/>
          <p14:tracePt t="125431" x="7824788" y="3819525"/>
          <p14:tracePt t="125439" x="7861300" y="3819525"/>
          <p14:tracePt t="125463" x="7897813" y="3819525"/>
          <p14:tracePt t="125479" x="7915275" y="3819525"/>
          <p14:tracePt t="125495" x="7934325" y="3819525"/>
          <p14:tracePt t="125503" x="7951788" y="3819525"/>
          <p14:tracePt t="125519" x="7970838" y="3819525"/>
          <p14:tracePt t="125536" x="7988300" y="3819525"/>
          <p14:tracePt t="125552" x="8007350" y="3819525"/>
          <p14:tracePt t="125569" x="8024813" y="3819525"/>
          <p14:tracePt t="125585" x="8043863" y="3819525"/>
          <p14:tracePt t="125603" x="8061325" y="3819525"/>
          <p14:tracePt t="125619" x="8097838" y="3819525"/>
          <p14:tracePt t="125636" x="8115300" y="3819525"/>
          <p14:tracePt t="125652" x="8170863" y="3819525"/>
          <p14:tracePt t="125669" x="8207375" y="3819525"/>
          <p14:tracePt t="125671" x="8243888" y="3819525"/>
          <p14:tracePt t="125686" x="8261350" y="3819525"/>
          <p14:tracePt t="125689" x="8280400" y="3819525"/>
          <p14:tracePt t="125703" x="8315325" y="3819525"/>
          <p14:tracePt t="125706" x="8351838" y="3819525"/>
          <p14:tracePt t="125720" x="8407400" y="3856038"/>
          <p14:tracePt t="125736" x="8461375" y="3856038"/>
          <p14:tracePt t="125753" x="8497888" y="3856038"/>
          <p14:tracePt t="125769" x="8534400" y="3856038"/>
          <p14:tracePt t="125785" x="8551863" y="3856038"/>
          <p14:tracePt t="125802" x="8588375" y="3856038"/>
          <p14:tracePt t="125820" x="8607425" y="3856038"/>
          <p14:tracePt t="125835" x="8643938" y="3838575"/>
          <p14:tracePt t="125853" x="8680450" y="3838575"/>
          <p14:tracePt t="125855" x="8697913" y="3838575"/>
          <p14:tracePt t="125871" x="8716963" y="3838575"/>
          <p14:tracePt t="125885" x="8734425" y="3838575"/>
          <p14:tracePt t="125902" x="8753475" y="3838575"/>
          <p14:tracePt t="125904" x="8770938" y="3838575"/>
          <p14:tracePt t="125919" x="8788400" y="3838575"/>
          <p14:tracePt t="125936" x="8824913" y="3838575"/>
          <p14:tracePt t="125953" x="8861425" y="3838575"/>
          <p14:tracePt t="125969" x="8916988" y="3838575"/>
          <p14:tracePt t="125987" x="8934450" y="3838575"/>
          <p14:tracePt t="126002" x="8953500" y="3838575"/>
          <p14:tracePt t="126019" x="8990013" y="3838575"/>
          <p14:tracePt t="126035" x="9024938" y="3838575"/>
          <p14:tracePt t="126053" x="9043988" y="3838575"/>
          <p14:tracePt t="126069" x="9061450" y="3838575"/>
          <p14:tracePt t="126071" x="9080500" y="3838575"/>
          <p14:tracePt t="126127" x="9097963" y="3838575"/>
          <p14:tracePt t="126183" x="9117013" y="3819525"/>
          <p14:tracePt t="126215" x="9134475" y="3802063"/>
          <p14:tracePt t="126351" x="9117013" y="3802063"/>
          <p14:tracePt t="126359" x="9097963" y="3802063"/>
          <p14:tracePt t="126368" x="9061450" y="3802063"/>
          <p14:tracePt t="126385" x="9024938" y="3819525"/>
          <p14:tracePt t="126403" x="8970963" y="3838575"/>
          <p14:tracePt t="126419" x="8934450" y="3856038"/>
          <p14:tracePt t="126435" x="8897938" y="3875088"/>
          <p14:tracePt t="126452" x="8770938" y="3892550"/>
          <p14:tracePt t="126469" x="8697913" y="3929063"/>
          <p14:tracePt t="126472" x="8661400" y="3948113"/>
          <p14:tracePt t="126486" x="8624888" y="3948113"/>
          <p14:tracePt t="126489" x="8607425" y="3948113"/>
          <p14:tracePt t="126503" x="8497888" y="3983038"/>
          <p14:tracePt t="126519" x="8461375" y="3983038"/>
          <p14:tracePt t="126536" x="8424863" y="3983038"/>
          <p14:tracePt t="126553" x="8280400" y="4002088"/>
          <p14:tracePt t="126569" x="8134350" y="4019550"/>
          <p14:tracePt t="126586" x="8007350" y="4019550"/>
          <p14:tracePt t="126603" x="7897813" y="4019550"/>
          <p14:tracePt t="126619" x="7824788" y="4019550"/>
          <p14:tracePt t="126636" x="7751763" y="4019550"/>
          <p14:tracePt t="126652" x="7715250" y="4019550"/>
          <p14:tracePt t="126669" x="7678738" y="4019550"/>
          <p14:tracePt t="126672" x="7624763" y="4019550"/>
          <p14:tracePt t="126686" x="7569200" y="4019550"/>
          <p14:tracePt t="126688" x="7534275" y="4019550"/>
          <p14:tracePt t="126703" x="7515225" y="4019550"/>
          <p14:tracePt t="126706" x="7478713" y="4002088"/>
          <p14:tracePt t="126719" x="7424738" y="3983038"/>
          <p14:tracePt t="126752" x="7405688" y="3983038"/>
          <p14:tracePt t="126769" x="7388225" y="3983038"/>
          <p14:tracePt t="126991" x="7405688" y="3983038"/>
          <p14:tracePt t="127000" x="7424738" y="3983038"/>
          <p14:tracePt t="127008" x="7461250" y="3983038"/>
          <p14:tracePt t="127018" x="7478713" y="3983038"/>
          <p14:tracePt t="127036" x="7605713" y="3983038"/>
          <p14:tracePt t="127052" x="7751763" y="3983038"/>
          <p14:tracePt t="127069" x="7934325" y="3983038"/>
          <p14:tracePt t="127072" x="8007350" y="3983038"/>
          <p14:tracePt t="127086" x="8061325" y="3983038"/>
          <p14:tracePt t="127089" x="8151813" y="3965575"/>
          <p14:tracePt t="127102" x="8207375" y="3965575"/>
          <p14:tracePt t="127105" x="8280400" y="3965575"/>
          <p14:tracePt t="127119" x="8424863" y="3929063"/>
          <p14:tracePt t="127136" x="8534400" y="3911600"/>
          <p14:tracePt t="127153" x="8624888" y="3892550"/>
          <p14:tracePt t="127169" x="8697913" y="3875088"/>
          <p14:tracePt t="127187" x="8770938" y="3856038"/>
          <p14:tracePt t="127202" x="8897938" y="3838575"/>
          <p14:tracePt t="127219" x="8953500" y="3819525"/>
          <p14:tracePt t="127235" x="9024938" y="3783013"/>
          <p14:tracePt t="127252" x="9061450" y="3783013"/>
          <p14:tracePt t="127269" x="9080500" y="3765550"/>
          <p14:tracePt t="127503" x="9043988" y="3765550"/>
          <p14:tracePt t="127511" x="9024938" y="3783013"/>
          <p14:tracePt t="127520" x="9007475" y="3783013"/>
          <p14:tracePt t="127536" x="8990013" y="3802063"/>
          <p14:tracePt t="127553" x="8897938" y="3819525"/>
          <p14:tracePt t="127569" x="8861425" y="3856038"/>
          <p14:tracePt t="127585" x="8716963" y="3911600"/>
          <p14:tracePt t="127604" x="8551863" y="3929063"/>
          <p14:tracePt t="127619" x="8407400" y="3948113"/>
          <p14:tracePt t="127635" x="8261350" y="3965575"/>
          <p14:tracePt t="127652" x="8134350" y="3983038"/>
          <p14:tracePt t="127669" x="7988300" y="3983038"/>
          <p14:tracePt t="127671" x="7934325" y="3983038"/>
          <p14:tracePt t="127686" x="7897813" y="3965575"/>
          <p14:tracePt t="127688" x="7842250" y="3965575"/>
          <p14:tracePt t="127702" x="7805738" y="3965575"/>
          <p14:tracePt t="127705" x="7788275" y="3965575"/>
          <p14:tracePt t="127720" x="7697788" y="3965575"/>
          <p14:tracePt t="127736" x="7661275" y="3948113"/>
          <p14:tracePt t="127753" x="7642225" y="3948113"/>
          <p14:tracePt t="127775" x="7624763" y="3929063"/>
          <p14:tracePt t="127823" x="7588250" y="3911600"/>
          <p14:tracePt t="133871" x="7569200" y="3911600"/>
          <p14:tracePt t="160047" x="7605713" y="3911600"/>
          <p14:tracePt t="160055" x="7861300" y="3802063"/>
          <p14:tracePt t="160071" x="8407400" y="3692525"/>
          <p14:tracePt t="160088" x="8607425" y="3692525"/>
          <p14:tracePt t="160104" x="8716963" y="3692525"/>
          <p14:tracePt t="160121" x="8788400" y="3692525"/>
          <p14:tracePt t="160136" x="8824913" y="3692525"/>
          <p14:tracePt t="160479" x="8824913" y="3711575"/>
          <p14:tracePt t="160504" x="8807450" y="3711575"/>
          <p14:tracePt t="160520" x="8788400" y="3729038"/>
          <p14:tracePt t="160529" x="8734425" y="3748088"/>
          <p14:tracePt t="160543" x="8716963" y="3783013"/>
          <p14:tracePt t="160554" x="8661400" y="3783013"/>
          <p14:tracePt t="160570" x="8551863" y="3838575"/>
          <p14:tracePt t="160587" x="8407400" y="3856038"/>
          <p14:tracePt t="160605" x="8297863" y="3856038"/>
          <p14:tracePt t="160608" x="8207375" y="3875088"/>
          <p14:tracePt t="160620" x="8115300" y="3875088"/>
          <p14:tracePt t="160637" x="8024813" y="3875088"/>
          <p14:tracePt t="160639" x="7951788" y="3875088"/>
          <p14:tracePt t="160653" x="7897813" y="3875088"/>
          <p14:tracePt t="160656" x="7861300" y="3875088"/>
          <p14:tracePt t="160679" x="7842250" y="3875088"/>
          <p14:tracePt t="160767" x="7824788" y="3875088"/>
          <p14:tracePt t="160775" x="7805738" y="3875088"/>
          <p14:tracePt t="160786" x="7805738" y="3856038"/>
          <p14:tracePt t="160803" x="7770813" y="3856038"/>
          <p14:tracePt t="160823" x="7751763" y="3838575"/>
          <p14:tracePt t="160871" x="7734300" y="3838575"/>
          <p14:tracePt t="160879" x="7697788" y="3819525"/>
          <p14:tracePt t="160911" x="7678738" y="3819525"/>
          <p14:tracePt t="160920" x="7661275" y="3819525"/>
          <p14:tracePt t="160959" x="7642225" y="3819525"/>
          <p14:tracePt t="160983" x="7624763" y="3819525"/>
          <p14:tracePt t="161015" x="7605713" y="3819525"/>
          <p14:tracePt t="161199" x="7624763" y="3838575"/>
          <p14:tracePt t="161207" x="7642225" y="3838575"/>
          <p14:tracePt t="161220" x="7661275" y="3838575"/>
          <p14:tracePt t="161237" x="7751763" y="3856038"/>
          <p14:tracePt t="161254" x="7842250" y="3856038"/>
          <p14:tracePt t="161256" x="7897813" y="3856038"/>
          <p14:tracePt t="161270" x="7970838" y="3856038"/>
          <p14:tracePt t="161273" x="8024813" y="3856038"/>
          <p14:tracePt t="161287" x="8134350" y="3856038"/>
          <p14:tracePt t="161304" x="8243888" y="3856038"/>
          <p14:tracePt t="161320" x="8334375" y="3856038"/>
          <p14:tracePt t="161337" x="8424863" y="3856038"/>
          <p14:tracePt t="161353" x="8516938" y="3856038"/>
          <p14:tracePt t="161370" x="8551863" y="3838575"/>
          <p14:tracePt t="161387" x="8607425" y="3819525"/>
          <p14:tracePt t="161403" x="8624888" y="3802063"/>
          <p14:tracePt t="161421" x="8661400" y="3802063"/>
          <p14:tracePt t="161471" x="8680450" y="3802063"/>
          <p14:tracePt t="161479" x="8697913" y="3783013"/>
          <p14:tracePt t="161495" x="8716963" y="3783013"/>
          <p14:tracePt t="161505" x="8734425" y="3783013"/>
          <p14:tracePt t="161520" x="8753475" y="3783013"/>
          <p14:tracePt t="161537" x="8770938" y="3783013"/>
          <p14:tracePt t="161554" x="8824913" y="3783013"/>
          <p14:tracePt t="161570" x="8861425" y="3783013"/>
          <p14:tracePt t="161587" x="8953500" y="3765550"/>
          <p14:tracePt t="161606" x="9043988" y="3765550"/>
          <p14:tracePt t="161608" x="9061450" y="3765550"/>
          <p14:tracePt t="161620" x="9097963" y="3765550"/>
          <p14:tracePt t="161637" x="9134475" y="3765550"/>
          <p14:tracePt t="161640" x="9153525" y="3765550"/>
          <p14:tracePt t="161671" x="9190038" y="3765550"/>
          <p14:tracePt t="161791" x="9207500" y="3765550"/>
          <p14:tracePt t="161935" x="9190038" y="3765550"/>
          <p14:tracePt t="161952" x="9170988" y="3765550"/>
          <p14:tracePt t="161975" x="9134475" y="3783013"/>
          <p14:tracePt t="161991" x="9117013" y="3783013"/>
          <p14:tracePt t="162000" x="9061450" y="3802063"/>
          <p14:tracePt t="162010" x="9043988" y="3819525"/>
          <p14:tracePt t="162021" x="9024938" y="3819525"/>
          <p14:tracePt t="162023" x="8990013" y="3819525"/>
          <p14:tracePt t="162037" x="8990013" y="3838575"/>
          <p14:tracePt t="162039" x="8934450" y="3838575"/>
          <p14:tracePt t="162055" x="8897938" y="3838575"/>
          <p14:tracePt t="162072" x="8880475" y="3838575"/>
          <p14:tracePt t="162088" x="8843963" y="3838575"/>
          <p14:tracePt t="162104" x="8807450" y="3838575"/>
          <p14:tracePt t="162121" x="8697913" y="3838575"/>
          <p14:tracePt t="162137" x="8643938" y="3838575"/>
          <p14:tracePt t="162154" x="8551863" y="3838575"/>
          <p14:tracePt t="162170" x="8480425" y="3838575"/>
          <p14:tracePt t="162188" x="8424863" y="3838575"/>
          <p14:tracePt t="162203" x="8388350" y="3838575"/>
          <p14:tracePt t="162220" x="8370888" y="3838575"/>
          <p14:tracePt t="162455" x="8388350" y="3838575"/>
          <p14:tracePt t="162471" x="8424863" y="3838575"/>
          <p14:tracePt t="162479" x="8443913" y="3838575"/>
          <p14:tracePt t="162495" x="8480425" y="3838575"/>
          <p14:tracePt t="162504" x="8497888" y="3838575"/>
          <p14:tracePt t="162521" x="8534400" y="3838575"/>
          <p14:tracePt t="162537" x="8607425" y="3856038"/>
          <p14:tracePt t="162554" x="8716963" y="3856038"/>
          <p14:tracePt t="162570" x="8807450" y="3856038"/>
          <p14:tracePt t="162587" x="8880475" y="3856038"/>
          <p14:tracePt t="162605" x="8897938" y="3856038"/>
          <p14:tracePt t="162607" x="8916988" y="3856038"/>
          <p14:tracePt t="168399" x="8880475" y="3875088"/>
          <p14:tracePt t="168408" x="8843963" y="3911600"/>
          <p14:tracePt t="168420" x="8824913" y="3911600"/>
          <p14:tracePt t="168437" x="8807450" y="3929063"/>
          <p14:tracePt t="168439" x="8753475" y="3948113"/>
          <p14:tracePt t="173071" x="8753475" y="3983038"/>
          <p14:tracePt t="173081" x="8824913" y="4002088"/>
          <p14:tracePt t="173092" x="9007475" y="4111625"/>
          <p14:tracePt t="173105" x="9463088" y="4311650"/>
          <p14:tracePt t="173121" x="9863138" y="4492625"/>
          <p14:tracePt t="173139" x="10244138" y="4621213"/>
          <p14:tracePt t="173154" x="10499725" y="4675188"/>
          <p14:tracePt t="173171" x="10609263" y="4692650"/>
          <p14:tracePt t="173188" x="10682288" y="4711700"/>
          <p14:tracePt t="173204" x="10718800" y="4711700"/>
          <p14:tracePt t="173220" x="10736263" y="4711700"/>
          <p14:tracePt t="173237" x="10772775" y="4711700"/>
          <p14:tracePt t="173240" x="10790238" y="4711700"/>
          <p14:tracePt t="173254" x="10826750" y="4711700"/>
          <p14:tracePt t="173257" x="10863263" y="4711700"/>
          <p14:tracePt t="173272" x="10918825" y="4711700"/>
          <p14:tracePt t="173288" x="11026775" y="4729163"/>
          <p14:tracePt t="173304" x="11155363" y="4748213"/>
          <p14:tracePt t="173321" x="11263313" y="4748213"/>
          <p14:tracePt t="173338" x="11355388" y="4784725"/>
          <p14:tracePt t="173354" x="11391900" y="4784725"/>
          <p14:tracePt t="173371" x="11445875" y="4784725"/>
          <p14:tracePt t="173387" x="11463338" y="4784725"/>
          <p14:tracePt t="173404" x="11499850" y="4784725"/>
          <p14:tracePt t="173422" x="11555413" y="4784725"/>
          <p14:tracePt t="173437" x="11572875" y="4765675"/>
          <p14:tracePt t="173454" x="11609388" y="4748213"/>
          <p14:tracePt t="173471" x="11628438" y="4729163"/>
          <p14:tracePt t="173488" x="11664950" y="4729163"/>
          <p14:tracePt t="173504" x="11701463" y="4711700"/>
          <p14:tracePt t="173522" x="11809413" y="4675188"/>
          <p14:tracePt t="173538" x="11901488" y="4675188"/>
          <p14:tracePt t="173554" x="12028488" y="4675188"/>
          <p14:tracePt t="173570" x="12101513" y="4656138"/>
          <p14:tracePt t="173588" x="12155488" y="4638675"/>
          <p14:tracePt t="175626" x="11938000" y="4857750"/>
          <p14:tracePt t="175637" x="11701463" y="4948238"/>
          <p14:tracePt t="175640" x="11518900" y="5002213"/>
          <p14:tracePt t="175654" x="11263313" y="5075238"/>
          <p14:tracePt t="175657" x="10990263" y="5111750"/>
          <p14:tracePt t="175671" x="10409238" y="5184775"/>
          <p14:tracePt t="175688" x="9771063" y="5238750"/>
          <p14:tracePt t="175705" x="9153525" y="5275263"/>
          <p14:tracePt t="175721" x="8588375" y="5348288"/>
          <p14:tracePt t="175738" x="7915275" y="5402263"/>
          <p14:tracePt t="175754" x="7224713" y="5475288"/>
          <p14:tracePt t="175771" x="6732588" y="5494338"/>
          <p14:tracePt t="175788" x="6332538" y="5494338"/>
          <p14:tracePt t="175804" x="6078538" y="5494338"/>
          <p14:tracePt t="175821" x="5822950" y="5494338"/>
          <p14:tracePt t="175824" x="5713413" y="5494338"/>
          <p14:tracePt t="175838" x="5586413" y="5494338"/>
          <p14:tracePt t="175840" x="5476875" y="5494338"/>
          <p14:tracePt t="175854" x="5367338" y="5475288"/>
          <p14:tracePt t="175857" x="5222875" y="5457825"/>
          <p14:tracePt t="175872" x="4876800" y="5438775"/>
          <p14:tracePt t="175888" x="4586288" y="5402263"/>
          <p14:tracePt t="175904" x="4184650" y="5329238"/>
          <p14:tracePt t="175921" x="3821113" y="5275263"/>
          <p14:tracePt t="175937" x="3438525" y="5221288"/>
          <p14:tracePt t="175954" x="3167063" y="5165725"/>
          <p14:tracePt t="175971" x="2894013" y="5148263"/>
          <p14:tracePt t="175988" x="2728913" y="5129213"/>
          <p14:tracePt t="176004" x="2547938" y="5129213"/>
          <p14:tracePt t="176022" x="2474913" y="5129213"/>
          <p14:tracePt t="176025" x="2455863" y="5129213"/>
          <p14:tracePt t="176037" x="2401888" y="5129213"/>
          <p14:tracePt t="176040" x="2347913" y="5129213"/>
          <p14:tracePt t="176055" x="2255838" y="5129213"/>
          <p14:tracePt t="176072" x="2165350" y="5092700"/>
          <p14:tracePt t="176088" x="2074863" y="5092700"/>
          <p14:tracePt t="176105" x="1911350" y="5057775"/>
          <p14:tracePt t="176121" x="1819275" y="5021263"/>
          <p14:tracePt t="176137" x="1709738" y="4965700"/>
          <p14:tracePt t="176155" x="1582738" y="4929188"/>
          <p14:tracePt t="176171" x="1473200" y="4875213"/>
          <p14:tracePt t="176187" x="1419225" y="4838700"/>
          <p14:tracePt t="176204" x="1346200" y="4784725"/>
          <p14:tracePt t="176220" x="1309688" y="4748213"/>
          <p14:tracePt t="176238" x="1273175" y="4711700"/>
          <p14:tracePt t="176455" x="1292225" y="4711700"/>
          <p14:tracePt t="176463" x="1309688" y="4729163"/>
          <p14:tracePt t="176473" x="1346200" y="4729163"/>
          <p14:tracePt t="176488" x="1455738" y="4748213"/>
          <p14:tracePt t="176504" x="1565275" y="4765675"/>
          <p14:tracePt t="176522" x="1674813" y="4784725"/>
          <p14:tracePt t="176538" x="1782763" y="4784725"/>
          <p14:tracePt t="176556" x="1892300" y="4802188"/>
          <p14:tracePt t="176572" x="2001838" y="4802188"/>
          <p14:tracePt t="176588" x="2092325" y="4802188"/>
          <p14:tracePt t="176607" x="2219325" y="4802188"/>
          <p14:tracePt t="176622" x="2274888" y="4802188"/>
          <p14:tracePt t="176625" x="2292350" y="4784725"/>
          <p14:tracePt t="176639" x="2328863" y="4784725"/>
          <p14:tracePt t="176642" x="2347913" y="4784725"/>
          <p14:tracePt t="176654" x="2401888" y="4784725"/>
          <p14:tracePt t="176657" x="2438400" y="4784725"/>
          <p14:tracePt t="176671" x="2547938" y="4765675"/>
          <p14:tracePt t="176688" x="2620963" y="4765675"/>
          <p14:tracePt t="176704" x="2728913" y="4765675"/>
          <p14:tracePt t="176721" x="2801938" y="4765675"/>
          <p14:tracePt t="176738" x="2874963" y="4765675"/>
          <p14:tracePt t="176754" x="2894013" y="4765675"/>
          <p14:tracePt t="176770" x="2911475" y="4765675"/>
          <p14:tracePt t="176789" x="2928938" y="4765675"/>
          <p14:tracePt t="176808" x="2947988" y="4765675"/>
          <p14:tracePt t="176975" x="2874963" y="4765675"/>
          <p14:tracePt t="176983" x="2784475" y="4765675"/>
          <p14:tracePt t="176991" x="2657475" y="4765675"/>
          <p14:tracePt t="177004" x="2511425" y="4765675"/>
          <p14:tracePt t="177022" x="2201863" y="4748213"/>
          <p14:tracePt t="177024" x="2038350" y="4729163"/>
          <p14:tracePt t="177038" x="1911350" y="4711700"/>
          <p14:tracePt t="177040" x="1765300" y="4692650"/>
          <p14:tracePt t="177056" x="1546225" y="4656138"/>
          <p14:tracePt t="177071" x="1455738" y="4656138"/>
          <p14:tracePt t="177088" x="1401763" y="4656138"/>
          <p14:tracePt t="177111" x="1382713" y="4656138"/>
          <p14:tracePt t="177121" x="1365250" y="4656138"/>
          <p14:tracePt t="177138" x="1346200" y="4656138"/>
          <p14:tracePt t="177319" x="1401763" y="4656138"/>
          <p14:tracePt t="177327" x="1492250" y="4656138"/>
          <p14:tracePt t="177338" x="1601788" y="4656138"/>
          <p14:tracePt t="177354" x="1874838" y="4656138"/>
          <p14:tracePt t="177371" x="2111375" y="4656138"/>
          <p14:tracePt t="177387" x="2311400" y="4656138"/>
          <p14:tracePt t="177404" x="2455863" y="4656138"/>
          <p14:tracePt t="177421" x="2565400" y="4656138"/>
          <p14:tracePt t="177423" x="2620963" y="4656138"/>
          <p14:tracePt t="177437" x="2692400" y="4656138"/>
          <p14:tracePt t="177440" x="2747963" y="4638675"/>
          <p14:tracePt t="177455" x="2801938" y="4638675"/>
          <p14:tracePt t="177458" x="2874963" y="4638675"/>
          <p14:tracePt t="177471" x="3057525" y="4638675"/>
          <p14:tracePt t="177488" x="3221038" y="4638675"/>
          <p14:tracePt t="177504" x="3348038" y="4638675"/>
          <p14:tracePt t="177521" x="3494088" y="4638675"/>
          <p14:tracePt t="177538" x="3567113" y="4638675"/>
          <p14:tracePt t="177554" x="3603625" y="4638675"/>
          <p14:tracePt t="177571" x="3640138" y="4638675"/>
          <p14:tracePt t="177587" x="3657600" y="4638675"/>
          <p14:tracePt t="177615" x="3694113" y="4638675"/>
          <p14:tracePt t="178079" x="3711575" y="4638675"/>
          <p14:tracePt t="178095" x="3857625" y="4638675"/>
          <p14:tracePt t="178104" x="4094163" y="4584700"/>
          <p14:tracePt t="178115" x="4603750" y="4421188"/>
          <p14:tracePt t="178125" x="5259388" y="4148138"/>
          <p14:tracePt t="178127" x="6059488" y="3802063"/>
          <p14:tracePt t="178137" x="6896100" y="3328988"/>
          <p14:tracePt t="178155" x="8516938" y="2182813"/>
          <p14:tracePt t="178171" x="9790113" y="1109663"/>
          <p14:tracePt t="178188" x="10718800" y="382588"/>
          <p14:tracePt t="178204" x="11082338" y="53975"/>
          <p14:tracePt t="342915" x="4749800" y="6748463"/>
          <p14:tracePt t="342944" x="5003800" y="6621463"/>
          <p14:tracePt t="342960" x="5149850" y="6548438"/>
          <p14:tracePt t="342977" x="5276850" y="6475413"/>
          <p14:tracePt t="342995" x="5422900" y="6403975"/>
          <p14:tracePt t="343011" x="5586413" y="6348413"/>
          <p14:tracePt t="343028" x="5768975" y="6311900"/>
          <p14:tracePt t="343043" x="5969000" y="6238875"/>
          <p14:tracePt t="343061" x="6223000" y="6184900"/>
          <p14:tracePt t="343063" x="6315075" y="6130925"/>
          <p14:tracePt t="343078" x="6423025" y="6094413"/>
          <p14:tracePt t="343081" x="6551613" y="6057900"/>
          <p14:tracePt t="343095" x="6732588" y="6002338"/>
          <p14:tracePt t="343111" x="6842125" y="5984875"/>
          <p14:tracePt t="343127" x="6915150" y="5948363"/>
          <p14:tracePt t="343144" x="7042150" y="5911850"/>
          <p14:tracePt t="343161" x="7115175" y="5894388"/>
          <p14:tracePt t="343179" x="7188200" y="5875338"/>
          <p14:tracePt t="343193" x="7297738" y="5838825"/>
          <p14:tracePt t="343210" x="7332663" y="5821363"/>
          <p14:tracePt t="343227" x="7369175" y="5802313"/>
          <p14:tracePt t="343244" x="7424738" y="5802313"/>
          <p14:tracePt t="343261" x="7515225" y="5802313"/>
          <p14:tracePt t="343263" x="7551738" y="5802313"/>
          <p14:tracePt t="343277" x="7588250" y="5802313"/>
          <p14:tracePt t="343280" x="7642225" y="5802313"/>
          <p14:tracePt t="343294" x="7697788" y="5802313"/>
          <p14:tracePt t="343296" x="7751763" y="5784850"/>
          <p14:tracePt t="343311" x="7824788" y="5784850"/>
          <p14:tracePt t="343328" x="7897813" y="5765800"/>
          <p14:tracePt t="343344" x="8007350" y="5765800"/>
          <p14:tracePt t="343361" x="8097838" y="5730875"/>
          <p14:tracePt t="343378" x="8170863" y="5730875"/>
          <p14:tracePt t="343393" x="8224838" y="5730875"/>
          <p14:tracePt t="343410" x="8243888" y="5711825"/>
          <p14:tracePt t="343519" x="8261350" y="5711825"/>
          <p14:tracePt t="343534" x="8297863" y="5711825"/>
          <p14:tracePt t="343544" x="8315325" y="5711825"/>
          <p14:tracePt t="343561" x="8516938" y="5748338"/>
          <p14:tracePt t="343578" x="8843963" y="5821363"/>
          <p14:tracePt t="343593" x="9226550" y="5948363"/>
          <p14:tracePt t="343610" x="9626600" y="6057900"/>
          <p14:tracePt t="343628" x="9990138" y="6094413"/>
          <p14:tracePt t="343646" x="10299700" y="6130925"/>
          <p14:tracePt t="343649" x="10426700" y="6130925"/>
          <p14:tracePt t="343660" x="10536238" y="6130925"/>
          <p14:tracePt t="343677" x="10753725" y="6130925"/>
          <p14:tracePt t="343680" x="10936288" y="6148388"/>
          <p14:tracePt t="343694" x="11226800" y="6184900"/>
          <p14:tracePt t="343711" x="11609388" y="6275388"/>
          <p14:tracePt t="343728" x="11955463" y="6367463"/>
          <p14:tracePt t="345493" x="1346200" y="5494338"/>
          <p14:tracePt t="345495" x="1765300" y="4821238"/>
          <p14:tracePt t="345505" x="2165350" y="3911600"/>
          <p14:tracePt t="345516" x="2528888" y="2874963"/>
          <p14:tracePt t="345528" x="2784475" y="9096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8513F-1813-09FE-8699-1B37F96AC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F4148F-0DB8-954F-9397-2306A1570FC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6FCB9C-1490-D3D0-622D-2794CE2B9876}"/>
              </a:ext>
            </a:extLst>
          </p:cNvPr>
          <p:cNvSpPr txBox="1"/>
          <p:nvPr/>
        </p:nvSpPr>
        <p:spPr>
          <a:xfrm>
            <a:off x="3354012" y="929060"/>
            <a:ext cx="5483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 Terms 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FE84F7-0149-1E88-BE84-F867687EE27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2993FA-8C48-64FC-7906-7AB7B785FE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F575A0-CC3D-CABE-6470-98A03754591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9B10F4-2A37-CC31-3A8E-6B4FA06069AB}"/>
              </a:ext>
            </a:extLst>
          </p:cNvPr>
          <p:cNvSpPr txBox="1"/>
          <p:nvPr/>
        </p:nvSpPr>
        <p:spPr>
          <a:xfrm>
            <a:off x="919748" y="2121491"/>
            <a:ext cx="10084050" cy="3597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GB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Public Health Insurance</a:t>
            </a:r>
            <a:endParaRPr lang="en-US" sz="2200" b="1" kern="100" dirty="0">
              <a:solidFill>
                <a:srgbClr val="0070C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GB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Federal and state government</a:t>
            </a:r>
            <a:r>
              <a:rPr lang="en-GB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health programs (e.g., Medicare, Medicaid, TRICARE) available to eligible individuals.</a:t>
            </a:r>
            <a:endParaRPr lang="en-US" sz="20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Single–payer Plan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	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Centralized healthcare system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adopted by some Western nations (e.g., Canada, Great Britain) and funded by taxes. The government pays for each </a:t>
            </a:r>
            <a:r>
              <a:rPr lang="en-US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resident’s health care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which is considered a basic social service.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67DF0E-17AD-35D4-7813-DA0B840563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856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391"/>
    </mc:Choice>
    <mc:Fallback xmlns="">
      <p:transition advTm="13139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AD71F-1C87-839F-2842-D83AC8375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E50230-9DBE-565F-876B-EBADCFE537F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C2932-3B71-0839-35DF-01E94E8B6510}"/>
              </a:ext>
            </a:extLst>
          </p:cNvPr>
          <p:cNvSpPr txBox="1"/>
          <p:nvPr/>
        </p:nvSpPr>
        <p:spPr>
          <a:xfrm>
            <a:off x="3413388" y="960056"/>
            <a:ext cx="5220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 Insurance Terms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01C411-28D0-378F-D441-99A1499CEFD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4C805-EB5B-E38F-FBEC-50A023970A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48C895-3032-F926-7869-377FC4B884E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E76E99-1AA3-826C-99B4-326728FF9638}"/>
              </a:ext>
            </a:extLst>
          </p:cNvPr>
          <p:cNvSpPr txBox="1"/>
          <p:nvPr/>
        </p:nvSpPr>
        <p:spPr>
          <a:xfrm>
            <a:off x="919748" y="2121491"/>
            <a:ext cx="10084050" cy="3597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Socialized Medicine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	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 type of </a:t>
            </a:r>
            <a:r>
              <a:rPr lang="en-US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single-payer system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in which the </a:t>
            </a:r>
            <a:r>
              <a:rPr lang="en-US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government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owns and operates healthcare facilities and providers (e.g., physicians) receive salaries. The VA (Veterans Affairs) healthcare program is a form of socialized medicine.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Universal Health Insurance</a:t>
            </a:r>
            <a:r>
              <a:rPr lang="en-US" sz="2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	</a:t>
            </a:r>
            <a:endParaRPr lang="en-US" sz="20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goal of providing </a:t>
            </a:r>
            <a:r>
              <a:rPr lang="en-US" sz="19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every individual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with access to health coverage, regardless of the system implemented to achieve that goal.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BA5B9A-2B03-E7E8-572C-0BC2B285D9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86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731"/>
    </mc:Choice>
    <mc:Fallback xmlns="">
      <p:transition advTm="20473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AEE12-453F-CF78-EA4D-45A107DAD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E6AADDF-5F5F-1874-6700-4A2FBCC34BD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13204DB-B173-ED4C-8358-4B7C4D2BAD2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77DCD1-5E19-5EF4-7D0A-59C56B4E3FDB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C16664-3409-9ED1-BBCA-325D614F9E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43C3B3-01DF-D11B-90E8-6BB020DB03D0}"/>
              </a:ext>
            </a:extLst>
          </p:cNvPr>
          <p:cNvSpPr txBox="1"/>
          <p:nvPr/>
        </p:nvSpPr>
        <p:spPr>
          <a:xfrm>
            <a:off x="1729428" y="2221811"/>
            <a:ext cx="8227441" cy="2566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44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1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78"/>
    </mc:Choice>
    <mc:Fallback xmlns="">
      <p:transition spd="slow" advTm="2387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D61E9A-1916-2874-C9B2-36C990803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491C396-DD8D-8E89-860E-D1F016C5536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2773AD-244F-6552-15B0-C4D67BDCA4C9}"/>
              </a:ext>
            </a:extLst>
          </p:cNvPr>
          <p:cNvSpPr txBox="1"/>
          <p:nvPr/>
        </p:nvSpPr>
        <p:spPr>
          <a:xfrm>
            <a:off x="2474476" y="857189"/>
            <a:ext cx="7545250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2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EB1412-56C9-C45F-5324-F4158958C245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58D035-B2BB-6C30-9DD8-5BDA02CCE9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blue and white document with text&#10;&#10;AI-generated content may be incorrect.">
            <a:extLst>
              <a:ext uri="{FF2B5EF4-FFF2-40B4-BE49-F238E27FC236}">
                <a16:creationId xmlns:a16="http://schemas.microsoft.com/office/drawing/2014/main" id="{1DDA9922-1D94-1333-37BA-15E620848E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85495"/>
            <a:ext cx="10510252" cy="431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38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594"/>
    </mc:Choice>
    <mc:Fallback xmlns="">
      <p:transition advTm="11359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5B55C-D01F-CC12-4307-FE22A9813D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D880D2-D00D-48F2-AFE6-387BDF92EC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ABAE6A-199E-E7DE-5A73-DD17868AEEBF}"/>
              </a:ext>
            </a:extLst>
          </p:cNvPr>
          <p:cNvSpPr txBox="1"/>
          <p:nvPr/>
        </p:nvSpPr>
        <p:spPr>
          <a:xfrm>
            <a:off x="2474476" y="857189"/>
            <a:ext cx="7545250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2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8EEC3D3-DC52-3F78-4D52-7664F7BA32D5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D818BC-C9C1-C81B-B212-D3E0D117AE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close-up of a medical document&#10;&#10;AI-generated content may be incorrect.">
            <a:extLst>
              <a:ext uri="{FF2B5EF4-FFF2-40B4-BE49-F238E27FC236}">
                <a16:creationId xmlns:a16="http://schemas.microsoft.com/office/drawing/2014/main" id="{E7F4ED6E-665C-661D-ADB8-8F647F2448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48" y="1817998"/>
            <a:ext cx="9469464" cy="407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88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549"/>
    </mc:Choice>
    <mc:Fallback xmlns="">
      <p:transition advTm="9954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8093D-836D-2F98-09F4-E4677FF6C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F59BDB-0BF5-6295-C65F-CAD5B8BF93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6F36E-0113-D9FB-6A27-AE8C0DEA76DA}"/>
              </a:ext>
            </a:extLst>
          </p:cNvPr>
          <p:cNvSpPr txBox="1"/>
          <p:nvPr/>
        </p:nvSpPr>
        <p:spPr>
          <a:xfrm>
            <a:off x="2474476" y="857189"/>
            <a:ext cx="7545250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2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BC2C97B-6261-4B52-5F2F-9B40F380C5F3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156354-F2FE-10E5-CA59-D16C7D7304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 descr="A close-up of a medical document&#10;&#10;AI-generated content may be incorrect.">
            <a:extLst>
              <a:ext uri="{FF2B5EF4-FFF2-40B4-BE49-F238E27FC236}">
                <a16:creationId xmlns:a16="http://schemas.microsoft.com/office/drawing/2014/main" id="{B2CDEEA6-D760-409C-3C25-FE1BD07756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48" y="1817997"/>
            <a:ext cx="9283484" cy="407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5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390"/>
    </mc:Choice>
    <mc:Fallback xmlns="">
      <p:transition advTm="94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38B0E-019F-2DE0-5EBA-EED66B185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BD1A-3F31-F7AF-5BD4-EADEBC9E5EA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F13245-6BD8-9978-2E0E-A6DD74046E3E}"/>
              </a:ext>
            </a:extLst>
          </p:cNvPr>
          <p:cNvSpPr txBox="1"/>
          <p:nvPr/>
        </p:nvSpPr>
        <p:spPr>
          <a:xfrm>
            <a:off x="2474476" y="857189"/>
            <a:ext cx="7545250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2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0EA523B-E0F2-FAEB-AB2B-48DD29E094EA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046490-6F55-7444-AFEC-3092892E25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-up of a document&#10;&#10;AI-generated content may be incorrect.">
            <a:extLst>
              <a:ext uri="{FF2B5EF4-FFF2-40B4-BE49-F238E27FC236}">
                <a16:creationId xmlns:a16="http://schemas.microsoft.com/office/drawing/2014/main" id="{7F216FD6-15D8-9DCF-F0F9-FC47EF186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2" y="1817997"/>
            <a:ext cx="8973518" cy="418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2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431"/>
    </mc:Choice>
    <mc:Fallback xmlns="">
      <p:transition advTm="14143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65C11-070C-C83E-A424-811F9F7CF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24DE7-629C-19BC-DE90-4C3718A1394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D999B0-B902-838A-3F53-03C7E436C0FB}"/>
              </a:ext>
            </a:extLst>
          </p:cNvPr>
          <p:cNvSpPr txBox="1"/>
          <p:nvPr/>
        </p:nvSpPr>
        <p:spPr>
          <a:xfrm>
            <a:off x="2474476" y="857189"/>
            <a:ext cx="7545250" cy="620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2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Significant Events in Healthcare Reimbursement </a:t>
            </a:r>
            <a:endParaRPr lang="en-US" sz="2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0EB3E6-D2BC-E797-8B94-2235745689A5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E72AA2-8C8D-48BF-7BB8-6A96B299F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 descr="A close-up of a document&#10;&#10;AI-generated content may be incorrect.">
            <a:extLst>
              <a:ext uri="{FF2B5EF4-FFF2-40B4-BE49-F238E27FC236}">
                <a16:creationId xmlns:a16="http://schemas.microsoft.com/office/drawing/2014/main" id="{1DFD0FB4-D091-7E6F-7039-9A758CD18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86" y="1817997"/>
            <a:ext cx="9949912" cy="418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1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774"/>
    </mc:Choice>
    <mc:Fallback xmlns="">
      <p:transition advTm="126774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556F6-DA26-B06A-549F-A7AA4B126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D8BE08-4958-CDEE-3835-E4FB450DFA2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1103C8-ED2B-1B8B-85D3-1A1A84E1204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9F60A-00B3-EBFB-3122-9F3A6370C1F4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005293-D89F-FDEA-E9DB-D1AA6C2B50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461DB9F-F0DA-3F85-459A-70E793979B64}"/>
              </a:ext>
            </a:extLst>
          </p:cNvPr>
          <p:cNvSpPr txBox="1"/>
          <p:nvPr/>
        </p:nvSpPr>
        <p:spPr>
          <a:xfrm>
            <a:off x="1170273" y="2653657"/>
            <a:ext cx="8227441" cy="1550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4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Medical Documentation</a:t>
            </a:r>
            <a:endParaRPr lang="en-US" sz="44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person writing on a clipboard&#10;&#10;AI-generated content may be incorrect.">
            <a:extLst>
              <a:ext uri="{FF2B5EF4-FFF2-40B4-BE49-F238E27FC236}">
                <a16:creationId xmlns:a16="http://schemas.microsoft.com/office/drawing/2014/main" id="{1446B5CD-6A74-3C52-5F92-048AEDC7A7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7915" y="888490"/>
            <a:ext cx="4128421" cy="5081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3735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14"/>
    </mc:Choice>
    <mc:Fallback xmlns="">
      <p:transition spd="slow" advTm="7031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6F4ED-DB70-BFC3-5909-D6C723B7C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4B212C-9F9B-D142-3673-DB94F3D1589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D4403D-8DBB-8CED-1326-F76EC404EEDE}"/>
              </a:ext>
            </a:extLst>
          </p:cNvPr>
          <p:cNvSpPr txBox="1"/>
          <p:nvPr/>
        </p:nvSpPr>
        <p:spPr>
          <a:xfrm>
            <a:off x="3137036" y="908623"/>
            <a:ext cx="5917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Medical Documentation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C9627-A53A-68D2-247C-DB51565CA03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A726E-B35E-8E36-9114-153FFB65B7B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18220F-20E5-D2DC-6228-7EFF0AFA322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928A37-877E-E45A-709B-C86E155A4876}"/>
              </a:ext>
            </a:extLst>
          </p:cNvPr>
          <p:cNvSpPr txBox="1"/>
          <p:nvPr/>
        </p:nvSpPr>
        <p:spPr>
          <a:xfrm>
            <a:off x="919748" y="2121491"/>
            <a:ext cx="10084050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Healthcare providers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are responsible for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documenting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and authenticating </a:t>
            </a:r>
            <a:r>
              <a:rPr lang="en-US" sz="18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legible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complete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and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timely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patient records in accordance with federal regulations and accrediting agency standards.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provider is also responsible for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correcting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or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altering errors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in patient record documentation.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 patient record (or medical record) documents </a:t>
            </a:r>
            <a:r>
              <a:rPr lang="en-US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healthcare services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provided to a patient by healthcare provider.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kern="1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Arial" panose="020B0604020202020204" pitchFamily="34" charset="0"/>
              </a:rPr>
              <a:t>The records include: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patient demographic/ identification data,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documentation to support diagnoses and justify treatment provided,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results of treatment provided.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A0EC1B-94DD-217B-9FF4-A6D26D76833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90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7056"/>
    </mc:Choice>
    <mc:Fallback xmlns="">
      <p:transition advTm="497056"/>
    </mc:Fallback>
  </mc:AlternateContent>
  <p:extLst>
    <p:ext uri="{3A86A75C-4F4B-4683-9AE1-C65F6400EC91}">
      <p14:laserTraceLst xmlns:p14="http://schemas.microsoft.com/office/powerpoint/2010/main">
        <p14:tracePtLst>
          <p14:tracePt t="54196" x="4340225" y="6242050"/>
          <p14:tracePt t="55324" x="7588250" y="6711950"/>
          <p14:tracePt t="55336" x="7624763" y="6567488"/>
          <p14:tracePt t="55339" x="7624763" y="6475413"/>
          <p14:tracePt t="55353" x="7661275" y="6275388"/>
          <p14:tracePt t="55370" x="7678738" y="6202363"/>
          <p14:tracePt t="55386" x="7697788" y="6130925"/>
          <p14:tracePt t="55403" x="7697788" y="6111875"/>
          <p14:tracePt t="56157" x="7697788" y="6094413"/>
          <p14:tracePt t="56169" x="7678738" y="6075363"/>
          <p14:tracePt t="56185" x="7661275" y="6057900"/>
          <p14:tracePt t="56194" x="7642225" y="6057900"/>
          <p14:tracePt t="56207" x="7642225" y="6038850"/>
          <p14:tracePt t="56219" x="7624763" y="6021388"/>
          <p14:tracePt t="56235" x="7569200" y="6002338"/>
          <p14:tracePt t="56253" x="7424738" y="5967413"/>
          <p14:tracePt t="56256" x="7278688" y="5911850"/>
          <p14:tracePt t="56270" x="7096125" y="5838825"/>
          <p14:tracePt t="56272" x="6951663" y="5748338"/>
          <p14:tracePt t="56286" x="6842125" y="5675313"/>
          <p14:tracePt t="56288" x="6678613" y="5602288"/>
          <p14:tracePt t="56302" x="6551613" y="5548313"/>
          <p14:tracePt t="56304" x="6423025" y="5494338"/>
          <p14:tracePt t="56320" x="6278563" y="5384800"/>
          <p14:tracePt t="56335" x="6242050" y="5365750"/>
          <p14:tracePt t="56487" x="6242050" y="5348288"/>
          <p14:tracePt t="56495" x="6223000" y="5329238"/>
          <p14:tracePt t="56527" x="6205538" y="5311775"/>
          <p14:tracePt t="56543" x="6186488" y="5311775"/>
          <p14:tracePt t="56584" x="6169025" y="5294313"/>
          <p14:tracePt t="56607" x="6169025" y="5275263"/>
          <p14:tracePt t="56623" x="6169025" y="5257800"/>
          <p14:tracePt t="56632" x="6149975" y="5238750"/>
          <p14:tracePt t="56647" x="6149975" y="5221288"/>
          <p14:tracePt t="56719" x="6149975" y="5202238"/>
          <p14:tracePt t="56743" x="6149975" y="5184775"/>
          <p14:tracePt t="57255" x="6149975" y="5165725"/>
          <p14:tracePt t="58079" x="6149975" y="5148263"/>
          <p14:tracePt t="58087" x="6149975" y="5111750"/>
          <p14:tracePt t="58102" x="6132513" y="5092700"/>
          <p14:tracePt t="58120" x="6132513" y="5057775"/>
          <p14:tracePt t="58135" x="6132513" y="5038725"/>
          <p14:tracePt t="58439" x="6113463" y="5021263"/>
          <p14:tracePt t="58447" x="6113463" y="5002213"/>
          <p14:tracePt t="58456" x="6113463" y="4984750"/>
          <p14:tracePt t="58470" x="6113463" y="4948238"/>
          <p14:tracePt t="58473" x="6113463" y="4892675"/>
          <p14:tracePt t="58486" x="6113463" y="4838700"/>
          <p14:tracePt t="58488" x="6113463" y="4765675"/>
          <p14:tracePt t="58504" x="6078538" y="4456113"/>
          <p14:tracePt t="58520" x="6005513" y="4202113"/>
          <p14:tracePt t="58537" x="5986463" y="4038600"/>
          <p14:tracePt t="58553" x="5986463" y="3948113"/>
          <p14:tracePt t="58569" x="5969000" y="3875088"/>
          <p14:tracePt t="58586" x="5949950" y="3819525"/>
          <p14:tracePt t="58603" x="5949950" y="3802063"/>
          <p14:tracePt t="58619" x="5949950" y="3783013"/>
          <p14:tracePt t="58637" x="5949950" y="3748088"/>
          <p14:tracePt t="58652" x="5949950" y="3729038"/>
          <p14:tracePt t="58670" x="5949950" y="3692525"/>
          <p14:tracePt t="58686" x="5932488" y="3675063"/>
          <p14:tracePt t="58689" x="5913438" y="3619500"/>
          <p14:tracePt t="58703" x="5895975" y="3602038"/>
          <p14:tracePt t="58706" x="5895975" y="3582988"/>
          <p14:tracePt t="58720" x="5876925" y="3529013"/>
          <p14:tracePt t="58736" x="5859463" y="3419475"/>
          <p14:tracePt t="58752" x="5822950" y="3328988"/>
          <p14:tracePt t="58769" x="5805488" y="3275013"/>
          <p14:tracePt t="58786" x="5768975" y="3201988"/>
          <p14:tracePt t="58802" x="5732463" y="3128963"/>
          <p14:tracePt t="58819" x="5695950" y="3074988"/>
          <p14:tracePt t="58836" x="5676900" y="3038475"/>
          <p14:tracePt t="58852" x="5676900" y="3001963"/>
          <p14:tracePt t="58869" x="5659438" y="2982913"/>
          <p14:tracePt t="59231" x="5640388" y="2965450"/>
          <p14:tracePt t="59247" x="5640388" y="2946400"/>
          <p14:tracePt t="59257" x="5622925" y="2928938"/>
          <p14:tracePt t="59271" x="5605463" y="2909888"/>
          <p14:tracePt t="59287" x="5605463" y="2874963"/>
          <p14:tracePt t="59302" x="5568950" y="2874963"/>
          <p14:tracePt t="59320" x="5568950" y="2838450"/>
          <p14:tracePt t="59336" x="5549900" y="2838450"/>
          <p14:tracePt t="59599" x="5549900" y="2819400"/>
          <p14:tracePt t="59616" x="5549900" y="2801938"/>
          <p14:tracePt t="59639" x="5549900" y="2782888"/>
          <p14:tracePt t="59648" x="5549900" y="2765425"/>
          <p14:tracePt t="59671" x="5568950" y="2746375"/>
          <p14:tracePt t="59832" x="5568950" y="2709863"/>
          <p14:tracePt t="59959" x="5586413" y="2709863"/>
          <p14:tracePt t="59968" x="5622925" y="2709863"/>
          <p14:tracePt t="59977" x="5695950" y="2709863"/>
          <p14:tracePt t="59986" x="5786438" y="2709863"/>
          <p14:tracePt t="60002" x="5986463" y="2709863"/>
          <p14:tracePt t="60019" x="6169025" y="2709863"/>
          <p14:tracePt t="60035" x="6350000" y="2709863"/>
          <p14:tracePt t="60052" x="6459538" y="2709863"/>
          <p14:tracePt t="60069" x="6496050" y="2692400"/>
          <p14:tracePt t="60072" x="6515100" y="2692400"/>
          <p14:tracePt t="60119" x="6532563" y="2692400"/>
          <p14:tracePt t="60143" x="6569075" y="2692400"/>
          <p14:tracePt t="60159" x="6586538" y="2692400"/>
          <p14:tracePt t="60175" x="6623050" y="2692400"/>
          <p14:tracePt t="60199" x="6642100" y="2692400"/>
          <p14:tracePt t="60399" x="6623050" y="2692400"/>
          <p14:tracePt t="60407" x="6605588" y="2692400"/>
          <p14:tracePt t="60424" x="6515100" y="2692400"/>
          <p14:tracePt t="60436" x="6496050" y="2692400"/>
          <p14:tracePt t="60452" x="6350000" y="2692400"/>
          <p14:tracePt t="60469" x="6242050" y="2692400"/>
          <p14:tracePt t="60472" x="6186488" y="2692400"/>
          <p14:tracePt t="60486" x="6149975" y="2692400"/>
          <p14:tracePt t="60488" x="6113463" y="2692400"/>
          <p14:tracePt t="60503" x="6078538" y="2692400"/>
          <p14:tracePt t="60520" x="6042025" y="2692400"/>
          <p14:tracePt t="60536" x="6022975" y="2692400"/>
          <p14:tracePt t="60552" x="5932488" y="2692400"/>
          <p14:tracePt t="60569" x="5822950" y="2692400"/>
          <p14:tracePt t="60586" x="5768975" y="2692400"/>
          <p14:tracePt t="60603" x="5695950" y="2692400"/>
          <p14:tracePt t="60619" x="5659438" y="2692400"/>
          <p14:tracePt t="60636" x="5640388" y="2692400"/>
          <p14:tracePt t="60735" x="5605463" y="2692400"/>
          <p14:tracePt t="60855" x="5622925" y="2692400"/>
          <p14:tracePt t="60863" x="5622925" y="2673350"/>
          <p14:tracePt t="60872" x="5640388" y="2673350"/>
          <p14:tracePt t="60887" x="5659438" y="2673350"/>
          <p14:tracePt t="60903" x="5676900" y="2673350"/>
          <p14:tracePt t="60905" x="5695950" y="2673350"/>
          <p14:tracePt t="60920" x="5768975" y="2655888"/>
          <p14:tracePt t="60936" x="5859463" y="2655888"/>
          <p14:tracePt t="60953" x="5986463" y="2655888"/>
          <p14:tracePt t="60969" x="6132513" y="2638425"/>
          <p14:tracePt t="60986" x="6259513" y="2638425"/>
          <p14:tracePt t="61003" x="6369050" y="2638425"/>
          <p14:tracePt t="61019" x="6423025" y="2638425"/>
          <p14:tracePt t="61079" x="6442075" y="2638425"/>
          <p14:tracePt t="61423" x="6423025" y="2638425"/>
          <p14:tracePt t="61431" x="6405563" y="2638425"/>
          <p14:tracePt t="61439" x="6315075" y="2638425"/>
          <p14:tracePt t="61452" x="6242050" y="2638425"/>
          <p14:tracePt t="61469" x="6059488" y="2638425"/>
          <p14:tracePt t="61472" x="5969000" y="2638425"/>
          <p14:tracePt t="61486" x="5895975" y="2638425"/>
          <p14:tracePt t="61489" x="5842000" y="2638425"/>
          <p14:tracePt t="61502" x="5805488" y="2638425"/>
          <p14:tracePt t="61519" x="5768975" y="2638425"/>
          <p14:tracePt t="61879" x="5786438" y="2638425"/>
          <p14:tracePt t="61887" x="5822950" y="2638425"/>
          <p14:tracePt t="61904" x="5876925" y="2638425"/>
          <p14:tracePt t="61920" x="5949950" y="2638425"/>
          <p14:tracePt t="61936" x="6005513" y="2638425"/>
          <p14:tracePt t="61953" x="6059488" y="2655888"/>
          <p14:tracePt t="61969" x="6096000" y="2655888"/>
          <p14:tracePt t="61985" x="6113463" y="2655888"/>
          <p14:tracePt t="62007" x="6132513" y="2655888"/>
          <p14:tracePt t="63591" x="6149975" y="2655888"/>
          <p14:tracePt t="63600" x="6169025" y="2655888"/>
          <p14:tracePt t="63671" x="6186488" y="2655888"/>
          <p14:tracePt t="63695" x="6205538" y="2655888"/>
          <p14:tracePt t="63743" x="6242050" y="2655888"/>
          <p14:tracePt t="63815" x="6259513" y="2655888"/>
          <p14:tracePt t="63823" x="6278563" y="2655888"/>
          <p14:tracePt t="63855" x="6296025" y="2655888"/>
          <p14:tracePt t="64327" x="6315075" y="2673350"/>
          <p14:tracePt t="66503" x="6315075" y="2728913"/>
          <p14:tracePt t="66511" x="6315075" y="2782888"/>
          <p14:tracePt t="66520" x="6315075" y="2801938"/>
          <p14:tracePt t="66536" x="6315075" y="2838450"/>
          <p14:tracePt t="66553" x="6296025" y="2892425"/>
          <p14:tracePt t="66569" x="6296025" y="2946400"/>
          <p14:tracePt t="66586" x="6278563" y="3038475"/>
          <p14:tracePt t="66603" x="6242050" y="3165475"/>
          <p14:tracePt t="66619" x="6205538" y="3275013"/>
          <p14:tracePt t="66636" x="6169025" y="3382963"/>
          <p14:tracePt t="66652" x="6132513" y="3529013"/>
          <p14:tracePt t="66670" x="6096000" y="3656013"/>
          <p14:tracePt t="66672" x="6096000" y="3692525"/>
          <p14:tracePt t="66688" x="6096000" y="3729038"/>
          <p14:tracePt t="66691" x="6096000" y="3748088"/>
          <p14:tracePt t="66695" x="6096000" y="3765550"/>
          <p14:tracePt t="66708" x="6078538" y="3819525"/>
          <p14:tracePt t="66720" x="6078538" y="3838575"/>
          <p14:tracePt t="66736" x="6078538" y="3875088"/>
          <p14:tracePt t="66753" x="6078538" y="3892550"/>
          <p14:tracePt t="66771" x="6078538" y="3911600"/>
          <p14:tracePt t="66786" x="6096000" y="3948113"/>
          <p14:tracePt t="66879" x="6113463" y="3983038"/>
          <p14:tracePt t="66896" x="6132513" y="3983038"/>
          <p14:tracePt t="66906" x="6186488" y="3983038"/>
          <p14:tracePt t="66920" x="6332538" y="3929063"/>
          <p14:tracePt t="66937" x="6442075" y="3892550"/>
          <p14:tracePt t="66952" x="6496050" y="3856038"/>
          <p14:tracePt t="66970" x="6551613" y="3838575"/>
          <p14:tracePt t="239167" x="6442075" y="3838575"/>
          <p14:tracePt t="239191" x="5786438" y="3692525"/>
          <p14:tracePt t="239220" x="5586413" y="3656013"/>
          <p14:tracePt t="239231" x="5459413" y="3656013"/>
          <p14:tracePt t="239243" x="5403850" y="3656013"/>
          <p14:tracePt t="239259" x="5313363" y="3656013"/>
          <p14:tracePt t="239276" x="5203825" y="3656013"/>
          <p14:tracePt t="239293" x="5040313" y="3656013"/>
          <p14:tracePt t="239296" x="4930775" y="3656013"/>
          <p14:tracePt t="239309" x="4840288" y="3656013"/>
          <p14:tracePt t="239311" x="4730750" y="3656013"/>
          <p14:tracePt t="239327" x="4640263" y="3675063"/>
          <p14:tracePt t="239329" x="4549775" y="3675063"/>
          <p14:tracePt t="239342" x="4440238" y="3692525"/>
          <p14:tracePt t="239345" x="4349750" y="3711575"/>
          <p14:tracePt t="239360" x="4094163" y="3748088"/>
          <p14:tracePt t="239376" x="3967163" y="3765550"/>
          <p14:tracePt t="239393" x="3857625" y="3783013"/>
          <p14:tracePt t="239409" x="3694113" y="3819525"/>
          <p14:tracePt t="239426" x="3530600" y="3819525"/>
          <p14:tracePt t="239443" x="3330575" y="3819525"/>
          <p14:tracePt t="239460" x="3038475" y="3802063"/>
          <p14:tracePt t="239476" x="2728913" y="3765550"/>
          <p14:tracePt t="239493" x="2492375" y="3675063"/>
          <p14:tracePt t="239495" x="2401888" y="3638550"/>
          <p14:tracePt t="239511" x="2147888" y="3582988"/>
          <p14:tracePt t="239526" x="2055813" y="3546475"/>
          <p14:tracePt t="239528" x="1965325" y="3529013"/>
          <p14:tracePt t="239543" x="1819275" y="3511550"/>
          <p14:tracePt t="239560" x="1746250" y="3475038"/>
          <p14:tracePt t="239576" x="1692275" y="3475038"/>
          <p14:tracePt t="239592" x="1655763" y="3475038"/>
          <p14:tracePt t="239610" x="1619250" y="3475038"/>
          <p14:tracePt t="239626" x="1601788" y="3475038"/>
          <p14:tracePt t="239643" x="1565275" y="3475038"/>
          <p14:tracePt t="239659" x="1528763" y="3475038"/>
          <p14:tracePt t="239676" x="1438275" y="3475038"/>
          <p14:tracePt t="239693" x="1401763" y="3475038"/>
          <p14:tracePt t="239695" x="1365250" y="3475038"/>
          <p14:tracePt t="239710" x="1328738" y="3475038"/>
          <p14:tracePt t="239727" x="1309688" y="3475038"/>
          <p14:tracePt t="239783" x="1292225" y="3475038"/>
          <p14:tracePt t="239807" x="1273175" y="3475038"/>
          <p14:tracePt t="239815" x="1255713" y="3475038"/>
          <p14:tracePt t="239839" x="1219200" y="3475038"/>
          <p14:tracePt t="239959" x="1219200" y="3455988"/>
          <p14:tracePt t="240039" x="1219200" y="3438525"/>
          <p14:tracePt t="240095" x="1219200" y="3419475"/>
          <p14:tracePt t="240111" x="1219200" y="3402013"/>
          <p14:tracePt t="240119" x="1219200" y="3382963"/>
          <p14:tracePt t="240127" x="1219200" y="3365500"/>
          <p14:tracePt t="240143" x="1219200" y="3346450"/>
          <p14:tracePt t="240160" x="1219200" y="3328988"/>
          <p14:tracePt t="240223" x="1219200" y="3311525"/>
          <p14:tracePt t="240255" x="1201738" y="3311525"/>
          <p14:tracePt t="240271" x="1165225" y="3311525"/>
          <p14:tracePt t="240287" x="1146175" y="3311525"/>
          <p14:tracePt t="240297" x="1109663" y="3311525"/>
          <p14:tracePt t="240319" x="1092200" y="3311525"/>
          <p14:tracePt t="240328" x="1055688" y="3292475"/>
          <p14:tracePt t="240361" x="1036638" y="3292475"/>
          <p14:tracePt t="240372" x="1019175" y="3292475"/>
          <p14:tracePt t="240385" x="1000125" y="3292475"/>
          <p14:tracePt t="240395" x="965200" y="3292475"/>
          <p14:tracePt t="240411" x="946150" y="3292475"/>
          <p14:tracePt t="240426" x="928688" y="3292475"/>
          <p14:tracePt t="240443" x="909638" y="3292475"/>
          <p14:tracePt t="240460" x="892175" y="3292475"/>
          <p14:tracePt t="240476" x="873125" y="3292475"/>
          <p14:tracePt t="240664" x="909638" y="3275013"/>
          <p14:tracePt t="240680" x="946150" y="3255963"/>
          <p14:tracePt t="240696" x="965200" y="3255963"/>
          <p14:tracePt t="240711" x="1000125" y="3255963"/>
          <p14:tracePt t="240714" x="1019175" y="3255963"/>
          <p14:tracePt t="240729" x="1055688" y="3255963"/>
          <p14:tracePt t="240752" x="1073150" y="3255963"/>
          <p14:tracePt t="241015" x="1055688" y="3255963"/>
          <p14:tracePt t="241024" x="1000125" y="3275013"/>
          <p14:tracePt t="241036" x="946150" y="3292475"/>
          <p14:tracePt t="241048" x="855663" y="3365500"/>
          <p14:tracePt t="241059" x="782638" y="3402013"/>
          <p14:tracePt t="241077" x="636588" y="3492500"/>
          <p14:tracePt t="241080" x="563563" y="3529013"/>
          <p14:tracePt t="241094" x="473075" y="3565525"/>
          <p14:tracePt t="241098" x="419100" y="3602038"/>
          <p14:tracePt t="241111" x="327025" y="3638550"/>
          <p14:tracePt t="241114" x="236538" y="3675063"/>
          <p14:tracePt t="241129" x="90488" y="3711575"/>
          <p14:tracePt t="241144" x="0" y="3729038"/>
          <p14:tracePt t="281915" x="254000" y="4692650"/>
          <p14:tracePt t="281928" x="582613" y="4621213"/>
          <p14:tracePt t="281944" x="909638" y="4529138"/>
          <p14:tracePt t="281960" x="1219200" y="4421188"/>
          <p14:tracePt t="281978" x="1473200" y="4384675"/>
          <p14:tracePt t="281994" x="1601788" y="4329113"/>
          <p14:tracePt t="282011" x="1746250" y="4275138"/>
          <p14:tracePt t="282027" x="1838325" y="4256088"/>
          <p14:tracePt t="282044" x="1911350" y="4219575"/>
          <p14:tracePt t="282061" x="2001838" y="4165600"/>
          <p14:tracePt t="282063" x="2038350" y="4129088"/>
          <p14:tracePt t="282077" x="2074863" y="4111625"/>
          <p14:tracePt t="282080" x="2128838" y="4092575"/>
          <p14:tracePt t="282095" x="2201863" y="4056063"/>
          <p14:tracePt t="282111" x="2311400" y="4002088"/>
          <p14:tracePt t="282128" x="2384425" y="3983038"/>
          <p14:tracePt t="282145" x="2438400" y="3948113"/>
          <p14:tracePt t="282161" x="2511425" y="3948113"/>
          <p14:tracePt t="282179" x="2601913" y="3892550"/>
          <p14:tracePt t="282194" x="2692400" y="3856038"/>
          <p14:tracePt t="282211" x="2820988" y="3802063"/>
          <p14:tracePt t="282227" x="2911475" y="3765550"/>
          <p14:tracePt t="282244" x="3038475" y="3729038"/>
          <p14:tracePt t="282261" x="3148013" y="3675063"/>
          <p14:tracePt t="282264" x="3221038" y="3656013"/>
          <p14:tracePt t="282277" x="3294063" y="3656013"/>
          <p14:tracePt t="282280" x="3348038" y="3638550"/>
          <p14:tracePt t="282294" x="3403600" y="3619500"/>
          <p14:tracePt t="282297" x="3475038" y="3602038"/>
          <p14:tracePt t="282311" x="3511550" y="3565525"/>
          <p14:tracePt t="282328" x="3567113" y="3565525"/>
          <p14:tracePt t="282344" x="3603625" y="3529013"/>
          <p14:tracePt t="282361" x="3657600" y="3492500"/>
          <p14:tracePt t="282377" x="3711575" y="3492500"/>
          <p14:tracePt t="282394" x="3767138" y="3455988"/>
          <p14:tracePt t="282411" x="3803650" y="3455988"/>
          <p14:tracePt t="282427" x="3876675" y="3438525"/>
          <p14:tracePt t="282444" x="3911600" y="3419475"/>
          <p14:tracePt t="282461" x="3948113" y="3382963"/>
          <p14:tracePt t="282464" x="3984625" y="3382963"/>
          <p14:tracePt t="282477" x="4021138" y="3382963"/>
          <p14:tracePt t="282480" x="4057650" y="3365500"/>
          <p14:tracePt t="282494" x="4094163" y="3346450"/>
          <p14:tracePt t="282497" x="4130675" y="3346450"/>
          <p14:tracePt t="282511" x="4203700" y="3328988"/>
          <p14:tracePt t="282528" x="4257675" y="3311525"/>
          <p14:tracePt t="282545" x="4276725" y="3292475"/>
          <p14:tracePt t="282561" x="4294188" y="3292475"/>
          <p14:tracePt t="282578" x="4313238" y="3292475"/>
          <p14:tracePt t="282594" x="4349750" y="3292475"/>
          <p14:tracePt t="282610" x="4367213" y="3292475"/>
          <p14:tracePt t="282628" x="4421188" y="3292475"/>
          <p14:tracePt t="282645" x="4494213" y="3292475"/>
          <p14:tracePt t="282647" x="4513263" y="3292475"/>
          <p14:tracePt t="282662" x="4549775" y="3292475"/>
          <p14:tracePt t="282664" x="4567238" y="3292475"/>
          <p14:tracePt t="282678" x="4657725" y="3292475"/>
          <p14:tracePt t="282694" x="4749800" y="3292475"/>
          <p14:tracePt t="282711" x="4840288" y="3292475"/>
          <p14:tracePt t="282728" x="4967288" y="3292475"/>
          <p14:tracePt t="282745" x="5130800" y="3292475"/>
          <p14:tracePt t="282761" x="5295900" y="3292475"/>
          <p14:tracePt t="282777" x="5422900" y="3292475"/>
          <p14:tracePt t="282794" x="5513388" y="3292475"/>
          <p14:tracePt t="282810" x="5640388" y="3292475"/>
          <p14:tracePt t="282828" x="5749925" y="3292475"/>
          <p14:tracePt t="282844" x="5859463" y="3292475"/>
          <p14:tracePt t="282861" x="5949950" y="3275013"/>
          <p14:tracePt t="282863" x="5986463" y="3275013"/>
          <p14:tracePt t="282878" x="6042025" y="3255963"/>
          <p14:tracePt t="282895" x="6096000" y="3238500"/>
          <p14:tracePt t="282912" x="6113463" y="3219450"/>
          <p14:tracePt t="282928" x="6149975" y="3219450"/>
          <p14:tracePt t="282944" x="6169025" y="3219450"/>
          <p14:tracePt t="282961" x="6205538" y="3201988"/>
          <p14:tracePt t="282978" x="6242050" y="3201988"/>
          <p14:tracePt t="282994" x="6259513" y="3201988"/>
          <p14:tracePt t="283011" x="6278563" y="3201988"/>
          <p14:tracePt t="283027" x="6296025" y="3201988"/>
          <p14:tracePt t="283044" x="6315075" y="3201988"/>
          <p14:tracePt t="283061" x="6350000" y="3182938"/>
          <p14:tracePt t="283063" x="6369050" y="3165475"/>
          <p14:tracePt t="283079" x="6405563" y="3165475"/>
          <p14:tracePt t="283095" x="6423025" y="3165475"/>
          <p14:tracePt t="283112" x="6496050" y="3165475"/>
          <p14:tracePt t="283128" x="6515100" y="3165475"/>
          <p14:tracePt t="283144" x="6532563" y="3165475"/>
          <p14:tracePt t="283161" x="6569075" y="3165475"/>
          <p14:tracePt t="283178" x="6586538" y="3165475"/>
          <p14:tracePt t="283195" x="6642100" y="3165475"/>
          <p14:tracePt t="283211" x="6678613" y="3165475"/>
          <p14:tracePt t="283228" x="6696075" y="3165475"/>
          <p14:tracePt t="283245" x="6769100" y="3165475"/>
          <p14:tracePt t="283247" x="6788150" y="3165475"/>
          <p14:tracePt t="283261" x="6805613" y="3165475"/>
          <p14:tracePt t="283263" x="6824663" y="3165475"/>
          <p14:tracePt t="291471" x="6859588" y="3165475"/>
          <p14:tracePt t="291479" x="6969125" y="3201988"/>
          <p14:tracePt t="291495" x="7315200" y="3365500"/>
          <p14:tracePt t="291512" x="7678738" y="3492500"/>
          <p14:tracePt t="291529" x="8007350" y="3565525"/>
          <p14:tracePt t="291545" x="8280400" y="3582988"/>
          <p14:tracePt t="291562" x="8388350" y="3582988"/>
          <p14:tracePt t="291578" x="8407400" y="3582988"/>
          <p14:tracePt t="291599" x="8424863" y="3582988"/>
          <p14:tracePt t="291615" x="8461375" y="3582988"/>
          <p14:tracePt t="291631" x="8480425" y="3565525"/>
          <p14:tracePt t="291645" x="8497888" y="3565525"/>
          <p14:tracePt t="291648" x="8497888" y="3546475"/>
          <p14:tracePt t="291661" x="8534400" y="3546475"/>
          <p14:tracePt t="291664" x="8570913" y="3546475"/>
          <p14:tracePt t="291678" x="8588375" y="3546475"/>
          <p14:tracePt t="291680" x="8607425" y="3529013"/>
          <p14:tracePt t="291695" x="8624888" y="3511550"/>
          <p14:tracePt t="291711" x="8643938" y="3492500"/>
          <p14:tracePt t="291728" x="8661400" y="3492500"/>
          <p14:tracePt t="291744" x="8716963" y="3492500"/>
          <p14:tracePt t="291761" x="8753475" y="3455988"/>
          <p14:tracePt t="291778" x="8824913" y="3455988"/>
          <p14:tracePt t="291794" x="8861425" y="3438525"/>
          <p14:tracePt t="291812" x="8897938" y="3419475"/>
          <p14:tracePt t="291829" x="8953500" y="3419475"/>
          <p14:tracePt t="291845" x="8970963" y="3402013"/>
          <p14:tracePt t="291847" x="9007475" y="3402013"/>
          <p14:tracePt t="291863" x="9024938" y="3402013"/>
          <p14:tracePt t="291878" x="9043988" y="3402013"/>
          <p14:tracePt t="291881" x="9061450" y="3402013"/>
          <p14:tracePt t="291903" x="9097963" y="3382963"/>
          <p14:tracePt t="291928" x="9117013" y="3365500"/>
          <p14:tracePt t="291959" x="9153525" y="3365500"/>
          <p14:tracePt t="291967" x="9153525" y="3346450"/>
          <p14:tracePt t="291978" x="9190038" y="3328988"/>
          <p14:tracePt t="292079" x="9170988" y="3328988"/>
          <p14:tracePt t="292088" x="9134475" y="3346450"/>
          <p14:tracePt t="292099" x="9117013" y="3346450"/>
          <p14:tracePt t="292112" x="9043988" y="3365500"/>
          <p14:tracePt t="292130" x="8897938" y="3402013"/>
          <p14:tracePt t="292146" x="8753475" y="3402013"/>
          <p14:tracePt t="292161" x="8680450" y="3402013"/>
          <p14:tracePt t="292179" x="8588375" y="3402013"/>
          <p14:tracePt t="292194" x="8534400" y="3402013"/>
          <p14:tracePt t="292211" x="8480425" y="3402013"/>
          <p14:tracePt t="292319" x="8516938" y="3402013"/>
          <p14:tracePt t="292327" x="8570913" y="3402013"/>
          <p14:tracePt t="292335" x="8643938" y="3402013"/>
          <p14:tracePt t="292345" x="8788400" y="3402013"/>
          <p14:tracePt t="292361" x="9061450" y="3402013"/>
          <p14:tracePt t="292378" x="9334500" y="3402013"/>
          <p14:tracePt t="292395" x="9571038" y="3402013"/>
          <p14:tracePt t="292411" x="9790113" y="3402013"/>
          <p14:tracePt t="292428" x="10044113" y="3365500"/>
          <p14:tracePt t="292444" x="10299700" y="3346450"/>
          <p14:tracePt t="292461" x="10590213" y="3311525"/>
          <p14:tracePt t="292464" x="10772775" y="3311525"/>
          <p14:tracePt t="292478" x="11155363" y="3292475"/>
          <p14:tracePt t="292495" x="11664950" y="31654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ED227-E444-4102-2455-8B6019864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7BB45D8-0757-9A49-D431-D3CA328D871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53312B-9071-ACDC-B81E-F64539D498D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813E9C-A7F3-9EC2-4375-5C9E6EC21314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F85B9-B3AB-FC9B-B478-C91F6F07CDC7}"/>
              </a:ext>
            </a:extLst>
          </p:cNvPr>
          <p:cNvSpPr txBox="1"/>
          <p:nvPr/>
        </p:nvSpPr>
        <p:spPr>
          <a:xfrm>
            <a:off x="1503337" y="1285192"/>
            <a:ext cx="8446576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Primary purpose of patient record: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To provide </a:t>
            </a:r>
            <a:r>
              <a:rPr lang="en-US" sz="2200" b="1" i="1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continuity of care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which involves documenting patient care services so that others who treat the patient have a </a:t>
            </a:r>
            <a:r>
              <a:rPr lang="en-US" sz="22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source of information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to assist with additional care and treatment.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serves as a </a:t>
            </a:r>
            <a:r>
              <a:rPr lang="en-US" sz="2200" b="1" i="1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communication tool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for physicians and other patient care professionals and assists in planning individual patient care and documenting a patient’s illness and treatment.</a:t>
            </a:r>
            <a:endParaRPr lang="en-US" dirty="0">
              <a:solidFill>
                <a:srgbClr val="2D3956"/>
              </a:solidFill>
              <a:latin typeface="Alexandria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B7E5F2-EF65-2C38-AD5F-7741C07F15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8757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285"/>
    </mc:Choice>
    <mc:Fallback xmlns="">
      <p:transition spd="slow" advTm="14028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E50A6-21EC-0090-280C-47B9F34B3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F0EFDCC-2CB3-8C0F-5519-1804ED47BA3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C196C3-FED1-6F58-86B5-9540BBE6DE9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4E522B-FA56-083B-00DB-017AB3BE63D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40C3882-BC5A-2C4E-2F6E-38842769C27D}"/>
              </a:ext>
            </a:extLst>
          </p:cNvPr>
          <p:cNvSpPr txBox="1"/>
          <p:nvPr/>
        </p:nvSpPr>
        <p:spPr>
          <a:xfrm>
            <a:off x="1675976" y="1468531"/>
            <a:ext cx="7659753" cy="411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200" b="1" kern="100" dirty="0">
                <a:solidFill>
                  <a:srgbClr val="F5822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Secondary purposes of the record (do not relate directly to patient care) and include:</a:t>
            </a:r>
            <a:endParaRPr lang="en-US" sz="2200" kern="100" dirty="0">
              <a:solidFill>
                <a:srgbClr val="F58221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5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Evaluating the quality of patient care. </a:t>
            </a:r>
          </a:p>
          <a:p>
            <a:pPr marL="342900" indent="-342900">
              <a:lnSpc>
                <a:spcPct val="125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Providing data for use in clinical research, epidemiology studies, education, public policy making, and healthcare statistics.</a:t>
            </a:r>
          </a:p>
          <a:p>
            <a:pPr marL="342900" indent="-342900">
              <a:lnSpc>
                <a:spcPct val="125000"/>
              </a:lnSpc>
              <a:buFont typeface="+mj-lt"/>
              <a:buAutoNum type="arabicPeriod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Providing information to third-party payers for reimbursement.</a:t>
            </a:r>
          </a:p>
          <a:p>
            <a:pPr marL="342900" indent="-342900">
              <a:lnSpc>
                <a:spcPct val="125000"/>
              </a:lnSpc>
              <a:buFont typeface="+mj-lt"/>
              <a:buAutoNum type="arabicPeriod"/>
            </a:pPr>
            <a:r>
              <a:rPr lang="en-US" sz="2200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Serving the medico-legal interests of the patient, facility, and providers of care.</a:t>
            </a:r>
            <a:endParaRPr lang="en-US" sz="2200" dirty="0">
              <a:solidFill>
                <a:srgbClr val="2D3956"/>
              </a:solidFill>
              <a:latin typeface="Alexandria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FE8A805-25D0-151C-6801-35EC9E3F83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59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897"/>
    </mc:Choice>
    <mc:Fallback xmlns="">
      <p:transition spd="slow" advTm="387897"/>
    </mc:Fallback>
  </mc:AlternateContent>
  <p:extLst>
    <p:ext uri="{3A86A75C-4F4B-4683-9AE1-C65F6400EC91}">
      <p14:laserTraceLst xmlns:p14="http://schemas.microsoft.com/office/powerpoint/2010/main">
        <p14:tracePtLst>
          <p14:tracePt t="340891" x="4367213" y="6205538"/>
          <p14:tracePt t="341014" x="5240338" y="6767513"/>
          <p14:tracePt t="341027" x="5495925" y="6604000"/>
          <p14:tracePt t="341042" x="5695950" y="6457950"/>
          <p14:tracePt t="341060" x="5859463" y="6367463"/>
          <p14:tracePt t="341076" x="5986463" y="6294438"/>
          <p14:tracePt t="341093" x="6113463" y="6202363"/>
          <p14:tracePt t="341109" x="6223000" y="6148388"/>
          <p14:tracePt t="341125" x="6278563" y="6111875"/>
          <p14:tracePt t="341144" x="6332538" y="6057900"/>
          <p14:tracePt t="341161" x="6369050" y="6057900"/>
          <p14:tracePt t="341176" x="6386513" y="6038850"/>
          <p14:tracePt t="341193" x="6423025" y="6021388"/>
          <p14:tracePt t="341211" x="6459538" y="5967413"/>
          <p14:tracePt t="341226" x="6496050" y="5911850"/>
          <p14:tracePt t="341243" x="6496050" y="5875338"/>
          <p14:tracePt t="341259" x="6551613" y="5802313"/>
          <p14:tracePt t="341276" x="6586538" y="5765800"/>
          <p14:tracePt t="341293" x="6696075" y="5694363"/>
          <p14:tracePt t="341309" x="6842125" y="5565775"/>
          <p14:tracePt t="341326" x="7024688" y="5457825"/>
          <p14:tracePt t="341329" x="7132638" y="5384800"/>
          <p14:tracePt t="341344" x="7188200" y="5365750"/>
          <p14:tracePt t="341346" x="7205663" y="5329238"/>
          <p14:tracePt t="341361" x="7261225" y="5294313"/>
          <p14:tracePt t="341376" x="7278688" y="5275263"/>
          <p14:tracePt t="341464" x="7315200" y="5257800"/>
          <p14:tracePt t="341497" x="7332663" y="5221288"/>
          <p14:tracePt t="341512" x="7351713" y="5221288"/>
          <p14:tracePt t="341520" x="7369175" y="5202238"/>
          <p14:tracePt t="341616" x="7351713" y="5202238"/>
          <p14:tracePt t="341640" x="7332663" y="5221288"/>
          <p14:tracePt t="341658" x="7297738" y="5221288"/>
          <p14:tracePt t="341680" x="7278688" y="5238750"/>
          <p14:tracePt t="341720" x="7242175" y="5257800"/>
          <p14:tracePt t="341832" x="7278688" y="5275263"/>
          <p14:tracePt t="341842" x="7351713" y="5294313"/>
          <p14:tracePt t="341851" x="7424738" y="5294313"/>
          <p14:tracePt t="341862" x="7478713" y="5294313"/>
          <p14:tracePt t="341865" x="7515225" y="5294313"/>
          <p14:tracePt t="341877" x="7569200" y="5294313"/>
          <p14:tracePt t="341893" x="7605713" y="5294313"/>
          <p14:tracePt t="341960" x="7642225" y="5294313"/>
          <p14:tracePt t="341985" x="7661275" y="5294313"/>
          <p14:tracePt t="342016" x="7715250" y="5294313"/>
          <p14:tracePt t="342026" x="7751763" y="5275263"/>
          <p14:tracePt t="342035" x="7805738" y="5275263"/>
          <p14:tracePt t="342044" x="7842250" y="5275263"/>
          <p14:tracePt t="342060" x="7915275" y="5275263"/>
          <p14:tracePt t="342076" x="7970838" y="5275263"/>
          <p14:tracePt t="342092" x="8007350" y="5275263"/>
          <p14:tracePt t="342110" x="8024813" y="5275263"/>
          <p14:tracePt t="342126" x="8043863" y="5275263"/>
          <p14:tracePt t="342129" x="8061325" y="5275263"/>
          <p14:tracePt t="342143" x="8078788" y="5275263"/>
          <p14:tracePt t="342160" x="8134350" y="5275263"/>
          <p14:tracePt t="342177" x="8207375" y="5275263"/>
          <p14:tracePt t="342193" x="8243888" y="5294313"/>
          <p14:tracePt t="342210" x="8280400" y="5294313"/>
          <p14:tracePt t="342226" x="8297863" y="5294313"/>
          <p14:tracePt t="342243" x="8315325" y="5294313"/>
          <p14:tracePt t="342288" x="8334375" y="5294313"/>
          <p14:tracePt t="342312" x="8351838" y="5294313"/>
          <p14:tracePt t="342320" x="8370888" y="5294313"/>
          <p14:tracePt t="342328" x="8388350" y="5275263"/>
          <p14:tracePt t="342343" x="8424863" y="5275263"/>
          <p14:tracePt t="342346" x="8443913" y="5257800"/>
          <p14:tracePt t="342361" x="8461375" y="5238750"/>
          <p14:tracePt t="342376" x="8480425" y="5221288"/>
          <p14:tracePt t="342393" x="8497888" y="5184775"/>
          <p14:tracePt t="342410" x="8534400" y="5165725"/>
          <p14:tracePt t="342427" x="8534400" y="5111750"/>
          <p14:tracePt t="342443" x="8534400" y="5075238"/>
          <p14:tracePt t="342459" x="8534400" y="5057775"/>
          <p14:tracePt t="342476" x="8534400" y="4984750"/>
          <p14:tracePt t="342493" x="8516938" y="4948238"/>
          <p14:tracePt t="342509" x="8497888" y="4911725"/>
          <p14:tracePt t="342526" x="8480425" y="4892675"/>
          <p14:tracePt t="342529" x="8461375" y="4875213"/>
          <p14:tracePt t="342543" x="8443913" y="4857750"/>
          <p14:tracePt t="342545" x="8388350" y="4821238"/>
          <p14:tracePt t="342559" x="8388350" y="4802188"/>
          <p14:tracePt t="342562" x="8351838" y="4784725"/>
          <p14:tracePt t="342577" x="8261350" y="4729163"/>
          <p14:tracePt t="342594" x="8188325" y="4692650"/>
          <p14:tracePt t="342610" x="8115300" y="4638675"/>
          <p14:tracePt t="342626" x="8043863" y="4621213"/>
          <p14:tracePt t="342643" x="8024813" y="4621213"/>
          <p14:tracePt t="342660" x="7951788" y="4602163"/>
          <p14:tracePt t="342677" x="7861300" y="4565650"/>
          <p14:tracePt t="342693" x="7751763" y="4565650"/>
          <p14:tracePt t="342709" x="7661275" y="4565650"/>
          <p14:tracePt t="342728" x="7588250" y="4565650"/>
          <p14:tracePt t="342743" x="7588250" y="4584700"/>
          <p14:tracePt t="342745" x="7551738" y="4584700"/>
          <p14:tracePt t="342760" x="7534275" y="4621213"/>
          <p14:tracePt t="342777" x="7461250" y="4692650"/>
          <p14:tracePt t="342793" x="7461250" y="4711700"/>
          <p14:tracePt t="342809" x="7424738" y="4748213"/>
          <p14:tracePt t="342826" x="7405688" y="4857750"/>
          <p14:tracePt t="342843" x="7405688" y="4929188"/>
          <p14:tracePt t="342859" x="7405688" y="5021263"/>
          <p14:tracePt t="342876" x="7405688" y="5092700"/>
          <p14:tracePt t="342893" x="7405688" y="5148263"/>
          <p14:tracePt t="342910" x="7424738" y="5221288"/>
          <p14:tracePt t="342926" x="7461250" y="5275263"/>
          <p14:tracePt t="342929" x="7461250" y="5294313"/>
          <p14:tracePt t="342942" x="7478713" y="5294313"/>
          <p14:tracePt t="342945" x="7515225" y="5311775"/>
          <p14:tracePt t="342961" x="7515225" y="5329238"/>
          <p14:tracePt t="342963" x="7534275" y="5348288"/>
          <p14:tracePt t="342977" x="7588250" y="5348288"/>
          <p14:tracePt t="342993" x="7624763" y="5384800"/>
          <p14:tracePt t="343010" x="7642225" y="5384800"/>
          <p14:tracePt t="343026" x="7661275" y="5384800"/>
          <p14:tracePt t="343043" x="7697788" y="5384800"/>
          <p14:tracePt t="343059" x="7751763" y="5384800"/>
          <p14:tracePt t="343076" x="7805738" y="5384800"/>
          <p14:tracePt t="343093" x="7897813" y="5384800"/>
          <p14:tracePt t="343109" x="7988300" y="5365750"/>
          <p14:tracePt t="343126" x="8078788" y="5348288"/>
          <p14:tracePt t="343128" x="8097838" y="5329238"/>
          <p14:tracePt t="343143" x="8151813" y="5311775"/>
          <p14:tracePt t="343161" x="8188325" y="5294313"/>
          <p14:tracePt t="343176" x="8188325" y="5257800"/>
          <p14:tracePt t="343194" x="8243888" y="5221288"/>
          <p14:tracePt t="343209" x="8261350" y="5165725"/>
          <p14:tracePt t="343226" x="8297863" y="5129213"/>
          <p14:tracePt t="343243" x="8334375" y="5092700"/>
          <p14:tracePt t="343259" x="8351838" y="5057775"/>
          <p14:tracePt t="343276" x="8351838" y="5021263"/>
          <p14:tracePt t="343293" x="8370888" y="4984750"/>
          <p14:tracePt t="343309" x="8370888" y="4948238"/>
          <p14:tracePt t="343326" x="8370888" y="4911725"/>
          <p14:tracePt t="343329" x="8370888" y="4875213"/>
          <p14:tracePt t="343343" x="8370888" y="4857750"/>
          <p14:tracePt t="343346" x="8370888" y="4838700"/>
          <p14:tracePt t="343361" x="8351838" y="4784725"/>
          <p14:tracePt t="343376" x="8334375" y="4748213"/>
          <p14:tracePt t="343393" x="8315325" y="4711700"/>
          <p14:tracePt t="343411" x="8243888" y="4675188"/>
          <p14:tracePt t="343426" x="8207375" y="4638675"/>
          <p14:tracePt t="343444" x="8151813" y="4602163"/>
          <p14:tracePt t="343460" x="8097838" y="4602163"/>
          <p14:tracePt t="343489" x="8078788" y="4602163"/>
          <p14:tracePt t="343497" x="8061325" y="4602163"/>
          <p14:tracePt t="343509" x="8043863" y="4602163"/>
          <p14:tracePt t="343527" x="8024813" y="4602163"/>
          <p14:tracePt t="343529" x="8007350" y="4602163"/>
          <p14:tracePt t="343543" x="7988300" y="4602163"/>
          <p14:tracePt t="343545" x="7951788" y="4602163"/>
          <p14:tracePt t="343560" x="7915275" y="4621213"/>
          <p14:tracePt t="343576" x="7878763" y="4675188"/>
          <p14:tracePt t="343593" x="7824788" y="4748213"/>
          <p14:tracePt t="343610" x="7805738" y="4838700"/>
          <p14:tracePt t="343626" x="7770813" y="4929188"/>
          <p14:tracePt t="343643" x="7770813" y="5057775"/>
          <p14:tracePt t="343660" x="7770813" y="5165725"/>
          <p14:tracePt t="343676" x="7770813" y="5275263"/>
          <p14:tracePt t="343693" x="7805738" y="5365750"/>
          <p14:tracePt t="343709" x="7842250" y="5457825"/>
          <p14:tracePt t="343728" x="7915275" y="5530850"/>
          <p14:tracePt t="343743" x="7915275" y="5548313"/>
          <p14:tracePt t="343745" x="7934325" y="5548313"/>
          <p14:tracePt t="343792" x="7951788" y="5548313"/>
          <p14:tracePt t="343800" x="7970838" y="5548313"/>
          <p14:tracePt t="343810" x="8007350" y="5548313"/>
          <p14:tracePt t="343826" x="8097838" y="5548313"/>
          <p14:tracePt t="343843" x="8151813" y="5530850"/>
          <p14:tracePt t="343859" x="8243888" y="5511800"/>
          <p14:tracePt t="343876" x="8297863" y="5475288"/>
          <p14:tracePt t="343893" x="8351838" y="5457825"/>
          <p14:tracePt t="343909" x="8407400" y="5421313"/>
          <p14:tracePt t="343926" x="8424863" y="5365750"/>
          <p14:tracePt t="343929" x="8443913" y="5348288"/>
          <p14:tracePt t="343943" x="8443913" y="5329238"/>
          <p14:tracePt t="343945" x="8461375" y="5329238"/>
          <p14:tracePt t="343960" x="8480425" y="5275263"/>
          <p14:tracePt t="343977" x="8516938" y="5221288"/>
          <p14:tracePt t="343993" x="8516938" y="5184775"/>
          <p14:tracePt t="344010" x="8516938" y="5129213"/>
          <p14:tracePt t="344028" x="8516938" y="5092700"/>
          <p14:tracePt t="344043" x="8497888" y="5075238"/>
          <p14:tracePt t="344059" x="8480425" y="5075238"/>
          <p14:tracePt t="344076" x="8443913" y="5075238"/>
          <p14:tracePt t="344093" x="8424863" y="5075238"/>
          <p14:tracePt t="344110" x="8370888" y="5075238"/>
          <p14:tracePt t="344126" x="8315325" y="5092700"/>
          <p14:tracePt t="344128" x="8243888" y="5129213"/>
          <p14:tracePt t="344144" x="8170863" y="5202238"/>
          <p14:tracePt t="344160" x="8134350" y="5275263"/>
          <p14:tracePt t="344178" x="8097838" y="5329238"/>
          <p14:tracePt t="344193" x="8078788" y="5402263"/>
          <p14:tracePt t="344210" x="8061325" y="5438775"/>
          <p14:tracePt t="344226" x="8061325" y="5548313"/>
          <p14:tracePt t="344243" x="8061325" y="5602288"/>
          <p14:tracePt t="344296" x="8078788" y="5621338"/>
          <p14:tracePt t="344328" x="8097838" y="5621338"/>
          <p14:tracePt t="344344" x="8115300" y="5621338"/>
          <p14:tracePt t="345008" x="8134350" y="5621338"/>
          <p14:tracePt t="345144" x="8134350" y="5602288"/>
          <p14:tracePt t="345200" x="8151813" y="5584825"/>
          <p14:tracePt t="345224" x="8170863" y="5565775"/>
          <p14:tracePt t="350200" x="8170863" y="5548313"/>
          <p14:tracePt t="350209" x="8115300" y="5548313"/>
          <p14:tracePt t="350216" x="7988300" y="5511800"/>
          <p14:tracePt t="350227" x="7861300" y="5494338"/>
          <p14:tracePt t="350243" x="7497763" y="5457825"/>
          <p14:tracePt t="350259" x="7151688" y="5457825"/>
          <p14:tracePt t="350276" x="6751638" y="5457825"/>
          <p14:tracePt t="350293" x="6242050" y="5457825"/>
          <p14:tracePt t="350309" x="5732463" y="5457825"/>
          <p14:tracePt t="350326" x="5167313" y="5457825"/>
          <p14:tracePt t="350329" x="4822825" y="5457825"/>
          <p14:tracePt t="350344" x="4294188" y="5457825"/>
          <p14:tracePt t="350361" x="3840163" y="5457825"/>
          <p14:tracePt t="350377" x="3621088" y="5457825"/>
          <p14:tracePt t="350393" x="3494088" y="5457825"/>
          <p14:tracePt t="350410" x="3421063" y="5475288"/>
          <p14:tracePt t="350427" x="3367088" y="5475288"/>
          <p14:tracePt t="350443" x="3311525" y="5494338"/>
          <p14:tracePt t="350460" x="3257550" y="5511800"/>
          <p14:tracePt t="350476" x="3184525" y="5530850"/>
          <p14:tracePt t="350493" x="3111500" y="5565775"/>
          <p14:tracePt t="350510" x="3001963" y="5638800"/>
          <p14:tracePt t="350512" x="2947988" y="5657850"/>
          <p14:tracePt t="350526" x="2894013" y="5711825"/>
          <p14:tracePt t="350529" x="2820988" y="5730875"/>
          <p14:tracePt t="350543" x="2784475" y="5765800"/>
          <p14:tracePt t="350546" x="2747963" y="5784850"/>
          <p14:tracePt t="350560" x="2711450" y="5821363"/>
          <p14:tracePt t="350577" x="2638425" y="5857875"/>
          <p14:tracePt t="350593" x="2601913" y="5894388"/>
          <p14:tracePt t="350610" x="2584450" y="5911850"/>
          <p14:tracePt t="350736" x="2565400" y="5930900"/>
          <p14:tracePt t="350752" x="2547938" y="5930900"/>
          <p14:tracePt t="350768" x="2528888" y="5930900"/>
          <p14:tracePt t="350785" x="2492375" y="5930900"/>
          <p14:tracePt t="350816" x="2492375" y="5911850"/>
          <p14:tracePt t="350826" x="2474913" y="5911850"/>
          <p14:tracePt t="350841" x="2455863" y="5894388"/>
          <p14:tracePt t="350968" x="2474913" y="5894388"/>
          <p14:tracePt t="350984" x="2511425" y="5894388"/>
          <p14:tracePt t="350994" x="2601913" y="5894388"/>
          <p14:tracePt t="351010" x="2894013" y="5894388"/>
          <p14:tracePt t="351026" x="3330575" y="5894388"/>
          <p14:tracePt t="351043" x="3821113" y="5857875"/>
          <p14:tracePt t="351060" x="4184650" y="5821363"/>
          <p14:tracePt t="351077" x="4386263" y="5821363"/>
          <p14:tracePt t="351093" x="4476750" y="5784850"/>
          <p14:tracePt t="351109" x="4513263" y="5765800"/>
          <p14:tracePt t="351281" x="4494213" y="5765800"/>
          <p14:tracePt t="351296" x="4476750" y="5784850"/>
          <p14:tracePt t="351304" x="4457700" y="5802313"/>
          <p14:tracePt t="351314" x="4440238" y="5802313"/>
          <p14:tracePt t="351326" x="4421188" y="5802313"/>
          <p14:tracePt t="351329" x="4386263" y="5821363"/>
          <p14:tracePt t="351344" x="4276725" y="5875338"/>
          <p14:tracePt t="351361" x="4148138" y="5930900"/>
          <p14:tracePt t="351377" x="3930650" y="5948363"/>
          <p14:tracePt t="351394" x="3748088" y="5948363"/>
          <p14:tracePt t="351410" x="3494088" y="5948363"/>
          <p14:tracePt t="351427" x="3167063" y="5875338"/>
          <p14:tracePt t="351443" x="2857500" y="5821363"/>
          <p14:tracePt t="351460" x="2584450" y="5784850"/>
          <p14:tracePt t="351476" x="2420938" y="5765800"/>
          <p14:tracePt t="351493" x="2311400" y="5765800"/>
          <p14:tracePt t="351510" x="2292350" y="5765800"/>
          <p14:tracePt t="351664" x="2311400" y="5765800"/>
          <p14:tracePt t="351672" x="2365375" y="5765800"/>
          <p14:tracePt t="351681" x="2420938" y="5784850"/>
          <p14:tracePt t="351694" x="2511425" y="5784850"/>
          <p14:tracePt t="351697" x="2620963" y="5784850"/>
          <p14:tracePt t="351712" x="2874963" y="5784850"/>
          <p14:tracePt t="351727" x="3038475" y="5765800"/>
          <p14:tracePt t="351730" x="3184525" y="5748338"/>
          <p14:tracePt t="351743" x="3294063" y="5711825"/>
          <p14:tracePt t="351745" x="3403600" y="5711825"/>
          <p14:tracePt t="351760" x="3548063" y="5694363"/>
          <p14:tracePt t="351777" x="3603625" y="5675313"/>
          <p14:tracePt t="351793" x="3621088" y="5675313"/>
          <p14:tracePt t="351811" x="3640138" y="5675313"/>
          <p14:tracePt t="352008" x="3603625" y="5675313"/>
          <p14:tracePt t="352016" x="3584575" y="5675313"/>
          <p14:tracePt t="352027" x="3567113" y="5694363"/>
          <p14:tracePt t="352043" x="3511550" y="5711825"/>
          <p14:tracePt t="352059" x="3421063" y="5711825"/>
          <p14:tracePt t="352076" x="3330575" y="5711825"/>
          <p14:tracePt t="352094" x="3201988" y="5730875"/>
          <p14:tracePt t="352097" x="3130550" y="5748338"/>
          <p14:tracePt t="352110" x="3074988" y="5765800"/>
          <p14:tracePt t="352126" x="2947988" y="5765800"/>
          <p14:tracePt t="352129" x="2911475" y="5765800"/>
          <p14:tracePt t="352143" x="2857500" y="5765800"/>
          <p14:tracePt t="352145" x="2838450" y="5765800"/>
          <p14:tracePt t="352776" x="2838450" y="5748338"/>
          <p14:tracePt t="353768" x="2857500" y="5748338"/>
          <p14:tracePt t="355280" x="2894013" y="5730875"/>
          <p14:tracePt t="355289" x="2911475" y="5730875"/>
          <p14:tracePt t="358896" x="2928938" y="5730875"/>
          <p14:tracePt t="358904" x="3021013" y="5730875"/>
          <p14:tracePt t="358912" x="3094038" y="5748338"/>
          <p14:tracePt t="358927" x="3184525" y="5784850"/>
          <p14:tracePt t="358929" x="3275013" y="5838825"/>
          <p14:tracePt t="358943" x="3330575" y="5838825"/>
          <p14:tracePt t="358946" x="3384550" y="5875338"/>
          <p14:tracePt t="358961" x="3457575" y="5894388"/>
          <p14:tracePt t="358977" x="3494088" y="5894388"/>
          <p14:tracePt t="362128" x="3511550" y="5894388"/>
          <p14:tracePt t="362136" x="3530600" y="5894388"/>
          <p14:tracePt t="362144" x="3584575" y="5911850"/>
          <p14:tracePt t="362161" x="3657600" y="5911850"/>
          <p14:tracePt t="362177" x="3711575" y="5948363"/>
          <p14:tracePt t="362194" x="3784600" y="5948363"/>
          <p14:tracePt t="362210" x="3840163" y="5948363"/>
          <p14:tracePt t="362227" x="3894138" y="5948363"/>
          <p14:tracePt t="362243" x="3930650" y="5948363"/>
          <p14:tracePt t="362260" x="3948113" y="5948363"/>
          <p14:tracePt t="362277" x="3984625" y="5930900"/>
          <p14:tracePt t="362294" x="4003675" y="5930900"/>
          <p14:tracePt t="362296" x="4040188" y="5930900"/>
          <p14:tracePt t="362336" x="4057650" y="5930900"/>
          <p14:tracePt t="362344" x="4076700" y="5911850"/>
          <p14:tracePt t="362361" x="4113213" y="5911850"/>
          <p14:tracePt t="364216" x="4113213" y="5894388"/>
          <p14:tracePt t="364226" x="4148138" y="5894388"/>
          <p14:tracePt t="364232" x="4203700" y="5894388"/>
          <p14:tracePt t="364243" x="4276725" y="5875338"/>
          <p14:tracePt t="364260" x="4476750" y="5857875"/>
          <p14:tracePt t="364277" x="4676775" y="5802313"/>
          <p14:tracePt t="364293" x="4876800" y="5784850"/>
          <p14:tracePt t="364311" x="5040313" y="5765800"/>
          <p14:tracePt t="364313" x="5095875" y="5765800"/>
          <p14:tracePt t="364327" x="5130800" y="5748338"/>
          <p14:tracePt t="364329" x="5167313" y="5711825"/>
          <p14:tracePt t="364344" x="5203825" y="5711825"/>
          <p14:tracePt t="364346" x="5240338" y="5711825"/>
          <p14:tracePt t="364362" x="5295900" y="5694363"/>
          <p14:tracePt t="364376" x="5313363" y="5694363"/>
          <p14:tracePt t="364393" x="5332413" y="5694363"/>
          <p14:tracePt t="364426" x="5349875" y="5675313"/>
          <p14:tracePt t="364432" x="5367338" y="5675313"/>
          <p14:tracePt t="364448" x="5386388" y="5657850"/>
          <p14:tracePt t="364472" x="5403850" y="5657850"/>
          <p14:tracePt t="364600" x="5403850" y="5638800"/>
          <p14:tracePt t="364632" x="5403850" y="5621338"/>
          <p14:tracePt t="364720" x="5403850" y="5602288"/>
          <p14:tracePt t="364760" x="5386388" y="5602288"/>
          <p14:tracePt t="364768" x="5367338" y="5602288"/>
          <p14:tracePt t="364784" x="5332413" y="5602288"/>
          <p14:tracePt t="364800" x="5295900" y="5621338"/>
          <p14:tracePt t="364816" x="5259388" y="5621338"/>
          <p14:tracePt t="364827" x="5240338" y="5621338"/>
          <p14:tracePt t="364843" x="5149850" y="5657850"/>
          <p14:tracePt t="364860" x="5040313" y="5675313"/>
          <p14:tracePt t="364877" x="4967288" y="5694363"/>
          <p14:tracePt t="364894" x="4876800" y="5711825"/>
          <p14:tracePt t="364896" x="4859338" y="5711825"/>
          <p14:tracePt t="364911" x="4822825" y="5711825"/>
          <p14:tracePt t="364914" x="4749800" y="5711825"/>
          <p14:tracePt t="364927" x="4730750" y="5711825"/>
          <p14:tracePt t="364930" x="4713288" y="5711825"/>
          <p14:tracePt t="364943" x="4676775" y="5711825"/>
          <p14:tracePt t="364946" x="4603750" y="5711825"/>
          <p14:tracePt t="364961" x="4567238" y="5711825"/>
          <p14:tracePt t="364978" x="4457700" y="5711825"/>
          <p14:tracePt t="364994" x="4367213" y="5711825"/>
          <p14:tracePt t="365011" x="4330700" y="5711825"/>
          <p14:tracePt t="365027" x="4313238" y="5711825"/>
          <p14:tracePt t="365208" x="4313238" y="5730875"/>
          <p14:tracePt t="365225" x="4330700" y="5748338"/>
          <p14:tracePt t="365241" x="4349750" y="5748338"/>
          <p14:tracePt t="365250" x="4367213" y="5748338"/>
          <p14:tracePt t="365260" x="4386263" y="5748338"/>
          <p14:tracePt t="365277" x="4403725" y="5748338"/>
          <p14:tracePt t="365294" x="4421188" y="5748338"/>
          <p14:tracePt t="365311" x="4440238" y="5748338"/>
          <p14:tracePt t="365328" x="4457700" y="5748338"/>
          <p14:tracePt t="365330" x="4476750" y="5748338"/>
          <p14:tracePt t="365352" x="4494213" y="5748338"/>
          <p14:tracePt t="365368" x="4530725" y="5748338"/>
          <p14:tracePt t="365378" x="4549775" y="5748338"/>
          <p14:tracePt t="365409" x="4567238" y="5748338"/>
          <p14:tracePt t="365728" x="4513263" y="5784850"/>
          <p14:tracePt t="365736" x="4440238" y="5857875"/>
          <p14:tracePt t="365746" x="4349750" y="5894388"/>
          <p14:tracePt t="365761" x="4167188" y="5967413"/>
          <p14:tracePt t="365777" x="3948113" y="6021388"/>
          <p14:tracePt t="365794" x="3803650" y="6021388"/>
          <p14:tracePt t="365810" x="3767138" y="6021388"/>
          <p14:tracePt t="366264" x="3748088" y="6021388"/>
          <p14:tracePt t="366288" x="3767138" y="6002338"/>
          <p14:tracePt t="366304" x="3767138" y="5967413"/>
          <p14:tracePt t="366313" x="3767138" y="5911850"/>
          <p14:tracePt t="366327" x="3730625" y="5857875"/>
          <p14:tracePt t="366330" x="3694113" y="5784850"/>
          <p14:tracePt t="366345" x="3567113" y="5675313"/>
          <p14:tracePt t="366361" x="3457575" y="5602288"/>
          <p14:tracePt t="366377" x="3438525" y="5602288"/>
          <p14:tracePt t="366480" x="3421063" y="5584825"/>
          <p14:tracePt t="366576" x="3421063" y="5621338"/>
          <p14:tracePt t="366584" x="3438525" y="5638800"/>
          <p14:tracePt t="366593" x="3438525" y="5657850"/>
          <p14:tracePt t="366611" x="3457575" y="5675313"/>
          <p14:tracePt t="366627" x="3494088" y="5711825"/>
          <p14:tracePt t="366644" x="3548063" y="5711825"/>
          <p14:tracePt t="366661" x="3621088" y="5730875"/>
          <p14:tracePt t="366678" x="3730625" y="5730875"/>
          <p14:tracePt t="366693" x="3857625" y="5711825"/>
          <p14:tracePt t="366712" x="4040188" y="5711825"/>
          <p14:tracePt t="366729" x="4094163" y="5711825"/>
          <p14:tracePt t="366752" x="4130675" y="5711825"/>
          <p14:tracePt t="367169" x="4148138" y="5694363"/>
          <p14:tracePt t="367248" x="4148138" y="5675313"/>
          <p14:tracePt t="367256" x="4130675" y="5657850"/>
          <p14:tracePt t="367272" x="4113213" y="5638800"/>
          <p14:tracePt t="367282" x="4094163" y="5621338"/>
          <p14:tracePt t="367294" x="4040188" y="5621338"/>
          <p14:tracePt t="367297" x="4003675" y="5602288"/>
          <p14:tracePt t="367312" x="3967163" y="5602288"/>
          <p14:tracePt t="367328" x="3894138" y="5602288"/>
          <p14:tracePt t="367346" x="3840163" y="5602288"/>
          <p14:tracePt t="367362" x="3711575" y="5621338"/>
          <p14:tracePt t="367377" x="3621088" y="5675313"/>
          <p14:tracePt t="367393" x="3494088" y="5730875"/>
          <p14:tracePt t="367411" x="3457575" y="5748338"/>
          <p14:tracePt t="367427" x="3367088" y="5784850"/>
          <p14:tracePt t="367600" x="3348038" y="5784850"/>
          <p14:tracePt t="367616" x="3348038" y="5802313"/>
          <p14:tracePt t="367632" x="3384550" y="5802313"/>
          <p14:tracePt t="367641" x="3475038" y="5821363"/>
          <p14:tracePt t="367650" x="3603625" y="5838825"/>
          <p14:tracePt t="367661" x="3748088" y="5857875"/>
          <p14:tracePt t="367677" x="4040188" y="5857875"/>
          <p14:tracePt t="367693" x="4313238" y="5857875"/>
          <p14:tracePt t="367711" x="4603750" y="5857875"/>
          <p14:tracePt t="367715" x="4749800" y="5857875"/>
          <p14:tracePt t="367722" x="4840288" y="5857875"/>
          <p14:tracePt t="367731" x="4913313" y="5857875"/>
          <p14:tracePt t="367745" x="5003800" y="5857875"/>
          <p14:tracePt t="368048" x="4986338" y="5857875"/>
          <p14:tracePt t="368072" x="4967288" y="5875338"/>
          <p14:tracePt t="368080" x="4949825" y="5894388"/>
          <p14:tracePt t="368094" x="4930775" y="5894388"/>
          <p14:tracePt t="368097" x="4913313" y="5894388"/>
          <p14:tracePt t="368112" x="4894263" y="5894388"/>
          <p14:tracePt t="368114" x="4876800" y="5911850"/>
          <p14:tracePt t="368127" x="4786313" y="5930900"/>
          <p14:tracePt t="368152" x="4767263" y="5948363"/>
          <p14:tracePt t="368161" x="4730750" y="5948363"/>
          <p14:tracePt t="368200" x="4713288" y="5948363"/>
          <p14:tracePt t="368210" x="4676775" y="5948363"/>
          <p14:tracePt t="368217" x="4676775" y="5967413"/>
          <p14:tracePt t="368248" x="4657725" y="5967413"/>
          <p14:tracePt t="368273" x="4640263" y="5967413"/>
          <p14:tracePt t="368312" x="4622800" y="5967413"/>
          <p14:tracePt t="368856" x="4586288" y="5984875"/>
          <p14:tracePt t="368864" x="4476750" y="6021388"/>
          <p14:tracePt t="368877" x="4367213" y="6075363"/>
          <p14:tracePt t="368894" x="4076700" y="6238875"/>
          <p14:tracePt t="368897" x="3930650" y="6294438"/>
          <p14:tracePt t="368910" x="3784600" y="6348413"/>
          <p14:tracePt t="368913" x="3621088" y="6384925"/>
          <p14:tracePt t="368928" x="3548063" y="6403975"/>
          <p14:tracePt t="368930" x="3457575" y="6438900"/>
          <p14:tracePt t="368944" x="3384550" y="6457950"/>
          <p14:tracePt t="369536" x="3384550" y="6438900"/>
          <p14:tracePt t="370048" x="3403600" y="6438900"/>
          <p14:tracePt t="370944" x="3421063" y="6421438"/>
          <p14:tracePt t="371032" x="3457575" y="6421438"/>
          <p14:tracePt t="376456" x="3438525" y="6421438"/>
          <p14:tracePt t="376472" x="3403600" y="6421438"/>
          <p14:tracePt t="376560" x="3384550" y="6438900"/>
          <p14:tracePt t="376920" x="3348038" y="6438900"/>
          <p14:tracePt t="376936" x="3330575" y="6457950"/>
          <p14:tracePt t="376968" x="3294063" y="6457950"/>
          <p14:tracePt t="377000" x="3275013" y="6457950"/>
          <p14:tracePt t="377024" x="3238500" y="6457950"/>
          <p14:tracePt t="377040" x="3221038" y="6457950"/>
          <p14:tracePt t="377048" x="3167063" y="6457950"/>
          <p14:tracePt t="377062" x="3130550" y="6457950"/>
          <p14:tracePt t="377064" x="3074988" y="6457950"/>
          <p14:tracePt t="377077" x="3001963" y="6457950"/>
          <p14:tracePt t="377095" x="2874963" y="6457950"/>
          <p14:tracePt t="377097" x="2838450" y="6438900"/>
          <p14:tracePt t="377111" x="2801938" y="6421438"/>
          <p14:tracePt t="377113" x="2765425" y="6403975"/>
          <p14:tracePt t="377127" x="2728913" y="6384925"/>
          <p14:tracePt t="377130" x="2692400" y="6348413"/>
          <p14:tracePt t="377145" x="2620963" y="6330950"/>
          <p14:tracePt t="377161" x="2601913" y="6311900"/>
          <p14:tracePt t="377184" x="2601913" y="6294438"/>
          <p14:tracePt t="377210" x="2584450" y="6257925"/>
          <p14:tracePt t="377216" x="2584450" y="6238875"/>
          <p14:tracePt t="377227" x="2565400" y="6238875"/>
          <p14:tracePt t="377244" x="2565400" y="6202363"/>
          <p14:tracePt t="377262" x="2547938" y="6184900"/>
          <p14:tracePt t="377277" x="2528888" y="6148388"/>
          <p14:tracePt t="377294" x="2511425" y="6148388"/>
          <p14:tracePt t="377296" x="2511425" y="6130925"/>
          <p14:tracePt t="377312" x="2492375" y="6111875"/>
          <p14:tracePt t="377328" x="2474913" y="6075363"/>
          <p14:tracePt t="377346" x="2438400" y="6075363"/>
          <p14:tracePt t="377361" x="2420938" y="6057900"/>
          <p14:tracePt t="377393" x="2401888" y="6057900"/>
          <p14:tracePt t="377480" x="2384425" y="6057900"/>
          <p14:tracePt t="377488" x="2347913" y="6057900"/>
          <p14:tracePt t="377512" x="2328863" y="6075363"/>
          <p14:tracePt t="377536" x="2328863" y="6094413"/>
          <p14:tracePt t="377544" x="2347913" y="6111875"/>
          <p14:tracePt t="377561" x="2420938" y="6130925"/>
          <p14:tracePt t="377578" x="2547938" y="6130925"/>
          <p14:tracePt t="377595" x="2728913" y="6148388"/>
          <p14:tracePt t="377611" x="2874963" y="6148388"/>
          <p14:tracePt t="377627" x="3074988" y="6148388"/>
          <p14:tracePt t="377644" x="3238500" y="6148388"/>
          <p14:tracePt t="377661" x="3367088" y="6148388"/>
          <p14:tracePt t="377677" x="3475038" y="6148388"/>
          <p14:tracePt t="377695" x="3567113" y="6111875"/>
          <p14:tracePt t="377697" x="3621088" y="6094413"/>
          <p14:tracePt t="377712" x="3657600" y="6075363"/>
          <p14:tracePt t="377714" x="3675063" y="6057900"/>
          <p14:tracePt t="377730" x="3748088" y="6057900"/>
          <p14:tracePt t="377745" x="3803650" y="6057900"/>
          <p14:tracePt t="377761" x="3876675" y="6057900"/>
          <p14:tracePt t="377777" x="3967163" y="6057900"/>
          <p14:tracePt t="377794" x="4040188" y="6057900"/>
          <p14:tracePt t="377811" x="4113213" y="6002338"/>
          <p14:tracePt t="377827" x="4167188" y="5967413"/>
          <p14:tracePt t="377845" x="4257675" y="5911850"/>
          <p14:tracePt t="377860" x="4330700" y="5838825"/>
          <p14:tracePt t="377877" x="4367213" y="5802313"/>
          <p14:tracePt t="377894" x="4421188" y="5784850"/>
          <p14:tracePt t="377897" x="4440238" y="5765800"/>
          <p14:tracePt t="377912" x="4440238" y="5748338"/>
          <p14:tracePt t="377928" x="4476750" y="5730875"/>
          <p14:tracePt t="377944" x="4494213" y="5694363"/>
          <p14:tracePt t="377961" x="4530725" y="5657850"/>
          <p14:tracePt t="377977" x="4567238" y="5602288"/>
          <p14:tracePt t="377995" x="4603750" y="5565775"/>
          <p14:tracePt t="378011" x="4622800" y="5530850"/>
          <p14:tracePt t="378027" x="4640263" y="5494338"/>
          <p14:tracePt t="378044" x="4657725" y="5457825"/>
          <p14:tracePt t="378061" x="4676775" y="5438775"/>
          <p14:tracePt t="378216" x="4657725" y="5438775"/>
          <p14:tracePt t="378225" x="4640263" y="5438775"/>
          <p14:tracePt t="378233" x="4622800" y="5457825"/>
          <p14:tracePt t="378244" x="4567238" y="5457825"/>
          <p14:tracePt t="378262" x="4513263" y="5494338"/>
          <p14:tracePt t="378264" x="4476750" y="5548313"/>
          <p14:tracePt t="378277" x="4457700" y="5565775"/>
          <p14:tracePt t="378294" x="4440238" y="5621338"/>
          <p14:tracePt t="378311" x="4386263" y="5765800"/>
          <p14:tracePt t="378313" x="4386263" y="5784850"/>
          <p14:tracePt t="378327" x="4403725" y="5821363"/>
          <p14:tracePt t="378330" x="4403725" y="5857875"/>
          <p14:tracePt t="378345" x="4494213" y="5911850"/>
          <p14:tracePt t="378362" x="4586288" y="5984875"/>
          <p14:tracePt t="378377" x="4694238" y="6002338"/>
          <p14:tracePt t="378395" x="4786313" y="6002338"/>
          <p14:tracePt t="378411" x="4840288" y="6002338"/>
          <p14:tracePt t="378427" x="4859338" y="6002338"/>
          <p14:tracePt t="378445" x="4859338" y="5984875"/>
          <p14:tracePt t="378461" x="4859338" y="5967413"/>
          <p14:tracePt t="378480" x="4859338" y="5948363"/>
          <p14:tracePt t="378512" x="4822825" y="5948363"/>
          <p14:tracePt t="378520" x="4730750" y="5984875"/>
          <p14:tracePt t="378529" x="4676775" y="6002338"/>
          <p14:tracePt t="378544" x="4530725" y="6075363"/>
          <p14:tracePt t="378561" x="4276725" y="6167438"/>
          <p14:tracePt t="378577" x="3930650" y="6257925"/>
          <p14:tracePt t="378594" x="3603625" y="6330950"/>
          <p14:tracePt t="378611" x="3257550" y="6367463"/>
          <p14:tracePt t="378628" x="2928938" y="6367463"/>
          <p14:tracePt t="378645" x="2657475" y="6367463"/>
          <p14:tracePt t="378661" x="2401888" y="6367463"/>
          <p14:tracePt t="378677" x="2274888" y="6367463"/>
          <p14:tracePt t="378694" x="2219325" y="6367463"/>
          <p14:tracePt t="378696" x="2201863" y="6367463"/>
          <p14:tracePt t="378744" x="2184400" y="6367463"/>
          <p14:tracePt t="378752" x="2165350" y="6367463"/>
          <p14:tracePt t="378760" x="2147888" y="6367463"/>
          <p14:tracePt t="378777" x="2074863" y="6348413"/>
          <p14:tracePt t="378794" x="2019300" y="6330950"/>
          <p14:tracePt t="378811" x="1965325" y="6330950"/>
          <p14:tracePt t="378827" x="1947863" y="6330950"/>
          <p14:tracePt t="378912" x="2038350" y="6330950"/>
          <p14:tracePt t="378920" x="2184400" y="6330950"/>
          <p14:tracePt t="378928" x="2401888" y="6330950"/>
          <p14:tracePt t="378945" x="3038475" y="6257925"/>
          <p14:tracePt t="378961" x="3640138" y="6184900"/>
          <p14:tracePt t="378977" x="4076700" y="6130925"/>
          <p14:tracePt t="378994" x="4330700" y="6075363"/>
          <p14:tracePt t="379011" x="4386263" y="6075363"/>
          <p14:tracePt t="379112" x="4367213" y="6075363"/>
          <p14:tracePt t="379120" x="4313238" y="6094413"/>
          <p14:tracePt t="379129" x="4276725" y="6111875"/>
          <p14:tracePt t="379145" x="4113213" y="6148388"/>
          <p14:tracePt t="379161" x="3911600" y="6167438"/>
          <p14:tracePt t="379178" x="3657600" y="6184900"/>
          <p14:tracePt t="379194" x="3367088" y="6184900"/>
          <p14:tracePt t="379211" x="3057525" y="6167438"/>
          <p14:tracePt t="379227" x="2820988" y="6111875"/>
          <p14:tracePt t="379244" x="2711450" y="6075363"/>
          <p14:tracePt t="379261" x="2657475" y="6075363"/>
          <p14:tracePt t="379576" x="2674938" y="6075363"/>
          <p14:tracePt t="379728" x="2692400" y="6075363"/>
          <p14:tracePt t="379736" x="2711450" y="6075363"/>
          <p14:tracePt t="385800" x="2711450" y="6111875"/>
          <p14:tracePt t="385810" x="2711450" y="6130925"/>
          <p14:tracePt t="385825" x="2711450" y="6148388"/>
          <p14:tracePt t="385960" x="2711450" y="6184900"/>
          <p14:tracePt t="385968" x="2711450" y="6202363"/>
          <p14:tracePt t="385984" x="2692400" y="6221413"/>
          <p14:tracePt t="386056" x="2692400" y="6257925"/>
          <p14:tracePt t="386072" x="2674938" y="6275388"/>
          <p14:tracePt t="386080" x="2674938" y="6311900"/>
          <p14:tracePt t="386096" x="2674938" y="6330950"/>
          <p14:tracePt t="386111" x="2674938" y="6348413"/>
          <p14:tracePt t="386114" x="2674938" y="6367463"/>
          <p14:tracePt t="386128" x="2674938" y="6384925"/>
          <p14:tracePt t="386145" x="2657475" y="6438900"/>
          <p14:tracePt t="386162" x="2657475" y="6475413"/>
          <p14:tracePt t="386178" x="2657475" y="6494463"/>
          <p14:tracePt t="386195" x="2638425" y="6584950"/>
          <p14:tracePt t="386211" x="2638425" y="6621463"/>
          <p14:tracePt t="386228" x="2620963" y="6675438"/>
          <p14:tracePt t="386245" x="2601913" y="6711950"/>
          <p14:tracePt t="386261" x="2601913" y="6748463"/>
          <p14:tracePt t="386278" x="2584450" y="6840538"/>
          <p14:tracePt t="387045" x="363538" y="38258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46B70-0EA9-6ADF-AF4F-4E43488A1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398113D-547C-10CF-3E44-8ED2E4F5679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D08E069-74F2-1F6D-2365-89A49A43F8D8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E12798-1E6F-43A3-AFAF-4C1AB4212329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49BB1E7-A285-A387-7F7C-776B5DE218EF}"/>
              </a:ext>
            </a:extLst>
          </p:cNvPr>
          <p:cNvSpPr txBox="1"/>
          <p:nvPr/>
        </p:nvSpPr>
        <p:spPr>
          <a:xfrm>
            <a:off x="1675976" y="1468531"/>
            <a:ext cx="77469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i="1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Documentation includes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dictated and transcribed, typed or handwritten, and computer-generated notes and reports recorded in the patient’s records by a healthcare professional.</a:t>
            </a:r>
          </a:p>
          <a:p>
            <a:pPr algn="just"/>
            <a:endParaRPr lang="en-US" sz="22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200" b="1" u="sng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Documentation must be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dated and authenticated (with a legible signature or electronic authentication).</a:t>
            </a:r>
          </a:p>
          <a:p>
            <a:pPr algn="just"/>
            <a:endParaRPr lang="en-US" sz="2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2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Documentation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in the patient record serves as the </a:t>
            </a:r>
            <a:r>
              <a:rPr lang="en-US" sz="2200" i="1" u="sng" kern="1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basis for coding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The information in the record must support codes submitted on claims for third-party payer reimbursement processing.</a:t>
            </a:r>
          </a:p>
          <a:p>
            <a:pPr algn="just"/>
            <a:endParaRPr lang="en-US" sz="2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A765AFC-A0B7-67A3-B787-4D5A6634B1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896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174"/>
    </mc:Choice>
    <mc:Fallback xmlns="">
      <p:transition spd="slow" advTm="32717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013FB-B20B-83C0-CF56-0824F8A35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E4C72A8-750F-1910-2009-E55B204F594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6B71D14-71B0-2F7D-3E39-9ECB5C1289B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7E0937-1C4D-29D1-49B3-9E815D32989A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5F65991-6C25-B5ED-6385-E650D85318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CC5E74-C0C5-5E61-0F5B-EA26843348C3}"/>
              </a:ext>
            </a:extLst>
          </p:cNvPr>
          <p:cNvSpPr txBox="1"/>
          <p:nvPr/>
        </p:nvSpPr>
        <p:spPr>
          <a:xfrm>
            <a:off x="1425844" y="1468531"/>
            <a:ext cx="8369085" cy="4038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patient’s diagnosis must also justify diagnostic and/or therapeutic procedures or services provided. This is called </a:t>
            </a:r>
            <a:r>
              <a:rPr lang="en-US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medical</a:t>
            </a:r>
            <a:r>
              <a:rPr lang="en-US" sz="2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necessity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and requires providers to document services or supplies that are: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Proper and needed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for the diagnosis or treatment of a medical condition.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Provided for the diagnosis, direct care, and treatment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of a medical condition.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Consistent with standards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of good medical practice in the local area.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Not mainly for the convenience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of the physician or healthcare facility.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140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701"/>
    </mc:Choice>
    <mc:Fallback xmlns="">
      <p:transition spd="slow" advTm="473701"/>
    </mc:Fallback>
  </mc:AlternateContent>
  <p:extLst>
    <p:ext uri="{3A86A75C-4F4B-4683-9AE1-C65F6400EC91}">
      <p14:laserTraceLst xmlns:p14="http://schemas.microsoft.com/office/powerpoint/2010/main">
        <p14:tracePtLst>
          <p14:tracePt t="44483" x="4313238" y="6259513"/>
          <p14:tracePt t="44904" x="5367338" y="4821238"/>
          <p14:tracePt t="44943" x="5805488" y="4602163"/>
          <p14:tracePt t="44979" x="6113463" y="4456113"/>
          <p14:tracePt t="44989" x="6169025" y="4438650"/>
          <p14:tracePt t="45025" x="6386513" y="4365625"/>
          <p14:tracePt t="45029" x="6459538" y="4348163"/>
          <p14:tracePt t="45039" x="6496050" y="4292600"/>
          <p14:tracePt t="45075" x="6715125" y="4165600"/>
          <p14:tracePt t="45090" x="6751638" y="4148138"/>
          <p14:tracePt t="45094" x="6788150" y="4111625"/>
          <p14:tracePt t="45128" x="6859588" y="4056063"/>
          <p14:tracePt t="45139" x="6878638" y="4038600"/>
          <p14:tracePt t="45175" x="6915150" y="4019550"/>
          <p14:tracePt t="45186" x="6932613" y="3983038"/>
          <p14:tracePt t="45188" x="6951663" y="3983038"/>
          <p14:tracePt t="45196" x="6969125" y="3965575"/>
          <p14:tracePt t="45231" x="7024688" y="3911600"/>
          <p14:tracePt t="45245" x="7061200" y="3856038"/>
          <p14:tracePt t="45280" x="7169150" y="3729038"/>
          <p14:tracePt t="45294" x="7242175" y="3638550"/>
          <p14:tracePt t="45326" x="7388225" y="3475038"/>
          <p14:tracePt t="45336" x="7424738" y="3438525"/>
          <p14:tracePt t="45371" x="7515225" y="3311525"/>
          <p14:tracePt t="45375" x="7569200" y="3275013"/>
          <p14:tracePt t="45386" x="7588250" y="3238500"/>
          <p14:tracePt t="45389" x="7642225" y="3201988"/>
          <p14:tracePt t="45422" x="7734300" y="3038475"/>
          <p14:tracePt t="45434" x="7770813" y="3019425"/>
          <p14:tracePt t="45437" x="7770813" y="3001963"/>
          <p14:tracePt t="45471" x="7842250" y="2909888"/>
          <p14:tracePt t="45483" x="7861300" y="2874963"/>
          <p14:tracePt t="45518" x="7878763" y="2801938"/>
          <p14:tracePt t="45529" x="7897813" y="2801938"/>
          <p14:tracePt t="45570" x="7934325" y="2746375"/>
          <p14:tracePt t="45574" x="7934325" y="2728913"/>
          <p14:tracePt t="45584" x="7934325" y="2709863"/>
          <p14:tracePt t="45618" x="7988300" y="2638425"/>
          <p14:tracePt t="45621" x="7988300" y="2619375"/>
          <p14:tracePt t="45630" x="7988300" y="2601913"/>
          <p14:tracePt t="45664" x="7988300" y="2582863"/>
          <p14:tracePt t="45794" x="7861300" y="2582863"/>
          <p14:tracePt t="45797" x="7842250" y="2582863"/>
          <p14:tracePt t="45834" x="7661275" y="2601913"/>
          <p14:tracePt t="45837" x="7605713" y="2601913"/>
          <p14:tracePt t="45877" x="7205663" y="2619375"/>
          <p14:tracePt t="45911" x="6896100" y="2619375"/>
          <p14:tracePt t="45920" x="6805613" y="2619375"/>
          <p14:tracePt t="45956" x="6423025" y="2565400"/>
          <p14:tracePt t="45965" x="6386513" y="2546350"/>
          <p14:tracePt t="46001" x="6350000" y="2492375"/>
          <p14:tracePt t="46072" x="6315075" y="2492375"/>
          <p14:tracePt t="46108" x="6278563" y="2473325"/>
          <p14:tracePt t="46239" x="6296025" y="2473325"/>
          <p14:tracePt t="46274" x="6515100" y="2473325"/>
          <p14:tracePt t="46276" x="6586538" y="2473325"/>
          <p14:tracePt t="46314" x="6824663" y="2473325"/>
          <p14:tracePt t="46316" x="6878638" y="2473325"/>
          <p14:tracePt t="46349" x="7042150" y="2473325"/>
          <p14:tracePt t="46357" x="7078663" y="2473325"/>
          <p14:tracePt t="46365" x="7132638" y="2473325"/>
          <p14:tracePt t="46399" x="7261225" y="2473325"/>
          <p14:tracePt t="46438" x="7369175" y="2473325"/>
          <p14:tracePt t="46471" x="7497763" y="2473325"/>
          <p14:tracePt t="46480" x="7515225" y="2473325"/>
          <p14:tracePt t="46514" x="7624763" y="2473325"/>
          <p14:tracePt t="46518" x="7642225" y="2473325"/>
          <p14:tracePt t="46525" x="7661275" y="2473325"/>
          <p14:tracePt t="46560" x="7678738" y="2473325"/>
          <p14:tracePt t="46784" x="7642225" y="2473325"/>
          <p14:tracePt t="46818" x="7497763" y="2565400"/>
          <p14:tracePt t="46821" x="7461250" y="2565400"/>
          <p14:tracePt t="46860" x="7278688" y="2619375"/>
          <p14:tracePt t="46895" x="7242175" y="2619375"/>
          <p14:tracePt t="46903" x="7224713" y="2619375"/>
          <p14:tracePt t="46939" x="7205663" y="2619375"/>
          <p14:tracePt t="47162" x="7297738" y="2619375"/>
          <p14:tracePt t="47165" x="7351713" y="2619375"/>
          <p14:tracePt t="47201" x="7678738" y="2619375"/>
          <p14:tracePt t="47204" x="7734300" y="2601913"/>
          <p14:tracePt t="47214" x="7788275" y="2601913"/>
          <p14:tracePt t="47247" x="7861300" y="2601913"/>
          <p14:tracePt t="61657" x="7915275" y="2601913"/>
          <p14:tracePt t="65908" x="8078788" y="2655888"/>
          <p14:tracePt t="65918" x="8243888" y="2765425"/>
          <p14:tracePt t="65955" x="8897938" y="3001963"/>
          <p14:tracePt t="65959" x="9117013" y="3074988"/>
          <p14:tracePt t="65971" x="9644063" y="3311525"/>
          <p14:tracePt t="66006" x="10499725" y="3619500"/>
          <p14:tracePt t="66053" x="11191875" y="3765550"/>
          <p14:tracePt t="66062" x="11282363" y="3765550"/>
          <p14:tracePt t="66097" x="11664950" y="3892550"/>
          <p14:tracePt t="66101" x="11755438" y="3892550"/>
          <p14:tracePt t="66108" x="11828463" y="3911600"/>
          <p14:tracePt t="66147" x="11972925" y="3929063"/>
          <p14:tracePt t="66188" x="11991975" y="3929063"/>
          <p14:tracePt t="66244" x="12028488" y="3911600"/>
          <p14:tracePt t="66353" x="12028488" y="3875088"/>
          <p14:tracePt t="66388" x="12028488" y="3838575"/>
          <p14:tracePt t="66398" x="12028488" y="3819525"/>
          <p14:tracePt t="66436" x="11972925" y="3783013"/>
          <p14:tracePt t="66447" x="11955463" y="3765550"/>
          <p14:tracePt t="66485" x="11809413" y="3748088"/>
          <p14:tracePt t="66496" x="11772900" y="3748088"/>
          <p14:tracePt t="66499" x="11755438" y="3748088"/>
          <p14:tracePt t="66535" x="11499850" y="3748088"/>
          <p14:tracePt t="66546" x="11428413" y="3748088"/>
          <p14:tracePt t="66548" x="11391900" y="3748088"/>
          <p14:tracePt t="66582" x="11282363" y="3748088"/>
          <p14:tracePt t="66590" x="11263313" y="3748088"/>
          <p14:tracePt t="66624" x="11026775" y="3748088"/>
          <p14:tracePt t="66631" x="10955338" y="3765550"/>
          <p14:tracePt t="66667" x="10736263" y="3802063"/>
          <p14:tracePt t="66670" x="10699750" y="3802063"/>
          <p14:tracePt t="66679" x="10626725" y="3802063"/>
          <p14:tracePt t="66720" x="10317163" y="3875088"/>
          <p14:tracePt t="66724" x="10263188" y="3875088"/>
          <p14:tracePt t="66758" x="9790113" y="3911600"/>
          <p14:tracePt t="66800" x="9280525" y="3929063"/>
          <p14:tracePt t="66835" x="8970963" y="3948113"/>
          <p14:tracePt t="66879" x="8516938" y="3965575"/>
          <p14:tracePt t="66915" x="7842250" y="3965575"/>
          <p14:tracePt t="66918" x="7642225" y="3948113"/>
          <p14:tracePt t="66929" x="7405688" y="3929063"/>
          <p14:tracePt t="66969" x="6113463" y="3911600"/>
          <p14:tracePt t="66973" x="5859463" y="3911600"/>
          <p14:tracePt t="66983" x="5622925" y="3911600"/>
          <p14:tracePt t="67018" x="4603750" y="3911600"/>
          <p14:tracePt t="67021" x="4403725" y="3929063"/>
          <p14:tracePt t="67031" x="4203700" y="3948113"/>
          <p14:tracePt t="67067" x="3803650" y="4019550"/>
          <p14:tracePt t="67070" x="3748088" y="4019550"/>
          <p14:tracePt t="67080" x="3711575" y="4019550"/>
          <p14:tracePt t="67115" x="3457575" y="4056063"/>
          <p14:tracePt t="67125" x="3367088" y="4111625"/>
          <p14:tracePt t="67160" x="2728913" y="4129088"/>
          <p14:tracePt t="67170" x="2565400" y="4129088"/>
          <p14:tracePt t="67172" x="2420938" y="4129088"/>
          <p14:tracePt t="67210" x="1874838" y="4129088"/>
          <p14:tracePt t="67213" x="1782763" y="4129088"/>
          <p14:tracePt t="67225" x="1674813" y="4129088"/>
          <p14:tracePt t="67262" x="1382713" y="4092575"/>
          <p14:tracePt t="67270" x="1365250" y="4092575"/>
          <p14:tracePt t="67307" x="1165225" y="4075113"/>
          <p14:tracePt t="67310" x="1128713" y="4056063"/>
          <p14:tracePt t="67352" x="1073150" y="4056063"/>
          <p14:tracePt t="67387" x="1073150" y="4019550"/>
          <p14:tracePt t="67488" x="1128713" y="4002088"/>
          <p14:tracePt t="67523" x="1473200" y="3929063"/>
          <p14:tracePt t="67527" x="1601788" y="3911600"/>
          <p14:tracePt t="67539" x="1782763" y="3911600"/>
          <p14:tracePt t="67543" x="1947863" y="3911600"/>
          <p14:tracePt t="67582" x="2528888" y="3856038"/>
          <p14:tracePt t="67591" x="2547938" y="3856038"/>
          <p14:tracePt t="68058" x="2401888" y="3838575"/>
          <p14:tracePt t="68061" x="2347913" y="3838575"/>
          <p14:tracePt t="68098" x="2238375" y="3819525"/>
          <p14:tracePt t="68170" x="2219325" y="3819525"/>
          <p14:tracePt t="68540" x="2201863" y="3802063"/>
          <p14:tracePt t="68574" x="2347913" y="3802063"/>
          <p14:tracePt t="68584" x="2384425" y="3802063"/>
          <p14:tracePt t="68632" x="2584450" y="3783013"/>
          <p14:tracePt t="68680" x="2620963" y="3783013"/>
          <p14:tracePt t="69125" x="2765425" y="3783013"/>
          <p14:tracePt t="69187" x="2965450" y="3783013"/>
          <p14:tracePt t="69191" x="2984500" y="3783013"/>
          <p14:tracePt t="69201" x="3021013" y="3765550"/>
          <p14:tracePt t="69255" x="3184525" y="3748088"/>
          <p14:tracePt t="69266" x="3201988" y="3748088"/>
          <p14:tracePt t="69301" x="3257550" y="3748088"/>
          <p14:tracePt t="69312" x="3275013" y="3748088"/>
          <p14:tracePt t="69347" x="3311525" y="3748088"/>
          <p14:tracePt t="69350" x="3330575" y="3748088"/>
          <p14:tracePt t="69388" x="3367088" y="3748088"/>
          <p14:tracePt t="69426" x="3403600" y="3748088"/>
          <p14:tracePt t="69429" x="3421063" y="3748088"/>
          <p14:tracePt t="69469" x="3438525" y="3729038"/>
          <p14:tracePt t="69503" x="3475038" y="3729038"/>
          <p14:tracePt t="69573" x="3530600" y="3729038"/>
          <p14:tracePt t="69608" x="3584575" y="3729038"/>
          <p14:tracePt t="69650" x="3640138" y="3729038"/>
          <p14:tracePt t="69653" x="3657600" y="3729038"/>
          <p14:tracePt t="69662" x="3675063" y="3729038"/>
          <p14:tracePt t="69698" x="3748088" y="3729038"/>
          <p14:tracePt t="69737" x="3784600" y="3729038"/>
          <p14:tracePt t="69870" x="3821113" y="3729038"/>
          <p14:tracePt t="69904" x="3876675" y="3729038"/>
          <p14:tracePt t="69908" x="3894138" y="3729038"/>
          <p14:tracePt t="69954" x="3948113" y="3729038"/>
          <p14:tracePt t="69990" x="4021138" y="3729038"/>
          <p14:tracePt t="69998" x="4040188" y="3729038"/>
          <p14:tracePt t="70036" x="4130675" y="3729038"/>
          <p14:tracePt t="70076" x="4184650" y="3729038"/>
          <p14:tracePt t="70109" x="4221163" y="3729038"/>
          <p14:tracePt t="70117" x="4240213" y="3729038"/>
          <p14:tracePt t="70282" x="4294188" y="3729038"/>
          <p14:tracePt t="70285" x="4313238" y="3729038"/>
          <p14:tracePt t="70319" x="4421188" y="3729038"/>
          <p14:tracePt t="70359" x="4586288" y="3729038"/>
          <p14:tracePt t="70393" x="4657725" y="3729038"/>
          <p14:tracePt t="70397" x="4694238" y="3729038"/>
          <p14:tracePt t="70435" x="4713288" y="3729038"/>
          <p14:tracePt t="70470" x="4749800" y="3729038"/>
          <p14:tracePt t="70509" x="4767263" y="3729038"/>
          <p14:tracePt t="70618" x="4786313" y="3729038"/>
          <p14:tracePt t="70621" x="4803775" y="3729038"/>
          <p14:tracePt t="70655" x="4876800" y="3729038"/>
          <p14:tracePt t="70696" x="4949825" y="3729038"/>
          <p14:tracePt t="70731" x="5040313" y="3729038"/>
          <p14:tracePt t="70771" x="5130800" y="3729038"/>
          <p14:tracePt t="70807" x="5130800" y="3711575"/>
          <p14:tracePt t="70848" x="5149850" y="3711575"/>
          <p14:tracePt t="70918" x="5203825" y="3711575"/>
          <p14:tracePt t="70954" x="5259388" y="3711575"/>
          <p14:tracePt t="70958" x="5276850" y="3711575"/>
          <p14:tracePt t="70966" x="5295900" y="3711575"/>
          <p14:tracePt t="71002" x="5349875" y="3711575"/>
          <p14:tracePt t="71222" x="5367338" y="3692525"/>
          <p14:tracePt t="71431" x="5403850" y="3692525"/>
          <p14:tracePt t="71479" x="5586413" y="3675063"/>
          <p14:tracePt t="71489" x="5605463" y="3675063"/>
          <p14:tracePt t="71535" x="5640388" y="3675063"/>
          <p14:tracePt t="71596" x="5659438" y="3675063"/>
          <p14:tracePt t="71646" x="5768975" y="3675063"/>
          <p14:tracePt t="71658" x="5805488" y="3675063"/>
          <p14:tracePt t="71706" x="5876925" y="3675063"/>
          <p14:tracePt t="71710" x="5913438" y="3675063"/>
          <p14:tracePt t="71721" x="5932488" y="3675063"/>
          <p14:tracePt t="71770" x="6042025" y="3656013"/>
          <p14:tracePt t="71883" x="6059488" y="3656013"/>
          <p14:tracePt t="71887" x="6096000" y="3638550"/>
          <p14:tracePt t="71934" x="6149975" y="3638550"/>
          <p14:tracePt t="71948" x="6205538" y="3638550"/>
          <p14:tracePt t="71994" x="6315075" y="3638550"/>
          <p14:tracePt t="71998" x="6332538" y="3638550"/>
          <p14:tracePt t="72048" x="6369050" y="3638550"/>
          <p14:tracePt t="72136" x="6386513" y="3638550"/>
          <p14:tracePt t="72171" x="6478588" y="3638550"/>
          <p14:tracePt t="72173" x="6496050" y="3638550"/>
          <p14:tracePt t="72181" x="6515100" y="3638550"/>
          <p14:tracePt t="72220" x="6642100" y="3638550"/>
          <p14:tracePt t="72229" x="6659563" y="3638550"/>
          <p14:tracePt t="72264" x="6732588" y="3638550"/>
          <p14:tracePt t="72312" x="6842125" y="3656013"/>
          <p14:tracePt t="72317" x="6859588" y="3656013"/>
          <p14:tracePt t="72359" x="6932613" y="3656013"/>
          <p14:tracePt t="72413" x="7005638" y="3656013"/>
          <p14:tracePt t="72459" x="7042150" y="3656013"/>
          <p14:tracePt t="72463" x="7061200" y="3656013"/>
          <p14:tracePt t="72520" x="7151688" y="3656013"/>
          <p14:tracePt t="72529" x="7169150" y="3656013"/>
          <p14:tracePt t="72578" x="7332663" y="3656013"/>
          <p14:tracePt t="72580" x="7369175" y="3656013"/>
          <p14:tracePt t="72589" x="7388225" y="3638550"/>
          <p14:tracePt t="72630" x="7478713" y="3619500"/>
          <p14:tracePt t="72639" x="7497763" y="3619500"/>
          <p14:tracePt t="72678" x="7569200" y="3619500"/>
          <p14:tracePt t="72725" x="7697788" y="3619500"/>
          <p14:tracePt t="72765" x="8043863" y="3656013"/>
          <p14:tracePt t="72774" x="8115300" y="3675063"/>
          <p14:tracePt t="72820" x="8480425" y="3711575"/>
          <p14:tracePt t="72834" x="8551863" y="3711575"/>
          <p14:tracePt t="72836" x="8643938" y="3729038"/>
          <p14:tracePt t="72884" x="9263063" y="3802063"/>
          <p14:tracePt t="72898" x="9334500" y="3802063"/>
          <p14:tracePt t="72900" x="9407525" y="3802063"/>
          <p14:tracePt t="72943" x="9680575" y="3783013"/>
          <p14:tracePt t="72955" x="9736138" y="3783013"/>
          <p14:tracePt t="72958" x="9790113" y="3783013"/>
          <p14:tracePt t="72999" x="9990138" y="3729038"/>
          <p14:tracePt t="73010" x="10007600" y="3729038"/>
          <p14:tracePt t="73057" x="10080625" y="3711575"/>
          <p14:tracePt t="73072" x="10117138" y="3711575"/>
          <p14:tracePt t="73122" x="10353675" y="3656013"/>
          <p14:tracePt t="73125" x="10409238" y="3638550"/>
          <p14:tracePt t="73135" x="10445750" y="3619500"/>
          <p14:tracePt t="73151" x="10553700" y="3582988"/>
          <p14:tracePt t="73197" x="10972800" y="3475038"/>
          <p14:tracePt t="73212" x="11063288" y="3419475"/>
          <p14:tracePt t="73215" x="11136313" y="3365500"/>
          <p14:tracePt t="73256" x="11555413" y="3092450"/>
          <p14:tracePt t="73311" x="11882438" y="2655888"/>
          <p14:tracePt t="73353" x="11991975" y="2436813"/>
          <p14:tracePt t="73358" x="12028488" y="2401888"/>
          <p14:tracePt t="73370" x="12065000" y="2382838"/>
          <p14:tracePt t="73372" x="12082463" y="2346325"/>
          <p14:tracePt t="73415" x="12155488" y="2273300"/>
          <p14:tracePt t="91892" x="11736388" y="619125"/>
          <p14:tracePt t="471595" x="4530725" y="1055688"/>
          <p14:tracePt t="471630" x="1582738" y="3055938"/>
          <p14:tracePt t="471656" x="892175" y="4092575"/>
          <p14:tracePt t="471691" x="163513" y="5967413"/>
          <p14:tracePt t="472996" x="2401888" y="172878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C94C6-5682-B597-3571-1D636DA37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D3F89E0-0EC4-6900-CC28-C50298801E9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8A0A38F-A1BA-B946-A4C4-1EF3768A0BB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421EC-DE1C-597A-D28B-8F8C1F5C907E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7656346-FE7F-CAB4-D3BB-D15933D832E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0825AD8-5394-794E-277B-D1CAF69CB672}"/>
              </a:ext>
            </a:extLst>
          </p:cNvPr>
          <p:cNvSpPr txBox="1"/>
          <p:nvPr/>
        </p:nvSpPr>
        <p:spPr>
          <a:xfrm>
            <a:off x="1565330" y="2299715"/>
            <a:ext cx="8710046" cy="2627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that ......................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b="1" i="1" kern="100" dirty="0"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38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“If it wasn’t documented, it wasn’t done.”</a:t>
            </a:r>
            <a:endParaRPr lang="en-US" sz="3800" kern="1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036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04"/>
    </mc:Choice>
    <mc:Fallback xmlns="">
      <p:transition spd="slow" advTm="11110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45E13-5C7D-EE35-6132-C8DF48755C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1761FE-4CF6-DAE2-6426-26A8804FF4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CB21B5-79D3-7C47-E360-4376B4155686}"/>
              </a:ext>
            </a:extLst>
          </p:cNvPr>
          <p:cNvSpPr txBox="1"/>
          <p:nvPr/>
        </p:nvSpPr>
        <p:spPr>
          <a:xfrm>
            <a:off x="2513150" y="1019069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ABEE48-F89A-A7A1-AAD5-09BB3574229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1E94CF-6601-34FB-2090-DECFD527048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A90705-A5AB-D9CE-982E-0E3E773314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6DE137-B6CA-63F6-8281-3BB1C1EC35F3}"/>
              </a:ext>
            </a:extLst>
          </p:cNvPr>
          <p:cNvSpPr txBox="1"/>
          <p:nvPr/>
        </p:nvSpPr>
        <p:spPr>
          <a:xfrm>
            <a:off x="919748" y="2121491"/>
            <a:ext cx="10084050" cy="3155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patient record serves as a </a:t>
            </a:r>
            <a:r>
              <a:rPr lang="en-US" sz="22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medico-legal document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and a business record. If a provider performs a service but does not document it, the patient (or third-party payer) can refuse to pay for that service, resulting in lost revenue for the provider.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In addition, because the </a:t>
            </a:r>
            <a:r>
              <a:rPr lang="en-US" sz="22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patient record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serves as an </a:t>
            </a:r>
            <a:r>
              <a:rPr lang="en-US" sz="2200" b="1" u="sng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excellent defense of the quality of care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administered to a patient, </a:t>
            </a:r>
            <a:r>
              <a:rPr lang="en-US" sz="2200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missing documentation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can result in problems if the record has to be admitted as evidence in a court of law.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20A6DC-5573-998B-8753-C33625C05D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43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187"/>
    </mc:Choice>
    <mc:Fallback xmlns="">
      <p:transition advTm="1571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560438-3665-E011-AFBF-2E878C99C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8A9B2A-639C-C285-5E34-B1DCE51C84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D21E94-F7EC-4FEB-EBEE-EAD4060C8795}"/>
              </a:ext>
            </a:extLst>
          </p:cNvPr>
          <p:cNvSpPr txBox="1"/>
          <p:nvPr/>
        </p:nvSpPr>
        <p:spPr>
          <a:xfrm>
            <a:off x="2513150" y="1019069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DCFD71-4353-9220-9686-D173E6A9692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1F7-2179-AF31-B63A-7713EA00149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1EEF6-02B1-B525-65B8-652C84A6A65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20A8F99-B529-E1D6-3422-552C5C1E16FC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1D575F-B7FD-9770-FC04-32A9A3553C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 up of a text&#10;&#10;AI-generated content may be incorrect.">
            <a:extLst>
              <a:ext uri="{FF2B5EF4-FFF2-40B4-BE49-F238E27FC236}">
                <a16:creationId xmlns:a16="http://schemas.microsoft.com/office/drawing/2014/main" id="{377E8BAF-FFB0-AA4C-B394-9B9A7ED158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73" y="2666565"/>
            <a:ext cx="10500054" cy="230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34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97"/>
    </mc:Choice>
    <mc:Fallback xmlns="">
      <p:transition advTm="8359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90542-B55B-0A45-FAE6-5AA70B16D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8C65D7-907E-4AEE-6237-0D2EB73473D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8C0851-99EB-C5EB-4BBE-909C2A30D896}"/>
              </a:ext>
            </a:extLst>
          </p:cNvPr>
          <p:cNvSpPr txBox="1"/>
          <p:nvPr/>
        </p:nvSpPr>
        <p:spPr>
          <a:xfrm>
            <a:off x="2513150" y="1019069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8C8DB5-B5DD-C9E7-0722-8EF0E243DC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84727F-1FF9-2E33-6165-997DECB5361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8795A4-90E1-2084-E3F9-44A9A20BD97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741F72-45B6-D59B-CFB8-7B996E63A2A3}"/>
              </a:ext>
            </a:extLst>
          </p:cNvPr>
          <p:cNvSpPr txBox="1"/>
          <p:nvPr/>
        </p:nvSpPr>
        <p:spPr>
          <a:xfrm>
            <a:off x="919748" y="2121491"/>
            <a:ext cx="10084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marR="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FF6A4E-2D05-41B8-7992-72420DF6E0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 up of a document&#10;&#10;AI-generated content may be incorrect.">
            <a:extLst>
              <a:ext uri="{FF2B5EF4-FFF2-40B4-BE49-F238E27FC236}">
                <a16:creationId xmlns:a16="http://schemas.microsoft.com/office/drawing/2014/main" id="{5EB9AB7D-FE38-E4A4-C80A-007EC732AF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12" y="2466975"/>
            <a:ext cx="10283667" cy="283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4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278"/>
    </mc:Choice>
    <mc:Fallback xmlns="">
      <p:transition advTm="12027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87769-FE23-261E-C9B7-EA451095E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46D640-B102-BC67-F825-D4FEDAD9B6A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0A017A9-3543-282C-C0E9-0BAE517C87D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253710-78AC-E7B2-A70F-A6159E64EACA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9467E63-D0AD-EE18-6A12-241BD37B55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35A450-F364-8095-BD3A-07306F5810A6}"/>
              </a:ext>
            </a:extLst>
          </p:cNvPr>
          <p:cNvSpPr txBox="1"/>
          <p:nvPr/>
        </p:nvSpPr>
        <p:spPr>
          <a:xfrm>
            <a:off x="2013272" y="2653658"/>
            <a:ext cx="7659753" cy="1550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44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Different Record Systems</a:t>
            </a:r>
            <a:endParaRPr lang="en-US" sz="6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04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34"/>
    </mc:Choice>
    <mc:Fallback xmlns="">
      <p:transition spd="slow" advTm="3533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6730A-E005-7BDD-0CEC-AF6D7E228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4FF66C-4C3A-CC28-5357-76473BF8E88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C20FD-0B00-7F68-567D-72B05A10E5CA}"/>
              </a:ext>
            </a:extLst>
          </p:cNvPr>
          <p:cNvSpPr txBox="1"/>
          <p:nvPr/>
        </p:nvSpPr>
        <p:spPr>
          <a:xfrm>
            <a:off x="2726251" y="748764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76F05D-F6F4-05DE-DF5E-0324821D31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7F61D-58B7-3917-1F6B-A2C7698A366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E198C8-9CEC-94E7-2DB6-1A6A40237FA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02D83C7-A6E9-F750-36AE-8F1260F0138F}"/>
              </a:ext>
            </a:extLst>
          </p:cNvPr>
          <p:cNvSpPr txBox="1"/>
          <p:nvPr/>
        </p:nvSpPr>
        <p:spPr>
          <a:xfrm>
            <a:off x="919748" y="2121491"/>
            <a:ext cx="10084050" cy="3113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a systematic method of documentation, consists of four components: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Database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Problem list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Initial plan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Progress notes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2E883E-07E1-45A0-57B1-A4017547B69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doctor&#10;&#10;AI-generated content may be incorrect.">
            <a:extLst>
              <a:ext uri="{FF2B5EF4-FFF2-40B4-BE49-F238E27FC236}">
                <a16:creationId xmlns:a16="http://schemas.microsoft.com/office/drawing/2014/main" id="{C358E94D-E117-0680-5C7A-C5EEB1F2DC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625" y="2762920"/>
            <a:ext cx="3259628" cy="30107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919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38"/>
    </mc:Choice>
    <mc:Fallback xmlns="">
      <p:transition advTm="7243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A8EA8-6EAB-B371-C456-157EAFE53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447E01-1497-3322-2BDC-2408ED12D12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55862B-92BE-84C3-7BC6-EF587B0F671B}"/>
              </a:ext>
            </a:extLst>
          </p:cNvPr>
          <p:cNvSpPr txBox="1"/>
          <p:nvPr/>
        </p:nvSpPr>
        <p:spPr>
          <a:xfrm>
            <a:off x="2726251" y="748764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38055E-2A2E-A487-A7F3-A1FD421940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B9438E-2FAE-DE37-E5F1-22C258B8EC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9FB722-C39D-00DD-1C83-51476889680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123937F-3E3F-072E-9BDE-3D9C1B25626E}"/>
              </a:ext>
            </a:extLst>
          </p:cNvPr>
          <p:cNvSpPr txBox="1"/>
          <p:nvPr/>
        </p:nvSpPr>
        <p:spPr>
          <a:xfrm>
            <a:off x="919748" y="2121491"/>
            <a:ext cx="10084050" cy="316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</a:t>
            </a:r>
            <a:r>
              <a:rPr lang="en-US" sz="2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POR database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contains the following patient information collected on each patient:</a:t>
            </a:r>
          </a:p>
          <a:p>
            <a:pPr marL="0" marR="0" algn="just">
              <a:lnSpc>
                <a:spcPct val="20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Chief complaint</a:t>
            </a:r>
          </a:p>
          <a:p>
            <a:pPr marL="0" marR="0" algn="just">
              <a:lnSpc>
                <a:spcPct val="20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Present conditions and diagnoses</a:t>
            </a:r>
          </a:p>
          <a:p>
            <a:pPr marL="0" marR="0" algn="just">
              <a:lnSpc>
                <a:spcPct val="20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Social data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070C57-1834-DE9A-6450-FB71A9AD68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032F390-5402-A4BB-7D93-92F1B14029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18875" y="3068664"/>
            <a:ext cx="5284923" cy="2619214"/>
          </a:xfrm>
        </p:spPr>
        <p:txBody>
          <a:bodyPr>
            <a:normAutofit fontScale="92500"/>
          </a:bodyPr>
          <a:lstStyle/>
          <a:p>
            <a:pPr marL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</a:t>
            </a:r>
            <a:r>
              <a:rPr lang="en-US" sz="2200" dirty="0">
                <a:solidFill>
                  <a:prstClr val="black"/>
                </a:solidFill>
                <a:latin typeface="Alexandria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Past, personal, medical, and social history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Review of systems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Physical examination</a:t>
            </a:r>
          </a:p>
          <a:p>
            <a:pPr marL="0" marR="0" indent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Baseline laboratory data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889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0728"/>
    </mc:Choice>
    <mc:Fallback xmlns="">
      <p:transition advTm="31072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E975C-435B-7908-2D5B-1609892A8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9C5111-5432-532B-A7D4-4DB808A32AB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933C4B-75C7-0514-CA04-D6AEFBC5C71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A28963-5607-7772-A43E-17B214CE85D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E5D1FF-F967-3CB6-F021-76FDDFB552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9DEA4E-D58A-2193-960B-183BC1D5B8F0}"/>
              </a:ext>
            </a:extLst>
          </p:cNvPr>
          <p:cNvSpPr txBox="1"/>
          <p:nvPr/>
        </p:nvSpPr>
        <p:spPr>
          <a:xfrm>
            <a:off x="919748" y="2121491"/>
            <a:ext cx="10084050" cy="3451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200000"/>
              </a:lnSpc>
              <a:spcAft>
                <a:spcPts val="600"/>
              </a:spcAft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</a:t>
            </a:r>
            <a:r>
              <a:rPr lang="en-US" sz="2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POR problem list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serves as a </a:t>
            </a:r>
            <a:r>
              <a:rPr lang="en-US" sz="22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table of contents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for the patient record because it is filed at the beginning of the record. It contains a </a:t>
            </a:r>
            <a:r>
              <a:rPr lang="en-US" sz="22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numbered list of the patient’s problems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which helps to index documentation throughout the record.</a:t>
            </a:r>
          </a:p>
          <a:p>
            <a:pPr algn="just">
              <a:lnSpc>
                <a:spcPct val="200000"/>
              </a:lnSpc>
              <a:spcAft>
                <a:spcPts val="600"/>
              </a:spcAft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</a:t>
            </a:r>
            <a:r>
              <a:rPr lang="en-US" sz="22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POR initial plan</a:t>
            </a:r>
            <a:r>
              <a:rPr lang="en-US" sz="2200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contains the strategy for managing patient care and any actions taken to investigate the patient’s condition and to treat and educate him or her.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4AFC9-F2A8-5D93-EDB2-51C5942363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96C60F-9F3A-E8A5-5237-23D442D1E23A}"/>
              </a:ext>
            </a:extLst>
          </p:cNvPr>
          <p:cNvSpPr txBox="1"/>
          <p:nvPr/>
        </p:nvSpPr>
        <p:spPr>
          <a:xfrm>
            <a:off x="2726251" y="748764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688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901"/>
    </mc:Choice>
    <mc:Fallback xmlns="">
      <p:transition advTm="144901"/>
    </mc:Fallback>
  </mc:AlternateContent>
  <p:extLst>
    <p:ext uri="{3A86A75C-4F4B-4683-9AE1-C65F6400EC91}">
      <p14:laserTraceLst xmlns:p14="http://schemas.microsoft.com/office/powerpoint/2010/main">
        <p14:tracePtLst>
          <p14:tracePt t="6579" x="2728913" y="6038850"/>
          <p14:tracePt t="6582" x="2711450" y="5948363"/>
          <p14:tracePt t="6593" x="2711450" y="5875338"/>
          <p14:tracePt t="6616" x="2692400" y="5694363"/>
          <p14:tracePt t="6629" x="2692400" y="5584825"/>
          <p14:tracePt t="6651" x="2657475" y="5511800"/>
          <p14:tracePt t="6655" x="2638425" y="5475288"/>
          <p14:tracePt t="6667" x="2620963" y="5421313"/>
          <p14:tracePt t="6688" x="2547938" y="5329238"/>
          <p14:tracePt t="6701" x="2474913" y="5221288"/>
          <p14:tracePt t="6724" x="2365375" y="5092700"/>
          <p14:tracePt t="6728" x="2274888" y="5002213"/>
          <p14:tracePt t="6742" x="2201863" y="4911725"/>
          <p14:tracePt t="6745" x="2111375" y="4802188"/>
          <p14:tracePt t="6766" x="1892300" y="4492625"/>
          <p14:tracePt t="6786" x="1801813" y="4311650"/>
          <p14:tracePt t="6807" x="1692275" y="4038600"/>
          <p14:tracePt t="6820" x="1638300" y="3965575"/>
          <p14:tracePt t="6824" x="1638300" y="3892550"/>
          <p14:tracePt t="6849" x="1601788" y="3765550"/>
          <p14:tracePt t="6863" x="1582738" y="3602038"/>
          <p14:tracePt t="6885" x="1565275" y="3475038"/>
          <p14:tracePt t="6889" x="1565275" y="3419475"/>
          <p14:tracePt t="6903" x="1565275" y="3346450"/>
          <p14:tracePt t="6923" x="1565275" y="3275013"/>
          <p14:tracePt t="6927" x="1565275" y="3238500"/>
          <p14:tracePt t="6937" x="1565275" y="3219450"/>
          <p14:tracePt t="6960" x="1565275" y="3109913"/>
          <p14:tracePt t="6987" x="1565275" y="3001963"/>
          <p14:tracePt t="7008" x="1565275" y="2928938"/>
          <p14:tracePt t="7220" x="1565275" y="2909888"/>
          <p14:tracePt t="7243" x="1601788" y="2909888"/>
          <p14:tracePt t="7247" x="1619250" y="2909888"/>
          <p14:tracePt t="7254" x="1638300" y="2909888"/>
          <p14:tracePt t="7278" x="1746250" y="2965450"/>
          <p14:tracePt t="7288" x="1801813" y="2982913"/>
          <p14:tracePt t="7299" x="1838325" y="3001963"/>
          <p14:tracePt t="7320" x="2074863" y="3038475"/>
          <p14:tracePt t="7334" x="2274888" y="3074988"/>
          <p14:tracePt t="7355" x="2528888" y="3109913"/>
          <p14:tracePt t="7359" x="2601913" y="3109913"/>
          <p14:tracePt t="7371" x="2674938" y="3109913"/>
          <p14:tracePt t="7394" x="2894013" y="3109913"/>
          <p14:tracePt t="7423" x="3074988" y="3109913"/>
          <p14:tracePt t="7446" x="3148013" y="3109913"/>
          <p14:tracePt t="7458" x="3167063" y="3109913"/>
          <p14:tracePt t="7463" x="3184525" y="3109913"/>
          <p14:tracePt t="7483" x="3201988" y="3109913"/>
          <p14:tracePt t="7510" x="3257550" y="3109913"/>
          <p14:tracePt t="7533" x="3311525" y="3109913"/>
          <p14:tracePt t="7537" x="3330575" y="3128963"/>
          <p14:tracePt t="7550" x="3367088" y="3128963"/>
          <p14:tracePt t="7575" x="3421063" y="3128963"/>
          <p14:tracePt t="7585" x="3438525" y="3128963"/>
          <p14:tracePt t="7607" x="3494088" y="3128963"/>
          <p14:tracePt t="7635" x="3511550" y="3128963"/>
          <p14:tracePt t="7657" x="3530600" y="3128963"/>
          <p14:tracePt t="7665" x="3548063" y="3128963"/>
          <p14:tracePt t="7801" x="3530600" y="3128963"/>
          <p14:tracePt t="7823" x="3494088" y="3128963"/>
          <p14:tracePt t="7831" x="3475038" y="3128963"/>
          <p14:tracePt t="7855" x="3311525" y="3128963"/>
          <p14:tracePt t="7866" x="3257550" y="3128963"/>
          <p14:tracePt t="7891" x="3021013" y="3128963"/>
          <p14:tracePt t="7896" x="2911475" y="3128963"/>
          <p14:tracePt t="7928" x="2565400" y="3128963"/>
          <p14:tracePt t="7952" x="2438400" y="3128963"/>
          <p14:tracePt t="7961" x="2420938" y="3128963"/>
          <p14:tracePt t="7981" x="2401888" y="3128963"/>
          <p14:tracePt t="8007" x="2347913" y="3128963"/>
          <p14:tracePt t="8027" x="2328863" y="3128963"/>
          <p14:tracePt t="8053" x="2292350" y="3128963"/>
          <p14:tracePt t="8073" x="2274888" y="3128963"/>
          <p14:tracePt t="8113" x="2238375" y="3128963"/>
          <p14:tracePt t="8201" x="2255838" y="3128963"/>
          <p14:tracePt t="8221" x="2492375" y="3128963"/>
          <p14:tracePt t="8231" x="2620963" y="3128963"/>
          <p14:tracePt t="8258" x="3074988" y="3109913"/>
          <p14:tracePt t="8284" x="3348038" y="3109913"/>
          <p14:tracePt t="8287" x="3403600" y="3109913"/>
          <p14:tracePt t="8307" x="3438525" y="3109913"/>
          <p14:tracePt t="13888" x="3494088" y="3092450"/>
          <p14:tracePt t="13898" x="3548063" y="3038475"/>
          <p14:tracePt t="13921" x="3767138" y="2965450"/>
          <p14:tracePt t="13934" x="3857625" y="2946400"/>
          <p14:tracePt t="13953" x="4003675" y="2909888"/>
          <p14:tracePt t="13966" x="4184650" y="2855913"/>
          <p14:tracePt t="13986" x="4294188" y="2819400"/>
          <p14:tracePt t="13991" x="4367213" y="2782888"/>
          <p14:tracePt t="14002" x="4440238" y="2765425"/>
          <p14:tracePt t="14022" x="4567238" y="2728913"/>
          <p14:tracePt t="14033" x="4622800" y="2728913"/>
          <p14:tracePt t="14053" x="4694238" y="2728913"/>
          <p14:tracePt t="14056" x="4713288" y="2728913"/>
          <p14:tracePt t="14068" x="4730750" y="2728913"/>
          <p14:tracePt t="14071" x="4767263" y="2728913"/>
          <p14:tracePt t="14090" x="4786313" y="2728913"/>
          <p14:tracePt t="14130" x="4803775" y="2728913"/>
          <p14:tracePt t="14172" x="4822825" y="2728913"/>
          <p14:tracePt t="14192" x="4859338" y="2728913"/>
          <p14:tracePt t="14235" x="4913313" y="2782888"/>
          <p14:tracePt t="14240" x="4930775" y="2782888"/>
          <p14:tracePt t="14255" x="4949825" y="2801938"/>
          <p14:tracePt t="14293" x="5040313" y="2855913"/>
          <p14:tracePt t="14296" x="5059363" y="2874963"/>
          <p14:tracePt t="14315" x="5113338" y="2909888"/>
          <p14:tracePt t="14353" x="5222875" y="2946400"/>
          <p14:tracePt t="14376" x="5295900" y="2965450"/>
          <p14:tracePt t="14403" x="5367338" y="2982913"/>
          <p14:tracePt t="14407" x="5386388" y="2982913"/>
          <p14:tracePt t="14421" x="5422900" y="2982913"/>
          <p14:tracePt t="14426" x="5440363" y="2982913"/>
          <p14:tracePt t="14430" x="5459413" y="2982913"/>
          <p14:tracePt t="14456" x="5495925" y="2982913"/>
          <p14:tracePt t="14468" x="5513388" y="2982913"/>
          <p14:tracePt t="14490" x="5532438" y="2982913"/>
          <p14:tracePt t="14524" x="5568950" y="3019425"/>
          <p14:tracePt t="14528" x="5605463" y="3019425"/>
          <p14:tracePt t="14549" x="5622925" y="3019425"/>
          <p14:tracePt t="14553" x="5640388" y="3019425"/>
          <p14:tracePt t="14563" x="5676900" y="3019425"/>
          <p14:tracePt t="14585" x="5732463" y="3019425"/>
          <p14:tracePt t="14597" x="5768975" y="3019425"/>
          <p14:tracePt t="14631" x="5876925" y="3019425"/>
          <p14:tracePt t="14664" x="6005513" y="3019425"/>
          <p14:tracePt t="14689" x="6096000" y="3019425"/>
          <p14:tracePt t="14726" x="6149975" y="3019425"/>
          <p14:tracePt t="14730" x="6169025" y="3019425"/>
          <p14:tracePt t="14756" x="6223000" y="3019425"/>
          <p14:tracePt t="14759" x="6242050" y="3019425"/>
          <p14:tracePt t="14766" x="6259513" y="3019425"/>
          <p14:tracePt t="14797" x="6278563" y="3019425"/>
          <p14:tracePt t="14801" x="6296025" y="3019425"/>
          <p14:tracePt t="14811" x="6315075" y="3019425"/>
          <p14:tracePt t="14837" x="6350000" y="3019425"/>
          <p14:tracePt t="14841" x="6369050" y="3019425"/>
          <p14:tracePt t="14872" x="6386513" y="3019425"/>
          <p14:tracePt t="14896" x="6423025" y="3019425"/>
          <p14:tracePt t="14945" x="6459538" y="3001963"/>
          <p14:tracePt t="15008" x="6478588" y="2982913"/>
          <p14:tracePt t="15059" x="6459538" y="2965450"/>
          <p14:tracePt t="15086" x="6423025" y="2965450"/>
          <p14:tracePt t="15096" x="6405563" y="2965450"/>
          <p14:tracePt t="15123" x="6350000" y="2965450"/>
          <p14:tracePt t="15128" x="6278563" y="2965450"/>
          <p14:tracePt t="15167" x="6022975" y="2946400"/>
          <p14:tracePt t="15189" x="5859463" y="2946400"/>
          <p14:tracePt t="15192" x="5786438" y="2946400"/>
          <p14:tracePt t="15201" x="5713413" y="2946400"/>
          <p14:tracePt t="15223" x="5513388" y="2946400"/>
          <p14:tracePt t="15250" x="5332413" y="2946400"/>
          <p14:tracePt t="15271" x="5240338" y="2946400"/>
          <p14:tracePt t="15298" x="5130800" y="2946400"/>
          <p14:tracePt t="15322" x="5095875" y="2946400"/>
          <p14:tracePt t="15332" x="5076825" y="2946400"/>
          <p14:tracePt t="15334" x="5059363" y="2946400"/>
          <p14:tracePt t="15373" x="5040313" y="2946400"/>
          <p14:tracePt t="15377" x="5022850" y="2946400"/>
          <p14:tracePt t="15410" x="4967288" y="2946400"/>
          <p14:tracePt t="15424" x="4949825" y="2946400"/>
          <p14:tracePt t="15588" x="4986338" y="2946400"/>
          <p14:tracePt t="15592" x="5022850" y="2946400"/>
          <p14:tracePt t="15618" x="5113338" y="2946400"/>
          <p14:tracePt t="15622" x="5149850" y="2946400"/>
          <p14:tracePt t="15632" x="5167313" y="2946400"/>
          <p14:tracePt t="15674" x="5313363" y="2946400"/>
          <p14:tracePt t="15684" x="5367338" y="2946400"/>
          <p14:tracePt t="15687" x="5422900" y="2946400"/>
          <p14:tracePt t="15697" x="5476875" y="2946400"/>
          <p14:tracePt t="15724" x="5640388" y="2946400"/>
          <p14:tracePt t="15729" x="5695950" y="2946400"/>
          <p14:tracePt t="15739" x="5749925" y="2946400"/>
          <p14:tracePt t="15789" x="5969000" y="2946400"/>
          <p14:tracePt t="15793" x="6005513" y="2946400"/>
          <p14:tracePt t="15801" x="6022975" y="2946400"/>
          <p14:tracePt t="15848" x="6149975" y="2946400"/>
          <p14:tracePt t="15908" x="6223000" y="2928938"/>
          <p14:tracePt t="15932" x="6223000" y="2909888"/>
          <p14:tracePt t="15945" x="6242050" y="2909888"/>
          <p14:tracePt t="15968" x="6259513" y="2909888"/>
          <p14:tracePt t="16026" x="6278563" y="2909888"/>
          <p14:tracePt t="16034" x="6296025" y="2909888"/>
          <p14:tracePt t="16075" x="6315075" y="2892425"/>
          <p14:tracePt t="16113" x="6350000" y="2892425"/>
          <p14:tracePt t="16140" x="6369050" y="2892425"/>
          <p14:tracePt t="16186" x="6423025" y="2892425"/>
          <p14:tracePt t="16382" x="6369050" y="2909888"/>
          <p14:tracePt t="16457" x="6315075" y="2928938"/>
          <p14:tracePt t="16574" x="6296025" y="2928938"/>
          <p14:tracePt t="16690" x="6278563" y="2928938"/>
          <p14:tracePt t="16819" x="6259513" y="2928938"/>
          <p14:tracePt t="16823" x="6242050" y="2928938"/>
          <p14:tracePt t="16846" x="6205538" y="2928938"/>
          <p14:tracePt t="16856" x="6132513" y="2928938"/>
          <p14:tracePt t="16884" x="5913438" y="2946400"/>
          <p14:tracePt t="16888" x="5786438" y="2946400"/>
          <p14:tracePt t="16900" x="5640388" y="2965450"/>
          <p14:tracePt t="16903" x="5459413" y="3001963"/>
          <p14:tracePt t="16974" x="4457700" y="3001963"/>
          <p14:tracePt t="16995" x="4421188" y="3019425"/>
          <p14:tracePt t="17923" x="4603750" y="3019425"/>
          <p14:tracePt t="17927" x="4640263" y="3001963"/>
          <p14:tracePt t="18061" x="5222875" y="3001963"/>
          <p14:tracePt t="18064" x="5276850" y="3001963"/>
          <p14:tracePt t="18077" x="5295900" y="3001963"/>
          <p14:tracePt t="18080" x="5332413" y="3001963"/>
          <p14:tracePt t="18141" x="5605463" y="3001963"/>
          <p14:tracePt t="18145" x="5640388" y="3001963"/>
          <p14:tracePt t="18153" x="5659438" y="2982913"/>
          <p14:tracePt t="18197" x="5676900" y="2982913"/>
          <p14:tracePt t="18201" x="5695950" y="2982913"/>
          <p14:tracePt t="18242" x="5713413" y="2982913"/>
          <p14:tracePt t="18340" x="5805488" y="2982913"/>
          <p14:tracePt t="18388" x="5876925" y="2982913"/>
          <p14:tracePt t="18399" x="5895975" y="2982913"/>
          <p14:tracePt t="18411" x="5913438" y="2982913"/>
          <p14:tracePt t="18451" x="5969000" y="2982913"/>
          <p14:tracePt t="18462" x="5986463" y="2982913"/>
          <p14:tracePt t="18530" x="6078538" y="2982913"/>
          <p14:tracePt t="18579" x="6113463" y="2982913"/>
          <p14:tracePt t="18603" x="6132513" y="2982913"/>
          <p14:tracePt t="18719" x="6242050" y="2982913"/>
          <p14:tracePt t="18754" x="6315075" y="2982913"/>
          <p14:tracePt t="18770" x="6369050" y="3001963"/>
          <p14:tracePt t="18888" x="6532563" y="3001963"/>
          <p14:tracePt t="19219" x="6205538" y="3055938"/>
          <p14:tracePt t="19223" x="6169025" y="3074988"/>
          <p14:tracePt t="19265" x="5949950" y="3092450"/>
          <p14:tracePt t="19281" x="5913438" y="3092450"/>
          <p14:tracePt t="19322" x="5859463" y="3092450"/>
          <p14:tracePt t="19338" x="5805488" y="3092450"/>
          <p14:tracePt t="19417" x="5605463" y="3092450"/>
          <p14:tracePt t="19582" x="5586413" y="3092450"/>
          <p14:tracePt t="24669" x="5513388" y="3109913"/>
          <p14:tracePt t="24694" x="5459413" y="3146425"/>
          <p14:tracePt t="24728" x="5422900" y="3165475"/>
          <p14:tracePt t="24753" x="5386388" y="3182938"/>
          <p14:tracePt t="24783" x="5349875" y="3219450"/>
          <p14:tracePt t="24808" x="5276850" y="3275013"/>
          <p14:tracePt t="24818" x="5259388" y="3275013"/>
          <p14:tracePt t="24857" x="5095875" y="3455988"/>
          <p14:tracePt t="24871" x="5076825" y="3492500"/>
          <p14:tracePt t="24894" x="5022850" y="3546475"/>
          <p14:tracePt t="24923" x="5003800" y="3602038"/>
          <p14:tracePt t="24927" x="4986338" y="3602038"/>
          <p14:tracePt t="24946" x="4967288" y="3638550"/>
          <p14:tracePt t="24962" x="4967288" y="3656013"/>
          <p14:tracePt t="24983" x="4949825" y="3692525"/>
          <p14:tracePt t="24995" x="4930775" y="3711575"/>
          <p14:tracePt t="25017" x="4913313" y="3729038"/>
          <p14:tracePt t="25063" x="4876800" y="3765550"/>
          <p14:tracePt t="25084" x="4876800" y="3783013"/>
          <p14:tracePt t="25147" x="4859338" y="3802063"/>
          <p14:tracePt t="25282" x="4930775" y="3802063"/>
          <p14:tracePt t="25302" x="5186363" y="3765550"/>
          <p14:tracePt t="25329" x="5495925" y="3748088"/>
          <p14:tracePt t="25350" x="5768975" y="3748088"/>
          <p14:tracePt t="25361" x="5842000" y="3748088"/>
          <p14:tracePt t="25383" x="6042025" y="3748088"/>
          <p14:tracePt t="25394" x="6113463" y="3748088"/>
          <p14:tracePt t="25414" x="6350000" y="3692525"/>
          <p14:tracePt t="25427" x="6405563" y="3692525"/>
          <p14:tracePt t="25430" x="6459538" y="3675063"/>
          <p14:tracePt t="25455" x="6569075" y="3638550"/>
          <p14:tracePt t="25468" x="6623050" y="3619500"/>
          <p14:tracePt t="25471" x="6678613" y="3602038"/>
          <p14:tracePt t="25491" x="6732588" y="3602038"/>
          <p14:tracePt t="25495" x="6769100" y="3582988"/>
          <p14:tracePt t="25510" x="6805613" y="3565525"/>
          <p14:tracePt t="25512" x="6824663" y="3565525"/>
          <p14:tracePt t="25536" x="6932613" y="3565525"/>
          <p14:tracePt t="25550" x="7005638" y="3565525"/>
          <p14:tracePt t="25570" x="7078663" y="3565525"/>
          <p14:tracePt t="25581" x="7115175" y="3565525"/>
          <p14:tracePt t="25584" x="7151688" y="3565525"/>
          <p14:tracePt t="25607" x="7261225" y="3565525"/>
          <p14:tracePt t="25617" x="7297738" y="3565525"/>
          <p14:tracePt t="25638" x="7388225" y="3565525"/>
          <p14:tracePt t="25648" x="7405688" y="3565525"/>
          <p14:tracePt t="25669" x="7497763" y="3565525"/>
          <p14:tracePt t="25673" x="7515225" y="3582988"/>
          <p14:tracePt t="25684" x="7569200" y="3582988"/>
          <p14:tracePt t="25687" x="7588250" y="3582988"/>
          <p14:tracePt t="25707" x="7715250" y="3619500"/>
          <p14:tracePt t="25736" x="7788275" y="3638550"/>
          <p14:tracePt t="25757" x="7824788" y="3656013"/>
          <p14:tracePt t="25761" x="7878763" y="3656013"/>
          <p14:tracePt t="25772" x="7915275" y="3675063"/>
          <p14:tracePt t="25777" x="7970838" y="3692525"/>
          <p14:tracePt t="25796" x="8061325" y="3711575"/>
          <p14:tracePt t="25800" x="8134350" y="3729038"/>
          <p14:tracePt t="25818" x="8224838" y="3729038"/>
          <p14:tracePt t="25841" x="8351838" y="3729038"/>
          <p14:tracePt t="25880" x="8443913" y="3729038"/>
          <p14:tracePt t="25900" x="8461375" y="3729038"/>
          <p14:tracePt t="25903" x="8461375" y="3711575"/>
          <p14:tracePt t="25930" x="8480425" y="3711575"/>
          <p14:tracePt t="25950" x="8516938" y="3675063"/>
          <p14:tracePt t="25996" x="8516938" y="3656013"/>
          <p14:tracePt t="26016" x="8516938" y="3619500"/>
          <p14:tracePt t="26046" x="8424863" y="3619500"/>
          <p14:tracePt t="26071" x="8351838" y="3619500"/>
          <p14:tracePt t="26081" x="8334375" y="3619500"/>
          <p14:tracePt t="26103" x="8188325" y="3619500"/>
          <p14:tracePt t="26117" x="8134350" y="3638550"/>
          <p14:tracePt t="26139" x="8078788" y="3638550"/>
          <p14:tracePt t="26143" x="8043863" y="3638550"/>
          <p14:tracePt t="26153" x="7951788" y="3638550"/>
          <p14:tracePt t="26176" x="7788275" y="3656013"/>
          <p14:tracePt t="26207" x="7551738" y="3692525"/>
          <p14:tracePt t="26227" x="7442200" y="3711575"/>
          <p14:tracePt t="26230" x="7388225" y="3711575"/>
          <p14:tracePt t="26244" x="7332663" y="3711575"/>
          <p14:tracePt t="26246" x="7297738" y="3711575"/>
          <p14:tracePt t="26270" x="7188200" y="3711575"/>
          <p14:tracePt t="26283" x="7169150" y="3711575"/>
          <p14:tracePt t="26303" x="7115175" y="3711575"/>
          <p14:tracePt t="26330" x="7024688" y="3711575"/>
          <p14:tracePt t="26353" x="6969125" y="3692525"/>
          <p14:tracePt t="26391" x="6896100" y="3656013"/>
          <p14:tracePt t="26413" x="6878638" y="3656013"/>
          <p14:tracePt t="26546" x="6932613" y="3656013"/>
          <p14:tracePt t="26550" x="6988175" y="3656013"/>
          <p14:tracePt t="26572" x="7151688" y="3656013"/>
          <p14:tracePt t="26576" x="7261225" y="3656013"/>
          <p14:tracePt t="26585" x="7388225" y="3619500"/>
          <p14:tracePt t="26609" x="7734300" y="3565525"/>
          <p14:tracePt t="26618" x="7824788" y="3546475"/>
          <p14:tracePt t="26645" x="7934325" y="3546475"/>
          <p14:tracePt t="26647" x="7951788" y="3546475"/>
          <p14:tracePt t="26657" x="8007350" y="3546475"/>
          <p14:tracePt t="26662" x="8024813" y="3546475"/>
          <p14:tracePt t="26683" x="8097838" y="3529013"/>
          <p14:tracePt t="26687" x="8134350" y="3529013"/>
          <p14:tracePt t="26698" x="8170863" y="3529013"/>
          <p14:tracePt t="26721" x="8297863" y="3529013"/>
          <p14:tracePt t="26732" x="8334375" y="3546475"/>
          <p14:tracePt t="26734" x="8370888" y="3565525"/>
          <p14:tracePt t="26757" x="8461375" y="3582988"/>
          <p14:tracePt t="26761" x="8497888" y="3582988"/>
          <p14:tracePt t="26770" x="8534400" y="3582988"/>
          <p14:tracePt t="26791" x="8607425" y="3582988"/>
          <p14:tracePt t="26802" x="8643938" y="3582988"/>
          <p14:tracePt t="26824" x="8770938" y="3619500"/>
          <p14:tracePt t="26832" x="8824913" y="3619500"/>
          <p14:tracePt t="26855" x="8953500" y="3638550"/>
          <p14:tracePt t="26865" x="9007475" y="3638550"/>
          <p14:tracePt t="26887" x="9080500" y="3656013"/>
          <p14:tracePt t="26920" x="9117013" y="3656013"/>
          <p14:tracePt t="26941" x="9134475" y="3656013"/>
          <p14:tracePt t="26969" x="9153525" y="3656013"/>
          <p14:tracePt t="26989" x="9170988" y="3656013"/>
          <p14:tracePt t="26992" x="9190038" y="3656013"/>
          <p14:tracePt t="27020" x="9226550" y="3656013"/>
          <p14:tracePt t="27024" x="9263063" y="3656013"/>
          <p14:tracePt t="27048" x="9353550" y="3656013"/>
          <p14:tracePt t="27060" x="9426575" y="3656013"/>
          <p14:tracePt t="27064" x="9480550" y="3656013"/>
          <p14:tracePt t="27088" x="9590088" y="3638550"/>
          <p14:tracePt t="27098" x="9626600" y="3638550"/>
          <p14:tracePt t="27120" x="9717088" y="3638550"/>
          <p14:tracePt t="27131" x="9753600" y="3638550"/>
          <p14:tracePt t="27154" x="9790113" y="3638550"/>
          <p14:tracePt t="27163" x="9807575" y="3638550"/>
          <p14:tracePt t="27185" x="9863138" y="3638550"/>
          <p14:tracePt t="27194" x="9899650" y="3619500"/>
          <p14:tracePt t="27215" x="9972675" y="3619500"/>
          <p14:tracePt t="27249" x="9990138" y="3619500"/>
          <p14:tracePt t="27270" x="10026650" y="3602038"/>
          <p14:tracePt t="27308" x="10063163" y="3602038"/>
          <p14:tracePt t="27313" x="10080625" y="3602038"/>
          <p14:tracePt t="27337" x="10136188" y="3602038"/>
          <p14:tracePt t="27350" x="10172700" y="3602038"/>
          <p14:tracePt t="27375" x="10226675" y="3602038"/>
          <p14:tracePt t="27407" x="10280650" y="3602038"/>
          <p14:tracePt t="27431" x="10353675" y="3602038"/>
          <p14:tracePt t="27462" x="10482263" y="3602038"/>
          <p14:tracePt t="27488" x="10609263" y="3602038"/>
          <p14:tracePt t="27524" x="10718800" y="3602038"/>
          <p14:tracePt t="27528" x="10736263" y="3602038"/>
          <p14:tracePt t="28005" x="10753725" y="3619500"/>
          <p14:tracePt t="28097" x="10718800" y="3619500"/>
          <p14:tracePt t="28122" x="10663238" y="3619500"/>
          <p14:tracePt t="28151" x="10517188" y="3638550"/>
          <p14:tracePt t="28173" x="10426700" y="3692525"/>
          <p14:tracePt t="28176" x="10372725" y="3692525"/>
          <p14:tracePt t="28186" x="10317163" y="3711575"/>
          <p14:tracePt t="28212" x="10080625" y="3729038"/>
          <p14:tracePt t="28216" x="9990138" y="3729038"/>
          <p14:tracePt t="28230" x="9790113" y="3729038"/>
          <p14:tracePt t="28255" x="9499600" y="3729038"/>
          <p14:tracePt t="28288" x="9117013" y="3729038"/>
          <p14:tracePt t="28316" x="9043988" y="3729038"/>
          <p14:tracePt t="28319" x="9024938" y="3729038"/>
          <p14:tracePt t="28331" x="9007475" y="3729038"/>
          <p14:tracePt t="28335" x="8990013" y="3729038"/>
          <p14:tracePt t="28361" x="8953500" y="3729038"/>
          <p14:tracePt t="28399" x="8934450" y="3729038"/>
          <p14:tracePt t="28693" x="8990013" y="3729038"/>
          <p14:tracePt t="28696" x="9043988" y="3729038"/>
          <p14:tracePt t="28714" x="9134475" y="3729038"/>
          <p14:tracePt t="28717" x="9207500" y="3729038"/>
          <p14:tracePt t="28744" x="9463088" y="3729038"/>
          <p14:tracePt t="28764" x="9607550" y="3692525"/>
          <p14:tracePt t="28767" x="9680575" y="3675063"/>
          <p14:tracePt t="28777" x="9736138" y="3656013"/>
          <p14:tracePt t="28795" x="9880600" y="3619500"/>
          <p14:tracePt t="28799" x="9936163" y="3602038"/>
          <p14:tracePt t="28811" x="9953625" y="3582988"/>
          <p14:tracePt t="28814" x="9990138" y="3582988"/>
          <p14:tracePt t="29135" x="10026650" y="3582988"/>
          <p14:tracePt t="29162" x="10044113" y="3582988"/>
          <p14:tracePt t="29182" x="10099675" y="3582988"/>
          <p14:tracePt t="29207" x="10153650" y="3602038"/>
          <p14:tracePt t="29233" x="10190163" y="3602038"/>
          <p14:tracePt t="29260" x="10226675" y="3602038"/>
          <p14:tracePt t="29491" x="10209213" y="3602038"/>
          <p14:tracePt t="29512" x="10190163" y="3602038"/>
          <p14:tracePt t="32997" x="10080625" y="3582988"/>
          <p14:tracePt t="33000" x="10007600" y="3565525"/>
          <p14:tracePt t="33022" x="9899650" y="3546475"/>
          <p14:tracePt t="33036" x="9880600" y="3546475"/>
          <p14:tracePt t="33039" x="9863138" y="3546475"/>
          <p14:tracePt t="33066" x="9771063" y="3529013"/>
          <p14:tracePt t="33095" x="9717088" y="3529013"/>
          <p14:tracePt t="33116" x="9680575" y="3529013"/>
          <p14:tracePt t="33119" x="9663113" y="3529013"/>
          <p14:tracePt t="33128" x="9626600" y="3529013"/>
          <p14:tracePt t="33147" x="9553575" y="3529013"/>
          <p14:tracePt t="33170" x="9517063" y="3529013"/>
          <p14:tracePt t="33174" x="9480550" y="3529013"/>
          <p14:tracePt t="33194" x="9444038" y="3529013"/>
          <p14:tracePt t="33219" x="9426575" y="3529013"/>
          <p14:tracePt t="33240" x="9390063" y="3529013"/>
          <p14:tracePt t="33478" x="9371013" y="3529013"/>
          <p14:tracePt t="33496" x="9371013" y="3546475"/>
          <p14:tracePt t="33504" x="9371013" y="3565525"/>
          <p14:tracePt t="33525" x="9407525" y="3582988"/>
          <p14:tracePt t="33528" x="9407525" y="3602038"/>
          <p14:tracePt t="33535" x="9426575" y="3602038"/>
          <p14:tracePt t="33558" x="9463088" y="3619500"/>
          <p14:tracePt t="33562" x="9499600" y="3619500"/>
          <p14:tracePt t="33592" x="9590088" y="3638550"/>
          <p14:tracePt t="33618" x="9626600" y="3638550"/>
          <p14:tracePt t="33640" x="9699625" y="3656013"/>
          <p14:tracePt t="33650" x="9717088" y="3656013"/>
          <p14:tracePt t="33669" x="9736138" y="3656013"/>
          <p14:tracePt t="33679" x="9753600" y="3656013"/>
          <p14:tracePt t="37509" x="9736138" y="3656013"/>
          <p14:tracePt t="37512" x="9590088" y="3711575"/>
          <p14:tracePt t="37532" x="9170988" y="3838575"/>
          <p14:tracePt t="37535" x="8970963" y="3892550"/>
          <p14:tracePt t="37544" x="8807450" y="3965575"/>
          <p14:tracePt t="37564" x="8424863" y="4092575"/>
          <p14:tracePt t="37567" x="8207375" y="4148138"/>
          <p14:tracePt t="37579" x="7951788" y="4202113"/>
          <p14:tracePt t="37599" x="7205663" y="4421188"/>
          <p14:tracePt t="37611" x="6969125" y="4475163"/>
          <p14:tracePt t="37631" x="6369050" y="4584700"/>
          <p14:tracePt t="37647" x="6059488" y="4584700"/>
          <p14:tracePt t="37666" x="5805488" y="4584700"/>
          <p14:tracePt t="37677" x="5695950" y="4584700"/>
          <p14:tracePt t="37680" x="5549900" y="4584700"/>
          <p14:tracePt t="37697" x="5222875" y="4565650"/>
          <p14:tracePt t="37706" x="5095875" y="4548188"/>
          <p14:tracePt t="37727" x="4657725" y="4511675"/>
          <p14:tracePt t="37736" x="4513263" y="4511675"/>
          <p14:tracePt t="37757" x="4367213" y="4511675"/>
          <p14:tracePt t="37760" x="4276725" y="4511675"/>
          <p14:tracePt t="37769" x="4221163" y="4511675"/>
          <p14:tracePt t="37788" x="4076700" y="4548188"/>
          <p14:tracePt t="37792" x="4021138" y="4548188"/>
          <p14:tracePt t="37801" x="3948113" y="4548188"/>
          <p14:tracePt t="37820" x="3784600" y="4548188"/>
          <p14:tracePt t="37824" x="3657600" y="4548188"/>
          <p14:tracePt t="37832" x="3548063" y="4548188"/>
          <p14:tracePt t="37853" x="3330575" y="4548188"/>
          <p14:tracePt t="37856" x="3257550" y="4548188"/>
          <p14:tracePt t="37864" x="3184525" y="4548188"/>
          <p14:tracePt t="37885" x="3111500" y="4548188"/>
          <p14:tracePt t="37887" x="3074988" y="4548188"/>
          <p14:tracePt t="37898" x="3001963" y="4548188"/>
          <p14:tracePt t="37922" x="2857500" y="4529138"/>
          <p14:tracePt t="37932" x="2801938" y="4511675"/>
          <p14:tracePt t="37935" x="2674938" y="4511675"/>
          <p14:tracePt t="37955" x="2492375" y="4475163"/>
          <p14:tracePt t="37966" x="2365375" y="4456113"/>
          <p14:tracePt t="37985" x="2292350" y="4456113"/>
          <p14:tracePt t="38029" x="2274888" y="4421188"/>
          <p14:tracePt t="38150" x="2274888" y="4402138"/>
          <p14:tracePt t="38206" x="2311400" y="4384675"/>
          <p14:tracePt t="38227" x="2365375" y="4384675"/>
          <p14:tracePt t="38231" x="2420938" y="4384675"/>
          <p14:tracePt t="38238" x="2492375" y="4384675"/>
          <p14:tracePt t="38264" x="2692400" y="4384675"/>
          <p14:tracePt t="38272" x="2765425" y="4384675"/>
          <p14:tracePt t="38294" x="2965450" y="4384675"/>
          <p14:tracePt t="38298" x="3038475" y="4402138"/>
          <p14:tracePt t="38306" x="3167063" y="4421188"/>
          <p14:tracePt t="38326" x="3421063" y="4492625"/>
          <p14:tracePt t="38337" x="3530600" y="4511675"/>
          <p14:tracePt t="38358" x="3675063" y="4511675"/>
          <p14:tracePt t="38368" x="3711575" y="4511675"/>
          <p14:tracePt t="38391" x="3784600" y="4511675"/>
          <p14:tracePt t="38400" x="3803650" y="4511675"/>
          <p14:tracePt t="38421" x="3821113" y="4511675"/>
          <p14:tracePt t="38430" x="3840163" y="4511675"/>
          <p14:tracePt t="38450" x="3857625" y="4511675"/>
          <p14:tracePt t="38476" x="3876675" y="4511675"/>
          <p14:tracePt t="38496" x="3911600" y="4511675"/>
          <p14:tracePt t="38504" x="3930650" y="4492625"/>
          <p14:tracePt t="38527" x="3984625" y="4492625"/>
          <p14:tracePt t="38534" x="4021138" y="4475163"/>
          <p14:tracePt t="38554" x="4057650" y="4456113"/>
          <p14:tracePt t="38559" x="4094163" y="4456113"/>
          <p14:tracePt t="38569" x="4094163" y="4438650"/>
          <p14:tracePt t="38588" x="4113213" y="4438650"/>
          <p14:tracePt t="38616" x="4113213" y="4421188"/>
          <p14:tracePt t="38636" x="4113213" y="4384675"/>
          <p14:tracePt t="38639" x="4076700" y="4384675"/>
          <p14:tracePt t="38648" x="4057650" y="4365625"/>
          <p14:tracePt t="38667" x="4021138" y="4365625"/>
          <p14:tracePt t="38670" x="4003675" y="4365625"/>
          <p14:tracePt t="38680" x="3930650" y="4365625"/>
          <p14:tracePt t="38701" x="3840163" y="4365625"/>
          <p14:tracePt t="38704" x="3767138" y="4365625"/>
          <p14:tracePt t="38713" x="3730625" y="4365625"/>
          <p14:tracePt t="38733" x="3694113" y="4365625"/>
          <p14:tracePt t="38736" x="3675063" y="4365625"/>
          <p14:tracePt t="38763" x="3640138" y="4365625"/>
          <p14:tracePt t="38805" x="3621088" y="4365625"/>
          <p14:tracePt t="38866" x="3603625" y="4365625"/>
          <p14:tracePt t="38886" x="3567113" y="4365625"/>
          <p14:tracePt t="38912" x="3548063" y="4365625"/>
          <p14:tracePt t="38931" x="3530600" y="4365625"/>
          <p14:tracePt t="38956" x="3494088" y="4365625"/>
          <p14:tracePt t="38959" x="3475038" y="4365625"/>
          <p14:tracePt t="38978" x="3421063" y="4365625"/>
          <p14:tracePt t="39002" x="3403600" y="4365625"/>
          <p14:tracePt t="39006" x="3384550" y="4365625"/>
          <p14:tracePt t="39026" x="3348038" y="4365625"/>
          <p14:tracePt t="39029" x="3330575" y="4365625"/>
          <p14:tracePt t="39058" x="3294063" y="4365625"/>
          <p14:tracePt t="39077" x="3275013" y="4365625"/>
          <p14:tracePt t="39193" x="3238500" y="4348163"/>
          <p14:tracePt t="39212" x="3275013" y="4329113"/>
          <p14:tracePt t="39215" x="3311525" y="4329113"/>
          <p14:tracePt t="39224" x="3384550" y="4311650"/>
          <p14:tracePt t="39245" x="3567113" y="4256088"/>
          <p14:tracePt t="39248" x="3640138" y="4238625"/>
          <p14:tracePt t="39262" x="3711575" y="4238625"/>
          <p14:tracePt t="39264" x="3767138" y="4238625"/>
          <p14:tracePt t="39283" x="3876675" y="4238625"/>
          <p14:tracePt t="39286" x="3894138" y="4238625"/>
          <p14:tracePt t="39298" x="3911600" y="4238625"/>
          <p14:tracePt t="39337" x="3930650" y="4238625"/>
          <p14:tracePt t="39357" x="3967163" y="4238625"/>
          <p14:tracePt t="39360" x="3984625" y="4238625"/>
          <p14:tracePt t="39384" x="4003675" y="4238625"/>
          <p14:tracePt t="39395" x="4021138" y="4238625"/>
          <p14:tracePt t="39672" x="3930650" y="4292600"/>
          <p14:tracePt t="39693" x="3821113" y="4329113"/>
          <p14:tracePt t="39696" x="3748088" y="4348163"/>
          <p14:tracePt t="39706" x="3657600" y="4384675"/>
          <p14:tracePt t="39726" x="3475038" y="4402138"/>
          <p14:tracePt t="39738" x="3457575" y="4402138"/>
          <p14:tracePt t="39757" x="3438525" y="4402138"/>
          <p14:tracePt t="39969" x="3421063" y="4402138"/>
          <p14:tracePt t="40026" x="3457575" y="4402138"/>
          <p14:tracePt t="40066" x="3475038" y="4384675"/>
          <p14:tracePt t="40125" x="3511550" y="4384675"/>
          <p14:tracePt t="40128" x="3511550" y="4365625"/>
          <p14:tracePt t="40147" x="3530600" y="4365625"/>
          <p14:tracePt t="40173" x="3548063" y="4365625"/>
          <p14:tracePt t="40317" x="3584575" y="4348163"/>
          <p14:tracePt t="40337" x="3621088" y="4348163"/>
          <p14:tracePt t="40347" x="3640138" y="4348163"/>
          <p14:tracePt t="40350" x="3675063" y="4348163"/>
          <p14:tracePt t="40369" x="3803650" y="4348163"/>
          <p14:tracePt t="40381" x="4003675" y="4329113"/>
          <p14:tracePt t="40401" x="4276725" y="4275138"/>
          <p14:tracePt t="40412" x="4349750" y="4275138"/>
          <p14:tracePt t="40414" x="4476750" y="4256088"/>
          <p14:tracePt t="40435" x="4694238" y="4238625"/>
          <p14:tracePt t="40438" x="4786313" y="4238625"/>
          <p14:tracePt t="40452" x="4876800" y="4238625"/>
          <p14:tracePt t="40455" x="4949825" y="4238625"/>
          <p14:tracePt t="40475" x="5040313" y="4238625"/>
          <p14:tracePt t="40478" x="5113338" y="4238625"/>
          <p14:tracePt t="40487" x="5186363" y="4238625"/>
          <p14:tracePt t="40508" x="5259388" y="4238625"/>
          <p14:tracePt t="40511" x="5313363" y="4256088"/>
          <p14:tracePt t="40519" x="5349875" y="4256088"/>
          <p14:tracePt t="40542" x="5440363" y="4275138"/>
          <p14:tracePt t="40545" x="5495925" y="4292600"/>
          <p14:tracePt t="40554" x="5532438" y="4311650"/>
          <p14:tracePt t="40574" x="5713413" y="4329113"/>
          <p14:tracePt t="40586" x="5749925" y="4329113"/>
          <p14:tracePt t="40607" x="5876925" y="4348163"/>
          <p14:tracePt t="40616" x="5932488" y="4348163"/>
          <p14:tracePt t="40636" x="6022975" y="4365625"/>
          <p14:tracePt t="40639" x="6078538" y="4365625"/>
          <p14:tracePt t="40649" x="6132513" y="4365625"/>
          <p14:tracePt t="40670" x="6259513" y="4384675"/>
          <p14:tracePt t="40681" x="6315075" y="4384675"/>
          <p14:tracePt t="40702" x="6496050" y="4384675"/>
          <p14:tracePt t="40712" x="6569075" y="4384675"/>
          <p14:tracePt t="40731" x="6715125" y="4365625"/>
          <p14:tracePt t="40734" x="6788150" y="4365625"/>
          <p14:tracePt t="40761" x="6896100" y="4329113"/>
          <p14:tracePt t="40779" x="6988175" y="4329113"/>
          <p14:tracePt t="40782" x="7024688" y="4329113"/>
          <p14:tracePt t="40792" x="7042150" y="4311650"/>
          <p14:tracePt t="40799" x="7078663" y="4311650"/>
          <p14:tracePt t="40817" x="7169150" y="4292600"/>
          <p14:tracePt t="40845" x="7242175" y="4256088"/>
          <p14:tracePt t="40848" x="7261225" y="4256088"/>
          <p14:tracePt t="40867" x="7315200" y="4256088"/>
          <p14:tracePt t="40871" x="7332663" y="4256088"/>
          <p14:tracePt t="40882" x="7351713" y="4256088"/>
          <p14:tracePt t="40901" x="7405688" y="4238625"/>
          <p14:tracePt t="40904" x="7424738" y="4238625"/>
          <p14:tracePt t="40914" x="7442200" y="4238625"/>
          <p14:tracePt t="40933" x="7461250" y="4238625"/>
          <p14:tracePt t="40961" x="7497763" y="4219575"/>
          <p14:tracePt t="40980" x="7534275" y="4219575"/>
          <p14:tracePt t="41006" x="7569200" y="4219575"/>
          <p14:tracePt t="41026" x="7588250" y="4202113"/>
          <p14:tracePt t="41030" x="7605713" y="4202113"/>
          <p14:tracePt t="41039" x="7624763" y="4202113"/>
          <p14:tracePt t="41059" x="7642225" y="4202113"/>
          <p14:tracePt t="41086" x="7697788" y="4202113"/>
          <p14:tracePt t="41110" x="7715250" y="4202113"/>
          <p14:tracePt t="41130" x="7751763" y="4202113"/>
          <p14:tracePt t="41154" x="7788275" y="4202113"/>
          <p14:tracePt t="41162" x="7805738" y="4202113"/>
          <p14:tracePt t="41179" x="7878763" y="4202113"/>
          <p14:tracePt t="41204" x="7970838" y="4202113"/>
          <p14:tracePt t="41208" x="8043863" y="4202113"/>
          <p14:tracePt t="41227" x="8243888" y="4184650"/>
          <p14:tracePt t="41252" x="8516938" y="4129088"/>
          <p14:tracePt t="41255" x="8570913" y="4129088"/>
          <p14:tracePt t="41276" x="8770938" y="4111625"/>
          <p14:tracePt t="41279" x="8897938" y="4111625"/>
          <p14:tracePt t="41288" x="9024938" y="4092575"/>
          <p14:tracePt t="41308" x="9317038" y="4056063"/>
          <p14:tracePt t="41311" x="9426575" y="4038600"/>
          <p14:tracePt t="41324" x="9517063" y="4038600"/>
          <p14:tracePt t="41329" x="9644063" y="4038600"/>
          <p14:tracePt t="41347" x="9863138" y="4038600"/>
          <p14:tracePt t="41350" x="9990138" y="4038600"/>
          <p14:tracePt t="41362" x="10117138" y="4038600"/>
          <p14:tracePt t="41380" x="10317163" y="4038600"/>
          <p14:tracePt t="41383" x="10445750" y="4056063"/>
          <p14:tracePt t="41409" x="10826750" y="4092575"/>
          <p14:tracePt t="41432" x="11282363" y="4148138"/>
          <p14:tracePt t="41443" x="11409363" y="4165600"/>
          <p14:tracePt t="41465" x="11772900" y="4184650"/>
          <p14:tracePt t="41474" x="11918950" y="4184650"/>
          <p14:tracePt t="41479" x="12028488" y="4184650"/>
          <p14:tracePt t="68999" x="7478713" y="6694488"/>
          <p14:tracePt t="69008" x="7388225" y="6638925"/>
          <p14:tracePt t="69030" x="6969125" y="6257925"/>
          <p14:tracePt t="69039" x="6769100" y="6167438"/>
          <p14:tracePt t="69061" x="6442075" y="5984875"/>
          <p14:tracePt t="69064" x="6278563" y="5911850"/>
          <p14:tracePt t="69073" x="6149975" y="5838825"/>
          <p14:tracePt t="69095" x="5913438" y="5657850"/>
          <p14:tracePt t="69106" x="5876925" y="5621338"/>
          <p14:tracePt t="69128" x="5768975" y="5548313"/>
          <p14:tracePt t="69135" x="5732463" y="5494338"/>
          <p14:tracePt t="69147" x="5676900" y="5494338"/>
          <p14:tracePt t="69150" x="5659438" y="5457825"/>
          <p14:tracePt t="69171" x="5605463" y="5438775"/>
          <p14:tracePt t="69201" x="5586413" y="5402263"/>
          <p14:tracePt t="69222" x="5495925" y="5365750"/>
          <p14:tracePt t="69235" x="5476875" y="5348288"/>
          <p14:tracePt t="69255" x="5295900" y="5275263"/>
          <p14:tracePt t="69269" x="5186363" y="5238750"/>
          <p14:tracePt t="69290" x="5130800" y="5202238"/>
          <p14:tracePt t="69302" x="5095875" y="5165725"/>
          <p14:tracePt t="69383" x="5076825" y="5148263"/>
          <p14:tracePt t="69403" x="5059363" y="5111750"/>
          <p14:tracePt t="69414" x="5040313" y="5111750"/>
          <p14:tracePt t="69436" x="5022850" y="5092700"/>
          <p14:tracePt t="69439" x="5022850" y="5075238"/>
          <p14:tracePt t="69550" x="5059363" y="5038725"/>
          <p14:tracePt t="69571" x="5130800" y="5038725"/>
          <p14:tracePt t="69583" x="5222875" y="5021263"/>
          <p14:tracePt t="69603" x="5349875" y="5021263"/>
          <p14:tracePt t="69606" x="5422900" y="5021263"/>
          <p14:tracePt t="69616" x="5495925" y="5021263"/>
          <p14:tracePt t="69636" x="5622925" y="5038725"/>
          <p14:tracePt t="69639" x="5676900" y="5057775"/>
          <p14:tracePt t="69647" x="5749925" y="5092700"/>
          <p14:tracePt t="69658" x="5822950" y="5092700"/>
          <p14:tracePt t="69679" x="5986463" y="5111750"/>
          <p14:tracePt t="69690" x="6022975" y="5111750"/>
          <p14:tracePt t="69710" x="6169025" y="5148263"/>
          <p14:tracePt t="69720" x="6205538" y="5148263"/>
          <p14:tracePt t="69740" x="6278563" y="5148263"/>
          <p14:tracePt t="69743" x="6315075" y="5148263"/>
          <p14:tracePt t="69752" x="6350000" y="5148263"/>
          <p14:tracePt t="69772" x="6442075" y="5148263"/>
          <p14:tracePt t="69776" x="6459538" y="5148263"/>
          <p14:tracePt t="69784" x="6515100" y="5148263"/>
          <p14:tracePt t="69804" x="6586538" y="5129213"/>
          <p14:tracePt t="69807" x="6642100" y="5111750"/>
          <p14:tracePt t="69817" x="6659563" y="5092700"/>
          <p14:tracePt t="69838" x="6769100" y="5038725"/>
          <p14:tracePt t="69851" x="6788150" y="5038725"/>
          <p14:tracePt t="69871" x="6878638" y="5002213"/>
          <p14:tracePt t="69901" x="6915150" y="5002213"/>
          <p14:tracePt t="69991" x="6824663" y="5002213"/>
          <p14:tracePt t="70015" x="6586538" y="5002213"/>
          <p14:tracePt t="70023" x="6515100" y="5002213"/>
          <p14:tracePt t="70045" x="6296025" y="5002213"/>
          <p14:tracePt t="70048" x="6149975" y="5002213"/>
          <p14:tracePt t="70054" x="6005513" y="5002213"/>
          <p14:tracePt t="70076" x="5659438" y="4965700"/>
          <p14:tracePt t="70079" x="5532438" y="4948238"/>
          <p14:tracePt t="70087" x="5386388" y="4929188"/>
          <p14:tracePt t="70108" x="5186363" y="4929188"/>
          <p14:tracePt t="70111" x="5113338" y="4929188"/>
          <p14:tracePt t="70121" x="5059363" y="4929188"/>
          <p14:tracePt t="70142" x="5003800" y="4929188"/>
          <p14:tracePt t="70168" x="4967288" y="4929188"/>
          <p14:tracePt t="70195" x="4949825" y="4911725"/>
          <p14:tracePt t="70319" x="4967288" y="4911725"/>
          <p14:tracePt t="70341" x="5022850" y="4911725"/>
          <p14:tracePt t="70345" x="5059363" y="4929188"/>
          <p14:tracePt t="70353" x="5130800" y="4948238"/>
          <p14:tracePt t="70374" x="5422900" y="5002213"/>
          <p14:tracePt t="70385" x="5532438" y="5057775"/>
          <p14:tracePt t="70408" x="5805488" y="5111750"/>
          <p14:tracePt t="70419" x="5895975" y="5111750"/>
          <p14:tracePt t="70422" x="5949950" y="5111750"/>
          <p14:tracePt t="70449" x="6132513" y="5129213"/>
          <p14:tracePt t="70462" x="6186488" y="5129213"/>
          <p14:tracePt t="70465" x="6259513" y="5129213"/>
          <p14:tracePt t="70487" x="6478588" y="5129213"/>
          <p14:tracePt t="70497" x="6532563" y="5129213"/>
          <p14:tracePt t="70520" x="6659563" y="5129213"/>
          <p14:tracePt t="70534" x="6732588" y="5129213"/>
          <p14:tracePt t="70556" x="6805613" y="5129213"/>
          <p14:tracePt t="70561" x="6859588" y="5129213"/>
          <p14:tracePt t="70588" x="7005638" y="5129213"/>
          <p14:tracePt t="70592" x="7078663" y="5111750"/>
          <p14:tracePt t="70616" x="7261225" y="5092700"/>
          <p14:tracePt t="70643" x="7534275" y="5075238"/>
          <p14:tracePt t="70646" x="7642225" y="5075238"/>
          <p14:tracePt t="70666" x="7788275" y="5075238"/>
          <p14:tracePt t="70670" x="7842250" y="5075238"/>
          <p14:tracePt t="70680" x="7878763" y="5075238"/>
          <p14:tracePt t="70701" x="7970838" y="5075238"/>
          <p14:tracePt t="70704" x="8007350" y="5075238"/>
          <p14:tracePt t="70713" x="8024813" y="5075238"/>
          <p14:tracePt t="70733" x="8097838" y="5075238"/>
          <p14:tracePt t="70736" x="8134350" y="5075238"/>
          <p14:tracePt t="70744" x="8151813" y="5075238"/>
          <p14:tracePt t="70765" x="8224838" y="5057775"/>
          <p14:tracePt t="70778" x="8261350" y="5057775"/>
          <p14:tracePt t="70781" x="8297863" y="5038725"/>
          <p14:tracePt t="70800" x="8315325" y="5038725"/>
          <p14:tracePt t="70828" x="8351838" y="5021263"/>
          <p14:tracePt t="70847" x="8370888" y="5021263"/>
          <p14:tracePt t="71006" x="8334375" y="5002213"/>
          <p14:tracePt t="71031" x="8207375" y="5002213"/>
          <p14:tracePt t="71041" x="8151813" y="5002213"/>
          <p14:tracePt t="71063" x="8007350" y="5002213"/>
          <p14:tracePt t="71070" x="7951788" y="5002213"/>
          <p14:tracePt t="71092" x="7805738" y="5002213"/>
          <p14:tracePt t="71095" x="7697788" y="5021263"/>
          <p14:tracePt t="71104" x="7569200" y="5021263"/>
          <p14:tracePt t="71124" x="7351713" y="5057775"/>
          <p14:tracePt t="71127" x="7224713" y="5075238"/>
          <p14:tracePt t="71137" x="7096125" y="5075238"/>
          <p14:tracePt t="71158" x="6586538" y="5057775"/>
          <p14:tracePt t="71168" x="6423025" y="5021263"/>
          <p14:tracePt t="71188" x="6059488" y="4948238"/>
          <p14:tracePt t="71192" x="5913438" y="4948238"/>
          <p14:tracePt t="71202" x="5768975" y="4929188"/>
          <p14:tracePt t="71224" x="5513388" y="4857750"/>
          <p14:tracePt t="71238" x="5440363" y="4857750"/>
          <p14:tracePt t="71264" x="5422900" y="4857750"/>
          <p14:tracePt t="71273" x="5403850" y="4857750"/>
          <p14:tracePt t="71293" x="5367338" y="4838700"/>
          <p14:tracePt t="71297" x="5349875" y="4838700"/>
          <p14:tracePt t="71306" x="5332413" y="4838700"/>
          <p14:tracePt t="71326" x="5313363" y="4838700"/>
          <p14:tracePt t="71352" x="5295900" y="4838700"/>
          <p14:tracePt t="71722" x="5313363" y="4838700"/>
          <p14:tracePt t="71767" x="5367338" y="4838700"/>
          <p14:tracePt t="71790" x="5386388" y="4838700"/>
          <p14:tracePt t="71798" x="5422900" y="4838700"/>
          <p14:tracePt t="71820" x="5513388" y="4838700"/>
          <p14:tracePt t="71823" x="5549900" y="4838700"/>
          <p14:tracePt t="71832" x="5622925" y="4838700"/>
          <p14:tracePt t="71853" x="5749925" y="4838700"/>
          <p14:tracePt t="71856" x="5805488" y="4838700"/>
          <p14:tracePt t="71864" x="5876925" y="4838700"/>
          <p14:tracePt t="71885" x="6005513" y="4838700"/>
          <p14:tracePt t="71888" x="6059488" y="4838700"/>
          <p14:tracePt t="71896" x="6078538" y="4857750"/>
          <p14:tracePt t="71918" x="6242050" y="4857750"/>
          <p14:tracePt t="71929" x="6296025" y="4857750"/>
          <p14:tracePt t="71948" x="6423025" y="4857750"/>
          <p14:tracePt t="71951" x="6515100" y="4857750"/>
          <p14:tracePt t="71961" x="6569075" y="4857750"/>
          <p14:tracePt t="71981" x="6805613" y="4857750"/>
          <p14:tracePt t="71990" x="6878638" y="4857750"/>
          <p14:tracePt t="72011" x="7061200" y="4857750"/>
          <p14:tracePt t="72014" x="7115175" y="4857750"/>
          <p14:tracePt t="72040" x="7332663" y="4857750"/>
          <p14:tracePt t="72062" x="7534275" y="4857750"/>
          <p14:tracePt t="72087" x="7678738" y="4857750"/>
          <p14:tracePt t="72107" x="7751763" y="4857750"/>
          <p14:tracePt t="72134" x="7805738" y="4857750"/>
          <p14:tracePt t="72155" x="7824788" y="4857750"/>
          <p14:tracePt t="72160" x="7861300" y="4857750"/>
          <p14:tracePt t="72168" x="7878763" y="4857750"/>
          <p14:tracePt t="72188" x="7915275" y="4857750"/>
          <p14:tracePt t="72197" x="7934325" y="4857750"/>
          <p14:tracePt t="72240" x="7970838" y="4857750"/>
          <p14:tracePt t="72261" x="7988300" y="4857750"/>
          <p14:tracePt t="72288" x="8024813" y="4857750"/>
          <p14:tracePt t="72300" x="8043863" y="4857750"/>
          <p14:tracePt t="72343" x="8078788" y="4857750"/>
          <p14:tracePt t="72364" x="8097838" y="4857750"/>
          <p14:tracePt t="72389" x="8115300" y="4857750"/>
          <p14:tracePt t="72433" x="8134350" y="4857750"/>
          <p14:tracePt t="73034" x="8151813" y="4857750"/>
          <p14:tracePt t="73079" x="8170863" y="4857750"/>
          <p14:tracePt t="73101" x="8188325" y="4857750"/>
          <p14:tracePt t="73258" x="8207375" y="4857750"/>
          <p14:tracePt t="73358" x="8224838" y="4857750"/>
          <p14:tracePt t="73727" x="8207375" y="4857750"/>
          <p14:tracePt t="73747" x="8170863" y="4875213"/>
          <p14:tracePt t="73750" x="8134350" y="4875213"/>
          <p14:tracePt t="73762" x="8115300" y="4875213"/>
          <p14:tracePt t="73765" x="8097838" y="4892675"/>
          <p14:tracePt t="73787" x="7970838" y="4911725"/>
          <p14:tracePt t="73790" x="7934325" y="4948238"/>
          <p14:tracePt t="73802" x="7878763" y="4965700"/>
          <p14:tracePt t="73822" x="7734300" y="5021263"/>
          <p14:tracePt t="73837" x="7697788" y="5021263"/>
          <p14:tracePt t="73858" x="7642225" y="5038725"/>
          <p14:tracePt t="73867" x="7624763" y="5038725"/>
          <p14:tracePt t="73870" x="7588250" y="5038725"/>
          <p14:tracePt t="73890" x="7569200" y="5038725"/>
          <p14:tracePt t="73918" x="7497763" y="5038725"/>
          <p14:tracePt t="73938" x="7369175" y="5038725"/>
          <p14:tracePt t="73942" x="7351713" y="5038725"/>
          <p14:tracePt t="73951" x="7297738" y="5075238"/>
          <p14:tracePt t="73975" x="7188200" y="5092700"/>
          <p14:tracePt t="74007" x="7061200" y="5111750"/>
          <p14:tracePt t="74027" x="6915150" y="5111750"/>
          <p14:tracePt t="74031" x="6842125" y="5111750"/>
          <p14:tracePt t="74042" x="6769100" y="5111750"/>
          <p14:tracePt t="74046" x="6696075" y="5111750"/>
          <p14:tracePt t="74066" x="6515100" y="5111750"/>
          <p14:tracePt t="74092" x="6259513" y="5075238"/>
          <p14:tracePt t="74095" x="6169025" y="5075238"/>
          <p14:tracePt t="74115" x="5986463" y="5075238"/>
          <p14:tracePt t="74118" x="5932488" y="5057775"/>
          <p14:tracePt t="74128" x="5859463" y="5057775"/>
          <p14:tracePt t="74147" x="5713413" y="5038725"/>
          <p14:tracePt t="74150" x="5622925" y="5021263"/>
          <p14:tracePt t="74162" x="5549900" y="5002213"/>
          <p14:tracePt t="74183" x="5295900" y="4984750"/>
          <p14:tracePt t="74196" x="5240338" y="4965700"/>
          <p14:tracePt t="74198" x="5167313" y="4965700"/>
          <p14:tracePt t="74219" x="5113338" y="4965700"/>
          <p14:tracePt t="74222" x="5095875" y="4965700"/>
          <p14:tracePt t="74403" x="5113338" y="4965700"/>
          <p14:tracePt t="74407" x="5130800" y="4965700"/>
          <p14:tracePt t="74428" x="5186363" y="4984750"/>
          <p14:tracePt t="74431" x="5203825" y="4984750"/>
          <p14:tracePt t="74439" x="5240338" y="4984750"/>
          <p14:tracePt t="74462" x="5386388" y="4984750"/>
          <p14:tracePt t="74470" x="5440363" y="4984750"/>
          <p14:tracePt t="74490" x="5495925" y="4984750"/>
          <p14:tracePt t="74494" x="5513388" y="4984750"/>
          <p14:tracePt t="74518" x="5586413" y="4984750"/>
          <p14:tracePt t="74538" x="5622925" y="4984750"/>
          <p14:tracePt t="74564" x="5676900" y="4984750"/>
          <p14:tracePt t="74567" x="5695950" y="4984750"/>
          <p14:tracePt t="74589" x="5713413" y="4984750"/>
          <p14:tracePt t="74632" x="5732463" y="4984750"/>
          <p14:tracePt t="77318" x="5749925" y="4984750"/>
          <p14:tracePt t="77361" x="5768975" y="4984750"/>
          <p14:tracePt t="77388" x="5805488" y="5002213"/>
          <p14:tracePt t="77391" x="5822950" y="5021263"/>
          <p14:tracePt t="77421" x="5859463" y="5038725"/>
          <p14:tracePt t="77445" x="5913438" y="5038725"/>
          <p14:tracePt t="77448" x="5932488" y="5057775"/>
          <p14:tracePt t="77463" x="5949950" y="5057775"/>
          <p14:tracePt t="77485" x="6005513" y="5075238"/>
          <p14:tracePt t="77488" x="6042025" y="5075238"/>
          <p14:tracePt t="77498" x="6078538" y="5092700"/>
          <p14:tracePt t="77519" x="6205538" y="5092700"/>
          <p14:tracePt t="77547" x="6315075" y="5092700"/>
          <p14:tracePt t="77551" x="6369050" y="5092700"/>
          <p14:tracePt t="77570" x="6478588" y="5092700"/>
          <p14:tracePt t="77580" x="6532563" y="5092700"/>
          <p14:tracePt t="77582" x="6586538" y="5092700"/>
          <p14:tracePt t="77603" x="6678613" y="5092700"/>
          <p14:tracePt t="77606" x="6732588" y="5092700"/>
          <p14:tracePt t="77614" x="6751638" y="5092700"/>
          <p14:tracePt t="77634" x="6878638" y="5092700"/>
          <p14:tracePt t="77647" x="6951663" y="5092700"/>
          <p14:tracePt t="77667" x="7024688" y="5092700"/>
          <p14:tracePt t="77694" x="7096125" y="5092700"/>
          <p14:tracePt t="77715" x="7132638" y="5092700"/>
          <p14:tracePt t="77718" x="7151688" y="5092700"/>
          <p14:tracePt t="77743" x="7188200" y="5092700"/>
          <p14:tracePt t="77769" x="7205663" y="5092700"/>
          <p14:tracePt t="77789" x="7224713" y="5092700"/>
          <p14:tracePt t="77832" x="7242175" y="5092700"/>
          <p14:tracePt t="78612" x="7261225" y="5092700"/>
          <p14:tracePt t="78615" x="7278688" y="5092700"/>
          <p14:tracePt t="78635" x="7297738" y="5092700"/>
          <p14:tracePt t="78638" x="7332663" y="5092700"/>
          <p14:tracePt t="78646" x="7351713" y="5092700"/>
          <p14:tracePt t="78668" x="7369175" y="5092700"/>
          <p14:tracePt t="78671" x="7405688" y="5075238"/>
          <p14:tracePt t="78680" x="7424738" y="5075238"/>
          <p14:tracePt t="78700" x="7478713" y="5057775"/>
          <p14:tracePt t="78727" x="7534275" y="5057775"/>
          <p14:tracePt t="78748" x="7551738" y="5057775"/>
          <p14:tracePt t="78752" x="7569200" y="5057775"/>
          <p14:tracePt t="78761" x="7588250" y="5057775"/>
          <p14:tracePt t="78783" x="7624763" y="5057775"/>
          <p14:tracePt t="78812" x="7661275" y="5057775"/>
          <p14:tracePt t="78815" x="7715250" y="5057775"/>
          <p14:tracePt t="78835" x="7751763" y="5057775"/>
          <p14:tracePt t="78838" x="7770813" y="5057775"/>
          <p14:tracePt t="78846" x="7788275" y="5057775"/>
          <p14:tracePt t="78868" x="7861300" y="5057775"/>
          <p14:tracePt t="78871" x="7915275" y="5057775"/>
          <p14:tracePt t="78879" x="7951788" y="5057775"/>
          <p14:tracePt t="78899" x="7970838" y="5057775"/>
          <p14:tracePt t="78902" x="7988300" y="5057775"/>
          <p14:tracePt t="78927" x="8024813" y="5057775"/>
          <p14:tracePt t="78948" x="8061325" y="5057775"/>
          <p14:tracePt t="84094" x="8043863" y="5057775"/>
          <p14:tracePt t="84097" x="8007350" y="5057775"/>
          <p14:tracePt t="84102" x="7951788" y="5057775"/>
          <p14:tracePt t="84122" x="7878763" y="5057775"/>
          <p14:tracePt t="84130" x="7805738" y="5038725"/>
          <p14:tracePt t="84152" x="7551738" y="5038725"/>
          <p14:tracePt t="84162" x="7461250" y="5038725"/>
          <p14:tracePt t="84166" x="7388225" y="5038725"/>
          <p14:tracePt t="84186" x="7205663" y="5057775"/>
          <p14:tracePt t="84196" x="7115175" y="5075238"/>
          <p14:tracePt t="84199" x="7042150" y="5075238"/>
          <p14:tracePt t="84219" x="6878638" y="5111750"/>
          <p14:tracePt t="84222" x="6824663" y="5129213"/>
          <p14:tracePt t="84234" x="6751638" y="5165725"/>
          <p14:tracePt t="84254" x="6532563" y="5221288"/>
          <p14:tracePt t="84268" x="6478588" y="5221288"/>
          <p14:tracePt t="84270" x="6442075" y="5221288"/>
          <p14:tracePt t="84290" x="6386513" y="5221288"/>
          <p14:tracePt t="84319" x="6386513" y="5238750"/>
          <p14:tracePt t="84503" x="6350000" y="5238750"/>
          <p14:tracePt t="84522" x="6332538" y="5275263"/>
          <p14:tracePt t="84533" x="6296025" y="5294313"/>
          <p14:tracePt t="84555" x="6259513" y="5329238"/>
          <p14:tracePt t="84558" x="6242050" y="5348288"/>
          <p14:tracePt t="84570" x="6223000" y="5365750"/>
          <p14:tracePt t="84591" x="6205538" y="5421313"/>
          <p14:tracePt t="84602" x="6205538" y="5438775"/>
          <p14:tracePt t="84623" x="6169025" y="5475288"/>
          <p14:tracePt t="84654" x="6169025" y="5511800"/>
          <p14:tracePt t="84675" x="6169025" y="5548313"/>
          <p14:tracePt t="84703" x="6169025" y="5565775"/>
          <p14:tracePt t="84723" x="6169025" y="5602288"/>
          <p14:tracePt t="84751" x="6169025" y="5638800"/>
          <p14:tracePt t="84771" x="6149975" y="5675313"/>
          <p14:tracePt t="84774" x="6149975" y="5711825"/>
          <p14:tracePt t="84802" x="6132513" y="5730875"/>
          <p14:tracePt t="84822" x="6096000" y="5748338"/>
          <p14:tracePt t="84826" x="6078538" y="5765800"/>
          <p14:tracePt t="84830" x="6059488" y="5765800"/>
          <p14:tracePt t="84841" x="6042025" y="5784850"/>
          <p14:tracePt t="84862" x="5969000" y="5821363"/>
          <p14:tracePt t="84865" x="5949950" y="5838825"/>
          <p14:tracePt t="84880" x="5895975" y="5857875"/>
          <p14:tracePt t="84898" x="5876925" y="5857875"/>
          <p14:tracePt t="84913" x="5859463" y="5857875"/>
          <p14:tracePt t="84933" x="5822950" y="5857875"/>
          <p14:tracePt t="84936" x="5805488" y="5857875"/>
          <p14:tracePt t="84962" x="5768975" y="5857875"/>
          <p14:tracePt t="84966" x="5749925" y="5857875"/>
          <p14:tracePt t="84990" x="5713413" y="5857875"/>
          <p14:tracePt t="85194" x="5768975" y="5857875"/>
          <p14:tracePt t="85213" x="5822950" y="5838825"/>
          <p14:tracePt t="85216" x="5859463" y="5838825"/>
          <p14:tracePt t="85223" x="5876925" y="5838825"/>
          <p14:tracePt t="85251" x="5986463" y="5838825"/>
          <p14:tracePt t="85254" x="6005513" y="5838825"/>
          <p14:tracePt t="85263" x="6022975" y="5838825"/>
          <p14:tracePt t="85286" x="6096000" y="5821363"/>
          <p14:tracePt t="85311" x="6113463" y="5821363"/>
          <p14:tracePt t="85329" x="6132513" y="5821363"/>
          <p14:tracePt t="85338" x="6149975" y="5821363"/>
          <p14:tracePt t="85359" x="6169025" y="5821363"/>
          <p14:tracePt t="85366" x="6205538" y="5821363"/>
          <p14:tracePt t="85387" x="6278563" y="5802313"/>
          <p14:tracePt t="85391" x="6296025" y="5802313"/>
          <p14:tracePt t="85400" x="6332538" y="5802313"/>
          <p14:tracePt t="85418" x="6423025" y="5802313"/>
          <p14:tracePt t="85422" x="6478588" y="5802313"/>
          <p14:tracePt t="85431" x="6496050" y="5784850"/>
          <p14:tracePt t="85454" x="6623050" y="5748338"/>
          <p14:tracePt t="85466" x="6642100" y="5748338"/>
          <p14:tracePt t="85487" x="6696075" y="5730875"/>
          <p14:tracePt t="85503" x="6732588" y="5711825"/>
          <p14:tracePt t="85525" x="6751638" y="5711825"/>
          <p14:tracePt t="85528" x="6769100" y="5711825"/>
          <p14:tracePt t="85537" x="6788150" y="5694363"/>
          <p14:tracePt t="85559" x="6824663" y="5675313"/>
          <p14:tracePt t="85568" x="6842125" y="5675313"/>
          <p14:tracePt t="85589" x="6859588" y="5657850"/>
          <p14:tracePt t="85592" x="6878638" y="5638800"/>
          <p14:tracePt t="85606" x="6915150" y="5638800"/>
          <p14:tracePt t="85698" x="6896100" y="5638800"/>
          <p14:tracePt t="85719" x="6678613" y="5638800"/>
          <p14:tracePt t="85727" x="6623050" y="5638800"/>
          <p14:tracePt t="85747" x="6459538" y="5657850"/>
          <p14:tracePt t="85750" x="6405563" y="5657850"/>
          <p14:tracePt t="85781" x="6296025" y="5657850"/>
          <p14:tracePt t="85802" x="6259513" y="5657850"/>
          <p14:tracePt t="85828" x="6223000" y="5657850"/>
          <p14:tracePt t="85953" x="6242050" y="5657850"/>
          <p14:tracePt t="85974" x="6332538" y="5657850"/>
          <p14:tracePt t="86001" x="6459538" y="5675313"/>
          <p14:tracePt t="86021" x="6623050" y="5694363"/>
          <p14:tracePt t="86034" x="6678613" y="5694363"/>
          <p14:tracePt t="86057" x="6751638" y="5694363"/>
          <p14:tracePt t="86244" x="6788150" y="5694363"/>
          <p14:tracePt t="86247" x="6805613" y="5694363"/>
          <p14:tracePt t="86268" x="6859588" y="5711825"/>
          <p14:tracePt t="86272" x="6932613" y="5730875"/>
          <p14:tracePt t="86282" x="7024688" y="5730875"/>
          <p14:tracePt t="86302" x="7534275" y="5730875"/>
          <p14:tracePt t="86329" x="8188325" y="5730875"/>
          <p14:tracePt t="86350" x="8497888" y="5730875"/>
          <p14:tracePt t="86376" x="8607425" y="5730875"/>
          <p14:tracePt t="86403" x="8643938" y="5730875"/>
          <p14:tracePt t="86696" x="8588375" y="5730875"/>
          <p14:tracePt t="86717" x="8534400" y="5730875"/>
          <p14:tracePt t="86727" x="8516938" y="5730875"/>
          <p14:tracePt t="86748" x="8461375" y="5730875"/>
          <p14:tracePt t="86751" x="8388350" y="5730875"/>
          <p14:tracePt t="86758" x="8370888" y="5730875"/>
          <p14:tracePt t="86779" x="8315325" y="5730875"/>
          <p14:tracePt t="86783" x="8243888" y="5730875"/>
          <p14:tracePt t="86790" x="8224838" y="5730875"/>
          <p14:tracePt t="86810" x="8134350" y="5730875"/>
          <p14:tracePt t="86817" x="8115300" y="5730875"/>
          <p14:tracePt t="86839" x="7970838" y="5730875"/>
          <p14:tracePt t="86847" x="7934325" y="5730875"/>
          <p14:tracePt t="86866" x="7861300" y="5730875"/>
          <p14:tracePt t="86870" x="7842250" y="5730875"/>
          <p14:tracePt t="86895" x="7770813" y="5730875"/>
          <p14:tracePt t="86919" x="7715250" y="5730875"/>
          <p14:tracePt t="86944" x="7678738" y="5730875"/>
          <p14:tracePt t="87070" x="7661275" y="5748338"/>
          <p14:tracePt t="87090" x="7697788" y="5748338"/>
          <p14:tracePt t="87099" x="7788275" y="5765800"/>
          <p14:tracePt t="87102" x="7824788" y="5784850"/>
          <p14:tracePt t="87122" x="7897813" y="5784850"/>
          <p14:tracePt t="87126" x="7951788" y="5784850"/>
          <p14:tracePt t="87135" x="7970838" y="5784850"/>
          <p14:tracePt t="87155" x="8078788" y="5784850"/>
          <p14:tracePt t="87159" x="8115300" y="5784850"/>
          <p14:tracePt t="87169" x="8151813" y="5784850"/>
          <p14:tracePt t="87189" x="8224838" y="5784850"/>
          <p14:tracePt t="87193" x="8243888" y="5784850"/>
          <p14:tracePt t="87202" x="8280400" y="5784850"/>
          <p14:tracePt t="87222" x="8297863" y="5784850"/>
          <p14:tracePt t="87254" x="8351838" y="5784850"/>
          <p14:tracePt t="87297" x="8388350" y="5784850"/>
          <p14:tracePt t="87318" x="8407400" y="5784850"/>
          <p14:tracePt t="87343" x="8424863" y="5784850"/>
          <p14:tracePt t="87364" x="8480425" y="5784850"/>
          <p14:tracePt t="87367" x="8516938" y="5784850"/>
          <p14:tracePt t="87392" x="8734425" y="5765800"/>
          <p14:tracePt t="87412" x="8880475" y="5765800"/>
          <p14:tracePt t="87415" x="8990013" y="5765800"/>
          <p14:tracePt t="87423" x="9080500" y="5765800"/>
          <p14:tracePt t="87446" x="9334500" y="5730875"/>
          <p14:tracePt t="87458" x="9390063" y="5730875"/>
          <p14:tracePt t="87479" x="9607550" y="5694363"/>
          <p14:tracePt t="87489" x="9663113" y="5694363"/>
          <p14:tracePt t="87510" x="9844088" y="5694363"/>
          <p14:tracePt t="87540" x="9936163" y="5694363"/>
          <p14:tracePt t="87563" x="9972675" y="5694363"/>
          <p14:tracePt t="87571" x="9990138" y="5694363"/>
          <p14:tracePt t="87597" x="10026650" y="5711825"/>
          <p14:tracePt t="87620" x="10044113" y="5711825"/>
          <p14:tracePt t="87623" x="10063163" y="5711825"/>
          <p14:tracePt t="87633" x="10080625" y="5711825"/>
          <p14:tracePt t="87653" x="10153650" y="5711825"/>
          <p14:tracePt t="87656" x="10190163" y="5711825"/>
          <p14:tracePt t="87666" x="10226675" y="5711825"/>
          <p14:tracePt t="87687" x="10426700" y="5711825"/>
          <p14:tracePt t="87696" x="10499725" y="5711825"/>
          <p14:tracePt t="87714" x="10736263" y="5694363"/>
          <p14:tracePt t="87722" x="10826750" y="5694363"/>
          <p14:tracePt t="87743" x="11118850" y="5621338"/>
          <p14:tracePt t="87753" x="11191875" y="5602288"/>
          <p14:tracePt t="87774" x="11336338" y="5584825"/>
          <p14:tracePt t="87783" x="11391900" y="5565775"/>
          <p14:tracePt t="87802" x="11463338" y="5548313"/>
          <p14:tracePt t="87806" x="11499850" y="5548313"/>
          <p14:tracePt t="87817" x="11518900" y="5548313"/>
          <p14:tracePt t="87839" x="11645900" y="5548313"/>
          <p14:tracePt t="87851" x="11718925" y="5548313"/>
          <p14:tracePt t="87854" x="11755438" y="5530850"/>
          <p14:tracePt t="87875" x="11901488" y="5511800"/>
          <p14:tracePt t="87878" x="11955463" y="5494338"/>
          <p14:tracePt t="87886" x="12009438" y="5494338"/>
          <p14:tracePt t="87912" x="12118975" y="5475288"/>
          <p14:tracePt t="143971" x="12065000" y="5402263"/>
          <p14:tracePt t="143974" x="11955463" y="5402263"/>
          <p14:tracePt t="143993" x="11901488" y="5402263"/>
          <p14:tracePt t="144066" x="11845925" y="5402263"/>
          <p14:tracePt t="144084" x="11736388" y="5402263"/>
          <p14:tracePt t="144088" x="11682413" y="5421313"/>
          <p14:tracePt t="144098" x="11645900" y="5421313"/>
          <p14:tracePt t="144101" x="11591925" y="5421313"/>
          <p14:tracePt t="144120" x="11445875" y="5438775"/>
          <p14:tracePt t="144140" x="11299825" y="5348288"/>
          <p14:tracePt t="144163" x="10372725" y="3602038"/>
          <p14:tracePt t="144167" x="9936163" y="2728913"/>
          <p14:tracePt t="144181" x="9353550" y="1892300"/>
          <p14:tracePt t="144183" x="8643938" y="10366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00B3D-4520-8FAE-063C-893333387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C1924A-A001-F96A-E7ED-269565E357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E700D08-01AC-47D5-3F86-A1BF89C4605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366A69-5E24-009F-EE28-FEEA60C5AE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E787AB-AFCA-902A-F39E-97DD9FA3612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A1EE221-A088-DF7E-3B89-1637EA40C35B}"/>
              </a:ext>
            </a:extLst>
          </p:cNvPr>
          <p:cNvSpPr txBox="1"/>
          <p:nvPr/>
        </p:nvSpPr>
        <p:spPr>
          <a:xfrm>
            <a:off x="919748" y="2121491"/>
            <a:ext cx="10084050" cy="3499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i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initial plan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consists of three categories: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</a:t>
            </a:r>
            <a:r>
              <a:rPr lang="en-US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Diagnostic/management plans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(plans to learn more about the patient’s condition and the management of the conditions).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</a:t>
            </a:r>
            <a:r>
              <a:rPr lang="en-US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Therapeutic plans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(specific medications, goals, procedures, therapies, and treatments used to treat the patient).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</a:t>
            </a:r>
            <a:r>
              <a:rPr lang="en-US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Patient education plans </a:t>
            </a:r>
            <a:r>
              <a:rPr lang="en-US" sz="20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(plans to educate the patient about conditions for which he or she is being treated).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EE7B0A-A89D-20CC-CBFA-B001AA991A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6082B29-B679-A1FE-8C21-84B4BF25B381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724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459"/>
    </mc:Choice>
    <mc:Fallback xmlns="">
      <p:transition advTm="11145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16737-AF5E-2B64-969E-62DDEFC4F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2DB6C9-B325-D611-2654-3CF99F66527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D999B7-60DA-797C-80F1-D07BDA7E609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17C6ED-EE49-6B78-47B3-C8F73D02F74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770401-7082-CEC4-8CCF-82DAF49E6A2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FB933B-E4C3-7301-7E7B-83FC06F8A3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2090620-F753-28BB-3DA4-0719BA25E59A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D0F6F-8411-6113-FDB7-A2F3CC6FE7CB}"/>
              </a:ext>
            </a:extLst>
          </p:cNvPr>
          <p:cNvSpPr txBox="1"/>
          <p:nvPr/>
        </p:nvSpPr>
        <p:spPr>
          <a:xfrm>
            <a:off x="919748" y="2121491"/>
            <a:ext cx="10084050" cy="3814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The </a:t>
            </a:r>
            <a:r>
              <a:rPr lang="en-US" sz="1750" b="1" u="sng" kern="100" dirty="0">
                <a:solidFill>
                  <a:srgbClr val="F58221"/>
                </a:solidFill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POR progress notes</a:t>
            </a:r>
            <a:r>
              <a:rPr lang="en-US" sz="1750" u="sng" kern="100" dirty="0">
                <a:solidFill>
                  <a:srgbClr val="F58221"/>
                </a:solidFill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are documented for each problem assigned to the patient, using the </a:t>
            </a:r>
            <a:r>
              <a:rPr lang="en-US" sz="1750" b="1" kern="1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SOAP format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Subjective (S)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(patient’s statement/words about how he or she feels, including symptomatic information [e.g., “I have a headache”]).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Objective (O)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(observations about the patient, such as physical findings, or lab or x-ray results [e.g., chest x-ray negative]).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Assessment (A)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(judgment, opinion, or evaluation made by the healthcare provider [e.g., acute headache]).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000" b="1" kern="100" dirty="0">
                <a:solidFill>
                  <a:srgbClr val="0070C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Plan (P)</a:t>
            </a:r>
            <a:r>
              <a:rPr lang="en-US" sz="175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(diagnostic, therapeutic, and education plans to resolve the problems [e.g., patient to take Tylenol as needed for pain]).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127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7077"/>
    </mc:Choice>
    <mc:Fallback xmlns="">
      <p:transition advTm="227077"/>
    </mc:Fallback>
  </mc:AlternateContent>
  <p:extLst>
    <p:ext uri="{3A86A75C-4F4B-4683-9AE1-C65F6400EC91}">
      <p14:laserTraceLst xmlns:p14="http://schemas.microsoft.com/office/powerpoint/2010/main">
        <p14:tracePtLst>
          <p14:tracePt t="41458" x="4313238" y="6143625"/>
          <p14:tracePt t="41718" x="7405688" y="3128963"/>
          <p14:tracePt t="41814" x="7332663" y="3438525"/>
          <p14:tracePt t="41891" x="7224713" y="3856038"/>
          <p14:tracePt t="41894" x="7261225" y="3856038"/>
          <p14:tracePt t="41905" x="7369175" y="3802063"/>
          <p14:tracePt t="41911" x="7588250" y="3711575"/>
          <p14:tracePt t="41984" x="8843963" y="2801938"/>
          <p14:tracePt t="41997" x="8897938" y="2765425"/>
          <p14:tracePt t="42069" x="8990013" y="2728913"/>
          <p14:tracePt t="42152" x="9226550" y="2728913"/>
          <p14:tracePt t="42226" x="9607550" y="2692400"/>
          <p14:tracePt t="42310" x="9644063" y="2692400"/>
          <p14:tracePt t="42385" x="9753600" y="2692400"/>
          <p14:tracePt t="42392" x="9807575" y="2692400"/>
          <p14:tracePt t="42467" x="10299700" y="2782888"/>
          <p14:tracePt t="42470" x="10353675" y="2782888"/>
          <p14:tracePt t="42477" x="10390188" y="2782888"/>
          <p14:tracePt t="42552" x="10645775" y="2782888"/>
          <p14:tracePt t="42568" x="10699750" y="2765425"/>
          <p14:tracePt t="42641" x="10809288" y="2728913"/>
          <p14:tracePt t="42793" x="10626725" y="2746375"/>
          <p14:tracePt t="42868" x="9807575" y="2746375"/>
          <p14:tracePt t="42871" x="9771063" y="2746375"/>
          <p14:tracePt t="42883" x="9736138" y="2746375"/>
          <p14:tracePt t="42885" x="9699625" y="2746375"/>
          <p14:tracePt t="42963" x="9644063" y="2746375"/>
          <p14:tracePt t="43041" x="9607550" y="2746375"/>
          <p14:tracePt t="43113" x="9444038" y="2746375"/>
          <p14:tracePt t="43264" x="9644063" y="2746375"/>
          <p14:tracePt t="43336" x="10026650" y="2746375"/>
          <p14:tracePt t="43345" x="10080625" y="2746375"/>
          <p14:tracePt t="43423" x="10280650" y="2728913"/>
          <p14:tracePt t="43504" x="10536238" y="2746375"/>
          <p14:tracePt t="43580" x="10553700" y="2746375"/>
          <p14:tracePt t="43733" x="10445750" y="2746375"/>
          <p14:tracePt t="43808" x="9571038" y="2801938"/>
          <p14:tracePt t="43817" x="9534525" y="2801938"/>
          <p14:tracePt t="43894" x="9444038" y="2801938"/>
          <p14:tracePt t="43972" x="9426575" y="2801938"/>
          <p14:tracePt t="44045" x="9390063" y="2838450"/>
          <p14:tracePt t="44202" x="9499600" y="2855913"/>
          <p14:tracePt t="44205" x="9517063" y="2855913"/>
          <p14:tracePt t="44276" x="9571038" y="2874963"/>
          <p14:tracePt t="44288" x="9590088" y="2874963"/>
          <p14:tracePt t="44362" x="9663113" y="2874963"/>
          <p14:tracePt t="44440" x="9880600" y="2855913"/>
          <p14:tracePt t="44518" x="10172700" y="2855913"/>
          <p14:tracePt t="44596" x="10209213" y="2855913"/>
          <p14:tracePt t="44668" x="10263188" y="2855913"/>
          <p14:tracePt t="44890" x="10226675" y="2855913"/>
          <p14:tracePt t="44894" x="10209213" y="2855913"/>
          <p14:tracePt t="44966" x="9936163" y="2855913"/>
          <p14:tracePt t="45043" x="9863138" y="2855913"/>
          <p14:tracePt t="45194" x="9826625" y="2855913"/>
          <p14:tracePt t="45198" x="9807575" y="2855913"/>
          <p14:tracePt t="45273" x="9644063" y="2855913"/>
          <p14:tracePt t="45352" x="9426575" y="2855913"/>
          <p14:tracePt t="45431" x="9371013" y="2855913"/>
          <p14:tracePt t="45923" x="9426575" y="2801938"/>
          <p14:tracePt t="46139" x="9444038" y="2782888"/>
          <p14:tracePt t="46428" x="9444038" y="2765425"/>
          <p14:tracePt t="46574" x="9463088" y="2765425"/>
          <p14:tracePt t="46654" x="9499600" y="2819400"/>
          <p14:tracePt t="46736" x="9517063" y="2838450"/>
          <p14:tracePt t="46809" x="9534525" y="2838450"/>
          <p14:tracePt t="46890" x="9534525" y="2855913"/>
          <p14:tracePt t="46966" x="9607550" y="2709863"/>
          <p14:tracePt t="47045" x="9626600" y="2692400"/>
          <p14:tracePt t="47548" x="9663113" y="2765425"/>
          <p14:tracePt t="47551" x="9663113" y="2782888"/>
          <p14:tracePt t="47622" x="9680575" y="2819400"/>
          <p14:tracePt t="47775" x="9699625" y="2874963"/>
          <p14:tracePt t="47929" x="9771063" y="2838450"/>
          <p14:tracePt t="48990" x="9826625" y="2819400"/>
          <p14:tracePt t="49133" x="9844088" y="2819400"/>
          <p14:tracePt t="49206" x="9863138" y="2819400"/>
          <p14:tracePt t="49287" x="9936163" y="2819400"/>
          <p14:tracePt t="49365" x="10044113" y="2819400"/>
          <p14:tracePt t="49442" x="10153650" y="2819400"/>
          <p14:tracePt t="49515" x="10263188" y="2819400"/>
          <p14:tracePt t="49669" x="10317163" y="2819400"/>
          <p14:tracePt t="50043" x="10317163" y="3128963"/>
          <p14:tracePt t="50132" x="10536238" y="3165475"/>
          <p14:tracePt t="50135" x="10626725" y="3165475"/>
          <p14:tracePt t="50144" x="10718800" y="3146425"/>
          <p14:tracePt t="50238" x="11645900" y="3128963"/>
          <p14:tracePt t="50253" x="11701463" y="3128963"/>
          <p14:tracePt t="50381" x="11809413" y="3182938"/>
          <p14:tracePt t="50392" x="11828463" y="3201988"/>
          <p14:tracePt t="52939" x="11245850" y="3165475"/>
          <p14:tracePt t="52942" x="11082338" y="3146425"/>
          <p14:tracePt t="53026" x="9024938" y="2728913"/>
          <p14:tracePt t="53029" x="8880475" y="2709863"/>
          <p14:tracePt t="53040" x="8770938" y="2692400"/>
          <p14:tracePt t="53110" x="8734425" y="2673350"/>
          <p14:tracePt t="53193" x="8807450" y="2692400"/>
          <p14:tracePt t="53272" x="8970963" y="2782888"/>
          <p14:tracePt t="53284" x="9007475" y="2801938"/>
          <p14:tracePt t="53363" x="9297988" y="3074988"/>
          <p14:tracePt t="53367" x="9297988" y="3092450"/>
          <p14:tracePt t="53378" x="9297988" y="3109913"/>
          <p14:tracePt t="53451" x="8243888" y="3711575"/>
          <p14:tracePt t="53455" x="7842250" y="3819525"/>
          <p14:tracePt t="53467" x="7497763" y="3892550"/>
          <p14:tracePt t="53469" x="7132638" y="3929063"/>
          <p14:tracePt t="53546" x="5222875" y="4184650"/>
          <p14:tracePt t="53549" x="5059363" y="4202113"/>
          <p14:tracePt t="53558" x="4894263" y="4219575"/>
          <p14:tracePt t="53631" x="3494088" y="4275138"/>
          <p14:tracePt t="53643" x="3421063" y="4275138"/>
          <p14:tracePt t="53645" x="3330575" y="4275138"/>
          <p14:tracePt t="53721" x="2528888" y="4148138"/>
          <p14:tracePt t="53730" x="2474913" y="4111625"/>
          <p14:tracePt t="53734" x="2420938" y="4092575"/>
          <p14:tracePt t="53812" x="2019300" y="3892550"/>
          <p14:tracePt t="53816" x="1911350" y="3875088"/>
          <p14:tracePt t="53827" x="1782763" y="3838575"/>
          <p14:tracePt t="53830" x="1674813" y="3819525"/>
          <p14:tracePt t="53907" x="1201738" y="3692525"/>
          <p14:tracePt t="53910" x="1165225" y="3656013"/>
          <p14:tracePt t="53925" x="1055688" y="3638550"/>
          <p14:tracePt t="53998" x="819150" y="3511550"/>
          <p14:tracePt t="54009" x="819150" y="3455988"/>
          <p14:tracePt t="54085" x="782638" y="3382963"/>
          <p14:tracePt t="54163" x="763588" y="3328988"/>
          <p14:tracePt t="54166" x="746125" y="3311525"/>
          <p14:tracePt t="54238" x="746125" y="3292475"/>
          <p14:tracePt t="54317" x="763588" y="3255963"/>
          <p14:tracePt t="54396" x="855663" y="3255963"/>
          <p14:tracePt t="54477" x="928688" y="3255963"/>
          <p14:tracePt t="54551" x="1019175" y="3275013"/>
          <p14:tracePt t="54629" x="1201738" y="3275013"/>
          <p14:tracePt t="54710" x="1382713" y="3275013"/>
          <p14:tracePt t="54791" x="1619250" y="3275013"/>
          <p14:tracePt t="54866" x="1765300" y="3238500"/>
          <p14:tracePt t="54869" x="1782763" y="3238500"/>
          <p14:tracePt t="54877" x="1838325" y="3238500"/>
          <p14:tracePt t="54951" x="2111375" y="3182938"/>
          <p14:tracePt t="55035" x="2420938" y="3182938"/>
          <p14:tracePt t="55038" x="2438400" y="3182938"/>
          <p14:tracePt t="55110" x="2638425" y="3165475"/>
          <p14:tracePt t="55403" x="2638425" y="3146425"/>
          <p14:tracePt t="55477" x="2511425" y="3146425"/>
          <p14:tracePt t="55488" x="2401888" y="3182938"/>
          <p14:tracePt t="55562" x="1982788" y="3275013"/>
          <p14:tracePt t="55572" x="1928813" y="3292475"/>
          <p14:tracePt t="55649" x="1546225" y="3311525"/>
          <p14:tracePt t="55659" x="1492250" y="3311525"/>
          <p14:tracePt t="55661" x="1473200" y="3311525"/>
          <p14:tracePt t="55743" x="1236663" y="3292475"/>
          <p14:tracePt t="55818" x="1109663" y="3275013"/>
          <p14:tracePt t="55896" x="1055688" y="3255963"/>
          <p14:tracePt t="56683" x="1109663" y="3255963"/>
          <p14:tracePt t="57006" x="1055688" y="3255963"/>
          <p14:tracePt t="57102" x="763588" y="3292475"/>
          <p14:tracePt t="57190" x="709613" y="3292475"/>
          <p14:tracePt t="57363" x="728663" y="3328988"/>
          <p14:tracePt t="57367" x="836613" y="3292475"/>
          <p14:tracePt t="57447" x="5259388" y="309563"/>
          <p14:tracePt t="77719" x="10882313" y="4492625"/>
          <p14:tracePt t="77793" x="4330700" y="4621213"/>
          <p14:tracePt t="77797" x="3984625" y="4621213"/>
          <p14:tracePt t="77805" x="3748088" y="4638675"/>
          <p14:tracePt t="77878" x="2874963" y="4638675"/>
          <p14:tracePt t="77893" x="2728913" y="4638675"/>
          <p14:tracePt t="77967" x="1911350" y="4421188"/>
          <p14:tracePt t="77976" x="1819275" y="4402138"/>
          <p14:tracePt t="78051" x="1092200" y="4148138"/>
          <p14:tracePt t="78054" x="1036638" y="4148138"/>
          <p14:tracePt t="78063" x="982663" y="4111625"/>
          <p14:tracePt t="78139" x="928688" y="4075113"/>
          <p14:tracePt t="78142" x="928688" y="4056063"/>
          <p14:tracePt t="78228" x="909638" y="3929063"/>
          <p14:tracePt t="78231" x="892175" y="3911600"/>
          <p14:tracePt t="78306" x="928688" y="3765550"/>
          <p14:tracePt t="78309" x="965200" y="3729038"/>
          <p14:tracePt t="78322" x="1000125" y="3692525"/>
          <p14:tracePt t="78398" x="1128713" y="3656013"/>
          <p14:tracePt t="78411" x="1146175" y="3656013"/>
          <p14:tracePt t="78414" x="1165225" y="3656013"/>
          <p14:tracePt t="78487" x="1309688" y="3656013"/>
          <p14:tracePt t="78572" x="1401763" y="3656013"/>
          <p14:tracePt t="78575" x="1419225" y="3656013"/>
          <p14:tracePt t="78650" x="1509713" y="3656013"/>
          <p14:tracePt t="78654" x="1528763" y="3656013"/>
          <p14:tracePt t="78661" x="1565275" y="3656013"/>
          <p14:tracePt t="78742" x="2365375" y="3656013"/>
          <p14:tracePt t="78752" x="2420938" y="3656013"/>
          <p14:tracePt t="78836" x="2784475" y="3638550"/>
          <p14:tracePt t="78839" x="2820988" y="3638550"/>
          <p14:tracePt t="78848" x="2838450" y="3638550"/>
          <p14:tracePt t="78924" x="3074988" y="3638550"/>
          <p14:tracePt t="78927" x="3130550" y="3638550"/>
          <p14:tracePt t="79003" x="3475038" y="3602038"/>
          <p14:tracePt t="79220" x="3494088" y="3582988"/>
          <p14:tracePt t="79791" x="3511550" y="3582988"/>
          <p14:tracePt t="80010" x="3530600" y="3582988"/>
          <p14:tracePt t="80014" x="3548063" y="3582988"/>
          <p14:tracePt t="80097" x="5295900" y="3109913"/>
          <p14:tracePt t="85210" x="11791950" y="1455738"/>
          <p14:tracePt t="85289" x="9080500" y="3109913"/>
          <p14:tracePt t="85304" x="8607425" y="3219450"/>
          <p14:tracePt t="85379" x="6586538" y="3492500"/>
          <p14:tracePt t="85383" x="6386513" y="3511550"/>
          <p14:tracePt t="85404" x="6022975" y="3602038"/>
          <p14:tracePt t="85480" x="5130800" y="3802063"/>
          <p14:tracePt t="85493" x="4986338" y="3819525"/>
          <p14:tracePt t="85574" x="4167188" y="4056063"/>
          <p14:tracePt t="85586" x="4003675" y="4092575"/>
          <p14:tracePt t="85669" x="2874963" y="4384675"/>
          <p14:tracePt t="85679" x="2838450" y="4384675"/>
          <p14:tracePt t="85753" x="2547938" y="4402138"/>
          <p14:tracePt t="85757" x="2528888" y="4402138"/>
          <p14:tracePt t="85836" x="2111375" y="4438650"/>
          <p14:tracePt t="85839" x="2055813" y="4438650"/>
          <p14:tracePt t="85920" x="1619250" y="4475163"/>
          <p14:tracePt t="85929" x="1582738" y="4475163"/>
          <p14:tracePt t="86006" x="1382713" y="4456113"/>
          <p14:tracePt t="86088" x="1328738" y="4421188"/>
          <p14:tracePt t="86160" x="1219200" y="4365625"/>
          <p14:tracePt t="86242" x="1165225" y="4329113"/>
          <p14:tracePt t="86469" x="1219200" y="4348163"/>
          <p14:tracePt t="86540" x="1273175" y="4348163"/>
          <p14:tracePt t="86765" x="1528763" y="4384675"/>
          <p14:tracePt t="86839" x="5768975" y="855663"/>
          <p14:tracePt t="86849" x="6315075" y="200025"/>
          <p14:tracePt t="92783" x="7770813" y="2638425"/>
          <p14:tracePt t="92855" x="5367338" y="4748213"/>
          <p14:tracePt t="92866" x="5240338" y="4857750"/>
          <p14:tracePt t="92870" x="5167313" y="4948238"/>
          <p14:tracePt t="92943" x="4513263" y="5311775"/>
          <p14:tracePt t="92958" x="4349750" y="5365750"/>
          <p14:tracePt t="93033" x="3730625" y="5384800"/>
          <p14:tracePt t="93044" x="3567113" y="5402263"/>
          <p14:tracePt t="93119" x="2747963" y="5548313"/>
          <p14:tracePt t="93129" x="2711450" y="5530850"/>
          <p14:tracePt t="93204" x="2565400" y="5165725"/>
          <p14:tracePt t="93207" x="2528888" y="5092700"/>
          <p14:tracePt t="93219" x="2511425" y="5021263"/>
          <p14:tracePt t="93221" x="2492375" y="4984750"/>
          <p14:tracePt t="93297" x="2438400" y="4838700"/>
          <p14:tracePt t="93308" x="2438400" y="4802188"/>
          <p14:tracePt t="93383" x="2492375" y="4729163"/>
          <p14:tracePt t="93393" x="2511425" y="4711700"/>
          <p14:tracePt t="93466" x="2838450" y="4492625"/>
          <p14:tracePt t="93546" x="2928938" y="4438650"/>
          <p14:tracePt t="93550" x="2947988" y="4438650"/>
          <p14:tracePt t="93623" x="3001963" y="4421188"/>
          <p14:tracePt t="93782" x="3021013" y="4421188"/>
          <p14:tracePt t="94071" x="3057525" y="4402138"/>
          <p14:tracePt t="94143" x="3111500" y="4365625"/>
          <p14:tracePt t="94296" x="3130550" y="4365625"/>
          <p14:tracePt t="100581" x="3130550" y="4348163"/>
          <p14:tracePt t="102823" x="3148013" y="4348163"/>
          <p14:tracePt t="102894" x="3930650" y="4311650"/>
          <p14:tracePt t="102979" x="4494213" y="4184650"/>
          <p14:tracePt t="102983" x="4549775" y="4184650"/>
          <p14:tracePt t="103057" x="5095875" y="4038600"/>
          <p14:tracePt t="103068" x="5149850" y="4038600"/>
          <p14:tracePt t="103070" x="5222875" y="4019550"/>
          <p14:tracePt t="103143" x="5695950" y="3983038"/>
          <p14:tracePt t="103152" x="5732463" y="3983038"/>
          <p14:tracePt t="103225" x="5895975" y="3983038"/>
          <p14:tracePt t="103238" x="5932488" y="3983038"/>
          <p14:tracePt t="103313" x="6223000" y="4056063"/>
          <p14:tracePt t="103323" x="6242050" y="4056063"/>
          <p14:tracePt t="103325" x="6259513" y="4056063"/>
          <p14:tracePt t="103399" x="6405563" y="4111625"/>
          <p14:tracePt t="103478" x="6459538" y="4129088"/>
          <p14:tracePt t="103551" x="6569075" y="4129088"/>
          <p14:tracePt t="103630" x="6878638" y="4184650"/>
          <p14:tracePt t="103710" x="7042150" y="4202113"/>
          <p14:tracePt t="103793" x="7169150" y="4202113"/>
          <p14:tracePt t="103877" x="7242175" y="4202113"/>
          <p14:tracePt t="103890" x="7261225" y="4202113"/>
          <p14:tracePt t="103970" x="7351713" y="4184650"/>
          <p14:tracePt t="104142" x="7005638" y="4184650"/>
          <p14:tracePt t="104225" x="6459538" y="4275138"/>
          <p14:tracePt t="104236" x="6350000" y="4275138"/>
          <p14:tracePt t="104325" x="6096000" y="4292600"/>
          <p14:tracePt t="104704" x="6113463" y="4292600"/>
          <p14:tracePt t="108902" x="6242050" y="4292600"/>
          <p14:tracePt t="109696" x="6296025" y="4292600"/>
          <p14:tracePt t="109769" x="6951663" y="4256088"/>
          <p14:tracePt t="109850" x="7770813" y="4165600"/>
          <p14:tracePt t="109854" x="7861300" y="4148138"/>
          <p14:tracePt t="109928" x="8388350" y="4129088"/>
          <p14:tracePt t="109942" x="8443913" y="4129088"/>
          <p14:tracePt t="110018" x="8570913" y="4129088"/>
          <p14:tracePt t="110096" x="8588375" y="4129088"/>
          <p14:tracePt t="110392" x="8407400" y="4148138"/>
          <p14:tracePt t="110465" x="8170863" y="4148138"/>
          <p14:tracePt t="110474" x="8151813" y="4148138"/>
          <p14:tracePt t="110477" x="8134350" y="4148138"/>
          <p14:tracePt t="110550" x="7915275" y="4148138"/>
          <p14:tracePt t="110633" x="7678738" y="4148138"/>
          <p14:tracePt t="110715" x="7661275" y="4148138"/>
          <p14:tracePt t="110937" x="7897813" y="4184650"/>
          <p14:tracePt t="110943" x="7951788" y="4202113"/>
          <p14:tracePt t="111017" x="8407400" y="4202113"/>
          <p14:tracePt t="111021" x="8443913" y="4202113"/>
          <p14:tracePt t="111103" x="8643938" y="4202113"/>
          <p14:tracePt t="111326" x="8480425" y="4202113"/>
          <p14:tracePt t="111403" x="8207375" y="4202113"/>
          <p14:tracePt t="111484" x="8043863" y="4202113"/>
          <p14:tracePt t="111487" x="8024813" y="4202113"/>
          <p14:tracePt t="111560" x="7951788" y="4202113"/>
          <p14:tracePt t="111852" x="7934325" y="4202113"/>
          <p14:tracePt t="111931" x="8115300" y="4202113"/>
          <p14:tracePt t="111934" x="8151813" y="4202113"/>
          <p14:tracePt t="111941" x="8170863" y="4202113"/>
          <p14:tracePt t="112014" x="8280400" y="4202113"/>
          <p14:tracePt t="113110" x="8516938" y="4184650"/>
          <p14:tracePt t="113185" x="8753475" y="4148138"/>
          <p14:tracePt t="113481" x="8734425" y="4148138"/>
          <p14:tracePt t="113484" x="8716963" y="4148138"/>
          <p14:tracePt t="113558" x="8643938" y="4148138"/>
          <p14:tracePt t="113570" x="8607425" y="4148138"/>
          <p14:tracePt t="113643" x="8480425" y="4184650"/>
          <p14:tracePt t="113646" x="8461375" y="4184650"/>
          <p14:tracePt t="113661" x="8424863" y="4184650"/>
          <p14:tracePt t="113737" x="8370888" y="4184650"/>
          <p14:tracePt t="113815" x="8315325" y="4184650"/>
          <p14:tracePt t="113963" x="8297863" y="4184650"/>
          <p14:tracePt t="122780" x="8443913" y="4184650"/>
          <p14:tracePt t="122784" x="8480425" y="4184650"/>
          <p14:tracePt t="122858" x="8570913" y="4184650"/>
          <p14:tracePt t="122939" x="8607425" y="4184650"/>
          <p14:tracePt t="129227" x="8680450" y="3929063"/>
          <p14:tracePt t="129231" x="8697913" y="3748088"/>
          <p14:tracePt t="134278" x="11701463" y="3856038"/>
          <p14:tracePt t="134287" x="11536363" y="3948113"/>
          <p14:tracePt t="134367" x="8734425" y="4675188"/>
          <p14:tracePt t="134382" x="8134350" y="4748213"/>
          <p14:tracePt t="134464" x="6296025" y="5002213"/>
          <p14:tracePt t="134474" x="6205538" y="5002213"/>
          <p14:tracePt t="134551" x="4876800" y="5057775"/>
          <p14:tracePt t="134637" x="3367088" y="5184775"/>
          <p14:tracePt t="134640" x="3238500" y="5202238"/>
          <p14:tracePt t="134646" x="3148013" y="5202238"/>
          <p14:tracePt t="134725" x="2601913" y="5329238"/>
          <p14:tracePt t="134737" x="2547938" y="5348288"/>
          <p14:tracePt t="134820" x="1874838" y="5511800"/>
          <p14:tracePt t="134824" x="1801813" y="5548313"/>
          <p14:tracePt t="134839" x="1728788" y="5565775"/>
          <p14:tracePt t="134915" x="1619250" y="5602288"/>
          <p14:tracePt t="135355" x="1674813" y="5530850"/>
          <p14:tracePt t="135359" x="1692275" y="5511800"/>
          <p14:tracePt t="135436" x="1838325" y="5402263"/>
          <p14:tracePt t="135520" x="1911350" y="5384800"/>
          <p14:tracePt t="135596" x="1928813" y="5365750"/>
          <p14:tracePt t="135758" x="1947863" y="5348288"/>
          <p14:tracePt t="135913" x="2038350" y="5348288"/>
          <p14:tracePt t="135993" x="2420938" y="5294313"/>
          <p14:tracePt t="136073" x="2455863" y="5275263"/>
          <p14:tracePt t="136224" x="2492375" y="5257800"/>
          <p14:tracePt t="136745" x="2511425" y="5202238"/>
          <p14:tracePt t="136820" x="2547938" y="5111750"/>
          <p14:tracePt t="137414" x="2528888" y="4802188"/>
          <p14:tracePt t="137488" x="2511425" y="4765675"/>
          <p14:tracePt t="137504" x="2474913" y="4765675"/>
          <p14:tracePt t="137580" x="2420938" y="4875213"/>
          <p14:tracePt t="137583" x="2420938" y="4892675"/>
          <p14:tracePt t="137595" x="2420938" y="4911725"/>
          <p14:tracePt t="137598" x="2420938" y="4929188"/>
          <p14:tracePt t="137678" x="2420938" y="5002213"/>
          <p14:tracePt t="137837" x="2165350" y="5165725"/>
          <p14:tracePt t="137914" x="1928813" y="5221288"/>
          <p14:tracePt t="137925" x="1911350" y="5221288"/>
          <p14:tracePt t="137999" x="1728788" y="5221288"/>
          <p14:tracePt t="138080" x="1674813" y="5202238"/>
          <p14:tracePt t="168373" x="836613" y="6021388"/>
          <p14:tracePt t="168446" x="273050" y="6384925"/>
          <p14:tracePt t="168811" x="363538" y="6311900"/>
          <p14:tracePt t="168814" x="400050" y="6294438"/>
          <p14:tracePt t="168888" x="763588" y="6094413"/>
          <p14:tracePt t="168898" x="782638" y="6075363"/>
          <p14:tracePt t="168976" x="855663" y="6038850"/>
          <p14:tracePt t="169057" x="873125" y="6038850"/>
          <p14:tracePt t="169130" x="965200" y="6038850"/>
          <p14:tracePt t="169211" x="1146175" y="6094413"/>
          <p14:tracePt t="169288" x="1201738" y="6111875"/>
          <p14:tracePt t="169368" x="1255713" y="6148388"/>
          <p14:tracePt t="225229" x="1255713" y="61674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5E3D9-C618-BA27-3680-16075DBC3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01E51F-82E2-1A8A-6286-CA282AEA09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0B4E51-D576-47FA-A2C7-9E9158083F4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80083E-498F-9773-E6E8-00440866BE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E4C90A-2949-BB0A-E52C-75008226C4A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A075A0C-F6FB-C763-9228-A4C661362A96}"/>
              </a:ext>
            </a:extLst>
          </p:cNvPr>
          <p:cNvSpPr txBox="1"/>
          <p:nvPr/>
        </p:nvSpPr>
        <p:spPr>
          <a:xfrm>
            <a:off x="919748" y="2121491"/>
            <a:ext cx="10084050" cy="3638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spcAft>
                <a:spcPts val="6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✔ </a:t>
            </a:r>
            <a:r>
              <a:rPr lang="en-US" sz="2800" b="1" kern="10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Subjective: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Patient’s own words (symptoms, concerns).</a:t>
            </a:r>
          </a:p>
          <a:p>
            <a:pPr algn="just">
              <a:lnSpc>
                <a:spcPct val="200000"/>
              </a:lnSpc>
              <a:spcAft>
                <a:spcPts val="6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✔ </a:t>
            </a:r>
            <a:r>
              <a:rPr lang="en-US" sz="2800" b="1" kern="100" dirty="0">
                <a:solidFill>
                  <a:srgbClr val="00AEE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Objective: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8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Measurable data (exams, labs, imaging).</a:t>
            </a:r>
          </a:p>
          <a:p>
            <a:pPr algn="just">
              <a:lnSpc>
                <a:spcPct val="200000"/>
              </a:lnSpc>
              <a:spcAft>
                <a:spcPts val="6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✔ </a:t>
            </a:r>
            <a:r>
              <a:rPr lang="en-US" sz="2800" b="1" kern="100" dirty="0">
                <a:solidFill>
                  <a:srgbClr val="00AEE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Assessment: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8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Provider’s medical conclusion.</a:t>
            </a:r>
          </a:p>
          <a:p>
            <a:pPr algn="just">
              <a:lnSpc>
                <a:spcPct val="200000"/>
              </a:lnSpc>
              <a:spcAft>
                <a:spcPts val="6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✔ </a:t>
            </a:r>
            <a:r>
              <a:rPr lang="en-US" sz="2800" b="1" kern="100" dirty="0">
                <a:solidFill>
                  <a:srgbClr val="00AEE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Plan:</a:t>
            </a:r>
            <a:r>
              <a:rPr lang="en-US" sz="28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8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Action steps (tests, medications, referrals, education).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F6F5BB-B968-3635-C1A4-D6DA812206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D089CF-D34B-DFCF-0592-97192C0B2BBD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SOAP Format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7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928"/>
    </mc:Choice>
    <mc:Fallback xmlns="">
      <p:transition advTm="130928"/>
    </mc:Fallback>
  </mc:AlternateContent>
  <p:extLst>
    <p:ext uri="{3A86A75C-4F4B-4683-9AE1-C65F6400EC91}">
      <p14:laserTraceLst xmlns:p14="http://schemas.microsoft.com/office/powerpoint/2010/main">
        <p14:tracePtLst>
          <p14:tracePt t="11896" x="11482388" y="5238750"/>
          <p14:tracePt t="11973" x="4440238" y="4165600"/>
          <p14:tracePt t="11976" x="3894138" y="4056063"/>
          <p14:tracePt t="11987" x="3530600" y="4019550"/>
          <p14:tracePt t="11993" x="3294063" y="3983038"/>
          <p14:tracePt t="12073" x="2874963" y="3892550"/>
          <p14:tracePt t="12161" x="2019300" y="3911600"/>
          <p14:tracePt t="12241" x="763588" y="3711575"/>
          <p14:tracePt t="12252" x="728663" y="3675063"/>
          <p14:tracePt t="12259" x="692150" y="3619500"/>
          <p14:tracePt t="12338" x="655638" y="3455988"/>
          <p14:tracePt t="12424" x="709613" y="3292475"/>
          <p14:tracePt t="12502" x="763588" y="3219450"/>
          <p14:tracePt t="12600" x="1638300" y="3238500"/>
          <p14:tracePt t="12679" x="2492375" y="3092450"/>
          <p14:tracePt t="12688" x="2528888" y="3074988"/>
          <p14:tracePt t="12769" x="2711450" y="3038475"/>
          <p14:tracePt t="12779" x="2728913" y="3038475"/>
          <p14:tracePt t="12783" x="2765425" y="3038475"/>
          <p14:tracePt t="12867" x="2928938" y="3038475"/>
          <p14:tracePt t="12951" x="3038475" y="3019425"/>
          <p14:tracePt t="13111" x="3001963" y="3019425"/>
          <p14:tracePt t="13200" x="2874963" y="3019425"/>
          <p14:tracePt t="13285" x="2747963" y="3019425"/>
          <p14:tracePt t="13288" x="2711450" y="3019425"/>
          <p14:tracePt t="13367" x="2584450" y="3055938"/>
          <p14:tracePt t="13453" x="2474913" y="3092450"/>
          <p14:tracePt t="13633" x="3001963" y="3092450"/>
          <p14:tracePt t="13714" x="3603625" y="3092450"/>
          <p14:tracePt t="13730" x="3730625" y="3092450"/>
          <p14:tracePt t="13812" x="3984625" y="3092450"/>
          <p14:tracePt t="14574" x="4021138" y="3092450"/>
          <p14:tracePt t="14578" x="4040188" y="3092450"/>
          <p14:tracePt t="14656" x="5095875" y="3219450"/>
          <p14:tracePt t="14666" x="5259388" y="3238500"/>
          <p14:tracePt t="14745" x="6059488" y="3292475"/>
          <p14:tracePt t="14834" x="6149975" y="3292475"/>
          <p14:tracePt t="14994" x="6169025" y="3292475"/>
          <p14:tracePt t="15071" x="6186488" y="3292475"/>
          <p14:tracePt t="15835" x="6205538" y="3292475"/>
          <p14:tracePt t="17966" x="6242050" y="3292475"/>
          <p14:tracePt t="18045" x="6478588" y="3292475"/>
          <p14:tracePt t="18048" x="6586538" y="3292475"/>
          <p14:tracePt t="18134" x="6896100" y="3238500"/>
          <p14:tracePt t="18217" x="6951663" y="3238500"/>
          <p14:tracePt t="18300" x="7005638" y="3219450"/>
          <p14:tracePt t="18377" x="7078663" y="3219450"/>
          <p14:tracePt t="18387" x="7096125" y="3219450"/>
          <p14:tracePt t="18472" x="7424738" y="3201988"/>
          <p14:tracePt t="18561" x="7569200" y="3182938"/>
          <p14:tracePt t="18639" x="7605713" y="3165475"/>
          <p14:tracePt t="24604" x="7315200" y="3201988"/>
          <p14:tracePt t="24607" x="7188200" y="3238500"/>
          <p14:tracePt t="24685" x="6969125" y="3275013"/>
          <p14:tracePt t="24688" x="6969125" y="3292475"/>
          <p14:tracePt t="24698" x="6951663" y="3292475"/>
          <p14:tracePt t="24776" x="6715125" y="3292475"/>
          <p14:tracePt t="24791" x="6642100" y="3275013"/>
          <p14:tracePt t="24874" x="6186488" y="3275013"/>
          <p14:tracePt t="24885" x="6132513" y="3255963"/>
          <p14:tracePt t="24962" x="5240338" y="3201988"/>
          <p14:tracePt t="25048" x="4694238" y="3146425"/>
          <p14:tracePt t="25130" x="4367213" y="3092450"/>
          <p14:tracePt t="25140" x="4330700" y="3092450"/>
          <p14:tracePt t="25222" x="3840163" y="3092450"/>
          <p14:tracePt t="25225" x="3784600" y="3092450"/>
          <p14:tracePt t="25234" x="3767138" y="3092450"/>
          <p14:tracePt t="25315" x="3511550" y="3092450"/>
          <p14:tracePt t="25323" x="3494088" y="3092450"/>
          <p14:tracePt t="25401" x="3384550" y="3092450"/>
          <p14:tracePt t="25639" x="4713288" y="2946400"/>
          <p14:tracePt t="25717" x="5367338" y="2874963"/>
          <p14:tracePt t="25720" x="5403850" y="2874963"/>
          <p14:tracePt t="25728" x="5440363" y="2874963"/>
          <p14:tracePt t="25809" x="5640388" y="2874963"/>
          <p14:tracePt t="25968" x="5059363" y="3001963"/>
          <p14:tracePt t="26048" x="4203700" y="3019425"/>
          <p14:tracePt t="26135" x="3694113" y="3092450"/>
          <p14:tracePt t="26217" x="3584575" y="3092450"/>
          <p14:tracePt t="26300" x="3403600" y="3128963"/>
          <p14:tracePt t="26303" x="3367088" y="3128963"/>
          <p14:tracePt t="26380" x="3074988" y="3182938"/>
          <p14:tracePt t="26384" x="3057525" y="3182938"/>
          <p14:tracePt t="26393" x="3021013" y="3182938"/>
          <p14:tracePt t="26402" x="2965450" y="3182938"/>
          <p14:tracePt t="26485" x="2420938" y="3128963"/>
          <p14:tracePt t="26489" x="2384425" y="3128963"/>
          <p14:tracePt t="26498" x="2328863" y="3128963"/>
          <p14:tracePt t="26576" x="2001838" y="3128963"/>
          <p14:tracePt t="26662" x="1692275" y="3128963"/>
          <p14:tracePt t="26665" x="1674813" y="3128963"/>
          <p14:tracePt t="26748" x="1528763" y="3128963"/>
          <p14:tracePt t="27057" x="1509713" y="3128963"/>
          <p14:tracePt t="27884" x="1565275" y="3109913"/>
          <p14:tracePt t="27966" x="1655763" y="3092450"/>
          <p14:tracePt t="28049" x="1674813" y="3092450"/>
          <p14:tracePt t="28128" x="1638300" y="3092450"/>
          <p14:tracePt t="28213" x="1419225" y="3092450"/>
          <p14:tracePt t="28216" x="1401763" y="3092450"/>
          <p14:tracePt t="28298" x="1236663" y="3146425"/>
          <p14:tracePt t="28307" x="1219200" y="3146425"/>
          <p14:tracePt t="28387" x="928688" y="3346450"/>
          <p14:tracePt t="28473" x="655638" y="3529013"/>
          <p14:tracePt t="28558" x="619125" y="3638550"/>
          <p14:tracePt t="28561" x="619125" y="3692525"/>
          <p14:tracePt t="28573" x="636588" y="3748088"/>
          <p14:tracePt t="28650" x="836613" y="3948113"/>
          <p14:tracePt t="28736" x="1182688" y="4129088"/>
          <p14:tracePt t="28820" x="1782763" y="4311650"/>
          <p14:tracePt t="28831" x="1838325" y="4311650"/>
          <p14:tracePt t="28834" x="1911350" y="4329113"/>
          <p14:tracePt t="28912" x="2474913" y="4275138"/>
          <p14:tracePt t="28922" x="2528888" y="4256088"/>
          <p14:tracePt t="29001" x="2947988" y="4075113"/>
          <p14:tracePt t="29011" x="2984500" y="4056063"/>
          <p14:tracePt t="29093" x="3021013" y="4038600"/>
          <p14:tracePt t="29255" x="2984500" y="4038600"/>
          <p14:tracePt t="29335" x="2638425" y="4092575"/>
          <p14:tracePt t="29345" x="2601913" y="4111625"/>
          <p14:tracePt t="29425" x="2420938" y="4148138"/>
          <p14:tracePt t="29436" x="2401888" y="4148138"/>
          <p14:tracePt t="29522" x="2384425" y="4148138"/>
          <p14:tracePt t="29830" x="2420938" y="4148138"/>
          <p14:tracePt t="29834" x="2455863" y="4148138"/>
          <p14:tracePt t="29911" x="2657475" y="4148138"/>
          <p14:tracePt t="33000" x="2692400" y="4148138"/>
          <p14:tracePt t="39917" x="2711450" y="4148138"/>
          <p14:tracePt t="39995" x="2765425" y="4148138"/>
          <p14:tracePt t="40078" x="2820988" y="4148138"/>
          <p14:tracePt t="40164" x="2984500" y="4129088"/>
          <p14:tracePt t="40167" x="3021013" y="4111625"/>
          <p14:tracePt t="40175" x="3038475" y="4111625"/>
          <p14:tracePt t="40253" x="3111500" y="4038600"/>
          <p14:tracePt t="40338" x="3148013" y="3838575"/>
          <p14:tracePt t="40416" x="3148013" y="3619500"/>
          <p14:tracePt t="40433" x="3130550" y="3582988"/>
          <p14:tracePt t="40514" x="2820988" y="3328988"/>
          <p14:tracePt t="40524" x="2765425" y="3311525"/>
          <p14:tracePt t="40603" x="2455863" y="3219450"/>
          <p14:tracePt t="40691" x="1947863" y="3219450"/>
          <p14:tracePt t="40699" x="1911350" y="3219450"/>
          <p14:tracePt t="40778" x="1438275" y="3238500"/>
          <p14:tracePt t="40863" x="1346200" y="3455988"/>
          <p14:tracePt t="40944" x="1419225" y="3765550"/>
          <p14:tracePt t="40954" x="1455738" y="3783013"/>
          <p14:tracePt t="41037" x="1709738" y="3948113"/>
          <p14:tracePt t="41040" x="1765300" y="4002088"/>
          <p14:tracePt t="41052" x="1855788" y="4038600"/>
          <p14:tracePt t="41133" x="2347913" y="4111625"/>
          <p14:tracePt t="41137" x="2365375" y="4111625"/>
          <p14:tracePt t="41150" x="2401888" y="4111625"/>
          <p14:tracePt t="41152" x="2438400" y="4111625"/>
          <p14:tracePt t="41232" x="2657475" y="4092575"/>
          <p14:tracePt t="41320" x="2692400" y="4075113"/>
          <p14:tracePt t="41562" x="2692400" y="4056063"/>
          <p14:tracePt t="42316" x="2674938" y="4056063"/>
          <p14:tracePt t="42319" x="2674938" y="4075113"/>
          <p14:tracePt t="42396" x="2384425" y="4421188"/>
          <p14:tracePt t="42400" x="2365375" y="4438650"/>
          <p14:tracePt t="42485" x="2201863" y="4475163"/>
          <p14:tracePt t="42489" x="2184400" y="4475163"/>
          <p14:tracePt t="42574" x="1911350" y="4475163"/>
          <p14:tracePt t="42577" x="1874838" y="4475163"/>
          <p14:tracePt t="42586" x="1838325" y="4456113"/>
          <p14:tracePt t="42664" x="1655763" y="4421188"/>
          <p14:tracePt t="42749" x="1619250" y="4384675"/>
          <p14:tracePt t="42829" x="1565275" y="4384675"/>
          <p14:tracePt t="42832" x="1546225" y="4384675"/>
          <p14:tracePt t="42841" x="1528763" y="4384675"/>
          <p14:tracePt t="42926" x="1292225" y="4656138"/>
          <p14:tracePt t="42930" x="1292225" y="4711700"/>
          <p14:tracePt t="43015" x="1328738" y="4875213"/>
          <p14:tracePt t="43096" x="1528763" y="5057775"/>
          <p14:tracePt t="43107" x="1546225" y="5057775"/>
          <p14:tracePt t="43190" x="1965325" y="5111750"/>
          <p14:tracePt t="43193" x="2001838" y="5111750"/>
          <p14:tracePt t="43203" x="2055813" y="5111750"/>
          <p14:tracePt t="43280" x="2584450" y="5111750"/>
          <p14:tracePt t="43288" x="2620963" y="5111750"/>
          <p14:tracePt t="43367" x="2874963" y="5075238"/>
          <p14:tracePt t="43376" x="2911475" y="5057775"/>
          <p14:tracePt t="43385" x="2947988" y="5057775"/>
          <p14:tracePt t="43469" x="3038475" y="5021263"/>
          <p14:tracePt t="43629" x="2584450" y="5021263"/>
          <p14:tracePt t="43633" x="2511425" y="5021263"/>
          <p14:tracePt t="43715" x="2092325" y="5057775"/>
          <p14:tracePt t="43727" x="2074863" y="5057775"/>
          <p14:tracePt t="43808" x="2019300" y="5057775"/>
          <p14:tracePt t="60092" x="873125" y="5075238"/>
          <p14:tracePt t="60096" x="746125" y="5075238"/>
          <p14:tracePt t="60104" x="600075" y="5075238"/>
          <p14:tracePt t="60185" x="527050" y="5057775"/>
          <p14:tracePt t="60345" x="873125" y="5129213"/>
          <p14:tracePt t="60424" x="1019175" y="5165725"/>
          <p14:tracePt t="60520" x="1019175" y="5329238"/>
          <p14:tracePt t="60598" x="909638" y="5621338"/>
          <p14:tracePt t="60601" x="909638" y="5638800"/>
          <p14:tracePt t="60610" x="909638" y="5675313"/>
          <p14:tracePt t="60690" x="1055688" y="6130925"/>
          <p14:tracePt t="60700" x="1092200" y="6167438"/>
          <p14:tracePt t="60782" x="1655763" y="6584950"/>
          <p14:tracePt t="60785" x="1709738" y="6584950"/>
          <p14:tracePt t="60794" x="1765300" y="6584950"/>
          <p14:tracePt t="60873" x="1965325" y="6530975"/>
          <p14:tracePt t="60882" x="2001838" y="6511925"/>
          <p14:tracePt t="60960" x="2201863" y="6348413"/>
          <p14:tracePt t="61053" x="2328863" y="6130925"/>
          <p14:tracePt t="61056" x="2328863" y="6111875"/>
          <p14:tracePt t="61134" x="2365375" y="5911850"/>
          <p14:tracePt t="61137" x="2365375" y="5875338"/>
          <p14:tracePt t="61224" x="2274888" y="5511800"/>
          <p14:tracePt t="61309" x="1965325" y="5275263"/>
          <p14:tracePt t="61314" x="1892300" y="5238750"/>
          <p14:tracePt t="61325" x="1855788" y="5221288"/>
          <p14:tracePt t="61328" x="1819275" y="5221288"/>
          <p14:tracePt t="61405" x="1273175" y="5165725"/>
          <p14:tracePt t="61408" x="1201738" y="5165725"/>
          <p14:tracePt t="61420" x="1128713" y="5165725"/>
          <p14:tracePt t="61499" x="819150" y="5238750"/>
          <p14:tracePt t="61508" x="800100" y="5275263"/>
          <p14:tracePt t="61594" x="728663" y="5621338"/>
          <p14:tracePt t="61604" x="728663" y="5638800"/>
          <p14:tracePt t="61684" x="946150" y="5894388"/>
          <p14:tracePt t="61769" x="1492250" y="6038850"/>
          <p14:tracePt t="61849" x="1528763" y="6038850"/>
          <p14:tracePt t="62602" x="1601788" y="6094413"/>
          <p14:tracePt t="62680" x="1638300" y="6111875"/>
          <p14:tracePt t="62988" x="1638300" y="6148388"/>
          <p14:tracePt t="62992" x="1638300" y="6167438"/>
          <p14:tracePt t="63074" x="1638300" y="6184900"/>
          <p14:tracePt t="63383" x="1365250" y="6494463"/>
          <p14:tracePt t="63469" x="1000125" y="6711950"/>
          <p14:tracePt t="122905" x="1128713" y="6731000"/>
          <p14:tracePt t="122919" x="1182688" y="6731000"/>
          <p14:tracePt t="122922" x="1219200" y="6731000"/>
          <p14:tracePt t="123003" x="1346200" y="6748463"/>
          <p14:tracePt t="123088" x="1401763" y="6748463"/>
          <p14:tracePt t="123167" x="1455738" y="6731000"/>
          <p14:tracePt t="123326" x="1492250" y="6731000"/>
          <p14:tracePt t="124538" x="1492250" y="6711950"/>
          <p14:tracePt t="130122" x="1528763" y="66579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19DAE-3E6F-0450-B59D-973497A8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D14AE86-4743-A240-B91E-31FAFAAA7A5C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41599D-A055-850A-34E5-422E73D09CC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F9D799E-1745-4358-6514-B231AE19EA06}"/>
              </a:ext>
            </a:extLst>
          </p:cNvPr>
          <p:cNvSpPr/>
          <p:nvPr/>
        </p:nvSpPr>
        <p:spPr>
          <a:xfrm>
            <a:off x="1170274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8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important to remember the familiar phrase “If it wasn’t documented, it wasn’t done.”</a:t>
            </a: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62205ED-3907-1480-09D1-04275621A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6587D8-BEF0-003D-489B-776C5E862AD8}"/>
              </a:ext>
            </a:extLst>
          </p:cNvPr>
          <p:cNvSpPr txBox="1"/>
          <p:nvPr/>
        </p:nvSpPr>
        <p:spPr>
          <a:xfrm>
            <a:off x="2013272" y="2221811"/>
            <a:ext cx="7659753" cy="2566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4400" b="1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Check the following example for SOAP Format</a:t>
            </a:r>
            <a:endParaRPr lang="en-US" sz="6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6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11"/>
    </mc:Choice>
    <mc:Fallback xmlns="">
      <p:transition spd="slow" advTm="2161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738B0-C4FB-F991-8D12-09BD6F6BF9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89AB84-10BD-B33B-6E77-2959D22234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0F0ED7-47BF-D89A-D587-AC7E14C904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051119-C6CD-D1CC-ECF6-F453F7BCFB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8F8876-6896-91CC-40BE-4B9C41375C2C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SOAP Format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73EADFC-7482-12A0-9F5E-8F2BC057473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i="1" dirty="0">
              <a:solidFill>
                <a:srgbClr val="40404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F7715C9-EF67-5E86-F80E-AD9E2F50DA08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97653996"/>
              </p:ext>
            </p:extLst>
          </p:nvPr>
        </p:nvGraphicFramePr>
        <p:xfrm>
          <a:off x="762000" y="1785622"/>
          <a:ext cx="7901553" cy="4216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1553">
                  <a:extLst>
                    <a:ext uri="{9D8B030D-6E8A-4147-A177-3AD203B41FA5}">
                      <a16:colId xmlns:a16="http://schemas.microsoft.com/office/drawing/2014/main" val="3381643239"/>
                    </a:ext>
                  </a:extLst>
                </a:gridCol>
              </a:tblGrid>
              <a:tr h="1148133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Adjust medication: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Increase metformin from 1000mg to 1500mg daily.</a:t>
                      </a:r>
                    </a:p>
                    <a:p>
                      <a:r>
                        <a:rPr lang="en-US" sz="1800" b="1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Diet: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Refer to nutritionist for carb-counting guidance.</a:t>
                      </a:r>
                    </a:p>
                    <a:p>
                      <a:r>
                        <a:rPr lang="en-US" sz="1800" b="1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Monitoring: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Check fasting glucose daily; return in 1 month for repeat HbA1c.</a:t>
                      </a:r>
                    </a:p>
                    <a:p>
                      <a:r>
                        <a:rPr lang="en-US" sz="1800" b="1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Education: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Teach signs of hypoglycemia (dizziness = possible low sugar).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421124"/>
                  </a:ext>
                </a:extLst>
              </a:tr>
              <a:tr h="708799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Uncontrolled Type 2 Diabetes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(HbA1c &gt;7%)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Possible 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dawn phenomenon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(high fasting glucose)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721925"/>
                  </a:ext>
                </a:extLst>
              </a:tr>
              <a:tr h="618225">
                <a:tc>
                  <a:txBody>
                    <a:bodyPr/>
                    <a:lstStyle/>
                    <a:p>
                      <a:r>
                        <a:rPr lang="en-US" sz="18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"I've been checking my blood sugar like you said, but it’s still high in the mornings. I’ve been eating less rice, but I sometimes feel dizzy."</a:t>
                      </a:r>
                      <a:endParaRPr lang="en-US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982181"/>
                  </a:ext>
                </a:extLst>
              </a:tr>
              <a:tr h="1621247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Bef>
                          <a:spcPts val="1029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endParaRPr lang="en-US" b="1" i="0" dirty="0">
                        <a:solidFill>
                          <a:srgbClr val="40404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1029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Blood Glucose:</a:t>
                      </a:r>
                      <a:r>
                        <a:rPr lang="en-US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Fasting: 160 mg/dL (high), Post-meal: 210 mg/dL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HbA1c:</a:t>
                      </a:r>
                      <a:r>
                        <a:rPr lang="en-US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8.5% (up from 8.0% 3 months ago)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Weight:</a:t>
                      </a:r>
                      <a:r>
                        <a:rPr lang="en-US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185 lbs. (unchanged)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BP:</a:t>
                      </a:r>
                      <a:r>
                        <a:rPr lang="en-US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130/85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6343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2B24AAF-3DB2-9AB3-D069-277D380A8D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266742"/>
              </p:ext>
            </p:extLst>
          </p:nvPr>
        </p:nvGraphicFramePr>
        <p:xfrm>
          <a:off x="8808273" y="1894799"/>
          <a:ext cx="2545527" cy="3963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45527">
                  <a:extLst>
                    <a:ext uri="{9D8B030D-6E8A-4147-A177-3AD203B41FA5}">
                      <a16:colId xmlns:a16="http://schemas.microsoft.com/office/drawing/2014/main" val="1047015528"/>
                    </a:ext>
                  </a:extLst>
                </a:gridCol>
              </a:tblGrid>
              <a:tr h="99089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Subjective</a:t>
                      </a:r>
                      <a:r>
                        <a:rPr lang="en-US" dirty="0"/>
                        <a:t>  </a:t>
                      </a:r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3601101"/>
                  </a:ext>
                </a:extLst>
              </a:tr>
              <a:tr h="99089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Objective (O)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0509862"/>
                  </a:ext>
                </a:extLst>
              </a:tr>
              <a:tr h="99089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Assessment (A)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1878882"/>
                  </a:ext>
                </a:extLst>
              </a:tr>
              <a:tr h="99089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Plan (P)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846959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870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030"/>
    </mc:Choice>
    <mc:Fallback xmlns="">
      <p:transition advTm="136030"/>
    </mc:Fallback>
  </mc:AlternateContent>
  <p:extLst>
    <p:ext uri="{3A86A75C-4F4B-4683-9AE1-C65F6400EC91}">
      <p14:laserTraceLst xmlns:p14="http://schemas.microsoft.com/office/powerpoint/2010/main">
        <p14:tracePtLst>
          <p14:tracePt t="8978" x="4295775" y="6242050"/>
          <p14:tracePt t="9114" x="2365375" y="5948363"/>
          <p14:tracePt t="9135" x="1819275" y="5021263"/>
          <p14:tracePt t="9167" x="1236663" y="4292600"/>
          <p14:tracePt t="9193" x="982663" y="3929063"/>
          <p14:tracePt t="9204" x="928688" y="3819525"/>
          <p14:tracePt t="9209" x="873125" y="3711575"/>
          <p14:tracePt t="9233" x="800100" y="3546475"/>
          <p14:tracePt t="9248" x="782638" y="3455988"/>
          <p14:tracePt t="9274" x="782638" y="3382963"/>
          <p14:tracePt t="9287" x="763588" y="3365500"/>
          <p14:tracePt t="9291" x="763588" y="3311525"/>
          <p14:tracePt t="9315" x="709613" y="3074988"/>
          <p14:tracePt t="9329" x="636588" y="2928938"/>
          <p14:tracePt t="9353" x="546100" y="2728913"/>
          <p14:tracePt t="9392" x="473075" y="2546350"/>
          <p14:tracePt t="9396" x="455613" y="2492375"/>
          <p14:tracePt t="9417" x="455613" y="2401888"/>
          <p14:tracePt t="9432" x="473075" y="2346325"/>
          <p14:tracePt t="9455" x="527050" y="2309813"/>
          <p14:tracePt t="9458" x="546100" y="2273300"/>
          <p14:tracePt t="9469" x="546100" y="2236788"/>
          <p14:tracePt t="9496" x="582613" y="2182813"/>
          <p14:tracePt t="9509" x="582613" y="2165350"/>
          <p14:tracePt t="9532" x="600075" y="2128838"/>
          <p14:tracePt t="9543" x="636588" y="2073275"/>
          <p14:tracePt t="9567" x="636588" y="2019300"/>
          <p14:tracePt t="9570" x="655638" y="2000250"/>
          <p14:tracePt t="9582" x="655638" y="1982788"/>
          <p14:tracePt t="9585" x="655638" y="1965325"/>
          <p14:tracePt t="9608" x="673100" y="1965325"/>
          <p14:tracePt t="9640" x="673100" y="1946275"/>
          <p14:tracePt t="9662" x="673100" y="1928813"/>
          <p14:tracePt t="9797" x="692150" y="1928813"/>
          <p14:tracePt t="10041" x="692150" y="1946275"/>
          <p14:tracePt t="10063" x="692150" y="2000250"/>
          <p14:tracePt t="10092" x="692150" y="2019300"/>
          <p14:tracePt t="10113" x="709613" y="2073275"/>
          <p14:tracePt t="10122" x="709613" y="2109788"/>
          <p14:tracePt t="10146" x="746125" y="2146300"/>
          <p14:tracePt t="10158" x="746125" y="2165350"/>
          <p14:tracePt t="10161" x="763588" y="2201863"/>
          <p14:tracePt t="10237" x="763588" y="2219325"/>
          <p14:tracePt t="10242" x="763588" y="2292350"/>
          <p14:tracePt t="10264" x="800100" y="2346325"/>
          <p14:tracePt t="10276" x="800100" y="2382838"/>
          <p14:tracePt t="10323" x="800100" y="2401888"/>
          <p14:tracePt t="10346" x="800100" y="2455863"/>
          <p14:tracePt t="10375" x="800100" y="2473325"/>
          <p14:tracePt t="10396" x="800100" y="2509838"/>
          <p14:tracePt t="10405" x="819150" y="2528888"/>
          <p14:tracePt t="10437" x="819150" y="2546350"/>
          <p14:tracePt t="10461" x="819150" y="2582863"/>
          <p14:tracePt t="10469" x="819150" y="2601913"/>
          <p14:tracePt t="10495" x="819150" y="2619375"/>
          <p14:tracePt t="10498" x="819150" y="2638425"/>
          <p14:tracePt t="10526" x="819150" y="2673350"/>
          <p14:tracePt t="10549" x="800100" y="2692400"/>
          <p14:tracePt t="10578" x="782638" y="2746375"/>
          <p14:tracePt t="10600" x="782638" y="2782888"/>
          <p14:tracePt t="10874" x="800100" y="2819400"/>
          <p14:tracePt t="10896" x="928688" y="2892425"/>
          <p14:tracePt t="10909" x="982663" y="2909888"/>
          <p14:tracePt t="10931" x="1201738" y="2965450"/>
          <p14:tracePt t="10948" x="1292225" y="3001963"/>
          <p14:tracePt t="10970" x="1455738" y="3019425"/>
          <p14:tracePt t="10982" x="1509713" y="3019425"/>
          <p14:tracePt t="10985" x="1565275" y="3038475"/>
          <p14:tracePt t="11007" x="1692275" y="3038475"/>
          <p14:tracePt t="11010" x="1728788" y="3038475"/>
          <p14:tracePt t="11021" x="1782763" y="3038475"/>
          <p14:tracePt t="11026" x="1838325" y="3038475"/>
          <p14:tracePt t="11047" x="2001838" y="3038475"/>
          <p14:tracePt t="11050" x="2074863" y="3038475"/>
          <p14:tracePt t="11060" x="2147888" y="3038475"/>
          <p14:tracePt t="11082" x="2328863" y="3038475"/>
          <p14:tracePt t="11092" x="2384425" y="3038475"/>
          <p14:tracePt t="11120" x="2584450" y="3019425"/>
          <p14:tracePt t="11131" x="2638425" y="3019425"/>
          <p14:tracePt t="11155" x="2857500" y="2982913"/>
          <p14:tracePt t="11184" x="3094038" y="2965450"/>
          <p14:tracePt t="11206" x="3221038" y="2946400"/>
          <p14:tracePt t="11210" x="3275013" y="2946400"/>
          <p14:tracePt t="11220" x="3330575" y="2946400"/>
          <p14:tracePt t="11245" x="3438525" y="2946400"/>
          <p14:tracePt t="11249" x="3475038" y="2928938"/>
          <p14:tracePt t="11260" x="3511550" y="2909888"/>
          <p14:tracePt t="11282" x="3640138" y="2909888"/>
          <p14:tracePt t="11295" x="3730625" y="2909888"/>
          <p14:tracePt t="11321" x="3911600" y="2928938"/>
          <p14:tracePt t="11332" x="3984625" y="2928938"/>
          <p14:tracePt t="11354" x="4257675" y="3001963"/>
          <p14:tracePt t="11386" x="4676775" y="3092450"/>
          <p14:tracePt t="11410" x="4986338" y="3109913"/>
          <p14:tracePt t="11427" x="5186363" y="3146425"/>
          <p14:tracePt t="11450" x="5513388" y="3146425"/>
          <p14:tracePt t="11483" x="5876925" y="3146425"/>
          <p14:tracePt t="11505" x="6096000" y="3146425"/>
          <p14:tracePt t="11515" x="6149975" y="3146425"/>
          <p14:tracePt t="11538" x="6369050" y="3146425"/>
          <p14:tracePt t="11546" x="6459538" y="3146425"/>
          <p14:tracePt t="11569" x="6732588" y="3165475"/>
          <p14:tracePt t="11579" x="6805613" y="3165475"/>
          <p14:tracePt t="11602" x="7115175" y="3201988"/>
          <p14:tracePt t="11613" x="7205663" y="3219450"/>
          <p14:tracePt t="11639" x="7534275" y="3255963"/>
          <p14:tracePt t="11643" x="7642225" y="3275013"/>
          <p14:tracePt t="11654" x="7715250" y="3275013"/>
          <p14:tracePt t="11659" x="7842250" y="3275013"/>
          <p14:tracePt t="11682" x="8043863" y="3346450"/>
          <p14:tracePt t="11695" x="8115300" y="3346450"/>
          <p14:tracePt t="11718" x="8188325" y="3346450"/>
          <p14:tracePt t="11730" x="8207375" y="3346450"/>
          <p14:tracePt t="11753" x="8243888" y="3346450"/>
          <p14:tracePt t="11762" x="8261350" y="3346450"/>
          <p14:tracePt t="11785" x="8334375" y="3328988"/>
          <p14:tracePt t="11816" x="8351838" y="3328988"/>
          <p14:tracePt t="11819" x="8370888" y="3311525"/>
          <p14:tracePt t="11840" x="8407400" y="3255963"/>
          <p14:tracePt t="11873" x="8461375" y="3109913"/>
          <p14:tracePt t="11896" x="8480425" y="2982913"/>
          <p14:tracePt t="11910" x="8480425" y="2946400"/>
          <p14:tracePt t="11912" x="8497888" y="2874963"/>
          <p14:tracePt t="11936" x="8497888" y="2746375"/>
          <p14:tracePt t="11947" x="8497888" y="2673350"/>
          <p14:tracePt t="11971" x="8480425" y="2546350"/>
          <p14:tracePt t="11980" x="8480425" y="2492375"/>
          <p14:tracePt t="12005" x="8443913" y="2382838"/>
          <p14:tracePt t="12009" x="8443913" y="2365375"/>
          <p14:tracePt t="12018" x="8443913" y="2309813"/>
          <p14:tracePt t="12044" x="8443913" y="2236788"/>
          <p14:tracePt t="12074" x="8443913" y="2146300"/>
          <p14:tracePt t="12097" x="8407400" y="2092325"/>
          <p14:tracePt t="12125" x="8407400" y="2073275"/>
          <p14:tracePt t="12129" x="8407400" y="2055813"/>
          <p14:tracePt t="12211" x="8388350" y="2019300"/>
          <p14:tracePt t="12279" x="8351838" y="2019300"/>
          <p14:tracePt t="12282" x="8261350" y="2019300"/>
          <p14:tracePt t="12304" x="7734300" y="2000250"/>
          <p14:tracePt t="12315" x="7605713" y="2000250"/>
          <p14:tracePt t="12338" x="7169150" y="2000250"/>
          <p14:tracePt t="12346" x="7024688" y="2000250"/>
          <p14:tracePt t="12367" x="6824663" y="2000250"/>
          <p14:tracePt t="12371" x="6751638" y="2000250"/>
          <p14:tracePt t="12381" x="6678613" y="2000250"/>
          <p14:tracePt t="12401" x="6478588" y="2000250"/>
          <p14:tracePt t="12412" x="6405563" y="2000250"/>
          <p14:tracePt t="12433" x="6169025" y="2000250"/>
          <p14:tracePt t="12462" x="5986463" y="2000250"/>
          <p14:tracePt t="12465" x="5913438" y="2000250"/>
          <p14:tracePt t="12489" x="5659438" y="2000250"/>
          <p14:tracePt t="12498" x="5549900" y="2000250"/>
          <p14:tracePt t="12519" x="5386388" y="2000250"/>
          <p14:tracePt t="12524" x="5295900" y="2000250"/>
          <p14:tracePt t="12531" x="5203825" y="2000250"/>
          <p14:tracePt t="12559" x="4894263" y="2000250"/>
          <p14:tracePt t="12562" x="4803775" y="2000250"/>
          <p14:tracePt t="12589" x="4513263" y="1982788"/>
          <p14:tracePt t="12593" x="4421188" y="1965325"/>
          <p14:tracePt t="12615" x="4203700" y="1965325"/>
          <p14:tracePt t="12618" x="4113213" y="1946275"/>
          <p14:tracePt t="12632" x="3894138" y="1946275"/>
          <p14:tracePt t="12653" x="3694113" y="1946275"/>
          <p14:tracePt t="12657" x="3621088" y="1946275"/>
          <p14:tracePt t="12668" x="3548063" y="1946275"/>
          <p14:tracePt t="12691" x="3238500" y="1909763"/>
          <p14:tracePt t="12700" x="3167063" y="1892300"/>
          <p14:tracePt t="12722" x="2874963" y="1892300"/>
          <p14:tracePt t="12733" x="2765425" y="1892300"/>
          <p14:tracePt t="12756" x="2455863" y="1892300"/>
          <p14:tracePt t="12765" x="2328863" y="1892300"/>
          <p14:tracePt t="12788" x="2074863" y="1892300"/>
          <p14:tracePt t="12796" x="1982788" y="1892300"/>
          <p14:tracePt t="12819" x="1782763" y="1892300"/>
          <p14:tracePt t="12828" x="1709738" y="1892300"/>
          <p14:tracePt t="12851" x="1528763" y="1892300"/>
          <p14:tracePt t="12884" x="1346200" y="1892300"/>
          <p14:tracePt t="12893" x="1292225" y="1892300"/>
          <p14:tracePt t="12914" x="1128713" y="1892300"/>
          <p14:tracePt t="12924" x="1073150" y="1892300"/>
          <p14:tracePt t="12945" x="873125" y="1892300"/>
          <p14:tracePt t="12955" x="800100" y="1892300"/>
          <p14:tracePt t="12977" x="692150" y="1892300"/>
          <p14:tracePt t="12985" x="673100" y="1892300"/>
          <p14:tracePt t="13009" x="527050" y="1909763"/>
          <p14:tracePt t="13018" x="509588" y="1909763"/>
          <p14:tracePt t="13041" x="473075" y="1909763"/>
          <p14:tracePt t="13431" x="455613" y="1928813"/>
          <p14:tracePt t="13531" x="436563" y="1946275"/>
          <p14:tracePt t="13554" x="455613" y="1965325"/>
          <p14:tracePt t="13564" x="473075" y="1965325"/>
          <p14:tracePt t="13585" x="509588" y="1965325"/>
          <p14:tracePt t="13597" x="527050" y="1965325"/>
          <p14:tracePt t="13620" x="582613" y="1965325"/>
          <p14:tracePt t="13649" x="728663" y="1946275"/>
          <p14:tracePt t="13672" x="800100" y="1946275"/>
          <p14:tracePt t="13699" x="836613" y="1946275"/>
          <p14:tracePt t="13720" x="855663" y="1928813"/>
          <p14:tracePt t="13749" x="909638" y="1909763"/>
          <p14:tracePt t="13800" x="946150" y="1909763"/>
          <p14:tracePt t="13824" x="982663" y="1909763"/>
          <p14:tracePt t="13852" x="1019175" y="1909763"/>
          <p14:tracePt t="13877" x="1036638" y="1909763"/>
          <p14:tracePt t="13993" x="1055688" y="1873250"/>
          <p14:tracePt t="14185" x="1000125" y="1892300"/>
          <p14:tracePt t="14209" x="946150" y="1909763"/>
          <p14:tracePt t="14220" x="928688" y="1909763"/>
          <p14:tracePt t="14241" x="892175" y="1928813"/>
          <p14:tracePt t="14466" x="855663" y="1928813"/>
          <p14:tracePt t="14489" x="855663" y="1909763"/>
          <p14:tracePt t="14499" x="855663" y="1892300"/>
          <p14:tracePt t="14523" x="819150" y="1855788"/>
          <p14:tracePt t="14553" x="782638" y="1819275"/>
          <p14:tracePt t="14641" x="763588" y="1819275"/>
          <p14:tracePt t="14665" x="746125" y="1819275"/>
          <p14:tracePt t="14676" x="728663" y="1819275"/>
          <p14:tracePt t="14699" x="655638" y="1836738"/>
          <p14:tracePt t="14747" x="636588" y="1836738"/>
          <p14:tracePt t="14770" x="619125" y="1836738"/>
          <p14:tracePt t="14835" x="600075" y="1836738"/>
          <p14:tracePt t="14857" x="600075" y="1855788"/>
          <p14:tracePt t="14888" x="582613" y="1892300"/>
          <p14:tracePt t="14953" x="582613" y="1928813"/>
          <p14:tracePt t="14976" x="600075" y="1946275"/>
          <p14:tracePt t="15004" x="709613" y="1928813"/>
          <p14:tracePt t="15008" x="746125" y="1909763"/>
          <p14:tracePt t="15034" x="836613" y="1873250"/>
          <p14:tracePt t="15048" x="855663" y="1873250"/>
          <p14:tracePt t="15315" x="800100" y="1892300"/>
          <p14:tracePt t="15338" x="746125" y="1928813"/>
          <p14:tracePt t="15349" x="728663" y="1946275"/>
          <p14:tracePt t="15372" x="600075" y="2000250"/>
          <p14:tracePt t="15403" x="563563" y="2000250"/>
          <p14:tracePt t="15634" x="546100" y="2000250"/>
          <p14:tracePt t="15658" x="582613" y="2000250"/>
          <p14:tracePt t="15665" x="582613" y="1982788"/>
          <p14:tracePt t="15686" x="619125" y="1946275"/>
          <p14:tracePt t="15716" x="636588" y="1928813"/>
          <p14:tracePt t="15738" x="655638" y="1909763"/>
          <p14:tracePt t="15861" x="673100" y="1892300"/>
          <p14:tracePt t="16032" x="619125" y="1965325"/>
          <p14:tracePt t="16058" x="563563" y="2019300"/>
          <p14:tracePt t="16090" x="546100" y="2019300"/>
          <p14:tracePt t="16113" x="527050" y="2019300"/>
          <p14:tracePt t="16504" x="509588" y="2073275"/>
          <p14:tracePt t="16551" x="509588" y="2128838"/>
          <p14:tracePt t="16635" x="546100" y="2128838"/>
          <p14:tracePt t="16659" x="619125" y="2128838"/>
          <p14:tracePt t="16668" x="619125" y="2109788"/>
          <p14:tracePt t="16696" x="673100" y="2109788"/>
          <p14:tracePt t="16699" x="673100" y="2092325"/>
          <p14:tracePt t="16709" x="692150" y="2092325"/>
          <p14:tracePt t="16731" x="728663" y="2055813"/>
          <p14:tracePt t="16744" x="763588" y="2036763"/>
          <p14:tracePt t="16768" x="782638" y="2000250"/>
          <p14:tracePt t="16772" x="800100" y="2000250"/>
          <p14:tracePt t="16784" x="855663" y="1965325"/>
          <p14:tracePt t="16806" x="873125" y="1946275"/>
          <p14:tracePt t="16810" x="873125" y="1928813"/>
          <p14:tracePt t="16821" x="909638" y="1909763"/>
          <p14:tracePt t="16843" x="928688" y="1892300"/>
          <p14:tracePt t="16877" x="946150" y="1892300"/>
          <p14:tracePt t="16945" x="965200" y="1892300"/>
          <p14:tracePt t="16967" x="1019175" y="1873250"/>
          <p14:tracePt t="16970" x="1055688" y="1855788"/>
          <p14:tracePt t="17001" x="1128713" y="1836738"/>
          <p14:tracePt t="17013" x="1146175" y="1836738"/>
          <p14:tracePt t="17034" x="1236663" y="1819275"/>
          <p14:tracePt t="17049" x="1255713" y="1819275"/>
          <p14:tracePt t="17192" x="1292225" y="1819275"/>
          <p14:tracePt t="17221" x="1309688" y="1819275"/>
          <p14:tracePt t="17342" x="1309688" y="1836738"/>
          <p14:tracePt t="17345" x="1309688" y="1892300"/>
          <p14:tracePt t="17366" x="1309688" y="1909763"/>
          <p14:tracePt t="17370" x="1309688" y="1928813"/>
          <p14:tracePt t="17379" x="1292225" y="1965325"/>
          <p14:tracePt t="17401" x="1236663" y="2036763"/>
          <p14:tracePt t="17414" x="1219200" y="2073275"/>
          <p14:tracePt t="17436" x="1165225" y="2109788"/>
          <p14:tracePt t="17449" x="1128713" y="2146300"/>
          <p14:tracePt t="17471" x="1073150" y="2165350"/>
          <p14:tracePt t="17474" x="1019175" y="2219325"/>
          <p14:tracePt t="17488" x="1000125" y="2236788"/>
          <p14:tracePt t="17511" x="965200" y="2255838"/>
          <p14:tracePt t="17543" x="928688" y="2292350"/>
          <p14:tracePt t="17568" x="892175" y="2328863"/>
          <p14:tracePt t="17584" x="873125" y="2328863"/>
          <p14:tracePt t="17634" x="819150" y="2365375"/>
          <p14:tracePt t="17656" x="746125" y="2382838"/>
          <p14:tracePt t="17668" x="728663" y="2401888"/>
          <p14:tracePt t="17691" x="673100" y="2436813"/>
          <p14:tracePt t="17705" x="619125" y="2455863"/>
          <p14:tracePt t="17729" x="546100" y="2492375"/>
          <p14:tracePt t="17950" x="563563" y="2492375"/>
          <p14:tracePt t="17972" x="600075" y="2492375"/>
          <p14:tracePt t="17976" x="636588" y="2473325"/>
          <p14:tracePt t="18006" x="709613" y="2455863"/>
          <p14:tracePt t="18009" x="709613" y="2419350"/>
          <p14:tracePt t="18029" x="763588" y="2401888"/>
          <p14:tracePt t="18042" x="782638" y="2382838"/>
          <p14:tracePt t="18067" x="819150" y="2365375"/>
          <p14:tracePt t="18105" x="819150" y="2346325"/>
          <p14:tracePt t="18277" x="836613" y="2346325"/>
          <p14:tracePt t="18281" x="855663" y="2346325"/>
          <p14:tracePt t="18302" x="873125" y="2328863"/>
          <p14:tracePt t="18306" x="892175" y="2309813"/>
          <p14:tracePt t="18336" x="946150" y="2273300"/>
          <p14:tracePt t="18362" x="1000125" y="2236788"/>
          <p14:tracePt t="18377" x="1036638" y="2236788"/>
          <p14:tracePt t="18399" x="1055688" y="2236788"/>
          <p14:tracePt t="18411" x="1092200" y="2236788"/>
          <p14:tracePt t="18433" x="1146175" y="2255838"/>
          <p14:tracePt t="18446" x="1182688" y="2255838"/>
          <p14:tracePt t="18465" x="1219200" y="2273300"/>
          <p14:tracePt t="18495" x="1236663" y="2292350"/>
          <p14:tracePt t="18668" x="1236663" y="2309813"/>
          <p14:tracePt t="18690" x="1092200" y="2455863"/>
          <p14:tracePt t="18703" x="1000125" y="2509838"/>
          <p14:tracePt t="18707" x="965200" y="2546350"/>
          <p14:tracePt t="18730" x="763588" y="2709863"/>
          <p14:tracePt t="18744" x="728663" y="2746375"/>
          <p14:tracePt t="18767" x="636588" y="2838450"/>
          <p14:tracePt t="18770" x="600075" y="2838450"/>
          <p14:tracePt t="18785" x="582613" y="2855913"/>
          <p14:tracePt t="18807" x="563563" y="2892425"/>
          <p14:tracePt t="19023" x="582613" y="2892425"/>
          <p14:tracePt t="19046" x="619125" y="2874963"/>
          <p14:tracePt t="19049" x="636588" y="2855913"/>
          <p14:tracePt t="19060" x="655638" y="2855913"/>
          <p14:tracePt t="19080" x="692150" y="2838450"/>
          <p14:tracePt t="19092" x="709613" y="2819400"/>
          <p14:tracePt t="19113" x="728663" y="2819400"/>
          <p14:tracePt t="19143" x="782638" y="2801938"/>
          <p14:tracePt t="19164" x="800100" y="2801938"/>
          <p14:tracePt t="19168" x="819150" y="2801938"/>
          <p14:tracePt t="19178" x="836613" y="2801938"/>
          <p14:tracePt t="19201" x="982663" y="2801938"/>
          <p14:tracePt t="19216" x="1092200" y="2801938"/>
          <p14:tracePt t="19243" x="1292225" y="2801938"/>
          <p14:tracePt t="19250" x="1365250" y="2801938"/>
          <p14:tracePt t="19274" x="1601788" y="2819400"/>
          <p14:tracePt t="19283" x="1655763" y="2838450"/>
          <p14:tracePt t="19306" x="1819275" y="2892425"/>
          <p14:tracePt t="19317" x="1874838" y="2892425"/>
          <p14:tracePt t="19340" x="2001838" y="2909888"/>
          <p14:tracePt t="19345" x="2055813" y="2909888"/>
          <p14:tracePt t="19359" x="2092325" y="2909888"/>
          <p14:tracePt t="19559" x="2001838" y="2909888"/>
          <p14:tracePt t="19563" x="1947863" y="2909888"/>
          <p14:tracePt t="19585" x="1728788" y="2909888"/>
          <p14:tracePt t="19597" x="1655763" y="2928938"/>
          <p14:tracePt t="19617" x="1473200" y="2965450"/>
          <p14:tracePt t="19630" x="1419225" y="2982913"/>
          <p14:tracePt t="19633" x="1401763" y="2982913"/>
          <p14:tracePt t="19654" x="1382713" y="2982913"/>
          <p14:tracePt t="19657" x="1365250" y="2982913"/>
          <p14:tracePt t="19688" x="1328738" y="2982913"/>
          <p14:tracePt t="19710" x="1309688" y="2982913"/>
          <p14:tracePt t="19739" x="1255713" y="2982913"/>
          <p14:tracePt t="19746" x="1236663" y="3001963"/>
          <p14:tracePt t="19768" x="1201738" y="3001963"/>
          <p14:tracePt t="19800" x="1146175" y="3019425"/>
          <p14:tracePt t="19850" x="1128713" y="3019425"/>
          <p14:tracePt t="19876" x="1109663" y="3019425"/>
          <p14:tracePt t="20009" x="1109663" y="3038475"/>
          <p14:tracePt t="20030" x="1128713" y="3038475"/>
          <p14:tracePt t="20033" x="1146175" y="3019425"/>
          <p14:tracePt t="20043" x="1201738" y="3001963"/>
          <p14:tracePt t="20064" x="1382713" y="2946400"/>
          <p14:tracePt t="20077" x="1438275" y="2928938"/>
          <p14:tracePt t="20099" x="1546225" y="2909888"/>
          <p14:tracePt t="20281" x="1546225" y="2892425"/>
          <p14:tracePt t="20305" x="1328738" y="2746375"/>
          <p14:tracePt t="20318" x="1219200" y="2673350"/>
          <p14:tracePt t="20343" x="892175" y="2419350"/>
          <p14:tracePt t="20346" x="800100" y="2346325"/>
          <p14:tracePt t="20360" x="673100" y="2255838"/>
          <p14:tracePt t="20386" x="619125" y="2165350"/>
          <p14:tracePt t="20400" x="619125" y="2128838"/>
          <p14:tracePt t="20425" x="636588" y="2036763"/>
          <p14:tracePt t="20437" x="673100" y="2019300"/>
          <p14:tracePt t="20461" x="746125" y="1946275"/>
          <p14:tracePt t="20464" x="763588" y="1946275"/>
          <p14:tracePt t="20475" x="782638" y="1909763"/>
          <p14:tracePt t="20496" x="819150" y="1873250"/>
          <p14:tracePt t="20510" x="836613" y="1873250"/>
          <p14:tracePt t="20513" x="855663" y="1855788"/>
          <p14:tracePt t="20545" x="855663" y="1836738"/>
          <p14:tracePt t="20567" x="873125" y="1819275"/>
          <p14:tracePt t="20656" x="873125" y="1800225"/>
          <p14:tracePt t="20737" x="855663" y="1800225"/>
          <p14:tracePt t="20761" x="819150" y="1819275"/>
          <p14:tracePt t="20768" x="763588" y="1892300"/>
          <p14:tracePt t="20790" x="746125" y="1946275"/>
          <p14:tracePt t="20793" x="746125" y="1965325"/>
          <p14:tracePt t="20803" x="746125" y="2000250"/>
          <p14:tracePt t="20826" x="728663" y="2055813"/>
          <p14:tracePt t="20858" x="692150" y="2109788"/>
          <p14:tracePt t="20862" x="692150" y="2128838"/>
          <p14:tracePt t="20865" x="673100" y="2201863"/>
          <p14:tracePt t="20887" x="655638" y="2255838"/>
          <p14:tracePt t="20890" x="655638" y="2273300"/>
          <p14:tracePt t="20921" x="655638" y="2309813"/>
          <p14:tracePt t="20946" x="655638" y="2419350"/>
          <p14:tracePt t="20958" x="655638" y="2436813"/>
          <p14:tracePt t="20980" x="655638" y="2565400"/>
          <p14:tracePt t="21012" x="655638" y="2619375"/>
          <p14:tracePt t="21039" x="655638" y="2638425"/>
          <p14:tracePt t="21102" x="655638" y="2673350"/>
          <p14:tracePt t="21125" x="673100" y="2673350"/>
          <p14:tracePt t="21153" x="709613" y="2673350"/>
          <p14:tracePt t="21176" x="728663" y="2673350"/>
          <p14:tracePt t="21179" x="746125" y="2673350"/>
          <p14:tracePt t="21209" x="800100" y="2673350"/>
          <p14:tracePt t="21231" x="819150" y="2692400"/>
          <p14:tracePt t="21235" x="855663" y="2692400"/>
          <p14:tracePt t="21245" x="873125" y="2692400"/>
          <p14:tracePt t="21270" x="928688" y="2728913"/>
          <p14:tracePt t="21281" x="1000125" y="2746375"/>
          <p14:tracePt t="21303" x="1036638" y="2746375"/>
          <p14:tracePt t="21306" x="1073150" y="2746375"/>
          <p14:tracePt t="21317" x="1109663" y="2746375"/>
          <p14:tracePt t="21339" x="1128713" y="2765425"/>
          <p14:tracePt t="21443" x="1146175" y="2765425"/>
          <p14:tracePt t="21464" x="1273175" y="2801938"/>
          <p14:tracePt t="21496" x="1746250" y="2855913"/>
          <p14:tracePt t="21521" x="2165350" y="2892425"/>
          <p14:tracePt t="21531" x="2238375" y="2892425"/>
          <p14:tracePt t="21555" x="2455863" y="2892425"/>
          <p14:tracePt t="21564" x="2511425" y="2892425"/>
          <p14:tracePt t="21586" x="2584450" y="2892425"/>
          <p14:tracePt t="21776" x="2601913" y="2892425"/>
          <p14:tracePt t="21862" x="2584450" y="2892425"/>
          <p14:tracePt t="21866" x="2511425" y="2892425"/>
          <p14:tracePt t="21887" x="2328863" y="2928938"/>
          <p14:tracePt t="21891" x="2147888" y="2965450"/>
          <p14:tracePt t="21901" x="1965325" y="2982913"/>
          <p14:tracePt t="21922" x="1346200" y="3055938"/>
          <p14:tracePt t="21936" x="946150" y="3092450"/>
          <p14:tracePt t="21959" x="636588" y="3182938"/>
          <p14:tracePt t="21962" x="563563" y="3182938"/>
          <p14:tracePt t="21976" x="509588" y="3201988"/>
          <p14:tracePt t="22140" x="490538" y="3219450"/>
          <p14:tracePt t="22162" x="509588" y="3201988"/>
          <p14:tracePt t="22210" x="527050" y="3146425"/>
          <p14:tracePt t="22231" x="546100" y="3146425"/>
          <p14:tracePt t="22235" x="546100" y="3128963"/>
          <p14:tracePt t="22245" x="563563" y="3128963"/>
          <p14:tracePt t="22267" x="619125" y="3092450"/>
          <p14:tracePt t="22279" x="655638" y="3055938"/>
          <p14:tracePt t="22304" x="692150" y="3019425"/>
          <p14:tracePt t="22315" x="709613" y="3001963"/>
          <p14:tracePt t="22337" x="728663" y="3001963"/>
          <p14:tracePt t="22461" x="746125" y="3001963"/>
          <p14:tracePt t="22464" x="763588" y="3001963"/>
          <p14:tracePt t="22485" x="782638" y="3001963"/>
          <p14:tracePt t="22490" x="800100" y="3001963"/>
          <p14:tracePt t="22518" x="819150" y="3001963"/>
          <p14:tracePt t="22540" x="836613" y="3001963"/>
          <p14:tracePt t="22752" x="800100" y="3001963"/>
          <p14:tracePt t="22775" x="782638" y="3001963"/>
          <p14:tracePt t="22803" x="746125" y="3001963"/>
          <p14:tracePt t="22831" x="728663" y="3001963"/>
          <p14:tracePt t="23027" x="692150" y="3019425"/>
          <p14:tracePt t="23161" x="692150" y="3074988"/>
          <p14:tracePt t="23183" x="673100" y="3092450"/>
          <p14:tracePt t="23213" x="673100" y="3109913"/>
          <p14:tracePt t="23260" x="655638" y="3146425"/>
          <p14:tracePt t="23264" x="655638" y="3165475"/>
          <p14:tracePt t="23290" x="655638" y="3182938"/>
          <p14:tracePt t="23297" x="655638" y="3201988"/>
          <p14:tracePt t="23326" x="636588" y="3238500"/>
          <p14:tracePt t="23355" x="636588" y="3255963"/>
          <p14:tracePt t="23379" x="636588" y="3292475"/>
          <p14:tracePt t="23388" x="636588" y="3311525"/>
          <p14:tracePt t="23393" x="636588" y="3328988"/>
          <p14:tracePt t="23415" x="636588" y="3346450"/>
          <p14:tracePt t="23418" x="636588" y="3365500"/>
          <p14:tracePt t="23426" x="636588" y="3382963"/>
          <p14:tracePt t="23448" x="636588" y="3419475"/>
          <p14:tracePt t="23474" x="636588" y="3438525"/>
          <p14:tracePt t="23495" x="636588" y="3455988"/>
          <p14:tracePt t="23498" x="636588" y="3475038"/>
          <p14:tracePt t="23507" x="636588" y="3492500"/>
          <p14:tracePt t="23529" x="655638" y="3511550"/>
          <p14:tracePt t="23558" x="655638" y="3529013"/>
          <p14:tracePt t="23734" x="655638" y="3546475"/>
          <p14:tracePt t="23738" x="655638" y="3565525"/>
          <p14:tracePt t="23761" x="709613" y="3582988"/>
          <p14:tracePt t="23772" x="746125" y="3602038"/>
          <p14:tracePt t="23795" x="836613" y="3619500"/>
          <p14:tracePt t="23810" x="909638" y="3619500"/>
          <p14:tracePt t="23831" x="1055688" y="3638550"/>
          <p14:tracePt t="23834" x="1146175" y="3656013"/>
          <p14:tracePt t="23848" x="1309688" y="3675063"/>
          <p14:tracePt t="23872" x="1528763" y="3711575"/>
          <p14:tracePt t="23891" x="1655763" y="3711575"/>
          <p14:tracePt t="23914" x="1782763" y="3711575"/>
          <p14:tracePt t="23926" x="1819275" y="3711575"/>
          <p14:tracePt t="23929" x="1874838" y="3711575"/>
          <p14:tracePt t="23949" x="1947863" y="3711575"/>
          <p14:tracePt t="23953" x="2001838" y="3711575"/>
          <p14:tracePt t="23982" x="2092325" y="3711575"/>
          <p14:tracePt t="23985" x="2128838" y="3692525"/>
          <p14:tracePt t="24006" x="2184400" y="3692525"/>
          <p14:tracePt t="24010" x="2238375" y="3675063"/>
          <p14:tracePt t="24022" x="2255838" y="3675063"/>
          <p14:tracePt t="24026" x="2274888" y="3656013"/>
          <p14:tracePt t="24077" x="2311400" y="3656013"/>
          <p14:tracePt t="24309" x="2292350" y="3656013"/>
          <p14:tracePt t="24313" x="2219325" y="3656013"/>
          <p14:tracePt t="24333" x="2019300" y="3656013"/>
          <p14:tracePt t="24336" x="1874838" y="3656013"/>
          <p14:tracePt t="24346" x="1674813" y="3656013"/>
          <p14:tracePt t="24367" x="1255713" y="3656013"/>
          <p14:tracePt t="24370" x="1000125" y="3656013"/>
          <p14:tracePt t="24379" x="819150" y="3656013"/>
          <p14:tracePt t="24401" x="473075" y="3656013"/>
          <p14:tracePt t="24410" x="419100" y="3656013"/>
          <p14:tracePt t="24432" x="400050" y="3656013"/>
          <p14:tracePt t="24948" x="363538" y="3638550"/>
          <p14:tracePt t="24970" x="382588" y="3619500"/>
          <p14:tracePt t="24999" x="455613" y="3582988"/>
          <p14:tracePt t="25003" x="490538" y="3565525"/>
          <p14:tracePt t="25027" x="563563" y="3546475"/>
          <p14:tracePt t="25045" x="582613" y="3529013"/>
          <p14:tracePt t="25066" x="619125" y="3511550"/>
          <p14:tracePt t="25098" x="655638" y="3492500"/>
          <p14:tracePt t="25510" x="655638" y="3455988"/>
          <p14:tracePt t="25513" x="655638" y="3438525"/>
          <p14:tracePt t="25534" x="655638" y="3419475"/>
          <p14:tracePt t="25538" x="655638" y="3402013"/>
          <p14:tracePt t="25547" x="655638" y="3382963"/>
          <p14:tracePt t="25569" x="655638" y="3328988"/>
          <p14:tracePt t="25579" x="655638" y="3311525"/>
          <p14:tracePt t="25602" x="655638" y="3275013"/>
          <p14:tracePt t="25612" x="673100" y="3255963"/>
          <p14:tracePt t="25634" x="673100" y="3201988"/>
          <p14:tracePt t="25644" x="673100" y="3182938"/>
          <p14:tracePt t="25669" x="692150" y="3109913"/>
          <p14:tracePt t="25701" x="709613" y="3074988"/>
          <p14:tracePt t="25705" x="728663" y="3055938"/>
          <p14:tracePt t="26003" x="728663" y="3074988"/>
          <p14:tracePt t="26013" x="728663" y="3092450"/>
          <p14:tracePt t="26035" x="746125" y="3201988"/>
          <p14:tracePt t="26047" x="746125" y="3238500"/>
          <p14:tracePt t="26070" x="746125" y="3255963"/>
          <p14:tracePt t="26098" x="746125" y="3292475"/>
          <p14:tracePt t="26121" x="746125" y="3328988"/>
          <p14:tracePt t="26129" x="746125" y="3346450"/>
          <p14:tracePt t="26151" x="746125" y="3365500"/>
          <p14:tracePt t="26160" x="746125" y="3382963"/>
          <p14:tracePt t="26185" x="746125" y="3402013"/>
          <p14:tracePt t="26215" x="746125" y="3419475"/>
          <p14:tracePt t="26218" x="746125" y="3438525"/>
          <p14:tracePt t="26239" x="746125" y="3455988"/>
          <p14:tracePt t="26243" x="746125" y="3475038"/>
          <p14:tracePt t="26250" x="746125" y="3492500"/>
          <p14:tracePt t="26272" x="728663" y="3511550"/>
          <p14:tracePt t="26301" x="728663" y="3529013"/>
          <p14:tracePt t="26324" x="728663" y="3565525"/>
          <p14:tracePt t="26334" x="728663" y="3582988"/>
          <p14:tracePt t="26356" x="728663" y="3619500"/>
          <p14:tracePt t="26609" x="728663" y="3638550"/>
          <p14:tracePt t="26631" x="728663" y="3675063"/>
          <p14:tracePt t="26634" x="728663" y="3711575"/>
          <p14:tracePt t="26662" x="709613" y="3748088"/>
          <p14:tracePt t="26684" x="692150" y="3765550"/>
          <p14:tracePt t="26985" x="692150" y="3783013"/>
          <p14:tracePt t="27034" x="692150" y="3692525"/>
          <p14:tracePt t="27057" x="692150" y="3602038"/>
          <p14:tracePt t="27084" x="692150" y="3582988"/>
          <p14:tracePt t="27364" x="692150" y="3565525"/>
          <p14:tracePt t="27393" x="673100" y="3565525"/>
          <p14:tracePt t="27417" x="527050" y="3638550"/>
          <p14:tracePt t="27450" x="273050" y="3692525"/>
          <p14:tracePt t="27473" x="182563" y="3692525"/>
          <p14:tracePt t="27764" x="290513" y="3656013"/>
          <p14:tracePt t="27786" x="636588" y="3492500"/>
          <p14:tracePt t="27798" x="763588" y="3438525"/>
          <p14:tracePt t="27800" x="892175" y="3402013"/>
          <p14:tracePt t="27822" x="1000125" y="3382963"/>
          <p14:tracePt t="27827" x="1036638" y="3382963"/>
          <p14:tracePt t="27839" x="1055688" y="3365500"/>
          <p14:tracePt t="27843" x="1073150" y="3365500"/>
          <p14:tracePt t="28091" x="1073150" y="3346450"/>
          <p14:tracePt t="28139" x="1036638" y="3365500"/>
          <p14:tracePt t="28187" x="1000125" y="3382963"/>
          <p14:tracePt t="28209" x="946150" y="3419475"/>
          <p14:tracePt t="28221" x="946150" y="3438525"/>
          <p14:tracePt t="28244" x="892175" y="3455988"/>
          <p14:tracePt t="28279" x="763588" y="3475038"/>
          <p14:tracePt t="28301" x="728663" y="3475038"/>
          <p14:tracePt t="28332" x="709613" y="3475038"/>
          <p14:tracePt t="28380" x="673100" y="3475038"/>
          <p14:tracePt t="29480" x="655638" y="3492500"/>
          <p14:tracePt t="29781" x="673100" y="3492500"/>
          <p14:tracePt t="29826" x="692150" y="3492500"/>
          <p14:tracePt t="29875" x="728663" y="3475038"/>
          <p14:tracePt t="29898" x="763588" y="3475038"/>
          <p14:tracePt t="29909" x="782638" y="3475038"/>
          <p14:tracePt t="29912" x="819150" y="3455988"/>
          <p14:tracePt t="29934" x="873125" y="3438525"/>
          <p14:tracePt t="29938" x="928688" y="3419475"/>
          <p14:tracePt t="29951" x="1073150" y="3402013"/>
          <p14:tracePt t="29974" x="1346200" y="3382963"/>
          <p14:tracePt t="29977" x="1528763" y="3382963"/>
          <p14:tracePt t="29992" x="1638300" y="3382963"/>
          <p14:tracePt t="29994" x="1819275" y="3382963"/>
          <p14:tracePt t="30016" x="2184400" y="3419475"/>
          <p14:tracePt t="30019" x="2347913" y="3438525"/>
          <p14:tracePt t="30032" x="2674938" y="3455988"/>
          <p14:tracePt t="30043" x="2820988" y="3475038"/>
          <p14:tracePt t="30065" x="3148013" y="3475038"/>
          <p14:tracePt t="30077" x="3221038" y="3475038"/>
          <p14:tracePt t="30100" x="3367088" y="3438525"/>
          <p14:tracePt t="30114" x="3438525" y="3419475"/>
          <p14:tracePt t="30137" x="3494088" y="3382963"/>
          <p14:tracePt t="30169" x="3548063" y="3346450"/>
          <p14:tracePt t="30218" x="3567113" y="3292475"/>
          <p14:tracePt t="30242" x="3603625" y="3275013"/>
          <p14:tracePt t="30254" x="3621088" y="3275013"/>
          <p14:tracePt t="30466" x="3621088" y="3255963"/>
          <p14:tracePt t="30511" x="3603625" y="3255963"/>
          <p14:tracePt t="30561" x="3530600" y="3292475"/>
          <p14:tracePt t="30585" x="3221038" y="3419475"/>
          <p14:tracePt t="30597" x="3021013" y="3475038"/>
          <p14:tracePt t="30621" x="2238375" y="3748088"/>
          <p14:tracePt t="30625" x="1947863" y="3802063"/>
          <p14:tracePt t="30636" x="1638300" y="3892550"/>
          <p14:tracePt t="30659" x="946150" y="3983038"/>
          <p14:tracePt t="30675" x="673100" y="3983038"/>
          <p14:tracePt t="30697" x="455613" y="3983038"/>
          <p14:tracePt t="30849" x="400050" y="3983038"/>
          <p14:tracePt t="30874" x="327025" y="3983038"/>
          <p14:tracePt t="30901" x="309563" y="3965575"/>
          <p14:tracePt t="30987" x="309563" y="3948113"/>
          <p14:tracePt t="31010" x="327025" y="3929063"/>
          <p14:tracePt t="31018" x="346075" y="3911600"/>
          <p14:tracePt t="31041" x="382588" y="3892550"/>
          <p14:tracePt t="31051" x="400050" y="3892550"/>
          <p14:tracePt t="31075" x="473075" y="3838575"/>
          <p14:tracePt t="31104" x="509588" y="3819525"/>
          <p14:tracePt t="31155" x="546100" y="3819525"/>
          <p14:tracePt t="31210" x="546100" y="3802063"/>
          <p14:tracePt t="31232" x="563563" y="3783013"/>
          <p14:tracePt t="31295" x="582613" y="3783013"/>
          <p14:tracePt t="31344" x="600075" y="3783013"/>
          <p14:tracePt t="31366" x="619125" y="3765550"/>
          <p14:tracePt t="31376" x="636588" y="3765550"/>
          <p14:tracePt t="31462" x="673100" y="3765550"/>
          <p14:tracePt t="31485" x="692150" y="3765550"/>
          <p14:tracePt t="31534" x="709613" y="3765550"/>
          <p14:tracePt t="31556" x="746125" y="3765550"/>
          <p14:tracePt t="31586" x="800100" y="3765550"/>
          <p14:tracePt t="31609" x="946150" y="3765550"/>
          <p14:tracePt t="31636" x="1128713" y="3765550"/>
          <p14:tracePt t="31658" x="1328738" y="3765550"/>
          <p14:tracePt t="31666" x="1382713" y="3765550"/>
          <p14:tracePt t="31690" x="1492250" y="3765550"/>
          <p14:tracePt t="31698" x="1528763" y="3765550"/>
          <p14:tracePt t="31723" x="1601788" y="3765550"/>
          <p14:tracePt t="31732" x="1619250" y="3765550"/>
          <p14:tracePt t="31754" x="1655763" y="3765550"/>
          <p14:tracePt t="31818" x="1692275" y="3765550"/>
          <p14:tracePt t="31840" x="1746250" y="3765550"/>
          <p14:tracePt t="31844" x="1765300" y="3765550"/>
          <p14:tracePt t="31874" x="1801813" y="3765550"/>
          <p14:tracePt t="32123" x="1819275" y="3748088"/>
          <p14:tracePt t="32144" x="1838325" y="3748088"/>
          <p14:tracePt t="32387" x="1855788" y="3729038"/>
          <p14:tracePt t="32409" x="1892300" y="3729038"/>
          <p14:tracePt t="32421" x="1911350" y="3729038"/>
          <p14:tracePt t="32445" x="2092325" y="3711575"/>
          <p14:tracePt t="32448" x="2165350" y="3711575"/>
          <p14:tracePt t="32460" x="2219325" y="3711575"/>
          <p14:tracePt t="32481" x="2528888" y="3711575"/>
          <p14:tracePt t="32511" x="2838450" y="3711575"/>
          <p14:tracePt t="32514" x="2911475" y="3729038"/>
          <p14:tracePt t="32537" x="3074988" y="3765550"/>
          <p14:tracePt t="32549" x="3111500" y="3765550"/>
          <p14:tracePt t="32571" x="3167063" y="3765550"/>
          <p14:tracePt t="32801" x="3184525" y="3765550"/>
          <p14:tracePt t="32890" x="3221038" y="3765550"/>
          <p14:tracePt t="32912" x="3221038" y="3748088"/>
          <p14:tracePt t="32993" x="3275013" y="3729038"/>
          <p14:tracePt t="33427" x="3221038" y="3748088"/>
          <p14:tracePt t="33449" x="3094038" y="3802063"/>
          <p14:tracePt t="33478" x="3057525" y="3819525"/>
          <p14:tracePt t="33585" x="3074988" y="3819525"/>
          <p14:tracePt t="33609" x="3148013" y="3783013"/>
          <p14:tracePt t="33621" x="3221038" y="3765550"/>
          <p14:tracePt t="33644" x="3311525" y="3729038"/>
          <p14:tracePt t="33658" x="3367088" y="3729038"/>
          <p14:tracePt t="33679" x="3421063" y="3711575"/>
          <p14:tracePt t="33682" x="3421063" y="3692525"/>
          <p14:tracePt t="33696" x="3438525" y="3692525"/>
          <p14:tracePt t="33718" x="3457575" y="3692525"/>
          <p14:tracePt t="33789" x="3494088" y="3692525"/>
          <p14:tracePt t="33793" x="3511550" y="3692525"/>
          <p14:tracePt t="33816" x="3548063" y="3692525"/>
          <p14:tracePt t="33826" x="3567113" y="3692525"/>
          <p14:tracePt t="33848" x="3621088" y="3692525"/>
          <p14:tracePt t="33860" x="3640138" y="3692525"/>
          <p14:tracePt t="33881" x="3694113" y="3711575"/>
          <p14:tracePt t="33914" x="3730625" y="3711575"/>
          <p14:tracePt t="33936" x="3784600" y="3711575"/>
          <p14:tracePt t="33965" x="3840163" y="3711575"/>
          <p14:tracePt t="33969" x="3876675" y="3711575"/>
          <p14:tracePt t="33992" x="3948113" y="3711575"/>
          <p14:tracePt t="34001" x="3967163" y="3711575"/>
          <p14:tracePt t="34025" x="4040188" y="3711575"/>
          <p14:tracePt t="34641" x="4076700" y="3692525"/>
          <p14:tracePt t="34710" x="4076700" y="3675063"/>
          <p14:tracePt t="34732" x="4094163" y="3675063"/>
          <p14:tracePt t="34761" x="4113213" y="3675063"/>
          <p14:tracePt t="34783" x="4130675" y="3675063"/>
          <p14:tracePt t="34832" x="4148138" y="3675063"/>
          <p14:tracePt t="34986" x="4167188" y="3675063"/>
          <p14:tracePt t="35282" x="4148138" y="3675063"/>
          <p14:tracePt t="35305" x="4113213" y="3692525"/>
          <p14:tracePt t="35334" x="4076700" y="3711575"/>
          <p14:tracePt t="35337" x="4057650" y="3711575"/>
          <p14:tracePt t="35359" x="4003675" y="3711575"/>
          <p14:tracePt t="35362" x="3948113" y="3729038"/>
          <p14:tracePt t="35376" x="3894138" y="3748088"/>
          <p14:tracePt t="35379" x="3803650" y="3765550"/>
          <p14:tracePt t="35400" x="3403600" y="3765550"/>
          <p14:tracePt t="35417" x="2965450" y="3765550"/>
          <p14:tracePt t="35437" x="2565400" y="3711575"/>
          <p14:tracePt t="35441" x="2347913" y="3692525"/>
          <p14:tracePt t="35455" x="2128838" y="3675063"/>
          <p14:tracePt t="35477" x="1638300" y="3602038"/>
          <p14:tracePt t="35481" x="1528763" y="3602038"/>
          <p14:tracePt t="35494" x="1455738" y="3582988"/>
          <p14:tracePt t="35515" x="1419225" y="3565525"/>
          <p14:tracePt t="35681" x="1438275" y="3582988"/>
          <p14:tracePt t="35703" x="1473200" y="3582988"/>
          <p14:tracePt t="35707" x="1528763" y="3602038"/>
          <p14:tracePt t="35718" x="1619250" y="3638550"/>
          <p14:tracePt t="35721" x="1709738" y="3638550"/>
          <p14:tracePt t="35745" x="2092325" y="3638550"/>
          <p14:tracePt t="35760" x="2384425" y="3638550"/>
          <p14:tracePt t="35782" x="2620963" y="3619500"/>
          <p14:tracePt t="35785" x="2728913" y="3602038"/>
          <p14:tracePt t="35800" x="2857500" y="3582988"/>
          <p14:tracePt t="35826" x="2984500" y="3582988"/>
          <p14:tracePt t="35856" x="3038475" y="3582988"/>
          <p14:tracePt t="36107" x="2965450" y="3602038"/>
          <p14:tracePt t="36128" x="2784475" y="3638550"/>
          <p14:tracePt t="36139" x="2692400" y="3656013"/>
          <p14:tracePt t="36161" x="2455863" y="3692525"/>
          <p14:tracePt t="36176" x="2328863" y="3692525"/>
          <p14:tracePt t="36199" x="2238375" y="3692525"/>
          <p14:tracePt t="36202" x="2201863" y="3692525"/>
          <p14:tracePt t="36233" x="2184400" y="3692525"/>
          <p14:tracePt t="36468" x="2201863" y="3711575"/>
          <p14:tracePt t="36492" x="2292350" y="3729038"/>
          <p14:tracePt t="36502" x="2347913" y="3748088"/>
          <p14:tracePt t="36505" x="2384425" y="3748088"/>
          <p14:tracePt t="36529" x="2492375" y="3748088"/>
          <p14:tracePt t="36544" x="2528888" y="3748088"/>
          <p14:tracePt t="36565" x="2547938" y="3748088"/>
          <p14:tracePt t="48620" x="2584450" y="3748088"/>
          <p14:tracePt t="48644" x="2620963" y="3748088"/>
          <p14:tracePt t="48652" x="2638425" y="3748088"/>
          <p14:tracePt t="48673" x="2674938" y="3748088"/>
          <p14:tracePt t="48702" x="2692400" y="3748088"/>
          <p14:tracePt t="48725" x="2728913" y="3748088"/>
          <p14:tracePt t="48753" x="2820988" y="3748088"/>
          <p14:tracePt t="48777" x="2947988" y="3748088"/>
          <p14:tracePt t="48786" x="2984500" y="3748088"/>
          <p14:tracePt t="48812" x="3057525" y="3748088"/>
          <p14:tracePt t="48837" x="3130550" y="3748088"/>
          <p14:tracePt t="48842" x="3201988" y="3748088"/>
          <p14:tracePt t="48865" x="3367088" y="3748088"/>
          <p14:tracePt t="48877" x="3438525" y="3748088"/>
          <p14:tracePt t="48899" x="3640138" y="3729038"/>
          <p14:tracePt t="48930" x="3857625" y="3692525"/>
          <p14:tracePt t="48951" x="3911600" y="3692525"/>
          <p14:tracePt t="48955" x="3948113" y="3675063"/>
          <p14:tracePt t="48968" x="3967163" y="3675063"/>
          <p14:tracePt t="48990" x="4003675" y="3656013"/>
          <p14:tracePt t="49001" x="4021138" y="3656013"/>
          <p14:tracePt t="49023" x="4040188" y="3656013"/>
          <p14:tracePt t="49203" x="4076700" y="3656013"/>
          <p14:tracePt t="49227" x="4184650" y="3656013"/>
          <p14:tracePt t="49236" x="4203700" y="3656013"/>
          <p14:tracePt t="49259" x="4330700" y="3656013"/>
          <p14:tracePt t="49267" x="4349750" y="3656013"/>
          <p14:tracePt t="49290" x="4386263" y="3656013"/>
          <p14:tracePt t="49299" x="4403725" y="3656013"/>
          <p14:tracePt t="49320" x="4440238" y="3656013"/>
          <p14:tracePt t="49329" x="4457700" y="3656013"/>
          <p14:tracePt t="49353" x="4494213" y="3656013"/>
          <p14:tracePt t="49363" x="4549775" y="3675063"/>
          <p14:tracePt t="49385" x="4622800" y="3675063"/>
          <p14:tracePt t="49396" x="4657725" y="3675063"/>
          <p14:tracePt t="49403" x="4676775" y="3675063"/>
          <p14:tracePt t="49426" x="4713288" y="3675063"/>
          <p14:tracePt t="49452" x="4730750" y="3675063"/>
          <p14:tracePt t="49475" x="4749800" y="3675063"/>
          <p14:tracePt t="49504" x="4767263" y="3675063"/>
          <p14:tracePt t="49525" x="4786313" y="3675063"/>
          <p14:tracePt t="49528" x="4803775" y="3675063"/>
          <p14:tracePt t="49649" x="4822825" y="3675063"/>
          <p14:tracePt t="49674" x="4859338" y="3675063"/>
          <p14:tracePt t="49702" x="4876800" y="3675063"/>
          <p14:tracePt t="49786" x="4930775" y="3692525"/>
          <p14:tracePt t="49810" x="4967288" y="3692525"/>
          <p14:tracePt t="49839" x="4986338" y="3692525"/>
          <p14:tracePt t="49842" x="5003800" y="3711575"/>
          <p14:tracePt t="49895" x="5022850" y="3711575"/>
          <p14:tracePt t="49945" x="5040313" y="3711575"/>
          <p14:tracePt t="49966" x="5059363" y="3711575"/>
          <p14:tracePt t="50297" x="5095875" y="3711575"/>
          <p14:tracePt t="50319" x="5167313" y="3711575"/>
          <p14:tracePt t="50323" x="5167313" y="3692525"/>
          <p14:tracePt t="50531" x="5149850" y="3692525"/>
          <p14:tracePt t="50555" x="5113338" y="3729038"/>
          <p14:tracePt t="50566" x="5076825" y="3729038"/>
          <p14:tracePt t="50590" x="5022850" y="3765550"/>
          <p14:tracePt t="50620" x="4967288" y="3765550"/>
          <p14:tracePt t="50642" x="4913313" y="3765550"/>
          <p14:tracePt t="50651" x="4894263" y="3765550"/>
          <p14:tracePt t="50673" x="4859338" y="3765550"/>
          <p14:tracePt t="50701" x="4803775" y="3765550"/>
          <p14:tracePt t="50723" x="4786313" y="3765550"/>
          <p14:tracePt t="50731" x="4749800" y="3765550"/>
          <p14:tracePt t="50753" x="4730750" y="3765550"/>
          <p14:tracePt t="50763" x="4694238" y="3765550"/>
          <p14:tracePt t="50784" x="4676775" y="3765550"/>
          <p14:tracePt t="50814" x="4640263" y="3765550"/>
          <p14:tracePt t="51277" x="4622800" y="3765550"/>
          <p14:tracePt t="51299" x="4567238" y="3802063"/>
          <p14:tracePt t="51310" x="4513263" y="3802063"/>
          <p14:tracePt t="51312" x="4494213" y="3802063"/>
          <p14:tracePt t="51334" x="4457700" y="3802063"/>
          <p14:tracePt t="51339" x="4386263" y="3802063"/>
          <p14:tracePt t="51349" x="4349750" y="3802063"/>
          <p14:tracePt t="51370" x="4257675" y="3783013"/>
          <p14:tracePt t="51381" x="4240213" y="3783013"/>
          <p14:tracePt t="51403" x="4130675" y="3765550"/>
          <p14:tracePt t="51434" x="4057650" y="3765550"/>
          <p14:tracePt t="51459" x="4021138" y="3748088"/>
          <p14:tracePt t="51489" x="4003675" y="3748088"/>
          <p14:tracePt t="51513" x="3967163" y="3748088"/>
          <p14:tracePt t="51758" x="3948113" y="3748088"/>
          <p14:tracePt t="52432" x="3748088" y="3748088"/>
          <p14:tracePt t="52457" x="2857500" y="3748088"/>
          <p14:tracePt t="52467" x="2601913" y="3748088"/>
          <p14:tracePt t="52491" x="1746250" y="3748088"/>
          <p14:tracePt t="52499" x="1509713" y="3748088"/>
          <p14:tracePt t="52521" x="1109663" y="3748088"/>
          <p14:tracePt t="52531" x="1073150" y="3748088"/>
          <p14:tracePt t="52553" x="1036638" y="3748088"/>
          <p14:tracePt t="52600" x="1000125" y="3765550"/>
          <p14:tracePt t="52623" x="928688" y="3765550"/>
          <p14:tracePt t="52626" x="928688" y="3783013"/>
          <p14:tracePt t="52635" x="892175" y="3802063"/>
          <p14:tracePt t="52659" x="819150" y="3819525"/>
          <p14:tracePt t="52690" x="800100" y="3819525"/>
          <p14:tracePt t="52940" x="782638" y="3838575"/>
          <p14:tracePt t="52962" x="746125" y="3838575"/>
          <p14:tracePt t="52990" x="746125" y="3856038"/>
          <p14:tracePt t="53043" x="728663" y="3856038"/>
          <p14:tracePt t="53065" x="728663" y="3875088"/>
          <p14:tracePt t="53545" x="709613" y="3892550"/>
          <p14:tracePt t="53571" x="709613" y="3911600"/>
          <p14:tracePt t="53674" x="709613" y="3929063"/>
          <p14:tracePt t="53723" x="709613" y="3948113"/>
          <p14:tracePt t="53745" x="709613" y="3965575"/>
          <p14:tracePt t="53831" x="709613" y="3983038"/>
          <p14:tracePt t="53882" x="709613" y="4019550"/>
          <p14:tracePt t="53931" x="709613" y="4075113"/>
          <p14:tracePt t="53977" x="709613" y="4092575"/>
          <p14:tracePt t="54024" x="728663" y="4111625"/>
          <p14:tracePt t="54045" x="728663" y="4148138"/>
          <p14:tracePt t="54116" x="728663" y="4165600"/>
          <p14:tracePt t="54893" x="728663" y="4202113"/>
          <p14:tracePt t="54897" x="746125" y="4219575"/>
          <p14:tracePt t="54918" x="746125" y="4238625"/>
          <p14:tracePt t="54921" x="746125" y="4256088"/>
          <p14:tracePt t="55046" x="763588" y="4256088"/>
          <p14:tracePt t="55067" x="763588" y="4275138"/>
          <p14:tracePt t="55427" x="763588" y="4292600"/>
          <p14:tracePt t="55450" x="763588" y="4348163"/>
          <p14:tracePt t="55695" x="782638" y="4384675"/>
          <p14:tracePt t="55717" x="800100" y="4384675"/>
          <p14:tracePt t="55721" x="800100" y="4365625"/>
          <p14:tracePt t="55732" x="819150" y="4365625"/>
          <p14:tracePt t="55753" x="819150" y="4311650"/>
          <p14:tracePt t="55765" x="836613" y="4292600"/>
          <p14:tracePt t="55786" x="836613" y="4275138"/>
          <p14:tracePt t="55817" x="836613" y="4238625"/>
          <p14:tracePt t="55846" x="836613" y="4219575"/>
          <p14:tracePt t="55849" x="836613" y="4202113"/>
          <p14:tracePt t="55877" x="836613" y="4129088"/>
          <p14:tracePt t="55881" x="836613" y="4092575"/>
          <p14:tracePt t="55889" x="836613" y="4056063"/>
          <p14:tracePt t="55913" x="836613" y="3965575"/>
          <p14:tracePt t="55921" x="836613" y="3929063"/>
          <p14:tracePt t="55945" x="855663" y="3892550"/>
          <p14:tracePt t="55954" x="855663" y="3875088"/>
          <p14:tracePt t="55977" x="855663" y="3838575"/>
          <p14:tracePt t="56004" x="855663" y="3819525"/>
          <p14:tracePt t="56087" x="855663" y="3783013"/>
          <p14:tracePt t="56283" x="855663" y="3765550"/>
          <p14:tracePt t="56306" x="819150" y="3802063"/>
          <p14:tracePt t="56335" x="800100" y="3838575"/>
          <p14:tracePt t="56338" x="800100" y="3856038"/>
          <p14:tracePt t="56361" x="782638" y="3929063"/>
          <p14:tracePt t="56396" x="763588" y="3965575"/>
          <p14:tracePt t="56418" x="746125" y="4019550"/>
          <p14:tracePt t="56453" x="746125" y="4038600"/>
          <p14:tracePt t="56474" x="746125" y="4075113"/>
          <p14:tracePt t="56504" x="746125" y="4111625"/>
          <p14:tracePt t="56528" x="746125" y="4148138"/>
          <p14:tracePt t="56537" x="746125" y="4165600"/>
          <p14:tracePt t="56561" x="746125" y="4202113"/>
          <p14:tracePt t="56588" x="746125" y="4238625"/>
          <p14:tracePt t="56693" x="746125" y="4275138"/>
          <p14:tracePt t="56742" x="763588" y="4292600"/>
          <p14:tracePt t="56765" x="782638" y="4348163"/>
          <p14:tracePt t="57070" x="763588" y="4348163"/>
          <p14:tracePt t="57095" x="746125" y="4348163"/>
          <p14:tracePt t="57124" x="709613" y="4348163"/>
          <p14:tracePt t="57128" x="692150" y="4348163"/>
          <p14:tracePt t="57149" x="655638" y="4348163"/>
          <p14:tracePt t="57498" x="673100" y="4348163"/>
          <p14:tracePt t="57518" x="746125" y="4348163"/>
          <p14:tracePt t="57522" x="782638" y="4348163"/>
          <p14:tracePt t="57532" x="819150" y="4348163"/>
          <p14:tracePt t="57557" x="873125" y="4329113"/>
          <p14:tracePt t="57560" x="892175" y="4329113"/>
          <p14:tracePt t="57568" x="909638" y="4329113"/>
          <p14:tracePt t="58790" x="909638" y="4311650"/>
          <p14:tracePt t="58794" x="909638" y="4256088"/>
          <p14:tracePt t="58816" x="909638" y="4165600"/>
          <p14:tracePt t="58846" x="909638" y="4148138"/>
          <p14:tracePt t="58896" x="909638" y="4111625"/>
          <p14:tracePt t="58965" x="892175" y="4075113"/>
          <p14:tracePt t="58986" x="892175" y="4056063"/>
          <p14:tracePt t="59018" x="892175" y="4038600"/>
          <p14:tracePt t="59178" x="909638" y="4038600"/>
          <p14:tracePt t="59200" x="1000125" y="4038600"/>
          <p14:tracePt t="59232" x="1128713" y="4038600"/>
          <p14:tracePt t="59235" x="1182688" y="4038600"/>
          <p14:tracePt t="59257" x="1255713" y="4038600"/>
          <p14:tracePt t="59265" x="1273175" y="4038600"/>
          <p14:tracePt t="59288" x="1309688" y="4038600"/>
          <p14:tracePt t="59298" x="1328738" y="4038600"/>
          <p14:tracePt t="59321" x="1346200" y="4038600"/>
          <p14:tracePt t="59352" x="1365250" y="4038600"/>
          <p14:tracePt t="59374" x="1382713" y="4038600"/>
          <p14:tracePt t="59400" x="1401763" y="4038600"/>
          <p14:tracePt t="59611" x="1401763" y="4056063"/>
          <p14:tracePt t="59633" x="1346200" y="4075113"/>
          <p14:tracePt t="59644" x="1309688" y="4092575"/>
          <p14:tracePt t="59668" x="1236663" y="4129088"/>
          <p14:tracePt t="59700" x="1109663" y="4184650"/>
          <p14:tracePt t="59723" x="1036638" y="4184650"/>
          <p14:tracePt t="59734" x="1019175" y="4184650"/>
          <p14:tracePt t="59737" x="1000125" y="4184650"/>
          <p14:tracePt t="59759" x="982663" y="4184650"/>
          <p14:tracePt t="59762" x="965200" y="4184650"/>
          <p14:tracePt t="59790" x="946150" y="4184650"/>
          <p14:tracePt t="60002" x="1036638" y="4184650"/>
          <p14:tracePt t="60025" x="1165225" y="4129088"/>
          <p14:tracePt t="60029" x="1219200" y="4129088"/>
          <p14:tracePt t="60038" x="1273175" y="4111625"/>
          <p14:tracePt t="60042" x="1292225" y="4111625"/>
          <p14:tracePt t="60063" x="1309688" y="4092575"/>
          <p14:tracePt t="60151" x="1328738" y="4092575"/>
          <p14:tracePt t="60173" x="1346200" y="4092575"/>
          <p14:tracePt t="60212" x="1401763" y="4092575"/>
          <p14:tracePt t="60237" x="1438275" y="4092575"/>
          <p14:tracePt t="60241" x="1455738" y="4092575"/>
          <p14:tracePt t="60270" x="1492250" y="4092575"/>
          <p14:tracePt t="60295" x="1509713" y="4092575"/>
          <p14:tracePt t="60298" x="1528763" y="4092575"/>
          <p14:tracePt t="60326" x="1582738" y="4092575"/>
          <p14:tracePt t="60330" x="1619250" y="4092575"/>
          <p14:tracePt t="60351" x="1638300" y="4092575"/>
          <p14:tracePt t="60355" x="1692275" y="4092575"/>
          <p14:tracePt t="60383" x="1746250" y="4092575"/>
          <p14:tracePt t="60386" x="1801813" y="4092575"/>
          <p14:tracePt t="60409" x="1838325" y="4092575"/>
          <p14:tracePt t="60439" x="1874838" y="4092575"/>
          <p14:tracePt t="60442" x="1892300" y="4092575"/>
          <p14:tracePt t="60465" x="1911350" y="4092575"/>
          <p14:tracePt t="60492" x="1947863" y="4092575"/>
          <p14:tracePt t="60625" x="1838325" y="4111625"/>
          <p14:tracePt t="60650" x="1565275" y="4148138"/>
          <p14:tracePt t="60661" x="1438275" y="4184650"/>
          <p14:tracePt t="60682" x="1165225" y="4202113"/>
          <p14:tracePt t="60696" x="1036638" y="4219575"/>
          <p14:tracePt t="60723" x="965200" y="4238625"/>
          <p14:tracePt t="60734" x="946150" y="4238625"/>
          <p14:tracePt t="60785" x="909638" y="4238625"/>
          <p14:tracePt t="60957" x="946150" y="4238625"/>
          <p14:tracePt t="60961" x="1000125" y="4238625"/>
          <p14:tracePt t="60984" x="1273175" y="4202113"/>
          <p14:tracePt t="60995" x="1346200" y="4184650"/>
          <p14:tracePt t="61018" x="1473200" y="4165600"/>
          <p14:tracePt t="61028" x="1509713" y="4165600"/>
          <p14:tracePt t="61058" x="1619250" y="4165600"/>
          <p14:tracePt t="61079" x="1655763" y="4148138"/>
          <p14:tracePt t="61082" x="1692275" y="4148138"/>
          <p14:tracePt t="61115" x="1728788" y="4148138"/>
          <p14:tracePt t="61137" x="1782763" y="4148138"/>
          <p14:tracePt t="61278" x="1746250" y="4165600"/>
          <p14:tracePt t="61281" x="1709738" y="4165600"/>
          <p14:tracePt t="61304" x="1492250" y="4202113"/>
          <p14:tracePt t="61340" x="1146175" y="4256088"/>
          <p14:tracePt t="61344" x="1073150" y="4256088"/>
          <p14:tracePt t="61365" x="965200" y="4256088"/>
          <p14:tracePt t="61368" x="909638" y="4256088"/>
          <p14:tracePt t="61379" x="855663" y="4256088"/>
          <p14:tracePt t="61402" x="746125" y="4256088"/>
          <p14:tracePt t="61432" x="728663" y="4256088"/>
          <p14:tracePt t="61753" x="709613" y="4256088"/>
          <p14:tracePt t="61817" x="728663" y="4256088"/>
          <p14:tracePt t="61839" x="746125" y="4256088"/>
          <p14:tracePt t="61842" x="763588" y="4256088"/>
          <p14:tracePt t="61850" x="782638" y="4275138"/>
          <p14:tracePt t="61874" x="836613" y="4275138"/>
          <p14:tracePt t="61886" x="855663" y="4275138"/>
          <p14:tracePt t="61889" x="873125" y="4275138"/>
          <p14:tracePt t="61914" x="909638" y="4275138"/>
          <p14:tracePt t="61996" x="928688" y="4275138"/>
          <p14:tracePt t="62190" x="928688" y="4256088"/>
          <p14:tracePt t="62272" x="909638" y="4256088"/>
          <p14:tracePt t="62297" x="892175" y="4256088"/>
          <p14:tracePt t="62326" x="855663" y="4256088"/>
          <p14:tracePt t="62348" x="836613" y="4256088"/>
          <p14:tracePt t="62376" x="800100" y="4256088"/>
          <p14:tracePt t="62399" x="782638" y="4256088"/>
          <p14:tracePt t="62402" x="763588" y="4256088"/>
          <p14:tracePt t="62433" x="746125" y="4256088"/>
          <p14:tracePt t="62570" x="728663" y="4256088"/>
          <p14:tracePt t="62778" x="782638" y="4256088"/>
          <p14:tracePt t="62801" x="836613" y="4219575"/>
          <p14:tracePt t="62813" x="855663" y="4202113"/>
          <p14:tracePt t="62844" x="873125" y="4202113"/>
          <p14:tracePt t="62868" x="873125" y="4184650"/>
          <p14:tracePt t="62878" x="892175" y="4184650"/>
          <p14:tracePt t="62880" x="909638" y="4184650"/>
          <p14:tracePt t="62902" x="928688" y="4165600"/>
          <p14:tracePt t="62932" x="946150" y="4165600"/>
          <p14:tracePt t="63129" x="946150" y="4148138"/>
          <p14:tracePt t="63530" x="982663" y="4148138"/>
          <p14:tracePt t="63560" x="1000125" y="4148138"/>
          <p14:tracePt t="63563" x="1019175" y="4148138"/>
          <p14:tracePt t="63584" x="1073150" y="4148138"/>
          <p14:tracePt t="63595" x="1146175" y="4148138"/>
          <p14:tracePt t="63618" x="1419225" y="4148138"/>
          <p14:tracePt t="63627" x="1565275" y="4148138"/>
          <p14:tracePt t="63649" x="1819275" y="4111625"/>
          <p14:tracePt t="63682" x="2019300" y="4111625"/>
          <p14:tracePt t="63704" x="2092325" y="4075113"/>
          <p14:tracePt t="63717" x="2111375" y="4075113"/>
          <p14:tracePt t="64049" x="2165350" y="4075113"/>
          <p14:tracePt t="64072" x="2238375" y="4092575"/>
          <p14:tracePt t="64084" x="2292350" y="4111625"/>
          <p14:tracePt t="64105" x="2384425" y="4165600"/>
          <p14:tracePt t="64117" x="2420938" y="4184650"/>
          <p14:tracePt t="64140" x="2492375" y="4202113"/>
          <p14:tracePt t="64153" x="2547938" y="4202113"/>
          <p14:tracePt t="64176" x="2601913" y="4202113"/>
          <p14:tracePt t="64187" x="2657475" y="4202113"/>
          <p14:tracePt t="64211" x="2747963" y="4202113"/>
          <p14:tracePt t="64220" x="2801938" y="4202113"/>
          <p14:tracePt t="64241" x="2857500" y="4202113"/>
          <p14:tracePt t="64272" x="2911475" y="4202113"/>
          <p14:tracePt t="64297" x="2947988" y="4202113"/>
          <p14:tracePt t="64325" x="2984500" y="4202113"/>
          <p14:tracePt t="64346" x="3021013" y="4202113"/>
          <p14:tracePt t="64374" x="3057525" y="4202113"/>
          <p14:tracePt t="64395" x="3074988" y="4184650"/>
          <p14:tracePt t="64404" x="3111500" y="4184650"/>
          <p14:tracePt t="64434" x="3130550" y="4184650"/>
          <p14:tracePt t="64457" x="3184525" y="4184650"/>
          <p14:tracePt t="64466" x="3201988" y="4184650"/>
          <p14:tracePt t="64489" x="3238500" y="4165600"/>
          <p14:tracePt t="64500" x="3275013" y="4148138"/>
          <p14:tracePt t="64570" x="3348038" y="4148138"/>
          <p14:tracePt t="64593" x="3421063" y="4148138"/>
          <p14:tracePt t="64621" x="3457575" y="4148138"/>
          <p14:tracePt t="64666" x="3494088" y="4129088"/>
          <p14:tracePt t="64688" x="3511550" y="4129088"/>
          <p14:tracePt t="64699" x="3548063" y="4129088"/>
          <p14:tracePt t="64723" x="3621088" y="4129088"/>
          <p14:tracePt t="64752" x="3675063" y="4129088"/>
          <p14:tracePt t="64839" x="3711575" y="4129088"/>
          <p14:tracePt t="64843" x="3730625" y="4129088"/>
          <p14:tracePt t="64867" x="3767138" y="4129088"/>
          <p14:tracePt t="64877" x="3803650" y="4129088"/>
          <p14:tracePt t="64900" x="3821113" y="4129088"/>
          <p14:tracePt t="64983" x="3840163" y="4129088"/>
          <p14:tracePt t="65005" x="3876675" y="4129088"/>
          <p14:tracePt t="65034" x="3930650" y="4129088"/>
          <p14:tracePt t="65057" x="3967163" y="4129088"/>
          <p14:tracePt t="65067" x="3984625" y="4129088"/>
          <p14:tracePt t="65096" x="4040188" y="4129088"/>
          <p14:tracePt t="65106" x="4076700" y="4129088"/>
          <p14:tracePt t="65129" x="4148138" y="4129088"/>
          <p14:tracePt t="65137" x="4167188" y="4129088"/>
          <p14:tracePt t="65160" x="4184650" y="4129088"/>
          <p14:tracePt t="65187" x="4221163" y="4129088"/>
          <p14:tracePt t="65210" x="4257675" y="4129088"/>
          <p14:tracePt t="65218" x="4276725" y="4129088"/>
          <p14:tracePt t="65244" x="4330700" y="4129088"/>
          <p14:tracePt t="65270" x="4367213" y="4129088"/>
          <p14:tracePt t="65337" x="4386263" y="4129088"/>
          <p14:tracePt t="65360" x="4421188" y="4129088"/>
          <p14:tracePt t="65363" x="4440238" y="4129088"/>
          <p14:tracePt t="65390" x="4494213" y="4129088"/>
          <p14:tracePt t="65417" x="4513263" y="4129088"/>
          <p14:tracePt t="65441" x="4549775" y="4129088"/>
          <p14:tracePt t="65472" x="4567238" y="4129088"/>
          <p14:tracePt t="65496" x="4586288" y="4129088"/>
          <p14:tracePt t="65561" x="4603750" y="4129088"/>
          <p14:tracePt t="65585" x="4657725" y="4129088"/>
          <p14:tracePt t="65594" x="4676775" y="4129088"/>
          <p14:tracePt t="65617" x="4749800" y="4129088"/>
          <p14:tracePt t="65627" x="4767263" y="4129088"/>
          <p14:tracePt t="65675" x="4786313" y="4129088"/>
          <p14:tracePt t="65698" x="4822825" y="4129088"/>
          <p14:tracePt t="65749" x="4840288" y="4129088"/>
          <p14:tracePt t="65851" x="4859338" y="4129088"/>
          <p14:tracePt t="65874" x="4894263" y="4148138"/>
          <p14:tracePt t="65902" x="4930775" y="4148138"/>
          <p14:tracePt t="65924" x="4986338" y="4184650"/>
          <p14:tracePt t="65936" x="5003800" y="4202113"/>
          <p14:tracePt t="65958" x="5076825" y="4219575"/>
          <p14:tracePt t="65962" x="5095875" y="4219575"/>
          <p14:tracePt t="65976" x="5130800" y="4238625"/>
          <p14:tracePt t="65979" x="5167313" y="4238625"/>
          <p14:tracePt t="66000" x="5276850" y="4275138"/>
          <p14:tracePt t="66014" x="5313363" y="4275138"/>
          <p14:tracePt t="66016" x="5349875" y="4275138"/>
          <p14:tracePt t="66044" x="5403850" y="4275138"/>
          <p14:tracePt t="66075" x="5440363" y="4275138"/>
          <p14:tracePt t="66098" x="5476875" y="4275138"/>
          <p14:tracePt t="66107" x="5495925" y="4275138"/>
          <p14:tracePt t="66137" x="5513388" y="4275138"/>
          <p14:tracePt t="66159" x="5532438" y="4275138"/>
          <p14:tracePt t="66577" x="5513388" y="4275138"/>
          <p14:tracePt t="66598" x="5476875" y="4292600"/>
          <p14:tracePt t="66648" x="5440363" y="4292600"/>
          <p14:tracePt t="66750" x="5459413" y="4256088"/>
          <p14:tracePt t="66754" x="5495925" y="4238625"/>
          <p14:tracePt t="66777" x="5568950" y="4184650"/>
          <p14:tracePt t="66789" x="5586413" y="4184650"/>
          <p14:tracePt t="66812" x="5605463" y="4165600"/>
          <p14:tracePt t="66826" x="5622925" y="4165600"/>
          <p14:tracePt t="66849" x="5640388" y="4148138"/>
          <p14:tracePt t="66862" x="5659438" y="4148138"/>
          <p14:tracePt t="66967" x="5676900" y="4129088"/>
          <p14:tracePt t="66970" x="5713413" y="4129088"/>
          <p14:tracePt t="67038" x="5732463" y="4129088"/>
          <p14:tracePt t="67042" x="5749925" y="4111625"/>
          <p14:tracePt t="67063" x="5768975" y="4111625"/>
          <p14:tracePt t="67066" x="5786438" y="4111625"/>
          <p14:tracePt t="67078" x="5805488" y="4111625"/>
          <p14:tracePt t="67080" x="5822950" y="4111625"/>
          <p14:tracePt t="67102" x="5842000" y="4111625"/>
          <p14:tracePt t="67106" x="5876925" y="4111625"/>
          <p14:tracePt t="67117" x="5913438" y="4111625"/>
          <p14:tracePt t="67139" x="5969000" y="4111625"/>
          <p14:tracePt t="67168" x="6078538" y="4111625"/>
          <p14:tracePt t="67190" x="6096000" y="4111625"/>
          <p14:tracePt t="67193" x="6113463" y="4111625"/>
          <p14:tracePt t="67201" x="6132513" y="4111625"/>
          <p14:tracePt t="67225" x="6186488" y="4111625"/>
          <p14:tracePt t="67259" x="6259513" y="4111625"/>
          <p14:tracePt t="67282" x="6315075" y="4111625"/>
          <p14:tracePt t="67293" x="6332538" y="4111625"/>
          <p14:tracePt t="67315" x="6369050" y="4111625"/>
          <p14:tracePt t="67343" x="6405563" y="4111625"/>
          <p14:tracePt t="67366" x="6423025" y="4111625"/>
          <p14:tracePt t="67370" x="6442075" y="4111625"/>
          <p14:tracePt t="67397" x="6478588" y="4111625"/>
          <p14:tracePt t="67402" x="6496050" y="4111625"/>
          <p14:tracePt t="67450" x="6551613" y="4111625"/>
          <p14:tracePt t="67471" x="6586538" y="4111625"/>
          <p14:tracePt t="67474" x="6623050" y="4111625"/>
          <p14:tracePt t="67482" x="6659563" y="4111625"/>
          <p14:tracePt t="67505" x="6715125" y="4111625"/>
          <p14:tracePt t="67536" x="6842125" y="4111625"/>
          <p14:tracePt t="67658" x="6769100" y="4148138"/>
          <p14:tracePt t="67681" x="6478588" y="4238625"/>
          <p14:tracePt t="67694" x="6315075" y="4292600"/>
          <p14:tracePt t="67696" x="6096000" y="4329113"/>
          <p14:tracePt t="67718" x="5605463" y="4365625"/>
          <p14:tracePt t="67721" x="5386388" y="4365625"/>
          <p14:tracePt t="67736" x="4730750" y="4329113"/>
          <p14:tracePt t="67758" x="3948113" y="4256088"/>
          <p14:tracePt t="67761" x="3657600" y="4184650"/>
          <p14:tracePt t="67779" x="3221038" y="4111625"/>
          <p14:tracePt t="67805" x="2657475" y="4075113"/>
          <p14:tracePt t="67817" x="2511425" y="4075113"/>
          <p14:tracePt t="67839" x="2347913" y="4075113"/>
          <p14:tracePt t="67842" x="2292350" y="4075113"/>
          <p14:tracePt t="67849" x="2238375" y="4075113"/>
          <p14:tracePt t="67874" x="2147888" y="4075113"/>
          <p14:tracePt t="67902" x="2092325" y="4111625"/>
          <p14:tracePt t="67925" x="2074863" y="4111625"/>
          <p14:tracePt t="67956" x="2038350" y="4111625"/>
          <p14:tracePt t="67980" x="2001838" y="4129088"/>
          <p14:tracePt t="67990" x="1982788" y="4129088"/>
          <p14:tracePt t="67995" x="1947863" y="4148138"/>
          <p14:tracePt t="68014" x="1874838" y="4165600"/>
          <p14:tracePt t="68018" x="1855788" y="4184650"/>
          <p14:tracePt t="68031" x="1782763" y="4184650"/>
          <p14:tracePt t="68033" x="1728788" y="4202113"/>
          <p14:tracePt t="68043" x="1655763" y="4238625"/>
          <p14:tracePt t="68064" x="1565275" y="4256088"/>
          <p14:tracePt t="68080" x="1438275" y="4275138"/>
          <p14:tracePt t="68102" x="1401763" y="4311650"/>
          <p14:tracePt t="68106" x="1346200" y="4311650"/>
          <p14:tracePt t="68120" x="1309688" y="4329113"/>
          <p14:tracePt t="68143" x="1292225" y="4348163"/>
          <p14:tracePt t="68175" x="1255713" y="4365625"/>
          <p14:tracePt t="68200" x="1219200" y="4384675"/>
          <p14:tracePt t="68235" x="1182688" y="4402138"/>
          <p14:tracePt t="68257" x="1165225" y="4421188"/>
          <p14:tracePt t="68309" x="1128713" y="4438650"/>
          <p14:tracePt t="68488" x="1219200" y="4438650"/>
          <p14:tracePt t="68514" x="1365250" y="4402138"/>
          <p14:tracePt t="68523" x="1382713" y="4402138"/>
          <p14:tracePt t="68545" x="1455738" y="4384675"/>
          <p14:tracePt t="68814" x="1492250" y="4365625"/>
          <p14:tracePt t="68817" x="1509713" y="4365625"/>
          <p14:tracePt t="68838" x="1582738" y="4365625"/>
          <p14:tracePt t="68842" x="1638300" y="4365625"/>
          <p14:tracePt t="68851" x="1692275" y="4365625"/>
          <p14:tracePt t="68860" x="1765300" y="4365625"/>
          <p14:tracePt t="68864" x="1838325" y="4365625"/>
          <p14:tracePt t="68886" x="2001838" y="4365625"/>
          <p14:tracePt t="68890" x="2074863" y="4365625"/>
          <p14:tracePt t="68900" x="2128838" y="4348163"/>
          <p14:tracePt t="68922" x="2347913" y="4329113"/>
          <p14:tracePt t="68932" x="2365375" y="4311650"/>
          <p14:tracePt t="68954" x="2492375" y="4292600"/>
          <p14:tracePt t="68968" x="2528888" y="4292600"/>
          <p14:tracePt t="68990" x="2565400" y="4275138"/>
          <p14:tracePt t="68993" x="2584450" y="4275138"/>
          <p14:tracePt t="69025" x="2620963" y="4275138"/>
          <p14:tracePt t="69048" x="2674938" y="4256088"/>
          <p14:tracePt t="69080" x="2692400" y="4256088"/>
          <p14:tracePt t="69103" x="2728913" y="4256088"/>
          <p14:tracePt t="69114" x="2747963" y="4256088"/>
          <p14:tracePt t="69136" x="2801938" y="4219575"/>
          <p14:tracePt t="69168" x="2838450" y="4202113"/>
          <p14:tracePt t="69195" x="2857500" y="4202113"/>
          <p14:tracePt t="69227" x="2857500" y="4165600"/>
          <p14:tracePt t="69250" x="2838450" y="4111625"/>
          <p14:tracePt t="69261" x="2820988" y="4092575"/>
          <p14:tracePt t="69283" x="2638425" y="4019550"/>
          <p14:tracePt t="69297" x="2474913" y="3965575"/>
          <p14:tracePt t="69320" x="2311400" y="3948113"/>
          <p14:tracePt t="69323" x="2238375" y="3929063"/>
          <p14:tracePt t="69338" x="2111375" y="3892550"/>
          <p14:tracePt t="69361" x="1874838" y="3875088"/>
          <p14:tracePt t="69378" x="1692275" y="3856038"/>
          <p14:tracePt t="69400" x="1546225" y="3838575"/>
          <p14:tracePt t="69403" x="1455738" y="3819525"/>
          <p14:tracePt t="69420" x="1292225" y="3802063"/>
          <p14:tracePt t="69442" x="1092200" y="3783013"/>
          <p14:tracePt t="69481" x="928688" y="3765550"/>
          <p14:tracePt t="69504" x="873125" y="3765550"/>
          <p14:tracePt t="69520" x="819150" y="3765550"/>
          <p14:tracePt t="69543" x="728663" y="3802063"/>
          <p14:tracePt t="69547" x="709613" y="3819525"/>
          <p14:tracePt t="69577" x="673100" y="3838575"/>
          <p14:tracePt t="69599" x="636588" y="3875088"/>
          <p14:tracePt t="69602" x="619125" y="3892550"/>
          <p14:tracePt t="69618" x="563563" y="3929063"/>
          <p14:tracePt t="69640" x="509588" y="3965575"/>
          <p14:tracePt t="69643" x="490538" y="4002088"/>
          <p14:tracePt t="69656" x="473075" y="4019550"/>
          <p14:tracePt t="69679" x="436563" y="4056063"/>
          <p14:tracePt t="69694" x="436563" y="4075113"/>
          <p14:tracePt t="69718" x="436563" y="4111625"/>
          <p14:tracePt t="69728" x="436563" y="4129088"/>
          <p14:tracePt t="69751" x="400050" y="4165600"/>
          <p14:tracePt t="69754" x="400050" y="4202113"/>
          <p14:tracePt t="69763" x="419100" y="4219575"/>
          <p14:tracePt t="69786" x="436563" y="4275138"/>
          <p14:tracePt t="69797" x="455613" y="4275138"/>
          <p14:tracePt t="69818" x="509588" y="4329113"/>
          <p14:tracePt t="69829" x="546100" y="4365625"/>
          <p14:tracePt t="69850" x="655638" y="4384675"/>
          <p14:tracePt t="69864" x="782638" y="4402138"/>
          <p14:tracePt t="69887" x="909638" y="4421188"/>
          <p14:tracePt t="69891" x="965200" y="4421188"/>
          <p14:tracePt t="69904" x="1055688" y="4438650"/>
          <p14:tracePt t="69928" x="1201738" y="4456113"/>
          <p14:tracePt t="69940" x="1255713" y="4456113"/>
          <p14:tracePt t="69964" x="1365250" y="4456113"/>
          <p14:tracePt t="69968" x="1419225" y="4456113"/>
          <p14:tracePt t="69997" x="1492250" y="4438650"/>
          <p14:tracePt t="70001" x="1509713" y="4438650"/>
          <p14:tracePt t="70023" x="1546225" y="4402138"/>
          <p14:tracePt t="70026" x="1565275" y="4402138"/>
          <p14:tracePt t="70035" x="1582738" y="4402138"/>
          <p14:tracePt t="70058" x="1655763" y="4365625"/>
          <p14:tracePt t="70077" x="1655763" y="4348163"/>
          <p14:tracePt t="70081" x="1692275" y="4348163"/>
          <p14:tracePt t="70102" x="1709738" y="4311650"/>
          <p14:tracePt t="70106" x="1728788" y="4292600"/>
          <p14:tracePt t="70138" x="1765300" y="4256088"/>
          <p14:tracePt t="70160" x="1782763" y="4238625"/>
          <p14:tracePt t="70192" x="1801813" y="4202113"/>
          <p14:tracePt t="70215" x="1801813" y="4165600"/>
          <p14:tracePt t="70218" x="1801813" y="4148138"/>
          <p14:tracePt t="70250" x="1765300" y="4075113"/>
          <p14:tracePt t="70273" x="1582738" y="3983038"/>
          <p14:tracePt t="70284" x="1509713" y="3965575"/>
          <p14:tracePt t="70308" x="1255713" y="3892550"/>
          <p14:tracePt t="70320" x="1073150" y="3838575"/>
          <p14:tracePt t="70342" x="946150" y="3819525"/>
          <p14:tracePt t="70346" x="873125" y="3819525"/>
          <p14:tracePt t="70363" x="782638" y="3819525"/>
          <p14:tracePt t="70384" x="709613" y="3819525"/>
          <p14:tracePt t="70398" x="692150" y="3819525"/>
          <p14:tracePt t="70420" x="655638" y="3819525"/>
          <p14:tracePt t="70449" x="600075" y="3856038"/>
          <p14:tracePt t="70470" x="563563" y="3875088"/>
          <p14:tracePt t="70474" x="563563" y="3892550"/>
          <p14:tracePt t="70504" x="527050" y="3929063"/>
          <p14:tracePt t="70529" x="527050" y="3948113"/>
          <p14:tracePt t="70560" x="527050" y="3983038"/>
          <p14:tracePt t="70583" x="527050" y="4019550"/>
          <p14:tracePt t="70594" x="527050" y="4038600"/>
          <p14:tracePt t="70617" x="600075" y="4092575"/>
          <p14:tracePt t="70650" x="692150" y="4129088"/>
          <p14:tracePt t="70673" x="836613" y="4165600"/>
          <p14:tracePt t="70685" x="873125" y="4184650"/>
          <p14:tracePt t="70707" x="1019175" y="4184650"/>
          <p14:tracePt t="70721" x="1109663" y="4184650"/>
          <p14:tracePt t="70746" x="1328738" y="4184650"/>
          <p14:tracePt t="70755" x="1401763" y="4184650"/>
          <p14:tracePt t="70778" x="1601788" y="4184650"/>
          <p14:tracePt t="70809" x="1801813" y="4184650"/>
          <p14:tracePt t="70832" x="1982788" y="4184650"/>
          <p14:tracePt t="70843" x="2038350" y="4184650"/>
          <p14:tracePt t="70866" x="2238375" y="4184650"/>
          <p14:tracePt t="70877" x="2292350" y="4184650"/>
          <p14:tracePt t="70898" x="2492375" y="4148138"/>
          <p14:tracePt t="70911" x="2547938" y="4148138"/>
          <p14:tracePt t="70913" x="2638425" y="4129088"/>
          <p14:tracePt t="70935" x="2784475" y="4092575"/>
          <p14:tracePt t="70938" x="2820988" y="4092575"/>
          <p14:tracePt t="70950" x="2894013" y="4075113"/>
          <p14:tracePt t="70953" x="2947988" y="4075113"/>
          <p14:tracePt t="70974" x="3057525" y="4038600"/>
          <p14:tracePt t="70978" x="3111500" y="4038600"/>
          <p14:tracePt t="71012" x="3257550" y="4038600"/>
          <p14:tracePt t="71037" x="3330575" y="4019550"/>
          <p14:tracePt t="71051" x="3348038" y="4019550"/>
          <p14:tracePt t="71073" x="3421063" y="4002088"/>
          <p14:tracePt t="71082" x="3438525" y="4002088"/>
          <p14:tracePt t="71349" x="3167063" y="4111625"/>
          <p14:tracePt t="71352" x="2965450" y="4165600"/>
          <p14:tracePt t="71376" x="2528888" y="4275138"/>
          <p14:tracePt t="71380" x="2255838" y="4311650"/>
          <p14:tracePt t="71394" x="1801813" y="4348163"/>
          <p14:tracePt t="71415" x="1473200" y="4348163"/>
          <p14:tracePt t="71418" x="1365250" y="4348163"/>
          <p14:tracePt t="71432" x="1182688" y="4348163"/>
          <p14:tracePt t="71455" x="1109663" y="4348163"/>
          <p14:tracePt t="71459" x="1073150" y="4348163"/>
          <p14:tracePt t="72059" x="1019175" y="4348163"/>
          <p14:tracePt t="72082" x="965200" y="4348163"/>
          <p14:tracePt t="72090" x="909638" y="4348163"/>
          <p14:tracePt t="72120" x="855663" y="4348163"/>
          <p14:tracePt t="72130" x="782638" y="4348163"/>
          <p14:tracePt t="72153" x="728663" y="4348163"/>
          <p14:tracePt t="72183" x="619125" y="4348163"/>
          <p14:tracePt t="72186" x="600075" y="4348163"/>
          <p14:tracePt t="72209" x="527050" y="4348163"/>
          <p14:tracePt t="72237" x="490538" y="4348163"/>
          <p14:tracePt t="72259" x="473075" y="4348163"/>
          <p14:tracePt t="72287" x="436563" y="4348163"/>
          <p14:tracePt t="72649" x="419100" y="4348163"/>
          <p14:tracePt t="72821" x="400050" y="4348163"/>
          <p14:tracePt t="72997" x="436563" y="4348163"/>
          <p14:tracePt t="73337" x="455613" y="4348163"/>
          <p14:tracePt t="73361" x="490538" y="4348163"/>
          <p14:tracePt t="73408" x="527050" y="4348163"/>
          <p14:tracePt t="73545" x="527050" y="4602163"/>
          <p14:tracePt t="73568" x="490538" y="4748213"/>
          <p14:tracePt t="73578" x="490538" y="4784725"/>
          <p14:tracePt t="73600" x="490538" y="4802188"/>
          <p14:tracePt t="73703" x="490538" y="4821238"/>
          <p14:tracePt t="73725" x="490538" y="4838700"/>
          <p14:tracePt t="73753" x="546100" y="4838700"/>
          <p14:tracePt t="73775" x="563563" y="4838700"/>
          <p14:tracePt t="73803" x="619125" y="4802188"/>
          <p14:tracePt t="73825" x="673100" y="4748213"/>
          <p14:tracePt t="73854" x="728663" y="4729163"/>
          <p14:tracePt t="73882" x="728663" y="4692650"/>
          <p14:tracePt t="73910" x="746125" y="4675188"/>
          <p14:tracePt t="73961" x="746125" y="4638675"/>
          <p14:tracePt t="74328" x="746125" y="4621213"/>
          <p14:tracePt t="74349" x="728663" y="4621213"/>
          <p14:tracePt t="74466" x="728663" y="4584700"/>
          <p14:tracePt t="74644" x="782638" y="4565650"/>
          <p14:tracePt t="74667" x="873125" y="4548188"/>
          <p14:tracePt t="74678" x="909638" y="4548188"/>
          <p14:tracePt t="74854" x="873125" y="4565650"/>
          <p14:tracePt t="74879" x="836613" y="4584700"/>
          <p14:tracePt t="74882" x="819150" y="4584700"/>
          <p14:tracePt t="74894" x="800100" y="4621213"/>
          <p14:tracePt t="74897" x="763588" y="4621213"/>
          <p14:tracePt t="74919" x="746125" y="4656138"/>
          <p14:tracePt t="74923" x="728663" y="4656138"/>
          <p14:tracePt t="74937" x="709613" y="4675188"/>
          <p14:tracePt t="74960" x="673100" y="4729163"/>
          <p14:tracePt t="74976" x="655638" y="4748213"/>
          <p14:tracePt t="74979" x="655638" y="4765675"/>
          <p14:tracePt t="75000" x="636588" y="4784725"/>
          <p14:tracePt t="75014" x="619125" y="4821238"/>
          <p14:tracePt t="75041" x="600075" y="4875213"/>
          <p14:tracePt t="75053" x="600075" y="4892675"/>
          <p14:tracePt t="75075" x="600075" y="4929188"/>
          <p14:tracePt t="75105" x="600075" y="5002213"/>
          <p14:tracePt t="75127" x="600075" y="5038725"/>
          <p14:tracePt t="75131" x="600075" y="5057775"/>
          <p14:tracePt t="75138" x="600075" y="5129213"/>
          <p14:tracePt t="75161" x="600075" y="5221288"/>
          <p14:tracePt t="75189" x="619125" y="5257800"/>
          <p14:tracePt t="75192" x="619125" y="5275263"/>
          <p14:tracePt t="75213" x="619125" y="5311775"/>
          <p14:tracePt t="75216" x="619125" y="5329238"/>
          <p14:tracePt t="75227" x="619125" y="5348288"/>
          <p14:tracePt t="75248" x="619125" y="5421313"/>
          <p14:tracePt t="75278" x="619125" y="5511800"/>
          <p14:tracePt t="75282" x="619125" y="5548313"/>
          <p14:tracePt t="75302" x="619125" y="5584825"/>
          <p14:tracePt t="75306" x="619125" y="5675313"/>
          <p14:tracePt t="75315" x="619125" y="5711825"/>
          <p14:tracePt t="75336" x="636588" y="5821363"/>
          <p14:tracePt t="75350" x="655638" y="5838825"/>
          <p14:tracePt t="75371" x="655638" y="5875338"/>
          <p14:tracePt t="75385" x="673100" y="5930900"/>
          <p14:tracePt t="75410" x="673100" y="5967413"/>
          <p14:tracePt t="75420" x="692150" y="5967413"/>
          <p14:tracePt t="75443" x="692150" y="6002338"/>
          <p14:tracePt t="75672" x="692150" y="6021388"/>
          <p14:tracePt t="75721" x="692150" y="6002338"/>
          <p14:tracePt t="75742" x="692150" y="5948363"/>
          <p14:tracePt t="75746" x="692150" y="5911850"/>
          <p14:tracePt t="75753" x="709613" y="5838825"/>
          <p14:tracePt t="75776" x="800100" y="5511800"/>
          <p14:tracePt t="75787" x="836613" y="5365750"/>
          <p14:tracePt t="75809" x="873125" y="5111750"/>
          <p14:tracePt t="75843" x="892175" y="4911725"/>
          <p14:tracePt t="75867" x="892175" y="4857750"/>
          <p14:tracePt t="75880" x="892175" y="4821238"/>
          <p14:tracePt t="75902" x="892175" y="4784725"/>
          <p14:tracePt t="76002" x="855663" y="4784725"/>
          <p14:tracePt t="76382" x="800100" y="4784725"/>
          <p14:tracePt t="76403" x="763588" y="4802188"/>
          <p14:tracePt t="76434" x="763588" y="4821238"/>
          <p14:tracePt t="76457" x="746125" y="4821238"/>
          <p14:tracePt t="76581" x="709613" y="4838700"/>
          <p14:tracePt t="76585" x="692150" y="4857750"/>
          <p14:tracePt t="76705" x="655638" y="4875213"/>
          <p14:tracePt t="77901" x="673100" y="4875213"/>
          <p14:tracePt t="77905" x="709613" y="4875213"/>
          <p14:tracePt t="77929" x="819150" y="4875213"/>
          <p14:tracePt t="77938" x="836613" y="4875213"/>
          <p14:tracePt t="77960" x="892175" y="4857750"/>
          <p14:tracePt t="77988" x="928688" y="4857750"/>
          <p14:tracePt t="78191" x="909638" y="4875213"/>
          <p14:tracePt t="78213" x="855663" y="4911725"/>
          <p14:tracePt t="78217" x="836613" y="4929188"/>
          <p14:tracePt t="78230" x="800100" y="4929188"/>
          <p14:tracePt t="78233" x="800100" y="4948238"/>
          <p14:tracePt t="78257" x="728663" y="4965700"/>
          <p14:tracePt t="78272" x="709613" y="4965700"/>
          <p14:tracePt t="78296" x="673100" y="4984750"/>
          <p14:tracePt t="78331" x="655638" y="4984750"/>
          <p14:tracePt t="78497" x="692150" y="4984750"/>
          <p14:tracePt t="78519" x="728663" y="4984750"/>
          <p14:tracePt t="78655" x="763588" y="4984750"/>
          <p14:tracePt t="79293" x="763588" y="5002213"/>
          <p14:tracePt t="79554" x="763588" y="5021263"/>
          <p14:tracePt t="79654" x="746125" y="5021263"/>
          <p14:tracePt t="79887" x="728663" y="5021263"/>
          <p14:tracePt t="79908" x="800100" y="5021263"/>
          <p14:tracePt t="79917" x="819150" y="5021263"/>
          <p14:tracePt t="79939" x="928688" y="5021263"/>
          <p14:tracePt t="79966" x="965200" y="5021263"/>
          <p14:tracePt t="80111" x="982663" y="5002213"/>
          <p14:tracePt t="80296" x="965200" y="5002213"/>
          <p14:tracePt t="80343" x="946150" y="5002213"/>
          <p14:tracePt t="80429" x="928688" y="5002213"/>
          <p14:tracePt t="80451" x="909638" y="5002213"/>
          <p14:tracePt t="80497" x="892175" y="5002213"/>
          <p14:tracePt t="80705" x="873125" y="5002213"/>
          <p14:tracePt t="80727" x="855663" y="5002213"/>
          <p14:tracePt t="80756" x="836613" y="5002213"/>
          <p14:tracePt t="80778" x="782638" y="5021263"/>
          <p14:tracePt t="80808" x="692150" y="5038725"/>
          <p14:tracePt t="80831" x="636588" y="5057775"/>
          <p14:tracePt t="80834" x="619125" y="5057775"/>
          <p14:tracePt t="80848" x="582613" y="5075238"/>
          <p14:tracePt t="80871" x="546100" y="5075238"/>
          <p14:tracePt t="80876" x="546100" y="5092700"/>
          <p14:tracePt t="80907" x="527050" y="5092700"/>
          <p14:tracePt t="80928" x="490538" y="5092700"/>
          <p14:tracePt t="81034" x="473075" y="5092700"/>
          <p14:tracePt t="81267" x="619125" y="5075238"/>
          <p14:tracePt t="81289" x="746125" y="5038725"/>
          <p14:tracePt t="81299" x="782638" y="5038725"/>
          <p14:tracePt t="81324" x="800100" y="5021263"/>
          <p14:tracePt t="81336" x="836613" y="5021263"/>
          <p14:tracePt t="81359" x="855663" y="5021263"/>
          <p14:tracePt t="81387" x="892175" y="5021263"/>
          <p14:tracePt t="81727" x="873125" y="5021263"/>
          <p14:tracePt t="81730" x="855663" y="5021263"/>
          <p14:tracePt t="81752" x="836613" y="5021263"/>
          <p14:tracePt t="81782" x="819150" y="5021263"/>
          <p14:tracePt t="81785" x="782638" y="5021263"/>
          <p14:tracePt t="81807" x="763588" y="5021263"/>
          <p14:tracePt t="81837" x="728663" y="5021263"/>
          <p14:tracePt t="81841" x="709613" y="5021263"/>
          <p14:tracePt t="81866" x="673100" y="5021263"/>
          <p14:tracePt t="81985" x="763588" y="5021263"/>
          <p14:tracePt t="82008" x="909638" y="5002213"/>
          <p14:tracePt t="82011" x="1019175" y="4965700"/>
          <p14:tracePt t="82021" x="1128713" y="4948238"/>
          <p14:tracePt t="82044" x="1273175" y="4929188"/>
          <p14:tracePt t="82056" x="1292225" y="4929188"/>
          <p14:tracePt t="82080" x="1309688" y="4911725"/>
          <p14:tracePt t="82097" x="1328738" y="4911725"/>
          <p14:tracePt t="82121" x="1346200" y="4911725"/>
          <p14:tracePt t="82260" x="1382713" y="4892675"/>
          <p14:tracePt t="82264" x="1401763" y="4892675"/>
          <p14:tracePt t="82286" x="1438275" y="4892675"/>
          <p14:tracePt t="82290" x="1473200" y="4892675"/>
          <p14:tracePt t="82301" x="1509713" y="4875213"/>
          <p14:tracePt t="82322" x="1601788" y="4875213"/>
          <p14:tracePt t="82353" x="1655763" y="4875213"/>
          <p14:tracePt t="82382" x="1728788" y="4857750"/>
          <p14:tracePt t="82386" x="1746250" y="4857750"/>
          <p14:tracePt t="82397" x="1765300" y="4857750"/>
          <p14:tracePt t="82419" x="1801813" y="4857750"/>
          <p14:tracePt t="82449" x="1838325" y="4838700"/>
          <p14:tracePt t="82470" x="1855788" y="4838700"/>
          <p14:tracePt t="82474" x="1874838" y="4838700"/>
          <p14:tracePt t="82485" x="1874838" y="4821238"/>
          <p14:tracePt t="82507" x="1928813" y="4802188"/>
          <p14:tracePt t="82520" x="1965325" y="4802188"/>
          <p14:tracePt t="82544" x="2001838" y="4802188"/>
          <p14:tracePt t="82554" x="2019300" y="4802188"/>
          <p14:tracePt t="82578" x="2055813" y="4784725"/>
          <p14:tracePt t="82702" x="2074863" y="4784725"/>
          <p14:tracePt t="82705" x="2111375" y="4765675"/>
          <p14:tracePt t="82728" x="2184400" y="4748213"/>
          <p14:tracePt t="82741" x="2201863" y="4748213"/>
          <p14:tracePt t="82746" x="2238375" y="4748213"/>
          <p14:tracePt t="82769" x="2328863" y="4748213"/>
          <p14:tracePt t="82800" x="2384425" y="4729163"/>
          <p14:tracePt t="82824" x="2420938" y="4729163"/>
          <p14:tracePt t="82873" x="2455863" y="4729163"/>
          <p14:tracePt t="83014" x="2420938" y="4729163"/>
          <p14:tracePt t="83017" x="2384425" y="4748213"/>
          <p14:tracePt t="83037" x="2255838" y="4748213"/>
          <p14:tracePt t="83042" x="2111375" y="4765675"/>
          <p14:tracePt t="83054" x="1911350" y="4802188"/>
          <p14:tracePt t="83056" x="1709738" y="4821238"/>
          <p14:tracePt t="83079" x="1219200" y="4875213"/>
          <p14:tracePt t="83082" x="1000125" y="4911725"/>
          <p14:tracePt t="83096" x="619125" y="4965700"/>
          <p14:tracePt t="83117" x="382588" y="4984750"/>
          <p14:tracePt t="83121" x="346075" y="4984750"/>
          <p14:tracePt t="83136" x="290513" y="5021263"/>
          <p14:tracePt t="83169" x="273050" y="5038725"/>
          <p14:tracePt t="83376" x="273050" y="5075238"/>
          <p14:tracePt t="83399" x="254000" y="5092700"/>
          <p14:tracePt t="83445" x="254000" y="5129213"/>
          <p14:tracePt t="83491" x="236538" y="5148263"/>
          <p14:tracePt t="83516" x="219075" y="5184775"/>
          <p14:tracePt t="83545" x="200025" y="5221288"/>
          <p14:tracePt t="83568" x="200025" y="5238750"/>
          <p14:tracePt t="83669" x="163513" y="5257800"/>
          <p14:tracePt t="83673" x="163513" y="5275263"/>
          <p14:tracePt t="83694" x="163513" y="5294313"/>
          <p14:tracePt t="83724" x="236538" y="5311775"/>
          <p14:tracePt t="83747" x="290513" y="5329238"/>
          <p14:tracePt t="83776" x="327025" y="5329238"/>
          <p14:tracePt t="83829" x="346075" y="5348288"/>
          <p14:tracePt t="83851" x="382588" y="5348288"/>
          <p14:tracePt t="83880" x="400050" y="5348288"/>
          <p14:tracePt t="83902" x="436563" y="5348288"/>
          <p14:tracePt t="83985" x="455613" y="5348288"/>
          <p14:tracePt t="84109" x="490538" y="5348288"/>
          <p14:tracePt t="84157" x="509588" y="5348288"/>
          <p14:tracePt t="84179" x="546100" y="5348288"/>
          <p14:tracePt t="84227" x="563563" y="5348288"/>
          <p14:tracePt t="84248" x="582613" y="5348288"/>
          <p14:tracePt t="84276" x="600075" y="5348288"/>
          <p14:tracePt t="84302" x="619125" y="5348288"/>
          <p14:tracePt t="84331" x="655638" y="5348288"/>
          <p14:tracePt t="84353" x="673100" y="5348288"/>
          <p14:tracePt t="84423" x="692150" y="5348288"/>
          <p14:tracePt t="84489" x="709613" y="5348288"/>
          <p14:tracePt t="84631" x="728663" y="5348288"/>
          <p14:tracePt t="84811" x="782638" y="5348288"/>
          <p14:tracePt t="84833" x="946150" y="5348288"/>
          <p14:tracePt t="84845" x="1000125" y="5348288"/>
          <p14:tracePt t="84874" x="1255713" y="5348288"/>
          <p14:tracePt t="84902" x="1346200" y="5329238"/>
          <p14:tracePt t="84905" x="1365250" y="5329238"/>
          <p14:tracePt t="84929" x="1382713" y="5311775"/>
          <p14:tracePt t="84958" x="1419225" y="5294313"/>
          <p14:tracePt t="84981" x="1438275" y="5294313"/>
          <p14:tracePt t="85011" x="1492250" y="5275263"/>
          <p14:tracePt t="85038" x="1509713" y="5275263"/>
          <p14:tracePt t="85042" x="1528763" y="5275263"/>
          <p14:tracePt t="85273" x="1509713" y="5275263"/>
          <p14:tracePt t="85294" x="1492250" y="5275263"/>
          <p14:tracePt t="85298" x="1455738" y="5275263"/>
          <p14:tracePt t="85310" x="1438275" y="5275263"/>
          <p14:tracePt t="85313" x="1419225" y="5294313"/>
          <p14:tracePt t="85338" x="1365250" y="5294313"/>
          <p14:tracePt t="85370" x="1236663" y="5311775"/>
          <p14:tracePt t="85393" x="1146175" y="5329238"/>
          <p14:tracePt t="85442" x="1109663" y="5329238"/>
          <p14:tracePt t="85489" x="1092200" y="5329238"/>
          <p14:tracePt t="85512" x="1036638" y="5365750"/>
          <p14:tracePt t="85515" x="946150" y="5384800"/>
          <p14:tracePt t="85528" x="909638" y="5402263"/>
          <p14:tracePt t="85530" x="873125" y="5421313"/>
          <p14:tracePt t="85552" x="709613" y="5494338"/>
          <p14:tracePt t="85568" x="600075" y="5530850"/>
          <p14:tracePt t="85589" x="563563" y="5548313"/>
          <p14:tracePt t="85593" x="563563" y="5565775"/>
          <p14:tracePt t="85646" x="546100" y="5584825"/>
          <p14:tracePt t="85700" x="546100" y="5621338"/>
          <p14:tracePt t="85724" x="563563" y="5638800"/>
          <p14:tracePt t="85751" x="582613" y="5638800"/>
          <p14:tracePt t="85780" x="600075" y="5657850"/>
          <p14:tracePt t="85803" x="619125" y="5675313"/>
          <p14:tracePt t="85815" x="636588" y="5675313"/>
          <p14:tracePt t="85836" x="692150" y="5675313"/>
          <p14:tracePt t="85847" x="728663" y="5675313"/>
          <p14:tracePt t="85872" x="782638" y="5675313"/>
          <p14:tracePt t="86069" x="800100" y="5675313"/>
          <p14:tracePt t="86167" x="819150" y="5675313"/>
          <p14:tracePt t="86170" x="836613" y="5675313"/>
          <p14:tracePt t="86192" x="855663" y="5675313"/>
          <p14:tracePt t="86195" x="873125" y="5675313"/>
          <p14:tracePt t="86203" x="928688" y="5694363"/>
          <p14:tracePt t="86225" x="982663" y="5694363"/>
          <p14:tracePt t="86255" x="1092200" y="5711825"/>
          <p14:tracePt t="86259" x="1109663" y="5711825"/>
          <p14:tracePt t="86282" x="1273175" y="5711825"/>
          <p14:tracePt t="86295" x="1309688" y="5711825"/>
          <p14:tracePt t="86297" x="1346200" y="5711825"/>
          <p14:tracePt t="86319" x="1438275" y="5711825"/>
          <p14:tracePt t="86322" x="1473200" y="5711825"/>
          <p14:tracePt t="86333" x="1528763" y="5711825"/>
          <p14:tracePt t="86355" x="1674813" y="5657850"/>
          <p14:tracePt t="86385" x="1801813" y="5602288"/>
          <p14:tracePt t="86408" x="1855788" y="5565775"/>
          <p14:tracePt t="86411" x="1892300" y="5565775"/>
          <p14:tracePt t="86422" x="1892300" y="5548313"/>
          <p14:tracePt t="86586" x="1911350" y="5548313"/>
          <p14:tracePt t="86673" x="1855788" y="5548313"/>
          <p14:tracePt t="86697" x="1692275" y="5548313"/>
          <p14:tracePt t="86704" x="1601788" y="5548313"/>
          <p14:tracePt t="86727" x="1273175" y="5638800"/>
          <p14:tracePt t="86730" x="1073150" y="5711825"/>
          <p14:tracePt t="86744" x="855663" y="5748338"/>
          <p14:tracePt t="86746" x="673100" y="5821363"/>
          <p14:tracePt t="86768" x="455613" y="5911850"/>
          <p14:tracePt t="86786" x="436563" y="5930900"/>
          <p14:tracePt t="86839" x="419100" y="5930900"/>
          <p14:tracePt t="86862" x="419100" y="5948363"/>
          <p14:tracePt t="86891" x="436563" y="5984875"/>
          <p14:tracePt t="87029" x="473075" y="6002338"/>
          <p14:tracePt t="87050" x="509588" y="6021388"/>
          <p14:tracePt t="87082" x="563563" y="6038850"/>
          <p14:tracePt t="87105" x="636588" y="6038850"/>
          <p14:tracePt t="87118" x="655638" y="6038850"/>
          <p14:tracePt t="87120" x="673100" y="6038850"/>
          <p14:tracePt t="87144" x="746125" y="6038850"/>
          <p14:tracePt t="87178" x="782638" y="6038850"/>
          <p14:tracePt t="87201" x="819150" y="6038850"/>
          <p14:tracePt t="87229" x="873125" y="6021388"/>
          <p14:tracePt t="87279" x="892175" y="6021388"/>
          <p14:tracePt t="87512" x="909638" y="6002338"/>
          <p14:tracePt t="87579" x="909638" y="5984875"/>
          <p14:tracePt t="87647" x="892175" y="5984875"/>
          <p14:tracePt t="87668" x="855663" y="5984875"/>
          <p14:tracePt t="87719" x="836613" y="5984875"/>
          <p14:tracePt t="88053" x="855663" y="5984875"/>
          <p14:tracePt t="89139" x="873125" y="5984875"/>
          <p14:tracePt t="89170" x="892175" y="5984875"/>
          <p14:tracePt t="89196" x="928688" y="5984875"/>
          <p14:tracePt t="89204" x="965200" y="5984875"/>
          <p14:tracePt t="89227" x="982663" y="5984875"/>
          <p14:tracePt t="89235" x="1019175" y="5984875"/>
          <p14:tracePt t="89354" x="1036638" y="5984875"/>
          <p14:tracePt t="89457" x="1092200" y="5984875"/>
          <p14:tracePt t="89480" x="1146175" y="5984875"/>
          <p14:tracePt t="89509" x="1182688" y="5984875"/>
          <p14:tracePt t="89532" x="1219200" y="5984875"/>
          <p14:tracePt t="89561" x="1255713" y="5984875"/>
          <p14:tracePt t="89585" x="1292225" y="5984875"/>
          <p14:tracePt t="89650" x="1309688" y="5984875"/>
          <p14:tracePt t="89864" x="1401763" y="5984875"/>
          <p14:tracePt t="89886" x="1455738" y="5967413"/>
          <p14:tracePt t="89889" x="1473200" y="5967413"/>
          <p14:tracePt t="89900" x="1509713" y="5967413"/>
          <p14:tracePt t="89922" x="1582738" y="5948363"/>
          <p14:tracePt t="90171" x="1565275" y="5948363"/>
          <p14:tracePt t="90195" x="1492250" y="5984875"/>
          <p14:tracePt t="90206" x="1419225" y="6002338"/>
          <p14:tracePt t="90211" x="1382713" y="6021388"/>
          <p14:tracePt t="90234" x="1273175" y="6038850"/>
          <p14:tracePt t="90248" x="1165225" y="6038850"/>
          <p14:tracePt t="90273" x="1055688" y="6038850"/>
          <p14:tracePt t="90464" x="1055688" y="6057900"/>
          <p14:tracePt t="90486" x="1073150" y="6057900"/>
          <p14:tracePt t="90490" x="1109663" y="6057900"/>
          <p14:tracePt t="90501" x="1165225" y="6057900"/>
          <p14:tracePt t="90527" x="1401763" y="6057900"/>
          <p14:tracePt t="90530" x="1473200" y="6021388"/>
          <p14:tracePt t="90538" x="1528763" y="6021388"/>
          <p14:tracePt t="90561" x="1638300" y="6021388"/>
          <p14:tracePt t="90609" x="1674813" y="6021388"/>
          <p14:tracePt t="90762" x="1692275" y="6002338"/>
          <p14:tracePt t="91009" x="1692275" y="5984875"/>
          <p14:tracePt t="91032" x="1674813" y="5984875"/>
          <p14:tracePt t="91044" x="1655763" y="6002338"/>
          <p14:tracePt t="91094" x="1638300" y="6002338"/>
          <p14:tracePt t="91098" x="1601788" y="6002338"/>
          <p14:tracePt t="91183" x="1565275" y="6002338"/>
          <p14:tracePt t="91186" x="1546225" y="6002338"/>
          <p14:tracePt t="91231" x="1509713" y="6002338"/>
          <p14:tracePt t="91406" x="1565275" y="6002338"/>
          <p14:tracePt t="91411" x="1638300" y="5984875"/>
          <p14:tracePt t="91433" x="2001838" y="5857875"/>
          <p14:tracePt t="91445" x="2055813" y="5838825"/>
          <p14:tracePt t="91466" x="2238375" y="5765800"/>
          <p14:tracePt t="91479" x="2255838" y="5765800"/>
          <p14:tracePt t="91501" x="2274888" y="5765800"/>
          <p14:tracePt t="91892" x="2147888" y="5765800"/>
          <p14:tracePt t="91896" x="2055813" y="5748338"/>
          <p14:tracePt t="91920" x="1655763" y="5675313"/>
          <p14:tracePt t="91933" x="1509713" y="5657850"/>
          <p14:tracePt t="91955" x="1165225" y="5602288"/>
          <p14:tracePt t="91968" x="1055688" y="5602288"/>
          <p14:tracePt t="91991" x="965200" y="5584825"/>
          <p14:tracePt t="91995" x="946150" y="5565775"/>
          <p14:tracePt t="92006" x="909638" y="5565775"/>
          <p14:tracePt t="92011" x="836613" y="5548313"/>
          <p14:tracePt t="92032" x="563563" y="5530850"/>
          <p14:tracePt t="92046" x="436563" y="5530850"/>
          <p14:tracePt t="92049" x="290513" y="5511800"/>
          <p14:tracePt t="95465" x="1947863" y="5129213"/>
          <p14:tracePt t="95485" x="3130550" y="4984750"/>
          <p14:tracePt t="95488" x="3640138" y="4929188"/>
          <p14:tracePt t="95501" x="4167188" y="4838700"/>
          <p14:tracePt t="95524" x="5713413" y="4675188"/>
          <p14:tracePt t="95534" x="6223000" y="4621213"/>
          <p14:tracePt t="95537" x="6696075" y="4548188"/>
          <p14:tracePt t="95561" x="7734300" y="4275138"/>
          <p14:tracePt t="95588" x="8407400" y="4056063"/>
          <p14:tracePt t="95611" x="8824913" y="3948113"/>
          <p14:tracePt t="95620" x="8897938" y="3929063"/>
          <p14:tracePt t="95643" x="9117013" y="3875088"/>
          <p14:tracePt t="95654" x="9190038" y="3856038"/>
          <p14:tracePt t="95656" x="9244013" y="3838575"/>
          <p14:tracePt t="95681" x="9407525" y="3838575"/>
          <p14:tracePt t="95695" x="9463088" y="3838575"/>
          <p14:tracePt t="95697" x="9517063" y="3838575"/>
          <p14:tracePt t="95719" x="9680575" y="3802063"/>
          <p14:tracePt t="95722" x="9790113" y="3765550"/>
          <p14:tracePt t="95734" x="9844088" y="3765550"/>
          <p14:tracePt t="95736" x="9899650" y="3748088"/>
          <p14:tracePt t="95760" x="10026650" y="3748088"/>
          <p14:tracePt t="95763" x="10099675" y="3729038"/>
          <p14:tracePt t="95796" x="10317163" y="3711575"/>
          <p14:tracePt t="95817" x="10517188" y="3675063"/>
          <p14:tracePt t="95831" x="10699750" y="3675063"/>
          <p14:tracePt t="95854" x="10882313" y="3619500"/>
          <p14:tracePt t="95859" x="11009313" y="3582988"/>
          <p14:tracePt t="95872" x="11226800" y="3511550"/>
          <p14:tracePt t="95895" x="11482388" y="3455988"/>
          <p14:tracePt t="95898" x="11572875" y="3419475"/>
          <p14:tracePt t="95912" x="11755438" y="3328988"/>
          <p14:tracePt t="95936" x="11882438" y="3238500"/>
          <p14:tracePt t="95952" x="11991975" y="3182938"/>
          <p14:tracePt t="95974" x="12045950" y="3146425"/>
          <p14:tracePt t="95977" x="12082463" y="3109913"/>
          <p14:tracePt t="95987" x="12118975" y="3109913"/>
          <p14:tracePt t="96009" x="12174538" y="3074988"/>
          <p14:tracePt t="96244" x="12174538" y="2292350"/>
          <p14:tracePt t="96266" x="12118975" y="2236788"/>
          <p14:tracePt t="96296" x="12065000" y="2128838"/>
          <p14:tracePt t="96319" x="12045950" y="2092325"/>
          <p14:tracePt t="96323" x="12028488" y="2092325"/>
          <p14:tracePt t="96333" x="12009438" y="2073275"/>
          <p14:tracePt t="96354" x="11991975" y="2019300"/>
          <p14:tracePt t="96386" x="11882438" y="1909763"/>
          <p14:tracePt t="96409" x="11845925" y="1855788"/>
          <p14:tracePt t="96420" x="11809413" y="1836738"/>
          <p14:tracePt t="96444" x="11736388" y="1782763"/>
          <p14:tracePt t="96454" x="11718925" y="1765300"/>
          <p14:tracePt t="96456" x="11682413" y="1765300"/>
          <p14:tracePt t="96480" x="11609388" y="1728788"/>
          <p14:tracePt t="96514" x="11536363" y="1709738"/>
          <p14:tracePt t="96535" x="11499850" y="1692275"/>
          <p14:tracePt t="96538" x="11482388" y="1692275"/>
          <p14:tracePt t="96550" x="11445875" y="1692275"/>
          <p14:tracePt t="96552" x="11409363" y="1673225"/>
          <p14:tracePt t="96572" x="11355388" y="1655763"/>
          <p14:tracePt t="96577" x="11336338" y="1655763"/>
          <p14:tracePt t="96587" x="11282363" y="1636713"/>
          <p14:tracePt t="96609" x="11136313" y="1636713"/>
          <p14:tracePt t="96620" x="11082338" y="1636713"/>
          <p14:tracePt t="96646" x="10936288" y="1636713"/>
          <p14:tracePt t="96650" x="10882313" y="1636713"/>
          <p14:tracePt t="96659" x="10826750" y="1636713"/>
          <p14:tracePt t="96682" x="10645775" y="1636713"/>
          <p14:tracePt t="96691" x="10590213" y="1636713"/>
          <p14:tracePt t="96715" x="10445750" y="1636713"/>
          <p14:tracePt t="96745" x="10172700" y="1636713"/>
          <p14:tracePt t="96767" x="10063163" y="1636713"/>
          <p14:tracePt t="96770" x="10007600" y="1655763"/>
          <p14:tracePt t="96781" x="9953625" y="1673225"/>
          <p14:tracePt t="96803" x="9736138" y="1709738"/>
          <p14:tracePt t="96817" x="9590088" y="1765300"/>
          <p14:tracePt t="96838" x="9480550" y="1782763"/>
          <p14:tracePt t="96842" x="9444038" y="1836738"/>
          <p14:tracePt t="96856" x="9371013" y="1855788"/>
          <p14:tracePt t="96881" x="9297988" y="1892300"/>
          <p14:tracePt t="96917" x="9244013" y="1946275"/>
          <p14:tracePt t="96921" x="9226550" y="1965325"/>
          <p14:tracePt t="96945" x="9190038" y="2000250"/>
          <p14:tracePt t="96962" x="9170988" y="2036763"/>
          <p14:tracePt t="96985" x="9134475" y="2073275"/>
          <p14:tracePt t="97000" x="9117013" y="2128838"/>
          <p14:tracePt t="97022" x="9097963" y="2182813"/>
          <p14:tracePt t="97034" x="9080500" y="2219325"/>
          <p14:tracePt t="97057" x="9061450" y="2273300"/>
          <p14:tracePt t="97091" x="9061450" y="2328863"/>
          <p14:tracePt t="97114" x="9043988" y="2382838"/>
          <p14:tracePt t="97148" x="9043988" y="2436813"/>
          <p14:tracePt t="97171" x="9043988" y="2492375"/>
          <p14:tracePt t="97182" x="9043988" y="2528888"/>
          <p14:tracePt t="97185" x="9061450" y="2546350"/>
          <p14:tracePt t="97212" x="9080500" y="2582863"/>
          <p14:tracePt t="97223" x="9117013" y="2601913"/>
          <p14:tracePt t="97246" x="9153525" y="2619375"/>
          <p14:tracePt t="97249" x="9170988" y="2638425"/>
          <p14:tracePt t="97264" x="9190038" y="2673350"/>
          <p14:tracePt t="97287" x="9226550" y="2673350"/>
          <p14:tracePt t="97291" x="9263063" y="2692400"/>
          <p14:tracePt t="97304" x="9334500" y="2728913"/>
          <p14:tracePt t="97327" x="9390063" y="2765425"/>
          <p14:tracePt t="97330" x="9444038" y="2765425"/>
          <p14:tracePt t="97341" x="9480550" y="2765425"/>
          <p14:tracePt t="97346" x="9499600" y="2801938"/>
          <p14:tracePt t="97369" x="9736138" y="2819400"/>
          <p14:tracePt t="97385" x="9863138" y="2819400"/>
          <p14:tracePt t="97411" x="10080625" y="2855913"/>
          <p14:tracePt t="97420" x="10117138" y="2855913"/>
          <p14:tracePt t="97436" x="10244138" y="2855913"/>
          <p14:tracePt t="97462" x="10409238" y="2855913"/>
          <p14:tracePt t="97467" x="10426700" y="2855913"/>
          <p14:tracePt t="97479" x="10499725" y="2855913"/>
          <p14:tracePt t="97501" x="10572750" y="2855913"/>
          <p14:tracePt t="97505" x="10590213" y="2855913"/>
          <p14:tracePt t="97535" x="10626725" y="2855913"/>
          <p14:tracePt t="97538" x="10645775" y="2855913"/>
          <p14:tracePt t="97560" x="10682288" y="2855913"/>
          <p14:tracePt t="97586" x="10699750" y="2855913"/>
          <p14:tracePt t="97609" x="10753725" y="2855913"/>
          <p14:tracePt t="97877" x="10772775" y="2855913"/>
          <p14:tracePt t="97902" x="10736263" y="2874963"/>
          <p14:tracePt t="97906" x="10718800" y="2892425"/>
          <p14:tracePt t="97937" x="10682288" y="2928938"/>
          <p14:tracePt t="97958" x="10663238" y="2928938"/>
          <p14:tracePt t="97963" x="10645775" y="2928938"/>
          <p14:tracePt t="97973" x="10609263" y="2928938"/>
          <p14:tracePt t="97994" x="10572750" y="2928938"/>
          <p14:tracePt t="98024" x="10482263" y="2928938"/>
          <p14:tracePt t="98054" x="10445750" y="2928938"/>
          <p14:tracePt t="98057" x="10426700" y="2946400"/>
          <p14:tracePt t="98088" x="10409238" y="2946400"/>
          <p14:tracePt t="98110" x="10390188" y="2946400"/>
          <p14:tracePt t="98157" x="10353675" y="2946400"/>
          <p14:tracePt t="98223" x="10317163" y="2946400"/>
          <p14:tracePt t="98246" x="10317163" y="2928938"/>
          <p14:tracePt t="98249" x="10336213" y="2909888"/>
          <p14:tracePt t="98261" x="10336213" y="2892425"/>
          <p14:tracePt t="98282" x="10426700" y="2855913"/>
          <p14:tracePt t="98295" x="10463213" y="2838450"/>
          <p14:tracePt t="98297" x="10536238" y="2819400"/>
          <p14:tracePt t="98322" x="10753725" y="2782888"/>
          <p14:tracePt t="98336" x="10882313" y="2782888"/>
          <p14:tracePt t="98358" x="10990263" y="2782888"/>
          <p14:tracePt t="98362" x="11026775" y="2782888"/>
          <p14:tracePt t="98372" x="11082338" y="2782888"/>
          <p14:tracePt t="98394" x="11136313" y="2801938"/>
          <p14:tracePt t="98425" x="11172825" y="2801938"/>
          <p14:tracePt t="98446" x="11191875" y="2801938"/>
          <p14:tracePt t="98587" x="11191875" y="2819400"/>
          <p14:tracePt t="98611" x="11155363" y="2909888"/>
          <p14:tracePt t="98622" x="11082338" y="2965450"/>
          <p14:tracePt t="98625" x="11045825" y="3038475"/>
          <p14:tracePt t="98648" x="10882313" y="3201988"/>
          <p14:tracePt t="98664" x="10790238" y="3275013"/>
          <p14:tracePt t="98688" x="10682288" y="3365500"/>
          <p14:tracePt t="98704" x="10609263" y="3438525"/>
          <p14:tracePt t="98725" x="10553700" y="3455988"/>
          <p14:tracePt t="98729" x="10517188" y="3511550"/>
          <p14:tracePt t="98744" x="10463213" y="3529013"/>
          <p14:tracePt t="98747" x="10445750" y="3565525"/>
          <p14:tracePt t="98767" x="10409238" y="3582988"/>
          <p14:tracePt t="98770" x="10336213" y="3619500"/>
          <p14:tracePt t="98786" x="10280650" y="3638550"/>
          <p14:tracePt t="98809" x="10226675" y="3692525"/>
          <p14:tracePt t="98824" x="10172700" y="3729038"/>
          <p14:tracePt t="98852" x="10117138" y="3748088"/>
          <p14:tracePt t="98867" x="10099675" y="3765550"/>
          <p14:tracePt t="98888" x="10044113" y="3783013"/>
          <p14:tracePt t="99049" x="9990138" y="3819525"/>
          <p14:tracePt t="99072" x="9990138" y="3875088"/>
          <p14:tracePt t="99076" x="9990138" y="3892550"/>
          <p14:tracePt t="99088" x="9990138" y="3929063"/>
          <p14:tracePt t="99111" x="10007600" y="4075113"/>
          <p14:tracePt t="99114" x="10007600" y="4111625"/>
          <p14:tracePt t="99124" x="10007600" y="4129088"/>
          <p14:tracePt t="99147" x="10007600" y="4202113"/>
          <p14:tracePt t="99158" x="9990138" y="4219575"/>
          <p14:tracePt t="99182" x="9990138" y="4256088"/>
          <p14:tracePt t="99199" x="9990138" y="4275138"/>
          <p14:tracePt t="99221" x="9990138" y="4311650"/>
          <p14:tracePt t="99252" x="9990138" y="4329113"/>
          <p14:tracePt t="99275" x="9990138" y="4384675"/>
          <p14:tracePt t="99302" x="9972675" y="4384675"/>
          <p14:tracePt t="99326" x="9972675" y="4421188"/>
          <p14:tracePt t="99329" x="9953625" y="4438650"/>
          <p14:tracePt t="99358" x="9936163" y="4456113"/>
          <p14:tracePt t="99361" x="9936163" y="4475163"/>
          <p14:tracePt t="99383" x="9917113" y="4511675"/>
          <p14:tracePt t="99387" x="9917113" y="4529138"/>
          <p14:tracePt t="99400" x="9880600" y="4548188"/>
          <p14:tracePt t="99422" x="9863138" y="4584700"/>
          <p14:tracePt t="99426" x="9863138" y="4602163"/>
          <p14:tracePt t="99437" x="9826625" y="4602163"/>
          <p14:tracePt t="99647" x="9826625" y="4638675"/>
          <p14:tracePt t="99668" x="9826625" y="4784725"/>
          <p14:tracePt t="99698" x="9863138" y="5075238"/>
          <p14:tracePt t="99721" x="9899650" y="5238750"/>
          <p14:tracePt t="99734" x="9899650" y="5275263"/>
          <p14:tracePt t="99736" x="9917113" y="5311775"/>
          <p14:tracePt t="99759" x="9936163" y="5348288"/>
          <p14:tracePt t="99762" x="9936163" y="5365750"/>
          <p14:tracePt t="99795" x="9936163" y="5421313"/>
          <p14:tracePt t="99817" x="9936163" y="5438775"/>
          <p14:tracePt t="99867" x="9953625" y="5475288"/>
          <p14:tracePt t="100169" x="10044113" y="5494338"/>
          <p14:tracePt t="100193" x="10499725" y="5530850"/>
          <p14:tracePt t="100204" x="10718800" y="5530850"/>
          <p14:tracePt t="100226" x="11318875" y="5548313"/>
          <p14:tracePt t="100236" x="11463338" y="5565775"/>
          <p14:tracePt t="100259" x="11682413" y="5602288"/>
          <p14:tracePt t="100268" x="11718925" y="5602288"/>
          <p14:tracePt t="100338" x="11718925" y="5638800"/>
          <p14:tracePt t="100361" x="11682413" y="5694363"/>
          <p14:tracePt t="100370" x="11682413" y="5711825"/>
          <p14:tracePt t="100393" x="11555413" y="5802313"/>
          <p14:tracePt t="100403" x="11536363" y="5821363"/>
          <p14:tracePt t="100428" x="11372850" y="5911850"/>
          <p14:tracePt t="100437" x="11299825" y="5948363"/>
          <p14:tracePt t="100460" x="11063288" y="6002338"/>
          <p14:tracePt t="100474" x="10863263" y="6057900"/>
          <p14:tracePt t="100497" x="10699750" y="6111875"/>
          <p14:tracePt t="100511" x="10645775" y="6130925"/>
          <p14:tracePt t="100706" x="10590213" y="6148388"/>
          <p14:tracePt t="100731" x="10572750" y="6202363"/>
          <p14:tracePt t="100741" x="10572750" y="6221413"/>
          <p14:tracePt t="100746" x="10572750" y="6257925"/>
          <p14:tracePt t="100768" x="10536238" y="6367463"/>
          <p14:tracePt t="100780" x="10536238" y="6438900"/>
          <p14:tracePt t="100801" x="10536238" y="6494463"/>
          <p14:tracePt t="100869" x="10536238" y="6511925"/>
          <p14:tracePt t="100874" x="10553700" y="6548438"/>
          <p14:tracePt t="102844" x="10536238" y="6530975"/>
          <p14:tracePt t="102869" x="10499725" y="6438900"/>
          <p14:tracePt t="102873" x="10482263" y="6384925"/>
          <p14:tracePt t="102885" x="10426700" y="6294438"/>
          <p14:tracePt t="102907" x="10244138" y="6094413"/>
          <p14:tracePt t="102919" x="10153650" y="6057900"/>
          <p14:tracePt t="102922" x="10117138" y="6038850"/>
          <p14:tracePt t="102944" x="10026650" y="6002338"/>
          <p14:tracePt t="102956" x="10007600" y="6002338"/>
          <p14:tracePt t="103012" x="9990138" y="6002338"/>
          <p14:tracePt t="103036" x="9972675" y="6002338"/>
          <p14:tracePt t="103067" x="9953625" y="6038850"/>
          <p14:tracePt t="103090" x="9953625" y="6075363"/>
          <p14:tracePt t="103118" x="9953625" y="6111875"/>
          <p14:tracePt t="103121" x="9953625" y="6130925"/>
          <p14:tracePt t="103143" x="9953625" y="6148388"/>
          <p14:tracePt t="103170" x="9953625" y="6184900"/>
          <p14:tracePt t="103192" x="9936163" y="6238875"/>
          <p14:tracePt t="103240" x="9936163" y="6294438"/>
          <p14:tracePt t="103294" x="9936163" y="6311900"/>
          <p14:tracePt t="103298" x="9917113" y="6330950"/>
          <p14:tracePt t="103320" x="9917113" y="6348413"/>
          <p14:tracePt t="103401" x="9880600" y="6367463"/>
          <p14:tracePt t="103422" x="9880600" y="6384925"/>
          <p14:tracePt t="103453" x="9844088" y="6403975"/>
          <p14:tracePt t="105978" x="9807575" y="6421438"/>
          <p14:tracePt t="106026" x="9771063" y="6421438"/>
          <p14:tracePt t="106048" x="9680575" y="6475413"/>
          <p14:tracePt t="106058" x="9644063" y="6511925"/>
          <p14:tracePt t="106082" x="9571038" y="6548438"/>
          <p14:tracePt t="106095" x="9534525" y="6567488"/>
          <p14:tracePt t="106097" x="9517063" y="6584950"/>
          <p14:tracePt t="106119" x="9480550" y="6604000"/>
          <p14:tracePt t="106130" x="9463088" y="6604000"/>
          <p14:tracePt t="106234" x="9444038" y="6621463"/>
          <p14:tracePt t="107553" x="9407525" y="6621463"/>
          <p14:tracePt t="107577" x="9390063" y="6638925"/>
          <p14:tracePt t="107626" x="9353550" y="6638925"/>
          <p14:tracePt t="107647" x="9334500" y="6638925"/>
          <p14:tracePt t="107679" x="9297988" y="6638925"/>
          <p14:tracePt t="107700" x="9280525" y="6657975"/>
          <p14:tracePt t="107802" x="9244013" y="6657975"/>
          <p14:tracePt t="107825" x="9190038" y="6657975"/>
          <p14:tracePt t="107854" x="9170988" y="6657975"/>
          <p14:tracePt t="107902" x="9117013" y="6657975"/>
          <p14:tracePt t="107925" x="9097963" y="6657975"/>
          <p14:tracePt t="107928" x="9080500" y="6657975"/>
          <p14:tracePt t="107954" x="9061450" y="6657975"/>
          <p14:tracePt t="107977" x="9024938" y="6657975"/>
          <p14:tracePt t="108657" x="9024938" y="6511925"/>
          <p14:tracePt t="108681" x="9061450" y="5930900"/>
          <p14:tracePt t="108688" x="9097963" y="5621338"/>
          <p14:tracePt t="108713" x="9207500" y="4475163"/>
          <p14:tracePt t="108723" x="9207500" y="4311650"/>
          <p14:tracePt t="108747" x="9263063" y="3948113"/>
          <p14:tracePt t="108776" x="9297988" y="3729038"/>
          <p14:tracePt t="108801" x="9297988" y="3656013"/>
          <p14:tracePt t="108811" x="9297988" y="3638550"/>
          <p14:tracePt t="108833" x="9317038" y="3529013"/>
          <p14:tracePt t="108846" x="9334500" y="3492500"/>
          <p14:tracePt t="108868" x="9353550" y="3275013"/>
          <p14:tracePt t="108880" x="9353550" y="3109913"/>
          <p14:tracePt t="108902" x="9353550" y="2892425"/>
          <p14:tracePt t="108905" x="9353550" y="2765425"/>
          <p14:tracePt t="108916" x="9353550" y="2638425"/>
          <p14:tracePt t="108941" x="9353550" y="2473325"/>
          <p14:tracePt t="108945" x="9353550" y="2455863"/>
          <p14:tracePt t="108952" x="9353550" y="2419350"/>
          <p14:tracePt t="108973" x="9353550" y="2382838"/>
          <p14:tracePt t="109126" x="9371013" y="2419350"/>
          <p14:tracePt t="109149" x="9407525" y="2455863"/>
          <p14:tracePt t="109152" x="9426575" y="2455863"/>
          <p14:tracePt t="109187" x="9571038" y="2473325"/>
          <p14:tracePt t="109211" x="9807575" y="2473325"/>
          <p14:tracePt t="109222" x="9880600" y="2473325"/>
          <p14:tracePt t="109225" x="9972675" y="2473325"/>
          <p14:tracePt t="109249" x="10209213" y="2528888"/>
          <p14:tracePt t="109278" x="10463213" y="2565400"/>
          <p14:tracePt t="109282" x="10536238" y="2601913"/>
          <p14:tracePt t="109304" x="10699750" y="2638425"/>
          <p14:tracePt t="109320" x="10772775" y="2655888"/>
          <p14:tracePt t="109341" x="10826750" y="2655888"/>
          <p14:tracePt t="109344" x="10845800" y="2655888"/>
          <p14:tracePt t="109357" x="10863263" y="2655888"/>
          <p14:tracePt t="109379" x="10918825" y="2655888"/>
          <p14:tracePt t="109388" x="10955338" y="2655888"/>
          <p14:tracePt t="109412" x="11026775" y="2619375"/>
          <p14:tracePt t="109416" x="11045825" y="2601913"/>
          <p14:tracePt t="109427" x="11063288" y="2565400"/>
          <p14:tracePt t="109450" x="11118850" y="2509838"/>
          <p14:tracePt t="109466" x="11155363" y="2455863"/>
          <p14:tracePt t="109490" x="11191875" y="2365375"/>
          <p14:tracePt t="109502" x="11191875" y="2346325"/>
          <p14:tracePt t="109505" x="11191875" y="2309813"/>
          <p14:tracePt t="109528" x="11191875" y="2236788"/>
          <p14:tracePt t="109558" x="11191875" y="2165350"/>
          <p14:tracePt t="109561" x="11191875" y="2146300"/>
          <p14:tracePt t="109583" x="11191875" y="2109788"/>
          <p14:tracePt t="109586" x="11191875" y="2092325"/>
          <p14:tracePt t="109596" x="11191875" y="2073275"/>
          <p14:tracePt t="109617" x="11155363" y="2019300"/>
          <p14:tracePt t="109629" x="11118850" y="2000250"/>
          <p14:tracePt t="109652" x="10918825" y="1982788"/>
          <p14:tracePt t="109666" x="10790238" y="1982788"/>
          <p14:tracePt t="109688" x="10482263" y="2000250"/>
          <p14:tracePt t="109702" x="10409238" y="2000250"/>
          <p14:tracePt t="109704" x="10317163" y="2019300"/>
          <p14:tracePt t="109729" x="10099675" y="2036763"/>
          <p14:tracePt t="109740" x="10044113" y="2036763"/>
          <p14:tracePt t="109763" x="10007600" y="2073275"/>
          <p14:tracePt t="109780" x="9972675" y="2092325"/>
          <p14:tracePt t="109802" x="9844088" y="2146300"/>
          <p14:tracePt t="109815" x="9607550" y="2146300"/>
          <p14:tracePt t="109838" x="9134475" y="2165350"/>
          <p14:tracePt t="109842" x="8770938" y="2165350"/>
          <p14:tracePt t="109854" x="8424863" y="2165350"/>
          <p14:tracePt t="109856" x="8024813" y="2182813"/>
          <p14:tracePt t="109878" x="7297738" y="2236788"/>
          <p14:tracePt t="109882" x="7061200" y="2255838"/>
          <p14:tracePt t="109893" x="6842125" y="2255838"/>
          <p14:tracePt t="109897" x="6715125" y="2255838"/>
          <p14:tracePt t="109918" x="6623050" y="2273300"/>
          <p14:tracePt t="109968" x="6751638" y="2273300"/>
          <p14:tracePt t="109990" x="6824663" y="2255838"/>
          <p14:tracePt t="109993" x="6878638" y="2236788"/>
          <p14:tracePt t="110003" x="6932613" y="2219325"/>
          <p14:tracePt t="110028" x="7132638" y="2165350"/>
          <p14:tracePt t="110033" x="7169150" y="2146300"/>
          <p14:tracePt t="110053" x="7261225" y="2073275"/>
          <p14:tracePt t="110074" x="7351713" y="2000250"/>
          <p14:tracePt t="110089" x="7369175" y="1965325"/>
          <p14:tracePt t="110173" x="7388225" y="1965325"/>
          <p14:tracePt t="110257" x="7442200" y="1965325"/>
          <p14:tracePt t="110281" x="7497763" y="1965325"/>
          <p14:tracePt t="110296" x="7515225" y="1965325"/>
          <p14:tracePt t="110299" x="7534275" y="1982788"/>
          <p14:tracePt t="110320" x="7588250" y="2036763"/>
          <p14:tracePt t="110332" x="7624763" y="2055813"/>
          <p14:tracePt t="110353" x="7697788" y="2146300"/>
          <p14:tracePt t="110368" x="7734300" y="2236788"/>
          <p14:tracePt t="110391" x="7770813" y="2292350"/>
          <p14:tracePt t="110394" x="7770813" y="2346325"/>
          <p14:tracePt t="110405" x="7770813" y="2382838"/>
          <p14:tracePt t="110428" x="7805738" y="2546350"/>
          <p14:tracePt t="110439" x="7842250" y="2619375"/>
          <p14:tracePt t="110463" x="7861300" y="2765425"/>
          <p14:tracePt t="110466" x="7861300" y="2801938"/>
          <p14:tracePt t="110480" x="7878763" y="2928938"/>
          <p14:tracePt t="110501" x="7878763" y="3038475"/>
          <p14:tracePt t="110505" x="7878763" y="3074988"/>
          <p14:tracePt t="110518" x="7878763" y="3128963"/>
          <p14:tracePt t="110520" x="7897813" y="3165475"/>
          <p14:tracePt t="110543" x="7915275" y="3255963"/>
          <p14:tracePt t="110546" x="7934325" y="3311525"/>
          <p14:tracePt t="110563" x="7934325" y="3402013"/>
          <p14:tracePt t="110587" x="7951788" y="3529013"/>
          <p14:tracePt t="110601" x="7951788" y="3619500"/>
          <p14:tracePt t="110622" x="7970838" y="3675063"/>
          <p14:tracePt t="110627" x="7970838" y="3692525"/>
          <p14:tracePt t="110655" x="7970838" y="3729038"/>
          <p14:tracePt t="110661" x="7970838" y="3748088"/>
          <p14:tracePt t="110664" x="7970838" y="3783013"/>
          <p14:tracePt t="110685" x="7970838" y="3802063"/>
          <p14:tracePt t="110689" x="7970838" y="3838575"/>
          <p14:tracePt t="110722" x="7970838" y="3911600"/>
          <p14:tracePt t="110746" x="7951788" y="3965575"/>
          <p14:tracePt t="110774" x="7951788" y="3983038"/>
          <p14:tracePt t="110778" x="7951788" y="4019550"/>
          <p14:tracePt t="110800" x="7934325" y="4092575"/>
          <p14:tracePt t="110813" x="7915275" y="4111625"/>
          <p14:tracePt t="110837" x="7897813" y="4256088"/>
          <p14:tracePt t="110841" x="7897813" y="4311650"/>
          <p14:tracePt t="110854" x="7878763" y="4348163"/>
          <p14:tracePt t="110857" x="7861300" y="4402138"/>
          <p14:tracePt t="110881" x="7842250" y="4548188"/>
          <p14:tracePt t="110895" x="7842250" y="4602163"/>
          <p14:tracePt t="110898" x="7842250" y="4638675"/>
          <p14:tracePt t="110919" x="7842250" y="4692650"/>
          <p14:tracePt t="110922" x="7842250" y="4784725"/>
          <p14:tracePt t="110934" x="7842250" y="4802188"/>
          <p14:tracePt t="110936" x="7842250" y="4821238"/>
          <p14:tracePt t="110959" x="7842250" y="4911725"/>
          <p14:tracePt t="110962" x="7842250" y="4929188"/>
          <p14:tracePt t="110969" x="7842250" y="4948238"/>
          <p14:tracePt t="110991" x="7842250" y="5002213"/>
          <p14:tracePt t="110995" x="7842250" y="5021263"/>
          <p14:tracePt t="111002" x="7842250" y="5038725"/>
          <p14:tracePt t="111025" x="7842250" y="5129213"/>
          <p14:tracePt t="111054" x="7842250" y="5165725"/>
          <p14:tracePt t="111081" x="7842250" y="5238750"/>
          <p14:tracePt t="111091" x="7842250" y="5257800"/>
          <p14:tracePt t="111408" x="7934325" y="5165725"/>
          <p14:tracePt t="111432" x="8697913" y="4548188"/>
          <p14:tracePt t="111445" x="8916988" y="4311650"/>
          <p14:tracePt t="111467" x="9480550" y="3819525"/>
          <p14:tracePt t="111481" x="9626600" y="3675063"/>
          <p14:tracePt t="111505" x="9680575" y="3619500"/>
          <p14:tracePt t="111644" x="9699625" y="3619500"/>
          <p14:tracePt t="111695" x="9717088" y="3619500"/>
          <p14:tracePt t="111776" x="9736138" y="3619500"/>
          <p14:tracePt t="111797" x="9753600" y="3619500"/>
          <p14:tracePt t="111826" x="9771063" y="3675063"/>
          <p14:tracePt t="111847" x="9790113" y="3692525"/>
          <p14:tracePt t="111858" x="9807575" y="3692525"/>
          <p14:tracePt t="111882" x="9863138" y="3748088"/>
          <p14:tracePt t="111915" x="9953625" y="3748088"/>
          <p14:tracePt t="111937" x="10153650" y="3729038"/>
          <p14:tracePt t="111949" x="10226675" y="3711575"/>
          <p14:tracePt t="111971" x="10353675" y="3656013"/>
          <p14:tracePt t="111984" x="10390188" y="3656013"/>
          <p14:tracePt t="112055" x="10409238" y="3638550"/>
          <p14:tracePt t="112079" x="10409238" y="3619500"/>
          <p14:tracePt t="112108" x="10409238" y="3602038"/>
          <p14:tracePt t="112131" x="10353675" y="3602038"/>
          <p14:tracePt t="112144" x="10299700" y="3619500"/>
          <p14:tracePt t="112148" x="10263188" y="3619500"/>
          <p14:tracePt t="112169" x="10026650" y="3711575"/>
          <p14:tracePt t="112182" x="9899650" y="3729038"/>
          <p14:tracePt t="112185" x="9790113" y="3765550"/>
          <p14:tracePt t="112205" x="9571038" y="3838575"/>
          <p14:tracePt t="112210" x="9499600" y="3856038"/>
          <p14:tracePt t="112224" x="9371013" y="3875088"/>
          <p14:tracePt t="112247" x="9263063" y="3875088"/>
          <p14:tracePt t="112250" x="9190038" y="3875088"/>
          <p14:tracePt t="112265" x="9097963" y="3802063"/>
          <p14:tracePt t="112289" x="8861425" y="3455988"/>
          <p14:tracePt t="112301" x="8770938" y="3292475"/>
          <p14:tracePt t="112323" x="8570913" y="2819400"/>
          <p14:tracePt t="112334" x="8497888" y="2746375"/>
          <p14:tracePt t="112336" x="8480425" y="2638425"/>
          <p14:tracePt t="112359" x="8424863" y="2492375"/>
          <p14:tracePt t="112363" x="8424863" y="2436813"/>
          <p14:tracePt t="112374" x="8424863" y="2401888"/>
          <p14:tracePt t="112399" x="8388350" y="2309813"/>
          <p14:tracePt t="112402" x="8388350" y="2292350"/>
          <p14:tracePt t="112413" x="8388350" y="2273300"/>
          <p14:tracePt t="112436" x="8388350" y="2219325"/>
          <p14:tracePt t="112466" x="8388350" y="2182813"/>
          <p14:tracePt t="112567" x="8370888" y="2201863"/>
          <p14:tracePt t="112570" x="8370888" y="2255838"/>
          <p14:tracePt t="112596" x="8315325" y="2673350"/>
          <p14:tracePt t="112605" x="8315325" y="2874963"/>
          <p14:tracePt t="112628" x="8315325" y="3511550"/>
          <p14:tracePt t="112632" x="8315325" y="3748088"/>
          <p14:tracePt t="112641" x="8315325" y="4002088"/>
          <p14:tracePt t="112664" x="8315325" y="4638675"/>
          <p14:tracePt t="112674" x="8315325" y="4802188"/>
          <p14:tracePt t="112698" x="8370888" y="5092700"/>
          <p14:tracePt t="112706" x="8370888" y="5148263"/>
          <p14:tracePt t="112729" x="8388350" y="5257800"/>
          <p14:tracePt t="112738" x="8388350" y="5294313"/>
          <p14:tracePt t="112762" x="8388350" y="5365750"/>
          <p14:tracePt t="112790" x="8388350" y="5384800"/>
          <p14:tracePt t="112986" x="8424863" y="5348288"/>
          <p14:tracePt t="113009" x="8916988" y="5092700"/>
          <p14:tracePt t="113018" x="9080500" y="5002213"/>
          <p14:tracePt t="113042" x="9517063" y="4875213"/>
          <p14:tracePt t="113053" x="9590088" y="4857750"/>
          <p14:tracePt t="113076" x="9771063" y="4802188"/>
          <p14:tracePt t="113089" x="9807575" y="4784725"/>
          <p14:tracePt t="113117" x="9826625" y="4765675"/>
          <p14:tracePt t="113121" x="9826625" y="4729163"/>
          <p14:tracePt t="113135" x="9826625" y="4711700"/>
          <p14:tracePt t="113137" x="9844088" y="4692650"/>
          <p14:tracePt t="113158" x="9863138" y="4692650"/>
          <p14:tracePt t="113225" x="9826625" y="4711700"/>
          <p14:tracePt t="113248" x="9680575" y="5038725"/>
          <p14:tracePt t="113262" x="9644063" y="5184775"/>
          <p14:tracePt t="113264" x="9590088" y="5348288"/>
          <p14:tracePt t="113285" x="9553575" y="5621338"/>
          <p14:tracePt t="113289" x="9553575" y="5711825"/>
          <p14:tracePt t="113302" x="9553575" y="5838825"/>
          <p14:tracePt t="113304" x="9553575" y="5894388"/>
          <p14:tracePt t="113326" x="9553575" y="5948363"/>
          <p14:tracePt t="113330" x="9553575" y="5967413"/>
          <p14:tracePt t="113339" x="9553575" y="5984875"/>
          <p14:tracePt t="113362" x="9553575" y="6002338"/>
          <p14:tracePt t="113428" x="9553575" y="6021388"/>
          <p14:tracePt t="113756" x="9553575" y="6038850"/>
          <p14:tracePt t="113781" x="9480550" y="6075363"/>
          <p14:tracePt t="113784" x="9371013" y="6148388"/>
          <p14:tracePt t="113795" x="9280525" y="6221413"/>
          <p14:tracePt t="113817" x="8807450" y="6367463"/>
          <p14:tracePt t="113830" x="8697913" y="6384925"/>
          <p14:tracePt t="113832" x="8570913" y="6403975"/>
          <p14:tracePt t="113855" x="8351838" y="6421438"/>
          <p14:tracePt t="113860" x="8280400" y="6438900"/>
          <p14:tracePt t="113864" x="8224838" y="6438900"/>
          <p14:tracePt t="113878" x="8170863" y="6438900"/>
          <p14:tracePt t="113881" x="8134350" y="6438900"/>
          <p14:tracePt t="113902" x="8097838" y="6438900"/>
          <p14:tracePt t="113905" x="8078788" y="6421438"/>
          <p14:tracePt t="113938" x="8061325" y="6421438"/>
          <p14:tracePt t="113960" x="8043863" y="6367463"/>
          <p14:tracePt t="114016" x="8043863" y="6348413"/>
          <p14:tracePt t="114037" x="8043863" y="6330950"/>
          <p14:tracePt t="114066" x="8115300" y="6294438"/>
          <p14:tracePt t="114088" x="8243888" y="6221413"/>
          <p14:tracePt t="114099" x="8334375" y="6167438"/>
          <p14:tracePt t="114121" x="8661400" y="6057900"/>
          <p14:tracePt t="114134" x="8807450" y="6021388"/>
          <p14:tracePt t="114136" x="8934450" y="5984875"/>
          <p14:tracePt t="114158" x="9153525" y="5911850"/>
          <p14:tracePt t="114162" x="9226550" y="5894388"/>
          <p14:tracePt t="114174" x="9280525" y="5894388"/>
          <p14:tracePt t="114197" x="9317038" y="5857875"/>
          <p14:tracePt t="114381" x="9280525" y="5875338"/>
          <p14:tracePt t="114385" x="9280525" y="5894388"/>
          <p14:tracePt t="114407" x="9244013" y="5930900"/>
          <p14:tracePt t="114410" x="9226550" y="5948363"/>
          <p14:tracePt t="114420" x="9207500" y="5967413"/>
          <p14:tracePt t="114442" x="9134475" y="6057900"/>
          <p14:tracePt t="114455" x="9061450" y="6094413"/>
          <p14:tracePt t="114479" x="9024938" y="6130925"/>
          <p14:tracePt t="114482" x="9007475" y="6130925"/>
          <p14:tracePt t="114495" x="8990013" y="6130925"/>
          <p14:tracePt t="114498" x="8970963" y="6167438"/>
          <p14:tracePt t="114519" x="8953500" y="6167438"/>
          <p14:tracePt t="114570" x="8934450" y="6184900"/>
          <p14:tracePt t="114693" x="8916988" y="6184900"/>
          <p14:tracePt t="114713" x="8916988" y="6238875"/>
          <p14:tracePt t="114723" x="8916988" y="6257925"/>
          <p14:tracePt t="114746" x="8916988" y="6294438"/>
          <p14:tracePt t="114753" x="8916988" y="6311900"/>
          <p14:tracePt t="114777" x="8916988" y="6367463"/>
          <p14:tracePt t="114809" x="8934450" y="6384925"/>
          <p14:tracePt t="114834" x="8953500" y="6403975"/>
          <p14:tracePt t="114848" x="9007475" y="6403975"/>
          <p14:tracePt t="114874" x="9024938" y="6403975"/>
          <p14:tracePt t="116552" x="9024938" y="6421438"/>
          <p14:tracePt t="116576" x="9007475" y="6457950"/>
          <p14:tracePt t="116579" x="8990013" y="6457950"/>
          <p14:tracePt t="116608" x="8824913" y="6548438"/>
          <p14:tracePt t="116611" x="8807450" y="6567488"/>
          <p14:tracePt t="116635" x="8697913" y="6584950"/>
          <p14:tracePt t="116648" x="8661400" y="6584950"/>
          <p14:tracePt t="116672" x="8607425" y="6604000"/>
          <p14:tracePt t="116703" x="8588375" y="6604000"/>
          <p14:tracePt t="116752" x="8570913" y="6604000"/>
          <p14:tracePt t="116776" x="8534400" y="6604000"/>
          <p14:tracePt t="116803" x="8443913" y="6604000"/>
          <p14:tracePt t="116824" x="8424863" y="6604000"/>
          <p14:tracePt t="117179" x="8407400" y="6604000"/>
          <p14:tracePt t="119740" x="8388350" y="6604000"/>
          <p14:tracePt t="119949" x="8388350" y="6621463"/>
          <p14:tracePt t="119972" x="8388350" y="6638925"/>
          <p14:tracePt t="120002" x="8443913" y="6638925"/>
          <p14:tracePt t="120012" x="8480425" y="6638925"/>
          <p14:tracePt t="120016" x="8680450" y="6584950"/>
          <p14:tracePt t="120037" x="9244013" y="6367463"/>
          <p14:tracePt t="120040" x="9680575" y="6111875"/>
          <p14:tracePt t="120051" x="10209213" y="5894388"/>
          <p14:tracePt t="120072" x="11628438" y="5184775"/>
          <p14:tracePt t="120086" x="12009438" y="4984750"/>
          <p14:tracePt t="120473" x="11736388" y="2582863"/>
          <p14:tracePt t="120484" x="11645900" y="2582863"/>
          <p14:tracePt t="120505" x="11336338" y="2582863"/>
          <p14:tracePt t="120516" x="11245850" y="2582863"/>
          <p14:tracePt t="120538" x="11045825" y="2582863"/>
          <p14:tracePt t="120569" x="10955338" y="2601913"/>
          <p14:tracePt t="120592" x="10936288" y="2601913"/>
          <p14:tracePt t="120749" x="10918825" y="2619375"/>
          <p14:tracePt t="120753" x="10918825" y="2638425"/>
          <p14:tracePt t="120889" x="10826750" y="2673350"/>
          <p14:tracePt t="120914" x="10553700" y="2746375"/>
          <p14:tracePt t="120925" x="10463213" y="2746375"/>
          <p14:tracePt t="120930" x="10372725" y="2765425"/>
          <p14:tracePt t="120952" x="10099675" y="2765425"/>
          <p14:tracePt t="120966" x="10044113" y="2765425"/>
          <p14:tracePt t="120968" x="9972675" y="2765425"/>
          <p14:tracePt t="120990" x="9899650" y="2765425"/>
          <p14:tracePt t="120993" x="9863138" y="2765425"/>
          <p14:tracePt t="121002" x="9771063" y="2765425"/>
          <p14:tracePt t="121025" x="9590088" y="2765425"/>
          <p14:tracePt t="121034" x="9534525" y="2765425"/>
          <p14:tracePt t="121057" x="9353550" y="2765425"/>
          <p14:tracePt t="121065" x="9334500" y="2782888"/>
          <p14:tracePt t="121088" x="9263063" y="2801938"/>
          <p14:tracePt t="121122" x="9207500" y="2801938"/>
          <p14:tracePt t="121147" x="9153525" y="2801938"/>
          <p14:tracePt t="121159" x="9117013" y="2801938"/>
          <p14:tracePt t="121163" x="9097963" y="2801938"/>
          <p14:tracePt t="121171" x="9080500" y="2801938"/>
          <p14:tracePt t="121193" x="8953500" y="2801938"/>
          <p14:tracePt t="121221" x="8880475" y="2801938"/>
          <p14:tracePt t="121244" x="8788400" y="2782888"/>
          <p14:tracePt t="121253" x="8734425" y="2782888"/>
          <p14:tracePt t="121275" x="8643938" y="2782888"/>
          <p14:tracePt t="121303" x="8624888" y="2782888"/>
          <p14:tracePt t="121306" x="8588375" y="2782888"/>
          <p14:tracePt t="121353" x="8570913" y="2782888"/>
          <p14:tracePt t="121376" x="8516938" y="2782888"/>
          <p14:tracePt t="121406" x="8480425" y="2782888"/>
          <p14:tracePt t="121410" x="8461375" y="2782888"/>
          <p14:tracePt t="121433" x="8351838" y="2765425"/>
          <p14:tracePt t="121466" x="8297863" y="2765425"/>
          <p14:tracePt t="121488" x="8170863" y="2765425"/>
          <p14:tracePt t="121499" x="8151813" y="2765425"/>
          <p14:tracePt t="121836" x="8134350" y="2765425"/>
          <p14:tracePt t="121906" x="8224838" y="2782888"/>
          <p14:tracePt t="121928" x="8351838" y="2782888"/>
          <p14:tracePt t="121938" x="8407400" y="2782888"/>
          <p14:tracePt t="121961" x="8607425" y="2692400"/>
          <p14:tracePt t="121972" x="8643938" y="2655888"/>
          <p14:tracePt t="121994" x="8680450" y="2546350"/>
          <p14:tracePt t="122004" x="8680450" y="2509838"/>
          <p14:tracePt t="122031" x="8680450" y="2401888"/>
          <p14:tracePt t="122034" x="8661400" y="2346325"/>
          <p14:tracePt t="122046" x="8624888" y="2328863"/>
          <p14:tracePt t="122048" x="8588375" y="2292350"/>
          <p14:tracePt t="122073" x="8443913" y="2182813"/>
          <p14:tracePt t="122085" x="8388350" y="2128838"/>
          <p14:tracePt t="122109" x="8297863" y="2036763"/>
          <p14:tracePt t="122112" x="8261350" y="2019300"/>
          <p14:tracePt t="122125" x="8243888" y="2000250"/>
          <p14:tracePt t="122130" x="8243888" y="1965325"/>
          <p14:tracePt t="122153" x="8243888" y="1892300"/>
          <p14:tracePt t="122167" x="8243888" y="1819275"/>
          <p14:tracePt t="122190" x="8243888" y="1782763"/>
          <p14:tracePt t="122194" x="8243888" y="1765300"/>
          <p14:tracePt t="122202" x="8243888" y="1746250"/>
          <p14:tracePt t="122226" x="8243888" y="1709738"/>
          <p14:tracePt t="122439" x="8170863" y="1728788"/>
          <p14:tracePt t="122463" x="8151813" y="1765300"/>
          <p14:tracePt t="122466" x="8134350" y="1782763"/>
          <p14:tracePt t="122496" x="8115300" y="1800225"/>
          <p14:tracePt t="122518" x="8097838" y="1836738"/>
          <p14:tracePt t="122521" x="8097838" y="1855788"/>
          <p14:tracePt t="122536" x="8078788" y="1892300"/>
          <p14:tracePt t="122559" x="8078788" y="1946275"/>
          <p14:tracePt t="122562" x="8078788" y="1965325"/>
          <p14:tracePt t="122593" x="8134350" y="2092325"/>
          <p14:tracePt t="122616" x="8188325" y="2219325"/>
          <p14:tracePt t="122630" x="8207375" y="2255838"/>
          <p14:tracePt t="122632" x="8224838" y="2309813"/>
          <p14:tracePt t="122653" x="8315325" y="2401888"/>
          <p14:tracePt t="122657" x="8334375" y="2473325"/>
          <p14:tracePt t="122673" x="8388350" y="2546350"/>
          <p14:tracePt t="122697" x="8461375" y="2638425"/>
          <p14:tracePt t="122714" x="8480425" y="2655888"/>
          <p14:tracePt t="122716" x="8497888" y="2673350"/>
          <p14:tracePt t="122737" x="8516938" y="2709863"/>
          <p14:tracePt t="122752" x="8534400" y="2728913"/>
          <p14:tracePt t="122783" x="8551863" y="2746375"/>
          <p14:tracePt t="122831" x="8551863" y="2782888"/>
          <p14:tracePt t="122835" x="8551863" y="2801938"/>
          <p14:tracePt t="122857" x="8534400" y="2928938"/>
          <p14:tracePt t="122888" x="8480425" y="3146425"/>
          <p14:tracePt t="122909" x="8461375" y="3255963"/>
          <p14:tracePt t="122914" x="8461375" y="3311525"/>
          <p14:tracePt t="122923" x="8461375" y="3328988"/>
          <p14:tracePt t="122945" x="8461375" y="3402013"/>
          <p14:tracePt t="122973" x="8480425" y="3438525"/>
          <p14:tracePt t="122977" x="8497888" y="3455988"/>
          <p14:tracePt t="123000" x="8551863" y="3565525"/>
          <p14:tracePt t="123013" x="8588375" y="3638550"/>
          <p14:tracePt t="123041" x="8661400" y="3783013"/>
          <p14:tracePt t="123056" x="8680450" y="3838575"/>
          <p14:tracePt t="123081" x="8716963" y="3983038"/>
          <p14:tracePt t="123095" x="8716963" y="4038600"/>
          <p14:tracePt t="123098" x="8716963" y="4148138"/>
          <p14:tracePt t="123120" x="8716963" y="4402138"/>
          <p14:tracePt t="123133" x="8734425" y="4475163"/>
          <p14:tracePt t="123154" x="8734425" y="4675188"/>
          <p14:tracePt t="123183" x="8734425" y="4729163"/>
          <p14:tracePt t="123186" x="8734425" y="4748213"/>
          <p14:tracePt t="123208" x="8734425" y="4857750"/>
          <p14:tracePt t="123218" x="8734425" y="4892675"/>
          <p14:tracePt t="123241" x="8716963" y="5057775"/>
          <p14:tracePt t="123251" x="8716963" y="5111750"/>
          <p14:tracePt t="123273" x="8697913" y="5221288"/>
          <p14:tracePt t="123305" x="8697913" y="5275263"/>
          <p14:tracePt t="123329" x="8680450" y="5294313"/>
          <p14:tracePt t="123377" x="8661400" y="5294313"/>
          <p14:tracePt t="123398" x="8661400" y="5311775"/>
          <p14:tracePt t="123427" x="8643938" y="5311775"/>
          <p14:tracePt t="123532" x="8624888" y="5329238"/>
          <p14:tracePt t="123554" x="8643938" y="5002213"/>
          <p14:tracePt t="123587" x="8588375" y="3856038"/>
          <p14:tracePt t="123610" x="8334375" y="3074988"/>
          <p14:tracePt t="123620" x="8224838" y="2874963"/>
          <p14:tracePt t="123642" x="7934325" y="2509838"/>
          <p14:tracePt t="123653" x="7842250" y="2419350"/>
          <p14:tracePt t="123676" x="7734300" y="2255838"/>
          <p14:tracePt t="123687" x="7697788" y="2201863"/>
          <p14:tracePt t="123713" x="7678738" y="2128838"/>
          <p14:tracePt t="123727" x="7678738" y="2092325"/>
          <p14:tracePt t="123730" x="7678738" y="2073275"/>
          <p14:tracePt t="123751" x="7697788" y="2019300"/>
          <p14:tracePt t="123763" x="7715250" y="2000250"/>
          <p14:tracePt t="123784" x="7751763" y="1982788"/>
          <p14:tracePt t="123836" x="7805738" y="1946275"/>
          <p14:tracePt t="123857" x="7842250" y="1909763"/>
          <p14:tracePt t="123875" x="7861300" y="1873250"/>
          <p14:tracePt t="123899" x="7897813" y="1819275"/>
          <p14:tracePt t="123930" x="7915275" y="1819275"/>
          <p14:tracePt t="124035" x="7970838" y="1892300"/>
          <p14:tracePt t="124056" x="8043863" y="2055813"/>
          <p14:tracePt t="124069" x="8061325" y="2092325"/>
          <p14:tracePt t="124077" x="8061325" y="2128838"/>
          <p14:tracePt t="124081" x="8097838" y="2165350"/>
          <p14:tracePt t="124105" x="8097838" y="2182813"/>
          <p14:tracePt t="124138" x="8097838" y="2219325"/>
          <p14:tracePt t="124168" x="8097838" y="2273300"/>
          <p14:tracePt t="124233" x="8097838" y="2292350"/>
          <p14:tracePt t="124402" x="8078788" y="2309813"/>
          <p14:tracePt t="124424" x="8061325" y="2365375"/>
          <p14:tracePt t="124437" x="8061325" y="2382838"/>
          <p14:tracePt t="124460" x="7988300" y="2601913"/>
          <p14:tracePt t="124464" x="7988300" y="2673350"/>
          <p14:tracePt t="124474" x="7970838" y="2728913"/>
          <p14:tracePt t="124498" x="7970838" y="2801938"/>
          <p14:tracePt t="124546" x="7970838" y="2819400"/>
          <p14:tracePt t="124568" x="8061325" y="2874963"/>
          <p14:tracePt t="124580" x="8134350" y="2892425"/>
          <p14:tracePt t="124601" x="8243888" y="2909888"/>
          <p14:tracePt t="124745" x="8297863" y="2909888"/>
          <p14:tracePt t="124767" x="8297863" y="2892425"/>
          <p14:tracePt t="124770" x="8297863" y="2874963"/>
          <p14:tracePt t="124780" x="8315325" y="2874963"/>
          <p14:tracePt t="124804" x="8315325" y="2855913"/>
          <p14:tracePt t="124877" x="8297863" y="2928938"/>
          <p14:tracePt t="124881" x="8261350" y="3001963"/>
          <p14:tracePt t="124903" x="8261350" y="3146425"/>
          <p14:tracePt t="124906" x="8261350" y="3201988"/>
          <p14:tracePt t="124917" x="8261350" y="3275013"/>
          <p14:tracePt t="124941" x="8280400" y="3438525"/>
          <p14:tracePt t="124945" x="8280400" y="3492500"/>
          <p14:tracePt t="124955" x="8280400" y="3529013"/>
          <p14:tracePt t="124978" x="8315325" y="3602038"/>
          <p14:tracePt t="124987" x="8334375" y="3619500"/>
          <p14:tracePt t="125012" x="8351838" y="3692525"/>
          <p14:tracePt t="125032" x="8370888" y="3711575"/>
          <p14:tracePt t="125034" x="8388350" y="3729038"/>
          <p14:tracePt t="125056" x="8407400" y="3783013"/>
          <p14:tracePt t="125071" x="8407400" y="3838575"/>
          <p14:tracePt t="125095" x="8424863" y="3875088"/>
          <p14:tracePt t="125124" x="8443913" y="3911600"/>
          <p14:tracePt t="125147" x="8461375" y="3983038"/>
          <p14:tracePt t="125158" x="8461375" y="4002088"/>
          <p14:tracePt t="125181" x="8516938" y="4129088"/>
          <p14:tracePt t="125184" x="8516938" y="4148138"/>
          <p14:tracePt t="125196" x="8534400" y="4184650"/>
          <p14:tracePt t="125218" x="8551863" y="4275138"/>
          <p14:tracePt t="125230" x="8551863" y="4311650"/>
          <p14:tracePt t="125232" x="8570913" y="4329113"/>
          <p14:tracePt t="125253" x="8588375" y="4365625"/>
          <p14:tracePt t="125267" x="8588375" y="4384675"/>
          <p14:tracePt t="125290" x="8588375" y="4421188"/>
          <p14:tracePt t="125300" x="8588375" y="4438650"/>
          <p14:tracePt t="125323" x="8588375" y="4456113"/>
          <p14:tracePt t="125332" x="8588375" y="4475163"/>
          <p14:tracePt t="125377" x="8588375" y="4511675"/>
          <p14:tracePt t="125426" x="8551863" y="4529138"/>
          <p14:tracePt t="125476" x="8534400" y="4548188"/>
          <p14:tracePt t="125499" x="8516938" y="4548188"/>
          <p14:tracePt t="125527" x="8497888" y="4548188"/>
          <p14:tracePt t="125530" x="8480425" y="4565650"/>
          <p14:tracePt t="125552" x="8443913" y="4565650"/>
          <p14:tracePt t="125564" x="8407400" y="4565650"/>
          <p14:tracePt t="125648" x="8407400" y="4711700"/>
          <p14:tracePt t="125672" x="8370888" y="4948238"/>
          <p14:tracePt t="125684" x="8370888" y="5075238"/>
          <p14:tracePt t="125706" x="8424863" y="5402263"/>
          <p14:tracePt t="125717" x="8443913" y="5530850"/>
          <p14:tracePt t="125739" x="8443913" y="5730875"/>
          <p14:tracePt t="125751" x="8497888" y="5821363"/>
          <p14:tracePt t="125773" x="8497888" y="5911850"/>
          <p14:tracePt t="125778" x="8497888" y="5930900"/>
          <p14:tracePt t="125788" x="8497888" y="5948363"/>
          <p14:tracePt t="125810" x="8516938" y="6057900"/>
          <p14:tracePt t="125838" x="8516938" y="6094413"/>
          <p14:tracePt t="125868" x="8516938" y="6111875"/>
          <p14:tracePt t="125873" x="8497888" y="6130925"/>
          <p14:tracePt t="125903" x="8461375" y="6148388"/>
          <p14:tracePt t="125906" x="8443913" y="6148388"/>
          <p14:tracePt t="125927" x="8370888" y="6184900"/>
          <p14:tracePt t="125931" x="8334375" y="6202363"/>
          <p14:tracePt t="125962" x="8280400" y="6238875"/>
          <p14:tracePt t="125983" x="8243888" y="6257925"/>
          <p14:tracePt t="125986" x="8243888" y="6275388"/>
          <p14:tracePt t="126000" x="8224838" y="6275388"/>
          <p14:tracePt t="126121" x="8224838" y="6330950"/>
          <p14:tracePt t="126143" x="8243888" y="6367463"/>
          <p14:tracePt t="126197" x="8280400" y="6384925"/>
          <p14:tracePt t="126245" x="8315325" y="6421438"/>
          <p14:tracePt t="126267" x="8315325" y="6438900"/>
          <p14:tracePt t="126279" x="8334375" y="6438900"/>
          <p14:tracePt t="126558" x="8334375" y="6475413"/>
          <p14:tracePt t="126563" x="8334375" y="6494463"/>
          <p14:tracePt t="126584" x="8334375" y="6511925"/>
          <p14:tracePt t="126611" x="8334375" y="6530975"/>
          <p14:tracePt t="126658" x="8334375" y="6548438"/>
          <p14:tracePt t="126727" x="8351838" y="6604000"/>
          <p14:tracePt t="134881" x="8297863" y="6494463"/>
          <p14:tracePt t="134904" x="8078788" y="4838700"/>
          <p14:tracePt t="134917" x="7970838" y="3983038"/>
          <p14:tracePt t="134939" x="7534275" y="80010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A565B-DA7F-67DD-5792-FC3E7F594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A3B956-D0AB-694F-1E44-EF948441E2A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95016-0AC5-7567-4E18-9C8E2D1721C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B2ADC4-BB89-BCF9-527F-846EC921338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93BCEC-85B0-DA16-FDB6-21C47FE312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78E6A6-5D6D-65A7-31AF-D4FCF81696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9E312E-8459-E78D-48A5-C27CBB9F99EF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Electronic Health Record (EHR)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2F579C-B286-C1C3-80F1-D97EA87F9B78}"/>
              </a:ext>
            </a:extLst>
          </p:cNvPr>
          <p:cNvSpPr txBox="1"/>
          <p:nvPr/>
        </p:nvSpPr>
        <p:spPr>
          <a:xfrm>
            <a:off x="854629" y="2101396"/>
            <a:ext cx="10084050" cy="3935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EHR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includes the collection of patient information documented by a </a:t>
            </a:r>
            <a:r>
              <a:rPr lang="en-US" sz="24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number of providers at different facilities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regarding one patient. 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kern="100" dirty="0">
                <a:solidFill>
                  <a:srgbClr val="00AEE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EHR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uses multidisciplinary (</a:t>
            </a:r>
            <a:r>
              <a:rPr lang="en-US" sz="24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many specialties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) and multi-enterprise (</a:t>
            </a:r>
            <a:r>
              <a:rPr lang="en-US" sz="24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many facilities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) recordkeeping approaches to facilitate </a:t>
            </a:r>
            <a:r>
              <a:rPr lang="en-US" sz="2400" b="1" i="1" kern="100" dirty="0">
                <a:solidFill>
                  <a:srgbClr val="F5822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record linkage</a:t>
            </a:r>
            <a:r>
              <a:rPr lang="en-US" sz="24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which allows patient information to be created at different locations according to a </a:t>
            </a:r>
            <a:r>
              <a:rPr lang="en-US" sz="24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unique patient identifier or identification number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7628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273"/>
    </mc:Choice>
    <mc:Fallback xmlns="">
      <p:transition advTm="160273"/>
    </mc:Fallback>
  </mc:AlternateContent>
  <p:extLst>
    <p:ext uri="{3A86A75C-4F4B-4683-9AE1-C65F6400EC91}">
      <p14:laserTraceLst xmlns:p14="http://schemas.microsoft.com/office/powerpoint/2010/main">
        <p14:tracePtLst>
          <p14:tracePt t="123207" x="4394200" y="6224588"/>
          <p14:tracePt t="123577" x="1874838" y="6548438"/>
          <p14:tracePt t="123608" x="1874838" y="6494463"/>
          <p14:tracePt t="123744" x="1874838" y="6421438"/>
          <p14:tracePt t="123787" x="1782763" y="6202363"/>
          <p14:tracePt t="123796" x="1746250" y="6167438"/>
          <p14:tracePt t="123841" x="1674813" y="5948363"/>
          <p14:tracePt t="123890" x="1655763" y="5911850"/>
          <p14:tracePt t="123939" x="1601788" y="5821363"/>
          <p14:tracePt t="124033" x="1601788" y="5802313"/>
          <p14:tracePt t="124075" x="1582738" y="5784850"/>
          <p14:tracePt t="124164" x="1565275" y="5784850"/>
          <p14:tracePt t="124448" x="1546225" y="5784850"/>
          <p14:tracePt t="124811" x="1473200" y="5784850"/>
          <p14:tracePt t="124854" x="1438275" y="5765800"/>
          <p14:tracePt t="124980" x="1419225" y="5765800"/>
          <p14:tracePt t="125186" x="1401763" y="5765800"/>
          <p14:tracePt t="125230" x="1438275" y="5765800"/>
          <p14:tracePt t="125277" x="1455738" y="5765800"/>
          <p14:tracePt t="125280" x="1473200" y="5748338"/>
          <p14:tracePt t="125325" x="1509713" y="5730875"/>
          <p14:tracePt t="125376" x="1546225" y="5730875"/>
          <p14:tracePt t="125419" x="1565275" y="5730875"/>
          <p14:tracePt t="125470" x="1619250" y="5730875"/>
          <p14:tracePt t="125513" x="1709738" y="5730875"/>
          <p14:tracePt t="125563" x="1855788" y="5711825"/>
          <p14:tracePt t="125610" x="1982788" y="5711825"/>
          <p14:tracePt t="125659" x="2201863" y="5711825"/>
          <p14:tracePt t="125703" x="2401888" y="5711825"/>
          <p14:tracePt t="125706" x="2438400" y="5711825"/>
          <p14:tracePt t="125716" x="2455863" y="5711825"/>
          <p14:tracePt t="125759" x="2620963" y="5675313"/>
          <p14:tracePt t="125762" x="2674938" y="5657850"/>
          <p14:tracePt t="125772" x="2711450" y="5638800"/>
          <p14:tracePt t="125815" x="2911475" y="5602288"/>
          <p14:tracePt t="125818" x="2947988" y="5602288"/>
          <p14:tracePt t="125829" x="2965450" y="5602288"/>
          <p14:tracePt t="125879" x="3148013" y="5602288"/>
          <p14:tracePt t="125929" x="3184525" y="5602288"/>
          <p14:tracePt t="125971" x="3221038" y="5584825"/>
          <p14:tracePt t="125979" x="3238500" y="5584825"/>
          <p14:tracePt t="126024" x="3275013" y="5584825"/>
          <p14:tracePt t="126233" x="3201988" y="5621338"/>
          <p14:tracePt t="126278" x="3094038" y="5675313"/>
          <p14:tracePt t="126281" x="3057525" y="5675313"/>
          <p14:tracePt t="126292" x="3057525" y="5694363"/>
          <p14:tracePt t="126335" x="2838450" y="5730875"/>
          <p14:tracePt t="126338" x="2784475" y="5748338"/>
          <p14:tracePt t="126348" x="2747963" y="5748338"/>
          <p14:tracePt t="126393" x="2455863" y="5748338"/>
          <p14:tracePt t="126407" x="2384425" y="5748338"/>
          <p14:tracePt t="126409" x="2328863" y="5748338"/>
          <p14:tracePt t="126455" x="2092325" y="5748338"/>
          <p14:tracePt t="126458" x="2055813" y="5730875"/>
          <p14:tracePt t="126466" x="2019300" y="5730875"/>
          <p14:tracePt t="126510" x="1874838" y="5694363"/>
          <p14:tracePt t="126513" x="1838325" y="5694363"/>
          <p14:tracePt t="126563" x="1692275" y="5694363"/>
          <p14:tracePt t="126608" x="1655763" y="5694363"/>
          <p14:tracePt t="126659" x="1565275" y="5694363"/>
          <p14:tracePt t="126708" x="1528763" y="5694363"/>
          <p14:tracePt t="126715" x="1509713" y="5694363"/>
          <p14:tracePt t="126766" x="1492250" y="5694363"/>
          <p14:tracePt t="126898" x="1492250" y="5657850"/>
          <p14:tracePt t="126907" x="1509713" y="5638800"/>
          <p14:tracePt t="126950" x="1655763" y="5584825"/>
          <p14:tracePt t="126954" x="1674813" y="5584825"/>
          <p14:tracePt t="126963" x="1728788" y="5584825"/>
          <p14:tracePt t="127011" x="1892300" y="5584825"/>
          <p14:tracePt t="127065" x="2255838" y="5602288"/>
          <p14:tracePt t="127108" x="2438400" y="5621338"/>
          <p14:tracePt t="127159" x="2601913" y="5621338"/>
          <p14:tracePt t="127203" x="2928938" y="5638800"/>
          <p14:tracePt t="127213" x="2984500" y="5638800"/>
          <p14:tracePt t="127258" x="3074988" y="5638800"/>
          <p14:tracePt t="127312" x="3201988" y="5621338"/>
          <p14:tracePt t="127356" x="3311525" y="5602288"/>
          <p14:tracePt t="127603" x="3348038" y="5602288"/>
          <p14:tracePt t="127646" x="3367088" y="5602288"/>
          <p14:tracePt t="127827" x="3348038" y="5602288"/>
          <p14:tracePt t="127871" x="3221038" y="5657850"/>
          <p14:tracePt t="127874" x="3201988" y="5675313"/>
          <p14:tracePt t="127884" x="3184525" y="5694363"/>
          <p14:tracePt t="127928" x="2674938" y="5821363"/>
          <p14:tracePt t="127939" x="2547938" y="5821363"/>
          <p14:tracePt t="127981" x="1928813" y="5857875"/>
          <p14:tracePt t="127985" x="1874838" y="5857875"/>
          <p14:tracePt t="128034" x="1855788" y="5857875"/>
          <p14:tracePt t="128403" x="2274888" y="5802313"/>
          <p14:tracePt t="128446" x="2692400" y="5711825"/>
          <p14:tracePt t="128449" x="2711450" y="5711825"/>
          <p14:tracePt t="128458" x="2728913" y="5711825"/>
          <p14:tracePt t="128501" x="2747963" y="5711825"/>
          <p14:tracePt t="128665" x="2765425" y="5711825"/>
          <p14:tracePt t="128795" x="2638425" y="5730875"/>
          <p14:tracePt t="128840" x="2438400" y="5802313"/>
          <p14:tracePt t="128899" x="2401888" y="5802313"/>
          <p14:tracePt t="128989" x="2365375" y="5821363"/>
          <p14:tracePt t="129278" x="2347913" y="5821363"/>
          <p14:tracePt t="129281" x="2347913" y="5838825"/>
          <p14:tracePt t="129324" x="2274888" y="5875338"/>
          <p14:tracePt t="129374" x="2238375" y="5875338"/>
          <p14:tracePt t="129627" x="2274888" y="5857875"/>
          <p14:tracePt t="129674" x="2511425" y="5711825"/>
          <p14:tracePt t="129683" x="2547938" y="5694363"/>
          <p14:tracePt t="129727" x="2620963" y="5675313"/>
          <p14:tracePt t="129730" x="2638425" y="5675313"/>
          <p14:tracePt t="129740" x="2657475" y="5675313"/>
          <p14:tracePt t="129784" x="2838450" y="5694363"/>
          <p14:tracePt t="129795" x="2894013" y="5694363"/>
          <p14:tracePt t="129841" x="3130550" y="5730875"/>
          <p14:tracePt t="129891" x="3584575" y="5730875"/>
          <p14:tracePt t="129944" x="3967163" y="5730875"/>
          <p14:tracePt t="129956" x="4003675" y="5711825"/>
          <p14:tracePt t="129999" x="4257675" y="5675313"/>
          <p14:tracePt t="130003" x="4294188" y="5657850"/>
          <p14:tracePt t="130014" x="4349750" y="5657850"/>
          <p14:tracePt t="130016" x="4386263" y="5657850"/>
          <p14:tracePt t="130058" x="4586288" y="5621338"/>
          <p14:tracePt t="130112" x="4694238" y="5602288"/>
          <p14:tracePt t="130204" x="4713288" y="5602288"/>
          <p14:tracePt t="130292" x="4730750" y="5602288"/>
          <p14:tracePt t="130335" x="4767263" y="5584825"/>
          <p14:tracePt t="130338" x="4840288" y="5602288"/>
          <p14:tracePt t="130347" x="4913313" y="5621338"/>
          <p14:tracePt t="130390" x="5113338" y="5730875"/>
          <p14:tracePt t="130393" x="5149850" y="5730875"/>
          <p14:tracePt t="130402" x="5186363" y="5730875"/>
          <p14:tracePt t="130449" x="5295900" y="5730875"/>
          <p14:tracePt t="130460" x="5332413" y="5730875"/>
          <p14:tracePt t="130466" x="5367338" y="5730875"/>
          <p14:tracePt t="130510" x="5495925" y="5711825"/>
          <p14:tracePt t="130513" x="5513388" y="5711825"/>
          <p14:tracePt t="130522" x="5532438" y="5711825"/>
          <p14:tracePt t="130565" x="5640388" y="5675313"/>
          <p14:tracePt t="130568" x="5659438" y="5675313"/>
          <p14:tracePt t="130578" x="5676900" y="5675313"/>
          <p14:tracePt t="130620" x="5732463" y="5657850"/>
          <p14:tracePt t="130669" x="5749925" y="5638800"/>
          <p14:tracePt t="130712" x="5859463" y="5638800"/>
          <p14:tracePt t="130722" x="5876925" y="5638800"/>
          <p14:tracePt t="130767" x="6005513" y="5657850"/>
          <p14:tracePt t="130770" x="6022975" y="5657850"/>
          <p14:tracePt t="130941" x="6042025" y="5657850"/>
          <p14:tracePt t="130985" x="5895975" y="5730875"/>
          <p14:tracePt t="131035" x="5713413" y="5821363"/>
          <p14:tracePt t="131081" x="5403850" y="5875338"/>
          <p14:tracePt t="131093" x="5367338" y="5875338"/>
          <p14:tracePt t="131137" x="5186363" y="5875338"/>
          <p14:tracePt t="131186" x="5149850" y="5875338"/>
          <p14:tracePt t="131510" x="5113338" y="5857875"/>
          <p14:tracePt t="131599" x="5113338" y="5838825"/>
          <p14:tracePt t="131806" x="5149850" y="5838825"/>
          <p14:tracePt t="131905" x="5149850" y="5821363"/>
          <p14:tracePt t="135105" x="5203825" y="5802313"/>
          <p14:tracePt t="135152" x="5259388" y="5784850"/>
          <p14:tracePt t="135155" x="5332413" y="5784850"/>
          <p14:tracePt t="135163" x="5440363" y="5784850"/>
          <p14:tracePt t="135206" x="6496050" y="5694363"/>
          <p14:tracePt t="135209" x="6824663" y="5694363"/>
          <p14:tracePt t="135218" x="7188200" y="5748338"/>
          <p14:tracePt t="135263" x="8753475" y="5894388"/>
          <p14:tracePt t="135313" x="9390063" y="5894388"/>
          <p14:tracePt t="135357" x="9571038" y="5802313"/>
          <p14:tracePt t="135360" x="9590088" y="5784850"/>
          <p14:tracePt t="135374" x="9626600" y="5748338"/>
          <p14:tracePt t="135377" x="9680575" y="5730875"/>
          <p14:tracePt t="135420" x="9863138" y="5621338"/>
          <p14:tracePt t="135424" x="9917113" y="5602288"/>
          <p14:tracePt t="135437" x="9936163" y="5565775"/>
          <p14:tracePt t="135441" x="9972675" y="5565775"/>
          <p14:tracePt t="135485" x="10190163" y="5475288"/>
          <p14:tracePt t="135488" x="10209213" y="5475288"/>
          <p14:tracePt t="135499" x="10263188" y="5457825"/>
          <p14:tracePt t="135544" x="10409238" y="5438775"/>
          <p14:tracePt t="135597" x="10699750" y="5438775"/>
          <p14:tracePt t="135601" x="10718800" y="5438775"/>
          <p14:tracePt t="135644" x="10826750" y="5402263"/>
          <p14:tracePt t="135656" x="10882313" y="5365750"/>
          <p14:tracePt t="135705" x="11009313" y="5238750"/>
          <p14:tracePt t="135715" x="11026775" y="5221288"/>
          <p14:tracePt t="135761" x="11118850" y="5021263"/>
          <p14:tracePt t="135773" x="11136313" y="4965700"/>
          <p14:tracePt t="135817" x="11155363" y="4729163"/>
          <p14:tracePt t="135827" x="11155363" y="4692650"/>
          <p14:tracePt t="135873" x="11009313" y="4384675"/>
          <p14:tracePt t="135923" x="10626725" y="3929063"/>
          <p14:tracePt t="135933" x="10572750" y="3892550"/>
          <p14:tracePt t="135937" x="10482263" y="3819525"/>
          <p14:tracePt t="135983" x="10244138" y="3748088"/>
          <p14:tracePt t="135987" x="10226675" y="3748088"/>
          <p14:tracePt t="135998" x="10209213" y="3748088"/>
          <p14:tracePt t="136000" x="10172700" y="3748088"/>
          <p14:tracePt t="136045" x="9972675" y="3838575"/>
          <p14:tracePt t="136049" x="9936163" y="3856038"/>
          <p14:tracePt t="136062" x="9880600" y="3929063"/>
          <p14:tracePt t="136064" x="9844088" y="3965575"/>
          <p14:tracePt t="136109" x="9663113" y="4202113"/>
          <p14:tracePt t="136112" x="9626600" y="4275138"/>
          <p14:tracePt t="136124" x="9607550" y="4311650"/>
          <p14:tracePt t="136170" x="9590088" y="4584700"/>
          <p14:tracePt t="136184" x="9663113" y="4765675"/>
          <p14:tracePt t="136233" x="10317163" y="5257800"/>
          <p14:tracePt t="136245" x="10445750" y="5329238"/>
          <p14:tracePt t="136289" x="11009313" y="5348288"/>
          <p14:tracePt t="136300" x="11045825" y="5329238"/>
          <p14:tracePt t="136344" x="11136313" y="5202238"/>
          <p14:tracePt t="136356" x="11155363" y="5184775"/>
          <p14:tracePt t="136398" x="11155363" y="5165725"/>
          <p14:tracePt t="136408" x="11155363" y="5148263"/>
          <p14:tracePt t="136452" x="11155363" y="5075238"/>
          <p14:tracePt t="136464" x="11136313" y="5057775"/>
          <p14:tracePt t="136510" x="11045825" y="5021263"/>
          <p14:tracePt t="136560" x="10826750" y="5057775"/>
          <p14:tracePt t="136606" x="10753725" y="5111750"/>
          <p14:tracePt t="136609" x="10736263" y="5148263"/>
          <p14:tracePt t="136661" x="10663238" y="5184775"/>
          <p14:tracePt t="136664" x="10572750" y="5221288"/>
          <p14:tracePt t="136707" x="10209213" y="5421313"/>
          <p14:tracePt t="136719" x="9990138" y="5475288"/>
          <p14:tracePt t="136765" x="9407525" y="5602288"/>
          <p14:tracePt t="136777" x="9117013" y="5638800"/>
          <p14:tracePt t="136827" x="8443913" y="5638800"/>
          <p14:tracePt t="136879" x="8007350" y="5621338"/>
          <p14:tracePt t="136882" x="7951788" y="5602288"/>
          <p14:tracePt t="136926" x="7551738" y="5584825"/>
          <p14:tracePt t="136929" x="7461250" y="5565775"/>
          <p14:tracePt t="136939" x="7332663" y="5548313"/>
          <p14:tracePt t="136982" x="6751638" y="5475288"/>
          <p14:tracePt t="136986" x="6659563" y="5457825"/>
          <p14:tracePt t="136999" x="6551613" y="5438775"/>
          <p14:tracePt t="137002" x="6423025" y="5438775"/>
          <p14:tracePt t="137046" x="6132513" y="5421313"/>
          <p14:tracePt t="137049" x="6059488" y="5421313"/>
          <p14:tracePt t="137060" x="6005513" y="5421313"/>
          <p14:tracePt t="137108" x="5568950" y="5438775"/>
          <p14:tracePt t="137162" x="5203825" y="5475288"/>
          <p14:tracePt t="137205" x="5059363" y="5511800"/>
          <p14:tracePt t="137208" x="5040313" y="5511800"/>
          <p14:tracePt t="137256" x="4986338" y="5548313"/>
          <p14:tracePt t="137345" x="4930775" y="5602288"/>
          <p14:tracePt t="137391" x="4894263" y="5675313"/>
          <p14:tracePt t="137401" x="4859338" y="5694363"/>
          <p14:tracePt t="137445" x="4786313" y="5765800"/>
          <p14:tracePt t="137448" x="4767263" y="5765800"/>
          <p14:tracePt t="137499" x="4586288" y="5802313"/>
          <p14:tracePt t="137546" x="4513263" y="5821363"/>
          <p14:tracePt t="137562" x="4457700" y="5821363"/>
          <p14:tracePt t="137605" x="4367213" y="5802313"/>
          <p14:tracePt t="137609" x="4330700" y="5802313"/>
          <p14:tracePt t="137663" x="4294188" y="5802313"/>
          <p14:tracePt t="138030" x="4240213" y="5784850"/>
          <p14:tracePt t="144938" x="4330700" y="5730875"/>
          <p14:tracePt t="144982" x="4567238" y="5202238"/>
          <p14:tracePt t="144985" x="4640263" y="4984750"/>
          <p14:tracePt t="145035" x="5532438" y="1909763"/>
          <p14:tracePt t="146343" x="9517063" y="746125"/>
          <p14:tracePt t="146394" x="9024938" y="1582738"/>
          <p14:tracePt t="146399" x="8897938" y="1782763"/>
          <p14:tracePt t="146411" x="8661400" y="2128838"/>
          <p14:tracePt t="146462" x="8097838" y="2874963"/>
          <p14:tracePt t="146475" x="7897813" y="3109913"/>
          <p14:tracePt t="146522" x="6915150" y="4092575"/>
          <p14:tracePt t="146525" x="6732588" y="4256088"/>
          <p14:tracePt t="146536" x="6605588" y="4421188"/>
          <p14:tracePt t="146582" x="6096000" y="4984750"/>
          <p14:tracePt t="146592" x="6005513" y="5075238"/>
          <p14:tracePt t="146637" x="5732463" y="5329238"/>
          <p14:tracePt t="146693" x="5349875" y="5657850"/>
          <p14:tracePt t="146738" x="5040313" y="5911850"/>
          <p14:tracePt t="146741" x="5003800" y="5948363"/>
          <p14:tracePt t="146753" x="4967288" y="5984875"/>
          <p14:tracePt t="146755" x="4930775" y="6002338"/>
          <p14:tracePt t="146800" x="4840288" y="6111875"/>
          <p14:tracePt t="146803" x="4786313" y="6130925"/>
          <p14:tracePt t="146817" x="4786313" y="6184900"/>
          <p14:tracePt t="146824" x="4730750" y="6202363"/>
          <p14:tracePt t="146868" x="4567238" y="6384925"/>
          <p14:tracePt t="146880" x="4549775" y="6403975"/>
          <p14:tracePt t="147094" x="4494213" y="6367463"/>
          <p14:tracePt t="147142" x="4421188" y="6275388"/>
          <p14:tracePt t="147151" x="4403725" y="6257925"/>
          <p14:tracePt t="147194" x="4349750" y="6238875"/>
          <p14:tracePt t="147197" x="4313238" y="6238875"/>
          <p14:tracePt t="147248" x="4257675" y="6238875"/>
          <p14:tracePt t="147252" x="4240213" y="6238875"/>
          <p14:tracePt t="147294" x="4148138" y="6202363"/>
          <p14:tracePt t="147343" x="4130675" y="6202363"/>
          <p14:tracePt t="147386" x="4113213" y="6202363"/>
          <p14:tracePt t="147389" x="4094163" y="6184900"/>
          <p14:tracePt t="152134" x="4113213" y="6167438"/>
          <p14:tracePt t="154566" x="4130675" y="6075363"/>
          <p14:tracePt t="154609" x="4203700" y="5948363"/>
          <p14:tracePt t="154612" x="4221163" y="5948363"/>
          <p14:tracePt t="154660" x="4240213" y="5911850"/>
          <p14:tracePt t="155273" x="4294188" y="5948363"/>
          <p14:tracePt t="155322" x="4349750" y="6002338"/>
          <p14:tracePt t="155336" x="4367213" y="6002338"/>
          <p14:tracePt t="155387" x="4457700" y="6002338"/>
          <p14:tracePt t="155390" x="4476750" y="6002338"/>
          <p14:tracePt t="155403" x="4494213" y="6002338"/>
          <p14:tracePt t="155406" x="4513263" y="6002338"/>
          <p14:tracePt t="155448" x="4657725" y="6002338"/>
          <p14:tracePt t="155452" x="4713288" y="5984875"/>
          <p14:tracePt t="155501" x="5130800" y="5984875"/>
          <p14:tracePt t="155546" x="5676900" y="6094413"/>
          <p14:tracePt t="155549" x="5768975" y="6130925"/>
          <p14:tracePt t="155559" x="5895975" y="6148388"/>
          <p14:tracePt t="155603" x="6386513" y="6257925"/>
          <p14:tracePt t="155606" x="6459538" y="6257925"/>
          <p14:tracePt t="155617" x="6515100" y="6257925"/>
          <p14:tracePt t="155620" x="6551613" y="6275388"/>
          <p14:tracePt t="155662" x="6732588" y="6275388"/>
          <p14:tracePt t="155671" x="6788150" y="6275388"/>
          <p14:tracePt t="155722" x="7042150" y="6257925"/>
          <p14:tracePt t="155725" x="7078663" y="6257925"/>
          <p14:tracePt t="155735" x="7132638" y="6257925"/>
          <p14:tracePt t="155778" x="7315200" y="6184900"/>
          <p14:tracePt t="155782" x="7332663" y="6167438"/>
          <p14:tracePt t="155833" x="7588250" y="6021388"/>
          <p14:tracePt t="155836" x="7605713" y="6002338"/>
          <p14:tracePt t="155879" x="7624763" y="5967413"/>
          <p14:tracePt t="155890" x="7661275" y="5967413"/>
          <p14:tracePt t="155892" x="7661275" y="5948363"/>
          <p14:tracePt t="155938" x="7697788" y="5875338"/>
          <p14:tracePt t="156056" x="7624763" y="5784850"/>
          <p14:tracePt t="156116" x="7261225" y="5694363"/>
          <p14:tracePt t="156130" x="7224713" y="5694363"/>
          <p14:tracePt t="156135" x="7205663" y="5694363"/>
          <p14:tracePt t="156193" x="6969125" y="5711825"/>
          <p14:tracePt t="156197" x="6951663" y="5730875"/>
          <p14:tracePt t="156211" x="6859588" y="5765800"/>
          <p14:tracePt t="156221" x="6842125" y="5784850"/>
          <p14:tracePt t="156272" x="6696075" y="5838825"/>
          <p14:tracePt t="156288" x="6659563" y="5857875"/>
          <p14:tracePt t="156338" x="6623050" y="5875338"/>
          <p14:tracePt t="156399" x="6642100" y="5875338"/>
          <p14:tracePt t="156452" x="7297738" y="5838825"/>
          <p14:tracePt t="156463" x="7388225" y="5838825"/>
          <p14:tracePt t="156513" x="7569200" y="5838825"/>
          <p14:tracePt t="157618" x="7624763" y="5821363"/>
          <p14:tracePt t="157661" x="7642225" y="5802313"/>
          <p14:tracePt t="157671" x="7661275" y="5802313"/>
          <p14:tracePt t="157714" x="7697788" y="5802313"/>
          <p14:tracePt t="157718" x="7715250" y="5802313"/>
          <p14:tracePt t="157767" x="7915275" y="5802313"/>
          <p14:tracePt t="157818" x="8170863" y="5875338"/>
          <p14:tracePt t="157821" x="8243888" y="5894388"/>
          <p14:tracePt t="157830" x="8280400" y="5911850"/>
          <p14:tracePt t="157874" x="8461375" y="5948363"/>
          <p14:tracePt t="157877" x="8480425" y="5948363"/>
          <p14:tracePt t="158688" x="8516938" y="5948363"/>
          <p14:tracePt t="158777" x="8607425" y="5948363"/>
          <p14:tracePt t="158781" x="8624888" y="5948363"/>
          <p14:tracePt t="158870" x="8770938" y="5694363"/>
          <p14:tracePt t="158917" x="8097838" y="2382838"/>
          <p14:tracePt t="158926" x="7661275" y="156368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E736A-1359-34A1-AD4E-F7328DD53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A3F183-8B0B-4684-FCB1-D6B56113E20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B1CB61-4F62-273A-7559-68C972ACA7C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3E12B4-56AC-FE15-B93B-1A37A1A8A84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DF0068-1F5C-B418-075D-A2409A986D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093984-4524-EDBB-DE3F-E1DDD07BB9B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1CD7CD-B45B-834E-6494-F104FB82F0EF}"/>
              </a:ext>
            </a:extLst>
          </p:cNvPr>
          <p:cNvSpPr txBox="1"/>
          <p:nvPr/>
        </p:nvSpPr>
        <p:spPr>
          <a:xfrm>
            <a:off x="2618636" y="880859"/>
            <a:ext cx="7162809" cy="701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30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Role of Electronic Health Record (EHR)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0382A7-622A-8660-3BE6-F5C7106A422B}"/>
              </a:ext>
            </a:extLst>
          </p:cNvPr>
          <p:cNvSpPr txBox="1"/>
          <p:nvPr/>
        </p:nvSpPr>
        <p:spPr>
          <a:xfrm>
            <a:off x="981615" y="2034578"/>
            <a:ext cx="10084050" cy="4089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provides access to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complete and accurate </a:t>
            </a:r>
            <a:r>
              <a:rPr lang="en-US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patient health problems, status, and treatment data.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allows access to </a:t>
            </a:r>
            <a:r>
              <a:rPr lang="en-US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evidence-based decision support tools </a:t>
            </a:r>
            <a:r>
              <a:rPr lang="en-US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(e.g., drug interaction alerts) that assist providers with decision making.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kern="100" dirty="0"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</a:t>
            </a:r>
            <a:r>
              <a:rPr lang="en-US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automates and streamlines a provider’s workflow</a:t>
            </a:r>
            <a:r>
              <a:rPr lang="en-US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, ensuring that all clinical information is communicated.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</a:t>
            </a:r>
            <a:r>
              <a:rPr lang="en-US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prevents delays in healthcare response</a:t>
            </a:r>
            <a:r>
              <a:rPr lang="en-US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that result in gaps in care (e.g., automated prescription renewal notices).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supports the </a:t>
            </a:r>
            <a:r>
              <a:rPr lang="en-US" sz="18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collection of data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for uses other than clinical care (e.g., billing, outcome reporting, public health disease surveillance/reporting, and quality management).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304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271"/>
    </mc:Choice>
    <mc:Fallback xmlns="">
      <p:transition advTm="215271"/>
    </mc:Fallback>
  </mc:AlternateContent>
  <p:extLst>
    <p:ext uri="{3A86A75C-4F4B-4683-9AE1-C65F6400EC91}">
      <p14:laserTraceLst xmlns:p14="http://schemas.microsoft.com/office/powerpoint/2010/main">
        <p14:tracePtLst>
          <p14:tracePt t="22033" x="4348163" y="6205538"/>
          <p14:tracePt t="22154" x="3001963" y="6384925"/>
          <p14:tracePt t="22162" x="3094038" y="5765800"/>
          <p14:tracePt t="22178" x="3294063" y="4348163"/>
          <p14:tracePt t="22195" x="3640138" y="3419475"/>
          <p14:tracePt t="22211" x="3857625" y="2946400"/>
          <p14:tracePt t="22227" x="4003675" y="2673350"/>
          <p14:tracePt t="22245" x="4094163" y="2455863"/>
          <p14:tracePt t="22247" x="4113213" y="2365375"/>
          <p14:tracePt t="22262" x="4148138" y="2328863"/>
          <p14:tracePt t="22265" x="4167188" y="2309813"/>
          <p14:tracePt t="22278" x="4167188" y="2273300"/>
          <p14:tracePt t="22367" x="4148138" y="2273300"/>
          <p14:tracePt t="22391" x="4148138" y="2255838"/>
          <p14:tracePt t="22422" x="4130675" y="2236788"/>
          <p14:tracePt t="22454" x="4113213" y="2219325"/>
          <p14:tracePt t="22470" x="4094163" y="2219325"/>
          <p14:tracePt t="22495" x="4076700" y="2219325"/>
          <p14:tracePt t="22502" x="3984625" y="2236788"/>
          <p14:tracePt t="22511" x="3948113" y="2273300"/>
          <p14:tracePt t="22528" x="3803650" y="2401888"/>
          <p14:tracePt t="22544" x="3657600" y="2582863"/>
          <p14:tracePt t="22561" x="3584575" y="2692400"/>
          <p14:tracePt t="22577" x="3567113" y="2728913"/>
          <p14:tracePt t="22594" x="3548063" y="2782888"/>
          <p14:tracePt t="22611" x="3530600" y="2801938"/>
          <p14:tracePt t="22766" x="3494088" y="2801938"/>
          <p14:tracePt t="22798" x="3494088" y="2782888"/>
          <p14:tracePt t="22838" x="3494088" y="2765425"/>
          <p14:tracePt t="22862" x="3475038" y="2746375"/>
          <p14:tracePt t="22870" x="3475038" y="2728913"/>
          <p14:tracePt t="23094" x="3475038" y="2709863"/>
          <p14:tracePt t="23134" x="3494088" y="2709863"/>
          <p14:tracePt t="23143" x="3511550" y="2709863"/>
          <p14:tracePt t="23151" x="3530600" y="2709863"/>
          <p14:tracePt t="23161" x="3584575" y="2709863"/>
          <p14:tracePt t="23178" x="3675063" y="2709863"/>
          <p14:tracePt t="23194" x="3857625" y="2709863"/>
          <p14:tracePt t="23210" x="4057650" y="2709863"/>
          <p14:tracePt t="23227" x="4203700" y="2709863"/>
          <p14:tracePt t="23244" x="4313238" y="2709863"/>
          <p14:tracePt t="23247" x="4367213" y="2709863"/>
          <p14:tracePt t="23262" x="4421188" y="2709863"/>
          <p14:tracePt t="23264" x="4457700" y="2709863"/>
          <p14:tracePt t="23279" x="4549775" y="2709863"/>
          <p14:tracePt t="23295" x="4640263" y="2709863"/>
          <p14:tracePt t="23311" x="4730750" y="2709863"/>
          <p14:tracePt t="23328" x="4822825" y="2709863"/>
          <p14:tracePt t="23345" x="4894263" y="2709863"/>
          <p14:tracePt t="23362" x="5022850" y="2692400"/>
          <p14:tracePt t="23377" x="5095875" y="2673350"/>
          <p14:tracePt t="23395" x="5167313" y="2638425"/>
          <p14:tracePt t="23411" x="5203825" y="2638425"/>
          <p14:tracePt t="23427" x="5259388" y="2619375"/>
          <p14:tracePt t="23445" x="5295900" y="2619375"/>
          <p14:tracePt t="23534" x="5313363" y="2601913"/>
          <p14:tracePt t="23598" x="5295900" y="2601913"/>
          <p14:tracePt t="23607" x="5276850" y="2601913"/>
          <p14:tracePt t="23615" x="5203825" y="2601913"/>
          <p14:tracePt t="23627" x="5167313" y="2601913"/>
          <p14:tracePt t="23644" x="5059363" y="2601913"/>
          <p14:tracePt t="23647" x="4967288" y="2601913"/>
          <p14:tracePt t="23661" x="4913313" y="2619375"/>
          <p14:tracePt t="23663" x="4859338" y="2638425"/>
          <p14:tracePt t="23678" x="4694238" y="2692400"/>
          <p14:tracePt t="23696" x="4549775" y="2709863"/>
          <p14:tracePt t="23711" x="4421188" y="2746375"/>
          <p14:tracePt t="23728" x="4313238" y="2782888"/>
          <p14:tracePt t="23744" x="4294188" y="2782888"/>
          <p14:tracePt t="23761" x="4257675" y="2782888"/>
          <p14:tracePt t="23778" x="4221163" y="2782888"/>
          <p14:tracePt t="23795" x="4184650" y="2782888"/>
          <p14:tracePt t="23812" x="4148138" y="2782888"/>
          <p14:tracePt t="23829" x="4094163" y="2782888"/>
          <p14:tracePt t="23831" x="3984625" y="2782888"/>
          <p14:tracePt t="23845" x="3930650" y="2782888"/>
          <p14:tracePt t="23847" x="3894138" y="2782888"/>
          <p14:tracePt t="23861" x="3840163" y="2782888"/>
          <p14:tracePt t="23863" x="3784600" y="2782888"/>
          <p14:tracePt t="23878" x="3767138" y="2765425"/>
          <p14:tracePt t="23880" x="3730625" y="2765425"/>
          <p14:tracePt t="23896" x="3694113" y="2746375"/>
          <p14:tracePt t="24230" x="3711575" y="2746375"/>
          <p14:tracePt t="24246" x="3730625" y="2746375"/>
          <p14:tracePt t="24254" x="3748088" y="2746375"/>
          <p14:tracePt t="24263" x="3767138" y="2746375"/>
          <p14:tracePt t="24286" x="3784600" y="2746375"/>
          <p14:tracePt t="24294" x="3803650" y="2746375"/>
          <p14:tracePt t="24311" x="3857625" y="2746375"/>
          <p14:tracePt t="24328" x="3876675" y="2746375"/>
          <p14:tracePt t="24345" x="3911600" y="2746375"/>
          <p14:tracePt t="24361" x="3984625" y="2746375"/>
          <p14:tracePt t="24378" x="4003675" y="2746375"/>
          <p14:tracePt t="24395" x="4076700" y="2746375"/>
          <p14:tracePt t="24411" x="4113213" y="2746375"/>
          <p14:tracePt t="24427" x="4167188" y="2746375"/>
          <p14:tracePt t="24444" x="4203700" y="2746375"/>
          <p14:tracePt t="24463" x="4240213" y="2746375"/>
          <p14:tracePt t="24465" x="4257675" y="2746375"/>
          <p14:tracePt t="24479" x="4294188" y="2746375"/>
          <p14:tracePt t="24495" x="4313238" y="2746375"/>
          <p14:tracePt t="24511" x="4349750" y="2746375"/>
          <p14:tracePt t="24528" x="4367213" y="2728913"/>
          <p14:tracePt t="24560" x="4386263" y="2728913"/>
          <p14:tracePt t="24591" x="4403725" y="2728913"/>
          <p14:tracePt t="24614" x="4421188" y="2728913"/>
          <p14:tracePt t="24655" x="4440238" y="2728913"/>
          <p14:tracePt t="24686" x="4457700" y="2709863"/>
          <p14:tracePt t="24702" x="4494213" y="2709863"/>
          <p14:tracePt t="24846" x="4494213" y="2692400"/>
          <p14:tracePt t="24862" x="4513263" y="2692400"/>
          <p14:tracePt t="24878" x="4530725" y="2692400"/>
          <p14:tracePt t="24902" x="4549775" y="2692400"/>
          <p14:tracePt t="24911" x="4567238" y="2692400"/>
          <p14:tracePt t="24919" x="4586288" y="2692400"/>
          <p14:tracePt t="24934" x="4603750" y="2692400"/>
          <p14:tracePt t="24951" x="4676775" y="2673350"/>
          <p14:tracePt t="24961" x="4694238" y="2673350"/>
          <p14:tracePt t="24979" x="4786313" y="2673350"/>
          <p14:tracePt t="24995" x="4859338" y="2673350"/>
          <p14:tracePt t="25011" x="4894263" y="2655888"/>
          <p14:tracePt t="25028" x="4930775" y="2638425"/>
          <p14:tracePt t="25030" x="4967288" y="2638425"/>
          <p14:tracePt t="25054" x="4986338" y="2638425"/>
          <p14:tracePt t="25063" x="5003800" y="2638425"/>
          <p14:tracePt t="25079" x="5022850" y="2638425"/>
          <p14:tracePt t="25118" x="5040313" y="2638425"/>
          <p14:tracePt t="25142" x="5059363" y="2638425"/>
          <p14:tracePt t="25214" x="5076825" y="2638425"/>
          <p14:tracePt t="25326" x="5095875" y="2638425"/>
          <p14:tracePt t="25350" x="5113338" y="2638425"/>
          <p14:tracePt t="25446" x="5130800" y="2638425"/>
          <p14:tracePt t="25454" x="5149850" y="2638425"/>
          <p14:tracePt t="25462" x="5167313" y="2638425"/>
          <p14:tracePt t="25486" x="5186363" y="2638425"/>
          <p14:tracePt t="25502" x="5203825" y="2638425"/>
          <p14:tracePt t="25511" x="5222875" y="2655888"/>
          <p14:tracePt t="25528" x="5240338" y="2655888"/>
          <p14:tracePt t="25544" x="5259388" y="2655888"/>
          <p14:tracePt t="25561" x="5295900" y="2655888"/>
          <p14:tracePt t="25578" x="5349875" y="2692400"/>
          <p14:tracePt t="25594" x="5386388" y="2692400"/>
          <p14:tracePt t="25611" x="5403850" y="2692400"/>
          <p14:tracePt t="25628" x="5422900" y="2692400"/>
          <p14:tracePt t="25645" x="5459413" y="2692400"/>
          <p14:tracePt t="25661" x="5476875" y="2692400"/>
          <p14:tracePt t="25678" x="5495925" y="2692400"/>
          <p14:tracePt t="25695" x="5532438" y="2709863"/>
          <p14:tracePt t="25902" x="5549900" y="2709863"/>
          <p14:tracePt t="26319" x="5568950" y="2709863"/>
          <p14:tracePt t="26327" x="5586413" y="2709863"/>
          <p14:tracePt t="26345" x="5622925" y="2728913"/>
          <p14:tracePt t="26361" x="5659438" y="2728913"/>
          <p14:tracePt t="26379" x="5713413" y="2765425"/>
          <p14:tracePt t="26394" x="5805488" y="2782888"/>
          <p14:tracePt t="26412" x="5913438" y="2838450"/>
          <p14:tracePt t="26414" x="5949950" y="2838450"/>
          <p14:tracePt t="26427" x="6005513" y="2838450"/>
          <p14:tracePt t="26444" x="6132513" y="2855913"/>
          <p14:tracePt t="26447" x="6149975" y="2855913"/>
          <p14:tracePt t="26462" x="6205538" y="2855913"/>
          <p14:tracePt t="26464" x="6223000" y="2855913"/>
          <p14:tracePt t="26478" x="6296025" y="2855913"/>
          <p14:tracePt t="26502" x="6315075" y="2855913"/>
          <p14:tracePt t="26590" x="6296025" y="2855913"/>
          <p14:tracePt t="26598" x="6278563" y="2855913"/>
          <p14:tracePt t="26611" x="6259513" y="2855913"/>
          <p14:tracePt t="26627" x="6223000" y="2855913"/>
          <p14:tracePt t="26645" x="6169025" y="2855913"/>
          <p14:tracePt t="26647" x="6149975" y="2855913"/>
          <p14:tracePt t="26661" x="6132513" y="2855913"/>
          <p14:tracePt t="26664" x="6113463" y="2855913"/>
          <p14:tracePt t="26681" x="6096000" y="2855913"/>
          <p14:tracePt t="26702" x="6078538" y="2855913"/>
          <p14:tracePt t="26718" x="6042025" y="2855913"/>
          <p14:tracePt t="26758" x="6022975" y="2874963"/>
          <p14:tracePt t="26767" x="6005513" y="2874963"/>
          <p14:tracePt t="26777" x="5986463" y="2909888"/>
          <p14:tracePt t="26798" x="5969000" y="2928938"/>
          <p14:tracePt t="26811" x="5932488" y="2928938"/>
          <p14:tracePt t="26829" x="5932488" y="2965450"/>
          <p14:tracePt t="26854" x="5913438" y="2982913"/>
          <p14:tracePt t="26910" x="5895975" y="3001963"/>
          <p14:tracePt t="26918" x="5876925" y="3001963"/>
          <p14:tracePt t="26928" x="5859463" y="3001963"/>
          <p14:tracePt t="26944" x="5822950" y="2982913"/>
          <p14:tracePt t="26961" x="5805488" y="2982913"/>
          <p14:tracePt t="26978" x="5732463" y="2965450"/>
          <p14:tracePt t="26994" x="5676900" y="2946400"/>
          <p14:tracePt t="27012" x="5605463" y="2946400"/>
          <p14:tracePt t="27014" x="5549900" y="2946400"/>
          <p14:tracePt t="27028" x="5513388" y="2928938"/>
          <p14:tracePt t="27046" x="5495925" y="2928938"/>
          <p14:tracePt t="27062" x="5440363" y="2909888"/>
          <p14:tracePt t="27095" x="5422900" y="2909888"/>
          <p14:tracePt t="27111" x="5403850" y="2909888"/>
          <p14:tracePt t="27119" x="5386388" y="2909888"/>
          <p14:tracePt t="27143" x="5367338" y="2892425"/>
          <p14:tracePt t="27175" x="5349875" y="2892425"/>
          <p14:tracePt t="27310" x="5367338" y="2892425"/>
          <p14:tracePt t="27318" x="5422900" y="2892425"/>
          <p14:tracePt t="27328" x="5495925" y="2892425"/>
          <p14:tracePt t="27345" x="5676900" y="2892425"/>
          <p14:tracePt t="27361" x="5913438" y="2892425"/>
          <p14:tracePt t="27378" x="6096000" y="2892425"/>
          <p14:tracePt t="27396" x="6223000" y="2892425"/>
          <p14:tracePt t="27411" x="6278563" y="2892425"/>
          <p14:tracePt t="27428" x="6315075" y="2892425"/>
          <p14:tracePt t="27430" x="6332538" y="2892425"/>
          <p14:tracePt t="27447" x="6350000" y="2892425"/>
          <p14:tracePt t="27462" x="6369050" y="2892425"/>
          <p14:tracePt t="27479" x="6386513" y="2892425"/>
          <p14:tracePt t="27622" x="6369050" y="2892425"/>
          <p14:tracePt t="27630" x="6332538" y="2892425"/>
          <p14:tracePt t="27644" x="6315075" y="2892425"/>
          <p14:tracePt t="27661" x="6205538" y="2855913"/>
          <p14:tracePt t="27663" x="6169025" y="2855913"/>
          <p14:tracePt t="27679" x="6059488" y="2855913"/>
          <p14:tracePt t="27695" x="5949950" y="2838450"/>
          <p14:tracePt t="27711" x="5913438" y="2838450"/>
          <p14:tracePt t="27728" x="5805488" y="2838450"/>
          <p14:tracePt t="27745" x="5768975" y="2838450"/>
          <p14:tracePt t="27762" x="5732463" y="2838450"/>
          <p14:tracePt t="27778" x="5713413" y="2838450"/>
          <p14:tracePt t="27795" x="5695950" y="2838450"/>
          <p14:tracePt t="27812" x="5676900" y="2838450"/>
          <p14:tracePt t="27814" x="5659438" y="2838450"/>
          <p14:tracePt t="28006" x="5676900" y="2838450"/>
          <p14:tracePt t="28014" x="5695950" y="2838450"/>
          <p14:tracePt t="28030" x="5768975" y="2838450"/>
          <p14:tracePt t="28045" x="5842000" y="2838450"/>
          <p14:tracePt t="28048" x="5913438" y="2838450"/>
          <p14:tracePt t="28062" x="5986463" y="2838450"/>
          <p14:tracePt t="28064" x="6059488" y="2838450"/>
          <p14:tracePt t="28079" x="6149975" y="2838450"/>
          <p14:tracePt t="28095" x="6205538" y="2838450"/>
          <p14:tracePt t="28111" x="6242050" y="2838450"/>
          <p14:tracePt t="28128" x="6278563" y="2838450"/>
          <p14:tracePt t="29006" x="6296025" y="2838450"/>
          <p14:tracePt t="29022" x="6332538" y="2838450"/>
          <p14:tracePt t="29038" x="6350000" y="2838450"/>
          <p14:tracePt t="29047" x="6369050" y="2838450"/>
          <p14:tracePt t="29062" x="6386513" y="2838450"/>
          <p14:tracePt t="29064" x="6405563" y="2819400"/>
          <p14:tracePt t="29095" x="6442075" y="2819400"/>
          <p14:tracePt t="29102" x="6459538" y="2801938"/>
          <p14:tracePt t="29126" x="6459538" y="2782888"/>
          <p14:tracePt t="29143" x="6478588" y="2765425"/>
          <p14:tracePt t="29159" x="6496050" y="2765425"/>
          <p14:tracePt t="29182" x="6496050" y="2746375"/>
          <p14:tracePt t="29190" x="6496050" y="2728913"/>
          <p14:tracePt t="29198" x="6496050" y="2709863"/>
          <p14:tracePt t="29214" x="6496050" y="2673350"/>
          <p14:tracePt t="29227" x="6478588" y="2673350"/>
          <p14:tracePt t="29245" x="6478588" y="2655888"/>
          <p14:tracePt t="29247" x="6459538" y="2655888"/>
          <p14:tracePt t="29261" x="6442075" y="2638425"/>
          <p14:tracePt t="29264" x="6423025" y="2638425"/>
          <p14:tracePt t="29278" x="6369050" y="2619375"/>
          <p14:tracePt t="29295" x="6332538" y="2601913"/>
          <p14:tracePt t="29312" x="6278563" y="2582863"/>
          <p14:tracePt t="29329" x="6223000" y="2582863"/>
          <p14:tracePt t="29344" x="6186488" y="2565400"/>
          <p14:tracePt t="29362" x="6132513" y="2546350"/>
          <p14:tracePt t="29378" x="6096000" y="2546350"/>
          <p14:tracePt t="29395" x="6078538" y="2546350"/>
          <p14:tracePt t="29411" x="6059488" y="2546350"/>
          <p14:tracePt t="29428" x="6042025" y="2546350"/>
          <p14:tracePt t="29446" x="6022975" y="2546350"/>
          <p14:tracePt t="29462" x="6005513" y="2546350"/>
          <p14:tracePt t="34390" x="5969000" y="2565400"/>
          <p14:tracePt t="34446" x="5949950" y="2582863"/>
          <p14:tracePt t="38686" x="5913438" y="2601913"/>
          <p14:tracePt t="38695" x="5913438" y="2619375"/>
          <p14:tracePt t="38704" x="5876925" y="2655888"/>
          <p14:tracePt t="38715" x="5842000" y="2728913"/>
          <p14:tracePt t="38728" x="5768975" y="2855913"/>
          <p14:tracePt t="38745" x="5713413" y="2965450"/>
          <p14:tracePt t="38762" x="5676900" y="3038475"/>
          <p14:tracePt t="38779" x="5659438" y="3092450"/>
          <p14:tracePt t="38796" x="5640388" y="3128963"/>
          <p14:tracePt t="38799" x="5640388" y="3146425"/>
          <p14:tracePt t="38814" x="5622925" y="3165475"/>
          <p14:tracePt t="38838" x="5605463" y="3182938"/>
          <p14:tracePt t="38848" x="5605463" y="3201988"/>
          <p14:tracePt t="38862" x="5586413" y="3219450"/>
          <p14:tracePt t="38879" x="5586413" y="3275013"/>
          <p14:tracePt t="38895" x="5549900" y="3292475"/>
          <p14:tracePt t="38918" x="5549900" y="3311525"/>
          <p14:tracePt t="38929" x="5532438" y="3328988"/>
          <p14:tracePt t="38945" x="5532438" y="3346450"/>
          <p14:tracePt t="38961" x="5532438" y="3382963"/>
          <p14:tracePt t="39014" x="5532438" y="3402013"/>
          <p14:tracePt t="39038" x="5532438" y="3419475"/>
          <p14:tracePt t="39278" x="5532438" y="3438525"/>
          <p14:tracePt t="39286" x="5513388" y="3455988"/>
          <p14:tracePt t="39295" x="5459413" y="3475038"/>
          <p14:tracePt t="39312" x="5313363" y="3475038"/>
          <p14:tracePt t="39329" x="4949825" y="3475038"/>
          <p14:tracePt t="39345" x="4676775" y="3475038"/>
          <p14:tracePt t="39362" x="4457700" y="3475038"/>
          <p14:tracePt t="39378" x="4330700" y="3475038"/>
          <p14:tracePt t="39439" x="4313238" y="3475038"/>
          <p14:tracePt t="39454" x="4294188" y="3475038"/>
          <p14:tracePt t="39462" x="4276725" y="3475038"/>
          <p14:tracePt t="39479" x="4257675" y="3475038"/>
          <p14:tracePt t="39496" x="4184650" y="3455988"/>
          <p14:tracePt t="39511" x="4148138" y="3438525"/>
          <p14:tracePt t="39529" x="4076700" y="3419475"/>
          <p14:tracePt t="39545" x="4021138" y="3402013"/>
          <p14:tracePt t="39562" x="3984625" y="3402013"/>
          <p14:tracePt t="39606" x="3948113" y="3382963"/>
          <p14:tracePt t="39622" x="3930650" y="3365500"/>
          <p14:tracePt t="39670" x="3911600" y="3365500"/>
          <p14:tracePt t="39702" x="3876675" y="3346450"/>
          <p14:tracePt t="39734" x="3857625" y="3346450"/>
          <p14:tracePt t="39744" x="3821113" y="3328988"/>
          <p14:tracePt t="39752" x="3821113" y="3311525"/>
          <p14:tracePt t="39774" x="3803650" y="3311525"/>
          <p14:tracePt t="39798" x="3803650" y="3292475"/>
          <p14:tracePt t="39808" x="3767138" y="3292475"/>
          <p14:tracePt t="39822" x="3767138" y="3275013"/>
          <p14:tracePt t="39831" x="3748088" y="3275013"/>
          <p14:tracePt t="39847" x="3748088" y="3238500"/>
          <p14:tracePt t="39863" x="3730625" y="3219450"/>
          <p14:tracePt t="39879" x="3694113" y="3201988"/>
          <p14:tracePt t="39902" x="3694113" y="3182938"/>
          <p14:tracePt t="39942" x="3694113" y="3146425"/>
          <p14:tracePt t="42222" x="3675063" y="3146425"/>
          <p14:tracePt t="42238" x="3657600" y="3146425"/>
          <p14:tracePt t="42254" x="3640138" y="3146425"/>
          <p14:tracePt t="42263" x="3621088" y="3146425"/>
          <p14:tracePt t="42279" x="3603625" y="3146425"/>
          <p14:tracePt t="42295" x="3530600" y="3146425"/>
          <p14:tracePt t="42311" x="3530600" y="3165475"/>
          <p14:tracePt t="42710" x="3548063" y="3165475"/>
          <p14:tracePt t="42718" x="3567113" y="3165475"/>
          <p14:tracePt t="42728" x="3584575" y="3165475"/>
          <p14:tracePt t="42745" x="3640138" y="3165475"/>
          <p14:tracePt t="42762" x="3675063" y="3165475"/>
          <p14:tracePt t="42779" x="3730625" y="3182938"/>
          <p14:tracePt t="42795" x="3767138" y="3182938"/>
          <p14:tracePt t="43238" x="3767138" y="3201988"/>
          <p14:tracePt t="43270" x="3748088" y="3201988"/>
          <p14:tracePt t="43286" x="3730625" y="3201988"/>
          <p14:tracePt t="43294" x="3711575" y="3201988"/>
          <p14:tracePt t="43311" x="3694113" y="3201988"/>
          <p14:tracePt t="43334" x="3675063" y="3201988"/>
          <p14:tracePt t="43359" x="3657600" y="3201988"/>
          <p14:tracePt t="43422" x="3640138" y="3201988"/>
          <p14:tracePt t="43462" x="3621088" y="3201988"/>
          <p14:tracePt t="43550" x="3603625" y="3201988"/>
          <p14:tracePt t="43902" x="3584575" y="3201988"/>
          <p14:tracePt t="43958" x="3621088" y="3182938"/>
          <p14:tracePt t="43982" x="3640138" y="3182938"/>
          <p14:tracePt t="44006" x="3657600" y="3182938"/>
          <p14:tracePt t="44015" x="3675063" y="3165475"/>
          <p14:tracePt t="44028" x="3694113" y="3165475"/>
          <p14:tracePt t="44118" x="3711575" y="3165475"/>
          <p14:tracePt t="44374" x="3694113" y="3165475"/>
          <p14:tracePt t="44382" x="3675063" y="3165475"/>
          <p14:tracePt t="44430" x="3657600" y="3165475"/>
          <p14:tracePt t="44446" x="3657600" y="3182938"/>
          <p14:tracePt t="54134" x="3657600" y="3201988"/>
          <p14:tracePt t="54142" x="3711575" y="3201988"/>
          <p14:tracePt t="54151" x="3784600" y="3201988"/>
          <p14:tracePt t="54162" x="3876675" y="3201988"/>
          <p14:tracePt t="54179" x="4021138" y="3219450"/>
          <p14:tracePt t="54196" x="4148138" y="3238500"/>
          <p14:tracePt t="54199" x="4203700" y="3238500"/>
          <p14:tracePt t="54212" x="4276725" y="3275013"/>
          <p14:tracePt t="54215" x="4349750" y="3275013"/>
          <p14:tracePt t="54228" x="4403725" y="3292475"/>
          <p14:tracePt t="54231" x="4476750" y="3292475"/>
          <p14:tracePt t="54246" x="4586288" y="3311525"/>
          <p14:tracePt t="54263" x="4713288" y="3311525"/>
          <p14:tracePt t="54279" x="4822825" y="3311525"/>
          <p14:tracePt t="54296" x="4913313" y="3311525"/>
          <p14:tracePt t="54312" x="5022850" y="3311525"/>
          <p14:tracePt t="54329" x="5130800" y="3311525"/>
          <p14:tracePt t="54345" x="5240338" y="3311525"/>
          <p14:tracePt t="54362" x="5349875" y="3311525"/>
          <p14:tracePt t="54379" x="5422900" y="3311525"/>
          <p14:tracePt t="54396" x="5476875" y="3311525"/>
          <p14:tracePt t="54399" x="5495925" y="3311525"/>
          <p14:tracePt t="54414" x="5513388" y="3311525"/>
          <p14:tracePt t="54430" x="5532438" y="3311525"/>
          <p14:tracePt t="54446" x="5568950" y="3292475"/>
          <p14:tracePt t="54479" x="5586413" y="3292475"/>
          <p14:tracePt t="54486" x="5622925" y="3292475"/>
          <p14:tracePt t="54526" x="5622925" y="3275013"/>
          <p14:tracePt t="54582" x="5640388" y="3275013"/>
          <p14:tracePt t="54590" x="5676900" y="3255963"/>
          <p14:tracePt t="54622" x="5695950" y="3238500"/>
          <p14:tracePt t="54638" x="5695950" y="3219450"/>
          <p14:tracePt t="54654" x="5695950" y="3201988"/>
          <p14:tracePt t="54670" x="5695950" y="3182938"/>
          <p14:tracePt t="54680" x="5695950" y="3165475"/>
          <p14:tracePt t="54697" x="5695950" y="3128963"/>
          <p14:tracePt t="54718" x="5659438" y="3109913"/>
          <p14:tracePt t="54743" x="5640388" y="3092450"/>
          <p14:tracePt t="54759" x="5622925" y="3092450"/>
          <p14:tracePt t="54769" x="5605463" y="3092450"/>
          <p14:tracePt t="54782" x="5549900" y="3092450"/>
          <p14:tracePt t="54798" x="5532438" y="3092450"/>
          <p14:tracePt t="54814" x="5513388" y="3092450"/>
          <p14:tracePt t="54830" x="5403850" y="3074988"/>
          <p14:tracePt t="54847" x="5386388" y="3055938"/>
          <p14:tracePt t="54849" x="5349875" y="3055938"/>
          <p14:tracePt t="54864" x="5295900" y="3055938"/>
          <p14:tracePt t="54881" x="5259388" y="3055938"/>
          <p14:tracePt t="54896" x="5113338" y="3055938"/>
          <p14:tracePt t="54912" x="5040313" y="3074988"/>
          <p14:tracePt t="54929" x="5022850" y="3074988"/>
          <p14:tracePt t="54946" x="4930775" y="3074988"/>
          <p14:tracePt t="54963" x="4894263" y="3074988"/>
          <p14:tracePt t="54979" x="4822825" y="3074988"/>
          <p14:tracePt t="54996" x="4694238" y="3074988"/>
          <p14:tracePt t="54999" x="4657725" y="3074988"/>
          <p14:tracePt t="55013" x="4586288" y="3074988"/>
          <p14:tracePt t="55016" x="4530725" y="3074988"/>
          <p14:tracePt t="55030" x="4367213" y="3074988"/>
          <p14:tracePt t="55047" x="4294188" y="3074988"/>
          <p14:tracePt t="55063" x="4240213" y="3055938"/>
          <p14:tracePt t="55080" x="4184650" y="3055938"/>
          <p14:tracePt t="55096" x="4148138" y="3055938"/>
          <p14:tracePt t="55112" x="4130675" y="3055938"/>
          <p14:tracePt t="55129" x="4094163" y="3055938"/>
          <p14:tracePt t="55150" x="4076700" y="3055938"/>
          <p14:tracePt t="55162" x="4057650" y="3055938"/>
          <p14:tracePt t="55179" x="4040188" y="3055938"/>
          <p14:tracePt t="55342" x="4003675" y="3055938"/>
          <p14:tracePt t="55382" x="4021138" y="3055938"/>
          <p14:tracePt t="55398" x="4057650" y="3055938"/>
          <p14:tracePt t="55406" x="4094163" y="3055938"/>
          <p14:tracePt t="55415" x="4130675" y="3055938"/>
          <p14:tracePt t="55429" x="4148138" y="3055938"/>
          <p14:tracePt t="55431" x="4203700" y="3055938"/>
          <p14:tracePt t="55447" x="4240213" y="3055938"/>
          <p14:tracePt t="55463" x="4294188" y="3055938"/>
          <p14:tracePt t="55479" x="4386263" y="3055938"/>
          <p14:tracePt t="55497" x="4421188" y="3055938"/>
          <p14:tracePt t="55512" x="4440238" y="3055938"/>
          <p14:tracePt t="55529" x="4457700" y="3055938"/>
          <p14:tracePt t="55545" x="4476750" y="3055938"/>
          <p14:tracePt t="55646" x="4440238" y="3074988"/>
          <p14:tracePt t="55654" x="4421188" y="3092450"/>
          <p14:tracePt t="55664" x="4403725" y="3092450"/>
          <p14:tracePt t="55679" x="4330700" y="3109913"/>
          <p14:tracePt t="55696" x="4276725" y="3128963"/>
          <p14:tracePt t="55712" x="4221163" y="3146425"/>
          <p14:tracePt t="55729" x="4184650" y="3165475"/>
          <p14:tracePt t="55746" x="4148138" y="3165475"/>
          <p14:tracePt t="55762" x="4130675" y="3165475"/>
          <p14:tracePt t="55780" x="4113213" y="3165475"/>
          <p14:tracePt t="55783" x="4076700" y="3165475"/>
          <p14:tracePt t="55806" x="4057650" y="3165475"/>
          <p14:tracePt t="56078" x="4040188" y="3165475"/>
          <p14:tracePt t="56095" x="4057650" y="3165475"/>
          <p14:tracePt t="56102" x="4076700" y="3165475"/>
          <p14:tracePt t="56112" x="4130675" y="3165475"/>
          <p14:tracePt t="56129" x="4294188" y="3165475"/>
          <p14:tracePt t="56146" x="4530725" y="3165475"/>
          <p14:tracePt t="56162" x="4767263" y="3146425"/>
          <p14:tracePt t="56179" x="4967288" y="3128963"/>
          <p14:tracePt t="56195" x="5095875" y="3109913"/>
          <p14:tracePt t="56212" x="5113338" y="3109913"/>
          <p14:tracePt t="56486" x="5130800" y="3109913"/>
          <p14:tracePt t="69958" x="5149850" y="3109913"/>
          <p14:tracePt t="69966" x="5167313" y="3109913"/>
          <p14:tracePt t="69979" x="5203825" y="3109913"/>
          <p14:tracePt t="69996" x="5313363" y="3128963"/>
          <p14:tracePt t="69999" x="5367338" y="3146425"/>
          <p14:tracePt t="70013" x="5403850" y="3146425"/>
          <p14:tracePt t="70016" x="5422900" y="3146425"/>
          <p14:tracePt t="70030" x="5440363" y="3146425"/>
          <p14:tracePt t="70048" x="5476875" y="3146425"/>
          <p14:tracePt t="70064" x="5495925" y="3146425"/>
          <p14:tracePt t="70080" x="5513388" y="3146425"/>
          <p14:tracePt t="70096" x="5549900" y="3146425"/>
          <p14:tracePt t="70150" x="5568950" y="3146425"/>
          <p14:tracePt t="70454" x="5568950" y="3165475"/>
          <p14:tracePt t="70463" x="5549900" y="3182938"/>
          <p14:tracePt t="70471" x="5532438" y="3182938"/>
          <p14:tracePt t="70480" x="5513388" y="3201988"/>
          <p14:tracePt t="70496" x="5476875" y="3219450"/>
          <p14:tracePt t="70513" x="5422900" y="3238500"/>
          <p14:tracePt t="70530" x="5367338" y="3275013"/>
          <p14:tracePt t="70546" x="5349875" y="3292475"/>
          <p14:tracePt t="70562" x="5332413" y="3292475"/>
          <p14:tracePt t="70579" x="5313363" y="3292475"/>
          <p14:tracePt t="70596" x="5295900" y="3311525"/>
          <p14:tracePt t="71478" x="5276850" y="3311525"/>
          <p14:tracePt t="71486" x="5259388" y="3311525"/>
          <p14:tracePt t="71502" x="5240338" y="3311525"/>
          <p14:tracePt t="71558" x="5222875" y="3311525"/>
          <p14:tracePt t="71566" x="5203825" y="3328988"/>
          <p14:tracePt t="72150" x="5222875" y="3328988"/>
          <p14:tracePt t="72166" x="5259388" y="3328988"/>
          <p14:tracePt t="72182" x="5276850" y="3328988"/>
          <p14:tracePt t="72190" x="5313363" y="3328988"/>
          <p14:tracePt t="72199" x="5349875" y="3328988"/>
          <p14:tracePt t="72212" x="5403850" y="3328988"/>
          <p14:tracePt t="72230" x="5459413" y="3328988"/>
          <p14:tracePt t="72247" x="5495925" y="3328988"/>
          <p14:tracePt t="72263" x="5513388" y="3328988"/>
          <p14:tracePt t="72318" x="5549900" y="3328988"/>
          <p14:tracePt t="72366" x="5568950" y="3328988"/>
          <p14:tracePt t="72958" x="5605463" y="3328988"/>
          <p14:tracePt t="75910" x="5622925" y="3328988"/>
          <p14:tracePt t="75926" x="5640388" y="3328988"/>
          <p14:tracePt t="75935" x="5659438" y="3328988"/>
          <p14:tracePt t="75958" x="5676900" y="3328988"/>
          <p14:tracePt t="76078" x="5695950" y="3328988"/>
          <p14:tracePt t="76103" x="5713413" y="3328988"/>
          <p14:tracePt t="76118" x="5732463" y="3328988"/>
          <p14:tracePt t="76167" x="5749925" y="3311525"/>
          <p14:tracePt t="76198" x="5768975" y="3292475"/>
          <p14:tracePt t="76214" x="5786438" y="3292475"/>
          <p14:tracePt t="76287" x="5805488" y="3292475"/>
          <p14:tracePt t="76430" x="5822950" y="3292475"/>
          <p14:tracePt t="76462" x="5842000" y="3292475"/>
          <p14:tracePt t="76470" x="5859463" y="3292475"/>
          <p14:tracePt t="76479" x="5876925" y="3292475"/>
          <p14:tracePt t="76496" x="5895975" y="3292475"/>
          <p14:tracePt t="76513" x="5913438" y="3292475"/>
          <p14:tracePt t="76530" x="5932488" y="3292475"/>
          <p14:tracePt t="76546" x="5986463" y="3292475"/>
          <p14:tracePt t="76563" x="6022975" y="3292475"/>
          <p14:tracePt t="76580" x="6113463" y="3292475"/>
          <p14:tracePt t="76582" x="6169025" y="3292475"/>
          <p14:tracePt t="76596" x="6205538" y="3292475"/>
          <p14:tracePt t="76599" x="6242050" y="3292475"/>
          <p14:tracePt t="76614" x="6369050" y="3311525"/>
          <p14:tracePt t="76630" x="6442075" y="3311525"/>
          <p14:tracePt t="76633" x="6496050" y="3311525"/>
          <p14:tracePt t="76647" x="6586538" y="3311525"/>
          <p14:tracePt t="76663" x="6696075" y="3311525"/>
          <p14:tracePt t="76680" x="6788150" y="3311525"/>
          <p14:tracePt t="76697" x="6859588" y="3292475"/>
          <p14:tracePt t="76713" x="6932613" y="3275013"/>
          <p14:tracePt t="76730" x="7005638" y="3275013"/>
          <p14:tracePt t="76746" x="7042150" y="3275013"/>
          <p14:tracePt t="76763" x="7096125" y="3275013"/>
          <p14:tracePt t="76780" x="7115175" y="3275013"/>
          <p14:tracePt t="76782" x="7132638" y="3275013"/>
          <p14:tracePt t="76797" x="7151688" y="3275013"/>
          <p14:tracePt t="76815" x="7169150" y="3275013"/>
          <p14:tracePt t="76838" x="7205663" y="3275013"/>
          <p14:tracePt t="76878" x="7224713" y="3275013"/>
          <p14:tracePt t="76910" x="7261225" y="3275013"/>
          <p14:tracePt t="76942" x="7278688" y="3275013"/>
          <p14:tracePt t="76958" x="7297738" y="3275013"/>
          <p14:tracePt t="76966" x="7315200" y="3275013"/>
          <p14:tracePt t="76980" x="7332663" y="3275013"/>
          <p14:tracePt t="76997" x="7351713" y="3275013"/>
          <p14:tracePt t="76999" x="7388225" y="3275013"/>
          <p14:tracePt t="77014" x="7461250" y="3275013"/>
          <p14:tracePt t="77030" x="7515225" y="3275013"/>
          <p14:tracePt t="77047" x="7605713" y="3275013"/>
          <p14:tracePt t="77063" x="7642225" y="3275013"/>
          <p14:tracePt t="77080" x="7715250" y="3275013"/>
          <p14:tracePt t="77097" x="7788275" y="3255963"/>
          <p14:tracePt t="77113" x="7842250" y="3255963"/>
          <p14:tracePt t="77129" x="7878763" y="3238500"/>
          <p14:tracePt t="77146" x="7915275" y="3238500"/>
          <p14:tracePt t="77163" x="7934325" y="3238500"/>
          <p14:tracePt t="77180" x="7988300" y="3238500"/>
          <p14:tracePt t="77198" x="8007350" y="3238500"/>
          <p14:tracePt t="77214" x="8024813" y="3238500"/>
          <p14:tracePt t="77216" x="8043863" y="3238500"/>
          <p14:tracePt t="77230" x="8061325" y="3238500"/>
          <p14:tracePt t="77247" x="8097838" y="3219450"/>
          <p14:tracePt t="77264" x="8115300" y="3201988"/>
          <p14:tracePt t="77280" x="8151813" y="3201988"/>
          <p14:tracePt t="77296" x="8188325" y="3201988"/>
          <p14:tracePt t="77313" x="8207375" y="3201988"/>
          <p14:tracePt t="77330" x="8224838" y="3201988"/>
          <p14:tracePt t="77347" x="8243888" y="3201988"/>
          <p14:tracePt t="77363" x="8261350" y="3201988"/>
          <p14:tracePt t="77382" x="8280400" y="3201988"/>
          <p14:tracePt t="77396" x="8297863" y="3201988"/>
          <p14:tracePt t="77399" x="8315325" y="3182938"/>
          <p14:tracePt t="77422" x="8334375" y="3182938"/>
          <p14:tracePt t="77432" x="8351838" y="3182938"/>
          <p14:tracePt t="77447" x="8370888" y="3182938"/>
          <p14:tracePt t="77464" x="8407400" y="3182938"/>
          <p14:tracePt t="77480" x="8424863" y="3182938"/>
          <p14:tracePt t="77496" x="8461375" y="3182938"/>
          <p14:tracePt t="77513" x="8497888" y="3182938"/>
          <p14:tracePt t="77530" x="8516938" y="3182938"/>
          <p14:tracePt t="77548" x="8551863" y="3182938"/>
          <p14:tracePt t="77550" x="8570913" y="3182938"/>
          <p14:tracePt t="77566" x="8588375" y="3182938"/>
          <p14:tracePt t="77580" x="8624888" y="3182938"/>
          <p14:tracePt t="77582" x="8643938" y="3182938"/>
          <p14:tracePt t="77596" x="8661400" y="3182938"/>
          <p14:tracePt t="77599" x="8680450" y="3182938"/>
          <p14:tracePt t="77614" x="8697913" y="3182938"/>
          <p14:tracePt t="77630" x="8716963" y="3182938"/>
          <p14:tracePt t="77632" x="8734425" y="3182938"/>
          <p14:tracePt t="77647" x="8753475" y="3182938"/>
          <p14:tracePt t="77663" x="8788400" y="3182938"/>
          <p14:tracePt t="77681" x="8807450" y="3182938"/>
          <p14:tracePt t="77702" x="8843963" y="3182938"/>
          <p14:tracePt t="77718" x="8861425" y="3182938"/>
          <p14:tracePt t="77758" x="8897938" y="3182938"/>
          <p14:tracePt t="77790" x="8916988" y="3182938"/>
          <p14:tracePt t="77814" x="8953500" y="3182938"/>
          <p14:tracePt t="77831" x="8970963" y="3182938"/>
          <p14:tracePt t="77847" x="8990013" y="3182938"/>
          <p14:tracePt t="77862" x="9007475" y="3182938"/>
          <p14:tracePt t="77871" x="9024938" y="3182938"/>
          <p14:tracePt t="77886" x="9043988" y="3182938"/>
          <p14:tracePt t="77902" x="9080500" y="3201988"/>
          <p14:tracePt t="77934" x="9097963" y="3201988"/>
          <p14:tracePt t="77942" x="9117013" y="3201988"/>
          <p14:tracePt t="77951" x="9134475" y="3201988"/>
          <p14:tracePt t="77974" x="9153525" y="3201988"/>
          <p14:tracePt t="77982" x="9170988" y="3201988"/>
          <p14:tracePt t="77997" x="9190038" y="3201988"/>
          <p14:tracePt t="78013" x="9207500" y="3201988"/>
          <p14:tracePt t="78015" x="9226550" y="3201988"/>
          <p14:tracePt t="78031" x="9244013" y="3201988"/>
          <p14:tracePt t="78047" x="9280525" y="3201988"/>
          <p14:tracePt t="78070" x="9297988" y="3201988"/>
          <p14:tracePt t="78086" x="9317038" y="3201988"/>
          <p14:tracePt t="78102" x="9334500" y="3201988"/>
          <p14:tracePt t="78142" x="9353550" y="3201988"/>
          <p14:tracePt t="78166" x="9371013" y="3201988"/>
          <p14:tracePt t="78174" x="9390063" y="3201988"/>
          <p14:tracePt t="78246" x="9407525" y="3201988"/>
          <p14:tracePt t="78278" x="9444038" y="3182938"/>
          <p14:tracePt t="78318" x="9463088" y="3182938"/>
          <p14:tracePt t="78494" x="9499600" y="3165475"/>
          <p14:tracePt t="78502" x="9499600" y="3146425"/>
          <p14:tracePt t="78622" x="9517063" y="3146425"/>
          <p14:tracePt t="78814" x="9534525" y="3128963"/>
          <p14:tracePt t="78902" x="9553575" y="3128963"/>
          <p14:tracePt t="79278" x="9534525" y="3128963"/>
          <p14:tracePt t="79286" x="9499600" y="3128963"/>
          <p14:tracePt t="79302" x="9480550" y="3146425"/>
          <p14:tracePt t="79313" x="9463088" y="3146425"/>
          <p14:tracePt t="79330" x="9426575" y="3165475"/>
          <p14:tracePt t="79346" x="9390063" y="3182938"/>
          <p14:tracePt t="79363" x="9353550" y="3201988"/>
          <p14:tracePt t="79381" x="9317038" y="3219450"/>
          <p14:tracePt t="79383" x="9297988" y="3219450"/>
          <p14:tracePt t="79397" x="9280525" y="3238500"/>
          <p14:tracePt t="79399" x="9263063" y="3255963"/>
          <p14:tracePt t="79414" x="9244013" y="3255963"/>
          <p14:tracePt t="79430" x="9207500" y="3275013"/>
          <p14:tracePt t="79447" x="9190038" y="3275013"/>
          <p14:tracePt t="79464" x="9153525" y="3275013"/>
          <p14:tracePt t="79480" x="9097963" y="3292475"/>
          <p14:tracePt t="79497" x="9007475" y="3328988"/>
          <p14:tracePt t="79513" x="8953500" y="3328988"/>
          <p14:tracePt t="79529" x="8897938" y="3346450"/>
          <p14:tracePt t="79547" x="8861425" y="3346450"/>
          <p14:tracePt t="79564" x="8753475" y="3402013"/>
          <p14:tracePt t="79580" x="8680450" y="3402013"/>
          <p14:tracePt t="79583" x="8643938" y="3419475"/>
          <p14:tracePt t="79596" x="8607425" y="3419475"/>
          <p14:tracePt t="79599" x="8516938" y="3438525"/>
          <p14:tracePt t="79614" x="8480425" y="3455988"/>
          <p14:tracePt t="79616" x="8461375" y="3455988"/>
          <p14:tracePt t="79630" x="8407400" y="3455988"/>
          <p14:tracePt t="79647" x="8370888" y="3475038"/>
          <p14:tracePt t="79665" x="8334375" y="3475038"/>
          <p14:tracePt t="79681" x="8315325" y="3475038"/>
          <p14:tracePt t="79697" x="8280400" y="3475038"/>
          <p14:tracePt t="79713" x="8261350" y="3475038"/>
          <p14:tracePt t="79730" x="8170863" y="3475038"/>
          <p14:tracePt t="79747" x="8134350" y="3475038"/>
          <p14:tracePt t="79763" x="8097838" y="3475038"/>
          <p14:tracePt t="79780" x="8024813" y="3475038"/>
          <p14:tracePt t="79806" x="7988300" y="3492500"/>
          <p14:tracePt t="79910" x="8007350" y="3492500"/>
          <p14:tracePt t="79919" x="8043863" y="3492500"/>
          <p14:tracePt t="79930" x="8078788" y="3492500"/>
          <p14:tracePt t="79947" x="8134350" y="3492500"/>
          <p14:tracePt t="79963" x="8224838" y="3492500"/>
          <p14:tracePt t="79979" x="8351838" y="3492500"/>
          <p14:tracePt t="79997" x="8480425" y="3475038"/>
          <p14:tracePt t="79999" x="8551863" y="3455988"/>
          <p14:tracePt t="80014" x="8697913" y="3438525"/>
          <p14:tracePt t="80031" x="8807450" y="3419475"/>
          <p14:tracePt t="80047" x="8897938" y="3402013"/>
          <p14:tracePt t="80063" x="8970963" y="3382963"/>
          <p14:tracePt t="80080" x="9043988" y="3365500"/>
          <p14:tracePt t="80096" x="9080500" y="3365500"/>
          <p14:tracePt t="80118" x="9117013" y="3346450"/>
          <p14:tracePt t="80150" x="9134475" y="3346450"/>
          <p14:tracePt t="80414" x="9117013" y="3346450"/>
          <p14:tracePt t="80430" x="9097963" y="3365500"/>
          <p14:tracePt t="80447" x="9061450" y="3382963"/>
          <p14:tracePt t="80462" x="9043988" y="3382963"/>
          <p14:tracePt t="80471" x="8990013" y="3419475"/>
          <p14:tracePt t="80486" x="8970963" y="3419475"/>
          <p14:tracePt t="80497" x="8934450" y="3438525"/>
          <p14:tracePt t="80518" x="8916988" y="3438525"/>
          <p14:tracePt t="80529" x="8916988" y="3455988"/>
          <p14:tracePt t="80547" x="8861425" y="3455988"/>
          <p14:tracePt t="80566" x="8843963" y="3455988"/>
          <p14:tracePt t="80580" x="8824913" y="3455988"/>
          <p14:tracePt t="80597" x="8807450" y="3455988"/>
          <p14:tracePt t="80600" x="8788400" y="3475038"/>
          <p14:tracePt t="80613" x="8770938" y="3475038"/>
          <p14:tracePt t="80638" x="8753475" y="3475038"/>
          <p14:tracePt t="80647" x="8753475" y="3492500"/>
          <p14:tracePt t="80726" x="8716963" y="3492500"/>
          <p14:tracePt t="81038" x="8734425" y="3492500"/>
          <p14:tracePt t="81102" x="8753475" y="3492500"/>
          <p14:tracePt t="81150" x="8770938" y="3492500"/>
          <p14:tracePt t="81974" x="8788400" y="3492500"/>
          <p14:tracePt t="82342" x="8824913" y="3475038"/>
          <p14:tracePt t="82406" x="8843963" y="3475038"/>
          <p14:tracePt t="93998" x="8843963" y="3455988"/>
          <p14:tracePt t="107358" x="8843963" y="3438525"/>
          <p14:tracePt t="107406" x="8843963" y="3455988"/>
          <p14:tracePt t="107414" x="8824913" y="3455988"/>
          <p14:tracePt t="107431" x="8788400" y="3475038"/>
          <p14:tracePt t="107448" x="8753475" y="3511550"/>
          <p14:tracePt t="107464" x="8697913" y="3529013"/>
          <p14:tracePt t="107480" x="8661400" y="3582988"/>
          <p14:tracePt t="107498" x="8643938" y="3602038"/>
          <p14:tracePt t="107514" x="8624888" y="3619500"/>
          <p14:tracePt t="107531" x="8607425" y="3619500"/>
          <p14:tracePt t="107548" x="8607425" y="3638550"/>
          <p14:tracePt t="107550" x="8607425" y="3656013"/>
          <p14:tracePt t="107565" x="8607425" y="3675063"/>
          <p14:tracePt t="107568" x="8588375" y="3692525"/>
          <p14:tracePt t="107582" x="8588375" y="3729038"/>
          <p14:tracePt t="107598" x="8570913" y="3765550"/>
          <p14:tracePt t="107615" x="8551863" y="3802063"/>
          <p14:tracePt t="107631" x="8534400" y="3856038"/>
          <p14:tracePt t="107648" x="8534400" y="3911600"/>
          <p14:tracePt t="107664" x="8516938" y="3948113"/>
          <p14:tracePt t="107681" x="8497888" y="3965575"/>
          <p14:tracePt t="107697" x="8480425" y="3965575"/>
          <p14:tracePt t="107714" x="8480425" y="4002088"/>
          <p14:tracePt t="107731" x="8461375" y="4056063"/>
          <p14:tracePt t="107747" x="8424863" y="4075113"/>
          <p14:tracePt t="107764" x="8407400" y="4111625"/>
          <p14:tracePt t="107767" x="8388350" y="4148138"/>
          <p14:tracePt t="107782" x="8370888" y="4184650"/>
          <p14:tracePt t="107798" x="8334375" y="4202113"/>
          <p14:tracePt t="107816" x="8315325" y="4202113"/>
          <p14:tracePt t="107819" x="8297863" y="4202113"/>
          <p14:tracePt t="107831" x="8224838" y="4256088"/>
          <p14:tracePt t="107847" x="8188325" y="4275138"/>
          <p14:tracePt t="107864" x="8134350" y="4292600"/>
          <p14:tracePt t="107880" x="8078788" y="4311650"/>
          <p14:tracePt t="107898" x="8007350" y="4329113"/>
          <p14:tracePt t="107914" x="7951788" y="4348163"/>
          <p14:tracePt t="107931" x="7915275" y="4348163"/>
          <p14:tracePt t="107947" x="7878763" y="4348163"/>
          <p14:tracePt t="107965" x="7788275" y="4348163"/>
          <p14:tracePt t="107967" x="7770813" y="4348163"/>
          <p14:tracePt t="107981" x="7751763" y="4348163"/>
          <p14:tracePt t="107998" x="7697788" y="4348163"/>
          <p14:tracePt t="108016" x="7661275" y="4348163"/>
          <p14:tracePt t="108031" x="7569200" y="4348163"/>
          <p14:tracePt t="108047" x="7497763" y="4348163"/>
          <p14:tracePt t="108064" x="7405688" y="4365625"/>
          <p14:tracePt t="108081" x="7351713" y="4365625"/>
          <p14:tracePt t="108099" x="7297738" y="4365625"/>
          <p14:tracePt t="108114" x="7261225" y="4365625"/>
          <p14:tracePt t="108150" x="7224713" y="4365625"/>
          <p14:tracePt t="108262" x="7205663" y="4365625"/>
          <p14:tracePt t="108286" x="7169150" y="4365625"/>
          <p14:tracePt t="108310" x="7151688" y="4365625"/>
          <p14:tracePt t="108366" x="7115175" y="4365625"/>
          <p14:tracePt t="108383" x="7096125" y="4348163"/>
          <p14:tracePt t="108414" x="7078663" y="4329113"/>
          <p14:tracePt t="108430" x="7061200" y="4311650"/>
          <p14:tracePt t="108486" x="7061200" y="4292600"/>
          <p14:tracePt t="108606" x="7061200" y="4275138"/>
          <p14:tracePt t="108631" x="7078663" y="4275138"/>
          <p14:tracePt t="108647" x="7115175" y="4256088"/>
          <p14:tracePt t="108656" x="7132638" y="4238625"/>
          <p14:tracePt t="108671" x="7151688" y="4219575"/>
          <p14:tracePt t="108683" x="7169150" y="4219575"/>
          <p14:tracePt t="108697" x="7188200" y="4202113"/>
          <p14:tracePt t="108714" x="7224713" y="4184650"/>
          <p14:tracePt t="108731" x="7242175" y="4184650"/>
          <p14:tracePt t="108750" x="7278688" y="4184650"/>
          <p14:tracePt t="108766" x="7297738" y="4184650"/>
          <p14:tracePt t="108782" x="7315200" y="4184650"/>
          <p14:tracePt t="108784" x="7332663" y="4184650"/>
          <p14:tracePt t="108799" x="7388225" y="4184650"/>
          <p14:tracePt t="108815" x="7424738" y="4184650"/>
          <p14:tracePt t="108831" x="7478713" y="4184650"/>
          <p14:tracePt t="108848" x="7515225" y="4202113"/>
          <p14:tracePt t="108864" x="7624763" y="4202113"/>
          <p14:tracePt t="108882" x="7697788" y="4256088"/>
          <p14:tracePt t="108897" x="7805738" y="4275138"/>
          <p14:tracePt t="108915" x="7897813" y="4292600"/>
          <p14:tracePt t="108931" x="7988300" y="4311650"/>
          <p14:tracePt t="108948" x="8061325" y="4348163"/>
          <p14:tracePt t="108950" x="8115300" y="4365625"/>
          <p14:tracePt t="108964" x="8170863" y="4365625"/>
          <p14:tracePt t="108967" x="8243888" y="4365625"/>
          <p14:tracePt t="108981" x="8297863" y="4384675"/>
          <p14:tracePt t="108983" x="8351838" y="4384675"/>
          <p14:tracePt t="108999" x="8480425" y="4384675"/>
          <p14:tracePt t="109015" x="8624888" y="4384675"/>
          <p14:tracePt t="109031" x="8734425" y="4384675"/>
          <p14:tracePt t="109048" x="8843963" y="4384675"/>
          <p14:tracePt t="109064" x="8970963" y="4384675"/>
          <p14:tracePt t="109081" x="9080500" y="4384675"/>
          <p14:tracePt t="109098" x="9153525" y="4384675"/>
          <p14:tracePt t="109115" x="9207500" y="4348163"/>
          <p14:tracePt t="109131" x="9263063" y="4311650"/>
          <p14:tracePt t="109148" x="9297988" y="4292600"/>
          <p14:tracePt t="109164" x="9317038" y="4275138"/>
          <p14:tracePt t="109167" x="9334500" y="4275138"/>
          <p14:tracePt t="109190" x="9334500" y="4256088"/>
          <p14:tracePt t="109222" x="9353550" y="4256088"/>
          <p14:tracePt t="109246" x="9353550" y="4238625"/>
          <p14:tracePt t="109263" x="9371013" y="4219575"/>
          <p14:tracePt t="109286" x="9371013" y="4202113"/>
          <p14:tracePt t="109350" x="9371013" y="4184650"/>
          <p14:tracePt t="109366" x="9353550" y="4184650"/>
          <p14:tracePt t="109382" x="9334500" y="4184650"/>
          <p14:tracePt t="109390" x="9280525" y="4184650"/>
          <p14:tracePt t="109398" x="9244013" y="4184650"/>
          <p14:tracePt t="109415" x="9207500" y="4184650"/>
          <p14:tracePt t="109431" x="9153525" y="4184650"/>
          <p14:tracePt t="109448" x="9117013" y="4184650"/>
          <p14:tracePt t="109465" x="9007475" y="4184650"/>
          <p14:tracePt t="109481" x="8934450" y="4202113"/>
          <p14:tracePt t="109498" x="8843963" y="4202113"/>
          <p14:tracePt t="109514" x="8770938" y="4202113"/>
          <p14:tracePt t="109531" x="8716963" y="4202113"/>
          <p14:tracePt t="109548" x="8661400" y="4219575"/>
          <p14:tracePt t="109550" x="8643938" y="4219575"/>
          <p14:tracePt t="109565" x="8607425" y="4219575"/>
          <p14:tracePt t="109568" x="8588375" y="4219575"/>
          <p14:tracePt t="109582" x="8480425" y="4219575"/>
          <p14:tracePt t="109598" x="8407400" y="4219575"/>
          <p14:tracePt t="109615" x="8351838" y="4219575"/>
          <p14:tracePt t="109631" x="8261350" y="4219575"/>
          <p14:tracePt t="109648" x="8243888" y="4219575"/>
          <p14:tracePt t="109665" x="8188325" y="4219575"/>
          <p14:tracePt t="109682" x="8170863" y="4219575"/>
          <p14:tracePt t="109698" x="8151813" y="4219575"/>
          <p14:tracePt t="109854" x="8188325" y="4219575"/>
          <p14:tracePt t="109863" x="8243888" y="4219575"/>
          <p14:tracePt t="109871" x="8334375" y="4202113"/>
          <p14:tracePt t="109882" x="8461375" y="4184650"/>
          <p14:tracePt t="109897" x="8607425" y="4165600"/>
          <p14:tracePt t="109914" x="8770938" y="4111625"/>
          <p14:tracePt t="109931" x="8880475" y="4092575"/>
          <p14:tracePt t="109948" x="8953500" y="4056063"/>
          <p14:tracePt t="109950" x="8990013" y="4056063"/>
          <p14:tracePt t="109964" x="9024938" y="4038600"/>
          <p14:tracePt t="109967" x="9061450" y="4038600"/>
          <p14:tracePt t="109982" x="9097963" y="4019550"/>
          <p14:tracePt t="109984" x="9134475" y="4019550"/>
          <p14:tracePt t="109998" x="9170988" y="4019550"/>
          <p14:tracePt t="110015" x="9207500" y="4019550"/>
          <p14:tracePt t="110031" x="9244013" y="4002088"/>
          <p14:tracePt t="110048" x="9280525" y="4002088"/>
          <p14:tracePt t="110064" x="9297988" y="4002088"/>
          <p14:tracePt t="110081" x="9317038" y="4002088"/>
          <p14:tracePt t="110098" x="9353550" y="3983038"/>
          <p14:tracePt t="110114" x="9371013" y="3983038"/>
          <p14:tracePt t="110131" x="9407525" y="3983038"/>
          <p14:tracePt t="110174" x="9426575" y="3965575"/>
          <p14:tracePt t="110270" x="9390063" y="3965575"/>
          <p14:tracePt t="110279" x="9371013" y="3983038"/>
          <p14:tracePt t="110287" x="9334500" y="4002088"/>
          <p14:tracePt t="110298" x="9317038" y="4002088"/>
          <p14:tracePt t="110314" x="9280525" y="4019550"/>
          <p14:tracePt t="110331" x="9244013" y="4056063"/>
          <p14:tracePt t="110347" x="9134475" y="4092575"/>
          <p14:tracePt t="110364" x="9097963" y="4111625"/>
          <p14:tracePt t="110367" x="9080500" y="4111625"/>
          <p14:tracePt t="110382" x="9007475" y="4148138"/>
          <p14:tracePt t="110398" x="8953500" y="4148138"/>
          <p14:tracePt t="110415" x="8916988" y="4148138"/>
          <p14:tracePt t="110431" x="8824913" y="4165600"/>
          <p14:tracePt t="110447" x="8770938" y="4165600"/>
          <p14:tracePt t="110464" x="8680450" y="4165600"/>
          <p14:tracePt t="110481" x="8607425" y="4165600"/>
          <p14:tracePt t="110498" x="8588375" y="4165600"/>
          <p14:tracePt t="110514" x="8570913" y="4165600"/>
          <p14:tracePt t="110531" x="8534400" y="4165600"/>
          <p14:tracePt t="110547" x="8516938" y="4165600"/>
          <p14:tracePt t="110566" x="8480425" y="4165600"/>
          <p14:tracePt t="110726" x="8497888" y="4165600"/>
          <p14:tracePt t="110734" x="8534400" y="4165600"/>
          <p14:tracePt t="110748" x="8607425" y="4165600"/>
          <p14:tracePt t="110750" x="8680450" y="4165600"/>
          <p14:tracePt t="110764" x="8734425" y="4165600"/>
          <p14:tracePt t="110767" x="8807450" y="4165600"/>
          <p14:tracePt t="110781" x="8897938" y="4165600"/>
          <p14:tracePt t="110783" x="8934450" y="4165600"/>
          <p14:tracePt t="110799" x="9043988" y="4165600"/>
          <p14:tracePt t="110815" x="9134475" y="4165600"/>
          <p14:tracePt t="110832" x="9207500" y="4165600"/>
          <p14:tracePt t="110848" x="9280525" y="4148138"/>
          <p14:tracePt t="110865" x="9334500" y="4148138"/>
          <p14:tracePt t="110881" x="9390063" y="4129088"/>
          <p14:tracePt t="110898" x="9426575" y="4111625"/>
          <p14:tracePt t="110914" x="9444038" y="4111625"/>
          <p14:tracePt t="110931" x="9480550" y="4111625"/>
          <p14:tracePt t="110950" x="9499600" y="4111625"/>
          <p14:tracePt t="110964" x="9534525" y="4111625"/>
          <p14:tracePt t="111022" x="9553575" y="4111625"/>
          <p14:tracePt t="111238" x="9571038" y="4092575"/>
          <p14:tracePt t="111286" x="9553575" y="4092575"/>
          <p14:tracePt t="111294" x="9517063" y="4092575"/>
          <p14:tracePt t="111310" x="9499600" y="4092575"/>
          <p14:tracePt t="111319" x="9463088" y="4111625"/>
          <p14:tracePt t="111331" x="9444038" y="4111625"/>
          <p14:tracePt t="111347" x="9390063" y="4129088"/>
          <p14:tracePt t="111365" x="9353550" y="4148138"/>
          <p14:tracePt t="111367" x="9334500" y="4148138"/>
          <p14:tracePt t="111381" x="9280525" y="4148138"/>
          <p14:tracePt t="111384" x="9280525" y="4165600"/>
          <p14:tracePt t="111399" x="9170988" y="4165600"/>
          <p14:tracePt t="111414" x="9153525" y="4165600"/>
          <p14:tracePt t="111431" x="9080500" y="4165600"/>
          <p14:tracePt t="111448" x="9043988" y="4165600"/>
          <p14:tracePt t="111465" x="9024938" y="4165600"/>
          <p14:tracePt t="111481" x="8990013" y="4184650"/>
          <p14:tracePt t="111498" x="8970963" y="4184650"/>
          <p14:tracePt t="111514" x="8953500" y="4184650"/>
          <p14:tracePt t="111531" x="8934450" y="4184650"/>
          <p14:tracePt t="111550" x="8916988" y="4184650"/>
          <p14:tracePt t="111758" x="8934450" y="4184650"/>
          <p14:tracePt t="111766" x="8970963" y="4184650"/>
          <p14:tracePt t="111782" x="8990013" y="4184650"/>
          <p14:tracePt t="111799" x="9024938" y="4184650"/>
          <p14:tracePt t="111815" x="9080500" y="4165600"/>
          <p14:tracePt t="111831" x="9134475" y="4165600"/>
          <p14:tracePt t="111848" x="9153525" y="4165600"/>
          <p14:tracePt t="111864" x="9190038" y="4165600"/>
          <p14:tracePt t="111910" x="9207500" y="4165600"/>
          <p14:tracePt t="112990" x="9226550" y="4165600"/>
          <p14:tracePt t="120230" x="9190038" y="4184650"/>
          <p14:tracePt t="120238" x="9097963" y="4238625"/>
          <p14:tracePt t="120247" x="9024938" y="4329113"/>
          <p14:tracePt t="120265" x="8897938" y="4456113"/>
          <p14:tracePt t="120281" x="8753475" y="4602163"/>
          <p14:tracePt t="120298" x="8661400" y="4784725"/>
          <p14:tracePt t="120314" x="8516938" y="4911725"/>
          <p14:tracePt t="120331" x="8443913" y="5002213"/>
          <p14:tracePt t="120349" x="8370888" y="5057775"/>
          <p14:tracePt t="120351" x="8315325" y="5129213"/>
          <p14:tracePt t="120365" x="8280400" y="5148263"/>
          <p14:tracePt t="120368" x="8261350" y="5165725"/>
          <p14:tracePt t="120383" x="8097838" y="5257800"/>
          <p14:tracePt t="120399" x="7970838" y="5348288"/>
          <p14:tracePt t="120415" x="7805738" y="5457825"/>
          <p14:tracePt t="120431" x="7605713" y="5602288"/>
          <p14:tracePt t="120449" x="7461250" y="5694363"/>
          <p14:tracePt t="120465" x="7261225" y="5784850"/>
          <p14:tracePt t="120481" x="7151688" y="5838825"/>
          <p14:tracePt t="120498" x="7042150" y="5911850"/>
          <p14:tracePt t="120514" x="6951663" y="5948363"/>
          <p14:tracePt t="120531" x="6896100" y="5967413"/>
          <p14:tracePt t="120566" x="6859588" y="5967413"/>
          <p14:tracePt t="120614" x="6842125" y="5967413"/>
          <p14:tracePt t="120646" x="6805613" y="5967413"/>
          <p14:tracePt t="120694" x="6788150" y="5967413"/>
          <p14:tracePt t="120710" x="6751638" y="5967413"/>
          <p14:tracePt t="120734" x="6732588" y="5967413"/>
          <p14:tracePt t="120750" x="6696075" y="5967413"/>
          <p14:tracePt t="120766" x="6678613" y="5967413"/>
          <p14:tracePt t="120774" x="6623050" y="5967413"/>
          <p14:tracePt t="120782" x="6586538" y="5967413"/>
          <p14:tracePt t="120798" x="6532563" y="5967413"/>
          <p14:tracePt t="120815" x="6442075" y="5948363"/>
          <p14:tracePt t="120833" x="6296025" y="5930900"/>
          <p14:tracePt t="120848" x="6169025" y="5894388"/>
          <p14:tracePt t="120865" x="6078538" y="5857875"/>
          <p14:tracePt t="120881" x="6022975" y="5838825"/>
          <p14:tracePt t="120898" x="5932488" y="5802313"/>
          <p14:tracePt t="120914" x="5876925" y="5802313"/>
          <p14:tracePt t="120931" x="5859463" y="5802313"/>
          <p14:tracePt t="120948" x="5822950" y="5802313"/>
          <p14:tracePt t="120965" x="5805488" y="5802313"/>
          <p14:tracePt t="121030" x="5768975" y="5784850"/>
          <p14:tracePt t="129654" x="5768975" y="5765800"/>
          <p14:tracePt t="129665" x="5822950" y="5730875"/>
          <p14:tracePt t="129674" x="5859463" y="5730875"/>
          <p14:tracePt t="129683" x="5895975" y="5711825"/>
          <p14:tracePt t="129699" x="5986463" y="5694363"/>
          <p14:tracePt t="129715" x="6132513" y="5638800"/>
          <p14:tracePt t="129731" x="6296025" y="5548313"/>
          <p14:tracePt t="129749" x="6442075" y="5457825"/>
          <p14:tracePt t="129752" x="6532563" y="5402263"/>
          <p14:tracePt t="129766" x="6659563" y="5329238"/>
          <p14:tracePt t="129783" x="6751638" y="5311775"/>
          <p14:tracePt t="129799" x="6842125" y="5257800"/>
          <p14:tracePt t="129815" x="6859588" y="5238750"/>
          <p14:tracePt t="129831" x="6878638" y="5238750"/>
          <p14:tracePt t="129849" x="6915150" y="5221288"/>
          <p14:tracePt t="129865" x="6969125" y="5202238"/>
          <p14:tracePt t="129882" x="7005638" y="5202238"/>
          <p14:tracePt t="129898" x="7024688" y="5184775"/>
          <p14:tracePt t="129918" x="7042150" y="5165725"/>
          <p14:tracePt t="129932" x="7078663" y="5148263"/>
          <p14:tracePt t="129934" x="7096125" y="5129213"/>
          <p14:tracePt t="129950" x="7132638" y="5129213"/>
          <p14:tracePt t="129965" x="7169150" y="5111750"/>
          <p14:tracePt t="129967" x="7169150" y="5092700"/>
          <p14:tracePt t="129983" x="7205663" y="5075238"/>
          <p14:tracePt t="129998" x="7242175" y="5057775"/>
          <p14:tracePt t="130102" x="7188200" y="5057775"/>
          <p14:tracePt t="130110" x="7115175" y="5057775"/>
          <p14:tracePt t="130118" x="6969125" y="5057775"/>
          <p14:tracePt t="130131" x="6805613" y="5075238"/>
          <p14:tracePt t="130149" x="6532563" y="5129213"/>
          <p14:tracePt t="130151" x="6350000" y="5184775"/>
          <p14:tracePt t="130166" x="6205538" y="5238750"/>
          <p14:tracePt t="130168" x="6078538" y="5257800"/>
          <p14:tracePt t="130182" x="5932488" y="5275263"/>
          <p14:tracePt t="130199" x="5876925" y="5275263"/>
          <p14:tracePt t="130294" x="5859463" y="5275263"/>
          <p14:tracePt t="130398" x="5876925" y="5257800"/>
          <p14:tracePt t="130414" x="5895975" y="5238750"/>
          <p14:tracePt t="130424" x="5913438" y="5221288"/>
          <p14:tracePt t="130435" x="5969000" y="5202238"/>
          <p14:tracePt t="130449" x="6078538" y="5148263"/>
          <p14:tracePt t="130465" x="6315075" y="5092700"/>
          <p14:tracePt t="130481" x="6532563" y="5038725"/>
          <p14:tracePt t="130498" x="6659563" y="5021263"/>
          <p14:tracePt t="130515" x="6732588" y="5002213"/>
          <p14:tracePt t="130518" x="6751638" y="5002213"/>
          <p14:tracePt t="130531" x="6769100" y="5002213"/>
          <p14:tracePt t="130548" x="6805613" y="5002213"/>
          <p14:tracePt t="130567" x="6824663" y="5002213"/>
          <p14:tracePt t="130582" x="6842125" y="5002213"/>
          <p14:tracePt t="130599" x="6859588" y="5002213"/>
          <p14:tracePt t="130718" x="6878638" y="4984750"/>
          <p14:tracePt t="130726" x="6915150" y="4984750"/>
          <p14:tracePt t="130838" x="6842125" y="4984750"/>
          <p14:tracePt t="130847" x="6715125" y="5021263"/>
          <p14:tracePt t="130857" x="6586538" y="5057775"/>
          <p14:tracePt t="130867" x="6478588" y="5092700"/>
          <p14:tracePt t="130882" x="6315075" y="5148263"/>
          <p14:tracePt t="130898" x="6169025" y="5202238"/>
          <p14:tracePt t="130915" x="6149975" y="5202238"/>
          <p14:tracePt t="130932" x="6132513" y="5221288"/>
          <p14:tracePt t="131134" x="6149975" y="5221288"/>
          <p14:tracePt t="131142" x="6205538" y="5221288"/>
          <p14:tracePt t="131150" x="6223000" y="5221288"/>
          <p14:tracePt t="131166" x="6278563" y="5221288"/>
          <p14:tracePt t="131168" x="6332538" y="5202238"/>
          <p14:tracePt t="131182" x="6405563" y="5202238"/>
          <p14:tracePt t="131199" x="6478588" y="5184775"/>
          <p14:tracePt t="131215" x="6551613" y="5184775"/>
          <p14:tracePt t="131232" x="6586538" y="5184775"/>
          <p14:tracePt t="131249" x="6623050" y="5184775"/>
          <p14:tracePt t="131265" x="6642100" y="5184775"/>
          <p14:tracePt t="131281" x="6678613" y="5184775"/>
          <p14:tracePt t="131299" x="6732588" y="5165725"/>
          <p14:tracePt t="131315" x="6769100" y="5165725"/>
          <p14:tracePt t="131332" x="6788150" y="5165725"/>
          <p14:tracePt t="132086" x="6805613" y="5165725"/>
          <p14:tracePt t="132094" x="6824663" y="5165725"/>
          <p14:tracePt t="132103" x="6842125" y="5165725"/>
          <p14:tracePt t="132115" x="6859588" y="5165725"/>
          <p14:tracePt t="132132" x="6969125" y="5184775"/>
          <p14:tracePt t="132134" x="7096125" y="5111750"/>
          <p14:tracePt t="132148" x="7388225" y="4948238"/>
          <p14:tracePt t="132151" x="7770813" y="4602163"/>
          <p14:tracePt t="132166" x="8370888" y="4111625"/>
          <p14:tracePt t="132168" x="9007475" y="3475038"/>
          <p14:tracePt t="132182" x="9863138" y="2055813"/>
          <p14:tracePt t="132199" x="10390188" y="800100"/>
          <p14:tracePt t="133858" x="10099675" y="782638"/>
          <p14:tracePt t="133868" x="9936163" y="1419225"/>
          <p14:tracePt t="133870" x="9771063" y="1928813"/>
          <p14:tracePt t="133882" x="9663113" y="2273300"/>
          <p14:tracePt t="133899" x="9463088" y="2838450"/>
          <p14:tracePt t="133915" x="9244013" y="3219450"/>
          <p14:tracePt t="133931" x="9043988" y="3565525"/>
          <p14:tracePt t="133949" x="8916988" y="3856038"/>
          <p14:tracePt t="133951" x="8843963" y="4002088"/>
          <p14:tracePt t="133967" x="8716963" y="4202113"/>
          <p14:tracePt t="133983" x="8643938" y="4311650"/>
          <p14:tracePt t="133999" x="8588375" y="4384675"/>
          <p14:tracePt t="134016" x="8534400" y="4421188"/>
          <p14:tracePt t="134032" x="8370888" y="4529138"/>
          <p14:tracePt t="134048" x="8207375" y="4621213"/>
          <p14:tracePt t="134065" x="8024813" y="4711700"/>
          <p14:tracePt t="134082" x="7861300" y="4802188"/>
          <p14:tracePt t="134099" x="7715250" y="4875213"/>
          <p14:tracePt t="134115" x="7569200" y="4984750"/>
          <p14:tracePt t="134132" x="7442200" y="5038725"/>
          <p14:tracePt t="134135" x="7405688" y="5075238"/>
          <p14:tracePt t="134149" x="7351713" y="5111750"/>
          <p14:tracePt t="134152" x="7315200" y="5129213"/>
          <p14:tracePt t="134167" x="7315200" y="5165725"/>
          <p14:tracePt t="134169" x="7297738" y="5184775"/>
          <p14:tracePt t="134183" x="7261225" y="5202238"/>
          <p14:tracePt t="134199" x="7242175" y="5221288"/>
          <p14:tracePt t="134246" x="7242175" y="5238750"/>
          <p14:tracePt t="134254" x="7224713" y="5257800"/>
          <p14:tracePt t="134374" x="7242175" y="5257800"/>
          <p14:tracePt t="134382" x="7261225" y="5257800"/>
          <p14:tracePt t="134399" x="7351713" y="5257800"/>
          <p14:tracePt t="134415" x="7534275" y="5257800"/>
          <p14:tracePt t="134432" x="7734300" y="5257800"/>
          <p14:tracePt t="134448" x="7970838" y="5257800"/>
          <p14:tracePt t="134465" x="8243888" y="5238750"/>
          <p14:tracePt t="134482" x="8351838" y="5238750"/>
          <p14:tracePt t="134499" x="8443913" y="5221288"/>
          <p14:tracePt t="134516" x="8461375" y="5202238"/>
          <p14:tracePt t="134518" x="8480425" y="5202238"/>
          <p14:tracePt t="134534" x="8480425" y="5184775"/>
          <p14:tracePt t="134550" x="8497888" y="5165725"/>
          <p14:tracePt t="134552" x="8516938" y="5165725"/>
          <p14:tracePt t="134566" x="8551863" y="5148263"/>
          <p14:tracePt t="134654" x="8570913" y="5148263"/>
          <p14:tracePt t="134670" x="8588375" y="5129213"/>
          <p14:tracePt t="134678" x="8607425" y="5111750"/>
          <p14:tracePt t="134694" x="8643938" y="5111750"/>
          <p14:tracePt t="134710" x="8661400" y="5111750"/>
          <p14:tracePt t="134718" x="8697913" y="5092700"/>
          <p14:tracePt t="134732" x="8716963" y="5075238"/>
          <p14:tracePt t="134748" x="8770938" y="5075238"/>
          <p14:tracePt t="134751" x="8770938" y="5038725"/>
          <p14:tracePt t="134766" x="8788400" y="5038725"/>
          <p14:tracePt t="134782" x="8807450" y="5038725"/>
          <p14:tracePt t="134799" x="8843963" y="5021263"/>
          <p14:tracePt t="134822" x="8861425" y="5021263"/>
          <p14:tracePt t="134832" x="8897938" y="5002213"/>
          <p14:tracePt t="135918" x="8861425" y="5002213"/>
          <p14:tracePt t="135934" x="8843963" y="5002213"/>
          <p14:tracePt t="135942" x="8807450" y="5021263"/>
          <p14:tracePt t="135966" x="8807450" y="5038725"/>
          <p14:tracePt t="136214" x="8770938" y="5057775"/>
          <p14:tracePt t="136470" x="8753475" y="5057775"/>
          <p14:tracePt t="136486" x="8734425" y="5057775"/>
          <p14:tracePt t="136502" x="8716963" y="5057775"/>
          <p14:tracePt t="136510" x="8697913" y="5057775"/>
          <p14:tracePt t="136519" x="8680450" y="5057775"/>
          <p14:tracePt t="136531" x="8624888" y="5057775"/>
          <p14:tracePt t="136550" x="8588375" y="5057775"/>
          <p14:tracePt t="136566" x="8497888" y="5057775"/>
          <p14:tracePt t="139198" x="8461375" y="5057775"/>
          <p14:tracePt t="144110" x="8480425" y="5057775"/>
          <p14:tracePt t="144118" x="8551863" y="5057775"/>
          <p14:tracePt t="144132" x="8607425" y="5057775"/>
          <p14:tracePt t="144135" x="8661400" y="5057775"/>
          <p14:tracePt t="144150" x="8716963" y="5057775"/>
          <p14:tracePt t="144152" x="8770938" y="5057775"/>
          <p14:tracePt t="144166" x="8880475" y="5057775"/>
          <p14:tracePt t="144183" x="9007475" y="5057775"/>
          <p14:tracePt t="144199" x="9117013" y="5057775"/>
          <p14:tracePt t="144216" x="9190038" y="5057775"/>
          <p14:tracePt t="144232" x="9263063" y="5038725"/>
          <p14:tracePt t="144249" x="9297988" y="5038725"/>
          <p14:tracePt t="144265" x="9317038" y="5038725"/>
          <p14:tracePt t="144286" x="9353550" y="5021263"/>
          <p14:tracePt t="144470" x="9334500" y="5021263"/>
          <p14:tracePt t="144478" x="9297988" y="5038725"/>
          <p14:tracePt t="144488" x="9244013" y="5057775"/>
          <p14:tracePt t="144499" x="9190038" y="5075238"/>
          <p14:tracePt t="144516" x="9024938" y="5148263"/>
          <p14:tracePt t="144519" x="8970963" y="5148263"/>
          <p14:tracePt t="144533" x="8897938" y="5148263"/>
          <p14:tracePt t="144535" x="8843963" y="5165725"/>
          <p14:tracePt t="144549" x="8807450" y="5165725"/>
          <p14:tracePt t="144551" x="8753475" y="5165725"/>
          <p14:tracePt t="144567" x="8624888" y="5184775"/>
          <p14:tracePt t="144583" x="8534400" y="5184775"/>
          <p14:tracePt t="144599" x="8497888" y="5184775"/>
          <p14:tracePt t="144616" x="8480425" y="5184775"/>
          <p14:tracePt t="144632" x="8443913" y="5184775"/>
          <p14:tracePt t="144649" x="8407400" y="5184775"/>
          <p14:tracePt t="144671" x="8370888" y="5184775"/>
          <p14:tracePt t="144950" x="8370888" y="5165725"/>
          <p14:tracePt t="144957" x="8388350" y="5165725"/>
          <p14:tracePt t="144974" x="8424863" y="5165725"/>
          <p14:tracePt t="144983" x="8443913" y="5148263"/>
          <p14:tracePt t="144999" x="8461375" y="5148263"/>
          <p14:tracePt t="145398" x="8480425" y="5148263"/>
          <p14:tracePt t="145415" x="8516938" y="5129213"/>
          <p14:tracePt t="145423" x="8551863" y="5111750"/>
          <p14:tracePt t="145438" x="8570913" y="5111750"/>
          <p14:tracePt t="145449" x="8588375" y="5111750"/>
          <p14:tracePt t="145465" x="8607425" y="5111750"/>
          <p14:tracePt t="145482" x="8661400" y="5111750"/>
          <p14:tracePt t="145500" x="8661400" y="5092700"/>
          <p14:tracePt t="145516" x="8680450" y="5092700"/>
          <p14:tracePt t="145532" x="8697913" y="5075238"/>
          <p14:tracePt t="145549" x="8716963" y="5075238"/>
          <p14:tracePt t="145583" x="8753475" y="5075238"/>
          <p14:tracePt t="145590" x="8770938" y="5075238"/>
          <p14:tracePt t="145622" x="8788400" y="5075238"/>
          <p14:tracePt t="145632" x="8807450" y="5057775"/>
          <p14:tracePt t="145640" x="8843963" y="5057775"/>
          <p14:tracePt t="145649" x="8843963" y="5038725"/>
          <p14:tracePt t="145665" x="8861425" y="5038725"/>
          <p14:tracePt t="145682" x="8897938" y="5021263"/>
          <p14:tracePt t="145710" x="8916988" y="5021263"/>
          <p14:tracePt t="145721" x="8934450" y="5021263"/>
          <p14:tracePt t="145742" x="8953500" y="5021263"/>
          <p14:tracePt t="145774" x="8970963" y="5021263"/>
          <p14:tracePt t="145790" x="8990013" y="5021263"/>
          <p14:tracePt t="145799" x="9007475" y="5021263"/>
          <p14:tracePt t="145830" x="9024938" y="5021263"/>
          <p14:tracePt t="145854" x="9043988" y="5021263"/>
          <p14:tracePt t="145926" x="9061450" y="5021263"/>
          <p14:tracePt t="146238" x="9080500" y="5021263"/>
          <p14:tracePt t="146254" x="9097963" y="5021263"/>
          <p14:tracePt t="146278" x="9117013" y="5021263"/>
          <p14:tracePt t="146294" x="9134475" y="5021263"/>
          <p14:tracePt t="146303" x="9153525" y="5021263"/>
          <p14:tracePt t="146326" x="9170988" y="5021263"/>
          <p14:tracePt t="146334" x="9190038" y="5002213"/>
          <p14:tracePt t="146358" x="9207500" y="5002213"/>
          <p14:tracePt t="146741" x="9190038" y="5002213"/>
          <p14:tracePt t="146749" x="9170988" y="5002213"/>
          <p14:tracePt t="146767" x="9117013" y="5021263"/>
          <p14:tracePt t="146782" x="9097963" y="5021263"/>
          <p14:tracePt t="146800" x="9061450" y="5038725"/>
          <p14:tracePt t="146816" x="9024938" y="5057775"/>
          <p14:tracePt t="146847" x="9007475" y="5057775"/>
          <p14:tracePt t="147198" x="9024938" y="5057775"/>
          <p14:tracePt t="147215" x="9061450" y="5057775"/>
          <p14:tracePt t="147238" x="9097963" y="5038725"/>
          <p14:tracePt t="147262" x="9117013" y="5021263"/>
          <p14:tracePt t="147270" x="9153525" y="5002213"/>
          <p14:tracePt t="147302" x="9170988" y="5002213"/>
          <p14:tracePt t="147926" x="9134475" y="5002213"/>
          <p14:tracePt t="147933" x="9097963" y="5021263"/>
          <p14:tracePt t="147950" x="9043988" y="5038725"/>
          <p14:tracePt t="147966" x="8934450" y="5057775"/>
          <p14:tracePt t="147983" x="8897938" y="5075238"/>
          <p14:tracePt t="147999" x="8861425" y="5075238"/>
          <p14:tracePt t="148016" x="8824913" y="5075238"/>
          <p14:tracePt t="148033" x="8807450" y="5075238"/>
          <p14:tracePt t="148049" x="8770938" y="5075238"/>
          <p14:tracePt t="148066" x="8753475" y="5075238"/>
          <p14:tracePt t="148082" x="8697913" y="5075238"/>
          <p14:tracePt t="148099" x="8661400" y="5057775"/>
          <p14:tracePt t="148116" x="8624888" y="5038725"/>
          <p14:tracePt t="148133" x="8607425" y="5021263"/>
          <p14:tracePt t="148206" x="8588375" y="5021263"/>
          <p14:tracePt t="148246" x="8551863" y="5021263"/>
          <p14:tracePt t="148294" x="8534400" y="5021263"/>
          <p14:tracePt t="148502" x="8516938" y="5021263"/>
          <p14:tracePt t="148542" x="8534400" y="5021263"/>
          <p14:tracePt t="148558" x="8570913" y="5021263"/>
          <p14:tracePt t="148566" x="8588375" y="5021263"/>
          <p14:tracePt t="148583" x="8680450" y="5021263"/>
          <p14:tracePt t="148600" x="8734425" y="5021263"/>
          <p14:tracePt t="148616" x="8788400" y="5021263"/>
          <p14:tracePt t="148632" x="8824913" y="5021263"/>
          <p14:tracePt t="148649" x="8861425" y="5021263"/>
          <p14:tracePt t="148666" x="8880475" y="5021263"/>
          <p14:tracePt t="148694" x="8897938" y="5021263"/>
          <p14:tracePt t="148718" x="8916988" y="5021263"/>
          <p14:tracePt t="149366" x="8934450" y="5021263"/>
          <p14:tracePt t="156774" x="8970963" y="4984750"/>
          <p14:tracePt t="156782" x="9117013" y="4875213"/>
          <p14:tracePt t="156800" x="9407525" y="4438650"/>
          <p14:tracePt t="156816" x="9790113" y="3419475"/>
          <p14:tracePt t="156832" x="10153650" y="2055813"/>
          <p14:tracePt t="156849" x="10372725" y="1000125"/>
          <p14:tracePt t="156866" x="10445750" y="309563"/>
          <p14:tracePt t="159054" x="9590088" y="53975"/>
          <p14:tracePt t="159066" x="9517063" y="363538"/>
          <p14:tracePt t="159083" x="9463088" y="1127125"/>
          <p14:tracePt t="159100" x="9390063" y="2055813"/>
          <p14:tracePt t="159102" x="9334500" y="2528888"/>
          <p14:tracePt t="159116" x="9244013" y="3055938"/>
          <p14:tracePt t="159118" x="9190038" y="3419475"/>
          <p14:tracePt t="159134" x="9061450" y="3783013"/>
          <p14:tracePt t="159137" x="8970963" y="4129088"/>
          <p14:tracePt t="159150" x="8880475" y="4565650"/>
          <p14:tracePt t="159167" x="8843963" y="4875213"/>
          <p14:tracePt t="159183" x="8824913" y="4984750"/>
          <p14:tracePt t="159199" x="8824913" y="5057775"/>
          <p14:tracePt t="159218" x="8788400" y="5111750"/>
          <p14:tracePt t="159233" x="8770938" y="5148263"/>
          <p14:tracePt t="159318" x="8753475" y="5165725"/>
          <p14:tracePt t="159398" x="8734425" y="5165725"/>
          <p14:tracePt t="159406" x="8734425" y="5148263"/>
          <p14:tracePt t="159417" x="8734425" y="5129213"/>
          <p14:tracePt t="159432" x="8770938" y="5038725"/>
          <p14:tracePt t="159450" x="8843963" y="4838700"/>
          <p14:tracePt t="159466" x="8916988" y="4711700"/>
          <p14:tracePt t="159482" x="9007475" y="4529138"/>
          <p14:tracePt t="159500" x="9097963" y="4402138"/>
          <p14:tracePt t="159503" x="9134475" y="4348163"/>
          <p14:tracePt t="159517" x="9170988" y="4292600"/>
          <p14:tracePt t="159519" x="9207500" y="4238625"/>
          <p14:tracePt t="159535" x="9207500" y="4219575"/>
          <p14:tracePt t="159549" x="9226550" y="4202113"/>
          <p14:tracePt t="159638" x="9244013" y="4202113"/>
          <p14:tracePt t="159654" x="9244013" y="4219575"/>
          <p14:tracePt t="159670" x="9244013" y="4311650"/>
          <p14:tracePt t="159678" x="9244013" y="4365625"/>
          <p14:tracePt t="159686" x="9244013" y="4421188"/>
          <p14:tracePt t="159700" x="9244013" y="4492625"/>
          <p14:tracePt t="159703" x="9244013" y="4584700"/>
          <p14:tracePt t="159716" x="9244013" y="4692650"/>
          <p14:tracePt t="159718" x="9244013" y="4784725"/>
          <p14:tracePt t="159733" x="9244013" y="4857750"/>
          <p14:tracePt t="159736" x="9244013" y="4948238"/>
          <p14:tracePt t="159749" x="9244013" y="5038725"/>
          <p14:tracePt t="159752" x="9244013" y="5111750"/>
          <p14:tracePt t="159767" x="9244013" y="5238750"/>
          <p14:tracePt t="159783" x="9244013" y="5311775"/>
          <p14:tracePt t="159800" x="9244013" y="5365750"/>
          <p14:tracePt t="159894" x="9244013" y="5384800"/>
          <p14:tracePt t="159902" x="9263063" y="5384800"/>
          <p14:tracePt t="159916" x="9280525" y="5384800"/>
          <p14:tracePt t="159918" x="9334500" y="5329238"/>
          <p14:tracePt t="159933" x="9390063" y="5294313"/>
          <p14:tracePt t="159935" x="9480550" y="5221288"/>
          <p14:tracePt t="159950" x="9607550" y="5038725"/>
          <p14:tracePt t="159966" x="9753600" y="4765675"/>
          <p14:tracePt t="159983" x="9917113" y="4402138"/>
          <p14:tracePt t="159999" x="10044113" y="3965575"/>
          <p14:tracePt t="160016" x="10190163" y="3492500"/>
          <p14:tracePt t="160033" x="10280650" y="3092450"/>
          <p14:tracePt t="160050" x="10445750" y="2546350"/>
          <p14:tracePt t="160067" x="10517188" y="2000250"/>
          <p14:tracePt t="160083" x="10590213" y="1309688"/>
          <p14:tracePt t="160099" x="10609263" y="746125"/>
          <p14:tracePt t="160102" x="10663238" y="473075"/>
          <p14:tracePt t="160116" x="10682288" y="290513"/>
          <p14:tracePt t="160119" x="10699750" y="109538"/>
          <p14:tracePt t="161966" x="10990263" y="163513"/>
          <p14:tracePt t="161974" x="11045825" y="582613"/>
          <p14:tracePt t="161982" x="11099800" y="1036638"/>
          <p14:tracePt t="162000" x="11099800" y="1982788"/>
          <p14:tracePt t="162017" x="11099800" y="2655888"/>
          <p14:tracePt t="162033" x="11082338" y="3165475"/>
          <p14:tracePt t="162049" x="10972800" y="3582988"/>
          <p14:tracePt t="162066" x="10845800" y="3948113"/>
          <p14:tracePt t="162082" x="10645775" y="4329113"/>
          <p14:tracePt t="162100" x="10482263" y="4602163"/>
          <p14:tracePt t="162102" x="10426700" y="4656138"/>
          <p14:tracePt t="162117" x="10390188" y="4711700"/>
          <p14:tracePt t="162119" x="10336213" y="4765675"/>
          <p14:tracePt t="162133" x="10263188" y="4838700"/>
          <p14:tracePt t="162136" x="10244138" y="4857750"/>
          <p14:tracePt t="162150" x="10226675" y="4875213"/>
          <p14:tracePt t="162153" x="10117138" y="4948238"/>
          <p14:tracePt t="162167" x="10026650" y="5021263"/>
          <p14:tracePt t="162183" x="9899650" y="5129213"/>
          <p14:tracePt t="162199" x="9790113" y="5184775"/>
          <p14:tracePt t="162216" x="9717088" y="5202238"/>
          <p14:tracePt t="162233" x="9590088" y="5275263"/>
          <p14:tracePt t="162250" x="9463088" y="5365750"/>
          <p14:tracePt t="162267" x="9317038" y="5421313"/>
          <p14:tracePt t="162283" x="9153525" y="5511800"/>
          <p14:tracePt t="162299" x="9007475" y="5584825"/>
          <p14:tracePt t="162317" x="8788400" y="5675313"/>
          <p14:tracePt t="162333" x="8734425" y="5694363"/>
          <p14:tracePt t="162336" x="8680450" y="5730875"/>
          <p14:tracePt t="162350" x="8570913" y="5784850"/>
          <p14:tracePt t="162367" x="8443913" y="5838825"/>
          <p14:tracePt t="162383" x="8407400" y="5894388"/>
          <p14:tracePt t="162400" x="8370888" y="5911850"/>
          <p14:tracePt t="162416" x="8315325" y="5948363"/>
          <p14:tracePt t="162433" x="8224838" y="6057900"/>
          <p14:tracePt t="162449" x="8170863" y="6094413"/>
          <p14:tracePt t="162466" x="8170863" y="6130925"/>
          <p14:tracePt t="162484" x="8151813" y="6167438"/>
          <p14:tracePt t="162487" x="8134350" y="6184900"/>
          <p14:tracePt t="162510" x="8115300" y="6184900"/>
          <p14:tracePt t="162521" x="8115300" y="6202363"/>
          <p14:tracePt t="162542" x="8097838" y="6238875"/>
          <p14:tracePt t="162774" x="8078788" y="6238875"/>
          <p14:tracePt t="162782" x="8043863" y="6257925"/>
          <p14:tracePt t="162800" x="8024813" y="6257925"/>
          <p14:tracePt t="162809" x="7934325" y="6294438"/>
          <p14:tracePt t="162819" x="7878763" y="6311900"/>
          <p14:tracePt t="162822" x="7824788" y="6311900"/>
          <p14:tracePt t="162833" x="7734300" y="6330950"/>
          <p14:tracePt t="162850" x="7478713" y="6367463"/>
          <p14:tracePt t="162866" x="7205663" y="6367463"/>
          <p14:tracePt t="162883" x="6915150" y="6367463"/>
          <p14:tracePt t="162899" x="6478588" y="6367463"/>
          <p14:tracePt t="162902" x="6259513" y="6348413"/>
          <p14:tracePt t="162917" x="6022975" y="6330950"/>
          <p14:tracePt t="162919" x="5805488" y="6311900"/>
          <p14:tracePt t="162933" x="5605463" y="6275388"/>
          <p14:tracePt t="162936" x="5422900" y="6238875"/>
          <p14:tracePt t="162950" x="5113338" y="6184900"/>
          <p14:tracePt t="162967" x="4876800" y="6167438"/>
          <p14:tracePt t="162983" x="4767263" y="6111875"/>
          <p14:tracePt t="162999" x="4713288" y="6111875"/>
          <p14:tracePt t="163022" x="4676775" y="6111875"/>
          <p14:tracePt t="163038" x="4657725" y="6111875"/>
          <p14:tracePt t="163054" x="4622800" y="6111875"/>
          <p14:tracePt t="163086" x="4603750" y="6111875"/>
          <p14:tracePt t="163102" x="4567238" y="6111875"/>
          <p14:tracePt t="163134" x="4549775" y="6111875"/>
          <p14:tracePt t="163150" x="4494213" y="6130925"/>
          <p14:tracePt t="163158" x="4494213" y="6148388"/>
          <p14:tracePt t="163174" x="4476750" y="6148388"/>
          <p14:tracePt t="163190" x="4457700" y="6148388"/>
          <p14:tracePt t="163200" x="4440238" y="6148388"/>
          <p14:tracePt t="163222" x="4421188" y="6148388"/>
          <p14:tracePt t="163233" x="4386263" y="6148388"/>
          <p14:tracePt t="163250" x="4276725" y="6111875"/>
          <p14:tracePt t="163266" x="4184650" y="6075363"/>
          <p14:tracePt t="163283" x="4057650" y="6038850"/>
          <p14:tracePt t="163300" x="3948113" y="6002338"/>
          <p14:tracePt t="163302" x="3911600" y="5984875"/>
          <p14:tracePt t="163316" x="3876675" y="5984875"/>
          <p14:tracePt t="163333" x="3840163" y="5967413"/>
          <p14:tracePt t="163598" x="3857625" y="5967413"/>
          <p14:tracePt t="163606" x="3876675" y="5967413"/>
          <p14:tracePt t="163617" x="3894138" y="5967413"/>
          <p14:tracePt t="163633" x="3930650" y="5967413"/>
          <p14:tracePt t="163649" x="3948113" y="5967413"/>
          <p14:tracePt t="163666" x="4003675" y="5967413"/>
          <p14:tracePt t="163683" x="4040188" y="5967413"/>
          <p14:tracePt t="163686" x="4057650" y="5967413"/>
          <p14:tracePt t="163710" x="4076700" y="5967413"/>
          <p14:tracePt t="163718" x="4113213" y="5948363"/>
          <p14:tracePt t="163742" x="4130675" y="5948363"/>
          <p14:tracePt t="163758" x="4148138" y="5948363"/>
          <p14:tracePt t="163767" x="4167188" y="5930900"/>
          <p14:tracePt t="163784" x="4203700" y="5911850"/>
          <p14:tracePt t="163800" x="4240213" y="5894388"/>
          <p14:tracePt t="163822" x="4276725" y="5894388"/>
          <p14:tracePt t="163833" x="4294188" y="5875338"/>
          <p14:tracePt t="163849" x="4313238" y="5857875"/>
          <p14:tracePt t="163866" x="4349750" y="5838825"/>
          <p14:tracePt t="163883" x="4367213" y="5821363"/>
          <p14:tracePt t="163899" x="4367213" y="5802313"/>
          <p14:tracePt t="163916" x="4386263" y="5765800"/>
          <p14:tracePt t="163933" x="4403725" y="5765800"/>
          <p14:tracePt t="163936" x="4403725" y="5748338"/>
          <p14:tracePt t="163950" x="4440238" y="5730875"/>
          <p14:tracePt t="163967" x="4440238" y="5694363"/>
          <p14:tracePt t="163984" x="4457700" y="5657850"/>
          <p14:tracePt t="164030" x="4457700" y="5638800"/>
          <p14:tracePt t="164046" x="4457700" y="5621338"/>
          <p14:tracePt t="164070" x="4457700" y="5602288"/>
          <p14:tracePt t="164093" x="4457700" y="5584825"/>
          <p14:tracePt t="164166" x="4457700" y="5565775"/>
          <p14:tracePt t="164198" x="4457700" y="5548313"/>
          <p14:tracePt t="164222" x="4457700" y="5530850"/>
          <p14:tracePt t="164238" x="4457700" y="5511800"/>
          <p14:tracePt t="164262" x="4457700" y="5494338"/>
          <p14:tracePt t="164270" x="4457700" y="5457825"/>
          <p14:tracePt t="164318" x="4457700" y="5421313"/>
          <p14:tracePt t="164342" x="4457700" y="5402263"/>
          <p14:tracePt t="164542" x="4440238" y="5384800"/>
          <p14:tracePt t="164558" x="4421188" y="5384800"/>
          <p14:tracePt t="164583" x="4421188" y="5365750"/>
          <p14:tracePt t="164589" x="4403725" y="5329238"/>
          <p14:tracePt t="164606" x="4367213" y="5311775"/>
          <p14:tracePt t="164622" x="4349750" y="5294313"/>
          <p14:tracePt t="164638" x="4330700" y="5275263"/>
          <p14:tracePt t="164650" x="4294188" y="5257800"/>
          <p14:tracePt t="164666" x="4257675" y="5238750"/>
          <p14:tracePt t="164683" x="4221163" y="5202238"/>
          <p14:tracePt t="164699" x="4148138" y="5165725"/>
          <p14:tracePt t="164702" x="4113213" y="5148263"/>
          <p14:tracePt t="164717" x="4094163" y="5148263"/>
          <p14:tracePt t="164720" x="4057650" y="5129213"/>
          <p14:tracePt t="164734" x="4021138" y="5111750"/>
          <p14:tracePt t="164736" x="3967163" y="5092700"/>
          <p14:tracePt t="164750" x="3876675" y="5075238"/>
          <p14:tracePt t="164767" x="3784600" y="5057775"/>
          <p14:tracePt t="164783" x="3730625" y="5038725"/>
          <p14:tracePt t="164800" x="3694113" y="5038725"/>
          <p14:tracePt t="164816" x="3603625" y="5021263"/>
          <p14:tracePt t="164833" x="3567113" y="5021263"/>
          <p14:tracePt t="164850" x="3457575" y="5021263"/>
          <p14:tracePt t="164866" x="3348038" y="5021263"/>
          <p14:tracePt t="164883" x="3238500" y="5021263"/>
          <p14:tracePt t="164900" x="3148013" y="5021263"/>
          <p14:tracePt t="164916" x="3057525" y="5021263"/>
          <p14:tracePt t="164919" x="3038475" y="5021263"/>
          <p14:tracePt t="164934" x="2984500" y="5021263"/>
          <p14:tracePt t="164950" x="2928938" y="5038725"/>
          <p14:tracePt t="164952" x="2911475" y="5038725"/>
          <p14:tracePt t="164967" x="2894013" y="5038725"/>
          <p14:tracePt t="164983" x="2820988" y="5075238"/>
          <p14:tracePt t="165000" x="2765425" y="5111750"/>
          <p14:tracePt t="165017" x="2711450" y="5129213"/>
          <p14:tracePt t="165033" x="2674938" y="5165725"/>
          <p14:tracePt t="165050" x="2638425" y="5184775"/>
          <p14:tracePt t="165066" x="2584450" y="5257800"/>
          <p14:tracePt t="165084" x="2565400" y="5294313"/>
          <p14:tracePt t="165100" x="2547938" y="5311775"/>
          <p14:tracePt t="165103" x="2528888" y="5329238"/>
          <p14:tracePt t="165116" x="2511425" y="5348288"/>
          <p14:tracePt t="165119" x="2511425" y="5365750"/>
          <p14:tracePt t="165133" x="2511425" y="5384800"/>
          <p14:tracePt t="165135" x="2511425" y="5402263"/>
          <p14:tracePt t="165150" x="2511425" y="5475288"/>
          <p14:tracePt t="165167" x="2511425" y="5511800"/>
          <p14:tracePt t="165183" x="2528888" y="5584825"/>
          <p14:tracePt t="165200" x="2565400" y="5602288"/>
          <p14:tracePt t="165217" x="2620963" y="5675313"/>
          <p14:tracePt t="165233" x="2711450" y="5748338"/>
          <p14:tracePt t="165273" x="2947988" y="5875338"/>
          <p14:tracePt t="165283" x="3001963" y="5894388"/>
          <p14:tracePt t="165300" x="3111500" y="5930900"/>
          <p14:tracePt t="165302" x="3167063" y="5948363"/>
          <p14:tracePt t="165317" x="3221038" y="5948363"/>
          <p14:tracePt t="165320" x="3294063" y="5948363"/>
          <p14:tracePt t="165333" x="3348038" y="5948363"/>
          <p14:tracePt t="165335" x="3384550" y="5948363"/>
          <p14:tracePt t="165350" x="3511550" y="5948363"/>
          <p14:tracePt t="165367" x="3603625" y="5948363"/>
          <p14:tracePt t="165383" x="3730625" y="5948363"/>
          <p14:tracePt t="165399" x="3840163" y="5911850"/>
          <p14:tracePt t="165417" x="3930650" y="5894388"/>
          <p14:tracePt t="165433" x="4057650" y="5838825"/>
          <p14:tracePt t="165450" x="4148138" y="5821363"/>
          <p14:tracePt t="165466" x="4276725" y="5765800"/>
          <p14:tracePt t="165483" x="4330700" y="5730875"/>
          <p14:tracePt t="165499" x="4421188" y="5675313"/>
          <p14:tracePt t="165502" x="4457700" y="5657850"/>
          <p14:tracePt t="165517" x="4494213" y="5621338"/>
          <p14:tracePt t="165519" x="4530725" y="5602288"/>
          <p14:tracePt t="165535" x="4586288" y="5548313"/>
          <p14:tracePt t="165550" x="4640263" y="5511800"/>
          <p14:tracePt t="165567" x="4713288" y="5457825"/>
          <p14:tracePt t="165583" x="4730750" y="5438775"/>
          <p14:tracePt t="165600" x="4767263" y="5438775"/>
          <p14:tracePt t="165616" x="4786313" y="5421313"/>
          <p14:tracePt t="165633" x="4803775" y="5384800"/>
          <p14:tracePt t="165662" x="4822825" y="5384800"/>
          <p14:tracePt t="165798" x="4822825" y="5402263"/>
          <p14:tracePt t="165806" x="4803775" y="5438775"/>
          <p14:tracePt t="165818" x="4803775" y="5475288"/>
          <p14:tracePt t="165833" x="4786313" y="5584825"/>
          <p14:tracePt t="165849" x="4767263" y="5675313"/>
          <p14:tracePt t="165866" x="4730750" y="5711825"/>
          <p14:tracePt t="165883" x="4713288" y="5748338"/>
          <p14:tracePt t="165900" x="4676775" y="5784850"/>
          <p14:tracePt t="165902" x="4657725" y="5784850"/>
          <p14:tracePt t="165916" x="4657725" y="5802313"/>
          <p14:tracePt t="165919" x="4586288" y="5857875"/>
          <p14:tracePt t="165933" x="4567238" y="5875338"/>
          <p14:tracePt t="165936" x="4549775" y="5875338"/>
          <p14:tracePt t="165951" x="4530725" y="5894388"/>
          <p14:tracePt t="165967" x="4440238" y="5911850"/>
          <p14:tracePt t="165983" x="4403725" y="5930900"/>
          <p14:tracePt t="166000" x="4330700" y="5948363"/>
          <p14:tracePt t="166017" x="4294188" y="5967413"/>
          <p14:tracePt t="166034" x="4257675" y="5967413"/>
          <p14:tracePt t="166050" x="4203700" y="5967413"/>
          <p14:tracePt t="166066" x="4113213" y="5967413"/>
          <p14:tracePt t="166084" x="3984625" y="5967413"/>
          <p14:tracePt t="166086" x="3930650" y="5967413"/>
          <p14:tracePt t="166101" x="3876675" y="5948363"/>
          <p14:tracePt t="166103" x="3840163" y="5948363"/>
          <p14:tracePt t="166117" x="3803650" y="5948363"/>
          <p14:tracePt t="166119" x="3748088" y="5948363"/>
          <p14:tracePt t="166134" x="3657600" y="5930900"/>
          <p14:tracePt t="166151" x="3603625" y="5930900"/>
          <p14:tracePt t="166167" x="3548063" y="5930900"/>
          <p14:tracePt t="166184" x="3494088" y="5930900"/>
          <p14:tracePt t="166200" x="3457575" y="5930900"/>
          <p14:tracePt t="166222" x="3421063" y="5930900"/>
          <p14:tracePt t="166238" x="3403600" y="5930900"/>
          <p14:tracePt t="166270" x="3367088" y="5930900"/>
          <p14:tracePt t="166294" x="3348038" y="5930900"/>
          <p14:tracePt t="166310" x="3311525" y="5930900"/>
          <p14:tracePt t="166318" x="3294063" y="5911850"/>
          <p14:tracePt t="166333" x="3294063" y="5894388"/>
          <p14:tracePt t="166367" x="3257550" y="5894388"/>
          <p14:tracePt t="166590" x="3275013" y="5894388"/>
          <p14:tracePt t="166599" x="3294063" y="5894388"/>
          <p14:tracePt t="166607" x="3311525" y="5894388"/>
          <p14:tracePt t="166616" x="3330575" y="5894388"/>
          <p14:tracePt t="166633" x="3421063" y="5894388"/>
          <p14:tracePt t="166650" x="3584575" y="5894388"/>
          <p14:tracePt t="166666" x="3730625" y="5894388"/>
          <p14:tracePt t="166673" x="3803650" y="5894388"/>
          <p14:tracePt t="166683" x="3857625" y="5894388"/>
          <p14:tracePt t="166700" x="3948113" y="5894388"/>
          <p14:tracePt t="166703" x="3984625" y="5911850"/>
          <p14:tracePt t="166716" x="4040188" y="5911850"/>
          <p14:tracePt t="166719" x="4057650" y="5911850"/>
          <p14:tracePt t="166733" x="4113213" y="5911850"/>
          <p14:tracePt t="166736" x="4130675" y="5911850"/>
          <p14:tracePt t="166751" x="4221163" y="5911850"/>
          <p14:tracePt t="166767" x="4330700" y="5911850"/>
          <p14:tracePt t="166783" x="4476750" y="5894388"/>
          <p14:tracePt t="166800" x="4530725" y="5894388"/>
          <p14:tracePt t="166817" x="4567238" y="5894388"/>
          <p14:tracePt t="166834" x="4603750" y="5894388"/>
          <p14:tracePt t="166854" x="4622800" y="5894388"/>
          <p14:tracePt t="166878" x="4657725" y="5894388"/>
          <p14:tracePt t="166966" x="4676775" y="5894388"/>
          <p14:tracePt t="167086" x="4694238" y="5894388"/>
          <p14:tracePt t="167094" x="4730750" y="5894388"/>
          <p14:tracePt t="167102" x="4749800" y="5894388"/>
          <p14:tracePt t="167117" x="4803775" y="5894388"/>
          <p14:tracePt t="167119" x="4859338" y="5894388"/>
          <p14:tracePt t="167133" x="4967288" y="5894388"/>
          <p14:tracePt t="167150" x="5149850" y="5894388"/>
          <p14:tracePt t="167167" x="5313363" y="5875338"/>
          <p14:tracePt t="167183" x="5422900" y="5857875"/>
          <p14:tracePt t="167201" x="5495925" y="5857875"/>
          <p14:tracePt t="167217" x="5549900" y="5857875"/>
          <p14:tracePt t="167233" x="5622925" y="5857875"/>
          <p14:tracePt t="167250" x="5640388" y="5857875"/>
          <p14:tracePt t="167270" x="5676900" y="5857875"/>
          <p14:tracePt t="167302" x="5695950" y="5857875"/>
          <p14:tracePt t="167318" x="5695950" y="5838825"/>
          <p14:tracePt t="167326" x="5732463" y="5838825"/>
          <p14:tracePt t="167335" x="5749925" y="5838825"/>
          <p14:tracePt t="167358" x="5786438" y="5838825"/>
          <p14:tracePt t="167367" x="5805488" y="5838825"/>
          <p14:tracePt t="167383" x="5859463" y="5838825"/>
          <p14:tracePt t="167400" x="5913438" y="5838825"/>
          <p14:tracePt t="167417" x="5949950" y="5838825"/>
          <p14:tracePt t="167433" x="6042025" y="5838825"/>
          <p14:tracePt t="167450" x="6113463" y="5838825"/>
          <p14:tracePt t="167466" x="6205538" y="5838825"/>
          <p14:tracePt t="167483" x="6278563" y="5838825"/>
          <p14:tracePt t="167500" x="6350000" y="5838825"/>
          <p14:tracePt t="167502" x="6405563" y="5838825"/>
          <p14:tracePt t="167517" x="6478588" y="5838825"/>
          <p14:tracePt t="167533" x="6532563" y="5838825"/>
          <p14:tracePt t="167535" x="6569075" y="5838825"/>
          <p14:tracePt t="167550" x="6623050" y="5838825"/>
          <p14:tracePt t="167567" x="6642100" y="5838825"/>
          <p14:tracePt t="167583" x="6678613" y="5838825"/>
          <p14:tracePt t="167600" x="6696075" y="5838825"/>
          <p14:tracePt t="167670" x="6715125" y="5838825"/>
          <p14:tracePt t="167678" x="6732588" y="5821363"/>
          <p14:tracePt t="167718" x="6751638" y="5821363"/>
          <p14:tracePt t="172062" x="6769100" y="5821363"/>
          <p14:tracePt t="172070" x="6805613" y="5821363"/>
          <p14:tracePt t="172083" x="6859588" y="5821363"/>
          <p14:tracePt t="172100" x="6969125" y="5821363"/>
          <p14:tracePt t="172103" x="7042150" y="5821363"/>
          <p14:tracePt t="172117" x="7115175" y="5821363"/>
          <p14:tracePt t="172119" x="7169150" y="5838825"/>
          <p14:tracePt t="172134" x="7261225" y="5838825"/>
          <p14:tracePt t="172151" x="7332663" y="5838825"/>
          <p14:tracePt t="172167" x="7388225" y="5838825"/>
          <p14:tracePt t="172183" x="7461250" y="5838825"/>
          <p14:tracePt t="172200" x="7497763" y="5838825"/>
          <p14:tracePt t="172216" x="7515225" y="5838825"/>
          <p14:tracePt t="172233" x="7551738" y="5821363"/>
          <p14:tracePt t="172250" x="7588250" y="5821363"/>
          <p14:tracePt t="172268" x="7624763" y="5821363"/>
          <p14:tracePt t="172271" x="7642225" y="5802313"/>
          <p14:tracePt t="172286" x="7661275" y="5802313"/>
          <p14:tracePt t="172300" x="7697788" y="5802313"/>
          <p14:tracePt t="172317" x="7697788" y="5784850"/>
          <p14:tracePt t="172470" x="7715250" y="5784850"/>
          <p14:tracePt t="172502" x="7734300" y="5784850"/>
          <p14:tracePt t="172518" x="7751763" y="5784850"/>
          <p14:tracePt t="172534" x="7770813" y="5784850"/>
          <p14:tracePt t="172542" x="7788275" y="5784850"/>
          <p14:tracePt t="172551" x="7805738" y="5784850"/>
          <p14:tracePt t="172590" x="7824788" y="5784850"/>
          <p14:tracePt t="172599" x="7842250" y="5784850"/>
          <p14:tracePt t="172622" x="7861300" y="5784850"/>
          <p14:tracePt t="172646" x="7878763" y="5784850"/>
          <p14:tracePt t="172653" x="7897813" y="5784850"/>
          <p14:tracePt t="172667" x="7915275" y="5784850"/>
          <p14:tracePt t="172685" x="7934325" y="5784850"/>
          <p14:tracePt t="172687" x="7970838" y="5802313"/>
          <p14:tracePt t="172700" x="7988300" y="5802313"/>
          <p14:tracePt t="172716" x="8007350" y="5821363"/>
          <p14:tracePt t="172719" x="8024813" y="5821363"/>
          <p14:tracePt t="172733" x="8043863" y="5838825"/>
          <p14:tracePt t="172767" x="8061325" y="5838825"/>
          <p14:tracePt t="172774" x="8078788" y="5838825"/>
          <p14:tracePt t="172790" x="8097838" y="5838825"/>
          <p14:tracePt t="172838" x="8115300" y="5838825"/>
          <p14:tracePt t="173550" x="8134350" y="5838825"/>
          <p14:tracePt t="178782" x="8151813" y="5838825"/>
          <p14:tracePt t="179470" x="8134350" y="5838825"/>
          <p14:tracePt t="179478" x="8134350" y="5857875"/>
          <p14:tracePt t="179486" x="8115300" y="5875338"/>
          <p14:tracePt t="179502" x="8097838" y="5894388"/>
          <p14:tracePt t="179518" x="8061325" y="5894388"/>
          <p14:tracePt t="179534" x="8024813" y="5911850"/>
          <p14:tracePt t="179550" x="8007350" y="5930900"/>
          <p14:tracePt t="179583" x="7988300" y="5930900"/>
          <p14:tracePt t="179591" x="7951788" y="5930900"/>
          <p14:tracePt t="179600" x="7897813" y="5930900"/>
          <p14:tracePt t="179617" x="7861300" y="5930900"/>
          <p14:tracePt t="179633" x="7824788" y="5930900"/>
          <p14:tracePt t="179650" x="7788275" y="5911850"/>
          <p14:tracePt t="179667" x="7770813" y="5911850"/>
          <p14:tracePt t="179673" x="7734300" y="5894388"/>
          <p14:tracePt t="179902" x="7734300" y="5875338"/>
          <p14:tracePt t="179926" x="7734300" y="5857875"/>
          <p14:tracePt t="179942" x="7751763" y="5857875"/>
          <p14:tracePt t="179951" x="7805738" y="5857875"/>
          <p14:tracePt t="179967" x="7897813" y="5802313"/>
          <p14:tracePt t="179984" x="7970838" y="5802313"/>
          <p14:tracePt t="180000" x="8115300" y="5748338"/>
          <p14:tracePt t="180017" x="8207375" y="5748338"/>
          <p14:tracePt t="180034" x="8297863" y="5748338"/>
          <p14:tracePt t="180050" x="8334375" y="5748338"/>
          <p14:tracePt t="180406" x="8297863" y="5765800"/>
          <p14:tracePt t="180415" x="8280400" y="5765800"/>
          <p14:tracePt t="180423" x="8243888" y="5784850"/>
          <p14:tracePt t="180433" x="8224838" y="5821363"/>
          <p14:tracePt t="180450" x="8188325" y="5821363"/>
          <p14:tracePt t="180467" x="8151813" y="5838825"/>
          <p14:tracePt t="180484" x="8134350" y="5857875"/>
          <p14:tracePt t="180502" x="8097838" y="5857875"/>
          <p14:tracePt t="180526" x="8078788" y="5857875"/>
          <p14:tracePt t="180550" x="8061325" y="5857875"/>
          <p14:tracePt t="180566" x="8043863" y="5857875"/>
          <p14:tracePt t="180582" x="8024813" y="5857875"/>
          <p14:tracePt t="180902" x="8007350" y="5857875"/>
          <p14:tracePt t="180918" x="7988300" y="5857875"/>
          <p14:tracePt t="180934" x="7970838" y="5857875"/>
          <p14:tracePt t="180942" x="7951788" y="5857875"/>
          <p14:tracePt t="180958" x="7934325" y="5857875"/>
          <p14:tracePt t="180968" x="7915275" y="5857875"/>
          <p14:tracePt t="180984" x="7878763" y="5857875"/>
          <p14:tracePt t="181000" x="7861300" y="5838825"/>
          <p14:tracePt t="181022" x="7824788" y="5821363"/>
          <p14:tracePt t="181766" x="7842250" y="5821363"/>
          <p14:tracePt t="181774" x="7861300" y="5821363"/>
          <p14:tracePt t="181786" x="7915275" y="5821363"/>
          <p14:tracePt t="181802" x="8024813" y="5821363"/>
          <p14:tracePt t="181817" x="8097838" y="5821363"/>
          <p14:tracePt t="181833" x="8188325" y="5821363"/>
          <p14:tracePt t="181850" x="8224838" y="5802313"/>
          <p14:tracePt t="181868" x="8280400" y="5802313"/>
          <p14:tracePt t="181870" x="8297863" y="5802313"/>
          <p14:tracePt t="181886" x="8315325" y="5802313"/>
          <p14:tracePt t="181902" x="8334375" y="5802313"/>
          <p14:tracePt t="181942" x="8351838" y="5802313"/>
          <p14:tracePt t="181966" x="8370888" y="5802313"/>
          <p14:tracePt t="182221" x="8351838" y="5802313"/>
          <p14:tracePt t="182238" x="8315325" y="5802313"/>
          <p14:tracePt t="182246" x="8280400" y="5802313"/>
          <p14:tracePt t="182254" x="8261350" y="5802313"/>
          <p14:tracePt t="182267" x="8243888" y="5821363"/>
          <p14:tracePt t="182284" x="8207375" y="5821363"/>
          <p14:tracePt t="182286" x="8188325" y="5821363"/>
          <p14:tracePt t="182300" x="8151813" y="5821363"/>
          <p14:tracePt t="182302" x="8134350" y="5821363"/>
          <p14:tracePt t="182318" x="8115300" y="5838825"/>
          <p14:tracePt t="182334" x="8078788" y="5838825"/>
          <p14:tracePt t="182430" x="8061325" y="5838825"/>
          <p14:tracePt t="182454" x="8043863" y="5838825"/>
          <p14:tracePt t="182678" x="8024813" y="5838825"/>
          <p14:tracePt t="182701" x="8043863" y="5838825"/>
          <p14:tracePt t="182710" x="8078788" y="5821363"/>
          <p14:tracePt t="182718" x="8115300" y="5821363"/>
          <p14:tracePt t="182734" x="8207375" y="5821363"/>
          <p14:tracePt t="182751" x="8297863" y="5784850"/>
          <p14:tracePt t="182768" x="8370888" y="5765800"/>
          <p14:tracePt t="182783" x="8424863" y="5748338"/>
          <p14:tracePt t="182815" x="8443913" y="5748338"/>
          <p14:tracePt t="183102" x="8424863" y="5748338"/>
          <p14:tracePt t="183110" x="8407400" y="5748338"/>
          <p14:tracePt t="183119" x="8407400" y="5765800"/>
          <p14:tracePt t="183142" x="8388350" y="5765800"/>
          <p14:tracePt t="183151" x="8351838" y="5765800"/>
          <p14:tracePt t="183167" x="8351838" y="5784850"/>
          <p14:tracePt t="183184" x="8315325" y="5784850"/>
          <p14:tracePt t="183200" x="8297863" y="5802313"/>
          <p14:tracePt t="183230" x="8261350" y="5802313"/>
          <p14:tracePt t="183550" x="8280400" y="5802313"/>
          <p14:tracePt t="183566" x="8297863" y="5802313"/>
          <p14:tracePt t="183584" x="8315325" y="5802313"/>
          <p14:tracePt t="183591" x="8351838" y="5802313"/>
          <p14:tracePt t="183600" x="8370888" y="5802313"/>
          <p14:tracePt t="183617" x="8388350" y="5802313"/>
          <p14:tracePt t="183634" x="8443913" y="5784850"/>
          <p14:tracePt t="183822" x="8424863" y="5784850"/>
          <p14:tracePt t="183832" x="8407400" y="5802313"/>
          <p14:tracePt t="183840" x="8370888" y="5821363"/>
          <p14:tracePt t="183851" x="8334375" y="5838825"/>
          <p14:tracePt t="183868" x="8297863" y="5838825"/>
          <p14:tracePt t="183870" x="8280400" y="5857875"/>
          <p14:tracePt t="183884" x="8261350" y="5857875"/>
          <p14:tracePt t="183886" x="8243888" y="5857875"/>
          <p14:tracePt t="183900" x="8207375" y="5857875"/>
          <p14:tracePt t="183903" x="8188325" y="5857875"/>
          <p14:tracePt t="183918" x="8170863" y="5857875"/>
          <p14:tracePt t="183934" x="8134350" y="5857875"/>
          <p14:tracePt t="183951" x="8115300" y="5857875"/>
          <p14:tracePt t="184286" x="8134350" y="5857875"/>
          <p14:tracePt t="184294" x="8151813" y="5857875"/>
          <p14:tracePt t="184310" x="8188325" y="5857875"/>
          <p14:tracePt t="184319" x="8224838" y="5857875"/>
          <p14:tracePt t="184334" x="8297863" y="5857875"/>
          <p14:tracePt t="184351" x="8424863" y="5875338"/>
          <p14:tracePt t="184367" x="8534400" y="5875338"/>
          <p14:tracePt t="184384" x="8716963" y="5894388"/>
          <p14:tracePt t="184400" x="8916988" y="5948363"/>
          <p14:tracePt t="184417" x="9043988" y="5967413"/>
          <p14:tracePt t="184434" x="9134475" y="5967413"/>
          <p14:tracePt t="184450" x="9244013" y="5967413"/>
          <p14:tracePt t="184467" x="9280525" y="5967413"/>
          <p14:tracePt t="184483" x="9297988" y="5967413"/>
          <p14:tracePt t="184574" x="9334500" y="5967413"/>
          <p14:tracePt t="184726" x="9353550" y="5967413"/>
          <p14:tracePt t="184854" x="9390063" y="5967413"/>
          <p14:tracePt t="184894" x="9407525" y="5967413"/>
          <p14:tracePt t="184918" x="9426575" y="5967413"/>
          <p14:tracePt t="184942" x="9444038" y="5967413"/>
          <p14:tracePt t="184966" x="9463088" y="5967413"/>
          <p14:tracePt t="185446" x="9480550" y="5967413"/>
          <p14:tracePt t="185454" x="9499600" y="5967413"/>
          <p14:tracePt t="185470" x="9517063" y="5967413"/>
          <p14:tracePt t="185484" x="9553575" y="5967413"/>
          <p14:tracePt t="185486" x="9571038" y="5967413"/>
          <p14:tracePt t="185500" x="9590088" y="5967413"/>
          <p14:tracePt t="185503" x="9626600" y="5967413"/>
          <p14:tracePt t="185518" x="9644063" y="5967413"/>
          <p14:tracePt t="185520" x="9663113" y="5967413"/>
          <p14:tracePt t="185534" x="9736138" y="5967413"/>
          <p14:tracePt t="185551" x="9771063" y="5967413"/>
          <p14:tracePt t="185567" x="9790113" y="5967413"/>
          <p14:tracePt t="185584" x="9826625" y="5967413"/>
          <p14:tracePt t="185600" x="9844088" y="5967413"/>
          <p14:tracePt t="185621" x="9863138" y="5967413"/>
          <p14:tracePt t="185646" x="9880600" y="5967413"/>
          <p14:tracePt t="185686" x="9899650" y="5967413"/>
          <p14:tracePt t="185718" x="9917113" y="5967413"/>
          <p14:tracePt t="185734" x="9936163" y="5967413"/>
          <p14:tracePt t="185790" x="9953625" y="5967413"/>
          <p14:tracePt t="185862" x="9972675" y="5967413"/>
          <p14:tracePt t="185894" x="10007600" y="5948363"/>
          <p14:tracePt t="185958" x="10007600" y="5930900"/>
          <p14:tracePt t="185973" x="10007600" y="5911850"/>
          <p14:tracePt t="185984" x="9990138" y="5911850"/>
          <p14:tracePt t="185992" x="9972675" y="5894388"/>
          <p14:tracePt t="186001" x="9936163" y="5875338"/>
          <p14:tracePt t="186017" x="9917113" y="5875338"/>
          <p14:tracePt t="186034" x="9880600" y="5857875"/>
          <p14:tracePt t="186050" x="9844088" y="5838825"/>
          <p14:tracePt t="186068" x="9790113" y="5821363"/>
          <p14:tracePt t="186070" x="9771063" y="5821363"/>
          <p14:tracePt t="186084" x="9717088" y="5802313"/>
          <p14:tracePt t="186086" x="9663113" y="5802313"/>
          <p14:tracePt t="186102" x="9644063" y="5802313"/>
          <p14:tracePt t="186117" x="9626600" y="5802313"/>
          <p14:tracePt t="186120" x="9571038" y="5802313"/>
          <p14:tracePt t="186135" x="9499600" y="5821363"/>
          <p14:tracePt t="186151" x="9463088" y="5821363"/>
          <p14:tracePt t="186168" x="9353550" y="5838825"/>
          <p14:tracePt t="186184" x="9297988" y="5838825"/>
          <p14:tracePt t="186200" x="9190038" y="5875338"/>
          <p14:tracePt t="186217" x="9097963" y="5894388"/>
          <p14:tracePt t="186234" x="8990013" y="5894388"/>
          <p14:tracePt t="186250" x="8880475" y="5911850"/>
          <p14:tracePt t="186268" x="8788400" y="5930900"/>
          <p14:tracePt t="186271" x="8734425" y="5930900"/>
          <p14:tracePt t="186284" x="8697913" y="5948363"/>
          <p14:tracePt t="186287" x="8661400" y="5948363"/>
          <p14:tracePt t="186300" x="8624888" y="5948363"/>
          <p14:tracePt t="186319" x="8588375" y="5948363"/>
          <p14:tracePt t="186335" x="8551863" y="5967413"/>
          <p14:tracePt t="186478" x="8534400" y="5967413"/>
          <p14:tracePt t="186502" x="8551863" y="5984875"/>
          <p14:tracePt t="186510" x="8643938" y="5984875"/>
          <p14:tracePt t="186520" x="8716963" y="5984875"/>
          <p14:tracePt t="186535" x="8934450" y="5967413"/>
          <p14:tracePt t="186551" x="9097963" y="5948363"/>
          <p14:tracePt t="186567" x="9297988" y="5930900"/>
          <p14:tracePt t="186584" x="9463088" y="5911850"/>
          <p14:tracePt t="186600" x="9571038" y="5911850"/>
          <p14:tracePt t="186617" x="9663113" y="5911850"/>
          <p14:tracePt t="186635" x="9717088" y="5911850"/>
          <p14:tracePt t="186650" x="9790113" y="5875338"/>
          <p14:tracePt t="186667" x="9844088" y="5875338"/>
          <p14:tracePt t="186674" x="9863138" y="5875338"/>
          <p14:tracePt t="186684" x="9880600" y="5875338"/>
          <p14:tracePt t="187174" x="9917113" y="5857875"/>
          <p14:tracePt t="187190" x="9936163" y="5857875"/>
          <p14:tracePt t="187206" x="9953625" y="5857875"/>
          <p14:tracePt t="187214" x="9990138" y="5838825"/>
          <p14:tracePt t="187230" x="10026650" y="5838825"/>
          <p14:tracePt t="187240" x="10026650" y="5821363"/>
          <p14:tracePt t="187278" x="10044113" y="5821363"/>
          <p14:tracePt t="187430" x="10063163" y="5821363"/>
          <p14:tracePt t="187455" x="10080625" y="5821363"/>
          <p14:tracePt t="187470" x="10099675" y="5821363"/>
          <p14:tracePt t="187486" x="10136188" y="5802313"/>
          <p14:tracePt t="187502" x="10153650" y="5802313"/>
          <p14:tracePt t="187558" x="10190163" y="5802313"/>
          <p14:tracePt t="187638" x="10209213" y="5802313"/>
          <p14:tracePt t="187821" x="10190163" y="5802313"/>
          <p14:tracePt t="187830" x="10172700" y="5821363"/>
          <p14:tracePt t="187839" x="10117138" y="5857875"/>
          <p14:tracePt t="187850" x="10044113" y="5875338"/>
          <p14:tracePt t="187867" x="9936163" y="5930900"/>
          <p14:tracePt t="187884" x="9771063" y="5984875"/>
          <p14:tracePt t="187886" x="9736138" y="5984875"/>
          <p14:tracePt t="187901" x="9717088" y="5984875"/>
          <p14:tracePt t="187903" x="9680575" y="5984875"/>
          <p14:tracePt t="187917" x="9663113" y="5984875"/>
          <p14:tracePt t="187920" x="9644063" y="5984875"/>
          <p14:tracePt t="187935" x="9553575" y="5984875"/>
          <p14:tracePt t="187950" x="9534525" y="5984875"/>
          <p14:tracePt t="187967" x="9499600" y="5984875"/>
          <p14:tracePt t="187984" x="9407525" y="5984875"/>
          <p14:tracePt t="188001" x="9317038" y="5984875"/>
          <p14:tracePt t="188018" x="9244013" y="5984875"/>
          <p14:tracePt t="188034" x="9190038" y="5984875"/>
          <p14:tracePt t="188050" x="9170988" y="5984875"/>
          <p14:tracePt t="188067" x="9134475" y="5984875"/>
          <p14:tracePt t="188084" x="9097963" y="6021388"/>
          <p14:tracePt t="188102" x="9080500" y="6021388"/>
          <p14:tracePt t="188126" x="9061450" y="6021388"/>
          <p14:tracePt t="188134" x="9043988" y="6021388"/>
          <p14:tracePt t="188150" x="9024938" y="6021388"/>
          <p14:tracePt t="188183" x="9007475" y="6021388"/>
          <p14:tracePt t="188974" x="8990013" y="6021388"/>
          <p14:tracePt t="188983" x="8970963" y="6021388"/>
          <p14:tracePt t="189000" x="8934450" y="6038850"/>
          <p14:tracePt t="189008" x="8897938" y="6038850"/>
          <p14:tracePt t="189018" x="8843963" y="6038850"/>
          <p14:tracePt t="189034" x="8788400" y="6038850"/>
          <p14:tracePt t="189050" x="8753475" y="6038850"/>
          <p14:tracePt t="189067" x="8697913" y="6021388"/>
          <p14:tracePt t="189126" x="8680450" y="6021388"/>
          <p14:tracePt t="189134" x="8643938" y="6021388"/>
          <p14:tracePt t="189366" x="8661400" y="6021388"/>
          <p14:tracePt t="189383" x="8680450" y="6021388"/>
          <p14:tracePt t="189390" x="8716963" y="6021388"/>
          <p14:tracePt t="189400" x="8788400" y="6021388"/>
          <p14:tracePt t="189418" x="8990013" y="6002338"/>
          <p14:tracePt t="189434" x="9134475" y="6002338"/>
          <p14:tracePt t="189451" x="9244013" y="6002338"/>
          <p14:tracePt t="189467" x="9353550" y="5984875"/>
          <p14:tracePt t="189484" x="9426575" y="5948363"/>
          <p14:tracePt t="189487" x="9444038" y="5948363"/>
          <p14:tracePt t="189500" x="9480550" y="5948363"/>
          <p14:tracePt t="189503" x="9517063" y="5948363"/>
          <p14:tracePt t="189518" x="9571038" y="5948363"/>
          <p14:tracePt t="189535" x="9626600" y="5948363"/>
          <p14:tracePt t="189551" x="9699625" y="5948363"/>
          <p14:tracePt t="189568" x="9736138" y="5948363"/>
          <p14:tracePt t="189584" x="9771063" y="5930900"/>
          <p14:tracePt t="189838" x="9790113" y="5911850"/>
          <p14:tracePt t="189870" x="9753600" y="5911850"/>
          <p14:tracePt t="189886" x="9644063" y="5930900"/>
          <p14:tracePt t="189894" x="9607550" y="5930900"/>
          <p14:tracePt t="189903" x="9590088" y="5948363"/>
          <p14:tracePt t="189918" x="9534525" y="5948363"/>
          <p14:tracePt t="189935" x="9444038" y="5967413"/>
          <p14:tracePt t="189951" x="9407525" y="5984875"/>
          <p14:tracePt t="189967" x="9371013" y="5984875"/>
          <p14:tracePt t="189984" x="9244013" y="5984875"/>
          <p14:tracePt t="190001" x="9190038" y="6002338"/>
          <p14:tracePt t="190018" x="9134475" y="6002338"/>
          <p14:tracePt t="190035" x="9097963" y="6002338"/>
          <p14:tracePt t="190050" x="9061450" y="6021388"/>
          <p14:tracePt t="190078" x="9043988" y="6021388"/>
          <p14:tracePt t="190126" x="9024938" y="6021388"/>
          <p14:tracePt t="190150" x="8990013" y="6021388"/>
          <p14:tracePt t="190382" x="8953500" y="6021388"/>
          <p14:tracePt t="190430" x="8934450" y="6021388"/>
          <p14:tracePt t="190462" x="8916988" y="6021388"/>
          <p14:tracePt t="190470" x="8897938" y="6021388"/>
          <p14:tracePt t="190484" x="8880475" y="6038850"/>
          <p14:tracePt t="190518" x="8861425" y="6038850"/>
          <p14:tracePt t="190558" x="8843963" y="6038850"/>
          <p14:tracePt t="190718" x="8824913" y="6038850"/>
          <p14:tracePt t="190846" x="8807450" y="6038850"/>
          <p14:tracePt t="190862" x="8824913" y="6038850"/>
          <p14:tracePt t="190878" x="8861425" y="6021388"/>
          <p14:tracePt t="190894" x="8880475" y="6002338"/>
          <p14:tracePt t="190903" x="8897938" y="6002338"/>
          <p14:tracePt t="190919" x="8916988" y="5984875"/>
          <p14:tracePt t="190934" x="8953500" y="5984875"/>
          <p14:tracePt t="190951" x="9007475" y="5930900"/>
          <p14:tracePt t="190968" x="9043988" y="5930900"/>
          <p14:tracePt t="190984" x="9080500" y="5911850"/>
          <p14:tracePt t="191000" x="9097963" y="5894388"/>
          <p14:tracePt t="191038" x="9117013" y="5894388"/>
          <p14:tracePt t="191062" x="9134475" y="5894388"/>
          <p14:tracePt t="191077" x="9170988" y="5894388"/>
          <p14:tracePt t="191142" x="9190038" y="5894388"/>
          <p14:tracePt t="191166" x="9207500" y="5894388"/>
          <p14:tracePt t="191183" x="9226550" y="5894388"/>
          <p14:tracePt t="191238" x="9244013" y="5894388"/>
          <p14:tracePt t="191294" x="9263063" y="5894388"/>
          <p14:tracePt t="191334" x="9280525" y="5894388"/>
          <p14:tracePt t="191350" x="9297988" y="5894388"/>
          <p14:tracePt t="191374" x="9317038" y="5894388"/>
          <p14:tracePt t="191390" x="9334500" y="5894388"/>
          <p14:tracePt t="191399" x="9353550" y="5894388"/>
          <p14:tracePt t="191414" x="9371013" y="5894388"/>
          <p14:tracePt t="191430" x="9390063" y="5894388"/>
          <p14:tracePt t="191438" x="9426575" y="5894388"/>
          <p14:tracePt t="191451" x="9444038" y="5911850"/>
          <p14:tracePt t="191467" x="9517063" y="5911850"/>
          <p14:tracePt t="191484" x="9571038" y="5911850"/>
          <p14:tracePt t="191487" x="9590088" y="5911850"/>
          <p14:tracePt t="191502" x="9626600" y="5911850"/>
          <p14:tracePt t="191518" x="9663113" y="5911850"/>
          <p14:tracePt t="191521" x="9680575" y="5911850"/>
          <p14:tracePt t="191534" x="9717088" y="5911850"/>
          <p14:tracePt t="191551" x="9736138" y="5911850"/>
          <p14:tracePt t="191567" x="9771063" y="5911850"/>
          <p14:tracePt t="191614" x="9790113" y="5911850"/>
          <p14:tracePt t="191661" x="9807575" y="5911850"/>
          <p14:tracePt t="191686" x="9826625" y="5911850"/>
          <p14:tracePt t="191702" x="9844088" y="5911850"/>
          <p14:tracePt t="191734" x="9863138" y="5911850"/>
          <p14:tracePt t="191751" x="9880600" y="5911850"/>
          <p14:tracePt t="191774" x="9899650" y="5911850"/>
          <p14:tracePt t="191790" x="9917113" y="5911850"/>
          <p14:tracePt t="191799" x="9936163" y="5911850"/>
          <p14:tracePt t="191814" x="9953625" y="5911850"/>
          <p14:tracePt t="191824" x="9972675" y="5911850"/>
          <p14:tracePt t="191834" x="10007600" y="5911850"/>
          <p14:tracePt t="191870" x="10026650" y="5911850"/>
          <p14:tracePt t="191886" x="10044113" y="5911850"/>
          <p14:tracePt t="191934" x="10063163" y="5911850"/>
          <p14:tracePt t="191966" x="10080625" y="5911850"/>
          <p14:tracePt t="191990" x="10117138" y="5894388"/>
          <p14:tracePt t="192398" x="10099675" y="5894388"/>
          <p14:tracePt t="192782" x="10099675" y="5911850"/>
          <p14:tracePt t="192790" x="10117138" y="5911850"/>
          <p14:tracePt t="192800" x="10136188" y="5911850"/>
          <p14:tracePt t="192817" x="10190163" y="5930900"/>
          <p14:tracePt t="192833" x="10263188" y="5948363"/>
          <p14:tracePt t="192850" x="10317163" y="5967413"/>
          <p14:tracePt t="192867" x="10353675" y="5984875"/>
          <p14:tracePt t="192884" x="10372725" y="5984875"/>
          <p14:tracePt t="192901" x="10390188" y="5984875"/>
          <p14:tracePt t="193966" x="10409238" y="5984875"/>
          <p14:tracePt t="193983" x="10426700" y="5984875"/>
          <p14:tracePt t="193990" x="10463213" y="5984875"/>
          <p14:tracePt t="194000" x="10499725" y="5984875"/>
          <p14:tracePt t="194018" x="10590213" y="5984875"/>
          <p14:tracePt t="194034" x="10663238" y="5984875"/>
          <p14:tracePt t="194051" x="10699750" y="5984875"/>
          <p14:tracePt t="194067" x="10718800" y="5984875"/>
          <p14:tracePt t="194084" x="10736263" y="5984875"/>
          <p14:tracePt t="194087" x="10753725" y="5984875"/>
          <p14:tracePt t="194125" x="10772775" y="5984875"/>
          <p14:tracePt t="194158" x="10809288" y="5984875"/>
          <p14:tracePt t="194190" x="10826750" y="5984875"/>
          <p14:tracePt t="194206" x="10863263" y="5984875"/>
          <p14:tracePt t="194222" x="10882313" y="5984875"/>
          <p14:tracePt t="194230" x="10899775" y="5984875"/>
          <p14:tracePt t="194239" x="10918825" y="5984875"/>
          <p14:tracePt t="194254" x="10936288" y="5984875"/>
          <p14:tracePt t="194270" x="10955338" y="5967413"/>
          <p14:tracePt t="194286" x="10972800" y="5967413"/>
          <p14:tracePt t="194326" x="11009313" y="5967413"/>
          <p14:tracePt t="194358" x="11009313" y="5948363"/>
          <p14:tracePt t="194374" x="11045825" y="5948363"/>
          <p14:tracePt t="194406" x="11063288" y="5930900"/>
          <p14:tracePt t="194430" x="11082338" y="5911850"/>
          <p14:tracePt t="194486" x="11099800" y="5894388"/>
          <p14:tracePt t="194526" x="11118850" y="5875338"/>
          <p14:tracePt t="194558" x="11118850" y="5857875"/>
          <p14:tracePt t="194638" x="11136313" y="5838825"/>
          <p14:tracePt t="194966" x="11118850" y="5838825"/>
          <p14:tracePt t="194989" x="11099800" y="5857875"/>
          <p14:tracePt t="195006" x="11082338" y="5857875"/>
          <p14:tracePt t="195014" x="11045825" y="5857875"/>
          <p14:tracePt t="195023" x="11045825" y="5875338"/>
          <p14:tracePt t="195034" x="11026775" y="5875338"/>
          <p14:tracePt t="195051" x="10955338" y="5894388"/>
          <p14:tracePt t="195068" x="10899775" y="5930900"/>
          <p14:tracePt t="195070" x="10863263" y="5930900"/>
          <p14:tracePt t="195084" x="10845800" y="5930900"/>
          <p14:tracePt t="195100" x="10753725" y="5967413"/>
          <p14:tracePt t="195103" x="10736263" y="5967413"/>
          <p14:tracePt t="195118" x="10682288" y="5967413"/>
          <p14:tracePt t="195134" x="10590213" y="5967413"/>
          <p14:tracePt t="195151" x="10536238" y="5967413"/>
          <p14:tracePt t="195168" x="10499725" y="5967413"/>
          <p14:tracePt t="195185" x="10482263" y="5967413"/>
          <p14:tracePt t="195201" x="10426700" y="5984875"/>
          <p14:tracePt t="195217" x="10409238" y="5984875"/>
          <p14:tracePt t="195234" x="10353675" y="5984875"/>
          <p14:tracePt t="195250" x="10336213" y="5984875"/>
          <p14:tracePt t="195269" x="10299700" y="5984875"/>
          <p14:tracePt t="195284" x="10280650" y="5984875"/>
          <p14:tracePt t="195301" x="10244138" y="5984875"/>
          <p14:tracePt t="195319" x="10226675" y="5984875"/>
          <p14:tracePt t="195358" x="10209213" y="5984875"/>
          <p14:tracePt t="195518" x="10263188" y="5967413"/>
          <p14:tracePt t="195525" x="10280650" y="5948363"/>
          <p14:tracePt t="195535" x="10299700" y="5948363"/>
          <p14:tracePt t="195552" x="10336213" y="5948363"/>
          <p14:tracePt t="195567" x="10390188" y="5911850"/>
          <p14:tracePt t="195584" x="10426700" y="5911850"/>
          <p14:tracePt t="195600" x="10463213" y="5894388"/>
          <p14:tracePt t="195617" x="10482263" y="5894388"/>
          <p14:tracePt t="195635" x="10499725" y="5875338"/>
          <p14:tracePt t="196006" x="10499725" y="5894388"/>
          <p14:tracePt t="196022" x="10463213" y="5894388"/>
          <p14:tracePt t="196038" x="10426700" y="5911850"/>
          <p14:tracePt t="196054" x="10409238" y="5930900"/>
          <p14:tracePt t="196070" x="10353675" y="5930900"/>
          <p14:tracePt t="196094" x="10336213" y="5948363"/>
          <p14:tracePt t="196119" x="10336213" y="5967413"/>
          <p14:tracePt t="196326" x="10299700" y="5967413"/>
          <p14:tracePt t="202326" x="10263188" y="5984875"/>
          <p14:tracePt t="202341" x="10244138" y="5984875"/>
          <p14:tracePt t="202358" x="10244138" y="6002338"/>
          <p14:tracePt t="202368" x="10226675" y="6002338"/>
          <p14:tracePt t="202384" x="10190163" y="6021388"/>
          <p14:tracePt t="202401" x="10117138" y="6038850"/>
          <p14:tracePt t="202419" x="10063163" y="6057900"/>
          <p14:tracePt t="202435" x="10044113" y="6057900"/>
          <p14:tracePt t="202452" x="10007600" y="6075363"/>
          <p14:tracePt t="202455" x="9972675" y="6094413"/>
          <p14:tracePt t="202467" x="9936163" y="6094413"/>
          <p14:tracePt t="202486" x="9917113" y="6094413"/>
          <p14:tracePt t="202502" x="9863138" y="6094413"/>
          <p14:tracePt t="202518" x="9844088" y="6094413"/>
          <p14:tracePt t="207966" x="9807575" y="6111875"/>
          <p14:tracePt t="207974" x="9807575" y="6130925"/>
          <p14:tracePt t="207985" x="9790113" y="6130925"/>
          <p14:tracePt t="208001" x="9644063" y="6202363"/>
          <p14:tracePt t="208019" x="9499600" y="6257925"/>
          <p14:tracePt t="208034" x="9407525" y="6275388"/>
          <p14:tracePt t="208051" x="9244013" y="6330950"/>
          <p14:tracePt t="208054" x="9170988" y="6348413"/>
          <p14:tracePt t="208068" x="9061450" y="6384925"/>
          <p14:tracePt t="208071" x="8990013" y="6384925"/>
          <p14:tracePt t="208085" x="8880475" y="6384925"/>
          <p14:tracePt t="208088" x="8788400" y="6403975"/>
          <p14:tracePt t="208102" x="8534400" y="6421438"/>
          <p14:tracePt t="208118" x="8224838" y="6475413"/>
          <p14:tracePt t="208135" x="7970838" y="6511925"/>
          <p14:tracePt t="208151" x="7642225" y="6621463"/>
          <p14:tracePt t="208168" x="7351713" y="6638925"/>
          <p14:tracePt t="208185" x="7078663" y="6675438"/>
          <p14:tracePt t="208201" x="6769100" y="6694488"/>
          <p14:tracePt t="208219" x="6551613" y="6694488"/>
          <p14:tracePt t="208234" x="6442075" y="6694488"/>
          <p14:tracePt t="208251" x="6369050" y="6694488"/>
          <p14:tracePt t="208268" x="6350000" y="6694488"/>
          <p14:tracePt t="208422" x="6332538" y="6694488"/>
          <p14:tracePt t="208438" x="6315075" y="6694488"/>
          <p14:tracePt t="208462" x="6278563" y="6694488"/>
          <p14:tracePt t="208478" x="6242050" y="6694488"/>
          <p14:tracePt t="208494" x="6205538" y="6675438"/>
          <p14:tracePt t="208510" x="6186488" y="6675438"/>
          <p14:tracePt t="208519" x="6169025" y="6675438"/>
          <p14:tracePt t="208535" x="6149975" y="6675438"/>
          <p14:tracePt t="208552" x="6113463" y="6657975"/>
          <p14:tracePt t="208568" x="6096000" y="6657975"/>
          <p14:tracePt t="208586" x="6059488" y="6657975"/>
          <p14:tracePt t="208614" x="6022975" y="6657975"/>
          <p14:tracePt t="208622" x="6005513" y="6638925"/>
          <p14:tracePt t="208670" x="6005513" y="6621463"/>
          <p14:tracePt t="208982" x="5969000" y="6584950"/>
          <p14:tracePt t="209014" x="5949950" y="6584950"/>
          <p14:tracePt t="209030" x="5932488" y="6567488"/>
          <p14:tracePt t="209046" x="5913438" y="6567488"/>
          <p14:tracePt t="209054" x="5895975" y="6548438"/>
          <p14:tracePt t="209069" x="5822950" y="6530975"/>
          <p14:tracePt t="209086" x="5805488" y="6530975"/>
          <p14:tracePt t="209102" x="5786438" y="6530975"/>
          <p14:tracePt t="209118" x="5713413" y="6530975"/>
          <p14:tracePt t="209135" x="5713413" y="6511925"/>
          <p14:tracePt t="209151" x="5676900" y="6494463"/>
          <p14:tracePt t="209293" x="5659438" y="6494463"/>
          <p14:tracePt t="209326" x="5640388" y="6457950"/>
          <p14:tracePt t="209341" x="5622925" y="6438900"/>
          <p14:tracePt t="209367" x="5586413" y="6438900"/>
          <p14:tracePt t="209390" x="5549900" y="6421438"/>
          <p14:tracePt t="209510" x="5549900" y="6403975"/>
          <p14:tracePt t="209550" x="5568950" y="6403975"/>
          <p14:tracePt t="209558" x="5586413" y="6403975"/>
          <p14:tracePt t="209568" x="5622925" y="6403975"/>
          <p14:tracePt t="209585" x="5713413" y="6403975"/>
          <p14:tracePt t="209602" x="5895975" y="6403975"/>
          <p14:tracePt t="209618" x="6149975" y="6384925"/>
          <p14:tracePt t="209635" x="6386513" y="6384925"/>
          <p14:tracePt t="209652" x="6678613" y="6384925"/>
          <p14:tracePt t="209654" x="6769100" y="6384925"/>
          <p14:tracePt t="209668" x="6842125" y="6384925"/>
          <p14:tracePt t="209671" x="6878638" y="6384925"/>
          <p14:tracePt t="209687" x="6932613" y="6384925"/>
          <p14:tracePt t="209702" x="6951663" y="6384925"/>
          <p14:tracePt t="209718" x="6969125" y="6367463"/>
          <p14:tracePt t="209838" x="6988175" y="6348413"/>
          <p14:tracePt t="209854" x="7005638" y="6348413"/>
          <p14:tracePt t="209950" x="7005638" y="6330950"/>
          <p14:tracePt t="209997" x="6988175" y="6330950"/>
          <p14:tracePt t="210006" x="6969125" y="6330950"/>
          <p14:tracePt t="210018" x="6859588" y="6330950"/>
          <p14:tracePt t="210035" x="6788150" y="6330950"/>
          <p14:tracePt t="210052" x="6678613" y="6367463"/>
          <p14:tracePt t="210054" x="6659563" y="6367463"/>
          <p14:tracePt t="210068" x="6586538" y="6384925"/>
          <p14:tracePt t="210070" x="6569075" y="6403975"/>
          <p14:tracePt t="210086" x="6532563" y="6421438"/>
          <p14:tracePt t="210088" x="6478588" y="6438900"/>
          <p14:tracePt t="210102" x="6405563" y="6457950"/>
          <p14:tracePt t="210119" x="6350000" y="6475413"/>
          <p14:tracePt t="210135" x="6242050" y="6475413"/>
          <p14:tracePt t="210151" x="6169025" y="6475413"/>
          <p14:tracePt t="210168" x="6078538" y="6475413"/>
          <p14:tracePt t="210185" x="6005513" y="6475413"/>
          <p14:tracePt t="210201" x="5986463" y="6475413"/>
          <p14:tracePt t="210218" x="5969000" y="6475413"/>
          <p14:tracePt t="210234" x="5949950" y="6475413"/>
          <p14:tracePt t="210518" x="5949950" y="6457950"/>
          <p14:tracePt t="214310" x="5949950" y="6438900"/>
          <p14:tracePt t="214318" x="5949950" y="6421438"/>
          <p14:tracePt t="214326" x="5986463" y="6367463"/>
          <p14:tracePt t="214336" x="6005513" y="6257925"/>
          <p14:tracePt t="214352" x="6149975" y="5948363"/>
          <p14:tracePt t="214368" x="6223000" y="4965700"/>
          <p14:tracePt t="214385" x="5949950" y="3074988"/>
          <p14:tracePt t="214402" x="5513388" y="1036638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F8561-F1D2-212E-3764-4CA9C2E15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E86658-2805-7CBC-7BFD-C4119CDD91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6C488B-F710-85E0-D224-1751903E15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0D671B-3549-0DB3-93D5-2817E7FD82C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5586CC-E159-47CD-DE74-B1D8F89E00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C178F1-212B-CA1F-F8F3-619B92A4C9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337DE5-DE86-3A2F-18DF-FD41F10C4581}"/>
              </a:ext>
            </a:extLst>
          </p:cNvPr>
          <p:cNvSpPr txBox="1"/>
          <p:nvPr/>
        </p:nvSpPr>
        <p:spPr>
          <a:xfrm>
            <a:off x="2939352" y="730860"/>
            <a:ext cx="6739498" cy="783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34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Electronic Medical Record (EMR)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45137C-54C3-474F-1760-92456DC1DE83}"/>
              </a:ext>
            </a:extLst>
          </p:cNvPr>
          <p:cNvSpPr txBox="1"/>
          <p:nvPr/>
        </p:nvSpPr>
        <p:spPr>
          <a:xfrm>
            <a:off x="942308" y="2000139"/>
            <a:ext cx="10084050" cy="3933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has a </a:t>
            </a:r>
            <a: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more narrow </a:t>
            </a:r>
            <a:r>
              <a:rPr lang="en-US" sz="19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focus than EHR.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the patient record created for a </a:t>
            </a:r>
            <a:r>
              <a:rPr lang="en-US" sz="19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single medical practice </a:t>
            </a:r>
            <a:r>
              <a:rPr lang="en-US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using a computer</a:t>
            </a:r>
            <a:r>
              <a:rPr lang="en-US" sz="1900" kern="100" dirty="0"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includes a patient’s medication lists, problem lists, clinical notes, and other documentation.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19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Role of EMR: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allows providers to prescribe medications, order and view results of ancillary tests (e.g., laboratory, radiology).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alerts the provider about drug interactions, abnormal ancillary testing results, and when ancillary tests are needed.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334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829"/>
    </mc:Choice>
    <mc:Fallback xmlns="">
      <p:transition advTm="17682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992B8-B521-E753-BFFA-F77A0D17D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92596E-1689-438C-C0BB-B66EDF94827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8A8FA4-E2A2-8419-3F27-FE25810798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A30549-C640-0AA2-306A-9A414F6F0F2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5AD88F-B420-A4F3-BE05-BB10DB32BF4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EBA48-8E64-AEC8-5C2F-9D23120D47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2B7DF00-5B51-3834-925D-9B286505D6B4}"/>
              </a:ext>
            </a:extLst>
          </p:cNvPr>
          <p:cNvSpPr txBox="1"/>
          <p:nvPr/>
        </p:nvSpPr>
        <p:spPr>
          <a:xfrm>
            <a:off x="2410445" y="911683"/>
            <a:ext cx="7371109" cy="661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8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Total Practice Management Software (TPMS)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2898CC-B2F8-B6F4-ACFD-362665CCDB4C}"/>
              </a:ext>
            </a:extLst>
          </p:cNvPr>
          <p:cNvSpPr txBox="1"/>
          <p:nvPr/>
        </p:nvSpPr>
        <p:spPr>
          <a:xfrm>
            <a:off x="919748" y="2121491"/>
            <a:ext cx="10084050" cy="347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It is used to generate the EMR, automating the following medical practice functions: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Registering patients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Scheduling appointments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Generating insurance claims and patient statements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Processing payments from patient and third-party payers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r>
              <a:rPr lang="en-US" sz="2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● Producing administrative and clinical reports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252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402"/>
    </mc:Choice>
    <mc:Fallback xmlns="">
      <p:transition advTm="74402"/>
    </mc:Fallback>
  </mc:AlternateContent>
  <p:extLst>
    <p:ext uri="{3A86A75C-4F4B-4683-9AE1-C65F6400EC91}">
      <p14:laserTraceLst xmlns:p14="http://schemas.microsoft.com/office/powerpoint/2010/main">
        <p14:tracePtLst>
          <p14:tracePt t="19287" x="4268788" y="6242050"/>
          <p14:tracePt t="19432" x="3421063" y="4148138"/>
          <p14:tracePt t="19533" x="3367088" y="3765550"/>
          <p14:tracePt t="19537" x="3348038" y="3711575"/>
          <p14:tracePt t="19574" x="3367088" y="3565525"/>
          <p14:tracePt t="19677" x="3457575" y="3146425"/>
          <p14:tracePt t="19681" x="3475038" y="3092450"/>
          <p14:tracePt t="19689" x="3475038" y="3038475"/>
          <p14:tracePt t="19703" x="3475038" y="2982913"/>
          <p14:tracePt t="19706" x="3475038" y="2928938"/>
          <p14:tracePt t="19805" x="3530600" y="2492375"/>
          <p14:tracePt t="19909" x="3530600" y="2436813"/>
          <p14:tracePt t="20002" x="3584575" y="2419350"/>
          <p14:tracePt t="20014" x="3657600" y="2419350"/>
          <p14:tracePt t="20092" x="4130675" y="2382838"/>
          <p14:tracePt t="20096" x="4167188" y="2401888"/>
          <p14:tracePt t="20105" x="4203700" y="2401888"/>
          <p14:tracePt t="20182" x="4440238" y="2528888"/>
          <p14:tracePt t="20265" x="4494213" y="2601913"/>
          <p14:tracePt t="20351" x="4403725" y="2801938"/>
          <p14:tracePt t="20362" x="4386263" y="2819400"/>
          <p14:tracePt t="20443" x="4240213" y="2909888"/>
          <p14:tracePt t="20453" x="4221163" y="2928938"/>
          <p14:tracePt t="20615" x="4203700" y="2928938"/>
          <p14:tracePt t="20693" x="4386263" y="2909888"/>
          <p14:tracePt t="20697" x="4403725" y="2909888"/>
          <p14:tracePt t="20705" x="4421188" y="2909888"/>
          <p14:tracePt t="20784" x="4549775" y="2874963"/>
          <p14:tracePt t="20872" x="4676775" y="2874963"/>
          <p14:tracePt t="20949" x="4767263" y="2874963"/>
          <p14:tracePt t="20952" x="4786313" y="2874963"/>
          <p14:tracePt t="20960" x="4803775" y="2874963"/>
          <p14:tracePt t="21042" x="4967288" y="2892425"/>
          <p14:tracePt t="21128" x="5186363" y="2965450"/>
          <p14:tracePt t="21207" x="5386388" y="3019425"/>
          <p14:tracePt t="21217" x="5403850" y="3019425"/>
          <p14:tracePt t="21296" x="5659438" y="3109913"/>
          <p14:tracePt t="21311" x="5695950" y="3128963"/>
          <p14:tracePt t="21397" x="5969000" y="3182938"/>
          <p14:tracePt t="21400" x="6005513" y="3182938"/>
          <p14:tracePt t="21411" x="6042025" y="3201988"/>
          <p14:tracePt t="21488" x="6223000" y="3255963"/>
          <p14:tracePt t="21498" x="6242050" y="3255963"/>
          <p14:tracePt t="21578" x="6423025" y="3255963"/>
          <p14:tracePt t="21669" x="6496050" y="3182938"/>
          <p14:tracePt t="21672" x="6496050" y="3146425"/>
          <p14:tracePt t="21749" x="6442075" y="2782888"/>
          <p14:tracePt t="21752" x="6405563" y="2746375"/>
          <p14:tracePt t="21837" x="6149975" y="2528888"/>
          <p14:tracePt t="21840" x="6096000" y="2528888"/>
          <p14:tracePt t="21924" x="5842000" y="2492375"/>
          <p14:tracePt t="21927" x="5822950" y="2492375"/>
          <p14:tracePt t="21938" x="5786438" y="2492375"/>
          <p14:tracePt t="22015" x="5622925" y="2619375"/>
          <p14:tracePt t="22101" x="5605463" y="2946400"/>
          <p14:tracePt t="22105" x="5605463" y="2982913"/>
          <p14:tracePt t="22110" x="5622925" y="3019425"/>
          <p14:tracePt t="22192" x="5949950" y="3238500"/>
          <p14:tracePt t="22202" x="6005513" y="3238500"/>
          <p14:tracePt t="22279" x="6315075" y="3238500"/>
          <p14:tracePt t="22368" x="6788150" y="3201988"/>
          <p14:tracePt t="22449" x="6969125" y="3128963"/>
          <p14:tracePt t="22458" x="7005638" y="3109913"/>
          <p14:tracePt t="22533" x="7024688" y="3092450"/>
          <p14:tracePt t="22616" x="7024688" y="3074988"/>
          <p14:tracePt t="22922" x="7061200" y="3074988"/>
          <p14:tracePt t="23001" x="7078663" y="3055938"/>
          <p14:tracePt t="23013" x="7096125" y="3055938"/>
          <p14:tracePt t="23015" x="7115175" y="3055938"/>
          <p14:tracePt t="23096" x="7588250" y="3055938"/>
          <p14:tracePt t="23106" x="7678738" y="3055938"/>
          <p14:tracePt t="23184" x="8097838" y="3055938"/>
          <p14:tracePt t="23265" x="8151813" y="3055938"/>
          <p14:tracePt t="23506" x="8207375" y="3055938"/>
          <p14:tracePt t="23586" x="8570913" y="3019425"/>
          <p14:tracePt t="23593" x="8624888" y="3019425"/>
          <p14:tracePt t="23676" x="8824913" y="3019425"/>
          <p14:tracePt t="23906" x="8843963" y="3001963"/>
          <p14:tracePt t="30504" x="8843963" y="2982913"/>
          <p14:tracePt t="30514" x="8880475" y="2909888"/>
          <p14:tracePt t="30598" x="9444038" y="1619250"/>
          <p14:tracePt t="30601" x="9480550" y="1509713"/>
          <p14:tracePt t="30610" x="9499600" y="1419225"/>
          <p14:tracePt t="30690" x="9807575" y="873125"/>
          <p14:tracePt t="30699" x="9899650" y="782638"/>
          <p14:tracePt t="31399" x="9972675" y="273050"/>
          <p14:tracePt t="31488" x="9426575" y="1400175"/>
          <p14:tracePt t="31496" x="9390063" y="1473200"/>
          <p14:tracePt t="31576" x="8990013" y="2509838"/>
          <p14:tracePt t="31660" x="8770938" y="3292475"/>
          <p14:tracePt t="31663" x="8753475" y="3346450"/>
          <p14:tracePt t="31743" x="8624888" y="3783013"/>
          <p14:tracePt t="31756" x="8624888" y="3802063"/>
          <p14:tracePt t="31838" x="8551863" y="3983038"/>
          <p14:tracePt t="31841" x="8551863" y="4002088"/>
          <p14:tracePt t="31852" x="8534400" y="4019550"/>
          <p14:tracePt t="31856" x="8516938" y="4038600"/>
          <p14:tracePt t="32014" x="8480425" y="4056063"/>
          <p14:tracePt t="32093" x="8388350" y="4075113"/>
          <p14:tracePt t="32178" x="8224838" y="4019550"/>
          <p14:tracePt t="32255" x="8043863" y="4002088"/>
          <p14:tracePt t="32265" x="8024813" y="4002088"/>
          <p14:tracePt t="32351" x="7824788" y="3983038"/>
          <p14:tracePt t="32435" x="7805738" y="3983038"/>
          <p14:tracePt t="36575" x="7861300" y="4002088"/>
          <p14:tracePt t="36653" x="10280650" y="2000250"/>
          <p14:tracePt t="36656" x="10663238" y="1492250"/>
          <p14:tracePt t="36663" x="10990263" y="1000125"/>
          <p14:tracePt t="38944" x="10936288" y="1528763"/>
          <p14:tracePt t="39023" x="9607550" y="3455988"/>
          <p14:tracePt t="39033" x="9480550" y="3511550"/>
          <p14:tracePt t="39117" x="8443913" y="3948113"/>
          <p14:tracePt t="39120" x="8351838" y="4002088"/>
          <p14:tracePt t="39130" x="8280400" y="4019550"/>
          <p14:tracePt t="39210" x="7842250" y="4165600"/>
          <p14:tracePt t="39221" x="7824788" y="4165600"/>
          <p14:tracePt t="39223" x="7805738" y="4202113"/>
          <p14:tracePt t="39301" x="7734300" y="4329113"/>
          <p14:tracePt t="39304" x="7715250" y="4384675"/>
          <p14:tracePt t="39315" x="7715250" y="4402138"/>
          <p14:tracePt t="39326" x="7715250" y="4438650"/>
          <p14:tracePt t="39407" x="7751763" y="4638675"/>
          <p14:tracePt t="39489" x="7824788" y="4729163"/>
          <p14:tracePt t="39568" x="7842250" y="4802188"/>
          <p14:tracePt t="39657" x="7842250" y="4911725"/>
          <p14:tracePt t="39736" x="7734300" y="5184775"/>
          <p14:tracePt t="39746" x="7734300" y="5202238"/>
          <p14:tracePt t="39825" x="7588250" y="5384800"/>
          <p14:tracePt t="40060" x="7569200" y="5402263"/>
          <p14:tracePt t="40219" x="7569200" y="5421313"/>
          <p14:tracePt t="45546" x="7497763" y="5421313"/>
          <p14:tracePt t="45624" x="6969125" y="5421313"/>
          <p14:tracePt t="45714" x="6805613" y="5421313"/>
          <p14:tracePt t="45722" x="6732588" y="5421313"/>
          <p14:tracePt t="45803" x="6205538" y="5365750"/>
          <p14:tracePt t="45807" x="6169025" y="5365750"/>
          <p14:tracePt t="45888" x="5586413" y="5294313"/>
          <p14:tracePt t="45967" x="4586288" y="5148263"/>
          <p14:tracePt t="46055" x="4494213" y="5111750"/>
          <p14:tracePt t="46132" x="4440238" y="5111750"/>
          <p14:tracePt t="46214" x="4349750" y="5111750"/>
          <p14:tracePt t="46296" x="4367213" y="5148263"/>
          <p14:tracePt t="46388" x="5167313" y="5184775"/>
          <p14:tracePt t="46391" x="5186363" y="5184775"/>
          <p14:tracePt t="46467" x="5222875" y="5184775"/>
          <p14:tracePt t="46572" x="5259388" y="5165725"/>
          <p14:tracePt t="46671" x="5059363" y="5148263"/>
          <p14:tracePt t="46682" x="4986338" y="5148263"/>
          <p14:tracePt t="46774" x="4840288" y="5148263"/>
          <p14:tracePt t="47079" x="5568950" y="5165725"/>
          <p14:tracePt t="47163" x="6969125" y="5148263"/>
          <p14:tracePt t="47172" x="6988175" y="5148263"/>
          <p14:tracePt t="47250" x="7096125" y="5111750"/>
          <p14:tracePt t="47345" x="7205663" y="5092700"/>
          <p14:tracePt t="47424" x="7332663" y="5075238"/>
          <p14:tracePt t="47435" x="7351713" y="5075238"/>
          <p14:tracePt t="47439" x="7369175" y="5057775"/>
          <p14:tracePt t="47526" x="7588250" y="5021263"/>
          <p14:tracePt t="47620" x="7678738" y="4965700"/>
          <p14:tracePt t="47698" x="7751763" y="4911725"/>
          <p14:tracePt t="47708" x="7770813" y="4911725"/>
          <p14:tracePt t="47711" x="7788275" y="4892675"/>
          <p14:tracePt t="47804" x="7842250" y="4711700"/>
          <p14:tracePt t="47808" x="7861300" y="4675188"/>
          <p14:tracePt t="47920" x="7861300" y="4621213"/>
          <p14:tracePt t="48021" x="7734300" y="4529138"/>
          <p14:tracePt t="48025" x="7697788" y="4511675"/>
          <p14:tracePt t="48041" x="7642225" y="4492625"/>
          <p14:tracePt t="48157" x="7115175" y="4402138"/>
          <p14:tracePt t="48161" x="7042150" y="4402138"/>
          <p14:tracePt t="48177" x="6932613" y="4402138"/>
          <p14:tracePt t="48185" x="6896100" y="4402138"/>
          <p14:tracePt t="48191" x="6859588" y="4402138"/>
          <p14:tracePt t="48306" x="6532563" y="4421188"/>
          <p14:tracePt t="48315" x="6496050" y="4438650"/>
          <p14:tracePt t="48412" x="6205538" y="4511675"/>
          <p14:tracePt t="48416" x="6169025" y="4529138"/>
          <p14:tracePt t="48431" x="6149975" y="4529138"/>
          <p14:tracePt t="48517" x="6005513" y="4584700"/>
          <p14:tracePt t="48618" x="5913438" y="4656138"/>
          <p14:tracePt t="48702" x="5859463" y="4748213"/>
          <p14:tracePt t="48793" x="5913438" y="4911725"/>
          <p14:tracePt t="48800" x="5949950" y="4948238"/>
          <p14:tracePt t="48879" x="6842125" y="5165725"/>
          <p14:tracePt t="48890" x="6969125" y="5165725"/>
          <p14:tracePt t="48968" x="7770813" y="5184775"/>
          <p14:tracePt t="49055" x="8115300" y="5129213"/>
          <p14:tracePt t="49138" x="8134350" y="5111750"/>
          <p14:tracePt t="54984" x="8134350" y="5148263"/>
          <p14:tracePt t="55093" x="8134350" y="5238750"/>
          <p14:tracePt t="55097" x="8097838" y="5294313"/>
          <p14:tracePt t="55208" x="7842250" y="5821363"/>
          <p14:tracePt t="55327" x="7678738" y="6021388"/>
          <p14:tracePt t="55340" x="7642225" y="6021388"/>
          <p14:tracePt t="55460" x="7588250" y="6075363"/>
          <p14:tracePt t="56101" x="7169150" y="6167438"/>
          <p14:tracePt t="56105" x="7078663" y="6184900"/>
          <p14:tracePt t="56203" x="5476875" y="6167438"/>
          <p14:tracePt t="56295" x="5240338" y="6111875"/>
          <p14:tracePt t="56386" x="4859338" y="6021388"/>
          <p14:tracePt t="56396" x="4786313" y="6002338"/>
          <p14:tracePt t="56399" x="4694238" y="5967413"/>
          <p14:tracePt t="56481" x="4294188" y="5875338"/>
          <p14:tracePt t="56655" x="4294188" y="5838825"/>
          <p14:tracePt t="56733" x="4313238" y="5838825"/>
          <p14:tracePt t="56819" x="4349750" y="5838825"/>
          <p14:tracePt t="56822" x="4367213" y="5838825"/>
          <p14:tracePt t="56909" x="4386263" y="5838825"/>
          <p14:tracePt t="56912" x="4403725" y="5838825"/>
          <p14:tracePt t="57002" x="4421188" y="5838825"/>
          <p14:tracePt t="57343" x="4440238" y="5838825"/>
          <p14:tracePt t="57454" x="4494213" y="5857875"/>
          <p14:tracePt t="57562" x="4713288" y="5911850"/>
          <p14:tracePt t="57651" x="4876800" y="5930900"/>
          <p14:tracePt t="57775" x="4930775" y="5930900"/>
          <p14:tracePt t="57868" x="4949825" y="5930900"/>
          <p14:tracePt t="57975" x="4549775" y="5930900"/>
          <p14:tracePt t="58092" x="4130675" y="5930900"/>
          <p14:tracePt t="61425" x="4148138" y="5930900"/>
          <p14:tracePt t="61836" x="4167188" y="5930900"/>
          <p14:tracePt t="62043" x="4167188" y="5894388"/>
          <p14:tracePt t="72854" x="4240213" y="5911850"/>
          <p14:tracePt t="72951" x="4622800" y="5511800"/>
          <p14:tracePt t="73062" x="7278688" y="73025"/>
          <p14:tracePt t="73066" x="7332663" y="17463"/>
          <p14:tracePt t="73192" x="7534275" y="655638"/>
          <p14:tracePt t="73206" x="7569200" y="1019175"/>
          <p14:tracePt t="73314" x="7734300" y="2455863"/>
          <p14:tracePt t="73325" x="7734300" y="2473325"/>
          <p14:tracePt t="73328" x="7734300" y="2492375"/>
          <p14:tracePt t="73460" x="7734300" y="254635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BDFCD-7E73-468A-4D43-F5CC132CA6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F75FBC-A3EE-E1B3-ADE9-42677D29697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BFCDD3-FE25-C093-0292-48907F76CA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0DF689-B21C-0E9A-A7FE-B29B8D700A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F2ACAA-B603-9FEC-FAD2-8EF285E4AD2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F36702-2B36-7253-5791-9AC92C47C0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C1FEB7-1D0B-EA83-1A89-56E0BDFEACC6}"/>
              </a:ext>
            </a:extLst>
          </p:cNvPr>
          <p:cNvSpPr txBox="1"/>
          <p:nvPr/>
        </p:nvSpPr>
        <p:spPr>
          <a:xfrm>
            <a:off x="2939352" y="730860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Personal Health Record (PHR)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42E689-0DFF-699F-CBE7-07F20109FA17}"/>
              </a:ext>
            </a:extLst>
          </p:cNvPr>
          <p:cNvSpPr txBox="1"/>
          <p:nvPr/>
        </p:nvSpPr>
        <p:spPr>
          <a:xfrm>
            <a:off x="919748" y="2121491"/>
            <a:ext cx="5620537" cy="4351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PHR</a:t>
            </a:r>
            <a:r>
              <a:rPr lang="en-US" sz="2400" kern="100" dirty="0"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is a </a:t>
            </a:r>
            <a:r>
              <a:rPr lang="en-US" sz="24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web-based application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that allows individuals to maintain and manage their health information (and that of others for whom they are authorized, such as family members) in a private, secure, and confidential environment.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kern="100" dirty="0"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sz="18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hand holding a phone with icons around it&#10;&#10;AI-generated content may be incorrect.">
            <a:extLst>
              <a:ext uri="{FF2B5EF4-FFF2-40B4-BE49-F238E27FC236}">
                <a16:creationId xmlns:a16="http://schemas.microsoft.com/office/drawing/2014/main" id="{1929DCA6-A534-B307-E81B-97F5664676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488" y="1857925"/>
            <a:ext cx="4543882" cy="4025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0188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144"/>
    </mc:Choice>
    <mc:Fallback xmlns="">
      <p:transition advTm="7314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4CBDE-49AD-B048-D251-1ADB1F2F3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7D3167-9040-8693-569E-D25A00A317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657492-B94E-D54D-3C23-F2053DC7CF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06A61A-A789-CA95-095F-EF02BBD6F0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FA560B-C4E4-F6B3-AD67-F41D5DAF322E}"/>
              </a:ext>
            </a:extLst>
          </p:cNvPr>
          <p:cNvSpPr txBox="1"/>
          <p:nvPr/>
        </p:nvSpPr>
        <p:spPr>
          <a:xfrm>
            <a:off x="2726251" y="748764"/>
            <a:ext cx="67394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SOAP Format</a:t>
            </a:r>
            <a:endParaRPr lang="en-US" sz="36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0C929DE-2715-CC0D-0C2A-C0D9F24C73F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i="1" dirty="0">
              <a:solidFill>
                <a:srgbClr val="40404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b="0" i="1" dirty="0">
              <a:solidFill>
                <a:srgbClr val="40404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C8642BF-0E87-4A6A-4842-922DE0448B6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38141301"/>
              </p:ext>
            </p:extLst>
          </p:nvPr>
        </p:nvGraphicFramePr>
        <p:xfrm>
          <a:off x="762000" y="1785622"/>
          <a:ext cx="7901553" cy="4156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1553">
                  <a:extLst>
                    <a:ext uri="{9D8B030D-6E8A-4147-A177-3AD203B41FA5}">
                      <a16:colId xmlns:a16="http://schemas.microsoft.com/office/drawing/2014/main" val="3381643239"/>
                    </a:ext>
                  </a:extLst>
                </a:gridCol>
              </a:tblGrid>
              <a:tr h="7649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900" b="1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"I've been checking my blood sugar like you said, but it’s still high in the mornings. I’ve been eating less rice, but I sometimes feel dizzy."</a:t>
                      </a:r>
                      <a:endParaRPr lang="en-US" sz="1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2421124"/>
                  </a:ext>
                </a:extLst>
              </a:tr>
              <a:tr h="1312242">
                <a:tc>
                  <a:txBody>
                    <a:bodyPr/>
                    <a:lstStyle/>
                    <a:p>
                      <a:pPr algn="l">
                        <a:lnSpc>
                          <a:spcPts val="1300"/>
                        </a:lnSpc>
                        <a:spcBef>
                          <a:spcPts val="1029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900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Blood Glucose:</a:t>
                      </a:r>
                      <a:r>
                        <a:rPr lang="en-US" sz="1900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Fasting: 160 mg/dL (high), Post-meal: 210 mg/dL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900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HbA1c:</a:t>
                      </a:r>
                      <a:r>
                        <a:rPr lang="en-US" sz="1900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8.5% (up from 8.0% 3 months ago)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900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Weight:</a:t>
                      </a:r>
                      <a:r>
                        <a:rPr lang="en-US" sz="1900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185 lbs. (unchanged)</a:t>
                      </a:r>
                    </a:p>
                    <a:p>
                      <a:pPr algn="l">
                        <a:lnSpc>
                          <a:spcPts val="1300"/>
                        </a:lnSpc>
                        <a:spcBef>
                          <a:spcPts val="300"/>
                        </a:spcBef>
                        <a:spcAft>
                          <a:spcPts val="1029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900" b="1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BP:</a:t>
                      </a:r>
                      <a:r>
                        <a:rPr lang="en-US" sz="1900" b="0" i="0" dirty="0">
                          <a:solidFill>
                            <a:srgbClr val="40404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130/85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721925"/>
                  </a:ext>
                </a:extLst>
              </a:tr>
              <a:tr h="609978">
                <a:tc>
                  <a:txBody>
                    <a:bodyPr/>
                    <a:lstStyle/>
                    <a:p>
                      <a:r>
                        <a:rPr lang="en-US" sz="190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Uncontrolled Type 2 Diabetes</a:t>
                      </a:r>
                      <a:r>
                        <a:rPr lang="en-US" sz="19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(HbA1c &gt;7%)</a:t>
                      </a:r>
                    </a:p>
                    <a:p>
                      <a:r>
                        <a:rPr lang="en-US" sz="19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Possible </a:t>
                      </a:r>
                      <a:r>
                        <a:rPr lang="en-US" sz="1900" b="1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dawn phenomenon</a:t>
                      </a:r>
                      <a:r>
                        <a:rPr lang="en-US" sz="1900" b="0" i="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(high fasting glucose)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982181"/>
                  </a:ext>
                </a:extLst>
              </a:tr>
              <a:tr h="1409205">
                <a:tc>
                  <a:txBody>
                    <a:bodyPr/>
                    <a:lstStyle/>
                    <a:p>
                      <a:r>
                        <a:rPr lang="en-US" sz="19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Adjust medication:</a:t>
                      </a:r>
                      <a:r>
                        <a:rPr lang="en-US" sz="19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Increase metformin from 1000mg to 1500mg daily.</a:t>
                      </a:r>
                    </a:p>
                    <a:p>
                      <a:r>
                        <a:rPr lang="en-US" sz="19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Diet:</a:t>
                      </a:r>
                      <a:r>
                        <a:rPr lang="en-US" sz="19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Refer to nutritionist for carb-counting guidance.</a:t>
                      </a:r>
                    </a:p>
                    <a:p>
                      <a:r>
                        <a:rPr lang="en-US" sz="19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Monitoring:</a:t>
                      </a:r>
                      <a:r>
                        <a:rPr lang="en-US" sz="19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Check fasting glucose daily; return in 1 month for repeat HbA1c.</a:t>
                      </a:r>
                    </a:p>
                    <a:p>
                      <a:r>
                        <a:rPr lang="en-US" sz="1900" b="1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Education:</a:t>
                      </a:r>
                      <a:r>
                        <a:rPr lang="en-US" sz="19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Teach signs of hypoglycemia (dizziness = possible low sugar).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6343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819CC21-9DCA-D2BB-A21E-B5C31F489D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219272"/>
              </p:ext>
            </p:extLst>
          </p:nvPr>
        </p:nvGraphicFramePr>
        <p:xfrm>
          <a:off x="8808273" y="1828799"/>
          <a:ext cx="2545527" cy="38055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45527">
                  <a:extLst>
                    <a:ext uri="{9D8B030D-6E8A-4147-A177-3AD203B41FA5}">
                      <a16:colId xmlns:a16="http://schemas.microsoft.com/office/drawing/2014/main" val="1047015528"/>
                    </a:ext>
                  </a:extLst>
                </a:gridCol>
              </a:tblGrid>
              <a:tr h="83690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Subjective</a:t>
                      </a:r>
                      <a:r>
                        <a:rPr lang="en-US" dirty="0"/>
                        <a:t>  </a:t>
                      </a:r>
                      <a:r>
                        <a:rPr lang="en-US" sz="2800" b="1" kern="1200" dirty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3601101"/>
                  </a:ext>
                </a:extLst>
              </a:tr>
              <a:tr h="114137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Objective (O)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0509862"/>
                  </a:ext>
                </a:extLst>
              </a:tr>
              <a:tr h="71292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Assessment (A)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1878882"/>
                  </a:ext>
                </a:extLst>
              </a:tr>
              <a:tr h="111436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Plan (P)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9846959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03427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2630"/>
    </mc:Choice>
    <mc:Fallback xmlns="">
      <p:transition advTm="332630"/>
    </mc:Fallback>
  </mc:AlternateContent>
  <p:extLst>
    <p:ext uri="{3A86A75C-4F4B-4683-9AE1-C65F6400EC91}">
      <p14:laserTraceLst xmlns:p14="http://schemas.microsoft.com/office/powerpoint/2010/main">
        <p14:tracePtLst>
          <p14:tracePt t="28663" x="4276725" y="6180138"/>
          <p14:tracePt t="28847" x="2620963" y="5802313"/>
          <p14:tracePt t="28872" x="2565400" y="4584700"/>
          <p14:tracePt t="28878" x="2474913" y="4329113"/>
          <p14:tracePt t="28913" x="2165350" y="3656013"/>
          <p14:tracePt t="28934" x="1982788" y="3402013"/>
          <p14:tracePt t="28946" x="1928813" y="3346450"/>
          <p14:tracePt t="28970" x="1782763" y="3275013"/>
          <p14:tracePt t="28974" x="1746250" y="3255963"/>
          <p14:tracePt t="28988" x="1728788" y="3255963"/>
          <p14:tracePt t="28990" x="1709738" y="3255963"/>
          <p14:tracePt t="29011" x="1692275" y="3255963"/>
          <p14:tracePt t="29016" x="1619250" y="3255963"/>
          <p14:tracePt t="29029" x="1582738" y="3255963"/>
          <p14:tracePt t="29053" x="1492250" y="3255963"/>
          <p14:tracePt t="29064" x="1473200" y="3255963"/>
          <p14:tracePt t="29088" x="1382713" y="3219450"/>
          <p14:tracePt t="29097" x="1365250" y="3182938"/>
          <p14:tracePt t="29121" x="1292225" y="3092450"/>
          <p14:tracePt t="29134" x="1219200" y="3019425"/>
          <p14:tracePt t="29142" x="1182688" y="2946400"/>
          <p14:tracePt t="29167" x="1055688" y="2765425"/>
          <p14:tracePt t="29184" x="892175" y="2582863"/>
          <p14:tracePt t="29209" x="763588" y="2382838"/>
          <p14:tracePt t="29226" x="692150" y="2255838"/>
          <p14:tracePt t="29247" x="600075" y="2146300"/>
          <p14:tracePt t="29259" x="582613" y="2109788"/>
          <p14:tracePt t="29263" x="546100" y="2092325"/>
          <p14:tracePt t="29285" x="490538" y="2036763"/>
          <p14:tracePt t="29512" x="490538" y="2055813"/>
          <p14:tracePt t="29536" x="527050" y="2146300"/>
          <p14:tracePt t="29545" x="546100" y="2182813"/>
          <p14:tracePt t="29568" x="673100" y="2255838"/>
          <p14:tracePt t="29578" x="728663" y="2309813"/>
          <p14:tracePt t="29599" x="1036638" y="2401888"/>
          <p14:tracePt t="29611" x="1146175" y="2436813"/>
          <p14:tracePt t="29614" x="1201738" y="2455863"/>
          <p14:tracePt t="29638" x="1455738" y="2455863"/>
          <p14:tracePt t="29653" x="1746250" y="2455863"/>
          <p14:tracePt t="29675" x="2055813" y="2419350"/>
          <p14:tracePt t="29679" x="2255838" y="2401888"/>
          <p14:tracePt t="29693" x="2565400" y="2365375"/>
          <p14:tracePt t="29715" x="2801938" y="2328863"/>
          <p14:tracePt t="29719" x="2928938" y="2309813"/>
          <p14:tracePt t="29734" x="3094038" y="2292350"/>
          <p14:tracePt t="29758" x="3294063" y="2255838"/>
          <p14:tracePt t="29775" x="3475038" y="2255838"/>
          <p14:tracePt t="29796" x="3640138" y="2255838"/>
          <p14:tracePt t="29799" x="3730625" y="2255838"/>
          <p14:tracePt t="29826" x="3984625" y="2273300"/>
          <p14:tracePt t="29830" x="4021138" y="2292350"/>
          <p14:tracePt t="29852" x="4167188" y="2292350"/>
          <p14:tracePt t="29855" x="4221163" y="2292350"/>
          <p14:tracePt t="29867" x="4276725" y="2292350"/>
          <p14:tracePt t="29870" x="4313238" y="2292350"/>
          <p14:tracePt t="29892" x="4421188" y="2292350"/>
          <p14:tracePt t="29895" x="4494213" y="2292350"/>
          <p14:tracePt t="29906" x="4530725" y="2292350"/>
          <p14:tracePt t="29927" x="4713288" y="2328863"/>
          <p14:tracePt t="29939" x="4803775" y="2328863"/>
          <p14:tracePt t="29959" x="5003800" y="2346325"/>
          <p14:tracePt t="29972" x="5059363" y="2365375"/>
          <p14:tracePt t="29975" x="5113338" y="2365375"/>
          <p14:tracePt t="29996" x="5276850" y="2401888"/>
          <p14:tracePt t="30000" x="5349875" y="2419350"/>
          <p14:tracePt t="30012" x="5568950" y="2419350"/>
          <p14:tracePt t="30036" x="5859463" y="2419350"/>
          <p14:tracePt t="30040" x="5986463" y="2436813"/>
          <p14:tracePt t="30054" x="6315075" y="2455863"/>
          <p14:tracePt t="30076" x="6605588" y="2455863"/>
          <p14:tracePt t="30079" x="6678613" y="2455863"/>
          <p14:tracePt t="30091" x="6769100" y="2455863"/>
          <p14:tracePt t="30093" x="6824663" y="2455863"/>
          <p14:tracePt t="30114" x="6951663" y="2455863"/>
          <p14:tracePt t="30118" x="7024688" y="2455863"/>
          <p14:tracePt t="30126" x="7078663" y="2455863"/>
          <p14:tracePt t="30155" x="7332663" y="2455863"/>
          <p14:tracePt t="30158" x="7424738" y="2455863"/>
          <p14:tracePt t="30180" x="7551738" y="2455863"/>
          <p14:tracePt t="30183" x="7605713" y="2455863"/>
          <p14:tracePt t="30190" x="7642225" y="2455863"/>
          <p14:tracePt t="30212" x="7770813" y="2436813"/>
          <p14:tracePt t="30216" x="7842250" y="2436813"/>
          <p14:tracePt t="30225" x="7897813" y="2419350"/>
          <p14:tracePt t="30247" x="8043863" y="2401888"/>
          <p14:tracePt t="30257" x="8097838" y="2401888"/>
          <p14:tracePt t="30278" x="8207375" y="2365375"/>
          <p14:tracePt t="30290" x="8243888" y="2346325"/>
          <p14:tracePt t="30312" x="8315325" y="2309813"/>
          <p14:tracePt t="30342" x="8407400" y="2255838"/>
          <p14:tracePt t="30364" x="8461375" y="2201863"/>
          <p14:tracePt t="30378" x="8461375" y="2182813"/>
          <p14:tracePt t="30410" x="8516938" y="2073275"/>
          <p14:tracePt t="30415" x="8516938" y="2055813"/>
          <p14:tracePt t="30434" x="8516938" y="2000250"/>
          <p14:tracePt t="30437" x="8516938" y="1965325"/>
          <p14:tracePt t="30462" x="8497888" y="1892300"/>
          <p14:tracePt t="30499" x="8424863" y="1819275"/>
          <p14:tracePt t="30503" x="8407400" y="1800225"/>
          <p14:tracePt t="30524" x="8297863" y="1746250"/>
          <p14:tracePt t="30527" x="8224838" y="1692275"/>
          <p14:tracePt t="30543" x="8043863" y="1619250"/>
          <p14:tracePt t="30565" x="7788275" y="1528763"/>
          <p14:tracePt t="30568" x="7661275" y="1509713"/>
          <p14:tracePt t="30584" x="7332663" y="1436688"/>
          <p14:tracePt t="30604" x="6878638" y="1346200"/>
          <p14:tracePt t="30607" x="6659563" y="1309688"/>
          <p14:tracePt t="30621" x="6149975" y="1236663"/>
          <p14:tracePt t="30643" x="5640388" y="1163638"/>
          <p14:tracePt t="30646" x="5422900" y="1127125"/>
          <p14:tracePt t="30659" x="5222875" y="1127125"/>
          <p14:tracePt t="30661" x="5076825" y="1127125"/>
          <p14:tracePt t="30682" x="4803775" y="1127125"/>
          <p14:tracePt t="30686" x="4730750" y="1127125"/>
          <p14:tracePt t="30694" x="4603750" y="1146175"/>
          <p14:tracePt t="30718" x="4130675" y="1219200"/>
          <p14:tracePt t="30726" x="4003675" y="1236663"/>
          <p14:tracePt t="30752" x="3475038" y="1292225"/>
          <p14:tracePt t="30782" x="2894013" y="1292225"/>
          <p14:tracePt t="30804" x="2565400" y="1292225"/>
          <p14:tracePt t="30807" x="2455863" y="1292225"/>
          <p14:tracePt t="30818" x="2292350" y="1309688"/>
          <p14:tracePt t="30839" x="1782763" y="1346200"/>
          <p14:tracePt t="30851" x="1601788" y="1346200"/>
          <p14:tracePt t="30853" x="1419225" y="1346200"/>
          <p14:tracePt t="30875" x="1055688" y="1346200"/>
          <p14:tracePt t="30878" x="909638" y="1363663"/>
          <p14:tracePt t="30890" x="763588" y="1382713"/>
          <p14:tracePt t="30911" x="490538" y="1455738"/>
          <p14:tracePt t="30923" x="473075" y="1455738"/>
          <p14:tracePt t="30926" x="436563" y="1473200"/>
          <p14:tracePt t="30947" x="400050" y="1492250"/>
          <p14:tracePt t="30950" x="363538" y="1546225"/>
          <p14:tracePt t="30961" x="327025" y="1546225"/>
          <p14:tracePt t="30983" x="236538" y="1600200"/>
          <p14:tracePt t="30994" x="200025" y="1619250"/>
          <p14:tracePt t="31016" x="90488" y="1692275"/>
          <p14:tracePt t="31045" x="53975" y="1709738"/>
          <p14:tracePt t="31066" x="17463" y="1765300"/>
          <p14:tracePt t="31452" x="90488" y="2273300"/>
          <p14:tracePt t="31456" x="109538" y="2273300"/>
          <p14:tracePt t="31467" x="127000" y="2273300"/>
          <p14:tracePt t="31471" x="127000" y="2292350"/>
          <p14:tracePt t="31494" x="163513" y="2292350"/>
          <p14:tracePt t="31524" x="200025" y="2292350"/>
          <p14:tracePt t="31527" x="219075" y="2309813"/>
          <p14:tracePt t="31548" x="290513" y="2309813"/>
          <p14:tracePt t="31551" x="309563" y="2328863"/>
          <p14:tracePt t="31560" x="346075" y="2328863"/>
          <p14:tracePt t="31582" x="436563" y="2328863"/>
          <p14:tracePt t="31592" x="490538" y="2328863"/>
          <p14:tracePt t="31615" x="563563" y="2328863"/>
          <p14:tracePt t="31626" x="600075" y="2309813"/>
          <p14:tracePt t="31654" x="655638" y="2292350"/>
          <p14:tracePt t="31804" x="636588" y="2292350"/>
          <p14:tracePt t="31807" x="619125" y="2292350"/>
          <p14:tracePt t="31827" x="490538" y="2292350"/>
          <p14:tracePt t="31831" x="400050" y="2273300"/>
          <p14:tracePt t="31840" x="346075" y="2273300"/>
          <p14:tracePt t="31862" x="182563" y="2255838"/>
          <p14:tracePt t="31892" x="73025" y="2236788"/>
          <p14:tracePt t="31923" x="53975" y="2236788"/>
          <p14:tracePt t="31944" x="17463" y="2236788"/>
          <p14:tracePt t="75941" x="53975" y="4129088"/>
          <p14:tracePt t="75962" x="73025" y="4075113"/>
          <p14:tracePt t="75966" x="90488" y="4075113"/>
          <p14:tracePt t="75999" x="146050" y="4075113"/>
          <p14:tracePt t="76021" x="219075" y="4056063"/>
          <p14:tracePt t="76031" x="254000" y="4056063"/>
          <p14:tracePt t="76053" x="327025" y="4056063"/>
          <p14:tracePt t="76082" x="346075" y="4056063"/>
          <p14:tracePt t="76130" x="382588" y="4056063"/>
          <p14:tracePt t="76135" x="382588" y="4019550"/>
          <p14:tracePt t="76157" x="436563" y="4019550"/>
          <p14:tracePt t="76205" x="455613" y="4002088"/>
          <p14:tracePt t="76228" x="490538" y="3983038"/>
          <p14:tracePt t="76276" x="509588" y="3983038"/>
          <p14:tracePt t="76279" x="527050" y="3983038"/>
          <p14:tracePt t="76300" x="582613" y="3983038"/>
          <p14:tracePt t="76303" x="619125" y="3983038"/>
          <p14:tracePt t="76312" x="636588" y="3983038"/>
          <p14:tracePt t="76335" x="763588" y="3983038"/>
          <p14:tracePt t="76345" x="800100" y="3983038"/>
          <p14:tracePt t="76367" x="836613" y="3983038"/>
          <p14:tracePt t="76394" x="873125" y="3983038"/>
          <p14:tracePt t="76398" x="892175" y="3983038"/>
          <p14:tracePt t="76419" x="928688" y="3983038"/>
          <p14:tracePt t="76423" x="965200" y="3983038"/>
          <p14:tracePt t="76430" x="1000125" y="3983038"/>
          <p14:tracePt t="76453" x="1128713" y="3983038"/>
          <p14:tracePt t="76462" x="1182688" y="3983038"/>
          <p14:tracePt t="76483" x="1292225" y="3983038"/>
          <p14:tracePt t="76486" x="1365250" y="3983038"/>
          <p14:tracePt t="76494" x="1419225" y="3983038"/>
          <p14:tracePt t="76517" x="1509713" y="3983038"/>
          <p14:tracePt t="76520" x="1565275" y="3983038"/>
          <p14:tracePt t="76548" x="1801813" y="3983038"/>
          <p14:tracePt t="76551" x="1911350" y="3983038"/>
          <p14:tracePt t="76572" x="2019300" y="3983038"/>
          <p14:tracePt t="76575" x="2092325" y="3983038"/>
          <p14:tracePt t="76585" x="2147888" y="3983038"/>
          <p14:tracePt t="76605" x="2274888" y="3948113"/>
          <p14:tracePt t="76638" x="2438400" y="3929063"/>
          <p14:tracePt t="76660" x="2492375" y="3929063"/>
          <p14:tracePt t="76663" x="2547938" y="3911600"/>
          <p14:tracePt t="76677" x="2657475" y="3911600"/>
          <p14:tracePt t="76699" x="2747963" y="3892550"/>
          <p14:tracePt t="76702" x="2784475" y="3892550"/>
          <p14:tracePt t="76713" x="2801938" y="3892550"/>
          <p14:tracePt t="76734" x="2911475" y="3875088"/>
          <p14:tracePt t="76765" x="3001963" y="3875088"/>
          <p14:tracePt t="76787" x="3057525" y="3856038"/>
          <p14:tracePt t="76791" x="3094038" y="3856038"/>
          <p14:tracePt t="76802" x="3130550" y="3838575"/>
          <p14:tracePt t="76806" x="3167063" y="3838575"/>
          <p14:tracePt t="76826" x="3238500" y="3819525"/>
          <p14:tracePt t="76830" x="3275013" y="3802063"/>
          <p14:tracePt t="76844" x="3311525" y="3783013"/>
          <p14:tracePt t="76846" x="3348038" y="3765550"/>
          <p14:tracePt t="76867" x="3457575" y="3748088"/>
          <p14:tracePt t="76870" x="3511550" y="3729038"/>
          <p14:tracePt t="76888" x="3640138" y="3692525"/>
          <p14:tracePt t="76909" x="3821113" y="3638550"/>
          <p14:tracePt t="76926" x="3948113" y="3582988"/>
          <p14:tracePt t="76947" x="4040188" y="3546475"/>
          <p14:tracePt t="76952" x="4113213" y="3529013"/>
          <p14:tracePt t="76984" x="4457700" y="3438525"/>
          <p14:tracePt t="77007" x="4822825" y="3365500"/>
          <p14:tracePt t="77021" x="4986338" y="3346450"/>
          <p14:tracePt t="77045" x="5295900" y="3292475"/>
          <p14:tracePt t="77057" x="5422900" y="3275013"/>
          <p14:tracePt t="77079" x="5676900" y="3255963"/>
          <p14:tracePt t="77093" x="5805488" y="3238500"/>
          <p14:tracePt t="77114" x="5949950" y="3201988"/>
          <p14:tracePt t="77127" x="6059488" y="3182938"/>
          <p14:tracePt t="77149" x="6186488" y="3146425"/>
          <p14:tracePt t="77152" x="6259513" y="3146425"/>
          <p14:tracePt t="77163" x="6332538" y="3128963"/>
          <p14:tracePt t="77166" x="6423025" y="3128963"/>
          <p14:tracePt t="77190" x="6605588" y="3092450"/>
          <p14:tracePt t="77204" x="6659563" y="3074988"/>
          <p14:tracePt t="77206" x="6715125" y="3055938"/>
          <p14:tracePt t="77227" x="6788150" y="3038475"/>
          <p14:tracePt t="77230" x="6824663" y="3001963"/>
          <p14:tracePt t="77245" x="6896100" y="2982913"/>
          <p14:tracePt t="77272" x="6988175" y="2928938"/>
          <p14:tracePt t="77287" x="7042150" y="2909888"/>
          <p14:tracePt t="77310" x="7096125" y="2838450"/>
          <p14:tracePt t="77322" x="7115175" y="2819400"/>
          <p14:tracePt t="77345" x="7188200" y="2765425"/>
          <p14:tracePt t="77357" x="7205663" y="2728913"/>
          <p14:tracePt t="77378" x="7224713" y="2692400"/>
          <p14:tracePt t="77381" x="7224713" y="2673350"/>
          <p14:tracePt t="77394" x="7224713" y="2655888"/>
          <p14:tracePt t="77416" x="7261225" y="2619375"/>
          <p14:tracePt t="77426" x="7261225" y="2601913"/>
          <p14:tracePt t="77447" x="7242175" y="2546350"/>
          <p14:tracePt t="77459" x="7224713" y="2528888"/>
          <p14:tracePt t="77462" x="7188200" y="2509838"/>
          <p14:tracePt t="77484" x="7151688" y="2509838"/>
          <p14:tracePt t="77487" x="7096125" y="2492375"/>
          <p14:tracePt t="77499" x="7078663" y="2455863"/>
          <p14:tracePt t="77520" x="6932613" y="2419350"/>
          <p14:tracePt t="77536" x="6769100" y="2382838"/>
          <p14:tracePt t="77559" x="6569075" y="2382838"/>
          <p14:tracePt t="77571" x="6496050" y="2382838"/>
          <p14:tracePt t="77574" x="6423025" y="2382838"/>
          <p14:tracePt t="77595" x="6223000" y="2382838"/>
          <p14:tracePt t="77599" x="6096000" y="2382838"/>
          <p14:tracePt t="77609" x="5949950" y="2382838"/>
          <p14:tracePt t="77630" x="5605463" y="2382838"/>
          <p14:tracePt t="77639" x="5513388" y="2382838"/>
          <p14:tracePt t="77661" x="5259388" y="2382838"/>
          <p14:tracePt t="77672" x="5167313" y="2382838"/>
          <p14:tracePt t="77694" x="4894263" y="2419350"/>
          <p14:tracePt t="77705" x="4803775" y="2419350"/>
          <p14:tracePt t="77727" x="4421188" y="2473325"/>
          <p14:tracePt t="77739" x="4276725" y="2492375"/>
          <p14:tracePt t="77741" x="4148138" y="2509838"/>
          <p14:tracePt t="77762" x="3894138" y="2546350"/>
          <p14:tracePt t="77767" x="3767138" y="2582863"/>
          <p14:tracePt t="77781" x="3511550" y="2638425"/>
          <p14:tracePt t="77802" x="3311525" y="2692400"/>
          <p14:tracePt t="77805" x="3201988" y="2709863"/>
          <p14:tracePt t="77822" x="3001963" y="2728913"/>
          <p14:tracePt t="77844" x="2838450" y="2746375"/>
          <p14:tracePt t="77847" x="2728913" y="2746375"/>
          <p14:tracePt t="77862" x="2565400" y="2746375"/>
          <p14:tracePt t="77886" x="2238375" y="2746375"/>
          <p14:tracePt t="77897" x="2147888" y="2746375"/>
          <p14:tracePt t="77918" x="1911350" y="2746375"/>
          <p14:tracePt t="77926" x="1838325" y="2746375"/>
          <p14:tracePt t="77949" x="1709738" y="2746375"/>
          <p14:tracePt t="77952" x="1674813" y="2746375"/>
          <p14:tracePt t="77959" x="1638300" y="2746375"/>
          <p14:tracePt t="77983" x="1473200" y="2765425"/>
          <p14:tracePt t="77993" x="1419225" y="2765425"/>
          <p14:tracePt t="78014" x="1309688" y="2782888"/>
          <p14:tracePt t="78026" x="1292225" y="2782888"/>
          <p14:tracePt t="78047" x="1146175" y="2819400"/>
          <p14:tracePt t="78078" x="1036638" y="2874963"/>
          <p14:tracePt t="78101" x="928688" y="2928938"/>
          <p14:tracePt t="78112" x="909638" y="2946400"/>
          <p14:tracePt t="78142" x="836613" y="2982913"/>
          <p14:tracePt t="78157" x="782638" y="3019425"/>
          <p14:tracePt t="78178" x="746125" y="3074988"/>
          <p14:tracePt t="78182" x="728663" y="3074988"/>
          <p14:tracePt t="78197" x="692150" y="3146425"/>
          <p14:tracePt t="78218" x="673100" y="3182938"/>
          <p14:tracePt t="78254" x="673100" y="3275013"/>
          <p14:tracePt t="78258" x="673100" y="3292475"/>
          <p14:tracePt t="78284" x="692150" y="3419475"/>
          <p14:tracePt t="78287" x="692150" y="3455988"/>
          <p14:tracePt t="78299" x="709613" y="3475038"/>
          <p14:tracePt t="78325" x="819150" y="3619500"/>
          <p14:tracePt t="78341" x="873125" y="3675063"/>
          <p14:tracePt t="78362" x="909638" y="3692525"/>
          <p14:tracePt t="78367" x="946150" y="3711575"/>
          <p14:tracePt t="78381" x="1000125" y="3711575"/>
          <p14:tracePt t="78390" x="1036638" y="3729038"/>
          <p14:tracePt t="78411" x="1128713" y="3748088"/>
          <p14:tracePt t="78414" x="1182688" y="3748088"/>
          <p14:tracePt t="78429" x="1365250" y="3765550"/>
          <p14:tracePt t="78450" x="1509713" y="3783013"/>
          <p14:tracePt t="78454" x="1619250" y="3802063"/>
          <p14:tracePt t="78470" x="1746250" y="3819525"/>
          <p14:tracePt t="78473" x="1874838" y="3856038"/>
          <p14:tracePt t="78495" x="2184400" y="3948113"/>
          <p14:tracePt t="78511" x="2384425" y="3965575"/>
          <p14:tracePt t="78532" x="2584450" y="3965575"/>
          <p14:tracePt t="78535" x="2692400" y="3965575"/>
          <p14:tracePt t="78547" x="2801938" y="3965575"/>
          <p14:tracePt t="78549" x="2874963" y="3965575"/>
          <p14:tracePt t="78572" x="3074988" y="3965575"/>
          <p14:tracePt t="78575" x="3201988" y="3965575"/>
          <p14:tracePt t="78586" x="3275013" y="3965575"/>
          <p14:tracePt t="78589" x="3348038" y="3948113"/>
          <p14:tracePt t="78611" x="3475038" y="3929063"/>
          <p14:tracePt t="78614" x="3548063" y="3929063"/>
          <p14:tracePt t="78625" x="3640138" y="3911600"/>
          <p14:tracePt t="78646" x="3857625" y="3892550"/>
          <p14:tracePt t="78660" x="3948113" y="3875088"/>
          <p14:tracePt t="78662" x="4040188" y="3875088"/>
          <p14:tracePt t="78684" x="4294188" y="3875088"/>
          <p14:tracePt t="78687" x="4457700" y="3875088"/>
          <p14:tracePt t="78697" x="4603750" y="3875088"/>
          <p14:tracePt t="78718" x="4930775" y="3875088"/>
          <p14:tracePt t="78756" x="5222875" y="3856038"/>
          <p14:tracePt t="78760" x="5332413" y="3838575"/>
          <p14:tracePt t="78768" x="5422900" y="3838575"/>
          <p14:tracePt t="78790" x="5659438" y="3819525"/>
          <p14:tracePt t="78805" x="5713413" y="3802063"/>
          <p14:tracePt t="78807" x="5822950" y="3765550"/>
          <p14:tracePt t="78827" x="5949950" y="3748088"/>
          <p14:tracePt t="78830" x="6022975" y="3748088"/>
          <p14:tracePt t="78846" x="6186488" y="3748088"/>
          <p14:tracePt t="78866" x="6296025" y="3711575"/>
          <p14:tracePt t="78869" x="6350000" y="3675063"/>
          <p14:tracePt t="78881" x="6405563" y="3675063"/>
          <p14:tracePt t="78904" x="6586538" y="3619500"/>
          <p14:tracePt t="78913" x="6623050" y="3619500"/>
          <p14:tracePt t="78935" x="6678613" y="3602038"/>
          <p14:tracePt t="78963" x="6715125" y="3582988"/>
          <p14:tracePt t="79062" x="6642100" y="3582988"/>
          <p14:tracePt t="79083" x="6532563" y="3582988"/>
          <p14:tracePt t="79087" x="6442075" y="3582988"/>
          <p14:tracePt t="79094" x="6259513" y="3602038"/>
          <p14:tracePt t="79121" x="5532438" y="3638550"/>
          <p14:tracePt t="79131" x="5186363" y="3638550"/>
          <p14:tracePt t="79135" x="4786313" y="3638550"/>
          <p14:tracePt t="79157" x="3876675" y="3638550"/>
          <p14:tracePt t="79188" x="3074988" y="3729038"/>
          <p14:tracePt t="79191" x="2838450" y="3765550"/>
          <p14:tracePt t="79213" x="2219325" y="3838575"/>
          <p14:tracePt t="79226" x="2074863" y="3875088"/>
          <p14:tracePt t="79247" x="1655763" y="3929063"/>
          <p14:tracePt t="79261" x="1473200" y="3948113"/>
          <p14:tracePt t="79284" x="1309688" y="3965575"/>
          <p14:tracePt t="79287" x="1273175" y="3965575"/>
          <p14:tracePt t="79299" x="1219200" y="3983038"/>
          <p14:tracePt t="79303" x="1165225" y="3983038"/>
          <p14:tracePt t="79323" x="1055688" y="4002088"/>
          <p14:tracePt t="79327" x="1000125" y="4019550"/>
          <p14:tracePt t="79343" x="892175" y="4019550"/>
          <p14:tracePt t="79364" x="782638" y="4038600"/>
          <p14:tracePt t="79367" x="709613" y="4038600"/>
          <p14:tracePt t="79375" x="636588" y="4056063"/>
          <p14:tracePt t="79392" x="455613" y="4092575"/>
          <p14:tracePt t="79416" x="182563" y="4129088"/>
          <p14:tracePt t="96712" x="509588" y="3783013"/>
          <p14:tracePt t="96732" x="655638" y="3711575"/>
          <p14:tracePt t="96735" x="709613" y="3675063"/>
          <p14:tracePt t="96746" x="746125" y="3675063"/>
          <p14:tracePt t="96755" x="800100" y="3638550"/>
          <p14:tracePt t="96758" x="819150" y="3619500"/>
          <p14:tracePt t="96777" x="873125" y="3565525"/>
          <p14:tracePt t="96794" x="892175" y="3511550"/>
          <p14:tracePt t="96816" x="928688" y="3455988"/>
          <p14:tracePt t="96918" x="928688" y="3419475"/>
          <p14:tracePt t="97190" x="873125" y="3402013"/>
          <p14:tracePt t="97214" x="728663" y="3328988"/>
          <p14:tracePt t="97226" x="673100" y="3292475"/>
          <p14:tracePt t="97248" x="600075" y="3238500"/>
          <p14:tracePt t="97261" x="582613" y="3219450"/>
          <p14:tracePt t="97284" x="582613" y="3201988"/>
          <p14:tracePt t="97295" x="563563" y="3182938"/>
          <p14:tracePt t="97318" x="527050" y="3146425"/>
          <p14:tracePt t="97347" x="509588" y="3109913"/>
          <p14:tracePt t="97377" x="509588" y="3092450"/>
          <p14:tracePt t="97546" x="509588" y="3055938"/>
          <p14:tracePt t="97567" x="527050" y="3055938"/>
          <p14:tracePt t="97595" x="546100" y="3055938"/>
          <p14:tracePt t="97644" x="563563" y="3055938"/>
          <p14:tracePt t="97648" x="582613" y="3055938"/>
          <p14:tracePt t="97671" x="600075" y="3055938"/>
          <p14:tracePt t="97697" x="619125" y="3055938"/>
          <p14:tracePt t="97719" x="655638" y="3055938"/>
          <p14:tracePt t="97884" x="673100" y="3055938"/>
          <p14:tracePt t="97887" x="692150" y="3055938"/>
          <p14:tracePt t="97909" x="728663" y="3055938"/>
          <p14:tracePt t="97937" x="782638" y="3038475"/>
          <p14:tracePt t="97960" x="892175" y="3019425"/>
          <p14:tracePt t="97973" x="982663" y="2982913"/>
          <p14:tracePt t="97997" x="1128713" y="2946400"/>
          <p14:tracePt t="98013" x="1255713" y="2892425"/>
          <p14:tracePt t="98038" x="1419225" y="2855913"/>
          <p14:tracePt t="98053" x="1492250" y="2838450"/>
          <p14:tracePt t="98056" x="1528763" y="2838450"/>
          <p14:tracePt t="98076" x="1601788" y="2819400"/>
          <p14:tracePt t="98079" x="1655763" y="2819400"/>
          <p14:tracePt t="98095" x="1709738" y="2819400"/>
          <p14:tracePt t="98118" x="1782763" y="2782888"/>
          <p14:tracePt t="98130" x="1801813" y="2782888"/>
          <p14:tracePt t="98152" x="1874838" y="2782888"/>
          <p14:tracePt t="98181" x="1892300" y="2782888"/>
          <p14:tracePt t="98231" x="1911350" y="2782888"/>
          <p14:tracePt t="98257" x="1928813" y="2782888"/>
          <p14:tracePt t="98294" x="1947863" y="2782888"/>
          <p14:tracePt t="98315" x="1982788" y="2782888"/>
          <p14:tracePt t="98344" x="2019300" y="2782888"/>
          <p14:tracePt t="98365" x="2038350" y="2782888"/>
          <p14:tracePt t="98373" x="2055813" y="2782888"/>
          <p14:tracePt t="98395" x="2074863" y="2782888"/>
          <p14:tracePt t="98398" x="2092325" y="2782888"/>
          <p14:tracePt t="98624" x="2074863" y="2782888"/>
          <p14:tracePt t="98646" x="1892300" y="2819400"/>
          <p14:tracePt t="98657" x="1838325" y="2838450"/>
          <p14:tracePt t="98679" x="1528763" y="2965450"/>
          <p14:tracePt t="98693" x="1401763" y="3038475"/>
          <p14:tracePt t="98714" x="1219200" y="3055938"/>
          <p14:tracePt t="98729" x="1128713" y="3055938"/>
          <p14:tracePt t="98751" x="1073150" y="3055938"/>
          <p14:tracePt t="98781" x="1036638" y="3055938"/>
          <p14:tracePt t="98806" x="1019175" y="3055938"/>
          <p14:tracePt t="98831" x="965200" y="3055938"/>
          <p14:tracePt t="98879" x="909638" y="3055938"/>
          <p14:tracePt t="98942" x="892175" y="3055938"/>
          <p14:tracePt t="98966" x="873125" y="3055938"/>
          <p14:tracePt t="98996" x="855663" y="3038475"/>
          <p14:tracePt t="99152" x="800100" y="3038475"/>
          <p14:tracePt t="99174" x="709613" y="3038475"/>
          <p14:tracePt t="99204" x="527050" y="3038475"/>
          <p14:tracePt t="99207" x="455613" y="3038475"/>
          <p14:tracePt t="99228" x="363538" y="3038475"/>
          <p14:tracePt t="99231" x="327025" y="3038475"/>
          <p14:tracePt t="99240" x="309563" y="3038475"/>
          <p14:tracePt t="99262" x="254000" y="3074988"/>
          <p14:tracePt t="99719" x="182563" y="3146425"/>
          <p14:tracePt t="99739" x="163513" y="3219450"/>
          <p14:tracePt t="99742" x="163513" y="3255963"/>
          <p14:tracePt t="99752" x="163513" y="3292475"/>
          <p14:tracePt t="99775" x="163513" y="3382963"/>
          <p14:tracePt t="99785" x="163513" y="3419475"/>
          <p14:tracePt t="99789" x="163513" y="3438525"/>
          <p14:tracePt t="99810" x="182563" y="3475038"/>
          <p14:tracePt t="99838" x="200025" y="3511550"/>
          <p14:tracePt t="99859" x="200025" y="3529013"/>
          <p14:tracePt t="100101" x="219075" y="3546475"/>
          <p14:tracePt t="100123" x="236538" y="3582988"/>
          <p14:tracePt t="100126" x="236538" y="3602038"/>
          <p14:tracePt t="100155" x="273050" y="3602038"/>
          <p14:tracePt t="100158" x="290513" y="3602038"/>
          <p14:tracePt t="100180" x="309563" y="3602038"/>
          <p14:tracePt t="100184" x="327025" y="3602038"/>
          <p14:tracePt t="100195" x="346075" y="3602038"/>
          <p14:tracePt t="100198" x="419100" y="3602038"/>
          <p14:tracePt t="100219" x="473075" y="3565525"/>
          <p14:tracePt t="100222" x="509588" y="3546475"/>
          <p14:tracePt t="100231" x="563563" y="3492500"/>
          <p14:tracePt t="100255" x="673100" y="3402013"/>
          <p14:tracePt t="100266" x="692150" y="3382963"/>
          <p14:tracePt t="100292" x="763588" y="3275013"/>
          <p14:tracePt t="100295" x="782638" y="3238500"/>
          <p14:tracePt t="100313" x="800100" y="3201988"/>
          <p14:tracePt t="100335" x="855663" y="3128963"/>
          <p14:tracePt t="100385" x="855663" y="3092450"/>
          <p14:tracePt t="100433" x="855663" y="3074988"/>
          <p14:tracePt t="100626" x="763588" y="3109913"/>
          <p14:tracePt t="100629" x="728663" y="3128963"/>
          <p14:tracePt t="100652" x="600075" y="3219450"/>
          <p14:tracePt t="100655" x="546100" y="3275013"/>
          <p14:tracePt t="100670" x="473075" y="3328988"/>
          <p14:tracePt t="100673" x="400050" y="3346450"/>
          <p14:tracePt t="100695" x="273050" y="3402013"/>
          <p14:tracePt t="100710" x="236538" y="3419475"/>
          <p14:tracePt t="100731" x="200025" y="3438525"/>
          <p14:tracePt t="100735" x="182563" y="3455988"/>
          <p14:tracePt t="100802" x="163513" y="3455988"/>
          <p14:tracePt t="100805" x="146050" y="3455988"/>
          <p14:tracePt t="100852" x="127000" y="3455988"/>
          <p14:tracePt t="100872" x="90488" y="3492500"/>
          <p14:tracePt t="100900" x="36513" y="3511550"/>
          <p14:tracePt t="100923" x="17463" y="3529013"/>
          <p14:tracePt t="100927" x="17463" y="3565525"/>
          <p14:tracePt t="100976" x="0" y="3565525"/>
          <p14:tracePt t="105182" x="382588" y="3711575"/>
          <p14:tracePt t="105204" x="746125" y="3455988"/>
          <p14:tracePt t="105207" x="855663" y="3346450"/>
          <p14:tracePt t="105217" x="982663" y="3275013"/>
          <p14:tracePt t="105222" x="1109663" y="3182938"/>
          <p14:tracePt t="105244" x="1292225" y="3074988"/>
          <p14:tracePt t="105247" x="1346200" y="3038475"/>
          <p14:tracePt t="105265" x="1419225" y="3019425"/>
          <p14:tracePt t="105286" x="1438275" y="3001963"/>
          <p14:tracePt t="105321" x="1455738" y="2982913"/>
          <p14:tracePt t="105375" x="1438275" y="2982913"/>
          <p14:tracePt t="105397" x="1365250" y="3001963"/>
          <p14:tracePt t="105409" x="1346200" y="3001963"/>
          <p14:tracePt t="105430" x="1219200" y="3055938"/>
          <p14:tracePt t="105462" x="1092200" y="3092450"/>
          <p14:tracePt t="105485" x="1019175" y="3109913"/>
          <p14:tracePt t="105487" x="1000125" y="3128963"/>
          <p14:tracePt t="105499" x="965200" y="3146425"/>
          <p14:tracePt t="105521" x="928688" y="3146425"/>
          <p14:tracePt t="105533" x="892175" y="3146425"/>
          <p14:tracePt t="105557" x="855663" y="3146425"/>
          <p14:tracePt t="105566" x="836613" y="3146425"/>
          <p14:tracePt t="105587" x="800100" y="3146425"/>
          <p14:tracePt t="105616" x="728663" y="3165475"/>
          <p14:tracePt t="105638" x="692150" y="3165475"/>
          <p14:tracePt t="105671" x="636588" y="3165475"/>
          <p14:tracePt t="105693" x="600075" y="3165475"/>
          <p14:tracePt t="105703" x="582613" y="3165475"/>
          <p14:tracePt t="105726" x="546100" y="3165475"/>
          <p14:tracePt t="105736" x="527050" y="3165475"/>
          <p14:tracePt t="105757" x="509588" y="3182938"/>
          <p14:tracePt t="105908" x="490538" y="3201988"/>
          <p14:tracePt t="105930" x="527050" y="3201988"/>
          <p14:tracePt t="105941" x="546100" y="3201988"/>
          <p14:tracePt t="105966" x="582613" y="3201988"/>
          <p14:tracePt t="105974" x="619125" y="3201988"/>
          <p14:tracePt t="105996" x="655638" y="3219450"/>
          <p14:tracePt t="106000" x="673100" y="3219450"/>
          <p14:tracePt t="106010" x="692150" y="3219450"/>
          <p14:tracePt t="106031" x="728663" y="3219450"/>
          <p14:tracePt t="106061" x="836613" y="3219450"/>
          <p14:tracePt t="106084" x="892175" y="3219450"/>
          <p14:tracePt t="106088" x="909638" y="3219450"/>
          <p14:tracePt t="106096" x="946150" y="3219450"/>
          <p14:tracePt t="106118" x="1000125" y="3201988"/>
          <p14:tracePt t="106145" x="1019175" y="3182938"/>
          <p14:tracePt t="106166" x="1073150" y="3165475"/>
          <p14:tracePt t="106179" x="1092200" y="3165475"/>
          <p14:tracePt t="106181" x="1109663" y="3146425"/>
          <p14:tracePt t="106203" x="1128713" y="3146425"/>
          <p14:tracePt t="106206" x="1146175" y="3128963"/>
          <p14:tracePt t="106243" x="1201738" y="3109913"/>
          <p14:tracePt t="106246" x="1219200" y="3109913"/>
          <p14:tracePt t="106268" x="1255713" y="3092450"/>
          <p14:tracePt t="106272" x="1273175" y="3092450"/>
          <p14:tracePt t="106287" x="1328738" y="3055938"/>
          <p14:tracePt t="106309" x="1401763" y="3019425"/>
          <p14:tracePt t="106325" x="1492250" y="3001963"/>
          <p14:tracePt t="106346" x="1546225" y="3001963"/>
          <p14:tracePt t="106349" x="1582738" y="3001963"/>
          <p14:tracePt t="106361" x="1655763" y="3001963"/>
          <p14:tracePt t="106383" x="1947863" y="2946400"/>
          <p14:tracePt t="106393" x="2019300" y="2946400"/>
          <p14:tracePt t="106414" x="2365375" y="2928938"/>
          <p14:tracePt t="106426" x="2492375" y="2928938"/>
          <p14:tracePt t="106448" x="2965450" y="2909888"/>
          <p14:tracePt t="106459" x="3184525" y="2874963"/>
          <p14:tracePt t="106461" x="3367088" y="2838450"/>
          <p14:tracePt t="106484" x="3640138" y="2819400"/>
          <p14:tracePt t="106486" x="3767138" y="2819400"/>
          <p14:tracePt t="106498" x="3840163" y="2819400"/>
          <p14:tracePt t="106525" x="4167188" y="2765425"/>
          <p14:tracePt t="106541" x="4294188" y="2746375"/>
          <p14:tracePt t="106563" x="4403725" y="2746375"/>
          <p14:tracePt t="106566" x="4457700" y="2746375"/>
          <p14:tracePt t="106579" x="4513263" y="2746375"/>
          <p14:tracePt t="106581" x="4567238" y="2746375"/>
          <p14:tracePt t="106603" x="4676775" y="2746375"/>
          <p14:tracePt t="106606" x="4713288" y="2746375"/>
          <p14:tracePt t="106614" x="4749800" y="2746375"/>
          <p14:tracePt t="106635" x="4822825" y="2746375"/>
          <p14:tracePt t="106639" x="4859338" y="2746375"/>
          <p14:tracePt t="106646" x="4876800" y="2746375"/>
          <p14:tracePt t="106669" x="4913313" y="2765425"/>
          <p14:tracePt t="106678" x="4949825" y="2765425"/>
          <p14:tracePt t="106698" x="5003800" y="2782888"/>
          <p14:tracePt t="106710" x="5095875" y="2819400"/>
          <p14:tracePt t="106731" x="5167313" y="2838450"/>
          <p14:tracePt t="106735" x="5186363" y="2855913"/>
          <p14:tracePt t="106749" x="5240338" y="2874963"/>
          <p14:tracePt t="106772" x="5295900" y="2892425"/>
          <p14:tracePt t="106775" x="5295900" y="2909888"/>
          <p14:tracePt t="106789" x="5367338" y="2909888"/>
          <p14:tracePt t="106814" x="5476875" y="2928938"/>
          <p14:tracePt t="106829" x="5586413" y="2946400"/>
          <p14:tracePt t="106850" x="5695950" y="2965450"/>
          <p14:tracePt t="106854" x="5732463" y="2965450"/>
          <p14:tracePt t="106865" x="5768975" y="2965450"/>
          <p14:tracePt t="106887" x="5859463" y="2965450"/>
          <p14:tracePt t="106898" x="5876925" y="2965450"/>
          <p14:tracePt t="106919" x="5932488" y="2965450"/>
          <p14:tracePt t="106946" x="5969000" y="2965450"/>
          <p14:tracePt t="106968" x="6022975" y="2965450"/>
          <p14:tracePt t="106999" x="6042025" y="2965450"/>
          <p14:tracePt t="107020" x="6042025" y="2946400"/>
          <p14:tracePt t="107211" x="6022975" y="2946400"/>
          <p14:tracePt t="107214" x="5969000" y="2946400"/>
          <p14:tracePt t="107238" x="5786438" y="2982913"/>
          <p14:tracePt t="107248" x="5695950" y="3001963"/>
          <p14:tracePt t="107272" x="5476875" y="3055938"/>
          <p14:tracePt t="107284" x="5386388" y="3055938"/>
          <p14:tracePt t="107288" x="5240338" y="3074988"/>
          <p14:tracePt t="107308" x="4967288" y="3109913"/>
          <p14:tracePt t="107311" x="4859338" y="3128963"/>
          <p14:tracePt t="107327" x="4567238" y="3146425"/>
          <p14:tracePt t="107348" x="4294188" y="3146425"/>
          <p14:tracePt t="107352" x="4130675" y="3146425"/>
          <p14:tracePt t="107366" x="3857625" y="3092450"/>
          <p14:tracePt t="107390" x="3494088" y="3019425"/>
          <p14:tracePt t="107422" x="3257550" y="2965450"/>
          <p14:tracePt t="107445" x="3221038" y="2965450"/>
          <p14:tracePt t="107457" x="3201988" y="2965450"/>
          <p14:tracePt t="107478" x="3167063" y="2965450"/>
          <p14:tracePt t="107490" x="3148013" y="2965450"/>
          <p14:tracePt t="107510" x="3038475" y="2965450"/>
          <p14:tracePt t="107519" x="3021013" y="2965450"/>
          <p14:tracePt t="107541" x="2947988" y="2965450"/>
          <p14:tracePt t="107550" x="2928938" y="2965450"/>
          <p14:tracePt t="107573" x="2838450" y="2965450"/>
          <p14:tracePt t="107581" x="2820988" y="2965450"/>
          <p14:tracePt t="107605" x="2784475" y="2965450"/>
          <p14:tracePt t="107632" x="2747963" y="2965450"/>
          <p14:tracePt t="107655" x="2728913" y="2965450"/>
          <p14:tracePt t="107895" x="2711450" y="2965450"/>
          <p14:tracePt t="108122" x="2728913" y="2965450"/>
          <p14:tracePt t="108144" x="2747963" y="2965450"/>
          <p14:tracePt t="108193" x="2765425" y="2965450"/>
          <p14:tracePt t="108274" x="2801938" y="2965450"/>
          <p14:tracePt t="108338" x="2820988" y="2965450"/>
          <p14:tracePt t="108359" x="2857500" y="2965450"/>
          <p14:tracePt t="108388" x="2911475" y="2965450"/>
          <p14:tracePt t="108410" x="2928938" y="2965450"/>
          <p14:tracePt t="108437" x="2965450" y="2965450"/>
          <p14:tracePt t="108483" x="2984500" y="2946400"/>
          <p14:tracePt t="108486" x="3021013" y="2946400"/>
          <p14:tracePt t="108536" x="3038475" y="2946400"/>
          <p14:tracePt t="108585" x="3074988" y="2946400"/>
          <p14:tracePt t="108791" x="3094038" y="2928938"/>
          <p14:tracePt t="108875" x="3057525" y="2928938"/>
          <p14:tracePt t="108897" x="3038475" y="2928938"/>
          <p14:tracePt t="108925" x="2984500" y="2928938"/>
          <p14:tracePt t="108954" x="2965450" y="2928938"/>
          <p14:tracePt t="108976" x="2928938" y="2928938"/>
          <p14:tracePt t="109004" x="2911475" y="2928938"/>
          <p14:tracePt t="109025" x="2894013" y="2928938"/>
          <p14:tracePt t="109034" x="2874963" y="2928938"/>
          <p14:tracePt t="109060" x="2857500" y="2928938"/>
          <p14:tracePt t="109095" x="2838450" y="2928938"/>
          <p14:tracePt t="109159" x="2801938" y="2928938"/>
          <p14:tracePt t="109399" x="2784475" y="2928938"/>
          <p14:tracePt t="109570" x="2765425" y="2946400"/>
          <p14:tracePt t="109639" x="2784475" y="2946400"/>
          <p14:tracePt t="109704" x="2801938" y="2946400"/>
          <p14:tracePt t="109725" x="2820988" y="2946400"/>
          <p14:tracePt t="109735" x="2838450" y="2946400"/>
          <p14:tracePt t="109758" x="2894013" y="2965450"/>
          <p14:tracePt t="109770" x="2911475" y="2965450"/>
          <p14:tracePt t="109773" x="2965450" y="2965450"/>
          <p14:tracePt t="109794" x="3148013" y="2965450"/>
          <p14:tracePt t="109798" x="3275013" y="2982913"/>
          <p14:tracePt t="109810" x="3384550" y="2982913"/>
          <p14:tracePt t="109831" x="3640138" y="2982913"/>
          <p14:tracePt t="109841" x="3694113" y="2982913"/>
          <p14:tracePt t="109863" x="3784600" y="3001963"/>
          <p14:tracePt t="110094" x="3711575" y="3001963"/>
          <p14:tracePt t="110116" x="3621088" y="3001963"/>
          <p14:tracePt t="110119" x="3567113" y="3001963"/>
          <p14:tracePt t="110127" x="3511550" y="3019425"/>
          <p14:tracePt t="110150" x="3294063" y="3038475"/>
          <p14:tracePt t="110161" x="3238500" y="3038475"/>
          <p14:tracePt t="110185" x="3057525" y="3038475"/>
          <p14:tracePt t="110197" x="2965450" y="3038475"/>
          <p14:tracePt t="110220" x="2894013" y="3038475"/>
          <p14:tracePt t="110233" x="2874963" y="3038475"/>
          <p14:tracePt t="110257" x="2838450" y="3038475"/>
          <p14:tracePt t="110265" x="2820988" y="3038475"/>
          <p14:tracePt t="110289" x="2784475" y="3038475"/>
          <p14:tracePt t="110351" x="2765425" y="3038475"/>
          <p14:tracePt t="110542" x="2820988" y="3038475"/>
          <p14:tracePt t="110565" x="3001963" y="3001963"/>
          <p14:tracePt t="110577" x="3021013" y="3001963"/>
          <p14:tracePt t="110600" x="3094038" y="2982913"/>
          <p14:tracePt t="110629" x="3111500" y="2982913"/>
          <p14:tracePt t="110695" x="3130550" y="2982913"/>
          <p14:tracePt t="110864" x="3074988" y="2982913"/>
          <p14:tracePt t="110887" x="3021013" y="2982913"/>
          <p14:tracePt t="110895" x="3001963" y="2982913"/>
          <p14:tracePt t="110918" x="2894013" y="3001963"/>
          <p14:tracePt t="110966" x="2857500" y="3001963"/>
          <p14:tracePt t="111088" x="2894013" y="3019425"/>
          <p14:tracePt t="111094" x="3021013" y="3038475"/>
          <p14:tracePt t="111119" x="3984625" y="3146425"/>
          <p14:tracePt t="111130" x="4494213" y="3201988"/>
          <p14:tracePt t="111153" x="5532438" y="3311525"/>
          <p14:tracePt t="111163" x="5768975" y="3328988"/>
          <p14:tracePt t="111166" x="5949950" y="3365500"/>
          <p14:tracePt t="111189" x="6186488" y="3365500"/>
          <p14:tracePt t="111203" x="6205538" y="3365500"/>
          <p14:tracePt t="111225" x="6223000" y="3365500"/>
          <p14:tracePt t="111253" x="6242050" y="3365500"/>
          <p14:tracePt t="111406" x="6242050" y="3346450"/>
          <p14:tracePt t="111429" x="6205538" y="3275013"/>
          <p14:tracePt t="111440" x="6169025" y="3275013"/>
          <p14:tracePt t="111462" x="6113463" y="3201988"/>
          <p14:tracePt t="111473" x="6096000" y="3182938"/>
          <p14:tracePt t="111495" x="6042025" y="3128963"/>
          <p14:tracePt t="111507" x="6005513" y="3109913"/>
          <p14:tracePt t="111510" x="6005513" y="3074988"/>
          <p14:tracePt t="111531" x="5986463" y="3074988"/>
          <p14:tracePt t="111563" x="5969000" y="3055938"/>
          <p14:tracePt t="111567" x="5949950" y="3055938"/>
          <p14:tracePt t="111615" x="5932488" y="3055938"/>
          <p14:tracePt t="111640" x="5913438" y="3055938"/>
          <p14:tracePt t="111671" x="5895975" y="3055938"/>
          <p14:tracePt t="111838" x="5842000" y="3074988"/>
          <p14:tracePt t="111860" x="5822950" y="3074988"/>
          <p14:tracePt t="111889" x="5749925" y="3109913"/>
          <p14:tracePt t="111895" x="5732463" y="3109913"/>
          <p14:tracePt t="111915" x="5732463" y="3128963"/>
          <p14:tracePt t="111946" x="5713413" y="3128963"/>
          <p14:tracePt t="111950" x="5695950" y="3128963"/>
          <p14:tracePt t="112001" x="5676900" y="3128963"/>
          <p14:tracePt t="112022" x="5640388" y="3128963"/>
          <p14:tracePt t="112031" x="5622925" y="3128963"/>
          <p14:tracePt t="112053" x="5586413" y="3128963"/>
          <p14:tracePt t="112099" x="5568950" y="3128963"/>
          <p14:tracePt t="112256" x="5586413" y="3128963"/>
          <p14:tracePt t="112278" x="5732463" y="3128963"/>
          <p14:tracePt t="112287" x="5822950" y="3128963"/>
          <p14:tracePt t="112309" x="6059488" y="3128963"/>
          <p14:tracePt t="112320" x="6096000" y="3146425"/>
          <p14:tracePt t="112341" x="6169025" y="3146425"/>
          <p14:tracePt t="112582" x="6132513" y="3146425"/>
          <p14:tracePt t="112605" x="6096000" y="3146425"/>
          <p14:tracePt t="112635" x="6059488" y="3146425"/>
          <p14:tracePt t="112638" x="6042025" y="3146425"/>
          <p14:tracePt t="112660" x="6022975" y="3165475"/>
          <p14:tracePt t="112688" x="5986463" y="3165475"/>
          <p14:tracePt t="113049" x="5949950" y="3182938"/>
          <p14:tracePt t="113055" x="5932488" y="3201988"/>
          <p14:tracePt t="113075" x="5895975" y="3201988"/>
          <p14:tracePt t="113078" x="5876925" y="3201988"/>
          <p14:tracePt t="113088" x="5859463" y="3201988"/>
          <p14:tracePt t="113115" x="5695950" y="3238500"/>
          <p14:tracePt t="113119" x="5659438" y="3238500"/>
          <p14:tracePt t="113149" x="5605463" y="3238500"/>
          <p14:tracePt t="113171" x="5586413" y="3238500"/>
          <p14:tracePt t="113340" x="5568950" y="3238500"/>
          <p14:tracePt t="113390" x="5676900" y="3219450"/>
          <p14:tracePt t="113412" x="5749925" y="3201988"/>
          <p14:tracePt t="113415" x="5805488" y="3182938"/>
          <p14:tracePt t="113428" x="5842000" y="3182938"/>
          <p14:tracePt t="113451" x="5876925" y="3182938"/>
          <p14:tracePt t="113532" x="5876925" y="3165475"/>
          <p14:tracePt t="113721" x="5859463" y="3165475"/>
          <p14:tracePt t="113742" x="5805488" y="3165475"/>
          <p14:tracePt t="113771" x="5732463" y="3182938"/>
          <p14:tracePt t="113774" x="5695950" y="3182938"/>
          <p14:tracePt t="113796" x="5605463" y="3255963"/>
          <p14:tracePt t="113799" x="5605463" y="3275013"/>
          <p14:tracePt t="113809" x="5586413" y="3311525"/>
          <p14:tracePt t="113831" x="5549900" y="3346450"/>
          <p14:tracePt t="113845" x="5532438" y="3402013"/>
          <p14:tracePt t="113867" x="5513388" y="3438525"/>
          <p14:tracePt t="113870" x="5513388" y="3455988"/>
          <p14:tracePt t="113882" x="5513388" y="3475038"/>
          <p14:tracePt t="113904" x="5513388" y="3492500"/>
          <p14:tracePt t="113915" x="5513388" y="3511550"/>
          <p14:tracePt t="113919" x="5513388" y="3529013"/>
          <p14:tracePt t="113926" x="5513388" y="3546475"/>
          <p14:tracePt t="113955" x="5513388" y="3582988"/>
          <p14:tracePt t="114053" x="5532438" y="3582988"/>
          <p14:tracePt t="114403" x="5549900" y="3582988"/>
          <p14:tracePt t="114407" x="5568950" y="3582988"/>
          <p14:tracePt t="114427" x="5586413" y="3582988"/>
          <p14:tracePt t="114430" x="5622925" y="3582988"/>
          <p14:tracePt t="114439" x="5640388" y="3582988"/>
          <p14:tracePt t="114461" x="5768975" y="3492500"/>
          <p14:tracePt t="114472" x="5822950" y="3419475"/>
          <p14:tracePt t="114493" x="5986463" y="3146425"/>
          <p14:tracePt t="114506" x="6078538" y="3001963"/>
          <p14:tracePt t="114528" x="6259513" y="2619375"/>
          <p14:tracePt t="114537" x="6315075" y="2455863"/>
          <p14:tracePt t="114549" x="6423025" y="2092325"/>
          <p14:tracePt t="114570" x="6515100" y="1746250"/>
          <p14:tracePt t="114574" x="6532563" y="1600200"/>
          <p14:tracePt t="114589" x="6551613" y="1200150"/>
          <p14:tracePt t="114610" x="6605588" y="836613"/>
          <p14:tracePt t="114639" x="6586538" y="17463"/>
          <p14:tracePt t="115963" x="1874838" y="546100"/>
          <p14:tracePt t="115967" x="1765300" y="763588"/>
          <p14:tracePt t="115992" x="1655763" y="1400175"/>
          <p14:tracePt t="116005" x="1655763" y="1546225"/>
          <p14:tracePt t="116007" x="1655763" y="1636713"/>
          <p14:tracePt t="116027" x="1692275" y="1855788"/>
          <p14:tracePt t="116030" x="1746250" y="1909763"/>
          <p14:tracePt t="116042" x="1782763" y="1946275"/>
          <p14:tracePt t="116064" x="1947863" y="2165350"/>
          <p14:tracePt t="116077" x="1982788" y="2255838"/>
          <p14:tracePt t="116099" x="2019300" y="2346325"/>
          <p14:tracePt t="116102" x="2055813" y="2365375"/>
          <p14:tracePt t="116132" x="2074863" y="2419350"/>
          <p14:tracePt t="116136" x="2074863" y="2455863"/>
          <p14:tracePt t="116158" x="2092325" y="2473325"/>
          <p14:tracePt t="116215" x="2092325" y="2509838"/>
          <p14:tracePt t="116236" x="2092325" y="2582863"/>
          <p14:tracePt t="116239" x="2092325" y="2601913"/>
          <p14:tracePt t="116253" x="2092325" y="2619375"/>
          <p14:tracePt t="116258" x="2074863" y="2655888"/>
          <p14:tracePt t="116282" x="2019300" y="2838450"/>
          <p14:tracePt t="116288" x="2001838" y="2838450"/>
          <p14:tracePt t="116299" x="1965325" y="2909888"/>
          <p14:tracePt t="116303" x="1928813" y="2982913"/>
          <p14:tracePt t="116313" x="1911350" y="3055938"/>
          <p14:tracePt t="116336" x="1838325" y="3201988"/>
          <p14:tracePt t="116349" x="1801813" y="3238500"/>
          <p14:tracePt t="116374" x="1692275" y="3346450"/>
          <p14:tracePt t="116393" x="1655763" y="3402013"/>
          <p14:tracePt t="116414" x="1619250" y="3455988"/>
          <p14:tracePt t="116429" x="1601788" y="3455988"/>
          <p14:tracePt t="116449" x="1601788" y="3511550"/>
          <p14:tracePt t="116463" x="1582738" y="3511550"/>
          <p14:tracePt t="116484" x="1582738" y="3546475"/>
          <p14:tracePt t="116512" x="1546225" y="3582988"/>
          <p14:tracePt t="116630" x="1509713" y="3619500"/>
          <p14:tracePt t="116652" x="1492250" y="3638550"/>
          <p14:tracePt t="116655" x="1455738" y="3638550"/>
          <p14:tracePt t="116670" x="1455738" y="3656013"/>
          <p14:tracePt t="116673" x="1438275" y="3675063"/>
          <p14:tracePt t="116693" x="1401763" y="3692525"/>
          <p14:tracePt t="116710" x="1346200" y="3729038"/>
          <p14:tracePt t="116742" x="1346200" y="3748088"/>
          <p14:tracePt t="116790" x="1292225" y="3765550"/>
          <p14:tracePt t="116911" x="1273175" y="3765550"/>
          <p14:tracePt t="116932" x="1236663" y="3765550"/>
          <p14:tracePt t="116984" x="1219200" y="3765550"/>
          <p14:tracePt t="117048" x="1182688" y="3765550"/>
          <p14:tracePt t="117070" x="1146175" y="3765550"/>
          <p14:tracePt t="117079" x="1128713" y="3765550"/>
          <p14:tracePt t="117102" x="1073150" y="3729038"/>
          <p14:tracePt t="117134" x="1019175" y="3692525"/>
          <p14:tracePt t="117185" x="1000125" y="3656013"/>
          <p14:tracePt t="117212" x="982663" y="3656013"/>
          <p14:tracePt t="117225" x="965200" y="3638550"/>
          <p14:tracePt t="117247" x="928688" y="3602038"/>
          <p14:tracePt t="117261" x="892175" y="3582988"/>
          <p14:tracePt t="117286" x="855663" y="3565525"/>
          <p14:tracePt t="117299" x="836613" y="3546475"/>
          <p14:tracePt t="117369" x="800100" y="3529013"/>
          <p14:tracePt t="117598" x="800100" y="3492500"/>
          <p14:tracePt t="117621" x="819150" y="3475038"/>
          <p14:tracePt t="117633" x="836613" y="3475038"/>
          <p14:tracePt t="117656" x="873125" y="3455988"/>
          <p14:tracePt t="117685" x="909638" y="3438525"/>
          <p14:tracePt t="117706" x="928688" y="3438525"/>
          <p14:tracePt t="117999" x="892175" y="3438525"/>
          <p14:tracePt t="118023" x="855663" y="3438525"/>
          <p14:tracePt t="118048" x="836613" y="3438525"/>
          <p14:tracePt t="118073" x="800100" y="3438525"/>
          <p14:tracePt t="118104" x="746125" y="3438525"/>
          <p14:tracePt t="118125" x="746125" y="3402013"/>
          <p14:tracePt t="118154" x="746125" y="3346450"/>
          <p14:tracePt t="118175" x="782638" y="3275013"/>
          <p14:tracePt t="118203" x="819150" y="3238500"/>
          <p14:tracePt t="118206" x="836613" y="3219450"/>
          <p14:tracePt t="118272" x="855663" y="3219450"/>
          <p14:tracePt t="118294" x="892175" y="3219450"/>
          <p14:tracePt t="118310" x="928688" y="3219450"/>
          <p14:tracePt t="118335" x="965200" y="3219450"/>
          <p14:tracePt t="118344" x="982663" y="3219450"/>
          <p14:tracePt t="118367" x="1036638" y="3219450"/>
          <p14:tracePt t="118395" x="1073150" y="3219450"/>
          <p14:tracePt t="118398" x="1092200" y="3219450"/>
          <p14:tracePt t="118462" x="1109663" y="3219450"/>
          <p14:tracePt t="118691" x="1073150" y="3238500"/>
          <p14:tracePt t="118714" x="1036638" y="3275013"/>
          <p14:tracePt t="118717" x="1019175" y="3275013"/>
          <p14:tracePt t="118746" x="1000125" y="3292475"/>
          <p14:tracePt t="118750" x="982663" y="3292475"/>
          <p14:tracePt t="118772" x="965200" y="3292475"/>
          <p14:tracePt t="118805" x="928688" y="3311525"/>
          <p14:tracePt t="118808" x="909638" y="3328988"/>
          <p14:tracePt t="118856" x="873125" y="3328988"/>
          <p14:tracePt t="118877" x="855663" y="3328988"/>
          <p14:tracePt t="118926" x="836613" y="3328988"/>
          <p14:tracePt t="118946" x="819150" y="3328988"/>
          <p14:tracePt t="119012" x="819150" y="3346450"/>
          <p14:tracePt t="119033" x="855663" y="3346450"/>
          <p14:tracePt t="119060" x="1036638" y="3365500"/>
          <p14:tracePt t="119063" x="1109663" y="3365500"/>
          <p14:tracePt t="119086" x="1292225" y="3328988"/>
          <p14:tracePt t="119098" x="1309688" y="3328988"/>
          <p14:tracePt t="119121" x="1365250" y="3328988"/>
          <p14:tracePt t="119169" x="1382713" y="3328988"/>
          <p14:tracePt t="119359" x="1346200" y="3328988"/>
          <p14:tracePt t="119381" x="1328738" y="3328988"/>
          <p14:tracePt t="119389" x="1292225" y="3328988"/>
          <p14:tracePt t="119412" x="1273175" y="3328988"/>
          <p14:tracePt t="119439" x="1236663" y="3328988"/>
          <p14:tracePt t="119997" x="1165225" y="3328988"/>
          <p14:tracePt t="120020" x="1019175" y="3328988"/>
          <p14:tracePt t="120024" x="892175" y="3328988"/>
          <p14:tracePt t="120031" x="800100" y="3328988"/>
          <p14:tracePt t="120053" x="619125" y="3365500"/>
          <p14:tracePt t="120064" x="600075" y="3365500"/>
          <p14:tracePt t="120725" x="582613" y="3365500"/>
          <p14:tracePt t="120728" x="563563" y="3365500"/>
          <p14:tracePt t="120736" x="509588" y="3365500"/>
          <p14:tracePt t="120759" x="436563" y="3382963"/>
          <p14:tracePt t="120771" x="419100" y="3382963"/>
          <p14:tracePt t="120774" x="400050" y="3382963"/>
          <p14:tracePt t="120798" x="273050" y="3382963"/>
          <p14:tracePt t="120831" x="236538" y="3382963"/>
          <p14:tracePt t="121627" x="236538" y="3402013"/>
          <p14:tracePt t="121648" x="273050" y="3455988"/>
          <p14:tracePt t="121657" x="290513" y="3455988"/>
          <p14:tracePt t="121681" x="309563" y="3455988"/>
          <p14:tracePt t="124150" x="327025" y="3492500"/>
          <p14:tracePt t="124176" x="709613" y="3511550"/>
          <p14:tracePt t="124208" x="1692275" y="3019425"/>
          <p14:tracePt t="124231" x="2547938" y="2219325"/>
          <p14:tracePt t="124245" x="3311525" y="1346200"/>
          <p14:tracePt t="124268" x="3857625" y="673100"/>
          <p14:tracePt t="124271" x="4076700" y="400050"/>
          <p14:tracePt t="124282" x="4221163" y="200025"/>
          <p14:tracePt t="127240" x="1765300" y="782638"/>
          <p14:tracePt t="127248" x="1638300" y="982663"/>
          <p14:tracePt t="127271" x="1509713" y="1600200"/>
          <p14:tracePt t="127281" x="1492250" y="1800225"/>
          <p14:tracePt t="127303" x="1438275" y="2346325"/>
          <p14:tracePt t="127314" x="1473200" y="2528888"/>
          <p14:tracePt t="127336" x="1492250" y="3019425"/>
          <p14:tracePt t="127347" x="1528763" y="3165475"/>
          <p14:tracePt t="127350" x="1546225" y="3292475"/>
          <p14:tracePt t="127359" x="1565275" y="3402013"/>
          <p14:tracePt t="127379" x="1565275" y="3546475"/>
          <p14:tracePt t="127383" x="1565275" y="3619500"/>
          <p14:tracePt t="127399" x="1565275" y="3802063"/>
          <p14:tracePt t="127421" x="1565275" y="3965575"/>
          <p14:tracePt t="127453" x="1565275" y="4075113"/>
          <p14:tracePt t="127475" x="1565275" y="4111625"/>
          <p14:tracePt t="127504" x="1565275" y="4184650"/>
          <p14:tracePt t="127527" x="1546225" y="4292600"/>
          <p14:tracePt t="127554" x="1546225" y="4348163"/>
          <p14:tracePt t="127558" x="1528763" y="4365625"/>
          <p14:tracePt t="127580" x="1509713" y="4402138"/>
          <p14:tracePt t="127583" x="1509713" y="4421188"/>
          <p14:tracePt t="127596" x="1492250" y="4456113"/>
          <p14:tracePt t="127598" x="1473200" y="4475163"/>
          <p14:tracePt t="127619" x="1473200" y="4511675"/>
          <p14:tracePt t="127623" x="1473200" y="4529138"/>
          <p14:tracePt t="127640" x="1473200" y="4548188"/>
          <p14:tracePt t="127662" x="1473200" y="4584700"/>
          <p14:tracePt t="127691" x="1473200" y="4602163"/>
          <p14:tracePt t="127713" x="1455738" y="4638675"/>
          <p14:tracePt t="127724" x="1438275" y="4638675"/>
          <p14:tracePt t="127745" x="1419225" y="4638675"/>
          <p14:tracePt t="127774" x="1365250" y="4692650"/>
          <p14:tracePt t="127802" x="1328738" y="4711700"/>
          <p14:tracePt t="127825" x="1309688" y="4711700"/>
          <p14:tracePt t="127873" x="1273175" y="4711700"/>
          <p14:tracePt t="127896" x="1165225" y="4711700"/>
          <p14:tracePt t="127908" x="1146175" y="4675188"/>
          <p14:tracePt t="127910" x="1109663" y="4656138"/>
          <p14:tracePt t="127935" x="1019175" y="4529138"/>
          <p14:tracePt t="127947" x="982663" y="4492625"/>
          <p14:tracePt t="127950" x="965200" y="4456113"/>
          <p14:tracePt t="127976" x="928688" y="4365625"/>
          <p14:tracePt t="127994" x="909638" y="4311650"/>
          <p14:tracePt t="128015" x="909638" y="4184650"/>
          <p14:tracePt t="128029" x="892175" y="4129088"/>
          <p14:tracePt t="128052" x="892175" y="4075113"/>
          <p14:tracePt t="128055" x="892175" y="4056063"/>
          <p14:tracePt t="128064" x="892175" y="4038600"/>
          <p14:tracePt t="128085" x="892175" y="4019550"/>
          <p14:tracePt t="128095" x="892175" y="4002088"/>
          <p14:tracePt t="128158" x="892175" y="3983038"/>
          <p14:tracePt t="128227" x="892175" y="3948113"/>
          <p14:tracePt t="128247" x="873125" y="3911600"/>
          <p14:tracePt t="128258" x="873125" y="3875088"/>
          <p14:tracePt t="128279" x="873125" y="3819525"/>
          <p14:tracePt t="128309" x="873125" y="3783013"/>
          <p14:tracePt t="128331" x="873125" y="3765550"/>
          <p14:tracePt t="128334" x="873125" y="3748088"/>
          <p14:tracePt t="128362" x="873125" y="3729038"/>
          <p14:tracePt t="128383" x="873125" y="3711575"/>
          <p14:tracePt t="128430" x="909638" y="3656013"/>
          <p14:tracePt t="128477" x="928688" y="3638550"/>
          <p14:tracePt t="128500" x="928688" y="3619500"/>
          <p14:tracePt t="130550" x="928688" y="3602038"/>
          <p14:tracePt t="130572" x="909638" y="3602038"/>
          <p14:tracePt t="130575" x="892175" y="3602038"/>
          <p14:tracePt t="130584" x="873125" y="3619500"/>
          <p14:tracePt t="130595" x="855663" y="3619500"/>
          <p14:tracePt t="130597" x="836613" y="3619500"/>
          <p14:tracePt t="130617" x="800100" y="3619500"/>
          <p14:tracePt t="130625" x="782638" y="3638550"/>
          <p14:tracePt t="130647" x="746125" y="3638550"/>
          <p14:tracePt t="130659" x="728663" y="3638550"/>
          <p14:tracePt t="130661" x="692150" y="3656013"/>
          <p14:tracePt t="130684" x="619125" y="3675063"/>
          <p14:tracePt t="130687" x="582613" y="3692525"/>
          <p14:tracePt t="130700" x="509588" y="3692525"/>
          <p14:tracePt t="130724" x="419100" y="3692525"/>
          <p14:tracePt t="130727" x="400050" y="3692525"/>
          <p14:tracePt t="130739" x="382588" y="3692525"/>
          <p14:tracePt t="130741" x="327025" y="3692525"/>
          <p14:tracePt t="130764" x="236538" y="3692525"/>
          <p14:tracePt t="130767" x="200025" y="3692525"/>
          <p14:tracePt t="130775" x="182563" y="3692525"/>
          <p14:tracePt t="130798" x="73025" y="3675063"/>
          <p14:tracePt t="134791" x="36513" y="3748088"/>
          <p14:tracePt t="134816" x="53975" y="3765550"/>
          <p14:tracePt t="134844" x="90488" y="3748088"/>
          <p14:tracePt t="134847" x="109538" y="3748088"/>
          <p14:tracePt t="134869" x="146050" y="3692525"/>
          <p14:tracePt t="134872" x="163513" y="3656013"/>
          <p14:tracePt t="134881" x="182563" y="3638550"/>
          <p14:tracePt t="134903" x="236538" y="3565525"/>
          <p14:tracePt t="134913" x="290513" y="3546475"/>
          <p14:tracePt t="134935" x="327025" y="3511550"/>
          <p14:tracePt t="134945" x="346075" y="3492500"/>
          <p14:tracePt t="134998" x="400050" y="3475038"/>
          <p14:tracePt t="135021" x="400050" y="3455988"/>
          <p14:tracePt t="135029" x="436563" y="3455988"/>
          <p14:tracePt t="135050" x="455613" y="3455988"/>
          <p14:tracePt t="135079" x="490538" y="3455988"/>
          <p14:tracePt t="135107" x="509588" y="3455988"/>
          <p14:tracePt t="135134" x="563563" y="3455988"/>
          <p14:tracePt t="135157" x="655638" y="3455988"/>
          <p14:tracePt t="135185" x="692150" y="3455988"/>
          <p14:tracePt t="135206" x="728663" y="3455988"/>
          <p14:tracePt t="135234" x="763588" y="3455988"/>
          <p14:tracePt t="135237" x="782638" y="3455988"/>
          <p14:tracePt t="135257" x="819150" y="3455988"/>
          <p14:tracePt t="135286" x="909638" y="3492500"/>
          <p14:tracePt t="135309" x="1000125" y="3529013"/>
          <p14:tracePt t="135322" x="1019175" y="3529013"/>
          <p14:tracePt t="135343" x="1055688" y="3529013"/>
          <p14:tracePt t="135355" x="1073150" y="3529013"/>
          <p14:tracePt t="135376" x="1092200" y="3529013"/>
          <p14:tracePt t="135404" x="1109663" y="3529013"/>
          <p14:tracePt t="135538" x="1128713" y="3529013"/>
          <p14:tracePt t="135656" x="1128713" y="3565525"/>
          <p14:tracePt t="135677" x="1109663" y="3582988"/>
          <p14:tracePt t="135706" x="1073150" y="3602038"/>
          <p14:tracePt t="135710" x="1055688" y="3602038"/>
          <p14:tracePt t="135734" x="1036638" y="3638550"/>
          <p14:tracePt t="135766" x="1000125" y="3638550"/>
          <p14:tracePt t="136062" x="1055688" y="3619500"/>
          <p14:tracePt t="136087" x="1073150" y="3619500"/>
          <p14:tracePt t="136113" x="1109663" y="3602038"/>
          <p14:tracePt t="136135" x="1165225" y="3602038"/>
          <p14:tracePt t="136164" x="1182688" y="3602038"/>
          <p14:tracePt t="136167" x="1219200" y="3602038"/>
          <p14:tracePt t="136189" x="1236663" y="3602038"/>
          <p14:tracePt t="136218" x="1292225" y="3602038"/>
          <p14:tracePt t="136239" x="1328738" y="3602038"/>
          <p14:tracePt t="136267" x="1346200" y="3602038"/>
          <p14:tracePt t="136289" x="1401763" y="3582988"/>
          <p14:tracePt t="136317" x="1401763" y="3565525"/>
          <p14:tracePt t="136528" x="1365250" y="3565525"/>
          <p14:tracePt t="136551" x="1328738" y="3565525"/>
          <p14:tracePt t="136580" x="1292225" y="3565525"/>
          <p14:tracePt t="136583" x="1273175" y="3565525"/>
          <p14:tracePt t="136606" x="1219200" y="3565525"/>
          <p14:tracePt t="136614" x="1146175" y="3565525"/>
          <p14:tracePt t="136639" x="1109663" y="3565525"/>
          <p14:tracePt t="136647" x="1092200" y="3565525"/>
          <p14:tracePt t="136670" x="1055688" y="3565525"/>
          <p14:tracePt t="136678" x="1036638" y="3565525"/>
          <p14:tracePt t="136724" x="1000125" y="3565525"/>
          <p14:tracePt t="136727" x="982663" y="3565525"/>
          <p14:tracePt t="136755" x="965200" y="3565525"/>
          <p14:tracePt t="136776" x="946150" y="3565525"/>
          <p14:tracePt t="136999" x="965200" y="3565525"/>
          <p14:tracePt t="137024" x="1019175" y="3565525"/>
          <p14:tracePt t="137033" x="1036638" y="3565525"/>
          <p14:tracePt t="137056" x="1128713" y="3565525"/>
          <p14:tracePt t="137065" x="1165225" y="3565525"/>
          <p14:tracePt t="137087" x="1236663" y="3565525"/>
          <p14:tracePt t="137095" x="1255713" y="3565525"/>
          <p14:tracePt t="137117" x="1292225" y="3565525"/>
          <p14:tracePt t="137125" x="1309688" y="3546475"/>
          <p14:tracePt t="137285" x="1182688" y="3546475"/>
          <p14:tracePt t="137308" x="1146175" y="3546475"/>
          <p14:tracePt t="137311" x="1055688" y="3565525"/>
          <p14:tracePt t="137321" x="1036638" y="3565525"/>
          <p14:tracePt t="137342" x="946150" y="3582988"/>
          <p14:tracePt t="137373" x="892175" y="3582988"/>
          <p14:tracePt t="137395" x="873125" y="3602038"/>
          <p14:tracePt t="137398" x="855663" y="3602038"/>
          <p14:tracePt t="137410" x="836613" y="3602038"/>
          <p14:tracePt t="137457" x="819150" y="3619500"/>
          <p14:tracePt t="137526" x="782638" y="3638550"/>
          <p14:tracePt t="137547" x="763588" y="3656013"/>
          <p14:tracePt t="137550" x="746125" y="3656013"/>
          <p14:tracePt t="137564" x="728663" y="3656013"/>
          <p14:tracePt t="137586" x="709613" y="3692525"/>
          <p14:tracePt t="137589" x="655638" y="3729038"/>
          <p14:tracePt t="137605" x="636588" y="3729038"/>
          <p14:tracePt t="137607" x="636588" y="3765550"/>
          <p14:tracePt t="137627" x="582613" y="3783013"/>
          <p14:tracePt t="137630" x="582613" y="3819525"/>
          <p14:tracePt t="137645" x="563563" y="3838575"/>
          <p14:tracePt t="137674" x="546100" y="3838575"/>
          <p14:tracePt t="137739" x="546100" y="3875088"/>
          <p14:tracePt t="137765" x="546100" y="3892550"/>
          <p14:tracePt t="137846" x="582613" y="3929063"/>
          <p14:tracePt t="137868" x="619125" y="3929063"/>
          <p14:tracePt t="137871" x="636588" y="3929063"/>
          <p14:tracePt t="137902" x="692150" y="3948113"/>
          <p14:tracePt t="137924" x="763588" y="3948113"/>
          <p14:tracePt t="137928" x="782638" y="3948113"/>
          <p14:tracePt t="137939" x="800100" y="3948113"/>
          <p14:tracePt t="137942" x="855663" y="3948113"/>
          <p14:tracePt t="137966" x="909638" y="3948113"/>
          <p14:tracePt t="137974" x="928688" y="3948113"/>
          <p14:tracePt t="138023" x="946150" y="3948113"/>
          <p14:tracePt t="138067" x="965200" y="3929063"/>
          <p14:tracePt t="139341" x="946150" y="3929063"/>
          <p14:tracePt t="140050" x="982663" y="3892550"/>
          <p14:tracePt t="140056" x="982663" y="3838575"/>
          <p14:tracePt t="140078" x="1092200" y="3765550"/>
          <p14:tracePt t="140106" x="1165225" y="3692525"/>
          <p14:tracePt t="140109" x="1182688" y="3675063"/>
          <p14:tracePt t="140133" x="1219200" y="3638550"/>
          <p14:tracePt t="140151" x="1273175" y="3619500"/>
          <p14:tracePt t="140279" x="1309688" y="3619500"/>
          <p14:tracePt t="140302" x="1382713" y="3619500"/>
          <p14:tracePt t="140312" x="1401763" y="3619500"/>
          <p14:tracePt t="140334" x="1492250" y="3619500"/>
          <p14:tracePt t="140343" x="1528763" y="3619500"/>
          <p14:tracePt t="140366" x="1619250" y="3619500"/>
          <p14:tracePt t="140377" x="1655763" y="3619500"/>
          <p14:tracePt t="140399" x="1801813" y="3529013"/>
          <p14:tracePt t="140411" x="1819275" y="3492500"/>
          <p14:tracePt t="140414" x="1892300" y="3438525"/>
          <p14:tracePt t="140438" x="1982788" y="3275013"/>
          <p14:tracePt t="140469" x="2055813" y="3074988"/>
          <p14:tracePt t="140491" x="2074863" y="3001963"/>
          <p14:tracePt t="140494" x="2074863" y="2965450"/>
          <p14:tracePt t="140510" x="2074863" y="2874963"/>
          <p14:tracePt t="140532" x="2055813" y="2801938"/>
          <p14:tracePt t="140537" x="2038350" y="2765425"/>
          <p14:tracePt t="140551" x="2019300" y="2709863"/>
          <p14:tracePt t="140575" x="1982788" y="2655888"/>
          <p14:tracePt t="140589" x="1965325" y="2638425"/>
          <p14:tracePt t="140592" x="1947863" y="2601913"/>
          <p14:tracePt t="140613" x="1911350" y="2546350"/>
          <p14:tracePt t="140630" x="1874838" y="2528888"/>
          <p14:tracePt t="140651" x="1838325" y="2509838"/>
          <p14:tracePt t="140664" x="1819275" y="2492375"/>
          <p14:tracePt t="140686" x="1801813" y="2492375"/>
          <p14:tracePt t="140718" x="1709738" y="2473325"/>
          <p14:tracePt t="140739" x="1619250" y="2473325"/>
          <p14:tracePt t="140743" x="1601788" y="2473325"/>
          <p14:tracePt t="140758" x="1528763" y="2473325"/>
          <p14:tracePt t="140780" x="1419225" y="2473325"/>
          <p14:tracePt t="140782" x="1382713" y="2473325"/>
          <p14:tracePt t="140790" x="1365250" y="2492375"/>
          <p14:tracePt t="140800" x="1273175" y="2509838"/>
          <p14:tracePt t="140823" x="1201738" y="2565400"/>
          <p14:tracePt t="140835" x="1128713" y="2619375"/>
          <p14:tracePt t="140839" x="1092200" y="2673350"/>
          <p14:tracePt t="140860" x="982663" y="2746375"/>
          <p14:tracePt t="140863" x="982663" y="2801938"/>
          <p14:tracePt t="140878" x="928688" y="2892425"/>
          <p14:tracePt t="140898" x="873125" y="2965450"/>
          <p14:tracePt t="140901" x="873125" y="2982913"/>
          <p14:tracePt t="140918" x="873125" y="3074988"/>
          <p14:tracePt t="140941" x="873125" y="3146425"/>
          <p14:tracePt t="140955" x="873125" y="3182938"/>
          <p14:tracePt t="140959" x="873125" y="3201988"/>
          <p14:tracePt t="140980" x="892175" y="3275013"/>
          <p14:tracePt t="140983" x="909638" y="3311525"/>
          <p14:tracePt t="140994" x="946150" y="3346450"/>
          <p14:tracePt t="141015" x="1036638" y="3402013"/>
          <p14:tracePt t="141048" x="1128713" y="3511550"/>
          <p14:tracePt t="141070" x="1219200" y="3565525"/>
          <p14:tracePt t="141084" x="1255713" y="3582988"/>
          <p14:tracePt t="141113" x="1346200" y="3602038"/>
          <p14:tracePt t="141128" x="1382713" y="3602038"/>
          <p14:tracePt t="141151" x="1401763" y="3602038"/>
          <p14:tracePt t="141161" x="1438275" y="3602038"/>
          <p14:tracePt t="141182" x="1492250" y="3602038"/>
          <p14:tracePt t="141191" x="1528763" y="3602038"/>
          <p14:tracePt t="141214" x="1582738" y="3582988"/>
          <p14:tracePt t="141226" x="1601788" y="3546475"/>
          <p14:tracePt t="141247" x="1638300" y="3475038"/>
          <p14:tracePt t="141261" x="1674813" y="3402013"/>
          <p14:tracePt t="141283" x="1692275" y="3311525"/>
          <p14:tracePt t="141287" x="1692275" y="3255963"/>
          <p14:tracePt t="141299" x="1692275" y="3219450"/>
          <p14:tracePt t="141302" x="1692275" y="3146425"/>
          <p14:tracePt t="141326" x="1655763" y="2982913"/>
          <p14:tracePt t="141341" x="1619250" y="2928938"/>
          <p14:tracePt t="141362" x="1601788" y="2855913"/>
          <p14:tracePt t="141366" x="1582738" y="2838450"/>
          <p14:tracePt t="141383" x="1565275" y="2801938"/>
          <p14:tracePt t="141407" x="1528763" y="2728913"/>
          <p14:tracePt t="141423" x="1492250" y="2692400"/>
          <p14:tracePt t="141443" x="1473200" y="2673350"/>
          <p14:tracePt t="141458" x="1438275" y="2673350"/>
          <p14:tracePt t="141478" x="1438275" y="2655888"/>
          <p14:tracePt t="141510" x="1419225" y="2655888"/>
          <p14:tracePt t="141532" x="1328738" y="2692400"/>
          <p14:tracePt t="141537" x="1292225" y="2709863"/>
          <p14:tracePt t="141540" x="1255713" y="2746375"/>
          <p14:tracePt t="141553" x="1219200" y="2765425"/>
          <p14:tracePt t="141556" x="1165225" y="2838450"/>
          <p14:tracePt t="141578" x="1055688" y="2928938"/>
          <p14:tracePt t="141581" x="1019175" y="2982913"/>
          <p14:tracePt t="141598" x="965200" y="3055938"/>
          <p14:tracePt t="141621" x="946150" y="3109913"/>
          <p14:tracePt t="141639" x="946150" y="3146425"/>
          <p14:tracePt t="141660" x="946150" y="3238500"/>
          <p14:tracePt t="141663" x="946150" y="3275013"/>
          <p14:tracePt t="141677" x="965200" y="3328988"/>
          <p14:tracePt t="141698" x="1000125" y="3365500"/>
          <p14:tracePt t="141702" x="1019175" y="3402013"/>
          <p14:tracePt t="141715" x="1055688" y="3419475"/>
          <p14:tracePt t="141718" x="1073150" y="3438525"/>
          <p14:tracePt t="147757" x="1309688" y="3546475"/>
          <p14:tracePt t="147780" x="1509713" y="3638550"/>
          <p14:tracePt t="147783" x="1565275" y="3656013"/>
          <p14:tracePt t="147795" x="1619250" y="3656013"/>
          <p14:tracePt t="147798" x="1709738" y="3692525"/>
          <p14:tracePt t="147820" x="1855788" y="3748088"/>
          <p14:tracePt t="147823" x="1928813" y="3802063"/>
          <p14:tracePt t="147840" x="2038350" y="3856038"/>
          <p14:tracePt t="147862" x="2055813" y="3856038"/>
          <p14:tracePt t="147933" x="2092325" y="3856038"/>
          <p14:tracePt t="147982" x="2092325" y="3748088"/>
          <p14:tracePt t="148006" x="2128838" y="3546475"/>
          <p14:tracePt t="148015" x="2165350" y="3419475"/>
          <p14:tracePt t="148037" x="2292350" y="3109913"/>
          <p14:tracePt t="148049" x="2311400" y="3055938"/>
          <p14:tracePt t="148070" x="2311400" y="2874963"/>
          <p14:tracePt t="148082" x="2311400" y="2838450"/>
          <p14:tracePt t="148105" x="2292350" y="2746375"/>
          <p14:tracePt t="148116" x="2255838" y="2709863"/>
          <p14:tracePt t="148126" x="2238375" y="2709863"/>
          <p14:tracePt t="148151" x="2165350" y="2673350"/>
          <p14:tracePt t="148162" x="2128838" y="2655888"/>
          <p14:tracePt t="148186" x="2001838" y="2619375"/>
          <p14:tracePt t="148189" x="1947863" y="2601913"/>
          <p14:tracePt t="148203" x="1874838" y="2601913"/>
          <p14:tracePt t="148207" x="1819275" y="2565400"/>
          <p14:tracePt t="148229" x="1565275" y="2509838"/>
          <p14:tracePt t="148246" x="1382713" y="2473325"/>
          <p14:tracePt t="148267" x="1201738" y="2436813"/>
          <p14:tracePt t="148270" x="1109663" y="2436813"/>
          <p14:tracePt t="148283" x="1000125" y="2419350"/>
          <p14:tracePt t="148286" x="909638" y="2419350"/>
          <p14:tracePt t="148309" x="655638" y="2436813"/>
          <p14:tracePt t="148323" x="582613" y="2436813"/>
          <p14:tracePt t="148325" x="473075" y="2473325"/>
          <p14:tracePt t="148347" x="346075" y="2492375"/>
          <p14:tracePt t="148350" x="273050" y="2528888"/>
          <p14:tracePt t="148364" x="182563" y="2601913"/>
          <p14:tracePt t="148388" x="127000" y="2692400"/>
          <p14:tracePt t="148391" x="90488" y="2709863"/>
          <p14:tracePt t="148406" x="73025" y="2765425"/>
          <p14:tracePt t="148428" x="0" y="2874963"/>
          <p14:tracePt t="148431" x="0" y="2928938"/>
          <p14:tracePt t="148542" x="90488" y="3529013"/>
          <p14:tracePt t="148550" x="109538" y="3565525"/>
          <p14:tracePt t="148571" x="146050" y="3602038"/>
          <p14:tracePt t="148575" x="182563" y="3619500"/>
          <p14:tracePt t="148585" x="182563" y="3638550"/>
          <p14:tracePt t="148590" x="200025" y="3656013"/>
          <p14:tracePt t="148614" x="254000" y="3711575"/>
          <p14:tracePt t="148627" x="273050" y="3729038"/>
          <p14:tracePt t="148630" x="309563" y="3729038"/>
          <p14:tracePt t="148650" x="346075" y="3729038"/>
          <p14:tracePt t="148680" x="400050" y="3729038"/>
          <p14:tracePt t="148703" x="455613" y="3748088"/>
          <p14:tracePt t="148714" x="473075" y="3748088"/>
          <p14:tracePt t="148735" x="600075" y="3748088"/>
          <p14:tracePt t="148766" x="873125" y="3748088"/>
          <p14:tracePt t="148788" x="946150" y="3748088"/>
          <p14:tracePt t="148791" x="965200" y="3748088"/>
          <p14:tracePt t="148798" x="1000125" y="3748088"/>
          <p14:tracePt t="148821" x="1092200" y="3692525"/>
          <p14:tracePt t="148832" x="1128713" y="3675063"/>
          <p14:tracePt t="148854" x="1219200" y="3565525"/>
          <p14:tracePt t="148867" x="1255713" y="3529013"/>
          <p14:tracePt t="148871" x="1292225" y="3492500"/>
          <p14:tracePt t="148892" x="1365250" y="3419475"/>
          <p14:tracePt t="148895" x="1401763" y="3382963"/>
          <p14:tracePt t="148912" x="1455738" y="3275013"/>
          <p14:tracePt t="148934" x="1509713" y="3165475"/>
          <p14:tracePt t="148950" x="1509713" y="3109913"/>
          <p14:tracePt t="148974" x="1528763" y="3055938"/>
          <p14:tracePt t="149006" x="1528763" y="3001963"/>
          <p14:tracePt t="149028" x="1528763" y="2909888"/>
          <p14:tracePt t="149032" x="1528763" y="2892425"/>
          <p14:tracePt t="149043" x="1509713" y="2874963"/>
          <p14:tracePt t="149046" x="1492250" y="2838450"/>
          <p14:tracePt t="149065" x="1419225" y="2765425"/>
          <p14:tracePt t="149080" x="1346200" y="2692400"/>
          <p14:tracePt t="149102" x="1201738" y="2565400"/>
          <p14:tracePt t="149141" x="946150" y="2473325"/>
          <p14:tracePt t="149164" x="873125" y="2455863"/>
          <p14:tracePt t="149167" x="836613" y="2455863"/>
          <p14:tracePt t="149181" x="709613" y="2455863"/>
          <p14:tracePt t="149204" x="563563" y="2492375"/>
          <p14:tracePt t="149207" x="509588" y="2492375"/>
          <p14:tracePt t="149217" x="473075" y="2546350"/>
          <p14:tracePt t="149239" x="273050" y="2638425"/>
          <p14:tracePt t="149250" x="200025" y="2673350"/>
          <p14:tracePt t="149272" x="127000" y="2782888"/>
          <p14:tracePt t="149283" x="109538" y="2801938"/>
          <p14:tracePt t="149288" x="90488" y="2819400"/>
          <p14:tracePt t="149308" x="73025" y="2892425"/>
          <p14:tracePt t="149311" x="73025" y="2946400"/>
          <p14:tracePt t="149323" x="53975" y="2982913"/>
          <p14:tracePt t="149326" x="53975" y="3038475"/>
          <p14:tracePt t="149346" x="53975" y="3128963"/>
          <p14:tracePt t="149350" x="53975" y="3165475"/>
          <p14:tracePt t="149363" x="53975" y="3219450"/>
          <p14:tracePt t="149366" x="73025" y="3255963"/>
          <p14:tracePt t="149387" x="109538" y="3328988"/>
          <p14:tracePt t="149390" x="127000" y="3365500"/>
          <p14:tracePt t="149399" x="163513" y="3402013"/>
          <p14:tracePt t="149421" x="219075" y="3475038"/>
          <p14:tracePt t="149424" x="273050" y="3511550"/>
          <p14:tracePt t="149433" x="309563" y="3529013"/>
          <p14:tracePt t="149455" x="419100" y="3582988"/>
          <p14:tracePt t="149470" x="509588" y="3619500"/>
          <p14:tracePt t="149494" x="636588" y="3638550"/>
          <p14:tracePt t="149506" x="692150" y="3656013"/>
          <p14:tracePt t="149528" x="836613" y="3692525"/>
          <p14:tracePt t="149541" x="982663" y="3692525"/>
          <p14:tracePt t="149561" x="1073150" y="3675063"/>
          <p14:tracePt t="149565" x="1128713" y="3656013"/>
          <p14:tracePt t="149580" x="1255713" y="3565525"/>
          <p14:tracePt t="149603" x="1328738" y="3475038"/>
          <p14:tracePt t="149606" x="1365250" y="3438525"/>
          <p14:tracePt t="149622" x="1419225" y="3365500"/>
          <p14:tracePt t="149644" x="1473200" y="3255963"/>
          <p14:tracePt t="149648" x="1492250" y="3182938"/>
          <p14:tracePt t="149663" x="1509713" y="3092450"/>
          <p14:tracePt t="149684" x="1509713" y="2946400"/>
          <p14:tracePt t="149688" x="1509713" y="2874963"/>
          <p14:tracePt t="149719" x="1438275" y="2619375"/>
          <p14:tracePt t="149744" x="1346200" y="2473325"/>
          <p14:tracePt t="149757" x="1328738" y="2455863"/>
          <p14:tracePt t="149779" x="1273175" y="2419350"/>
          <p14:tracePt t="149813" x="1219200" y="2419350"/>
          <p14:tracePt t="149835" x="1182688" y="2419350"/>
          <p14:tracePt t="149838" x="1092200" y="2419350"/>
          <p14:tracePt t="149849" x="1073150" y="2436813"/>
          <p14:tracePt t="149870" x="928688" y="2455863"/>
          <p14:tracePt t="149880" x="873125" y="2473325"/>
          <p14:tracePt t="149903" x="800100" y="2509838"/>
          <p14:tracePt t="149915" x="728663" y="2528888"/>
          <p14:tracePt t="149918" x="692150" y="2546350"/>
          <p14:tracePt t="149942" x="619125" y="2582863"/>
          <p14:tracePt t="149957" x="527050" y="2638425"/>
          <p14:tracePt t="149981" x="400050" y="2709863"/>
          <p14:tracePt t="149990" x="400050" y="2728913"/>
          <p14:tracePt t="150005" x="363538" y="2746375"/>
          <p14:tracePt t="150027" x="346075" y="2782888"/>
          <p14:tracePt t="150030" x="309563" y="2801938"/>
          <p14:tracePt t="150061" x="290513" y="2874963"/>
          <p14:tracePt t="150081" x="273050" y="2909888"/>
          <p14:tracePt t="150095" x="236538" y="3001963"/>
          <p14:tracePt t="150116" x="219075" y="3038475"/>
          <p14:tracePt t="150119" x="219075" y="3055938"/>
          <p14:tracePt t="150130" x="182563" y="3109913"/>
          <p14:tracePt t="150152" x="163513" y="3182938"/>
          <p14:tracePt t="150162" x="163513" y="3238500"/>
          <p14:tracePt t="150185" x="163513" y="3328988"/>
          <p14:tracePt t="150213" x="163513" y="3419475"/>
          <p14:tracePt t="150236" x="163513" y="3492500"/>
          <p14:tracePt t="150239" x="200025" y="3511550"/>
          <p14:tracePt t="150249" x="200025" y="3546475"/>
          <p14:tracePt t="150276" x="273050" y="3619500"/>
          <p14:tracePt t="150279" x="290513" y="3656013"/>
          <p14:tracePt t="150309" x="363538" y="3729038"/>
          <p14:tracePt t="150332" x="419100" y="3765550"/>
          <p14:tracePt t="150335" x="436563" y="3765550"/>
          <p14:tracePt t="150347" x="455613" y="3765550"/>
          <p14:tracePt t="150368" x="509588" y="3783013"/>
          <p14:tracePt t="150377" x="509588" y="3802063"/>
          <p14:tracePt t="150399" x="563563" y="3819525"/>
          <p14:tracePt t="150409" x="582613" y="3819525"/>
          <p14:tracePt t="150431" x="619125" y="3838575"/>
          <p14:tracePt t="150441" x="655638" y="3856038"/>
          <p14:tracePt t="150462" x="692150" y="3875088"/>
          <p14:tracePt t="150474" x="728663" y="3875088"/>
          <p14:tracePt t="150494" x="800100" y="3875088"/>
          <p14:tracePt t="150506" x="819150" y="3875088"/>
          <p14:tracePt t="150526" x="946150" y="3875088"/>
          <p14:tracePt t="150535" x="965200" y="3875088"/>
          <p14:tracePt t="150558" x="1092200" y="3819525"/>
          <p14:tracePt t="150567" x="1146175" y="3802063"/>
          <p14:tracePt t="150591" x="1236663" y="3729038"/>
          <p14:tracePt t="150625" x="1382713" y="3619500"/>
          <p14:tracePt t="150647" x="1492250" y="3455988"/>
          <p14:tracePt t="150662" x="1582738" y="3365500"/>
          <p14:tracePt t="150684" x="1638300" y="3255963"/>
          <p14:tracePt t="150687" x="1638300" y="3201988"/>
          <p14:tracePt t="150701" x="1674813" y="3109913"/>
          <p14:tracePt t="150725" x="1692275" y="2928938"/>
          <p14:tracePt t="150741" x="1692275" y="2819400"/>
          <p14:tracePt t="150763" x="1674813" y="2692400"/>
          <p14:tracePt t="150766" x="1655763" y="2673350"/>
          <p14:tracePt t="150781" x="1638300" y="2619375"/>
          <p14:tracePt t="150805" x="1601788" y="2565400"/>
          <p14:tracePt t="150817" x="1601788" y="2546350"/>
          <p14:tracePt t="150839" x="1582738" y="2528888"/>
          <p14:tracePt t="150851" x="1546225" y="2509838"/>
          <p14:tracePt t="150856" x="1528763" y="2492375"/>
          <p14:tracePt t="150863" x="1509713" y="2492375"/>
          <p14:tracePt t="150883" x="1438275" y="2436813"/>
          <p14:tracePt t="150887" x="1382713" y="2436813"/>
          <p14:tracePt t="150900" x="1309688" y="2419350"/>
          <p14:tracePt t="150923" x="1146175" y="2419350"/>
          <p14:tracePt t="150926" x="1092200" y="2419350"/>
          <p14:tracePt t="150939" x="1019175" y="2419350"/>
          <p14:tracePt t="150942" x="946150" y="2419350"/>
          <p14:tracePt t="150963" x="800100" y="2473325"/>
          <p14:tracePt t="150966" x="763588" y="2492375"/>
          <p14:tracePt t="150980" x="709613" y="2528888"/>
          <p14:tracePt t="150982" x="636588" y="2565400"/>
          <p14:tracePt t="151006" x="490538" y="2728913"/>
          <p14:tracePt t="151022" x="436563" y="2838450"/>
          <p14:tracePt t="151046" x="346075" y="3038475"/>
          <p14:tracePt t="151061" x="309563" y="3165475"/>
          <p14:tracePt t="151083" x="273050" y="3292475"/>
          <p14:tracePt t="151086" x="273050" y="3346450"/>
          <p14:tracePt t="151097" x="273050" y="3419475"/>
          <p14:tracePt t="151118" x="327025" y="3582988"/>
          <p14:tracePt t="151152" x="419100" y="3729038"/>
          <p14:tracePt t="151175" x="490538" y="3819525"/>
          <p14:tracePt t="151206" x="636588" y="3911600"/>
          <p14:tracePt t="151227" x="692150" y="3929063"/>
          <p14:tracePt t="151230" x="728663" y="3948113"/>
          <p14:tracePt t="151244" x="800100" y="3948113"/>
          <p14:tracePt t="151266" x="855663" y="3965575"/>
          <p14:tracePt t="151270" x="873125" y="3965575"/>
          <p14:tracePt t="151282" x="892175" y="3965575"/>
          <p14:tracePt t="151304" x="1000125" y="3965575"/>
          <p14:tracePt t="151314" x="1055688" y="3948113"/>
          <p14:tracePt t="151336" x="1109663" y="3875088"/>
          <p14:tracePt t="151346" x="1146175" y="3838575"/>
          <p14:tracePt t="151349" x="1182688" y="3802063"/>
          <p14:tracePt t="151373" x="1273175" y="3656013"/>
          <p14:tracePt t="151390" x="1328738" y="3565525"/>
          <p14:tracePt t="151412" x="1365250" y="3455988"/>
          <p14:tracePt t="151415" x="1401763" y="3419475"/>
          <p14:tracePt t="151431" x="1401763" y="3328988"/>
          <p14:tracePt t="151453" x="1401763" y="3201988"/>
          <p14:tracePt t="151484" x="1401763" y="3055938"/>
          <p14:tracePt t="151488" x="1401763" y="3019425"/>
          <p14:tracePt t="151511" x="1382713" y="2909888"/>
          <p14:tracePt t="151523" x="1382713" y="2892425"/>
          <p14:tracePt t="151545" x="1382713" y="2874963"/>
          <p14:tracePt t="151556" x="1365250" y="2855913"/>
          <p14:tracePt t="151558" x="1365250" y="2838450"/>
          <p14:tracePt t="151605" x="1365250" y="2765425"/>
          <p14:tracePt t="151627" x="1328738" y="2728913"/>
          <p14:tracePt t="151631" x="1328738" y="2709863"/>
          <p14:tracePt t="151641" x="1309688" y="2692400"/>
          <p14:tracePt t="151662" x="1255713" y="2601913"/>
          <p14:tracePt t="151675" x="1219200" y="2582863"/>
          <p14:tracePt t="151678" x="1201738" y="2565400"/>
          <p14:tracePt t="151699" x="1146175" y="2528888"/>
          <p14:tracePt t="151704" x="1128713" y="2509838"/>
          <p14:tracePt t="151721" x="1092200" y="2492375"/>
          <p14:tracePt t="151741" x="1073150" y="2473325"/>
          <p14:tracePt t="151762" x="1055688" y="2473325"/>
          <p14:tracePt t="151784" x="1019175" y="2473325"/>
          <p14:tracePt t="151814" x="909638" y="2473325"/>
          <p14:tracePt t="151837" x="782638" y="2528888"/>
          <p14:tracePt t="151847" x="763588" y="2528888"/>
          <p14:tracePt t="151869" x="746125" y="2546350"/>
          <p14:tracePt t="151879" x="709613" y="2546350"/>
          <p14:tracePt t="151902" x="673100" y="2601913"/>
          <p14:tracePt t="151912" x="636588" y="2638425"/>
          <p14:tracePt t="151934" x="600075" y="2728913"/>
          <p14:tracePt t="151948" x="600075" y="2782888"/>
          <p14:tracePt t="151950" x="582613" y="2819400"/>
          <p14:tracePt t="151975" x="582613" y="2965450"/>
          <p14:tracePt t="151990" x="582613" y="3038475"/>
          <p14:tracePt t="152012" x="582613" y="3128963"/>
          <p14:tracePt t="152015" x="600075" y="3165475"/>
          <p14:tracePt t="152027" x="619125" y="3182938"/>
          <p14:tracePt t="152029" x="636588" y="3201988"/>
          <p14:tracePt t="152051" x="673100" y="3292475"/>
          <p14:tracePt t="152054" x="673100" y="3311525"/>
          <p14:tracePt t="152065" x="746125" y="3365500"/>
          <p14:tracePt t="152086" x="836613" y="3475038"/>
          <p14:tracePt t="152098" x="892175" y="3511550"/>
          <p14:tracePt t="152110" x="965200" y="3565525"/>
          <p14:tracePt t="152131" x="1036638" y="3619500"/>
          <p14:tracePt t="152134" x="1092200" y="3638550"/>
          <p14:tracePt t="152150" x="1182688" y="3638550"/>
          <p14:tracePt t="152174" x="1346200" y="3692525"/>
          <p14:tracePt t="152190" x="1455738" y="3711575"/>
          <p14:tracePt t="152212" x="1601788" y="3748088"/>
          <p14:tracePt t="152215" x="1655763" y="3748088"/>
          <p14:tracePt t="152229" x="1746250" y="3748088"/>
          <p14:tracePt t="152249" x="1801813" y="3748088"/>
          <p14:tracePt t="152281" x="1874838" y="3748088"/>
          <p14:tracePt t="152304" x="1928813" y="3729038"/>
          <p14:tracePt t="152314" x="1947863" y="3729038"/>
          <p14:tracePt t="152337" x="1965325" y="3675063"/>
          <p14:tracePt t="152347" x="2001838" y="3638550"/>
          <p14:tracePt t="152350" x="2019300" y="3582988"/>
          <p14:tracePt t="152372" x="2074863" y="3492500"/>
          <p14:tracePt t="152375" x="2092325" y="3455988"/>
          <p14:tracePt t="152391" x="2111375" y="3402013"/>
          <p14:tracePt t="152414" x="2128838" y="3328988"/>
          <p14:tracePt t="152454" x="2147888" y="3182938"/>
          <p14:tracePt t="152477" x="2147888" y="3074988"/>
          <p14:tracePt t="152490" x="2147888" y="3055938"/>
          <p14:tracePt t="152513" x="2147888" y="3019425"/>
          <p14:tracePt t="152523" x="2147888" y="3001963"/>
          <p14:tracePt t="152545" x="2147888" y="2982913"/>
          <p14:tracePt t="152573" x="2147888" y="2946400"/>
          <p14:tracePt t="152594" x="2147888" y="2928938"/>
          <p14:tracePt t="152598" x="2147888" y="2892425"/>
          <p14:tracePt t="152625" x="2147888" y="2874963"/>
          <p14:tracePt t="152647" x="2147888" y="2838450"/>
          <p14:tracePt t="152674" x="2147888" y="2819400"/>
          <p14:tracePt t="152678" x="2147888" y="2782888"/>
          <p14:tracePt t="152726" x="2147888" y="2765425"/>
          <p14:tracePt t="152746" x="2147888" y="2746375"/>
          <p14:tracePt t="152750" x="2147888" y="2728913"/>
          <p14:tracePt t="152779" x="2128838" y="2709863"/>
          <p14:tracePt t="152800" x="2111375" y="2692400"/>
          <p14:tracePt t="152811" x="2092325" y="2673350"/>
          <p14:tracePt t="152845" x="2074863" y="2655888"/>
          <p14:tracePt t="152868" x="2038350" y="2638425"/>
          <p14:tracePt t="152879" x="2019300" y="2619375"/>
          <p14:tracePt t="152901" x="2001838" y="2601913"/>
          <p14:tracePt t="152915" x="1965325" y="2582863"/>
          <p14:tracePt t="152937" x="1947863" y="2565400"/>
          <p14:tracePt t="152955" x="1892300" y="2546350"/>
          <p14:tracePt t="152991" x="1838325" y="2546350"/>
          <p14:tracePt t="153013" x="1819275" y="2546350"/>
          <p14:tracePt t="153022" x="1782763" y="2528888"/>
          <p14:tracePt t="153041" x="1782763" y="2509838"/>
          <p14:tracePt t="153046" x="1765300" y="2509838"/>
          <p14:tracePt t="153056" x="1746250" y="2509838"/>
          <p14:tracePt t="153078" x="1709738" y="2509838"/>
          <p14:tracePt t="153109" x="1582738" y="2509838"/>
          <p14:tracePt t="153132" x="1565275" y="2509838"/>
          <p14:tracePt t="153136" x="1546225" y="2509838"/>
          <p14:tracePt t="153145" x="1492250" y="2509838"/>
          <p14:tracePt t="153166" x="1419225" y="2509838"/>
          <p14:tracePt t="153193" x="1365250" y="2528888"/>
          <p14:tracePt t="153215" x="1292225" y="2546350"/>
          <p14:tracePt t="153227" x="1273175" y="2565400"/>
          <p14:tracePt t="153248" x="1236663" y="2582863"/>
          <p14:tracePt t="153263" x="1219200" y="2582863"/>
          <p14:tracePt t="153285" x="1165225" y="2619375"/>
          <p14:tracePt t="153295" x="1146175" y="2638425"/>
          <p14:tracePt t="153328" x="946150" y="2819400"/>
          <p14:tracePt t="153351" x="800100" y="2965450"/>
          <p14:tracePt t="153365" x="746125" y="3038475"/>
          <p14:tracePt t="153387" x="728663" y="3128963"/>
          <p14:tracePt t="153390" x="709613" y="3182938"/>
          <p14:tracePt t="153406" x="692150" y="3275013"/>
          <p14:tracePt t="153428" x="692150" y="3328988"/>
          <p14:tracePt t="153431" x="692150" y="3346450"/>
          <p14:tracePt t="153448" x="692150" y="3419475"/>
          <p14:tracePt t="153478" x="709613" y="3475038"/>
          <p14:tracePt t="153490" x="709613" y="3492500"/>
          <p14:tracePt t="153493" x="728663" y="3511550"/>
          <p14:tracePt t="153518" x="782638" y="3565525"/>
          <p14:tracePt t="153537" x="800100" y="3638550"/>
          <p14:tracePt t="153542" x="819150" y="3638550"/>
          <p14:tracePt t="153563" x="855663" y="3675063"/>
          <p14:tracePt t="153566" x="855663" y="3692525"/>
          <p14:tracePt t="153603" x="873125" y="3692525"/>
          <p14:tracePt t="153623" x="909638" y="3711575"/>
          <p14:tracePt t="153639" x="928688" y="3711575"/>
          <p14:tracePt t="153661" x="965200" y="3729038"/>
          <p14:tracePt t="153674" x="1000125" y="3748088"/>
          <p14:tracePt t="153695" x="1073150" y="3748088"/>
          <p14:tracePt t="153726" x="1146175" y="3748088"/>
          <p14:tracePt t="153750" x="1219200" y="3729038"/>
          <p14:tracePt t="153761" x="1236663" y="3729038"/>
          <p14:tracePt t="153784" x="1292225" y="3729038"/>
          <p14:tracePt t="153831" x="1309688" y="3711575"/>
          <p14:tracePt t="153855" x="1328738" y="3692525"/>
          <p14:tracePt t="153962" x="1328738" y="3675063"/>
          <p14:tracePt t="154063" x="1292225" y="3675063"/>
          <p14:tracePt t="154086" x="1109663" y="3675063"/>
          <p14:tracePt t="154096" x="1073150" y="3656013"/>
          <p14:tracePt t="154118" x="873125" y="3638550"/>
          <p14:tracePt t="154128" x="763588" y="3619500"/>
          <p14:tracePt t="154150" x="600075" y="3619500"/>
          <p14:tracePt t="154162" x="582613" y="3602038"/>
          <p14:tracePt t="154188" x="563563" y="3602038"/>
          <p14:tracePt t="154216" x="546100" y="3602038"/>
          <p14:tracePt t="154239" x="509588" y="3602038"/>
          <p14:tracePt t="154268" x="473075" y="3602038"/>
          <p14:tracePt t="154289" x="455613" y="3602038"/>
          <p14:tracePt t="154335" x="400050" y="3602038"/>
          <p14:tracePt t="154433" x="400050" y="3619500"/>
          <p14:tracePt t="154461" x="400050" y="3638550"/>
          <p14:tracePt t="154488" x="473075" y="3675063"/>
          <p14:tracePt t="154510" x="619125" y="3711575"/>
          <p14:tracePt t="154522" x="673100" y="3729038"/>
          <p14:tracePt t="154525" x="746125" y="3729038"/>
          <p14:tracePt t="154547" x="855663" y="3729038"/>
          <p14:tracePt t="154550" x="892175" y="3729038"/>
          <p14:tracePt t="154778" x="909638" y="3729038"/>
          <p14:tracePt t="156257" x="873125" y="3729038"/>
          <p14:tracePt t="156304" x="855663" y="3748088"/>
          <p14:tracePt t="156326" x="819150" y="3765550"/>
          <p14:tracePt t="156354" x="763588" y="3783013"/>
          <p14:tracePt t="156375" x="746125" y="3802063"/>
          <p14:tracePt t="156406" x="692150" y="3819525"/>
          <p14:tracePt t="156428" x="655638" y="3819525"/>
          <p14:tracePt t="156440" x="619125" y="3819525"/>
          <p14:tracePt t="156462" x="582613" y="3838575"/>
          <p14:tracePt t="156494" x="582613" y="3856038"/>
          <p14:tracePt t="156681" x="546100" y="3838575"/>
          <p14:tracePt t="156702" x="473075" y="3656013"/>
          <p14:tracePt t="156711" x="436563" y="3602038"/>
          <p14:tracePt t="156734" x="382588" y="3511550"/>
          <p14:tracePt t="156745" x="382588" y="3492500"/>
          <p14:tracePt t="156904" x="382588" y="3475038"/>
          <p14:tracePt t="156948" x="382588" y="3438525"/>
          <p14:tracePt t="156969" x="419100" y="3382963"/>
          <p14:tracePt t="156998" x="473075" y="3292475"/>
          <p14:tracePt t="157020" x="527050" y="3219450"/>
          <p14:tracePt t="157023" x="546100" y="3165475"/>
          <p14:tracePt t="157033" x="546100" y="3128963"/>
          <p14:tracePt t="157055" x="600075" y="2982913"/>
          <p14:tracePt t="157066" x="619125" y="2946400"/>
          <p14:tracePt t="157087" x="619125" y="2855913"/>
          <p14:tracePt t="157262" x="582613" y="2909888"/>
          <p14:tracePt t="157284" x="527050" y="3019425"/>
          <p14:tracePt t="157287" x="490538" y="3074988"/>
          <p14:tracePt t="157297" x="455613" y="3165475"/>
          <p14:tracePt t="157320" x="346075" y="3365500"/>
          <p14:tracePt t="157331" x="346075" y="3419475"/>
          <p14:tracePt t="157334" x="327025" y="3455988"/>
          <p14:tracePt t="157357" x="327025" y="3529013"/>
          <p14:tracePt t="157388" x="327025" y="3546475"/>
          <p14:tracePt t="160050" x="327025" y="3582988"/>
          <p14:tracePt t="160071" x="327025" y="3729038"/>
          <p14:tracePt t="160078" x="327025" y="3765550"/>
          <p14:tracePt t="160102" x="363538" y="3892550"/>
          <p14:tracePt t="160110" x="363538" y="3929063"/>
          <p14:tracePt t="160138" x="382588" y="3965575"/>
          <p14:tracePt t="160159" x="400050" y="3983038"/>
          <p14:tracePt t="160207" x="400050" y="4038600"/>
          <p14:tracePt t="160229" x="436563" y="4111625"/>
          <p14:tracePt t="160240" x="455613" y="4129088"/>
          <p14:tracePt t="160262" x="490538" y="4219575"/>
          <p14:tracePt t="160274" x="509588" y="4238625"/>
          <p14:tracePt t="160321" x="527050" y="4256088"/>
          <p14:tracePt t="160342" x="546100" y="4275138"/>
          <p14:tracePt t="160373" x="563563" y="4275138"/>
          <p14:tracePt t="160397" x="600075" y="4292600"/>
          <p14:tracePt t="160409" x="619125" y="4292600"/>
          <p14:tracePt t="160586" x="619125" y="4311650"/>
          <p14:tracePt t="160590" x="619125" y="4329113"/>
          <p14:tracePt t="160611" x="619125" y="4348163"/>
          <p14:tracePt t="160676" x="600075" y="4365625"/>
          <p14:tracePt t="160697" x="582613" y="4384675"/>
          <p14:tracePt t="160746" x="563563" y="4402138"/>
          <p14:tracePt t="160900" x="527050" y="4384675"/>
          <p14:tracePt t="160904" x="527050" y="4329113"/>
          <p14:tracePt t="160911" x="527050" y="4275138"/>
          <p14:tracePt t="160931" x="527050" y="4256088"/>
          <p14:tracePt t="160959" x="527050" y="4238625"/>
          <p14:tracePt t="161061" x="509588" y="4238625"/>
          <p14:tracePt t="161106" x="473075" y="4256088"/>
          <p14:tracePt t="161128" x="473075" y="4292600"/>
          <p14:tracePt t="161155" x="473075" y="4311650"/>
          <p14:tracePt t="161295" x="473075" y="4329113"/>
          <p14:tracePt t="161316" x="473075" y="4311650"/>
          <p14:tracePt t="161487" x="473075" y="4292600"/>
          <p14:tracePt t="161675" x="473075" y="4311650"/>
          <p14:tracePt t="161857" x="455613" y="4311650"/>
          <p14:tracePt t="161881" x="436563" y="4329113"/>
          <p14:tracePt t="161950" x="419100" y="4348163"/>
          <p14:tracePt t="161976" x="363538" y="4365625"/>
          <p14:tracePt t="161991" x="363538" y="4384675"/>
          <p14:tracePt t="162015" x="309563" y="4402138"/>
          <p14:tracePt t="162048" x="290513" y="4421188"/>
          <p14:tracePt t="162224" x="273050" y="4421188"/>
          <p14:tracePt t="162712" x="290513" y="4421188"/>
          <p14:tracePt t="162735" x="419100" y="4421188"/>
          <p14:tracePt t="162765" x="600075" y="4365625"/>
          <p14:tracePt t="162789" x="655638" y="4329113"/>
          <p14:tracePt t="163260" x="600075" y="4329113"/>
          <p14:tracePt t="163263" x="582613" y="4348163"/>
          <p14:tracePt t="163286" x="546100" y="4365625"/>
          <p14:tracePt t="163297" x="509588" y="4384675"/>
          <p14:tracePt t="165677" x="490538" y="4402138"/>
          <p14:tracePt t="165724" x="509588" y="4402138"/>
          <p14:tracePt t="165727" x="527050" y="4402138"/>
          <p14:tracePt t="165748" x="563563" y="4402138"/>
          <p14:tracePt t="165751" x="582613" y="4402138"/>
          <p14:tracePt t="165814" x="600075" y="4402138"/>
          <p14:tracePt t="166080" x="600075" y="4421188"/>
          <p14:tracePt t="166129" x="600075" y="4456113"/>
          <p14:tracePt t="166246" x="600075" y="4475163"/>
          <p14:tracePt t="166310" x="582613" y="4511675"/>
          <p14:tracePt t="166724" x="582613" y="4529138"/>
          <p14:tracePt t="166749" x="763588" y="4529138"/>
          <p14:tracePt t="166760" x="982663" y="4529138"/>
          <p14:tracePt t="166782" x="1419225" y="4511675"/>
          <p14:tracePt t="166810" x="1692275" y="4511675"/>
          <p14:tracePt t="166814" x="1746250" y="4511675"/>
          <p14:tracePt t="166835" x="1801813" y="4511675"/>
          <p14:tracePt t="167255" x="1819275" y="4511675"/>
          <p14:tracePt t="167277" x="1965325" y="4548188"/>
          <p14:tracePt t="167289" x="2055813" y="4584700"/>
          <p14:tracePt t="167310" x="2328863" y="4602163"/>
          <p14:tracePt t="167323" x="2401888" y="4602163"/>
          <p14:tracePt t="167326" x="2492375" y="4602163"/>
          <p14:tracePt t="167347" x="2620963" y="4638675"/>
          <p14:tracePt t="167350" x="2674938" y="4656138"/>
          <p14:tracePt t="167367" x="2765425" y="4656138"/>
          <p14:tracePt t="167390" x="2838450" y="4656138"/>
          <p14:tracePt t="167399" x="2857500" y="4656138"/>
          <p14:tracePt t="167422" x="2965450" y="4656138"/>
          <p14:tracePt t="167448" x="3074988" y="4656138"/>
          <p14:tracePt t="167470" x="3184525" y="4656138"/>
          <p14:tracePt t="167497" x="3275013" y="4638675"/>
          <p14:tracePt t="167519" x="3311525" y="4638675"/>
          <p14:tracePt t="167546" x="3330575" y="4638675"/>
          <p14:tracePt t="167567" x="3348038" y="4638675"/>
          <p14:tracePt t="167774" x="3348038" y="4621213"/>
          <p14:tracePt t="167797" x="3275013" y="4621213"/>
          <p14:tracePt t="167825" x="2984500" y="4621213"/>
          <p14:tracePt t="167847" x="2601913" y="4656138"/>
          <p14:tracePt t="167877" x="2201863" y="4656138"/>
          <p14:tracePt t="167901" x="2128838" y="4638675"/>
          <p14:tracePt t="167912" x="2111375" y="4638675"/>
          <p14:tracePt t="167933" x="2074863" y="4638675"/>
          <p14:tracePt t="167945" x="2055813" y="4638675"/>
          <p14:tracePt t="167966" x="2038350" y="4638675"/>
          <p14:tracePt t="168229" x="2147888" y="4638675"/>
          <p14:tracePt t="168252" x="2201863" y="4638675"/>
          <p14:tracePt t="168257" x="2255838" y="4638675"/>
          <p14:tracePt t="168265" x="2311400" y="4638675"/>
          <p14:tracePt t="168289" x="2401888" y="4656138"/>
          <p14:tracePt t="168298" x="2420938" y="4656138"/>
          <p14:tracePt t="168320" x="2474913" y="4656138"/>
          <p14:tracePt t="168330" x="2492375" y="4656138"/>
          <p14:tracePt t="168352" x="2528888" y="4656138"/>
          <p14:tracePt t="168360" x="2547938" y="4656138"/>
          <p14:tracePt t="168382" x="2584450" y="4656138"/>
          <p14:tracePt t="168391" x="2601913" y="4656138"/>
          <p14:tracePt t="168413" x="2620963" y="4656138"/>
          <p14:tracePt t="168457" x="2638425" y="4656138"/>
          <p14:tracePt t="168503" x="2657475" y="4656138"/>
          <p14:tracePt t="168525" x="2674938" y="4656138"/>
          <p14:tracePt t="168553" x="2692400" y="4656138"/>
          <p14:tracePt t="168557" x="2711450" y="4656138"/>
          <p14:tracePt t="168579" x="2728913" y="4656138"/>
          <p14:tracePt t="168582" x="2747963" y="4656138"/>
          <p14:tracePt t="168608" x="2801938" y="4656138"/>
          <p14:tracePt t="168630" x="2874963" y="4656138"/>
          <p14:tracePt t="168640" x="2894013" y="4656138"/>
          <p14:tracePt t="168661" x="2928938" y="4656138"/>
          <p14:tracePt t="168688" x="2984500" y="4638675"/>
          <p14:tracePt t="168709" x="3021013" y="4638675"/>
          <p14:tracePt t="168740" x="3038475" y="4638675"/>
          <p14:tracePt t="168761" x="3074988" y="4638675"/>
          <p14:tracePt t="168828" x="3094038" y="4638675"/>
          <p14:tracePt t="168875" x="3111500" y="4638675"/>
          <p14:tracePt t="168939" x="3130550" y="4638675"/>
          <p14:tracePt t="169004" x="3148013" y="4638675"/>
          <p14:tracePt t="169007" x="3167063" y="4638675"/>
          <p14:tracePt t="169027" x="3184525" y="4638675"/>
          <p14:tracePt t="169054" x="3238500" y="4638675"/>
          <p14:tracePt t="169077" x="3275013" y="4638675"/>
          <p14:tracePt t="169110" x="3311525" y="4638675"/>
          <p14:tracePt t="169130" x="3348038" y="4638675"/>
          <p14:tracePt t="169134" x="3367088" y="4638675"/>
          <p14:tracePt t="169144" x="3403600" y="4638675"/>
          <p14:tracePt t="169166" x="3438525" y="4638675"/>
          <p14:tracePt t="169174" x="3457575" y="4638675"/>
          <p14:tracePt t="169197" x="3475038" y="4638675"/>
          <p14:tracePt t="169207" x="3494088" y="4638675"/>
          <p14:tracePt t="169226" x="3511550" y="4638675"/>
          <p14:tracePt t="169394" x="3530600" y="4638675"/>
          <p14:tracePt t="169441" x="3548063" y="4638675"/>
          <p14:tracePt t="169462" x="3567113" y="4638675"/>
          <p14:tracePt t="169633" x="3584575" y="4638675"/>
          <p14:tracePt t="169767" x="3584575" y="4621213"/>
          <p14:tracePt t="169815" x="3421063" y="4621213"/>
          <p14:tracePt t="169837" x="3257550" y="4638675"/>
          <p14:tracePt t="169841" x="3201988" y="4638675"/>
          <p14:tracePt t="169849" x="3074988" y="4656138"/>
          <p14:tracePt t="169870" x="2874963" y="4656138"/>
          <p14:tracePt t="169881" x="2801938" y="4656138"/>
          <p14:tracePt t="169903" x="2638425" y="4656138"/>
          <p14:tracePt t="169912" x="2601913" y="4656138"/>
          <p14:tracePt t="169937" x="2547938" y="4656138"/>
          <p14:tracePt t="169965" x="2511425" y="4656138"/>
          <p14:tracePt t="169987" x="2492375" y="4656138"/>
          <p14:tracePt t="170142" x="2474913" y="4675188"/>
          <p14:tracePt t="170164" x="2492375" y="4675188"/>
          <p14:tracePt t="170200" x="2728913" y="4675188"/>
          <p14:tracePt t="170222" x="2928938" y="4675188"/>
          <p14:tracePt t="170249" x="3057525" y="4675188"/>
          <p14:tracePt t="170271" x="3094038" y="4675188"/>
          <p14:tracePt t="170334" x="3111500" y="4675188"/>
          <p14:tracePt t="170431" x="3094038" y="4675188"/>
          <p14:tracePt t="170455" x="2857500" y="4711700"/>
          <p14:tracePt t="170484" x="2492375" y="4748213"/>
          <p14:tracePt t="170488" x="2347913" y="4765675"/>
          <p14:tracePt t="170510" x="2055813" y="4765675"/>
          <p14:tracePt t="170524" x="1982788" y="4765675"/>
          <p14:tracePt t="170526" x="1911350" y="4765675"/>
          <p14:tracePt t="170548" x="1801813" y="4765675"/>
          <p14:tracePt t="170551" x="1728788" y="4765675"/>
          <p14:tracePt t="170561" x="1674813" y="4765675"/>
          <p14:tracePt t="170583" x="1473200" y="4765675"/>
          <p14:tracePt t="170593" x="1382713" y="4765675"/>
          <p14:tracePt t="170614" x="1165225" y="4765675"/>
          <p14:tracePt t="170624" x="1092200" y="4765675"/>
          <p14:tracePt t="170646" x="965200" y="4748213"/>
          <p14:tracePt t="170656" x="928688" y="4748213"/>
          <p14:tracePt t="170677" x="800100" y="4748213"/>
          <p14:tracePt t="170688" x="763588" y="4748213"/>
          <p14:tracePt t="170713" x="709613" y="4748213"/>
          <p14:tracePt t="170723" x="692150" y="4748213"/>
          <p14:tracePt t="170726" x="582613" y="4748213"/>
          <p14:tracePt t="170747" x="509588" y="4748213"/>
          <p14:tracePt t="170750" x="473075" y="4748213"/>
          <p14:tracePt t="170760" x="455613" y="4748213"/>
          <p14:tracePt t="170782" x="309563" y="4748213"/>
          <p14:tracePt t="170810" x="200025" y="4748213"/>
          <p14:tracePt t="170814" x="182563" y="4748213"/>
          <p14:tracePt t="170836" x="146050" y="4748213"/>
          <p14:tracePt t="170839" x="127000" y="4748213"/>
          <p14:tracePt t="170866" x="109538" y="4748213"/>
          <p14:tracePt t="171460" x="90488" y="4748213"/>
          <p14:tracePt t="171481" x="53975" y="4748213"/>
          <p14:tracePt t="176388" x="219075" y="4711700"/>
          <p14:tracePt t="176529" x="254000" y="4692650"/>
          <p14:tracePt t="176554" x="273050" y="4692650"/>
          <p14:tracePt t="176584" x="327025" y="4692650"/>
          <p14:tracePt t="176607" x="346075" y="4656138"/>
          <p14:tracePt t="176906" x="327025" y="4656138"/>
          <p14:tracePt t="176928" x="309563" y="4656138"/>
          <p14:tracePt t="176976" x="290513" y="4656138"/>
          <p14:tracePt t="176999" x="273050" y="4656138"/>
          <p14:tracePt t="177028" x="254000" y="4656138"/>
          <p14:tracePt t="177108" x="219075" y="4638675"/>
          <p14:tracePt t="178109" x="109538" y="4638675"/>
          <p14:tracePt t="178132" x="36513" y="4621213"/>
          <p14:tracePt t="178136" x="17463" y="4621213"/>
          <p14:tracePt t="180284" x="182563" y="4565650"/>
          <p14:tracePt t="180288" x="236538" y="4548188"/>
          <p14:tracePt t="180316" x="273050" y="4511675"/>
          <p14:tracePt t="180364" x="273050" y="4475163"/>
          <p14:tracePt t="180390" x="273050" y="4421188"/>
          <p14:tracePt t="180418" x="273050" y="4365625"/>
          <p14:tracePt t="180422" x="254000" y="4348163"/>
          <p14:tracePt t="180442" x="254000" y="4329113"/>
          <p14:tracePt t="180445" x="254000" y="4292600"/>
          <p14:tracePt t="180474" x="219075" y="4238625"/>
          <p14:tracePt t="180501" x="200025" y="4202113"/>
          <p14:tracePt t="180522" x="200025" y="4184650"/>
          <p14:tracePt t="180569" x="200025" y="4165600"/>
          <p14:tracePt t="180592" x="200025" y="4111625"/>
          <p14:tracePt t="180620" x="219075" y="4111625"/>
          <p14:tracePt t="180623" x="219075" y="4092575"/>
          <p14:tracePt t="180671" x="273050" y="4075113"/>
          <p14:tracePt t="180692" x="290513" y="4056063"/>
          <p14:tracePt t="180695" x="309563" y="4056063"/>
          <p14:tracePt t="180707" x="346075" y="4038600"/>
          <p14:tracePt t="180727" x="400050" y="4038600"/>
          <p14:tracePt t="180739" x="419100" y="4019550"/>
          <p14:tracePt t="180743" x="436563" y="4019550"/>
          <p14:tracePt t="180765" x="509588" y="4019550"/>
          <p14:tracePt t="180777" x="527050" y="4002088"/>
          <p14:tracePt t="180797" x="563563" y="4002088"/>
          <p14:tracePt t="180825" x="600075" y="4002088"/>
          <p14:tracePt t="181174" x="563563" y="4002088"/>
          <p14:tracePt t="181198" x="527050" y="4002088"/>
          <p14:tracePt t="181208" x="509588" y="4002088"/>
          <p14:tracePt t="181228" x="490538" y="4002088"/>
          <p14:tracePt t="181261" x="473075" y="4002088"/>
          <p14:tracePt t="181284" x="436563" y="4038600"/>
          <p14:tracePt t="181312" x="419100" y="4092575"/>
          <p14:tracePt t="181332" x="382588" y="4148138"/>
          <p14:tracePt t="181364" x="363538" y="4165600"/>
          <p14:tracePt t="181387" x="363538" y="4202113"/>
          <p14:tracePt t="181415" x="363538" y="4219575"/>
          <p14:tracePt t="181437" x="363538" y="4256088"/>
          <p14:tracePt t="181440" x="363538" y="4275138"/>
          <p14:tracePt t="181448" x="382588" y="4311650"/>
          <p14:tracePt t="181469" x="400050" y="4329113"/>
          <p14:tracePt t="181502" x="400050" y="4365625"/>
          <p14:tracePt t="181550" x="419100" y="4402138"/>
          <p14:tracePt t="181578" x="436563" y="4438650"/>
          <p14:tracePt t="181600" x="436563" y="4456113"/>
          <p14:tracePt t="181611" x="455613" y="4511675"/>
          <p14:tracePt t="181632" x="455613" y="4548188"/>
          <p14:tracePt t="181662" x="473075" y="4565650"/>
          <p14:tracePt t="181683" x="473075" y="4602163"/>
          <p14:tracePt t="181784" x="473075" y="4638675"/>
          <p14:tracePt t="181831" x="509588" y="4638675"/>
          <p14:tracePt t="181854" x="563563" y="4602163"/>
          <p14:tracePt t="181884" x="636588" y="4511675"/>
          <p14:tracePt t="181888" x="655638" y="4492625"/>
          <p14:tracePt t="181910" x="673100" y="4456113"/>
          <p14:tracePt t="181941" x="692150" y="4402138"/>
          <p14:tracePt t="181993" x="692150" y="4384675"/>
          <p14:tracePt t="182015" x="692150" y="4365625"/>
          <p14:tracePt t="182044" x="692150" y="4311650"/>
          <p14:tracePt t="182047" x="692150" y="4292600"/>
          <p14:tracePt t="182068" x="692150" y="4275138"/>
          <p14:tracePt t="182071" x="692150" y="4238625"/>
          <p14:tracePt t="182098" x="673100" y="4202113"/>
          <p14:tracePt t="182102" x="673100" y="4165600"/>
          <p14:tracePt t="182109" x="655638" y="4165600"/>
          <p14:tracePt t="182130" x="636588" y="4111625"/>
          <p14:tracePt t="182133" x="619125" y="4092575"/>
          <p14:tracePt t="182148" x="619125" y="4075113"/>
          <p14:tracePt t="182169" x="619125" y="4056063"/>
          <p14:tracePt t="182182" x="600075" y="4038600"/>
          <p14:tracePt t="182333" x="582613" y="4038600"/>
          <p14:tracePt t="182355" x="582613" y="4075113"/>
          <p14:tracePt t="182358" x="582613" y="4129088"/>
          <p14:tracePt t="182367" x="582613" y="4148138"/>
          <p14:tracePt t="182389" x="582613" y="4184650"/>
          <p14:tracePt t="182418" x="582613" y="4275138"/>
          <p14:tracePt t="182570" x="582613" y="4292600"/>
          <p14:tracePt t="182593" x="582613" y="4329113"/>
          <p14:tracePt t="182600" x="582613" y="4348163"/>
          <p14:tracePt t="182622" x="563563" y="4384675"/>
          <p14:tracePt t="182631" x="563563" y="4402138"/>
          <p14:tracePt t="182652" x="563563" y="4438650"/>
          <p14:tracePt t="183183" x="563563" y="4456113"/>
          <p14:tracePt t="183205" x="563563" y="4475163"/>
          <p14:tracePt t="183208" x="563563" y="4492625"/>
          <p14:tracePt t="183251" x="527050" y="4492625"/>
          <p14:tracePt t="183332" x="490538" y="4492625"/>
          <p14:tracePt t="183381" x="473075" y="4492625"/>
          <p14:tracePt t="183400" x="455613" y="4492625"/>
          <p14:tracePt t="183535" x="490538" y="4456113"/>
          <p14:tracePt t="183557" x="563563" y="4384675"/>
          <p14:tracePt t="183568" x="600075" y="4365625"/>
          <p14:tracePt t="183591" x="636588" y="4329113"/>
          <p14:tracePt t="183603" x="655638" y="4292600"/>
          <p14:tracePt t="183711" x="692150" y="4256088"/>
          <p14:tracePt t="183733" x="709613" y="4219575"/>
          <p14:tracePt t="183766" x="709613" y="4184650"/>
          <p14:tracePt t="183867" x="709613" y="4165600"/>
          <p14:tracePt t="183888" x="692150" y="4184650"/>
          <p14:tracePt t="183898" x="673100" y="4184650"/>
          <p14:tracePt t="183920" x="673100" y="4202113"/>
          <p14:tracePt t="183930" x="655638" y="4238625"/>
          <p14:tracePt t="183956" x="655638" y="4256088"/>
          <p14:tracePt t="183959" x="655638" y="4275138"/>
          <p14:tracePt t="183968" x="655638" y="4292600"/>
          <p14:tracePt t="184019" x="655638" y="4311650"/>
          <p14:tracePt t="184022" x="655638" y="4348163"/>
          <p14:tracePt t="184174" x="655638" y="4292600"/>
          <p14:tracePt t="184199" x="636588" y="4184650"/>
          <p14:tracePt t="184209" x="636588" y="4148138"/>
          <p14:tracePt t="184234" x="619125" y="4075113"/>
          <p14:tracePt t="184267" x="582613" y="4075113"/>
          <p14:tracePt t="184364" x="582613" y="4038600"/>
          <p14:tracePt t="184642" x="563563" y="4038600"/>
          <p14:tracePt t="184663" x="546100" y="4129088"/>
          <p14:tracePt t="184674" x="509588" y="4129088"/>
          <p14:tracePt t="184677" x="509588" y="4165600"/>
          <p14:tracePt t="184706" x="509588" y="4202113"/>
          <p14:tracePt t="184728" x="509588" y="4238625"/>
          <p14:tracePt t="184755" x="509588" y="4275138"/>
          <p14:tracePt t="184777" x="509588" y="4311650"/>
          <p14:tracePt t="184785" x="509588" y="4329113"/>
          <p14:tracePt t="184813" x="509588" y="4348163"/>
          <p14:tracePt t="184840" x="509588" y="4384675"/>
          <p14:tracePt t="184918" x="509588" y="4402138"/>
          <p14:tracePt t="185021" x="546100" y="4421188"/>
          <p14:tracePt t="185110" x="563563" y="4421188"/>
          <p14:tracePt t="185134" x="563563" y="4348163"/>
          <p14:tracePt t="185144" x="563563" y="4311650"/>
          <p14:tracePt t="185166" x="563563" y="4219575"/>
          <p14:tracePt t="185175" x="563563" y="4184650"/>
          <p14:tracePt t="185198" x="509588" y="4092575"/>
          <p14:tracePt t="185209" x="509588" y="4075113"/>
          <p14:tracePt t="185231" x="509588" y="4038600"/>
          <p14:tracePt t="185258" x="509588" y="4002088"/>
          <p14:tracePt t="185464" x="509588" y="4019550"/>
          <p14:tracePt t="185484" x="509588" y="4165600"/>
          <p14:tracePt t="185515" x="509588" y="4275138"/>
          <p14:tracePt t="185518" x="509588" y="4292600"/>
          <p14:tracePt t="185541" x="509588" y="4402138"/>
          <p14:tracePt t="185568" x="509588" y="4421188"/>
          <p14:tracePt t="185590" x="509588" y="4456113"/>
          <p14:tracePt t="185597" x="527050" y="4475163"/>
          <p14:tracePt t="185645" x="527050" y="4529138"/>
          <p14:tracePt t="185747" x="546100" y="4529138"/>
          <p14:tracePt t="185750" x="546100" y="4492625"/>
          <p14:tracePt t="185773" x="527050" y="4292600"/>
          <p14:tracePt t="185782" x="527050" y="4238625"/>
          <p14:tracePt t="185805" x="527050" y="4129088"/>
          <p14:tracePt t="185808" x="527050" y="4092575"/>
          <p14:tracePt t="185815" x="527050" y="4056063"/>
          <p14:tracePt t="185837" x="509588" y="4002088"/>
          <p14:tracePt t="186027" x="509588" y="4075113"/>
          <p14:tracePt t="186030" x="509588" y="4092575"/>
          <p14:tracePt t="186051" x="509588" y="4148138"/>
          <p14:tracePt t="186055" x="509588" y="4165600"/>
          <p14:tracePt t="186063" x="509588" y="4184650"/>
          <p14:tracePt t="186085" x="509588" y="4311650"/>
          <p14:tracePt t="186093" x="509588" y="4329113"/>
          <p14:tracePt t="186116" x="546100" y="4384675"/>
          <p14:tracePt t="186119" x="546100" y="4402138"/>
          <p14:tracePt t="186128" x="546100" y="4421188"/>
          <p14:tracePt t="186149" x="563563" y="4475163"/>
          <p14:tracePt t="186264" x="563563" y="4492625"/>
          <p14:tracePt t="186285" x="600075" y="4402138"/>
          <p14:tracePt t="186295" x="600075" y="4348163"/>
          <p14:tracePt t="186318" x="600075" y="4219575"/>
          <p14:tracePt t="186328" x="600075" y="4165600"/>
          <p14:tracePt t="186356" x="600075" y="4092575"/>
          <p14:tracePt t="186596" x="582613" y="4075113"/>
          <p14:tracePt t="186621" x="582613" y="4148138"/>
          <p14:tracePt t="186631" x="582613" y="4184650"/>
          <p14:tracePt t="186654" x="582613" y="4275138"/>
          <p14:tracePt t="186661" x="582613" y="4292600"/>
          <p14:tracePt t="186684" x="600075" y="4348163"/>
          <p14:tracePt t="186835" x="619125" y="4348163"/>
          <p14:tracePt t="186838" x="619125" y="4329113"/>
          <p14:tracePt t="186865" x="619125" y="4219575"/>
          <p14:tracePt t="186887" x="619125" y="4092575"/>
          <p14:tracePt t="186915" x="619125" y="4038600"/>
          <p14:tracePt t="186918" x="619125" y="4019550"/>
          <p14:tracePt t="187038" x="600075" y="4038600"/>
          <p14:tracePt t="187062" x="582613" y="4148138"/>
          <p14:tracePt t="187090" x="582613" y="4184650"/>
          <p14:tracePt t="187093" x="563563" y="4202113"/>
          <p14:tracePt t="187115" x="563563" y="4238625"/>
          <p14:tracePt t="187273" x="563563" y="4184650"/>
          <p14:tracePt t="187295" x="563563" y="4129088"/>
          <p14:tracePt t="187448" x="546100" y="4184650"/>
          <p14:tracePt t="187471" x="527050" y="4311650"/>
          <p14:tracePt t="187483" x="527050" y="4348163"/>
          <p14:tracePt t="187485" x="527050" y="4365625"/>
          <p14:tracePt t="187509" x="527050" y="4384675"/>
          <p14:tracePt t="187645" x="546100" y="4402138"/>
          <p14:tracePt t="187667" x="546100" y="4384675"/>
          <p14:tracePt t="187671" x="546100" y="4348163"/>
          <p14:tracePt t="187680" x="546100" y="4329113"/>
          <p14:tracePt t="187709" x="546100" y="4311650"/>
          <p14:tracePt t="189219" x="546100" y="4329113"/>
          <p14:tracePt t="189244" x="546100" y="4384675"/>
          <p14:tracePt t="189446" x="563563" y="4402138"/>
          <p14:tracePt t="189468" x="563563" y="4311650"/>
          <p14:tracePt t="189473" x="563563" y="4256088"/>
          <p14:tracePt t="189480" x="563563" y="4202113"/>
          <p14:tracePt t="189486" x="563563" y="4184650"/>
          <p14:tracePt t="189511" x="563563" y="4111625"/>
          <p14:tracePt t="189696" x="563563" y="4148138"/>
          <p14:tracePt t="189718" x="563563" y="4256088"/>
          <p14:tracePt t="189746" x="563563" y="4311650"/>
          <p14:tracePt t="189767" x="563563" y="4329113"/>
          <p14:tracePt t="189793" x="563563" y="4348163"/>
          <p14:tracePt t="189981" x="563563" y="4311650"/>
          <p14:tracePt t="190004" x="563563" y="4256088"/>
          <p14:tracePt t="190007" x="563563" y="4238625"/>
          <p14:tracePt t="190014" x="563563" y="4202113"/>
          <p14:tracePt t="190038" x="563563" y="4148138"/>
          <p14:tracePt t="190064" x="563563" y="4129088"/>
          <p14:tracePt t="190089" x="563563" y="4111625"/>
          <p14:tracePt t="190380" x="582613" y="4111625"/>
          <p14:tracePt t="190663" x="600075" y="4129088"/>
          <p14:tracePt t="190685" x="600075" y="4238625"/>
          <p14:tracePt t="190697" x="600075" y="4292600"/>
          <p14:tracePt t="190720" x="582613" y="4438650"/>
          <p14:tracePt t="190751" x="600075" y="4548188"/>
          <p14:tracePt t="190772" x="619125" y="4548188"/>
          <p14:tracePt t="190854" x="636588" y="4584700"/>
          <p14:tracePt t="190877" x="673100" y="4565650"/>
          <p14:tracePt t="190906" x="709613" y="4492625"/>
          <p14:tracePt t="190909" x="709613" y="4438650"/>
          <p14:tracePt t="190930" x="728663" y="4348163"/>
          <p14:tracePt t="190933" x="728663" y="4292600"/>
          <p14:tracePt t="190947" x="728663" y="4275138"/>
          <p14:tracePt t="190949" x="728663" y="4238625"/>
          <p14:tracePt t="190972" x="728663" y="4202113"/>
          <p14:tracePt t="191097" x="728663" y="4219575"/>
          <p14:tracePt t="191118" x="728663" y="4292600"/>
          <p14:tracePt t="191128" x="728663" y="4311650"/>
          <p14:tracePt t="191151" x="728663" y="4365625"/>
          <p14:tracePt t="191264" x="728663" y="4348163"/>
          <p14:tracePt t="191287" x="728663" y="4238625"/>
          <p14:tracePt t="191295" x="728663" y="4202113"/>
          <p14:tracePt t="191318" x="728663" y="4129088"/>
          <p14:tracePt t="191326" x="709613" y="4111625"/>
          <p14:tracePt t="191446" x="709613" y="4092575"/>
          <p14:tracePt t="191475" x="692150" y="4092575"/>
          <p14:tracePt t="191496" x="673100" y="4111625"/>
          <p14:tracePt t="191522" x="673100" y="4129088"/>
          <p14:tracePt t="191544" x="655638" y="4184650"/>
          <p14:tracePt t="191680" x="636588" y="4184650"/>
          <p14:tracePt t="191701" x="619125" y="4129088"/>
          <p14:tracePt t="191715" x="619125" y="4111625"/>
          <p14:tracePt t="191718" x="600075" y="4092575"/>
          <p14:tracePt t="191740" x="582613" y="4056063"/>
          <p14:tracePt t="191856" x="563563" y="4056063"/>
          <p14:tracePt t="191877" x="563563" y="4075113"/>
          <p14:tracePt t="191891" x="563563" y="4092575"/>
          <p14:tracePt t="191893" x="563563" y="4111625"/>
          <p14:tracePt t="191914" x="563563" y="4165600"/>
          <p14:tracePt t="192424" x="563563" y="4184650"/>
          <p14:tracePt t="192446" x="546100" y="4238625"/>
          <p14:tracePt t="192457" x="527050" y="4238625"/>
          <p14:tracePt t="192478" x="509588" y="4256088"/>
          <p14:tracePt t="192793" x="490538" y="4292600"/>
          <p14:tracePt t="192815" x="490538" y="4348163"/>
          <p14:tracePt t="192827" x="490538" y="4365625"/>
          <p14:tracePt t="192829" x="473075" y="4402138"/>
          <p14:tracePt t="192851" x="455613" y="4438650"/>
          <p14:tracePt t="192855" x="455613" y="4475163"/>
          <p14:tracePt t="193012" x="473075" y="4402138"/>
          <p14:tracePt t="193035" x="473075" y="4348163"/>
          <p14:tracePt t="193038" x="490538" y="4348163"/>
          <p14:tracePt t="193046" x="509588" y="4329113"/>
          <p14:tracePt t="193406" x="490538" y="4329113"/>
          <p14:tracePt t="193409" x="473075" y="4329113"/>
          <p14:tracePt t="193430" x="419100" y="4421188"/>
          <p14:tracePt t="193442" x="419100" y="4456113"/>
          <p14:tracePt t="193445" x="400050" y="4475163"/>
          <p14:tracePt t="193465" x="346075" y="4602163"/>
          <p14:tracePt t="193477" x="327025" y="4675188"/>
          <p14:tracePt t="193499" x="327025" y="4729163"/>
          <p14:tracePt t="193502" x="309563" y="4748213"/>
          <p14:tracePt t="193512" x="309563" y="4765675"/>
          <p14:tracePt t="193630" x="327025" y="4821238"/>
          <p14:tracePt t="193652" x="346075" y="4802188"/>
          <p14:tracePt t="193655" x="346075" y="4784725"/>
          <p14:tracePt t="193664" x="382588" y="4765675"/>
          <p14:tracePt t="193689" x="419100" y="4675188"/>
          <p14:tracePt t="193718" x="455613" y="4602163"/>
          <p14:tracePt t="193740" x="455613" y="4548188"/>
          <p14:tracePt t="193743" x="473075" y="4529138"/>
          <p14:tracePt t="193753" x="490538" y="4492625"/>
          <p14:tracePt t="193776" x="490538" y="4475163"/>
          <p14:tracePt t="193786" x="490538" y="4456113"/>
          <p14:tracePt t="193808" x="490538" y="4438650"/>
          <p14:tracePt t="193817" x="490538" y="4421188"/>
          <p14:tracePt t="193838" x="490538" y="4402138"/>
          <p14:tracePt t="193917" x="473075" y="4384675"/>
          <p14:tracePt t="193966" x="473075" y="4365625"/>
          <p14:tracePt t="193994" x="455613" y="4365625"/>
          <p14:tracePt t="194029" x="455613" y="4292600"/>
          <p14:tracePt t="194060" x="455613" y="4256088"/>
          <p14:tracePt t="194063" x="455613" y="4238625"/>
          <p14:tracePt t="194071" x="455613" y="4219575"/>
          <p14:tracePt t="194092" x="455613" y="4202113"/>
          <p14:tracePt t="194119" x="455613" y="4184650"/>
          <p14:tracePt t="194166" x="473075" y="4148138"/>
          <p14:tracePt t="194187" x="473075" y="4129088"/>
          <p14:tracePt t="194190" x="490538" y="4111625"/>
          <p14:tracePt t="194237" x="509588" y="4056063"/>
          <p14:tracePt t="194531" x="509588" y="4202113"/>
          <p14:tracePt t="194535" x="509588" y="4311650"/>
          <p14:tracePt t="194561" x="582613" y="4529138"/>
          <p14:tracePt t="194569" x="582613" y="4584700"/>
          <p14:tracePt t="194592" x="600075" y="4675188"/>
          <p14:tracePt t="194602" x="619125" y="4675188"/>
          <p14:tracePt t="194666" x="636588" y="4675188"/>
          <p14:tracePt t="194687" x="692150" y="4675188"/>
          <p14:tracePt t="194715" x="782638" y="4548188"/>
          <p14:tracePt t="194718" x="782638" y="4492625"/>
          <p14:tracePt t="194740" x="819150" y="4384675"/>
          <p14:tracePt t="194743" x="819150" y="4329113"/>
          <p14:tracePt t="194753" x="819150" y="4256088"/>
          <p14:tracePt t="194775" x="819150" y="4111625"/>
          <p14:tracePt t="194785" x="819150" y="4092575"/>
          <p14:tracePt t="194807" x="800100" y="4056063"/>
          <p14:tracePt t="194874" x="782638" y="4056063"/>
          <p14:tracePt t="194878" x="746125" y="4056063"/>
          <p14:tracePt t="194899" x="746125" y="4111625"/>
          <p14:tracePt t="194902" x="728663" y="4129088"/>
          <p14:tracePt t="194915" x="709613" y="4148138"/>
          <p14:tracePt t="194918" x="709613" y="4165600"/>
          <p14:tracePt t="194939" x="673100" y="4292600"/>
          <p14:tracePt t="194942" x="673100" y="4311650"/>
          <p14:tracePt t="194976" x="673100" y="4384675"/>
          <p14:tracePt t="195095" x="673100" y="4365625"/>
          <p14:tracePt t="195117" x="619125" y="4238625"/>
          <p14:tracePt t="195128" x="619125" y="4219575"/>
          <p14:tracePt t="195150" x="600075" y="4184650"/>
          <p14:tracePt t="195224" x="563563" y="4184650"/>
          <p14:tracePt t="195246" x="546100" y="4238625"/>
          <p14:tracePt t="195257" x="546100" y="4256088"/>
          <p14:tracePt t="195278" x="546100" y="4311650"/>
          <p14:tracePt t="195290" x="546100" y="4329113"/>
          <p14:tracePt t="195293" x="546100" y="4348163"/>
          <p14:tracePt t="195315" x="546100" y="4365625"/>
          <p14:tracePt t="195360" x="546100" y="4402138"/>
          <p14:tracePt t="195407" x="582613" y="4402138"/>
          <p14:tracePt t="195428" x="619125" y="4329113"/>
          <p14:tracePt t="195440" x="619125" y="4292600"/>
          <p14:tracePt t="195464" x="619125" y="4219575"/>
          <p14:tracePt t="195493" x="619125" y="4165600"/>
          <p14:tracePt t="195514" x="619125" y="4148138"/>
          <p14:tracePt t="195558" x="619125" y="4129088"/>
          <p14:tracePt t="195639" x="582613" y="4148138"/>
          <p14:tracePt t="195661" x="546100" y="4202113"/>
          <p14:tracePt t="195673" x="546100" y="4275138"/>
          <p14:tracePt t="195676" x="546100" y="4292600"/>
          <p14:tracePt t="195696" x="546100" y="4311650"/>
          <p14:tracePt t="195728" x="546100" y="4329113"/>
          <p14:tracePt t="195824" x="546100" y="4365625"/>
          <p14:tracePt t="195846" x="546100" y="4348163"/>
          <p14:tracePt t="195874" x="546100" y="4292600"/>
          <p14:tracePt t="195877" x="546100" y="4275138"/>
          <p14:tracePt t="195897" x="546100" y="4219575"/>
          <p14:tracePt t="195907" x="546100" y="4184650"/>
          <p14:tracePt t="195910" x="546100" y="4165600"/>
          <p14:tracePt t="195930" x="546100" y="4129088"/>
          <p14:tracePt t="196014" x="527050" y="4129088"/>
          <p14:tracePt t="196035" x="527050" y="4238625"/>
          <p14:tracePt t="196039" x="509588" y="4292600"/>
          <p14:tracePt t="196047" x="509588" y="4348163"/>
          <p14:tracePt t="196074" x="509588" y="4475163"/>
          <p14:tracePt t="196142" x="527050" y="4475163"/>
          <p14:tracePt t="196191" x="582613" y="4456113"/>
          <p14:tracePt t="196212" x="636588" y="4348163"/>
          <p14:tracePt t="196215" x="636588" y="4292600"/>
          <p14:tracePt t="196226" x="636588" y="4275138"/>
          <p14:tracePt t="196246" x="636588" y="4202113"/>
          <p14:tracePt t="196274" x="636588" y="4184650"/>
          <p14:tracePt t="196588" x="636588" y="4202113"/>
          <p14:tracePt t="196592" x="619125" y="4275138"/>
          <p14:tracePt t="196598" x="619125" y="4311650"/>
          <p14:tracePt t="196618" x="600075" y="4384675"/>
          <p14:tracePt t="196622" x="600075" y="4421188"/>
          <p14:tracePt t="196652" x="600075" y="4456113"/>
          <p14:tracePt t="196656" x="600075" y="4492625"/>
          <p14:tracePt t="196703" x="619125" y="4492625"/>
          <p14:tracePt t="196768" x="655638" y="4492625"/>
          <p14:tracePt t="196789" x="692150" y="4402138"/>
          <p14:tracePt t="196799" x="692150" y="4348163"/>
          <p14:tracePt t="196822" x="692150" y="4238625"/>
          <p14:tracePt t="196831" x="692150" y="4219575"/>
          <p14:tracePt t="196854" x="692150" y="4148138"/>
          <p14:tracePt t="196862" x="692150" y="4129088"/>
          <p14:tracePt t="196884" x="692150" y="4092575"/>
          <p14:tracePt t="196887" x="692150" y="4075113"/>
          <p14:tracePt t="196896" x="673100" y="4056063"/>
          <p14:tracePt t="197050" x="655638" y="4056063"/>
          <p14:tracePt t="197054" x="655638" y="4075113"/>
          <p14:tracePt t="197075" x="655638" y="4092575"/>
          <p14:tracePt t="197079" x="636588" y="4111625"/>
          <p14:tracePt t="197091" x="636588" y="4129088"/>
          <p14:tracePt t="197112" x="636588" y="4165600"/>
          <p14:tracePt t="197140" x="636588" y="4219575"/>
          <p14:tracePt t="197162" x="636588" y="4256088"/>
          <p14:tracePt t="197193" x="636588" y="4311650"/>
          <p14:tracePt t="197295" x="655638" y="4311650"/>
          <p14:tracePt t="197317" x="692150" y="4148138"/>
          <p14:tracePt t="197328" x="692150" y="4092575"/>
          <p14:tracePt t="197350" x="692150" y="3965575"/>
          <p14:tracePt t="197361" x="692150" y="3929063"/>
          <p14:tracePt t="197464" x="692150" y="3983038"/>
          <p14:tracePt t="197472" x="692150" y="4002088"/>
          <p14:tracePt t="197495" x="673100" y="4184650"/>
          <p14:tracePt t="197525" x="673100" y="4219575"/>
          <p14:tracePt t="197545" x="673100" y="4238625"/>
          <p14:tracePt t="197554" x="673100" y="4256088"/>
          <p14:tracePt t="197577" x="673100" y="4275138"/>
          <p14:tracePt t="197642" x="673100" y="4292600"/>
          <p14:tracePt t="197663" x="692150" y="4292600"/>
          <p14:tracePt t="197674" x="709613" y="4292600"/>
          <p14:tracePt t="197677" x="709613" y="4275138"/>
          <p14:tracePt t="197696" x="728663" y="4238625"/>
          <p14:tracePt t="197709" x="746125" y="4184650"/>
          <p14:tracePt t="197732" x="746125" y="4148138"/>
          <p14:tracePt t="197735" x="746125" y="4129088"/>
          <p14:tracePt t="197822" x="728663" y="4129088"/>
          <p14:tracePt t="197845" x="692150" y="4219575"/>
          <p14:tracePt t="197858" x="655638" y="4275138"/>
          <p14:tracePt t="197881" x="655638" y="4456113"/>
          <p14:tracePt t="197893" x="655638" y="4511675"/>
          <p14:tracePt t="197914" x="655638" y="4584700"/>
          <p14:tracePt t="198001" x="673100" y="4602163"/>
          <p14:tracePt t="198022" x="673100" y="4475163"/>
          <p14:tracePt t="198033" x="673100" y="4438650"/>
          <p14:tracePt t="198054" x="673100" y="4292600"/>
          <p14:tracePt t="198062" x="673100" y="4256088"/>
          <p14:tracePt t="198085" x="655638" y="4202113"/>
          <p14:tracePt t="198093" x="655638" y="4184650"/>
          <p14:tracePt t="198194" x="619125" y="4184650"/>
          <p14:tracePt t="198215" x="582613" y="4184650"/>
          <p14:tracePt t="198225" x="563563" y="4219575"/>
          <p14:tracePt t="198246" x="546100" y="4348163"/>
          <p14:tracePt t="198261" x="546100" y="4421188"/>
          <p14:tracePt t="198289" x="546100" y="4475163"/>
          <p14:tracePt t="198320" x="546100" y="4492625"/>
          <p14:tracePt t="198369" x="563563" y="4492625"/>
          <p14:tracePt t="198392" x="600075" y="4384675"/>
          <p14:tracePt t="198421" x="636588" y="4165600"/>
          <p14:tracePt t="198446" x="636588" y="4019550"/>
          <p14:tracePt t="198456" x="636588" y="4002088"/>
          <p14:tracePt t="198522" x="636588" y="3983038"/>
          <p14:tracePt t="198777" x="619125" y="4002088"/>
          <p14:tracePt t="198798" x="582613" y="4056063"/>
          <p14:tracePt t="198827" x="563563" y="4129088"/>
          <p14:tracePt t="198848" x="527050" y="4148138"/>
          <p14:tracePt t="198862" x="527050" y="4184650"/>
          <p14:tracePt t="198892" x="527050" y="4202113"/>
          <p14:tracePt t="199184" x="509588" y="4256088"/>
          <p14:tracePt t="199208" x="473075" y="4329113"/>
          <p14:tracePt t="199243" x="455613" y="4348163"/>
          <p14:tracePt t="199245" x="436563" y="4365625"/>
          <p14:tracePt t="199558" x="455613" y="4384675"/>
          <p14:tracePt t="199595" x="455613" y="4365625"/>
          <p14:tracePt t="199614" x="473075" y="4365625"/>
          <p14:tracePt t="199678" x="490538" y="4348163"/>
          <p14:tracePt t="199865" x="509588" y="4348163"/>
          <p14:tracePt t="200004" x="527050" y="4348163"/>
          <p14:tracePt t="200032" x="546100" y="4348163"/>
          <p14:tracePt t="200055" x="582613" y="4348163"/>
          <p14:tracePt t="200082" x="600075" y="4348163"/>
          <p14:tracePt t="200107" x="636588" y="4348163"/>
          <p14:tracePt t="200630" x="655638" y="4348163"/>
          <p14:tracePt t="200654" x="655638" y="4238625"/>
          <p14:tracePt t="200662" x="655638" y="4219575"/>
          <p14:tracePt t="200684" x="673100" y="4148138"/>
          <p14:tracePt t="200689" x="673100" y="4129088"/>
          <p14:tracePt t="200716" x="673100" y="4111625"/>
          <p14:tracePt t="200819" x="673100" y="4092575"/>
          <p14:tracePt t="200988" x="655638" y="4075113"/>
          <p14:tracePt t="201149" x="619125" y="4075113"/>
          <p14:tracePt t="201179" x="619125" y="4092575"/>
          <p14:tracePt t="201182" x="600075" y="4129088"/>
          <p14:tracePt t="201206" x="600075" y="4148138"/>
          <p14:tracePt t="201234" x="563563" y="4238625"/>
          <p14:tracePt t="201239" x="563563" y="4256088"/>
          <p14:tracePt t="201260" x="563563" y="4348163"/>
          <p14:tracePt t="201263" x="563563" y="4365625"/>
          <p14:tracePt t="201293" x="563563" y="4492625"/>
          <p14:tracePt t="201317" x="563563" y="4529138"/>
          <p14:tracePt t="201347" x="582613" y="4565650"/>
          <p14:tracePt t="201369" x="619125" y="4584700"/>
          <p14:tracePt t="201401" x="636588" y="4584700"/>
          <p14:tracePt t="201422" x="655638" y="4584700"/>
          <p14:tracePt t="201452" x="800100" y="4492625"/>
          <p14:tracePt t="201456" x="800100" y="4421188"/>
          <p14:tracePt t="201477" x="909638" y="4202113"/>
          <p14:tracePt t="201487" x="909638" y="4148138"/>
          <p14:tracePt t="201509" x="928688" y="4019550"/>
          <p14:tracePt t="201522" x="928688" y="4002088"/>
          <p14:tracePt t="201526" x="928688" y="3965575"/>
          <p14:tracePt t="201571" x="928688" y="3948113"/>
          <p14:tracePt t="201599" x="928688" y="3929063"/>
          <p14:tracePt t="201682" x="909638" y="3929063"/>
          <p14:tracePt t="201701" x="892175" y="3929063"/>
          <p14:tracePt t="201712" x="855663" y="3929063"/>
          <p14:tracePt t="201734" x="836613" y="3983038"/>
          <p14:tracePt t="201765" x="763588" y="4111625"/>
          <p14:tracePt t="201787" x="763588" y="4129088"/>
          <p14:tracePt t="201790" x="763588" y="4148138"/>
          <p14:tracePt t="201800" x="763588" y="4165600"/>
          <p14:tracePt t="201822" x="763588" y="4202113"/>
          <p14:tracePt t="201832" x="763588" y="4238625"/>
          <p14:tracePt t="201854" x="763588" y="4348163"/>
          <p14:tracePt t="201862" x="763588" y="4365625"/>
          <p14:tracePt t="201947" x="782638" y="4402138"/>
          <p14:tracePt t="201997" x="819150" y="4384675"/>
          <p14:tracePt t="202020" x="819150" y="4329113"/>
          <p14:tracePt t="202023" x="819150" y="4292600"/>
          <p14:tracePt t="202052" x="819150" y="4256088"/>
          <p14:tracePt t="202056" x="782638" y="4256088"/>
          <p14:tracePt t="202100" x="782638" y="4238625"/>
          <p14:tracePt t="202146" x="763588" y="4238625"/>
          <p14:tracePt t="202168" x="746125" y="4238625"/>
          <p14:tracePt t="202179" x="709613" y="4238625"/>
          <p14:tracePt t="202199" x="692150" y="4275138"/>
          <p14:tracePt t="202210" x="673100" y="4292600"/>
          <p14:tracePt t="202232" x="673100" y="4348163"/>
          <p14:tracePt t="202265" x="655638" y="4365625"/>
          <p14:tracePt t="202289" x="655638" y="4402138"/>
          <p14:tracePt t="202318" x="655638" y="4421188"/>
          <p14:tracePt t="202785" x="655638" y="4438650"/>
          <p14:tracePt t="202809" x="600075" y="4584700"/>
          <p14:tracePt t="202818" x="582613" y="4638675"/>
          <p14:tracePt t="202840" x="527050" y="4784725"/>
          <p14:tracePt t="202849" x="509588" y="4821238"/>
          <p14:tracePt t="202872" x="509588" y="4875213"/>
          <p14:tracePt t="202956" x="527050" y="4875213"/>
          <p14:tracePt t="202980" x="546100" y="4892675"/>
          <p14:tracePt t="203046" x="563563" y="4892675"/>
          <p14:tracePt t="203067" x="582613" y="4875213"/>
          <p14:tracePt t="203071" x="600075" y="4838700"/>
          <p14:tracePt t="203081" x="600075" y="4821238"/>
          <p14:tracePt t="203103" x="619125" y="4748213"/>
          <p14:tracePt t="203114" x="636588" y="4729163"/>
          <p14:tracePt t="203136" x="655638" y="4711700"/>
          <p14:tracePt t="203173" x="655638" y="4692650"/>
          <p14:tracePt t="203194" x="655638" y="4675188"/>
          <p14:tracePt t="203197" x="655638" y="4656138"/>
          <p14:tracePt t="203225" x="655638" y="4621213"/>
          <p14:tracePt t="203246" x="636588" y="4584700"/>
          <p14:tracePt t="203258" x="636588" y="4565650"/>
          <p14:tracePt t="203278" x="619125" y="4548188"/>
          <p14:tracePt t="203327" x="619125" y="4529138"/>
          <p14:tracePt t="203583" x="600075" y="4511675"/>
          <p14:tracePt t="203606" x="600075" y="4584700"/>
          <p14:tracePt t="203615" x="600075" y="4638675"/>
          <p14:tracePt t="203638" x="600075" y="4802188"/>
          <p14:tracePt t="203648" x="619125" y="4838700"/>
          <p14:tracePt t="203669" x="673100" y="4911725"/>
          <p14:tracePt t="203698" x="692150" y="4948238"/>
          <p14:tracePt t="203838" x="892175" y="4892675"/>
          <p14:tracePt t="203860" x="1036638" y="4821238"/>
          <p14:tracePt t="205630" x="1019175" y="4821238"/>
          <p14:tracePt t="205651" x="819150" y="4821238"/>
          <p14:tracePt t="205654" x="746125" y="4821238"/>
          <p14:tracePt t="205663" x="692150" y="4875213"/>
          <p14:tracePt t="205684" x="563563" y="4984750"/>
          <p14:tracePt t="205687" x="509588" y="5057775"/>
          <p14:tracePt t="205699" x="490538" y="5092700"/>
          <p14:tracePt t="205702" x="455613" y="5165725"/>
          <p14:tracePt t="205723" x="327025" y="5348288"/>
          <p14:tracePt t="205726" x="290513" y="5421313"/>
          <p14:tracePt t="205742" x="236538" y="5548313"/>
          <p14:tracePt t="205764" x="200025" y="5602288"/>
          <p14:tracePt t="205796" x="182563" y="5638800"/>
          <p14:tracePt t="205868" x="200025" y="5638800"/>
          <p14:tracePt t="205871" x="219075" y="5638800"/>
          <p14:tracePt t="205893" x="236538" y="5565775"/>
          <p14:tracePt t="205921" x="254000" y="5457825"/>
          <p14:tracePt t="205943" x="273050" y="5384800"/>
          <p14:tracePt t="205953" x="290513" y="5348288"/>
          <p14:tracePt t="205978" x="290513" y="5311775"/>
          <p14:tracePt t="206280" x="273050" y="5311775"/>
          <p14:tracePt t="206799" x="254000" y="5384800"/>
          <p14:tracePt t="206822" x="254000" y="5584825"/>
          <p14:tracePt t="206832" x="254000" y="5638800"/>
          <p14:tracePt t="206855" x="273050" y="5765800"/>
          <p14:tracePt t="206864" x="290513" y="5802313"/>
          <p14:tracePt t="206888" x="346075" y="5948363"/>
          <p14:tracePt t="206897" x="363538" y="6002338"/>
          <p14:tracePt t="206920" x="400050" y="6038850"/>
          <p14:tracePt t="206931" x="419100" y="6038850"/>
          <p14:tracePt t="206983" x="455613" y="6038850"/>
          <p14:tracePt t="207007" x="546100" y="5984875"/>
          <p14:tracePt t="207016" x="563563" y="5984875"/>
          <p14:tracePt t="207038" x="619125" y="5911850"/>
          <p14:tracePt t="207048" x="655638" y="5875338"/>
          <p14:tracePt t="207070" x="709613" y="5784850"/>
          <p14:tracePt t="207080" x="746125" y="5730875"/>
          <p14:tracePt t="207102" x="782638" y="5602288"/>
          <p14:tracePt t="207113" x="800100" y="5565775"/>
          <p14:tracePt t="207136" x="800100" y="5494338"/>
          <p14:tracePt t="207146" x="800100" y="5475288"/>
          <p14:tracePt t="207168" x="800100" y="5421313"/>
          <p14:tracePt t="207197" x="782638" y="5365750"/>
          <p14:tracePt t="207228" x="763588" y="5294313"/>
          <p14:tracePt t="207231" x="763588" y="5257800"/>
          <p14:tracePt t="207248" x="728663" y="5238750"/>
          <p14:tracePt t="207278" x="728663" y="5202238"/>
          <p14:tracePt t="207294" x="692150" y="5165725"/>
          <p14:tracePt t="207316" x="692150" y="5148263"/>
          <p14:tracePt t="207331" x="673100" y="5148263"/>
          <p14:tracePt t="207355" x="673100" y="5129213"/>
          <p14:tracePt t="207359" x="655638" y="5129213"/>
          <p14:tracePt t="207370" x="655638" y="5092700"/>
          <p14:tracePt t="207397" x="619125" y="5075238"/>
          <p14:tracePt t="207432" x="600075" y="5038725"/>
          <p14:tracePt t="207455" x="582613" y="5021263"/>
          <p14:tracePt t="207485" x="563563" y="5002213"/>
          <p14:tracePt t="207514" x="563563" y="4984750"/>
          <p14:tracePt t="207537" x="546100" y="4965700"/>
          <p14:tracePt t="207808" x="582613" y="5002213"/>
          <p14:tracePt t="207830" x="600075" y="5038725"/>
          <p14:tracePt t="207862" x="619125" y="5075238"/>
          <p14:tracePt t="207884" x="636588" y="5075238"/>
          <p14:tracePt t="207887" x="655638" y="5111750"/>
          <p14:tracePt t="207899" x="673100" y="5111750"/>
          <p14:tracePt t="207902" x="673100" y="5129213"/>
          <p14:tracePt t="208005" x="692150" y="5129213"/>
          <p14:tracePt t="208578" x="692150" y="5148263"/>
          <p14:tracePt t="208598" x="692150" y="5165725"/>
          <p14:tracePt t="208752" x="673100" y="5184775"/>
          <p14:tracePt t="208776" x="655638" y="5202238"/>
          <p14:tracePt t="208822" x="655638" y="5221288"/>
          <p14:tracePt t="208843" x="619125" y="5238750"/>
          <p14:tracePt t="208874" x="563563" y="5275263"/>
          <p14:tracePt t="208877" x="563563" y="5294313"/>
          <p14:tracePt t="208899" x="509588" y="5311775"/>
          <p14:tracePt t="208911" x="490538" y="5329238"/>
          <p14:tracePt t="208933" x="436563" y="5348288"/>
          <p14:tracePt t="208966" x="400050" y="5348288"/>
          <p14:tracePt t="208989" x="363538" y="5384800"/>
          <p14:tracePt t="209018" x="346075" y="5384800"/>
          <p14:tracePt t="209919" x="309563" y="5402263"/>
          <p14:tracePt t="209969" x="309563" y="5438775"/>
          <p14:tracePt t="209999" x="290513" y="5457825"/>
          <p14:tracePt t="212255" x="309563" y="5494338"/>
          <p14:tracePt t="212277" x="382588" y="5494338"/>
          <p14:tracePt t="212286" x="419100" y="5494338"/>
          <p14:tracePt t="212310" x="527050" y="5457825"/>
          <p14:tracePt t="212319" x="582613" y="5402263"/>
          <p14:tracePt t="212342" x="709613" y="5329238"/>
          <p14:tracePt t="212352" x="728663" y="5311775"/>
          <p14:tracePt t="212375" x="800100" y="5238750"/>
          <p14:tracePt t="212404" x="836613" y="5184775"/>
          <p14:tracePt t="212426" x="836613" y="5165725"/>
          <p14:tracePt t="212473" x="836613" y="5129213"/>
          <p14:tracePt t="212496" x="800100" y="5111750"/>
          <p14:tracePt t="212524" x="782638" y="5092700"/>
          <p14:tracePt t="212545" x="746125" y="5092700"/>
          <p14:tracePt t="212549" x="728663" y="5075238"/>
          <p14:tracePt t="212584" x="692150" y="5057775"/>
          <p14:tracePt t="212605" x="673100" y="5038725"/>
          <p14:tracePt t="212638" x="636588" y="5021263"/>
          <p14:tracePt t="212703" x="619125" y="5021263"/>
          <p14:tracePt t="212750" x="600075" y="5021263"/>
          <p14:tracePt t="212772" x="582613" y="5021263"/>
          <p14:tracePt t="212775" x="563563" y="5021263"/>
          <p14:tracePt t="212804" x="490538" y="5021263"/>
          <p14:tracePt t="212806" x="419100" y="5057775"/>
          <p14:tracePt t="212828" x="363538" y="5075238"/>
          <p14:tracePt t="212830" x="363538" y="5092700"/>
          <p14:tracePt t="212859" x="273050" y="5148263"/>
          <p14:tracePt t="212863" x="254000" y="5165725"/>
          <p14:tracePt t="212883" x="236538" y="5184775"/>
          <p14:tracePt t="212894" x="236538" y="5202238"/>
          <p14:tracePt t="213050" x="219075" y="5221288"/>
          <p14:tracePt t="213054" x="219075" y="5238750"/>
          <p14:tracePt t="213074" x="236538" y="5257800"/>
          <p14:tracePt t="213078" x="273050" y="5257800"/>
          <p14:tracePt t="213085" x="309563" y="5257800"/>
          <p14:tracePt t="213108" x="400050" y="5257800"/>
          <p14:tracePt t="213111" x="455613" y="5257800"/>
          <p14:tracePt t="213118" x="509588" y="5257800"/>
          <p14:tracePt t="213140" x="563563" y="5257800"/>
          <p14:tracePt t="213143" x="582613" y="5238750"/>
          <p14:tracePt t="213171" x="636588" y="5221288"/>
          <p14:tracePt t="213174" x="655638" y="5221288"/>
          <p14:tracePt t="213199" x="692150" y="5165725"/>
          <p14:tracePt t="213230" x="709613" y="5129213"/>
          <p14:tracePt t="213250" x="728663" y="5111750"/>
          <p14:tracePt t="213336" x="728663" y="5092700"/>
          <p14:tracePt t="213359" x="728663" y="5075238"/>
          <p14:tracePt t="213583" x="763588" y="5075238"/>
          <p14:tracePt t="213606" x="782638" y="5075238"/>
          <p14:tracePt t="213614" x="800100" y="5075238"/>
          <p14:tracePt t="213636" x="819150" y="5075238"/>
          <p14:tracePt t="213640" x="836613" y="5075238"/>
          <p14:tracePt t="213647" x="873125" y="5057775"/>
          <p14:tracePt t="213891" x="855663" y="5057775"/>
          <p14:tracePt t="213911" x="800100" y="5057775"/>
          <p14:tracePt t="213938" x="746125" y="5057775"/>
          <p14:tracePt t="213941" x="728663" y="5075238"/>
          <p14:tracePt t="213962" x="692150" y="5092700"/>
          <p14:tracePt t="213996" x="673100" y="5092700"/>
          <p14:tracePt t="213999" x="636588" y="5111750"/>
          <p14:tracePt t="214029" x="619125" y="5111750"/>
          <p14:tracePt t="214107" x="600075" y="5111750"/>
          <p14:tracePt t="214154" x="582613" y="5111750"/>
          <p14:tracePt t="214199" x="563563" y="5111750"/>
          <p14:tracePt t="214226" x="563563" y="5038725"/>
          <p14:tracePt t="214230" x="563563" y="5002213"/>
          <p14:tracePt t="214239" x="600075" y="4984750"/>
          <p14:tracePt t="214262" x="619125" y="4929188"/>
          <p14:tracePt t="214274" x="636588" y="4892675"/>
          <p14:tracePt t="214277" x="655638" y="4875213"/>
          <p14:tracePt t="214448" x="655638" y="4911725"/>
          <p14:tracePt t="214470" x="636588" y="4984750"/>
          <p14:tracePt t="214500" x="619125" y="5038725"/>
          <p14:tracePt t="214521" x="619125" y="5075238"/>
          <p14:tracePt t="214531" x="600075" y="5092700"/>
          <p14:tracePt t="214703" x="600075" y="5111750"/>
          <p14:tracePt t="214728" x="600075" y="5148263"/>
          <p14:tracePt t="214757" x="600075" y="5184775"/>
          <p14:tracePt t="214760" x="600075" y="5202238"/>
          <p14:tracePt t="214782" x="600075" y="5238750"/>
          <p14:tracePt t="214809" x="600075" y="5311775"/>
          <p14:tracePt t="214832" x="600075" y="5348288"/>
          <p14:tracePt t="214858" x="619125" y="5421313"/>
          <p14:tracePt t="214905" x="636588" y="5421313"/>
          <p14:tracePt t="214912" x="636588" y="5438775"/>
          <p14:tracePt t="215050" x="655638" y="5438775"/>
          <p14:tracePt t="215053" x="655638" y="5421313"/>
          <p14:tracePt t="215076" x="655638" y="5365750"/>
          <p14:tracePt t="215079" x="655638" y="5329238"/>
          <p14:tracePt t="215086" x="655638" y="5311775"/>
          <p14:tracePt t="215108" x="655638" y="5238750"/>
          <p14:tracePt t="215111" x="655638" y="5202238"/>
          <p14:tracePt t="215138" x="636588" y="5148263"/>
          <p14:tracePt t="215162" x="636588" y="5111750"/>
          <p14:tracePt t="215693" x="619125" y="5057775"/>
          <p14:tracePt t="215715" x="619125" y="5038725"/>
          <p14:tracePt t="215718" x="619125" y="5021263"/>
          <p14:tracePt t="215729" x="619125" y="5002213"/>
          <p14:tracePt t="215750" x="600075" y="4948238"/>
          <p14:tracePt t="215781" x="600075" y="4929188"/>
          <p14:tracePt t="216065" x="600075" y="4948238"/>
          <p14:tracePt t="216087" x="582613" y="4965700"/>
          <p14:tracePt t="216120" x="582613" y="5002213"/>
          <p14:tracePt t="216143" x="582613" y="5038725"/>
          <p14:tracePt t="216223" x="582613" y="5057775"/>
          <p14:tracePt t="216243" x="582613" y="5075238"/>
          <p14:tracePt t="216246" x="582613" y="5092700"/>
          <p14:tracePt t="216253" x="582613" y="5111750"/>
          <p14:tracePt t="216277" x="600075" y="5165725"/>
          <p14:tracePt t="216323" x="600075" y="5184775"/>
          <p14:tracePt t="216326" x="600075" y="5221288"/>
          <p14:tracePt t="216373" x="619125" y="5275263"/>
          <p14:tracePt t="216394" x="636588" y="5294313"/>
          <p14:tracePt t="216397" x="636588" y="5311775"/>
          <p14:tracePt t="216408" x="655638" y="5329238"/>
          <p14:tracePt t="216433" x="673100" y="5348288"/>
          <p14:tracePt t="216462" x="692150" y="5384800"/>
          <p14:tracePt t="216482" x="709613" y="5402263"/>
          <p14:tracePt t="216493" x="709613" y="5438775"/>
          <p14:tracePt t="216515" x="728663" y="5494338"/>
          <p14:tracePt t="216808" x="728663" y="5511800"/>
          <p14:tracePt t="216943" x="728663" y="5530850"/>
          <p14:tracePt t="216968" x="673100" y="5457825"/>
          <p14:tracePt t="216980" x="673100" y="5384800"/>
          <p14:tracePt t="216982" x="673100" y="5348288"/>
          <p14:tracePt t="217007" x="636588" y="5238750"/>
          <p14:tracePt t="217016" x="636588" y="5221288"/>
          <p14:tracePt t="217039" x="619125" y="5148263"/>
          <p14:tracePt t="217049" x="600075" y="5148263"/>
          <p14:tracePt t="217725" x="600075" y="5075238"/>
          <p14:tracePt t="217747" x="655638" y="5057775"/>
          <p14:tracePt t="217750" x="673100" y="5038725"/>
          <p14:tracePt t="217761" x="709613" y="5021263"/>
          <p14:tracePt t="217782" x="763588" y="4984750"/>
          <p14:tracePt t="217813" x="782638" y="4984750"/>
          <p14:tracePt t="218052" x="819150" y="4984750"/>
          <p14:tracePt t="218075" x="836613" y="4984750"/>
          <p14:tracePt t="218102" x="873125" y="4984750"/>
          <p14:tracePt t="218125" x="928688" y="4984750"/>
          <p14:tracePt t="218152" x="1000125" y="4984750"/>
          <p14:tracePt t="218179" x="1073150" y="4984750"/>
          <p14:tracePt t="218182" x="1092200" y="4984750"/>
          <p14:tracePt t="218210" x="1165225" y="4984750"/>
          <p14:tracePt t="218469" x="1146175" y="4984750"/>
          <p14:tracePt t="218493" x="1036638" y="5021263"/>
          <p14:tracePt t="218504" x="965200" y="5021263"/>
          <p14:tracePt t="218527" x="763588" y="5057775"/>
          <p14:tracePt t="218537" x="655638" y="5057775"/>
          <p14:tracePt t="218559" x="527050" y="5057775"/>
          <p14:tracePt t="218587" x="490538" y="5057775"/>
          <p14:tracePt t="218609" x="473075" y="5057775"/>
          <p14:tracePt t="218795" x="490538" y="5057775"/>
          <p14:tracePt t="218799" x="509588" y="5057775"/>
          <p14:tracePt t="218820" x="600075" y="5057775"/>
          <p14:tracePt t="218823" x="673100" y="5057775"/>
          <p14:tracePt t="218831" x="728663" y="5057775"/>
          <p14:tracePt t="218854" x="946150" y="5057775"/>
          <p14:tracePt t="218862" x="1036638" y="5057775"/>
          <p14:tracePt t="218886" x="1255713" y="5038725"/>
          <p14:tracePt t="218898" x="1309688" y="5021263"/>
          <p14:tracePt t="218920" x="1419225" y="5002213"/>
          <p14:tracePt t="218955" x="1455738" y="4984750"/>
          <p14:tracePt t="219063" x="1473200" y="4984750"/>
          <p14:tracePt t="219256" x="1528763" y="4984750"/>
          <p14:tracePt t="219278" x="1892300" y="4984750"/>
          <p14:tracePt t="219286" x="2092325" y="4984750"/>
          <p14:tracePt t="219309" x="2638425" y="4984750"/>
          <p14:tracePt t="219318" x="2801938" y="4984750"/>
          <p14:tracePt t="219342" x="3148013" y="5002213"/>
          <p14:tracePt t="219350" x="3221038" y="5021263"/>
          <p14:tracePt t="219372" x="3294063" y="5021263"/>
          <p14:tracePt t="219375" x="3330575" y="5038725"/>
          <p14:tracePt t="219386" x="3367088" y="5038725"/>
          <p14:tracePt t="219408" x="3421063" y="5038725"/>
          <p14:tracePt t="219439" x="3475038" y="5038725"/>
          <p14:tracePt t="219460" x="3494088" y="5038725"/>
          <p14:tracePt t="219463" x="3511550" y="5038725"/>
          <p14:tracePt t="219470" x="3530600" y="5038725"/>
          <p14:tracePt t="219502" x="3548063" y="5038725"/>
          <p14:tracePt t="219549" x="3584575" y="5038725"/>
          <p14:tracePt t="219597" x="3603625" y="5038725"/>
          <p14:tracePt t="219730" x="3640138" y="5021263"/>
          <p14:tracePt t="219781" x="3657600" y="5021263"/>
          <p14:tracePt t="219847" x="3675063" y="5002213"/>
          <p14:tracePt t="219893" x="3711575" y="5002213"/>
          <p14:tracePt t="219942" x="3748088" y="4984750"/>
          <p14:tracePt t="219965" x="3767138" y="4984750"/>
          <p14:tracePt t="219996" x="3803650" y="4984750"/>
          <p14:tracePt t="219999" x="3821113" y="4965700"/>
          <p14:tracePt t="220120" x="3821113" y="4948238"/>
          <p14:tracePt t="220169" x="3821113" y="4892675"/>
          <p14:tracePt t="220191" x="3803650" y="4857750"/>
          <p14:tracePt t="220218" x="3767138" y="4821238"/>
          <p14:tracePt t="220223" x="3748088" y="4802188"/>
          <p14:tracePt t="220246" x="3640138" y="4711700"/>
          <p14:tracePt t="220259" x="3621088" y="4711700"/>
          <p14:tracePt t="220262" x="3584575" y="4692650"/>
          <p14:tracePt t="220283" x="3511550" y="4675188"/>
          <p14:tracePt t="220286" x="3494088" y="4675188"/>
          <p14:tracePt t="220300" x="3457575" y="4656138"/>
          <p14:tracePt t="220321" x="3421063" y="4656138"/>
          <p14:tracePt t="220333" x="3294063" y="4656138"/>
          <p14:tracePt t="220360" x="3201988" y="4692650"/>
          <p14:tracePt t="220369" x="3184525" y="4729163"/>
          <p14:tracePt t="220391" x="3148013" y="4748213"/>
          <p14:tracePt t="220404" x="3130550" y="4784725"/>
          <p14:tracePt t="220427" x="3111500" y="4802188"/>
          <p14:tracePt t="220461" x="3111500" y="4857750"/>
          <p14:tracePt t="220483" x="3167063" y="4875213"/>
          <p14:tracePt t="220486" x="3201988" y="4911725"/>
          <p14:tracePt t="220499" x="3257550" y="4929188"/>
          <p14:tracePt t="220501" x="3330575" y="4948238"/>
          <p14:tracePt t="220524" x="3621088" y="4984750"/>
          <p14:tracePt t="220527" x="3730625" y="4984750"/>
          <p14:tracePt t="220541" x="3911600" y="4984750"/>
          <p14:tracePt t="220544" x="4076700" y="4965700"/>
          <p14:tracePt t="220564" x="4294188" y="4948238"/>
          <p14:tracePt t="220567" x="4403725" y="4929188"/>
          <p14:tracePt t="220585" x="4513263" y="4911725"/>
          <p14:tracePt t="220606" x="4603750" y="4911725"/>
          <p14:tracePt t="220641" x="4730750" y="4892675"/>
          <p14:tracePt t="220663" x="4767263" y="4892675"/>
          <p14:tracePt t="220675" x="4786313" y="4892675"/>
          <p14:tracePt t="220899" x="4786313" y="4911725"/>
          <p14:tracePt t="220919" x="4749800" y="4911725"/>
          <p14:tracePt t="220927" x="4730750" y="4911725"/>
          <p14:tracePt t="220950" x="4676775" y="4948238"/>
          <p14:tracePt t="220960" x="4657725" y="4948238"/>
          <p14:tracePt t="220984" x="4586288" y="4965700"/>
          <p14:tracePt t="220991" x="4586288" y="4984750"/>
          <p14:tracePt t="221002" x="4549775" y="4984750"/>
          <p14:tracePt t="221023" x="4457700" y="4984750"/>
          <p14:tracePt t="221033" x="4440238" y="4984750"/>
          <p14:tracePt t="221055" x="4349750" y="4984750"/>
          <p14:tracePt t="221063" x="4330700" y="4984750"/>
          <p14:tracePt t="221085" x="4276725" y="4984750"/>
          <p14:tracePt t="221096" x="4257675" y="4984750"/>
          <p14:tracePt t="221117" x="4221163" y="4984750"/>
          <p14:tracePt t="221127" x="4203700" y="4984750"/>
          <p14:tracePt t="221284" x="4203700" y="5002213"/>
          <p14:tracePt t="221307" x="4221163" y="5002213"/>
          <p14:tracePt t="221310" x="4240213" y="5002213"/>
          <p14:tracePt t="221318" x="4257675" y="5002213"/>
          <p14:tracePt t="221341" x="4330700" y="5002213"/>
          <p14:tracePt t="221350" x="4349750" y="5002213"/>
          <p14:tracePt t="221373" x="4386263" y="5002213"/>
          <p14:tracePt t="221401" x="4421188" y="5002213"/>
          <p14:tracePt t="221423" x="4457700" y="5002213"/>
          <p14:tracePt t="221451" x="4494213" y="5002213"/>
          <p14:tracePt t="221454" x="4513263" y="5002213"/>
          <p14:tracePt t="221478" x="4586288" y="5002213"/>
          <p14:tracePt t="221487" x="4622800" y="5002213"/>
          <p14:tracePt t="221510" x="4657725" y="5002213"/>
          <p14:tracePt t="221518" x="4676775" y="5002213"/>
          <p14:tracePt t="221566" x="4713288" y="4984750"/>
          <p14:tracePt t="221588" x="4730750" y="4948238"/>
          <p14:tracePt t="221617" x="4730750" y="4929188"/>
          <p14:tracePt t="221638" x="4730750" y="4892675"/>
          <p14:tracePt t="221648" x="4730750" y="4875213"/>
          <p14:tracePt t="221673" x="4730750" y="4838700"/>
          <p14:tracePt t="221701" x="4530725" y="4765675"/>
          <p14:tracePt t="221725" x="4257675" y="4711700"/>
          <p14:tracePt t="221736" x="4184650" y="4692650"/>
          <p14:tracePt t="221758" x="3948113" y="4656138"/>
          <p14:tracePt t="221771" x="3911600" y="4656138"/>
          <p14:tracePt t="221776" x="3876675" y="4656138"/>
          <p14:tracePt t="221798" x="3748088" y="4656138"/>
          <p14:tracePt t="221827" x="3603625" y="4711700"/>
          <p14:tracePt t="221830" x="3548063" y="4729163"/>
          <p14:tracePt t="221851" x="3494088" y="4784725"/>
          <p14:tracePt t="221855" x="3457575" y="4802188"/>
          <p14:tracePt t="221869" x="3438525" y="4838700"/>
          <p14:tracePt t="221877" x="3421063" y="4857750"/>
          <p14:tracePt t="221899" x="3384550" y="4892675"/>
          <p14:tracePt t="221917" x="3384550" y="4948238"/>
          <p14:tracePt t="221938" x="3384550" y="4965700"/>
          <p14:tracePt t="221941" x="3384550" y="4984750"/>
          <p14:tracePt t="221953" x="3384550" y="5021263"/>
          <p14:tracePt t="221978" x="3403600" y="5057775"/>
          <p14:tracePt t="221982" x="3438525" y="5075238"/>
          <p14:tracePt t="221993" x="3475038" y="5075238"/>
          <p14:tracePt t="222015" x="3748088" y="5129213"/>
          <p14:tracePt t="222046" x="4257675" y="5092700"/>
          <p14:tracePt t="222067" x="4421188" y="5038725"/>
          <p14:tracePt t="222070" x="4476750" y="5021263"/>
          <p14:tracePt t="222085" x="4530725" y="4984750"/>
          <p14:tracePt t="222106" x="4567238" y="4948238"/>
          <p14:tracePt t="222142" x="4567238" y="4911725"/>
          <p14:tracePt t="222192" x="4567238" y="4892675"/>
          <p14:tracePt t="222256" x="4549775" y="4892675"/>
          <p14:tracePt t="222277" x="4530725" y="4892675"/>
          <p14:tracePt t="222286" x="4513263" y="4892675"/>
          <p14:tracePt t="222309" x="4367213" y="4948238"/>
          <p14:tracePt t="222317" x="4349750" y="4965700"/>
          <p14:tracePt t="222339" x="4257675" y="5021263"/>
          <p14:tracePt t="222343" x="4240213" y="5021263"/>
          <p14:tracePt t="222354" x="4221163" y="5057775"/>
          <p14:tracePt t="222379" x="4203700" y="5057775"/>
          <p14:tracePt t="222382" x="4167188" y="5075238"/>
          <p14:tracePt t="222749" x="4167188" y="5092700"/>
          <p14:tracePt t="222799" x="4257675" y="5111750"/>
          <p14:tracePt t="222822" x="4403725" y="5129213"/>
          <p14:tracePt t="222833" x="4457700" y="5148263"/>
          <p14:tracePt t="222855" x="4676775" y="5148263"/>
          <p14:tracePt t="222867" x="4730750" y="5148263"/>
          <p14:tracePt t="222870" x="4822825" y="5148263"/>
          <p14:tracePt t="222894" x="5022850" y="5129213"/>
          <p14:tracePt t="222907" x="5113338" y="5075238"/>
          <p14:tracePt t="222910" x="5167313" y="5075238"/>
          <p14:tracePt t="222930" x="5259388" y="5021263"/>
          <p14:tracePt t="222934" x="5313363" y="5021263"/>
          <p14:tracePt t="222948" x="5367338" y="5021263"/>
          <p14:tracePt t="222970" x="5403850" y="5021263"/>
          <p14:tracePt t="222974" x="5422900" y="5002213"/>
          <p14:tracePt t="223116" x="5386388" y="5002213"/>
          <p14:tracePt t="223138" x="5332413" y="5002213"/>
          <p14:tracePt t="223143" x="5313363" y="5002213"/>
          <p14:tracePt t="223151" x="5295900" y="5021263"/>
          <p14:tracePt t="223172" x="5240338" y="5038725"/>
          <p14:tracePt t="223237" x="5240338" y="5075238"/>
          <p14:tracePt t="223259" x="5313363" y="5075238"/>
          <p14:tracePt t="223262" x="5367338" y="5075238"/>
          <p14:tracePt t="223275" x="5440363" y="5057775"/>
          <p14:tracePt t="223278" x="5532438" y="5038725"/>
          <p14:tracePt t="223298" x="5622925" y="5002213"/>
          <p14:tracePt t="223301" x="5659438" y="5002213"/>
          <p14:tracePt t="223316" x="5713413" y="4984750"/>
          <p14:tracePt t="223477" x="5659438" y="5002213"/>
          <p14:tracePt t="223499" x="5532438" y="5057775"/>
          <p14:tracePt t="223502" x="5440363" y="5111750"/>
          <p14:tracePt t="223515" x="5349875" y="5111750"/>
          <p14:tracePt t="223517" x="5222875" y="5148263"/>
          <p14:tracePt t="223537" x="5040313" y="5221288"/>
          <p14:tracePt t="223553" x="4876800" y="5257800"/>
          <p14:tracePt t="223575" x="4713288" y="5311775"/>
          <p14:tracePt t="223590" x="4694238" y="5311775"/>
          <p14:tracePt t="223594" x="4676775" y="5311775"/>
          <p14:tracePt t="223644" x="4657725" y="5311775"/>
          <p14:tracePt t="223726" x="4640263" y="5329238"/>
          <p14:tracePt t="223748" x="4603750" y="5329238"/>
          <p14:tracePt t="223759" x="4567238" y="5329238"/>
          <p14:tracePt t="223781" x="4440238" y="5311775"/>
          <p14:tracePt t="223812" x="4403725" y="5311775"/>
          <p14:tracePt t="223933" x="4457700" y="5311775"/>
          <p14:tracePt t="223955" x="4530725" y="5294313"/>
          <p14:tracePt t="223959" x="4567238" y="5275263"/>
          <p14:tracePt t="223971" x="4622800" y="5257800"/>
          <p14:tracePt t="223976" x="4694238" y="5238750"/>
          <p14:tracePt t="223997" x="4894263" y="5184775"/>
          <p14:tracePt t="224015" x="4986338" y="5165725"/>
          <p14:tracePt t="224035" x="5059363" y="5148263"/>
          <p14:tracePt t="224040" x="5113338" y="5129213"/>
          <p14:tracePt t="224057" x="5186363" y="5111750"/>
          <p14:tracePt t="224060" x="5222875" y="5075238"/>
          <p14:tracePt t="224081" x="5295900" y="5075238"/>
          <p14:tracePt t="224085" x="5313363" y="5075238"/>
          <p14:tracePt t="224099" x="5349875" y="5057775"/>
          <p14:tracePt t="224101" x="5349875" y="5038725"/>
          <p14:tracePt t="224122" x="5403850" y="5038725"/>
          <p14:tracePt t="224158" x="5422900" y="5038725"/>
          <p14:tracePt t="224182" x="5440363" y="5038725"/>
          <p14:tracePt t="224193" x="5459413" y="5038725"/>
          <p14:tracePt t="224217" x="5495925" y="5038725"/>
          <p14:tracePt t="224244" x="5513388" y="5038725"/>
          <p14:tracePt t="224290" x="5549900" y="5021263"/>
          <p14:tracePt t="225210" x="5568950" y="5021263"/>
          <p14:tracePt t="225214" x="5586413" y="5021263"/>
          <p14:tracePt t="225234" x="5713413" y="5021263"/>
          <p14:tracePt t="225238" x="5768975" y="5021263"/>
          <p14:tracePt t="225248" x="5842000" y="5021263"/>
          <p14:tracePt t="225270" x="6022975" y="5021263"/>
          <p14:tracePt t="225279" x="6078538" y="5021263"/>
          <p14:tracePt t="225301" x="6205538" y="5057775"/>
          <p14:tracePt t="225313" x="6242050" y="5057775"/>
          <p14:tracePt t="225335" x="6278563" y="5075238"/>
          <p14:tracePt t="225491" x="6296025" y="5075238"/>
          <p14:tracePt t="225520" x="6315075" y="5075238"/>
          <p14:tracePt t="225544" x="6332538" y="5075238"/>
          <p14:tracePt t="225552" x="6350000" y="5075238"/>
          <p14:tracePt t="225574" x="6386513" y="5075238"/>
          <p14:tracePt t="225582" x="6405563" y="5075238"/>
          <p14:tracePt t="225606" x="6496050" y="5075238"/>
          <p14:tracePt t="225614" x="6515100" y="5075238"/>
          <p14:tracePt t="225637" x="6551613" y="5057775"/>
          <p14:tracePt t="225649" x="6569075" y="5057775"/>
          <p14:tracePt t="225670" x="6623050" y="5038725"/>
          <p14:tracePt t="225702" x="6678613" y="5038725"/>
          <p14:tracePt t="225732" x="6696075" y="5038725"/>
          <p14:tracePt t="225992" x="6715125" y="5038725"/>
          <p14:tracePt t="227119" x="6732588" y="5038725"/>
          <p14:tracePt t="227314" x="6751638" y="5038725"/>
          <p14:tracePt t="227450" x="6732588" y="5038725"/>
          <p14:tracePt t="227453" x="6642100" y="5075238"/>
          <p14:tracePt t="227473" x="6532563" y="5111750"/>
          <p14:tracePt t="227477" x="6442075" y="5184775"/>
          <p14:tracePt t="227487" x="6296025" y="5221288"/>
          <p14:tracePt t="227510" x="5713413" y="5348288"/>
          <p14:tracePt t="227525" x="5440363" y="5384800"/>
          <p14:tracePt t="227528" x="5203825" y="5421313"/>
          <p14:tracePt t="227548" x="4549775" y="5494338"/>
          <p14:tracePt t="227551" x="4221163" y="5511800"/>
          <p14:tracePt t="227565" x="3748088" y="5511800"/>
          <p14:tracePt t="227585" x="3330575" y="5511800"/>
          <p14:tracePt t="227590" x="3184525" y="5511800"/>
          <p14:tracePt t="227603" x="3038475" y="5511800"/>
          <p14:tracePt t="227607" x="2984500" y="5511800"/>
          <p14:tracePt t="227629" x="2801938" y="5511800"/>
          <p14:tracePt t="227658" x="2528888" y="5511800"/>
          <p14:tracePt t="227677" x="2111375" y="5494338"/>
          <p14:tracePt t="227706" x="1546225" y="5494338"/>
          <p14:tracePt t="227709" x="1438275" y="5475288"/>
          <p14:tracePt t="227733" x="1036638" y="5438775"/>
          <p14:tracePt t="227745" x="946150" y="5421313"/>
          <p14:tracePt t="227768" x="819150" y="5402263"/>
          <p14:tracePt t="227783" x="800100" y="5402263"/>
          <p14:tracePt t="227803" x="782638" y="5402263"/>
          <p14:tracePt t="227815" x="763588" y="5402263"/>
          <p14:tracePt t="227837" x="746125" y="5402263"/>
          <p14:tracePt t="227901" x="692150" y="5384800"/>
          <p14:tracePt t="228618" x="692150" y="5365750"/>
          <p14:tracePt t="228622" x="655638" y="5365750"/>
          <p14:tracePt t="228643" x="655638" y="5329238"/>
          <p14:tracePt t="228646" x="636588" y="5329238"/>
          <p14:tracePt t="228673" x="636588" y="5311775"/>
          <p14:tracePt t="228694" x="636588" y="5294313"/>
          <p14:tracePt t="228740" x="636588" y="5275263"/>
          <p14:tracePt t="228762" x="600075" y="5238750"/>
          <p14:tracePt t="228862" x="619125" y="5238750"/>
          <p14:tracePt t="228885" x="655638" y="5238750"/>
          <p14:tracePt t="228893" x="673100" y="5238750"/>
          <p14:tracePt t="228914" x="728663" y="5238750"/>
          <p14:tracePt t="228917" x="746125" y="5238750"/>
          <p14:tracePt t="228926" x="782638" y="5238750"/>
          <p14:tracePt t="228947" x="819150" y="5238750"/>
          <p14:tracePt t="228950" x="836613" y="5238750"/>
          <p14:tracePt t="228982" x="909638" y="5238750"/>
          <p14:tracePt t="229004" x="982663" y="5257800"/>
          <p14:tracePt t="229008" x="1019175" y="5257800"/>
          <p14:tracePt t="229016" x="1036638" y="5257800"/>
          <p14:tracePt t="229039" x="1109663" y="5257800"/>
          <p14:tracePt t="229048" x="1128713" y="5275263"/>
          <p14:tracePt t="229071" x="1182688" y="5294313"/>
          <p14:tracePt t="229080" x="1201738" y="5294313"/>
          <p14:tracePt t="229102" x="1236663" y="5311775"/>
          <p14:tracePt t="229135" x="1292225" y="5311775"/>
          <p14:tracePt t="229156" x="1309688" y="5311775"/>
          <p14:tracePt t="229160" x="1328738" y="5311775"/>
          <p14:tracePt t="229188" x="1401763" y="5311775"/>
          <p14:tracePt t="229191" x="1438275" y="5311775"/>
          <p14:tracePt t="229215" x="1546225" y="5311775"/>
          <p14:tracePt t="229225" x="1582738" y="5311775"/>
          <p14:tracePt t="229228" x="1619250" y="5294313"/>
          <p14:tracePt t="229258" x="1655763" y="5238750"/>
          <p14:tracePt t="229287" x="1674813" y="5221288"/>
          <p14:tracePt t="229309" x="1709738" y="5184775"/>
          <p14:tracePt t="229342" x="1709738" y="5129213"/>
          <p14:tracePt t="229364" x="1728788" y="5075238"/>
          <p14:tracePt t="229377" x="1728788" y="5038725"/>
          <p14:tracePt t="229398" x="1728788" y="5002213"/>
          <p14:tracePt t="229428" x="1692275" y="4965700"/>
          <p14:tracePt t="229450" x="1674813" y="4948238"/>
          <p14:tracePt t="229454" x="1655763" y="4929188"/>
          <p14:tracePt t="229467" x="1619250" y="4929188"/>
          <p14:tracePt t="229469" x="1601788" y="4911725"/>
          <p14:tracePt t="229489" x="1565275" y="4892675"/>
          <p14:tracePt t="229508" x="1528763" y="4875213"/>
          <p14:tracePt t="229528" x="1509713" y="4857750"/>
          <p14:tracePt t="229544" x="1455738" y="4838700"/>
          <p14:tracePt t="229566" x="1401763" y="4802188"/>
          <p14:tracePt t="229581" x="1382713" y="4802188"/>
          <p14:tracePt t="229603" x="1328738" y="4802188"/>
          <p14:tracePt t="229606" x="1292225" y="4802188"/>
          <p14:tracePt t="229617" x="1273175" y="4802188"/>
          <p14:tracePt t="229641" x="1146175" y="4784725"/>
          <p14:tracePt t="229669" x="1109663" y="4784725"/>
          <p14:tracePt t="229690" x="1055688" y="4784725"/>
          <p14:tracePt t="229694" x="1036638" y="4784725"/>
          <p14:tracePt t="229703" x="1000125" y="4784725"/>
          <p14:tracePt t="229726" x="965200" y="4784725"/>
          <p14:tracePt t="229734" x="928688" y="4784725"/>
          <p14:tracePt t="229756" x="909638" y="4784725"/>
          <p14:tracePt t="229759" x="855663" y="4802188"/>
          <p14:tracePt t="229768" x="836613" y="4802188"/>
          <p14:tracePt t="229790" x="709613" y="4857750"/>
          <p14:tracePt t="229801" x="692150" y="4875213"/>
          <p14:tracePt t="229824" x="655638" y="4892675"/>
          <p14:tracePt t="229853" x="619125" y="4892675"/>
          <p14:tracePt t="229877" x="600075" y="4929188"/>
          <p14:tracePt t="229909" x="563563" y="5002213"/>
          <p14:tracePt t="229957" x="563563" y="5038725"/>
          <p14:tracePt t="229980" x="563563" y="5092700"/>
          <p14:tracePt t="229993" x="582613" y="5111750"/>
          <p14:tracePt t="230012" x="582613" y="5129213"/>
          <p14:tracePt t="230015" x="600075" y="5148263"/>
          <p14:tracePt t="230045" x="655638" y="5165725"/>
          <p14:tracePt t="230067" x="728663" y="5202238"/>
          <p14:tracePt t="230071" x="746125" y="5221288"/>
          <p14:tracePt t="230084" x="800100" y="5257800"/>
          <p14:tracePt t="230106" x="855663" y="5275263"/>
          <p14:tracePt t="230110" x="909638" y="5294313"/>
          <p14:tracePt t="230131" x="965200" y="5294313"/>
          <p14:tracePt t="230134" x="982663" y="5294313"/>
          <p14:tracePt t="230156" x="1073150" y="5294313"/>
          <p14:tracePt t="230159" x="1109663" y="5294313"/>
          <p14:tracePt t="230168" x="1182688" y="5294313"/>
          <p14:tracePt t="230190" x="1292225" y="5294313"/>
          <p14:tracePt t="230218" x="1382713" y="5257800"/>
          <p14:tracePt t="230240" x="1401763" y="5238750"/>
          <p14:tracePt t="230269" x="1419225" y="5238750"/>
          <p14:tracePt t="230290" x="1438275" y="5202238"/>
          <p14:tracePt t="230321" x="1438275" y="5184775"/>
          <p14:tracePt t="230341" x="1455738" y="5148263"/>
          <p14:tracePt t="230371" x="1455738" y="5129213"/>
          <p14:tracePt t="230374" x="1455738" y="5111750"/>
          <p14:tracePt t="230397" x="1438275" y="5092700"/>
          <p14:tracePt t="230406" x="1438275" y="5075238"/>
          <p14:tracePt t="230430" x="1346200" y="5038725"/>
          <p14:tracePt t="230444" x="1273175" y="5002213"/>
          <p14:tracePt t="230465" x="1236663" y="4984750"/>
          <p14:tracePt t="230479" x="1146175" y="4984750"/>
          <p14:tracePt t="230501" x="1055688" y="4965700"/>
          <p14:tracePt t="230516" x="1000125" y="4965700"/>
          <p14:tracePt t="230539" x="946150" y="4948238"/>
          <p14:tracePt t="230542" x="928688" y="4929188"/>
          <p14:tracePt t="230552" x="909638" y="4929188"/>
          <p14:tracePt t="230574" x="892175" y="4929188"/>
          <p14:tracePt t="230585" x="873125" y="4929188"/>
          <p14:tracePt t="230608" x="836613" y="4929188"/>
          <p14:tracePt t="230615" x="746125" y="4929188"/>
          <p14:tracePt t="230637" x="692150" y="4929188"/>
          <p14:tracePt t="230645" x="673100" y="4929188"/>
          <p14:tracePt t="230673" x="619125" y="4929188"/>
          <p14:tracePt t="230694" x="582613" y="4948238"/>
          <p14:tracePt t="230703" x="546100" y="4948238"/>
          <p14:tracePt t="230725" x="527050" y="4984750"/>
          <p14:tracePt t="230755" x="490538" y="5002213"/>
          <p14:tracePt t="230803" x="473075" y="5021263"/>
          <p14:tracePt t="230807" x="473075" y="5038725"/>
          <p14:tracePt t="230829" x="436563" y="5075238"/>
          <p14:tracePt t="230860" x="400050" y="5111750"/>
          <p14:tracePt t="230881" x="363538" y="5129213"/>
          <p14:tracePt t="230894" x="346075" y="5165725"/>
          <p14:tracePt t="230961" x="327025" y="5184775"/>
          <p14:tracePt t="231485" x="309563" y="5184775"/>
          <p14:tracePt t="231533" x="290513" y="5184775"/>
          <p14:tracePt t="233353" x="254000" y="5184775"/>
          <p14:tracePt t="233375" x="655638" y="4475163"/>
          <p14:tracePt t="233404" x="1365250" y="2874963"/>
          <p14:tracePt t="233407" x="1528763" y="2292350"/>
          <p14:tracePt t="233427" x="1638300" y="1109663"/>
          <p14:tracePt t="233431" x="1638300" y="709613"/>
          <p14:tracePt t="233442" x="1638300" y="419100"/>
          <p14:tracePt t="233445" x="1619250" y="163513"/>
          <p14:tracePt t="245024" x="1219200" y="36513"/>
          <p14:tracePt t="245045" x="1165225" y="236538"/>
          <p14:tracePt t="245054" x="1128713" y="327025"/>
          <p14:tracePt t="245078" x="1036638" y="527050"/>
          <p14:tracePt t="245107" x="965200" y="800100"/>
          <p14:tracePt t="245111" x="928688" y="890588"/>
          <p14:tracePt t="245132" x="836613" y="1073150"/>
          <p14:tracePt t="245135" x="819150" y="1146175"/>
          <p14:tracePt t="245163" x="673100" y="1582738"/>
          <p14:tracePt t="245166" x="636588" y="1728788"/>
          <p14:tracePt t="245187" x="600075" y="1892300"/>
          <p14:tracePt t="245192" x="600075" y="1982788"/>
          <p14:tracePt t="245204" x="563563" y="2146300"/>
          <p14:tracePt t="245237" x="546100" y="2455863"/>
          <p14:tracePt t="245251" x="546100" y="2509838"/>
          <p14:tracePt t="245254" x="527050" y="2565400"/>
          <p14:tracePt t="245277" x="509588" y="2692400"/>
          <p14:tracePt t="245289" x="509588" y="2728913"/>
          <p14:tracePt t="245311" x="509588" y="2782888"/>
          <p14:tracePt t="245321" x="509588" y="2838450"/>
          <p14:tracePt t="245342" x="509588" y="2909888"/>
          <p14:tracePt t="245350" x="509588" y="2946400"/>
          <p14:tracePt t="245372" x="509588" y="3055938"/>
          <p14:tracePt t="245375" x="509588" y="3092450"/>
          <p14:tracePt t="245382" x="509588" y="3146425"/>
          <p14:tracePt t="245406" x="509588" y="3219450"/>
          <p14:tracePt t="245433" x="509588" y="3275013"/>
          <p14:tracePt t="245455" x="509588" y="3365500"/>
          <p14:tracePt t="245483" x="509588" y="3529013"/>
          <p14:tracePt t="245486" x="509588" y="3565525"/>
          <p14:tracePt t="245507" x="490538" y="3638550"/>
          <p14:tracePt t="245510" x="490538" y="3675063"/>
          <p14:tracePt t="245519" x="490538" y="3692525"/>
          <p14:tracePt t="245541" x="473075" y="3802063"/>
          <p14:tracePt t="245551" x="455613" y="3838575"/>
          <p14:tracePt t="245574" x="455613" y="3892550"/>
          <p14:tracePt t="245583" x="455613" y="3911600"/>
          <p14:tracePt t="245607" x="455613" y="4002088"/>
          <p14:tracePt t="245635" x="436563" y="4075113"/>
          <p14:tracePt t="245639" x="436563" y="4092575"/>
          <p14:tracePt t="245660" x="419100" y="4129088"/>
          <p14:tracePt t="245669" x="419100" y="4148138"/>
          <p14:tracePt t="245691" x="419100" y="4165600"/>
          <p14:tracePt t="245694" x="419100" y="4184650"/>
          <p14:tracePt t="245702" x="400050" y="4184650"/>
          <p14:tracePt t="245724" x="400050" y="4219575"/>
          <p14:tracePt t="245728" x="400050" y="4238625"/>
          <p14:tracePt t="245735" x="400050" y="4256088"/>
          <p14:tracePt t="245757" x="400050" y="4292600"/>
          <p14:tracePt t="245766" x="382588" y="4329113"/>
          <p14:tracePt t="245812" x="382588" y="4384675"/>
          <p14:tracePt t="245834" x="382588" y="4402138"/>
          <p14:tracePt t="245845" x="382588" y="4421188"/>
          <p14:tracePt t="245866" x="382588" y="4438650"/>
          <p14:tracePt t="245879" x="382588" y="4456113"/>
          <p14:tracePt t="245901" x="382588" y="4492625"/>
          <p14:tracePt t="245910" x="382588" y="4511675"/>
          <p14:tracePt t="245933" x="382588" y="4548188"/>
          <p14:tracePt t="245959" x="382588" y="4621213"/>
          <p14:tracePt t="245982" x="382588" y="4656138"/>
          <p14:tracePt t="245992" x="400050" y="4692650"/>
          <p14:tracePt t="246013" x="400050" y="4729163"/>
          <p14:tracePt t="246022" x="400050" y="4748213"/>
          <p14:tracePt t="246045" x="400050" y="4784725"/>
          <p14:tracePt t="246054" x="400050" y="4802188"/>
          <p14:tracePt t="246721" x="400050" y="4821238"/>
          <p14:tracePt t="246744" x="400050" y="4857750"/>
          <p14:tracePt t="246752" x="400050" y="4875213"/>
          <p14:tracePt t="246774" x="363538" y="4948238"/>
          <p14:tracePt t="246782" x="363538" y="4965700"/>
          <p14:tracePt t="246806" x="363538" y="5038725"/>
          <p14:tracePt t="247377" x="363538" y="5057775"/>
          <p14:tracePt t="247398" x="327025" y="5092700"/>
          <p14:tracePt t="247410" x="309563" y="5092700"/>
          <p14:tracePt t="247432" x="273050" y="5111750"/>
          <p14:tracePt t="247443" x="254000" y="5129213"/>
          <p14:tracePt t="247446" x="254000" y="5148263"/>
          <p14:tracePt t="247467" x="219075" y="5165725"/>
          <p14:tracePt t="247477" x="200025" y="5165725"/>
          <p14:tracePt t="247499" x="200025" y="5184775"/>
          <p14:tracePt t="247754" x="163513" y="5184775"/>
          <p14:tracePt t="247782" x="146050" y="5202238"/>
          <p14:tracePt t="247829" x="109538" y="5238750"/>
          <p14:tracePt t="247851" x="73025" y="5238750"/>
          <p14:tracePt t="247855" x="53975" y="5275263"/>
          <p14:tracePt t="247886" x="36513" y="5275263"/>
          <p14:tracePt t="250312" x="36513" y="5311775"/>
          <p14:tracePt t="250333" x="127000" y="5438775"/>
          <p14:tracePt t="250343" x="163513" y="5494338"/>
          <p14:tracePt t="250365" x="219075" y="5565775"/>
          <p14:tracePt t="250376" x="236538" y="5602288"/>
          <p14:tracePt t="252246" x="236538" y="5584825"/>
          <p14:tracePt t="252278" x="254000" y="5057775"/>
          <p14:tracePt t="252299" x="327025" y="4548188"/>
          <p14:tracePt t="252302" x="346075" y="4184650"/>
          <p14:tracePt t="252328" x="419100" y="3201988"/>
          <p14:tracePt t="252349" x="436563" y="2292350"/>
          <p14:tracePt t="252377" x="436563" y="1636713"/>
          <p14:tracePt t="252381" x="455613" y="1419225"/>
          <p14:tracePt t="252401" x="490538" y="1073150"/>
          <p14:tracePt t="252406" x="490538" y="946150"/>
          <p14:tracePt t="252416" x="490538" y="855663"/>
          <p14:tracePt t="252437" x="490538" y="619125"/>
          <p14:tracePt t="252467" x="490538" y="436563"/>
          <p14:tracePt t="252470" x="490538" y="382588"/>
          <p14:tracePt t="252491" x="455613" y="309563"/>
          <p14:tracePt t="252494" x="455613" y="254000"/>
          <p14:tracePt t="252502" x="455613" y="236538"/>
          <p14:tracePt t="252524" x="419100" y="182563"/>
          <p14:tracePt t="252528" x="419100" y="163513"/>
          <p14:tracePt t="252558" x="400050" y="53975"/>
          <p14:tracePt t="252581" x="400050" y="0"/>
          <p14:tracePt t="254589" x="146050" y="5475288"/>
          <p14:tracePt t="254613" x="254000" y="5475288"/>
          <p14:tracePt t="254642" x="290513" y="5457825"/>
          <p14:tracePt t="254760" x="309563" y="5457825"/>
          <p14:tracePt t="254781" x="309563" y="5438775"/>
          <p14:tracePt t="254807" x="346075" y="5384800"/>
          <p14:tracePt t="254831" x="363538" y="5365750"/>
          <p14:tracePt t="254929" x="363538" y="5348288"/>
          <p14:tracePt t="254951" x="290513" y="5384800"/>
          <p14:tracePt t="254961" x="200025" y="5438775"/>
          <p14:tracePt t="254983" x="53975" y="5565775"/>
          <p14:tracePt t="254994" x="0" y="5621338"/>
          <p14:tracePt t="258511" x="53975" y="5948363"/>
          <p14:tracePt t="258533" x="182563" y="5948363"/>
          <p14:tracePt t="258562" x="254000" y="5948363"/>
          <p14:tracePt t="258703" x="290513" y="5911850"/>
          <p14:tracePt t="258726" x="309563" y="5857875"/>
          <p14:tracePt t="258735" x="327025" y="5838825"/>
          <p14:tracePt t="258761" x="363538" y="5765800"/>
          <p14:tracePt t="258772" x="382588" y="5748338"/>
          <p14:tracePt t="258776" x="382588" y="5730875"/>
          <p14:tracePt t="258798" x="436563" y="5694363"/>
          <p14:tracePt t="258847" x="473075" y="5694363"/>
          <p14:tracePt t="258869" x="490538" y="5675313"/>
          <p14:tracePt t="258882" x="527050" y="5675313"/>
          <p14:tracePt t="258921" x="600075" y="5657850"/>
          <p14:tracePt t="258933" x="655638" y="5638800"/>
          <p14:tracePt t="259265" x="600075" y="5657850"/>
          <p14:tracePt t="259269" x="582613" y="5657850"/>
          <p14:tracePt t="259293" x="473075" y="5675313"/>
          <p14:tracePt t="259303" x="436563" y="5675313"/>
          <p14:tracePt t="259325" x="400050" y="5675313"/>
          <p14:tracePt t="259667" x="382588" y="5675313"/>
          <p14:tracePt t="259671" x="382588" y="5694363"/>
          <p14:tracePt t="259719" x="600075" y="5694363"/>
          <p14:tracePt t="259744" x="855663" y="5694363"/>
          <p14:tracePt t="259753" x="909638" y="5694363"/>
          <p14:tracePt t="259774" x="1055688" y="5694363"/>
          <p14:tracePt t="259783" x="1092200" y="5694363"/>
          <p14:tracePt t="259968" x="1092200" y="5711825"/>
          <p14:tracePt t="259992" x="819150" y="5748338"/>
          <p14:tracePt t="260001" x="746125" y="5748338"/>
          <p14:tracePt t="260025" x="400050" y="5802313"/>
          <p14:tracePt t="260034" x="346075" y="5802313"/>
          <p14:tracePt t="260055" x="219075" y="5821363"/>
          <p14:tracePt t="260065" x="200025" y="5821363"/>
          <p14:tracePt t="262082" x="309563" y="5821363"/>
          <p14:tracePt t="262085" x="346075" y="5802313"/>
          <p14:tracePt t="262106" x="473075" y="5784850"/>
          <p14:tracePt t="262110" x="546100" y="5765800"/>
          <p14:tracePt t="262119" x="655638" y="5730875"/>
          <p14:tracePt t="262143" x="819150" y="5675313"/>
          <p14:tracePt t="262155" x="855663" y="5638800"/>
          <p14:tracePt t="262160" x="892175" y="5602288"/>
          <p14:tracePt t="262184" x="928688" y="5548313"/>
          <p14:tracePt t="262198" x="928688" y="5511800"/>
          <p14:tracePt t="262247" x="928688" y="5494338"/>
          <p14:tracePt t="262294" x="836613" y="5457825"/>
          <p14:tracePt t="262317" x="763588" y="5457825"/>
          <p14:tracePt t="262328" x="728663" y="5457825"/>
          <p14:tracePt t="262348" x="728663" y="5438775"/>
          <p14:tracePt t="262360" x="709613" y="5421313"/>
          <p14:tracePt t="262381" x="692150" y="5402263"/>
          <p14:tracePt t="262394" x="673100" y="5384800"/>
          <p14:tracePt t="262416" x="655638" y="5202238"/>
          <p14:tracePt t="262430" x="619125" y="5002213"/>
          <p14:tracePt t="262454" x="582613" y="4748213"/>
          <p14:tracePt t="262468" x="582613" y="4602163"/>
          <p14:tracePt t="262490" x="582613" y="4475163"/>
          <p14:tracePt t="262493" x="600075" y="4421188"/>
          <p14:tracePt t="262504" x="600075" y="4384675"/>
          <p14:tracePt t="262528" x="636588" y="4311650"/>
          <p14:tracePt t="262537" x="636588" y="4292600"/>
          <p14:tracePt t="262559" x="636588" y="4165600"/>
          <p14:tracePt t="262568" x="636588" y="4111625"/>
          <p14:tracePt t="262589" x="673100" y="3802063"/>
          <p14:tracePt t="262598" x="709613" y="3692525"/>
          <p14:tracePt t="262621" x="763588" y="3182938"/>
          <p14:tracePt t="262632" x="836613" y="2965450"/>
          <p14:tracePt t="262655" x="965200" y="2292350"/>
          <p14:tracePt t="262667" x="1000125" y="2073275"/>
          <p14:tracePt t="262669" x="1036638" y="1855788"/>
          <p14:tracePt t="262691" x="1128713" y="1492250"/>
          <p14:tracePt t="262695" x="1146175" y="1309688"/>
          <p14:tracePt t="262710" x="1219200" y="982663"/>
          <p14:tracePt t="262732" x="1236663" y="746125"/>
          <p14:tracePt t="262735" x="1255713" y="655638"/>
          <p14:tracePt t="262749" x="1273175" y="527050"/>
          <p14:tracePt t="262770" x="1273175" y="473075"/>
          <p14:tracePt t="262774" x="1273175" y="436563"/>
          <p14:tracePt t="262785" x="1255713" y="436563"/>
          <p14:tracePt t="262889" x="1201738" y="436563"/>
          <p14:tracePt t="262894" x="1182688" y="436563"/>
          <p14:tracePt t="262915" x="1019175" y="527050"/>
          <p14:tracePt t="262918" x="909638" y="600075"/>
          <p14:tracePt t="262927" x="836613" y="636588"/>
          <p14:tracePt t="262949" x="527050" y="855663"/>
          <p14:tracePt t="262961" x="419100" y="946150"/>
          <p14:tracePt t="262984" x="163513" y="1219200"/>
          <p14:tracePt t="267223" x="0" y="4875213"/>
          <p14:tracePt t="267252" x="36513" y="4911725"/>
          <p14:tracePt t="267256" x="53975" y="4911725"/>
          <p14:tracePt t="267287" x="53975" y="4929188"/>
          <p14:tracePt t="267341" x="109538" y="4929188"/>
          <p14:tracePt t="267366" x="146050" y="4965700"/>
          <p14:tracePt t="267377" x="163513" y="4965700"/>
          <p14:tracePt t="267454" x="182563" y="4984750"/>
          <p14:tracePt t="267480" x="219075" y="5021263"/>
          <p14:tracePt t="267491" x="236538" y="5038725"/>
          <p14:tracePt t="267496" x="254000" y="5038725"/>
          <p14:tracePt t="267520" x="273050" y="5038725"/>
          <p14:tracePt t="267552" x="290513" y="5057775"/>
          <p14:tracePt t="267578" x="327025" y="5092700"/>
          <p14:tracePt t="267581" x="346075" y="5111750"/>
          <p14:tracePt t="267593" x="363538" y="5111750"/>
          <p14:tracePt t="267618" x="419100" y="5148263"/>
          <p14:tracePt t="267621" x="436563" y="5148263"/>
          <p14:tracePt t="267634" x="455613" y="5165725"/>
          <p14:tracePt t="267660" x="490538" y="5165725"/>
          <p14:tracePt t="267663" x="509588" y="5202238"/>
          <p14:tracePt t="267677" x="527050" y="5202238"/>
          <p14:tracePt t="267680" x="546100" y="5221288"/>
          <p14:tracePt t="267704" x="619125" y="5238750"/>
          <p14:tracePt t="267717" x="636588" y="5257800"/>
          <p14:tracePt t="267745" x="655638" y="5275263"/>
          <p14:tracePt t="268998" x="673100" y="5275263"/>
          <p14:tracePt t="269020" x="819150" y="4984750"/>
          <p14:tracePt t="269023" x="909638" y="4784725"/>
          <p14:tracePt t="269035" x="1000125" y="4565650"/>
          <p14:tracePt t="269038" x="1109663" y="4311650"/>
          <p14:tracePt t="269058" x="1438275" y="3255963"/>
          <p14:tracePt t="269062" x="1509713" y="2728913"/>
          <p14:tracePt t="269077" x="1638300" y="2201863"/>
          <p14:tracePt t="269079" x="1728788" y="1728788"/>
          <p14:tracePt t="269099" x="1801813" y="800100"/>
          <p14:tracePt t="269102" x="1801813" y="527050"/>
          <p14:tracePt t="269117" x="1801813" y="73025"/>
          <p14:tracePt t="270717" x="327025" y="109538"/>
          <p14:tracePt t="270854" x="200025" y="6511925"/>
          <p14:tracePt t="270878" x="346075" y="6711950"/>
          <p14:tracePt t="270889" x="382588" y="6748463"/>
          <p14:tracePt t="271050" x="400050" y="6731000"/>
          <p14:tracePt t="271053" x="400050" y="6694488"/>
          <p14:tracePt t="271074" x="400050" y="6638925"/>
          <p14:tracePt t="271077" x="400050" y="6604000"/>
          <p14:tracePt t="271104" x="400050" y="6475413"/>
          <p14:tracePt t="271126" x="382588" y="6348413"/>
          <p14:tracePt t="271154" x="363538" y="6184900"/>
          <p14:tracePt t="271157" x="363538" y="6167438"/>
          <p14:tracePt t="271182" x="363538" y="6094413"/>
          <p14:tracePt t="273333" x="363538" y="6075363"/>
          <p14:tracePt t="274292" x="363538" y="6167438"/>
          <p14:tracePt t="274295" x="363538" y="6221413"/>
          <p14:tracePt t="274316" x="363538" y="6330950"/>
          <p14:tracePt t="274319" x="363538" y="6348413"/>
          <p14:tracePt t="274328" x="363538" y="6367463"/>
          <p14:tracePt t="274350" x="363538" y="6457950"/>
          <p14:tracePt t="274361" x="363538" y="6494463"/>
          <p14:tracePt t="274381" x="363538" y="6548438"/>
          <p14:tracePt t="274427" x="382588" y="6584950"/>
          <p14:tracePt t="275035" x="400050" y="6604000"/>
          <p14:tracePt t="275056" x="419100" y="6584950"/>
          <p14:tracePt t="275068" x="473075" y="6530975"/>
          <p14:tracePt t="275091" x="527050" y="6475413"/>
          <p14:tracePt t="275094" x="563563" y="6403975"/>
          <p14:tracePt t="275105" x="582613" y="6367463"/>
          <p14:tracePt t="275130" x="673100" y="6257925"/>
          <p14:tracePt t="275133" x="673100" y="6238875"/>
          <p14:tracePt t="275147" x="692150" y="6221413"/>
          <p14:tracePt t="275149" x="709613" y="6221413"/>
          <p14:tracePt t="275376" x="709613" y="6184900"/>
          <p14:tracePt t="287286" x="836613" y="6202363"/>
          <p14:tracePt t="287307" x="1036638" y="6294438"/>
          <p14:tracePt t="287310" x="1128713" y="6311900"/>
          <p14:tracePt t="287320" x="1219200" y="6348413"/>
          <p14:tracePt t="287342" x="1419225" y="6421438"/>
          <p14:tracePt t="287356" x="1528763" y="6457950"/>
          <p14:tracePt t="287380" x="1565275" y="6475413"/>
          <p14:tracePt t="287450" x="1582738" y="6475413"/>
          <p14:tracePt t="287453" x="1601788" y="6457950"/>
          <p14:tracePt t="287475" x="1638300" y="6438900"/>
          <p14:tracePt t="287478" x="1655763" y="6438900"/>
          <p14:tracePt t="287488" x="1674813" y="6438900"/>
          <p14:tracePt t="287511" x="1692275" y="6403975"/>
          <p14:tracePt t="287523" x="1709738" y="6384925"/>
          <p14:tracePt t="287528" x="1728788" y="6367463"/>
          <p14:tracePt t="287548" x="1746250" y="6348413"/>
          <p14:tracePt t="287561" x="1765300" y="6330950"/>
          <p14:tracePt t="287582" x="1819275" y="6275388"/>
          <p14:tracePt t="287615" x="1838325" y="6257925"/>
          <p14:tracePt t="287681" x="1838325" y="6221413"/>
          <p14:tracePt t="287711" x="1765300" y="6221413"/>
          <p14:tracePt t="287731" x="1674813" y="6275388"/>
          <p14:tracePt t="287735" x="1601788" y="6311900"/>
          <p14:tracePt t="287766" x="1473200" y="6367463"/>
          <p14:tracePt t="287788" x="1438275" y="6367463"/>
          <p14:tracePt t="287818" x="1419225" y="6367463"/>
          <p14:tracePt t="287953" x="1473200" y="6348413"/>
          <p14:tracePt t="287978" x="1582738" y="6330950"/>
          <p14:tracePt t="287982" x="1638300" y="6311900"/>
          <p14:tracePt t="287993" x="1692275" y="6311900"/>
          <p14:tracePt t="287996" x="1709738" y="6311900"/>
          <p14:tracePt t="288017" x="1746250" y="6311900"/>
          <p14:tracePt t="288144" x="1728788" y="6311900"/>
          <p14:tracePt t="288166" x="1692275" y="6311900"/>
          <p14:tracePt t="288193" x="1655763" y="6311900"/>
          <p14:tracePt t="288221" x="1638300" y="6311900"/>
          <p14:tracePt t="288649" x="1582738" y="6311900"/>
          <p14:tracePt t="288670" x="1565275" y="6311900"/>
          <p14:tracePt t="288699" x="1528763" y="6311900"/>
          <p14:tracePt t="288720" x="1492250" y="6311900"/>
          <p14:tracePt t="288747" x="1473200" y="6311900"/>
          <p14:tracePt t="288769" x="1455738" y="6311900"/>
          <p14:tracePt t="288795" x="1419225" y="6294438"/>
          <p14:tracePt t="288817" x="1401763" y="6275388"/>
          <p14:tracePt t="289373" x="1365250" y="6275388"/>
          <p14:tracePt t="289394" x="1309688" y="6275388"/>
          <p14:tracePt t="289398" x="1292225" y="6294438"/>
          <p14:tracePt t="289426" x="1255713" y="6294438"/>
          <p14:tracePt t="289430" x="1236663" y="6294438"/>
          <p14:tracePt t="289451" x="1165225" y="6311900"/>
          <p14:tracePt t="289482" x="1146175" y="6330950"/>
          <p14:tracePt t="289485" x="1109663" y="6330950"/>
          <p14:tracePt t="289506" x="1073150" y="6348413"/>
          <p14:tracePt t="289510" x="1055688" y="6348413"/>
          <p14:tracePt t="289521" x="1036638" y="6348413"/>
          <p14:tracePt t="289547" x="982663" y="6367463"/>
          <p14:tracePt t="289576" x="965200" y="6367463"/>
          <p14:tracePt t="289778" x="946150" y="6367463"/>
          <p14:tracePt t="289781" x="928688" y="6367463"/>
          <p14:tracePt t="289804" x="892175" y="6367463"/>
          <p14:tracePt t="289807" x="819150" y="6367463"/>
          <p14:tracePt t="289816" x="800100" y="6367463"/>
          <p14:tracePt t="289838" x="746125" y="6367463"/>
          <p14:tracePt t="289918" x="728663" y="6367463"/>
          <p14:tracePt t="289963" x="709613" y="6367463"/>
          <p14:tracePt t="289967" x="692150" y="6367463"/>
          <p14:tracePt t="289989" x="673100" y="6367463"/>
          <p14:tracePt t="290882" x="709613" y="6367463"/>
          <p14:tracePt t="290885" x="746125" y="6367463"/>
          <p14:tracePt t="290907" x="855663" y="6348413"/>
          <p14:tracePt t="290910" x="946150" y="6330950"/>
          <p14:tracePt t="290919" x="1036638" y="6330950"/>
          <p14:tracePt t="290944" x="1382713" y="6294438"/>
          <p14:tracePt t="290954" x="1492250" y="6294438"/>
          <p14:tracePt t="290977" x="1819275" y="6294438"/>
          <p14:tracePt t="290985" x="1911350" y="6294438"/>
          <p14:tracePt t="291008" x="2147888" y="6294438"/>
          <p14:tracePt t="291015" x="2165350" y="6294438"/>
          <p14:tracePt t="291037" x="2201863" y="6294438"/>
          <p14:tracePt t="291261" x="2219325" y="6294438"/>
          <p14:tracePt t="291307" x="1928813" y="6330950"/>
          <p14:tracePt t="291310" x="1709738" y="6330950"/>
          <p14:tracePt t="291332" x="763588" y="6275388"/>
          <p14:tracePt t="291345" x="254000" y="6221413"/>
          <p14:tracePt t="291559" x="254000" y="6038850"/>
          <p14:tracePt t="291581" x="527050" y="6038850"/>
          <p14:tracePt t="291594" x="582613" y="6038850"/>
          <p14:tracePt t="291597" x="619125" y="6038850"/>
          <p14:tracePt t="291618" x="636588" y="6038850"/>
          <p14:tracePt t="291932" x="636588" y="6057900"/>
          <p14:tracePt t="291935" x="636588" y="6075363"/>
          <p14:tracePt t="291957" x="582613" y="6094413"/>
          <p14:tracePt t="291989" x="473075" y="6148388"/>
          <p14:tracePt t="292011" x="455613" y="6148388"/>
          <p14:tracePt t="292014" x="419100" y="6167438"/>
          <p14:tracePt t="292024" x="400050" y="6167438"/>
          <p14:tracePt t="292237" x="382588" y="6167438"/>
          <p14:tracePt t="292283" x="363538" y="6184900"/>
          <p14:tracePt t="292304" x="346075" y="6184900"/>
          <p14:tracePt t="292352" x="327025" y="6202363"/>
          <p14:tracePt t="292373" x="309563" y="6221413"/>
          <p14:tracePt t="292384" x="309563" y="6238875"/>
          <p14:tracePt t="292450" x="290513" y="6238875"/>
          <p14:tracePt t="292846" x="290513" y="6257925"/>
          <p14:tracePt t="292986" x="327025" y="6257925"/>
          <p14:tracePt t="292989" x="346075" y="6257925"/>
          <p14:tracePt t="293011" x="363538" y="6257925"/>
          <p14:tracePt t="293038" x="400050" y="6221413"/>
          <p14:tracePt t="293061" x="473075" y="6167438"/>
          <p14:tracePt t="293070" x="490538" y="6148388"/>
          <p14:tracePt t="293092" x="563563" y="6111875"/>
          <p14:tracePt t="293095" x="582613" y="6075363"/>
          <p14:tracePt t="293106" x="600075" y="6075363"/>
          <p14:tracePt t="293128" x="619125" y="6021388"/>
          <p14:tracePt t="293139" x="636588" y="6021388"/>
          <p14:tracePt t="293142" x="655638" y="6002338"/>
          <p14:tracePt t="293536" x="619125" y="6021388"/>
          <p14:tracePt t="293558" x="509588" y="6111875"/>
          <p14:tracePt t="293569" x="455613" y="6148388"/>
          <p14:tracePt t="293592" x="290513" y="6294438"/>
          <p14:tracePt t="293603" x="236538" y="6348413"/>
          <p14:tracePt t="293605" x="146050" y="6403975"/>
          <p14:tracePt t="293627" x="0" y="6494463"/>
          <p14:tracePt t="294152" x="146050" y="6638925"/>
          <p14:tracePt t="294174" x="273050" y="6567488"/>
          <p14:tracePt t="294203" x="346075" y="6494463"/>
          <p14:tracePt t="294206" x="363538" y="6494463"/>
          <p14:tracePt t="296814" x="346075" y="6530975"/>
          <p14:tracePt t="296836" x="236538" y="6621463"/>
          <p14:tracePt t="296838" x="200025" y="6657975"/>
          <p14:tracePt t="296851" x="163513" y="6731000"/>
          <p14:tracePt t="296853" x="127000" y="6784975"/>
          <p14:tracePt t="296875" x="109538" y="6840538"/>
          <p14:tracePt t="297463" x="12082463" y="2874963"/>
          <p14:tracePt t="297485" x="11991975" y="2782888"/>
          <p14:tracePt t="297887" x="11918950" y="2765425"/>
          <p14:tracePt t="297909" x="11901488" y="2765425"/>
          <p14:tracePt t="297913" x="11864975" y="2765425"/>
          <p14:tracePt t="297923" x="11791950" y="2765425"/>
          <p14:tracePt t="297927" x="11772900" y="2765425"/>
          <p14:tracePt t="297950" x="11701463" y="2782888"/>
          <p14:tracePt t="297958" x="11682413" y="2782888"/>
          <p14:tracePt t="297981" x="11645900" y="2782888"/>
          <p14:tracePt t="297990" x="11628438" y="2782888"/>
          <p14:tracePt t="298014" x="11482388" y="2801938"/>
          <p14:tracePt t="298022" x="11409363" y="2801938"/>
          <p14:tracePt t="298046" x="11226800" y="2801938"/>
          <p14:tracePt t="298073" x="11099800" y="2801938"/>
          <p14:tracePt t="298095" x="10990263" y="2765425"/>
          <p14:tracePt t="298124" x="10882313" y="2728913"/>
          <p14:tracePt t="298127" x="10845800" y="2709863"/>
          <p14:tracePt t="298153" x="10590213" y="2673350"/>
          <p14:tracePt t="298168" x="10390188" y="2619375"/>
          <p14:tracePt t="298189" x="10026650" y="2546350"/>
          <p14:tracePt t="298203" x="9936163" y="2509838"/>
          <p14:tracePt t="298206" x="9807575" y="2492375"/>
          <p14:tracePt t="298229" x="9517063" y="2455863"/>
          <p14:tracePt t="298246" x="9244013" y="2419350"/>
          <p14:tracePt t="298267" x="8970963" y="2382838"/>
          <p14:tracePt t="298270" x="8897938" y="2365375"/>
          <p14:tracePt t="298286" x="8716963" y="2365375"/>
          <p14:tracePt t="298307" x="8551863" y="2346325"/>
          <p14:tracePt t="298311" x="8497888" y="2346325"/>
          <p14:tracePt t="298321" x="8443913" y="2346325"/>
          <p14:tracePt t="298344" x="8315325" y="2292350"/>
          <p14:tracePt t="298373" x="8224838" y="2273300"/>
          <p14:tracePt t="298395" x="8207375" y="2255838"/>
          <p14:tracePt t="298398" x="8170863" y="2236788"/>
          <p14:tracePt t="298411" x="8151813" y="2219325"/>
          <p14:tracePt t="298413" x="8097838" y="2219325"/>
          <p14:tracePt t="298438" x="7988300" y="2182813"/>
          <p14:tracePt t="298453" x="7897813" y="2165350"/>
          <p14:tracePt t="298475" x="7824788" y="2165350"/>
          <p14:tracePt t="298478" x="7770813" y="2146300"/>
          <p14:tracePt t="298489" x="7715250" y="2128838"/>
          <p14:tracePt t="298511" x="7624763" y="2128838"/>
          <p14:tracePt t="298521" x="7551738" y="2128838"/>
          <p14:tracePt t="298544" x="7461250" y="2128838"/>
          <p14:tracePt t="298572" x="7442200" y="2128838"/>
          <p14:tracePt t="298705" x="7424738" y="2128838"/>
          <p14:tracePt t="298725" x="7461250" y="2146300"/>
          <p14:tracePt t="298735" x="7534275" y="2146300"/>
          <p14:tracePt t="298755" x="7624763" y="2146300"/>
          <p14:tracePt t="298759" x="7678738" y="2146300"/>
          <p14:tracePt t="298767" x="7715250" y="2146300"/>
          <p14:tracePt t="298793" x="7861300" y="2146300"/>
          <p14:tracePt t="298801" x="7897813" y="2146300"/>
          <p14:tracePt t="298823" x="7915275" y="2146300"/>
          <p14:tracePt t="298850" x="7934325" y="2146300"/>
          <p14:tracePt t="298872" x="7951788" y="2128838"/>
          <p14:tracePt t="298902" x="7970838" y="2128838"/>
          <p14:tracePt t="298923" x="8007350" y="2109788"/>
          <p14:tracePt t="299054" x="8334375" y="2165350"/>
          <p14:tracePt t="299076" x="8607425" y="2273300"/>
          <p14:tracePt t="299079" x="8734425" y="2309813"/>
          <p14:tracePt t="299090" x="8861425" y="2346325"/>
          <p14:tracePt t="299099" x="8970963" y="2365375"/>
          <p14:tracePt t="299102" x="9043988" y="2365375"/>
          <p14:tracePt t="299125" x="9117013" y="2365375"/>
          <p14:tracePt t="299174" x="9153525" y="2365375"/>
          <p14:tracePt t="299243" x="9134475" y="2365375"/>
          <p14:tracePt t="299246" x="9117013" y="2365375"/>
          <p14:tracePt t="299269" x="9043988" y="2365375"/>
          <p14:tracePt t="299297" x="9007475" y="2365375"/>
          <p14:tracePt t="299319" x="8824913" y="2365375"/>
          <p14:tracePt t="299328" x="8788400" y="2365375"/>
          <p14:tracePt t="299351" x="8570913" y="2365375"/>
          <p14:tracePt t="299361" x="8516938" y="2365375"/>
          <p14:tracePt t="299364" x="8461375" y="2365375"/>
          <p14:tracePt t="299389" x="8334375" y="2365375"/>
          <p14:tracePt t="299398" x="8297863" y="2365375"/>
          <p14:tracePt t="299421" x="8280400" y="2365375"/>
          <p14:tracePt t="299430" x="8243888" y="2365375"/>
          <p14:tracePt t="299457" x="8224838" y="2365375"/>
          <p14:tracePt t="299523" x="8207375" y="2365375"/>
          <p14:tracePt t="299527" x="8188325" y="2365375"/>
          <p14:tracePt t="299548" x="8170863" y="2365375"/>
          <p14:tracePt t="299575" x="8151813" y="2365375"/>
          <p14:tracePt t="299694" x="8134350" y="2365375"/>
          <p14:tracePt t="299760" x="8207375" y="2292350"/>
          <p14:tracePt t="299781" x="8280400" y="2236788"/>
          <p14:tracePt t="299810" x="8297863" y="2165350"/>
          <p14:tracePt t="299813" x="8315325" y="2146300"/>
          <p14:tracePt t="299834" x="8315325" y="2128838"/>
          <p14:tracePt t="299849" x="8315325" y="2109788"/>
          <p14:tracePt t="299871" x="8315325" y="2073275"/>
          <p14:tracePt t="299883" x="8315325" y="2055813"/>
          <p14:tracePt t="299886" x="8315325" y="2036763"/>
          <p14:tracePt t="299907" x="8315325" y="2000250"/>
          <p14:tracePt t="299910" x="8315325" y="1965325"/>
          <p14:tracePt t="299935" x="8315325" y="1909763"/>
          <p14:tracePt t="299960" x="8315325" y="1855788"/>
          <p14:tracePt t="299969" x="8315325" y="1819275"/>
          <p14:tracePt t="299991" x="8297863" y="1800225"/>
          <p14:tracePt t="300126" x="8261350" y="1873250"/>
          <p14:tracePt t="300150" x="8261350" y="2000250"/>
          <p14:tracePt t="300161" x="8261350" y="2019300"/>
          <p14:tracePt t="300164" x="8261350" y="2036763"/>
          <p14:tracePt t="300187" x="8261350" y="2109788"/>
          <p14:tracePt t="300190" x="8261350" y="2146300"/>
          <p14:tracePt t="300226" x="8280400" y="2182813"/>
          <p14:tracePt t="300272" x="8297863" y="2201863"/>
          <p14:tracePt t="300354" x="8334375" y="2146300"/>
          <p14:tracePt t="300357" x="8351838" y="2109788"/>
          <p14:tracePt t="300381" x="8388350" y="1946275"/>
          <p14:tracePt t="300394" x="8388350" y="1909763"/>
          <p14:tracePt t="300397" x="8388350" y="1892300"/>
          <p14:tracePt t="300419" x="8407400" y="1873250"/>
          <p14:tracePt t="300505" x="8424863" y="1873250"/>
          <p14:tracePt t="300528" x="8424863" y="2019300"/>
          <p14:tracePt t="300559" x="8461375" y="2236788"/>
          <p14:tracePt t="300580" x="8480425" y="2309813"/>
          <p14:tracePt t="300680" x="8516938" y="2328863"/>
          <p14:tracePt t="300701" x="8588375" y="2292350"/>
          <p14:tracePt t="300713" x="8588375" y="2236788"/>
          <p14:tracePt t="300734" x="8661400" y="2182813"/>
          <p14:tracePt t="300764" x="8661400" y="2165350"/>
          <p14:tracePt t="300767" x="8680450" y="2128838"/>
          <p14:tracePt t="300834" x="8697913" y="2128838"/>
          <p14:tracePt t="300838" x="8697913" y="2146300"/>
          <p14:tracePt t="300859" x="8734425" y="2182813"/>
          <p14:tracePt t="300862" x="8788400" y="2236788"/>
          <p14:tracePt t="300872" x="8807450" y="2236788"/>
          <p14:tracePt t="300894" x="8861425" y="2328863"/>
          <p14:tracePt t="300905" x="8897938" y="2365375"/>
          <p14:tracePt t="300926" x="8953500" y="2365375"/>
          <p14:tracePt t="300936" x="8970963" y="2382838"/>
          <p14:tracePt t="300960" x="9024938" y="2401888"/>
          <p14:tracePt t="300992" x="9080500" y="2401888"/>
          <p14:tracePt t="301013" x="9134475" y="2401888"/>
          <p14:tracePt t="301044" x="9226550" y="2436813"/>
          <p14:tracePt t="301067" x="9317038" y="2492375"/>
          <p14:tracePt t="301070" x="9371013" y="2509838"/>
          <p14:tracePt t="301082" x="9407525" y="2546350"/>
          <p14:tracePt t="301085" x="9426575" y="2546350"/>
          <p14:tracePt t="301105" x="9499600" y="2565400"/>
          <p14:tracePt t="301113" x="9534525" y="2565400"/>
          <p14:tracePt t="301130" x="9571038" y="2582863"/>
          <p14:tracePt t="301133" x="9590088" y="2582863"/>
          <p14:tracePt t="301157" x="9644063" y="2582863"/>
          <p14:tracePt t="301189" x="9844088" y="2582863"/>
          <p14:tracePt t="301213" x="10026650" y="2582863"/>
          <p14:tracePt t="301222" x="10136188" y="2582863"/>
          <p14:tracePt t="301245" x="10336213" y="2565400"/>
          <p14:tracePt t="301254" x="10390188" y="2565400"/>
          <p14:tracePt t="301277" x="10645775" y="2565400"/>
          <p14:tracePt t="301285" x="10718800" y="2565400"/>
          <p14:tracePt t="301308" x="10936288" y="2565400"/>
          <p14:tracePt t="301311" x="10990263" y="2565400"/>
          <p14:tracePt t="301319" x="11045825" y="2546350"/>
          <p14:tracePt t="301342" x="11226800" y="2492375"/>
          <p14:tracePt t="301352" x="11263313" y="2492375"/>
          <p14:tracePt t="301373" x="11336338" y="2455863"/>
          <p14:tracePt t="301385" x="11355388" y="2436813"/>
          <p14:tracePt t="301407" x="11428413" y="2401888"/>
          <p14:tracePt t="301437" x="11518900" y="2365375"/>
          <p14:tracePt t="301465" x="11555413" y="2309813"/>
          <p14:tracePt t="301479" x="11591925" y="2255838"/>
          <p14:tracePt t="301501" x="11609388" y="2219325"/>
          <p14:tracePt t="301515" x="11609388" y="2182813"/>
          <p14:tracePt t="301517" x="11609388" y="2146300"/>
          <p14:tracePt t="301539" x="11609388" y="2109788"/>
          <p14:tracePt t="301543" x="11609388" y="2092325"/>
          <p14:tracePt t="301552" x="11609388" y="2055813"/>
          <p14:tracePt t="301575" x="11591925" y="2019300"/>
          <p14:tracePt t="301583" x="11572875" y="1982788"/>
          <p14:tracePt t="301605" x="11428413" y="1855788"/>
          <p14:tracePt t="301618" x="11372850" y="1819275"/>
          <p14:tracePt t="301638" x="11082338" y="1728788"/>
          <p14:tracePt t="301651" x="10955338" y="1692275"/>
          <p14:tracePt t="301653" x="10882313" y="1655763"/>
          <p14:tracePt t="301673" x="10663238" y="1582738"/>
          <p14:tracePt t="301686" x="10482263" y="1546225"/>
          <p14:tracePt t="301708" x="10390188" y="1528763"/>
          <p14:tracePt t="301711" x="10336213" y="1509713"/>
          <p14:tracePt t="301723" x="10280650" y="1509713"/>
          <p14:tracePt t="301727" x="10226675" y="1509713"/>
          <p14:tracePt t="301734" x="10172700" y="1509713"/>
          <p14:tracePt t="301753" x="9990138" y="1509713"/>
          <p14:tracePt t="301765" x="9771063" y="1509713"/>
          <p14:tracePt t="301787" x="9590088" y="1528763"/>
          <p14:tracePt t="301790" x="9517063" y="1546225"/>
          <p14:tracePt t="301801" x="9444038" y="1563688"/>
          <p14:tracePt t="301822" x="9263063" y="1636713"/>
          <p14:tracePt t="301833" x="9190038" y="1655763"/>
          <p14:tracePt t="301856" x="9024938" y="1746250"/>
          <p14:tracePt t="301867" x="8990013" y="1800225"/>
          <p14:tracePt t="301869" x="8970963" y="1819275"/>
          <p14:tracePt t="301892" x="8916988" y="1892300"/>
          <p14:tracePt t="301895" x="8897938" y="1928813"/>
          <p14:tracePt t="301907" x="8880475" y="1946275"/>
          <p14:tracePt t="301911" x="8861425" y="1965325"/>
          <p14:tracePt t="301933" x="8788400" y="2092325"/>
          <p14:tracePt t="301952" x="8788400" y="2219325"/>
          <p14:tracePt t="301975" x="8824913" y="2419350"/>
          <p14:tracePt t="301987" x="8843963" y="2455863"/>
          <p14:tracePt t="301989" x="8897938" y="2492375"/>
          <p14:tracePt t="302013" x="9170988" y="2638425"/>
          <p14:tracePt t="302028" x="9297988" y="2692400"/>
          <p14:tracePt t="302031" x="9463088" y="2728913"/>
          <p14:tracePt t="302051" x="9771063" y="2801938"/>
          <p14:tracePt t="302054" x="9936163" y="2801938"/>
          <p14:tracePt t="302069" x="10263188" y="2838450"/>
          <p14:tracePt t="302089" x="10517188" y="2855913"/>
          <p14:tracePt t="302096" x="10590213" y="2855913"/>
          <p14:tracePt t="302114" x="10682288" y="2838450"/>
          <p14:tracePt t="302135" x="10790238" y="2782888"/>
          <p14:tracePt t="302150" x="10863263" y="2746375"/>
          <p14:tracePt t="302171" x="10899775" y="2709863"/>
          <p14:tracePt t="302175" x="10936288" y="2709863"/>
          <p14:tracePt t="302205" x="10955338" y="2692400"/>
          <p14:tracePt t="302227" x="10972800" y="2673350"/>
          <p14:tracePt t="302230" x="10972800" y="2655888"/>
          <p14:tracePt t="302278" x="10990263" y="2655888"/>
          <p14:tracePt t="302574" x="10990263" y="2638425"/>
          <p14:tracePt t="302597" x="11009313" y="2582863"/>
          <p14:tracePt t="302627" x="11009313" y="2546350"/>
          <p14:tracePt t="302630" x="11009313" y="2528888"/>
          <p14:tracePt t="302653" x="11009313" y="2473325"/>
          <p14:tracePt t="302664" x="11009313" y="2455863"/>
          <p14:tracePt t="302686" x="11009313" y="2419350"/>
          <p14:tracePt t="302694" x="11009313" y="2401888"/>
          <p14:tracePt t="302716" x="11009313" y="2365375"/>
          <p14:tracePt t="302742" x="11009313" y="2346325"/>
          <p14:tracePt t="302805" x="11009313" y="2328863"/>
          <p14:tracePt t="302944" x="10972800" y="2328863"/>
          <p14:tracePt t="302965" x="10790238" y="2328863"/>
          <p14:tracePt t="302977" x="10753725" y="2346325"/>
          <p14:tracePt t="302981" x="10736263" y="2365375"/>
          <p14:tracePt t="303002" x="10609263" y="2382838"/>
          <p14:tracePt t="303005" x="10590213" y="2382838"/>
          <p14:tracePt t="303017" x="10572750" y="2382838"/>
          <p14:tracePt t="303038" x="10499725" y="2401888"/>
          <p14:tracePt t="303053" x="10463213" y="2401888"/>
          <p14:tracePt t="303082" x="10445750" y="2419350"/>
          <p14:tracePt t="303130" x="10409238" y="2419350"/>
          <p14:tracePt t="303151" x="10390188" y="2436813"/>
          <p14:tracePt t="303162" x="10353675" y="2436813"/>
          <p14:tracePt t="303182" x="10336213" y="2436813"/>
          <p14:tracePt t="303818" x="10299700" y="2436813"/>
          <p14:tracePt t="303821" x="10190163" y="2473325"/>
          <p14:tracePt t="303843" x="9736138" y="2619375"/>
          <p14:tracePt t="303847" x="9553575" y="2728913"/>
          <p14:tracePt t="303857" x="9426575" y="2928938"/>
          <p14:tracePt t="303862" x="9317038" y="3128963"/>
          <p14:tracePt t="303883" x="9170988" y="3419475"/>
          <p14:tracePt t="303886" x="9097963" y="3602038"/>
          <p14:tracePt t="303903" x="9043988" y="3875088"/>
          <p14:tracePt t="303924" x="9043988" y="4148138"/>
          <p14:tracePt t="303927" x="9061450" y="4238625"/>
          <p14:tracePt t="303941" x="9117013" y="4329113"/>
          <p14:tracePt t="303963" x="9153525" y="4365625"/>
          <p14:tracePt t="303967" x="9190038" y="4365625"/>
          <p14:tracePt t="303981" x="9207500" y="4365625"/>
          <p14:tracePt t="304002" x="9226550" y="4365625"/>
          <p14:tracePt t="304006" x="9244013" y="4365625"/>
          <p14:tracePt t="304053" x="9317038" y="4365625"/>
          <p14:tracePt t="304076" x="9371013" y="4329113"/>
          <p14:tracePt t="304105" x="9426575" y="4292600"/>
          <p14:tracePt t="304112" x="9463088" y="4275138"/>
          <p14:tracePt t="304134" x="9590088" y="4219575"/>
          <p14:tracePt t="304149" x="9717088" y="4165600"/>
          <p14:tracePt t="304171" x="9771063" y="4129088"/>
          <p14:tracePt t="304174" x="9790113" y="4111625"/>
          <p14:tracePt t="304189" x="9844088" y="4075113"/>
          <p14:tracePt t="304211" x="9880600" y="4038600"/>
          <p14:tracePt t="304214" x="9899650" y="4038600"/>
          <p14:tracePt t="304229" x="9917113" y="4019550"/>
          <p14:tracePt t="304231" x="9917113" y="4002088"/>
          <p14:tracePt t="304252" x="9936163" y="4002088"/>
          <p14:tracePt t="304255" x="9936163" y="3983038"/>
          <p14:tracePt t="304287" x="9953625" y="3983038"/>
          <p14:tracePt t="304310" x="9972675" y="3965575"/>
          <p14:tracePt t="304359" x="10007600" y="3929063"/>
          <p14:tracePt t="304379" x="10026650" y="3911600"/>
          <p14:tracePt t="304383" x="10044113" y="3911600"/>
          <p14:tracePt t="304395" x="10044113" y="3892550"/>
          <p14:tracePt t="304419" x="10099675" y="3875088"/>
          <p14:tracePt t="304432" x="10117138" y="3875088"/>
          <p14:tracePt t="304453" x="10153650" y="3838575"/>
          <p14:tracePt t="304484" x="10172700" y="3802063"/>
          <p14:tracePt t="304534" x="10226675" y="3783013"/>
          <p14:tracePt t="304557" x="10244138" y="3765550"/>
          <p14:tracePt t="304587" x="10263188" y="3765550"/>
          <p14:tracePt t="304608" x="10280650" y="3748088"/>
          <p14:tracePt t="304674" x="10299700" y="3748088"/>
          <p14:tracePt t="304697" x="10336213" y="3729038"/>
          <p14:tracePt t="305314" x="10317163" y="3729038"/>
          <p14:tracePt t="305336" x="10299700" y="3729038"/>
          <p14:tracePt t="305366" x="10244138" y="3729038"/>
          <p14:tracePt t="305389" x="10172700" y="3748088"/>
          <p14:tracePt t="305400" x="10099675" y="3765550"/>
          <p14:tracePt t="305423" x="9953625" y="3765550"/>
          <p14:tracePt t="305454" x="9736138" y="3765550"/>
          <p14:tracePt t="305486" x="9480550" y="3748088"/>
          <p14:tracePt t="305501" x="9334500" y="3729038"/>
          <p14:tracePt t="305524" x="9153525" y="3692525"/>
          <p14:tracePt t="305529" x="9043988" y="3675063"/>
          <p14:tracePt t="305546" x="8934450" y="3675063"/>
          <p14:tracePt t="305550" x="8861425" y="3675063"/>
          <p14:tracePt t="305559" x="8807450" y="3675063"/>
          <p14:tracePt t="305581" x="8697913" y="3675063"/>
          <p14:tracePt t="305595" x="8661400" y="3675063"/>
          <p14:tracePt t="305616" x="8624888" y="3675063"/>
          <p14:tracePt t="305643" x="8570913" y="3675063"/>
          <p14:tracePt t="305646" x="8551863" y="3675063"/>
          <p14:tracePt t="305667" x="8516938" y="3675063"/>
          <p14:tracePt t="305670" x="8497888" y="3675063"/>
          <p14:tracePt t="305678" x="8443913" y="3675063"/>
          <p14:tracePt t="305699" x="8388350" y="3675063"/>
          <p14:tracePt t="305703" x="8334375" y="3675063"/>
          <p14:tracePt t="305711" x="8297863" y="3675063"/>
          <p14:tracePt t="305732" x="8170863" y="3692525"/>
          <p14:tracePt t="305745" x="8115300" y="3692525"/>
          <p14:tracePt t="305748" x="8061325" y="3692525"/>
          <p14:tracePt t="305769" x="7915275" y="3692525"/>
          <p14:tracePt t="305779" x="7842250" y="3692525"/>
          <p14:tracePt t="305782" x="7770813" y="3692525"/>
          <p14:tracePt t="305805" x="7661275" y="3656013"/>
          <p14:tracePt t="305835" x="7642225" y="3638550"/>
          <p14:tracePt t="305838" x="7642225" y="3619500"/>
          <p14:tracePt t="305859" x="7642225" y="3602038"/>
          <p14:tracePt t="305863" x="7642225" y="3546475"/>
          <p14:tracePt t="305877" x="7642225" y="3475038"/>
          <p14:tracePt t="305881" x="7661275" y="3402013"/>
          <p14:tracePt t="305902" x="7715250" y="3311525"/>
          <p14:tracePt t="305912" x="7734300" y="3255963"/>
          <p14:tracePt t="305933" x="7805738" y="3165475"/>
          <p14:tracePt t="305946" x="7824788" y="3109913"/>
          <p14:tracePt t="305967" x="7878763" y="2982913"/>
          <p14:tracePt t="305981" x="7878763" y="2909888"/>
          <p14:tracePt t="306004" x="7897813" y="2874963"/>
          <p14:tracePt t="306007" x="7897813" y="2855913"/>
          <p14:tracePt t="306018" x="7915275" y="2838450"/>
          <p14:tracePt t="306039" x="7915275" y="2819400"/>
          <p14:tracePt t="306122" x="7915275" y="2801938"/>
          <p14:tracePt t="306173" x="7915275" y="2765425"/>
          <p14:tracePt t="306197" x="7897813" y="2728913"/>
          <p14:tracePt t="306205" x="7878763" y="2709863"/>
          <p14:tracePt t="306235" x="7842250" y="2692400"/>
          <p14:tracePt t="306237" x="7842250" y="2673350"/>
          <p14:tracePt t="306259" x="7842250" y="2655888"/>
          <p14:tracePt t="306262" x="7824788" y="2655888"/>
          <p14:tracePt t="306344" x="7805738" y="2655888"/>
          <p14:tracePt t="306392" x="7788275" y="2655888"/>
          <p14:tracePt t="306413" x="7751763" y="2655888"/>
          <p14:tracePt t="306443" x="7751763" y="2673350"/>
          <p14:tracePt t="306446" x="7751763" y="2709863"/>
          <p14:tracePt t="306467" x="7751763" y="2728913"/>
          <p14:tracePt t="306470" x="7751763" y="2782888"/>
          <p14:tracePt t="306480" x="7751763" y="2819400"/>
          <p14:tracePt t="306501" x="7788275" y="2909888"/>
          <p14:tracePt t="306531" x="7842250" y="2928938"/>
          <p14:tracePt t="306551" x="7878763" y="2928938"/>
          <p14:tracePt t="306564" x="7897813" y="2928938"/>
          <p14:tracePt t="306586" x="8024813" y="2928938"/>
          <p14:tracePt t="306589" x="8061325" y="2928938"/>
          <p14:tracePt t="306600" x="8115300" y="2909888"/>
          <p14:tracePt t="306620" x="8188325" y="2909888"/>
          <p14:tracePt t="306651" x="8207375" y="2909888"/>
          <p14:tracePt t="306701" x="8243888" y="2909888"/>
          <p14:tracePt t="306723" x="8280400" y="2946400"/>
          <p14:tracePt t="306750" x="8297863" y="3019425"/>
          <p14:tracePt t="306776" x="8297863" y="3074988"/>
          <p14:tracePt t="306805" x="8315325" y="3182938"/>
          <p14:tracePt t="306826" x="8315325" y="3201988"/>
          <p14:tracePt t="306830" x="8315325" y="3238500"/>
          <p14:tracePt t="306859" x="8315325" y="3275013"/>
          <p14:tracePt t="306862" x="8315325" y="3292475"/>
          <p14:tracePt t="306882" x="8315325" y="3346450"/>
          <p14:tracePt t="306886" x="8315325" y="3365500"/>
          <p14:tracePt t="306896" x="8315325" y="3382963"/>
          <p14:tracePt t="306915" x="8315325" y="3402013"/>
          <p14:tracePt t="306918" x="8315325" y="3419475"/>
          <p14:tracePt t="306928" x="8315325" y="3438525"/>
          <p14:tracePt t="306950" x="8315325" y="3492500"/>
          <p14:tracePt t="306958" x="8315325" y="3511550"/>
          <p14:tracePt t="306984" x="8315325" y="3565525"/>
          <p14:tracePt t="307014" x="8370888" y="3692525"/>
          <p14:tracePt t="307034" x="8388350" y="3729038"/>
          <p14:tracePt t="307064" x="8407400" y="3765550"/>
          <p14:tracePt t="307306" x="8424863" y="3765550"/>
          <p14:tracePt t="307329" x="8588375" y="3619500"/>
          <p14:tracePt t="307357" x="8897938" y="3511550"/>
          <p14:tracePt t="307382" x="9134475" y="3511550"/>
          <p14:tracePt t="307392" x="9244013" y="3529013"/>
          <p14:tracePt t="307415" x="9553575" y="3619500"/>
          <p14:tracePt t="307428" x="9663113" y="3692525"/>
          <p14:tracePt t="307431" x="9771063" y="3765550"/>
          <p14:tracePt t="307451" x="10007600" y="3875088"/>
          <p14:tracePt t="307455" x="10117138" y="3911600"/>
          <p14:tracePt t="307470" x="10226675" y="3929063"/>
          <p14:tracePt t="307490" x="10317163" y="3929063"/>
          <p14:tracePt t="307494" x="10372725" y="3929063"/>
          <p14:tracePt t="307506" x="10426700" y="3929063"/>
          <p14:tracePt t="307526" x="10499725" y="3892550"/>
          <p14:tracePt t="307537" x="10536238" y="3875088"/>
          <p14:tracePt t="307559" x="10553700" y="3856038"/>
          <p14:tracePt t="307589" x="10572750" y="3856038"/>
          <p14:tracePt t="307610" x="10590213" y="3838575"/>
          <p14:tracePt t="307639" x="10626725" y="3802063"/>
          <p14:tracePt t="307665" x="10682288" y="3748088"/>
          <p14:tracePt t="307678" x="10753725" y="3711575"/>
          <p14:tracePt t="307700" x="10809288" y="3638550"/>
          <p14:tracePt t="307703" x="10845800" y="3638550"/>
          <p14:tracePt t="307716" x="10918825" y="3582988"/>
          <p14:tracePt t="307737" x="10972800" y="3565525"/>
          <p14:tracePt t="307741" x="10990263" y="3546475"/>
          <p14:tracePt t="307756" x="11063288" y="3546475"/>
          <p14:tracePt t="307777" x="11118850" y="3546475"/>
          <p14:tracePt t="307781" x="11155363" y="3546475"/>
          <p14:tracePt t="307794" x="11172825" y="3546475"/>
          <p14:tracePt t="307797" x="11226800" y="3546475"/>
          <p14:tracePt t="307817" x="11318875" y="3546475"/>
          <p14:tracePt t="307821" x="11355388" y="3546475"/>
          <p14:tracePt t="307830" x="11391900" y="3546475"/>
          <p14:tracePt t="307850" x="11499850" y="3529013"/>
          <p14:tracePt t="307853" x="11536363" y="3529013"/>
          <p14:tracePt t="307862" x="11591925" y="3511550"/>
          <p14:tracePt t="307885" x="11682413" y="3492500"/>
          <p14:tracePt t="307896" x="11701463" y="3492500"/>
          <p14:tracePt t="307920" x="11701463" y="3475038"/>
          <p14:tracePt t="307950" x="11701463" y="3438525"/>
          <p14:tracePt t="307971" x="11718925" y="3419475"/>
          <p14:tracePt t="307975" x="11718925" y="3382963"/>
          <p14:tracePt t="307985" x="11718925" y="3365500"/>
          <p14:tracePt t="308007" x="11682413" y="3255963"/>
          <p14:tracePt t="308016" x="11645900" y="3219450"/>
          <p14:tracePt t="308037" x="11518900" y="3074988"/>
          <p14:tracePt t="308049" x="11445875" y="3019425"/>
          <p14:tracePt t="308070" x="11191875" y="2855913"/>
          <p14:tracePt t="308083" x="11118850" y="2801938"/>
          <p14:tracePt t="308086" x="11063288" y="2765425"/>
          <p14:tracePt t="308105" x="10845800" y="2638425"/>
          <p14:tracePt t="308110" x="10790238" y="2601913"/>
          <p14:tracePt t="308123" x="10699750" y="2565400"/>
          <p14:tracePt t="308127" x="10645775" y="2528888"/>
          <p14:tracePt t="308148" x="10536238" y="2492375"/>
          <p14:tracePt t="308151" x="10463213" y="2492375"/>
          <p14:tracePt t="308168" x="10336213" y="2492375"/>
          <p14:tracePt t="308175" x="10263188" y="2492375"/>
          <p14:tracePt t="308201" x="10117138" y="2492375"/>
          <p14:tracePt t="308204" x="10080625" y="2492375"/>
          <p14:tracePt t="308216" x="9972675" y="2509838"/>
          <p14:tracePt t="308238" x="9807575" y="2601913"/>
          <p14:tracePt t="308250" x="9753600" y="2619375"/>
          <p14:tracePt t="308270" x="9499600" y="2728913"/>
          <p14:tracePt t="308285" x="9390063" y="2782888"/>
          <p14:tracePt t="308306" x="9226550" y="2874963"/>
          <p14:tracePt t="308310" x="9134475" y="2928938"/>
          <p14:tracePt t="308325" x="8990013" y="2965450"/>
          <p14:tracePt t="308349" x="8770938" y="3038475"/>
          <p14:tracePt t="308364" x="8661400" y="3092450"/>
          <p14:tracePt t="308386" x="8551863" y="3165475"/>
          <p14:tracePt t="308389" x="8497888" y="3182938"/>
          <p14:tracePt t="308403" x="8461375" y="3238500"/>
          <p14:tracePt t="308406" x="8424863" y="3255963"/>
          <p14:tracePt t="308426" x="8388350" y="3292475"/>
          <p14:tracePt t="308429" x="8334375" y="3365500"/>
          <p14:tracePt t="308446" x="8315325" y="3419475"/>
          <p14:tracePt t="308467" x="8280400" y="3438525"/>
          <p14:tracePt t="308470" x="8261350" y="3492500"/>
          <p14:tracePt t="308485" x="8261350" y="3529013"/>
          <p14:tracePt t="308506" x="8261350" y="3619500"/>
          <p14:tracePt t="308517" x="8280400" y="3675063"/>
          <p14:tracePt t="308539" x="8315325" y="3748088"/>
          <p14:tracePt t="308544" x="8388350" y="3765550"/>
          <p14:tracePt t="308550" x="8407400" y="3819525"/>
          <p14:tracePt t="308562" x="8480425" y="3838575"/>
          <p14:tracePt t="308583" x="8824913" y="3911600"/>
          <p14:tracePt t="308597" x="9097963" y="3948113"/>
          <p14:tracePt t="308619" x="9426575" y="3948113"/>
          <p14:tracePt t="308622" x="9553575" y="3929063"/>
          <p14:tracePt t="308634" x="9736138" y="3911600"/>
          <p14:tracePt t="308656" x="10209213" y="3838575"/>
          <p14:tracePt t="308686" x="10590213" y="3748088"/>
          <p14:tracePt t="308707" x="10699750" y="3729038"/>
          <p14:tracePt t="308710" x="10718800" y="3729038"/>
          <p14:tracePt t="308720" x="10736263" y="3692525"/>
          <p14:tracePt t="308742" x="10772775" y="3675063"/>
          <p14:tracePt t="308753" x="10790238" y="3638550"/>
          <p14:tracePt t="308777" x="10845800" y="3582988"/>
          <p14:tracePt t="308788" x="10863263" y="3565525"/>
          <p14:tracePt t="308810" x="10882313" y="3546475"/>
          <p14:tracePt t="308814" x="10882313" y="3529013"/>
          <p14:tracePt t="308829" x="10899775" y="3529013"/>
          <p14:tracePt t="308878" x="10899775" y="3511550"/>
          <p14:tracePt t="308925" x="10899775" y="3492500"/>
          <p14:tracePt t="309045" x="10899775" y="3475038"/>
          <p14:tracePt t="309067" x="10882313" y="3475038"/>
          <p14:tracePt t="309070" x="10790238" y="3475038"/>
          <p14:tracePt t="309079" x="10682288" y="3511550"/>
          <p14:tracePt t="309106" x="10117138" y="3619500"/>
          <p14:tracePt t="309117" x="9699625" y="3711575"/>
          <p14:tracePt t="309139" x="9317038" y="3748088"/>
          <p14:tracePt t="309143" x="9134475" y="3783013"/>
          <p14:tracePt t="309153" x="8934450" y="3802063"/>
          <p14:tracePt t="309175" x="8588375" y="3819525"/>
          <p14:tracePt t="309187" x="8551863" y="3838575"/>
          <p14:tracePt t="309189" x="8516938" y="3838575"/>
          <p14:tracePt t="309212" x="8497888" y="3838575"/>
          <p14:tracePt t="309242" x="8480425" y="3838575"/>
          <p14:tracePt t="309263" x="8443913" y="3838575"/>
          <p14:tracePt t="309272" x="8424863" y="3838575"/>
          <p14:tracePt t="309295" x="8388350" y="3838575"/>
          <p14:tracePt t="309321" x="8370888" y="3838575"/>
          <p14:tracePt t="309342" x="8334375" y="3838575"/>
          <p14:tracePt t="309368" x="8315325" y="3838575"/>
          <p14:tracePt t="309391" x="8261350" y="3838575"/>
          <p14:tracePt t="309417" x="8207375" y="3819525"/>
          <p14:tracePt t="309442" x="8170863" y="3729038"/>
          <p14:tracePt t="309446" x="8170863" y="3675063"/>
          <p14:tracePt t="309454" x="8170863" y="3619500"/>
          <p14:tracePt t="309477" x="8170863" y="3419475"/>
          <p14:tracePt t="309486" x="8170863" y="3346450"/>
          <p14:tracePt t="309509" x="8224838" y="3128963"/>
          <p14:tracePt t="309519" x="8243888" y="3074988"/>
          <p14:tracePt t="309541" x="8243888" y="2946400"/>
          <p14:tracePt t="309552" x="8243888" y="2928938"/>
          <p14:tracePt t="309573" x="8243888" y="2892425"/>
          <p14:tracePt t="309695" x="8188325" y="3146425"/>
          <p14:tracePt t="309718" x="8170863" y="3475038"/>
          <p14:tracePt t="309747" x="8170863" y="3619500"/>
          <p14:tracePt t="309751" x="8170863" y="3656013"/>
          <p14:tracePt t="309771" x="8170863" y="3692525"/>
          <p14:tracePt t="309819" x="8188325" y="3711575"/>
          <p14:tracePt t="309840" x="8207375" y="3711575"/>
          <p14:tracePt t="309867" x="8224838" y="3711575"/>
          <p14:tracePt t="309870" x="8261350" y="3675063"/>
          <p14:tracePt t="309892" x="8315325" y="3582988"/>
          <p14:tracePt t="309895" x="8315325" y="3529013"/>
          <p14:tracePt t="309904" x="8334375" y="3475038"/>
          <p14:tracePt t="309927" x="8351838" y="3365500"/>
          <p14:tracePt t="309941" x="8351838" y="3328988"/>
          <p14:tracePt t="310046" x="8334375" y="3492500"/>
          <p14:tracePt t="310067" x="8315325" y="3546475"/>
          <p14:tracePt t="310070" x="8315325" y="3619500"/>
          <p14:tracePt t="310082" x="8315325" y="3638550"/>
          <p14:tracePt t="310085" x="8315325" y="3675063"/>
          <p14:tracePt t="310421" x="8315325" y="3692525"/>
          <p14:tracePt t="310543" x="8334375" y="3565525"/>
          <p14:tracePt t="310565" x="8334375" y="3419475"/>
          <p14:tracePt t="310578" x="8334375" y="3402013"/>
          <p14:tracePt t="310599" x="8334375" y="3328988"/>
          <p14:tracePt t="310627" x="8334375" y="3292475"/>
          <p14:tracePt t="310727" x="8315325" y="3402013"/>
          <p14:tracePt t="310748" x="8297863" y="3511550"/>
          <p14:tracePt t="310751" x="8297863" y="3565525"/>
          <p14:tracePt t="310763" x="8280400" y="3602038"/>
          <p14:tracePt t="310766" x="8280400" y="3638550"/>
          <p14:tracePt t="310786" x="8280400" y="3692525"/>
          <p14:tracePt t="310791" x="8280400" y="3729038"/>
          <p14:tracePt t="311022" x="8280400" y="3748088"/>
          <p14:tracePt t="311045" x="8280400" y="3948113"/>
          <p14:tracePt t="311054" x="8297863" y="4002088"/>
          <p14:tracePt t="311077" x="8315325" y="4092575"/>
          <p14:tracePt t="311088" x="8334375" y="4129088"/>
          <p14:tracePt t="311110" x="8334375" y="4148138"/>
          <p14:tracePt t="311139" x="8334375" y="4184650"/>
          <p14:tracePt t="311161" x="8334375" y="4202113"/>
          <p14:tracePt t="311187" x="8334375" y="4238625"/>
          <p14:tracePt t="311207" x="8334375" y="4256088"/>
          <p14:tracePt t="311236" x="8334375" y="4311650"/>
          <p14:tracePt t="311239" x="8334375" y="4365625"/>
          <p14:tracePt t="311260" x="8334375" y="4384675"/>
          <p14:tracePt t="311264" x="8315325" y="4402138"/>
          <p14:tracePt t="311273" x="8315325" y="4421188"/>
          <p14:tracePt t="311295" x="8315325" y="4456113"/>
          <p14:tracePt t="311323" x="8315325" y="4492625"/>
          <p14:tracePt t="311327" x="8315325" y="4511675"/>
          <p14:tracePt t="311354" x="8315325" y="4529138"/>
          <p14:tracePt t="311358" x="8315325" y="4565650"/>
          <p14:tracePt t="311367" x="8334375" y="4584700"/>
          <p14:tracePt t="311414" x="8370888" y="4584700"/>
          <p14:tracePt t="311436" x="8607425" y="4565650"/>
          <p14:tracePt t="311447" x="8661400" y="4548188"/>
          <p14:tracePt t="311469" x="8861425" y="4511675"/>
          <p14:tracePt t="311482" x="8916988" y="4475163"/>
          <p14:tracePt t="311485" x="8970963" y="4456113"/>
          <p14:tracePt t="311505" x="9024938" y="4421188"/>
          <p14:tracePt t="311520" x="9061450" y="4402138"/>
          <p14:tracePt t="311541" x="9080500" y="4402138"/>
          <p14:tracePt t="311608" x="9117013" y="4402138"/>
          <p14:tracePt t="311629" x="9170988" y="4421188"/>
          <p14:tracePt t="311640" x="9190038" y="4438650"/>
          <p14:tracePt t="311664" x="9263063" y="4492625"/>
          <p14:tracePt t="311674" x="9280525" y="4511675"/>
          <p14:tracePt t="311679" x="9317038" y="4511675"/>
          <p14:tracePt t="311700" x="9444038" y="4584700"/>
          <p14:tracePt t="311715" x="9444038" y="4602163"/>
          <p14:tracePt t="311797" x="9297988" y="4602163"/>
          <p14:tracePt t="311820" x="9153525" y="4602163"/>
          <p14:tracePt t="311823" x="9043988" y="4584700"/>
          <p14:tracePt t="311833" x="8970963" y="4584700"/>
          <p14:tracePt t="311854" x="8680450" y="4565650"/>
          <p14:tracePt t="311865" x="8551863" y="4548188"/>
          <p14:tracePt t="311891" x="8315325" y="4529138"/>
          <p14:tracePt t="311894" x="8261350" y="4529138"/>
          <p14:tracePt t="311904" x="8207375" y="4529138"/>
          <p14:tracePt t="311926" x="8061325" y="4511675"/>
          <p14:tracePt t="311955" x="8007350" y="4492625"/>
          <p14:tracePt t="311979" x="7970838" y="4475163"/>
          <p14:tracePt t="311989" x="7970838" y="4456113"/>
          <p14:tracePt t="312071" x="7915275" y="4438650"/>
          <p14:tracePt t="312099" x="7897813" y="4421188"/>
          <p14:tracePt t="312101" x="7878763" y="4402138"/>
          <p14:tracePt t="312124" x="7878763" y="4384675"/>
          <p14:tracePt t="312128" x="7878763" y="4348163"/>
          <p14:tracePt t="312138" x="7861300" y="4329113"/>
          <p14:tracePt t="312160" x="7842250" y="4275138"/>
          <p14:tracePt t="312173" x="7805738" y="4275138"/>
          <p14:tracePt t="312244" x="7770813" y="4256088"/>
          <p14:tracePt t="312267" x="7734300" y="4256088"/>
          <p14:tracePt t="312270" x="7697788" y="4238625"/>
          <p14:tracePt t="312280" x="7678738" y="4238625"/>
          <p14:tracePt t="312302" x="7605713" y="4219575"/>
          <p14:tracePt t="312314" x="7569200" y="4202113"/>
          <p14:tracePt t="312317" x="7515225" y="4202113"/>
          <p14:tracePt t="312340" x="7405688" y="4202113"/>
          <p14:tracePt t="312343" x="7351713" y="4202113"/>
          <p14:tracePt t="312352" x="7278688" y="4202113"/>
          <p14:tracePt t="312374" x="6988175" y="4219575"/>
          <p14:tracePt t="312385" x="6878638" y="4238625"/>
          <p14:tracePt t="312405" x="6551613" y="4311650"/>
          <p14:tracePt t="312435" x="6350000" y="4311650"/>
          <p14:tracePt t="312439" x="6296025" y="4311650"/>
          <p14:tracePt t="312462" x="6223000" y="4311650"/>
          <p14:tracePt t="312472" x="6205538" y="4311650"/>
          <p14:tracePt t="312492" x="6186488" y="4311650"/>
          <p14:tracePt t="312542" x="6169025" y="4311650"/>
          <p14:tracePt t="312563" x="6113463" y="4311650"/>
          <p14:tracePt t="312567" x="6078538" y="4292600"/>
          <p14:tracePt t="312596" x="6022975" y="4256088"/>
          <p14:tracePt t="312618" x="6005513" y="4238625"/>
          <p14:tracePt t="312622" x="5986463" y="4202113"/>
          <p14:tracePt t="312654" x="5986463" y="4148138"/>
          <p14:tracePt t="312676" x="5986463" y="4056063"/>
          <p14:tracePt t="312679" x="5986463" y="4038600"/>
          <p14:tracePt t="312689" x="6005513" y="4002088"/>
          <p14:tracePt t="312710" x="6022975" y="3965575"/>
          <p14:tracePt t="312721" x="6042025" y="3965575"/>
          <p14:tracePt t="312744" x="6059488" y="3948113"/>
          <p14:tracePt t="312777" x="6096000" y="3948113"/>
          <p14:tracePt t="312781" x="6132513" y="3948113"/>
          <p14:tracePt t="312803" x="6169025" y="3983038"/>
          <p14:tracePt t="312806" x="6186488" y="4019550"/>
          <p14:tracePt t="312817" x="6259513" y="4092575"/>
          <p14:tracePt t="312839" x="6350000" y="4256088"/>
          <p14:tracePt t="312852" x="6423025" y="4311650"/>
          <p14:tracePt t="312875" x="6459538" y="4348163"/>
          <p14:tracePt t="313049" x="6459538" y="4311650"/>
          <p14:tracePt t="313069" x="6442075" y="4238625"/>
          <p14:tracePt t="313080" x="6442075" y="4219575"/>
          <p14:tracePt t="313101" x="6405563" y="4184650"/>
          <p14:tracePt t="313261" x="6386513" y="4256088"/>
          <p14:tracePt t="313284" x="6386513" y="4275138"/>
          <p14:tracePt t="313405" x="6386513" y="4184650"/>
          <p14:tracePt t="313426" x="6386513" y="4148138"/>
          <p14:tracePt t="313430" x="6386513" y="4129088"/>
          <p14:tracePt t="313579" x="6386513" y="4111625"/>
          <p14:tracePt t="313601" x="6386513" y="4092575"/>
          <p14:tracePt t="313629" x="6423025" y="4202113"/>
          <p14:tracePt t="313653" x="6442075" y="4311650"/>
          <p14:tracePt t="313830" x="6442075" y="4329113"/>
          <p14:tracePt t="313854" x="6459538" y="4256088"/>
          <p14:tracePt t="313866" x="6459538" y="4219575"/>
          <p14:tracePt t="313869" x="6459538" y="4202113"/>
          <p14:tracePt t="313891" x="6459538" y="4165600"/>
          <p14:tracePt t="313894" x="6478588" y="4148138"/>
          <p14:tracePt t="313921" x="6496050" y="4129088"/>
          <p14:tracePt t="314062" x="6496050" y="4148138"/>
          <p14:tracePt t="314083" x="6496050" y="4165600"/>
          <p14:tracePt t="314086" x="6496050" y="4219575"/>
          <p14:tracePt t="314113" x="6496050" y="4256088"/>
          <p14:tracePt t="314134" x="6496050" y="4275138"/>
          <p14:tracePt t="314145" x="6496050" y="4292600"/>
          <p14:tracePt t="314261" x="6496050" y="4256088"/>
          <p14:tracePt t="314286" x="6551613" y="4092575"/>
          <p14:tracePt t="314296" x="6569075" y="4019550"/>
          <p14:tracePt t="314320" x="6586538" y="3929063"/>
          <p14:tracePt t="314331" x="6605588" y="3911600"/>
          <p14:tracePt t="314433" x="6623050" y="3948113"/>
          <p14:tracePt t="314437" x="6642100" y="4002088"/>
          <p14:tracePt t="314458" x="6642100" y="4019550"/>
          <p14:tracePt t="314461" x="6642100" y="4056063"/>
          <p14:tracePt t="314488" x="6642100" y="4184650"/>
          <p14:tracePt t="314511" x="6659563" y="4219575"/>
          <p14:tracePt t="314522" x="6659563" y="4238625"/>
          <p14:tracePt t="314548" x="6696075" y="4311650"/>
          <p14:tracePt t="314595" x="6715125" y="4329113"/>
          <p14:tracePt t="314624" x="6732588" y="4329113"/>
          <p14:tracePt t="314647" x="6751638" y="4329113"/>
          <p14:tracePt t="314655" x="6769100" y="4329113"/>
          <p14:tracePt t="314677" x="6805613" y="4329113"/>
          <p14:tracePt t="314704" x="6842125" y="4311650"/>
          <p14:tracePt t="314725" x="6859588" y="4292600"/>
          <p14:tracePt t="314752" x="6859588" y="4238625"/>
          <p14:tracePt t="314927" x="6859588" y="4219575"/>
          <p14:tracePt t="314949" x="6859588" y="4184650"/>
          <p14:tracePt t="314958" x="6859588" y="4165600"/>
          <p14:tracePt t="314985" x="6859588" y="4111625"/>
          <p14:tracePt t="315013" x="6842125" y="4019550"/>
          <p14:tracePt t="315060" x="6824663" y="3983038"/>
          <p14:tracePt t="315126" x="6805613" y="3983038"/>
          <p14:tracePt t="315149" x="6788150" y="4019550"/>
          <p14:tracePt t="315178" x="6788150" y="4075113"/>
          <p14:tracePt t="315201" x="6788150" y="4165600"/>
          <p14:tracePt t="315229" x="6788150" y="4184650"/>
          <p14:tracePt t="315250" x="6788150" y="4202113"/>
          <p14:tracePt t="315542" x="6788150" y="4219575"/>
          <p14:tracePt t="315565" x="6788150" y="4256088"/>
          <p14:tracePt t="315593" x="6788150" y="4329113"/>
          <p14:tracePt t="315803" x="6805613" y="4365625"/>
          <p14:tracePt t="315824" x="6878638" y="4365625"/>
          <p14:tracePt t="315835" x="6915150" y="4365625"/>
          <p14:tracePt t="315837" x="6988175" y="4365625"/>
          <p14:tracePt t="315859" x="7261225" y="4292600"/>
          <p14:tracePt t="315862" x="7461250" y="4202113"/>
          <p14:tracePt t="315892" x="8224838" y="4092575"/>
          <p14:tracePt t="315896" x="8443913" y="4056063"/>
          <p14:tracePt t="315917" x="8770938" y="4038600"/>
          <p14:tracePt t="315929" x="8824913" y="4019550"/>
          <p14:tracePt t="315950" x="8934450" y="4019550"/>
          <p14:tracePt t="315963" x="8953500" y="4019550"/>
          <p14:tracePt t="316013" x="9024938" y="4056063"/>
          <p14:tracePt t="316037" x="9061450" y="4092575"/>
          <p14:tracePt t="316049" x="9080500" y="4111625"/>
          <p14:tracePt t="316070" x="9097963" y="4129088"/>
          <p14:tracePt t="316084" x="9134475" y="4148138"/>
          <p14:tracePt t="316095" x="9134475" y="4165600"/>
          <p14:tracePt t="316117" x="9280525" y="4238625"/>
          <p14:tracePt t="316129" x="9334500" y="4238625"/>
          <p14:tracePt t="316153" x="9644063" y="4311650"/>
          <p14:tracePt t="316165" x="9771063" y="4348163"/>
          <p14:tracePt t="316189" x="9953625" y="4402138"/>
          <p14:tracePt t="316202" x="10007600" y="4421188"/>
          <p14:tracePt t="316205" x="10063163" y="4438650"/>
          <p14:tracePt t="316226" x="10136188" y="4475163"/>
          <p14:tracePt t="316230" x="10172700" y="4492625"/>
          <p14:tracePt t="316242" x="10190163" y="4492625"/>
          <p14:tracePt t="316246" x="10209213" y="4511675"/>
          <p14:tracePt t="316268" x="10280650" y="4511675"/>
          <p14:tracePt t="316284" x="10299700" y="4511675"/>
          <p14:tracePt t="316305" x="10336213" y="4511675"/>
          <p14:tracePt t="316315" x="10353675" y="4511675"/>
          <p14:tracePt t="316337" x="10409238" y="4511675"/>
          <p14:tracePt t="316347" x="10463213" y="4511675"/>
          <p14:tracePt t="316350" x="10517188" y="4511675"/>
          <p14:tracePt t="316374" x="10736263" y="4511675"/>
          <p14:tracePt t="316382" x="10845800" y="4511675"/>
          <p14:tracePt t="316404" x="11026775" y="4511675"/>
          <p14:tracePt t="316407" x="11082338" y="4492625"/>
          <p14:tracePt t="316417" x="11136313" y="4475163"/>
          <p14:tracePt t="316439" x="11299825" y="4421188"/>
          <p14:tracePt t="316452" x="11355388" y="4348163"/>
          <p14:tracePt t="316476" x="11391900" y="4256088"/>
          <p14:tracePt t="316479" x="11428413" y="4202113"/>
          <p14:tracePt t="316492" x="11428413" y="4165600"/>
          <p14:tracePt t="316496" x="11428413" y="4075113"/>
          <p14:tracePt t="316517" x="11428413" y="3929063"/>
          <p14:tracePt t="316529" x="11428413" y="3892550"/>
          <p14:tracePt t="316550" x="11409363" y="3783013"/>
          <p14:tracePt t="316579" x="11355388" y="3711575"/>
          <p14:tracePt t="316582" x="11299825" y="3692525"/>
          <p14:tracePt t="316603" x="11245850" y="3656013"/>
          <p14:tracePt t="316616" x="11226800" y="3656013"/>
          <p14:tracePt t="316640" x="11136313" y="3638550"/>
          <p14:tracePt t="316655" x="11026775" y="3638550"/>
          <p14:tracePt t="316684" x="10645775" y="3638550"/>
          <p14:tracePt t="316688" x="10517188" y="3656013"/>
          <p14:tracePt t="316701" x="10209213" y="3711575"/>
          <p14:tracePt t="316726" x="9717088" y="3765550"/>
          <p14:tracePt t="316736" x="9607550" y="3783013"/>
          <p14:tracePt t="316760" x="9207500" y="3838575"/>
          <p14:tracePt t="316771" x="9097963" y="3875088"/>
          <p14:tracePt t="316773" x="8970963" y="3929063"/>
          <p14:tracePt t="316797" x="8607425" y="4038600"/>
          <p14:tracePt t="316812" x="8480425" y="4056063"/>
          <p14:tracePt t="316815" x="8424863" y="4092575"/>
          <p14:tracePt t="316835" x="8243888" y="4129088"/>
          <p14:tracePt t="316838" x="8170863" y="4184650"/>
          <p14:tracePt t="316853" x="8097838" y="4219575"/>
          <p14:tracePt t="316876" x="8061325" y="4256088"/>
          <p14:tracePt t="316879" x="8007350" y="4275138"/>
          <p14:tracePt t="316896" x="8007350" y="4329113"/>
          <p14:tracePt t="316917" x="7970838" y="4402138"/>
          <p14:tracePt t="316937" x="7970838" y="4438650"/>
          <p14:tracePt t="316959" x="7970838" y="4529138"/>
          <p14:tracePt t="316968" x="7988300" y="4548188"/>
          <p14:tracePt t="316990" x="8115300" y="4638675"/>
          <p14:tracePt t="317000" x="8170863" y="4638675"/>
          <p14:tracePt t="317022" x="8516938" y="4692650"/>
          <p14:tracePt t="317033" x="8661400" y="4692650"/>
          <p14:tracePt t="317055" x="9080500" y="4675188"/>
          <p14:tracePt t="317066" x="9207500" y="4675188"/>
          <p14:tracePt t="317089" x="9534525" y="4638675"/>
          <p14:tracePt t="317101" x="9680575" y="4621213"/>
          <p14:tracePt t="317121" x="9717088" y="4584700"/>
          <p14:tracePt t="317126" x="9736138" y="4584700"/>
          <p14:tracePt t="317156" x="9753600" y="4565650"/>
          <p14:tracePt t="317179" x="9753600" y="4548188"/>
          <p14:tracePt t="317298" x="9771063" y="4529138"/>
          <p14:tracePt t="317365" x="9607550" y="4548188"/>
          <p14:tracePt t="317387" x="9371013" y="4621213"/>
          <p14:tracePt t="317391" x="9190038" y="4692650"/>
          <p14:tracePt t="317405" x="8753475" y="4821238"/>
          <p14:tracePt t="317428" x="8207375" y="5021263"/>
          <p14:tracePt t="317431" x="7897813" y="5111750"/>
          <p14:tracePt t="317445" x="7642225" y="5165725"/>
          <p14:tracePt t="317447" x="7405688" y="5257800"/>
          <p14:tracePt t="317467" x="7005638" y="5311775"/>
          <p14:tracePt t="317470" x="6842125" y="5311775"/>
          <p14:tracePt t="317484" x="6659563" y="5311775"/>
          <p14:tracePt t="317508" x="6605588" y="5311775"/>
          <p14:tracePt t="317511" x="6586538" y="5294313"/>
          <p14:tracePt t="317521" x="6569075" y="5275263"/>
          <p14:tracePt t="317543" x="6569075" y="5111750"/>
          <p14:tracePt t="317578" x="6715125" y="4911725"/>
          <p14:tracePt t="317581" x="6769100" y="4875213"/>
          <p14:tracePt t="317602" x="6859588" y="4821238"/>
          <p14:tracePt t="317605" x="6896100" y="4784725"/>
          <p14:tracePt t="317621" x="6969125" y="4748213"/>
          <p14:tracePt t="317642" x="7061200" y="4692650"/>
          <p14:tracePt t="317646" x="7132638" y="4675188"/>
          <p14:tracePt t="317662" x="7242175" y="4621213"/>
          <p14:tracePt t="317684" x="7351713" y="4584700"/>
          <p14:tracePt t="317687" x="7442200" y="4565650"/>
          <p14:tracePt t="317702" x="7534275" y="4565650"/>
          <p14:tracePt t="317723" x="7642225" y="4565650"/>
          <p14:tracePt t="317727" x="7697788" y="4565650"/>
          <p14:tracePt t="317737" x="7734300" y="4565650"/>
          <p14:tracePt t="317760" x="7915275" y="4565650"/>
          <p14:tracePt t="317768" x="7970838" y="4565650"/>
          <p14:tracePt t="317790" x="8115300" y="4565650"/>
          <p14:tracePt t="317798" x="8151813" y="4565650"/>
          <p14:tracePt t="317821" x="8243888" y="4565650"/>
          <p14:tracePt t="317831" x="8280400" y="4565650"/>
          <p14:tracePt t="317856" x="8315325" y="4565650"/>
          <p14:tracePt t="317866" x="8334375" y="4565650"/>
          <p14:tracePt t="317983" x="8334375" y="4584700"/>
          <p14:tracePt t="318003" x="8334375" y="4638675"/>
          <p14:tracePt t="318006" x="8334375" y="4656138"/>
          <p14:tracePt t="318015" x="8334375" y="4692650"/>
          <p14:tracePt t="318037" x="8351838" y="4784725"/>
          <p14:tracePt t="318066" x="8351838" y="4821238"/>
          <p14:tracePt t="318088" x="8351838" y="4857750"/>
          <p14:tracePt t="318099" x="8351838" y="4875213"/>
          <p14:tracePt t="318101" x="8351838" y="4929188"/>
          <p14:tracePt t="318112" x="8351838" y="4965700"/>
          <p14:tracePt t="318134" x="8351838" y="5057775"/>
          <p14:tracePt t="318142" x="8351838" y="5075238"/>
          <p14:tracePt t="318167" x="8351838" y="5129213"/>
          <p14:tracePt t="318176" x="8351838" y="5165725"/>
          <p14:tracePt t="318200" x="8351838" y="5221288"/>
          <p14:tracePt t="318226" x="8370888" y="5257800"/>
          <p14:tracePt t="318230" x="8370888" y="5294313"/>
          <p14:tracePt t="318253" x="8388350" y="5348288"/>
          <p14:tracePt t="318269" x="8407400" y="5402263"/>
          <p14:tracePt t="318296" x="8407400" y="5494338"/>
          <p14:tracePt t="318314" x="8424863" y="5565775"/>
          <p14:tracePt t="318338" x="8443913" y="5657850"/>
          <p14:tracePt t="318342" x="8443913" y="5675313"/>
          <p14:tracePt t="318354" x="8443913" y="5711825"/>
          <p14:tracePt t="318357" x="8461375" y="5748338"/>
          <p14:tracePt t="318380" x="8461375" y="5784850"/>
          <p14:tracePt t="318391" x="8461375" y="5802313"/>
          <p14:tracePt t="318414" x="8443913" y="5875338"/>
          <p14:tracePt t="318424" x="8443913" y="5894388"/>
          <p14:tracePt t="318447" x="8443913" y="5911850"/>
          <p14:tracePt t="318550" x="8443913" y="5948363"/>
          <p14:tracePt t="318571" x="8443913" y="5967413"/>
          <p14:tracePt t="318574" x="8424863" y="5967413"/>
          <p14:tracePt t="318584" x="8407400" y="5967413"/>
          <p14:tracePt t="318606" x="8297863" y="5984875"/>
          <p14:tracePt t="318616" x="8261350" y="6002338"/>
          <p14:tracePt t="318638" x="8151813" y="6038850"/>
          <p14:tracePt t="318651" x="8134350" y="6038850"/>
          <p14:tracePt t="318653" x="8115300" y="6038850"/>
          <p14:tracePt t="318676" x="8007350" y="6075363"/>
          <p14:tracePt t="318679" x="7988300" y="6075363"/>
          <p14:tracePt t="318709" x="7934325" y="6075363"/>
          <p14:tracePt t="318733" x="7897813" y="6075363"/>
          <p14:tracePt t="318760" x="7878763" y="6075363"/>
          <p14:tracePt t="318806" x="7842250" y="6075363"/>
          <p14:tracePt t="318907" x="7878763" y="6075363"/>
          <p14:tracePt t="318928" x="8024813" y="6075363"/>
          <p14:tracePt t="318932" x="8134350" y="6057900"/>
          <p14:tracePt t="318941" x="8224838" y="6021388"/>
          <p14:tracePt t="318963" x="8480425" y="5894388"/>
          <p14:tracePt t="318967" x="8551863" y="5838825"/>
          <p14:tracePt t="318983" x="8624888" y="5784850"/>
          <p14:tracePt t="319005" x="8697913" y="5657850"/>
          <p14:tracePt t="319020" x="8697913" y="5548313"/>
          <p14:tracePt t="319042" x="8716963" y="5402263"/>
          <p14:tracePt t="319045" x="8716963" y="5329238"/>
          <p14:tracePt t="319057" x="8716963" y="5257800"/>
          <p14:tracePt t="319079" x="8697913" y="5111750"/>
          <p14:tracePt t="319107" x="8643938" y="4929188"/>
          <p14:tracePt t="319111" x="8607425" y="4892675"/>
          <p14:tracePt t="319131" x="8570913" y="4784725"/>
          <p14:tracePt t="319135" x="8534400" y="4729163"/>
          <p14:tracePt t="319147" x="8516938" y="4692650"/>
          <p14:tracePt t="319149" x="8461375" y="4656138"/>
          <p14:tracePt t="319171" x="8424863" y="4584700"/>
          <p14:tracePt t="319175" x="8388350" y="4565650"/>
          <p14:tracePt t="319192" x="8351838" y="4529138"/>
          <p14:tracePt t="319214" x="8334375" y="4475163"/>
          <p14:tracePt t="319252" x="8315325" y="4475163"/>
          <p14:tracePt t="319533" x="8334375" y="4692650"/>
          <p14:tracePt t="319555" x="8407400" y="4892675"/>
          <p14:tracePt t="319558" x="8424863" y="4965700"/>
          <p14:tracePt t="319569" x="8443913" y="5075238"/>
          <p14:tracePt t="319592" x="8516938" y="5329238"/>
          <p14:tracePt t="319604" x="8570913" y="5457825"/>
          <p14:tracePt t="319628" x="8624888" y="5548313"/>
          <p14:tracePt t="319631" x="8643938" y="5584825"/>
          <p14:tracePt t="319645" x="8643938" y="5638800"/>
          <p14:tracePt t="319648" x="8643938" y="5694363"/>
          <p14:tracePt t="319669" x="8680450" y="5894388"/>
          <p14:tracePt t="319684" x="8680450" y="6021388"/>
          <p14:tracePt t="319708" x="8661400" y="6148388"/>
          <p14:tracePt t="319710" x="8661400" y="6184900"/>
          <p14:tracePt t="319719" x="8643938" y="6238875"/>
          <p14:tracePt t="319741" x="8607425" y="6294438"/>
          <p14:tracePt t="319752" x="8607425" y="6330950"/>
          <p14:tracePt t="319773" x="8588375" y="6330950"/>
          <p14:tracePt t="320914" x="8570913" y="6330950"/>
          <p14:tracePt t="320937" x="8570913" y="6294438"/>
          <p14:tracePt t="320969" x="8570913" y="6221413"/>
          <p14:tracePt t="320973" x="8551863" y="6184900"/>
          <p14:tracePt t="320997" x="8551863" y="6094413"/>
          <p14:tracePt t="321006" x="8551863" y="6057900"/>
          <p14:tracePt t="321029" x="8551863" y="6038850"/>
          <p14:tracePt t="321038" x="8551863" y="6021388"/>
          <p14:tracePt t="321060" x="8551863" y="6002338"/>
          <p14:tracePt t="321086" x="8551863" y="5984875"/>
          <p14:tracePt t="321132" x="8551863" y="5948363"/>
          <p14:tracePt t="321379" x="8551863" y="5930900"/>
          <p14:tracePt t="321382" x="8551863" y="5894388"/>
          <p14:tracePt t="321403" x="8551863" y="5875338"/>
          <p14:tracePt t="321406" x="8551863" y="5857875"/>
          <p14:tracePt t="321415" x="8551863" y="5821363"/>
          <p14:tracePt t="321437" x="8551863" y="5711825"/>
          <p14:tracePt t="321465" x="8570913" y="5602288"/>
          <p14:tracePt t="321486" x="8588375" y="5475288"/>
          <p14:tracePt t="321498" x="8588375" y="5421313"/>
          <p14:tracePt t="321518" x="8588375" y="5238750"/>
          <p14:tracePt t="321532" x="8588375" y="5111750"/>
          <p14:tracePt t="321555" x="8588375" y="4965700"/>
          <p14:tracePt t="321559" x="8588375" y="4892675"/>
          <p14:tracePt t="321568" x="8588375" y="4838700"/>
          <p14:tracePt t="321592" x="8588375" y="4711700"/>
          <p14:tracePt t="321600" x="8588375" y="4692650"/>
          <p14:tracePt t="321621" x="8551863" y="4621213"/>
          <p14:tracePt t="321633" x="8551863" y="4602163"/>
          <p14:tracePt t="321654" x="8551863" y="4548188"/>
          <p14:tracePt t="321664" x="8534400" y="4529138"/>
          <p14:tracePt t="321685" x="8534400" y="4492625"/>
          <p14:tracePt t="321716" x="8516938" y="4492625"/>
          <p14:tracePt t="321854" x="8516938" y="4565650"/>
          <p14:tracePt t="321877" x="8516938" y="4692650"/>
          <p14:tracePt t="321880" x="8516938" y="4748213"/>
          <p14:tracePt t="321906" x="8534400" y="4911725"/>
          <p14:tracePt t="321910" x="8534400" y="4948238"/>
          <p14:tracePt t="321932" x="8588375" y="5057775"/>
          <p14:tracePt t="321935" x="8588375" y="5111750"/>
          <p14:tracePt t="321946" x="8588375" y="5148263"/>
          <p14:tracePt t="321949" x="8607425" y="5165725"/>
          <p14:tracePt t="321972" x="8643938" y="5221288"/>
          <p14:tracePt t="321977" x="8643938" y="5238750"/>
          <p14:tracePt t="321989" x="8661400" y="5348288"/>
          <p14:tracePt t="322010" x="8661400" y="5384800"/>
          <p14:tracePt t="322013" x="8661400" y="5421313"/>
          <p14:tracePt t="322023" x="8661400" y="5438775"/>
          <p14:tracePt t="322046" x="8661400" y="5511800"/>
          <p14:tracePt t="322075" x="8661400" y="5565775"/>
          <p14:tracePt t="322078" x="8661400" y="5638800"/>
          <p14:tracePt t="322104" x="8661400" y="5730875"/>
          <p14:tracePt t="322113" x="8661400" y="5748338"/>
          <p14:tracePt t="322136" x="8661400" y="5784850"/>
          <p14:tracePt t="322145" x="8643938" y="5802313"/>
          <p14:tracePt t="322168" x="8624888" y="5802313"/>
          <p14:tracePt t="322179" x="8624888" y="5821363"/>
          <p14:tracePt t="322209" x="8624888" y="5838825"/>
          <p14:tracePt t="322574" x="8624888" y="5857875"/>
          <p14:tracePt t="322598" x="8897938" y="5548313"/>
          <p14:tracePt t="322628" x="9371013" y="5221288"/>
          <p14:tracePt t="322631" x="9480550" y="5165725"/>
          <p14:tracePt t="322654" x="9644063" y="5092700"/>
          <p14:tracePt t="322668" x="9663113" y="5092700"/>
          <p14:tracePt t="322690" x="9699625" y="5092700"/>
          <p14:tracePt t="322720" x="9717088" y="5092700"/>
          <p14:tracePt t="322742" x="9753600" y="5148263"/>
          <p14:tracePt t="322750" x="9753600" y="5165725"/>
          <p14:tracePt t="322772" x="9790113" y="5221288"/>
          <p14:tracePt t="322803" x="9807575" y="5257800"/>
          <p14:tracePt t="322806" x="9826625" y="5275263"/>
          <p14:tracePt t="322828" x="9844088" y="5365750"/>
          <p14:tracePt t="322858" x="9880600" y="5494338"/>
          <p14:tracePt t="322862" x="9899650" y="5530850"/>
          <p14:tracePt t="322883" x="9917113" y="5602288"/>
          <p14:tracePt t="322887" x="9936163" y="5638800"/>
          <p14:tracePt t="322902" x="9972675" y="5711825"/>
          <p14:tracePt t="322927" x="9990138" y="5765800"/>
          <p14:tracePt t="322941" x="10026650" y="5802313"/>
          <p14:tracePt t="322966" x="10080625" y="5838825"/>
          <p14:tracePt t="322980" x="10172700" y="5894388"/>
          <p14:tracePt t="323003" x="10226675" y="5948363"/>
          <p14:tracePt t="323006" x="10299700" y="5984875"/>
          <p14:tracePt t="323020" x="10409238" y="6002338"/>
          <p14:tracePt t="323042" x="10572750" y="6038850"/>
          <p14:tracePt t="323045" x="10626725" y="6038850"/>
          <p14:tracePt t="323056" x="10699750" y="6038850"/>
          <p14:tracePt t="323078" x="10826750" y="6038850"/>
          <p14:tracePt t="323107" x="10936288" y="6002338"/>
          <p14:tracePt t="323111" x="10955338" y="6002338"/>
          <p14:tracePt t="323132" x="11026775" y="5930900"/>
          <p14:tracePt t="323135" x="11063288" y="5911850"/>
          <p14:tracePt t="323147" x="11082338" y="5875338"/>
          <p14:tracePt t="323150" x="11099800" y="5857875"/>
          <p14:tracePt t="323171" x="11118850" y="5821363"/>
          <p14:tracePt t="323174" x="11136313" y="5802313"/>
          <p14:tracePt t="323189" x="11155363" y="5711825"/>
          <p14:tracePt t="323210" x="11172825" y="5657850"/>
          <p14:tracePt t="323213" x="11191875" y="5602288"/>
          <p14:tracePt t="323227" x="11191875" y="5565775"/>
          <p14:tracePt t="323231" x="11191875" y="5511800"/>
          <p14:tracePt t="323251" x="11191875" y="5438775"/>
          <p14:tracePt t="323254" x="11191875" y="5384800"/>
          <p14:tracePt t="323272" x="11191875" y="5311775"/>
          <p14:tracePt t="323295" x="11172825" y="5238750"/>
          <p14:tracePt t="323303" x="11172825" y="5202238"/>
          <p14:tracePt t="323326" x="11136313" y="5129213"/>
          <p14:tracePt t="323336" x="11118850" y="5092700"/>
          <p14:tracePt t="323358" x="11082338" y="5021263"/>
          <p14:tracePt t="323388" x="10990263" y="4948238"/>
          <p14:tracePt t="323391" x="10955338" y="4911725"/>
          <p14:tracePt t="323414" x="10882313" y="4838700"/>
          <p14:tracePt t="323425" x="10845800" y="4802188"/>
          <p14:tracePt t="323430" x="10809288" y="4765675"/>
          <p14:tracePt t="323451" x="10718800" y="4729163"/>
          <p14:tracePt t="323454" x="10626725" y="4656138"/>
          <p14:tracePt t="323471" x="10463213" y="4565650"/>
          <p14:tracePt t="323492" x="10317163" y="4511675"/>
          <p14:tracePt t="323495" x="10263188" y="4475163"/>
          <p14:tracePt t="323509" x="10080625" y="4421188"/>
          <p14:tracePt t="323518" x="10007600" y="4421188"/>
          <p14:tracePt t="323537" x="9880600" y="4402138"/>
          <p14:tracePt t="323541" x="9826625" y="4402138"/>
          <p14:tracePt t="323554" x="9753600" y="4402138"/>
          <p14:tracePt t="323576" x="9390063" y="4421188"/>
          <p14:tracePt t="323586" x="9226550" y="4456113"/>
          <p14:tracePt t="323610" x="8970963" y="4548188"/>
          <p14:tracePt t="323613" x="8880475" y="4565650"/>
          <p14:tracePt t="323623" x="8807450" y="4602163"/>
          <p14:tracePt t="323646" x="8661400" y="4711700"/>
          <p14:tracePt t="323658" x="8624888" y="4748213"/>
          <p14:tracePt t="323663" x="8570913" y="4784725"/>
          <p14:tracePt t="323685" x="8497888" y="4929188"/>
          <p14:tracePt t="323699" x="8480425" y="4984750"/>
          <p14:tracePt t="323702" x="8461375" y="5021263"/>
          <p14:tracePt t="323723" x="8443913" y="5129213"/>
          <p14:tracePt t="323727" x="8443913" y="5165725"/>
          <p14:tracePt t="323740" x="8443913" y="5257800"/>
          <p14:tracePt t="323766" x="8461375" y="5384800"/>
          <p14:tracePt t="323780" x="8516938" y="5494338"/>
          <p14:tracePt t="323805" x="8624888" y="5602288"/>
          <p14:tracePt t="323817" x="8643938" y="5657850"/>
          <p14:tracePt t="323839" x="8861425" y="5802313"/>
          <p14:tracePt t="323852" x="9134475" y="5894388"/>
          <p14:tracePt t="323873" x="9480550" y="5948363"/>
          <p14:tracePt t="323885" x="9899650" y="5984875"/>
          <p14:tracePt t="323906" x="10263188" y="5984875"/>
          <p14:tracePt t="323911" x="10409238" y="5984875"/>
          <p14:tracePt t="323920" x="10536238" y="5984875"/>
          <p14:tracePt t="323945" x="10753725" y="5894388"/>
          <p14:tracePt t="323954" x="10826750" y="5857875"/>
          <p14:tracePt t="323976" x="10918825" y="5748338"/>
          <p14:tracePt t="323981" x="10955338" y="5711825"/>
          <p14:tracePt t="323994" x="10955338" y="5694363"/>
          <p14:tracePt t="323997" x="10972800" y="5657850"/>
          <p14:tracePt t="324018" x="10990263" y="5602288"/>
          <p14:tracePt t="324021" x="11009313" y="5584825"/>
          <p14:tracePt t="324053" x="11026775" y="5494338"/>
          <p14:tracePt t="324075" x="11026775" y="5475288"/>
          <p14:tracePt t="324078" x="11026775" y="5457825"/>
          <p14:tracePt t="324089" x="11026775" y="5421313"/>
          <p14:tracePt t="324111" x="11026775" y="5384800"/>
          <p14:tracePt t="324123" x="11026775" y="5365750"/>
          <p14:tracePt t="324290" x="11009313" y="5365750"/>
          <p14:tracePt t="324313" x="10955338" y="5475288"/>
          <p14:tracePt t="324342" x="10899775" y="5675313"/>
          <p14:tracePt t="324364" x="10826750" y="5821363"/>
          <p14:tracePt t="324367" x="10809288" y="5875338"/>
          <p14:tracePt t="324380" x="10718800" y="6057900"/>
          <p14:tracePt t="324405" x="10663238" y="6184900"/>
          <p14:tracePt t="324420" x="10609263" y="6238875"/>
          <p14:tracePt t="324443" x="10590213" y="6257925"/>
          <p14:tracePt t="324446" x="10572750" y="6275388"/>
          <p14:tracePt t="324456" x="10553700" y="6275388"/>
          <p14:tracePt t="324479" x="10499725" y="6294438"/>
          <p14:tracePt t="324509" x="10463213" y="6294438"/>
          <p14:tracePt t="324532" x="10445750" y="6311900"/>
          <p14:tracePt t="325957" x="10463213" y="6311900"/>
          <p14:tracePt t="325982" x="10482263" y="6311900"/>
          <p14:tracePt t="327056" x="10463213" y="6311900"/>
          <p14:tracePt t="331339" x="10463213" y="6330950"/>
          <p14:tracePt t="331344" x="10463213" y="6348413"/>
          <p14:tracePt t="331366" x="10663238" y="6457950"/>
          <p14:tracePt t="331374" x="10753725" y="6494463"/>
          <p14:tracePt t="331398" x="11136313" y="6530975"/>
          <p14:tracePt t="331409" x="11299825" y="6530975"/>
          <p14:tracePt t="331413" x="11482388" y="6530975"/>
          <p14:tracePt t="331435" x="11828463" y="6367463"/>
          <p14:tracePt t="331438" x="11972925" y="6238875"/>
          <p14:tracePt t="331449" x="12174538" y="60579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Key Takeaways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195960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Health insurance is a contract between a policyholder and a third-party payer or government program for the purpose of providing reimbursement of all or a portion of medical and health care costs.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The history of healthcare reimbursement can be traced back to 1860, when the Franklin Health Assurance Company wrote the first health insurance policy.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kern="100" dirty="0">
                <a:latin typeface="Times New Roman" panose="02020603050405020304" pitchFamily="18" charset="0"/>
                <a:cs typeface="Arial" panose="020B0604020202020204" pitchFamily="34" charset="0"/>
              </a:rPr>
              <a:t>A patient record (or medical record) documents healthcare services provided to a patient, and healthcare providers are responsible for documenting and authenticating legible, complete, and timely entries.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76"/>
    </mc:Choice>
    <mc:Fallback xmlns="">
      <p:transition spd="slow" advTm="8717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7DF42-39D0-EBE4-051A-A5F969CA4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294FD0B-C02B-84F3-C13B-61E1AED7630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E8BEA73-FFB1-9F6E-61C7-9642FE08EAF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17111FB0-387F-985A-43DC-BB305DB53FB2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EB7841-C29F-78E9-CA8F-F7DE7483A0D0}"/>
              </a:ext>
            </a:extLst>
          </p:cNvPr>
          <p:cNvSpPr txBox="1"/>
          <p:nvPr/>
        </p:nvSpPr>
        <p:spPr>
          <a:xfrm>
            <a:off x="4689259" y="1412953"/>
            <a:ext cx="41138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Key Takeaways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C41670-2419-C8EA-534E-6D31589A579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975FC99-03D2-F3A5-B8EA-51F1CD36A685}"/>
              </a:ext>
            </a:extLst>
          </p:cNvPr>
          <p:cNvSpPr txBox="1"/>
          <p:nvPr/>
        </p:nvSpPr>
        <p:spPr>
          <a:xfrm>
            <a:off x="3598250" y="2495028"/>
            <a:ext cx="8025479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4. The primary purpose of patient/medical record is to provide for continuity of care.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sz="24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5. The 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problem-oriented record (POR)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is a systematic method of documentation that consists of four components:</a:t>
            </a:r>
            <a:r>
              <a:rPr lang="en-US" sz="24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sz="2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database, problem list, initial plan, and progress notes (documented using the SOAP format).</a:t>
            </a:r>
          </a:p>
          <a:p>
            <a:pPr marL="0" marR="0" algn="just">
              <a:lnSpc>
                <a:spcPct val="150000"/>
              </a:lnSpc>
              <a:spcAft>
                <a:spcPts val="600"/>
              </a:spcAft>
            </a:pPr>
            <a:endParaRPr lang="en-US" sz="24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5076E2E-2723-41F5-0883-23E2E39D9740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D492A6-8D78-6179-69E6-80F3A43960AC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6428027-A2F4-72F7-3A6F-D7C80D03B7A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9A27A8E-7B79-D7D4-51C5-6C293EE569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6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52"/>
    </mc:Choice>
    <mc:Fallback xmlns="">
      <p:transition spd="slow" advTm="6695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23123-7DBD-9F1D-FC14-19356106A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FDFB70-2EE1-27D6-2E83-4147B0C76D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D03EBB7-203C-FEBB-2468-AC736A9E572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CF322DF-0953-CC32-1235-9F4E60793FC9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9E0BBA9-AC45-D2DA-6D3D-5E06E5AAD649}"/>
              </a:ext>
            </a:extLst>
          </p:cNvPr>
          <p:cNvSpPr txBox="1"/>
          <p:nvPr/>
        </p:nvSpPr>
        <p:spPr>
          <a:xfrm>
            <a:off x="4689259" y="1412953"/>
            <a:ext cx="4113898" cy="823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3600" b="1" kern="100" dirty="0">
                <a:latin typeface="Times New Roman" panose="02020603050405020304" pitchFamily="18" charset="0"/>
                <a:cs typeface="Arial" panose="020B0604020202020204" pitchFamily="34" charset="0"/>
              </a:rPr>
              <a:t>Key Takeaways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4BF5515-5368-1582-C62C-247B878A8B4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6C8159-115C-8589-39F5-840438A5709B}"/>
              </a:ext>
            </a:extLst>
          </p:cNvPr>
          <p:cNvSpPr txBox="1"/>
          <p:nvPr/>
        </p:nvSpPr>
        <p:spPr>
          <a:xfrm>
            <a:off x="3598250" y="2495028"/>
            <a:ext cx="7885994" cy="4066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1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6. The </a:t>
            </a:r>
            <a:r>
              <a:rPr lang="en-US" sz="21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electronic health record (EHR)</a:t>
            </a:r>
            <a:r>
              <a:rPr lang="en-US" sz="21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 is a global concept that includes the collection of patient information documented by a number of providers at different facilities regarding one patient.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en-US" sz="2100" kern="100" dirty="0">
              <a:effectLst/>
              <a:latin typeface="Times New Roman" panose="02020603050405020304" pitchFamily="18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en-US" sz="21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7. The </a:t>
            </a:r>
            <a:r>
              <a:rPr lang="en-US" sz="2100" i="1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electronic medical record (EMR) </a:t>
            </a:r>
            <a:r>
              <a:rPr lang="en-US" sz="21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has a more narrow focus (as compared with the EHR) because it is the patient record created for a single medical practice and uses total practice management software (TPMS) to generate the EMR and automate medical practice functions.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6849FCB-F82E-D8A7-0BF7-BF360AF9831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1BA028D-7EB6-ED91-8E65-C548A721FC34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994794D-0CE1-6F3D-6F39-A10A0CE2C8E4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5D16BF-7CFF-4EF6-0232-62B96F0E06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38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58"/>
    </mc:Choice>
    <mc:Fallback xmlns="">
      <p:transition spd="slow" advTm="85258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26"/>
    </mc:Choice>
    <mc:Fallback xmlns="">
      <p:transition spd="slow" advTm="26826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3.9|38.5|4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5.2|45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5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4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0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33.8|38.9|31.4|11|23.3|2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75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6|64.3|191.4|21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9.5|58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5.1|69.9|75.9|83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40|1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|116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2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5|32.7|46.1|36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1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54.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22|57.9|23.3|4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74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5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2553</Words>
  <Application>Microsoft Office PowerPoint</Application>
  <PresentationFormat>Widescreen</PresentationFormat>
  <Paragraphs>307</Paragraphs>
  <Slides>42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235</cp:revision>
  <dcterms:created xsi:type="dcterms:W3CDTF">2023-04-29T09:08:00Z</dcterms:created>
  <dcterms:modified xsi:type="dcterms:W3CDTF">2025-05-28T08:25:15Z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