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AA7A3-C6B0-27F2-1986-A9B19BB3A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36984-B091-2A76-D219-781965A80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BF20B-5FE1-4B4E-BB91-7A487248D14D}" type="datetimeFigureOut">
              <a:rPr lang="en-US" smtClean="0"/>
              <a:t>5/25/2025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B58F0B-A5F3-1FFE-6059-A486A8747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173E-18CB-A06C-A4A7-64398D0EA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5F819-E345-4363-9624-68E628B37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128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5CB4F6-7A70-A15B-72B4-3FBFF091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2BE3CF-3514-4C79-BDD1-AFC31D63DA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CA678-F217-754D-7260-AF5DD4C6D3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BF20B-5FE1-4B4E-BB91-7A487248D14D}" type="datetimeFigureOut">
              <a:rPr lang="en-US" smtClean="0"/>
              <a:t>5/25/2025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3C3A5B-E08A-5D0B-28B6-66F90A8371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89BCF-94B6-2C2C-B391-30C3F04D5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5F819-E345-4363-9624-68E628B37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493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B73799-6061-3130-B1E6-BAEA8EE4A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625BB-8919-9D0D-362A-31B1C3530A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667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C12AAC-860C-D25C-E2B6-3DA821E6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33108-336B-7654-3774-0F098EC1DC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90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E29AB4-A8DB-289F-2A09-035E1F9AD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3651A0-6AA3-1667-77C3-E185589FC8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86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F8E320-ED9D-3DFC-2996-D3C3C8AD0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US" sz="3200"/>
            </a:br>
            <a:br>
              <a:rPr lang="en-US" sz="3200">
                <a:solidFill>
                  <a:schemeClr val="bg1"/>
                </a:solidFill>
              </a:rPr>
            </a:br>
            <a:br>
              <a:rPr lang="en-US" sz="3200"/>
            </a:br>
            <a:endParaRPr lang="ar-EG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2ED51-26D4-8F50-93BA-C9F22F0338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863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9E4818-D498-A83E-C409-4E4CDB8DD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AE6B2-8FA6-2C87-0FC8-1D966CB39B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707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E1E994-513D-68C3-28AD-6F83D9F60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A551A6-F4FD-8CD1-54C2-0662E9F3D2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610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2522D3-F54D-4DDB-7704-9CE8F8DF5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BDC4D7-5710-2C41-8D30-E09F08F21D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55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DAE1FD-B8A7-DF0B-CA6B-909C85DDB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F2CDF2-9074-F630-642E-4076C17EF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34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5EA227-8F56-EF7D-12D1-92FCA8447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AE9AD5-01B3-7F92-648F-F8A6C6DB8B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127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996F8-8373-B91B-DCDB-BBAFF7DF9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ADF87-4F6E-71B5-7147-231C5BAD2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140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856123-081B-F25F-8A41-20D047638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007DE-627C-EAFF-CBC9-7A1C788F4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80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2C98F-1E43-7871-E200-4CE6301C8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CECCA-C06F-7302-134F-81D3911A6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985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0031B-F96A-2003-FBC8-F424F1B58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8740A-8364-1AE7-A532-82FC82B9A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386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Widescreen</PresentationFormat>
  <Paragraphs>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2025-05-25T11:18:13Z</dcterms:created>
  <dcterms:modified xsi:type="dcterms:W3CDTF">2025-05-25T11:18:13Z</dcterms:modified>
</cp:coreProperties>
</file>