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585B8-CBF5-EE0A-7914-CF324B339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92C9D1-77CB-2C0F-C8B9-6E339AE6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212B8-B3AB-4B06-94AE-FD597F172F5C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D6B606-D974-EC8A-D27F-0D84647E3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CF295D-BD73-6D7C-50AF-86E89B020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0AF46-244E-49FA-B48A-DD9043441D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363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E5D6EB-224B-B2B4-BA97-C7326E695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39D22-D7AF-1A37-2291-CA5E6CB1D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BED81E-1FB1-74EF-DC57-795B4661F4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1212B8-B3AB-4B06-94AE-FD597F172F5C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D7894E-F1CE-19F3-952C-45E7712462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FAD47-2B7F-18DA-ED56-2A8F9EC50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50AF46-244E-49FA-B48A-DD9043441D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6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A72719-D9E4-0633-9EFF-BA6E1EBE2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04131E-D1F9-050D-C91A-BE369560D1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78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C7C775-29FB-3FCF-2DF3-7401013A1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C9A0F9-EF2A-896A-A33D-C1BB273B9D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41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362E13-C876-7728-51F6-9DDE46D55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D3EC9A-66BB-ADB4-9E17-E10AE6EDD4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552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AA0C7-9F5C-6C41-3094-1C6F545D0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9E6939-B004-DEBA-97DE-4CCF0EF97F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896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18DFAE-BA1F-CE5E-C8ED-CF1A9B24B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64"/>
              <a:t>Basic Text Processing</a:t>
            </a:r>
            <a:endParaRPr lang="en-US" sz="4664" dirty="0">
              <a:latin typeface="Lucida Sans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5A02A3-5416-0DCC-8231-3E978E74B5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76248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502EA0-1DF7-5F1F-CA23-9C7CC96B7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Another option for text tokenization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CD75E2-4BC6-B31C-CE4D-4D5E6273FB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42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293B08-786F-8B38-CC6C-19FD586B7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Subword tokenization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141A65-AC99-E1D0-CFB4-288C0EC899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854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ED1763-3BA3-A96A-41C1-35D6DBBCF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Byte Pair Encoding (BPE) token learner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4790EC-EB04-3E08-B925-39D2220A97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251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681CCD-EEAB-7319-BB34-1D6C72EA9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BPE token learner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91122A-D3CB-8C61-55CB-7BE587E6DF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243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B4FC65-50F1-BBFF-50B9-6F2DBF374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Byte Pair Encoding (BPE) Addendum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99C504-AA23-1B1B-CC1C-53B164E52C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387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E0F839-D0B3-09EB-00CF-3BBFAE8FE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BPE token learner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ECFBC9-F7EB-296A-A4DD-53EF46628F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171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E1B1DE-EDAF-68C9-0B47-4E6F4431B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BPE token learner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46005D-36CF-978B-094C-F9CAC3159B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38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B5C345-9933-60AF-7A25-0D898ACEF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BPE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753BEE-2530-DE53-9BCA-F4AFB3D850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7230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713AA0-A471-F432-A864-DF3139158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BPE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E38626-25B6-7DE1-3FFC-F1E4988CA3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9851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7A4276-18D5-0C92-75B1-930523B72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BPE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398CCD-8C37-4DD2-8D89-66ED7A4707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170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EE5F48-B2BA-9040-B949-A59852A8B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BPE token </a:t>
            </a:r>
            <a:r>
              <a:rPr lang="en-US" b="1"/>
              <a:t>segmenter</a:t>
            </a:r>
            <a:r>
              <a:rPr lang="en-US"/>
              <a:t>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1E8706-6547-C5EE-F796-0945024946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39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603B75-FF8A-6D5E-C29A-D50D2CD45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Properties of BPE tokens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4773BC-0412-1947-1709-6B89C40DF1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606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9EFC76-6020-01E6-C6DF-164F83810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64"/>
              <a:t>Basic Text Processing</a:t>
            </a:r>
            <a:endParaRPr lang="en-US" sz="46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83C624-FC81-9A99-3EC5-55C47407CA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358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F67CCC-A85A-04F4-EA71-D19EFD0F3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Word Normalization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F3AD8E-7DD4-CFDA-C296-B652F5CF3A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889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ED8613-83E5-C717-DEC0-9DAE6CE1F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Case folding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6B475A-952E-BA51-E5AB-A8542C36CB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0265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3472E1-BBE2-1C9A-9DBB-907E33D40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Lemmatization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FE09C7-C2C2-59EC-80EF-3A9AF744A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3541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F847F-9619-5C55-A892-70474B101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Lemmatization is done by Morphological Parsing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F2590-7049-2B24-E1B1-A3A7123F7A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5238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08BDF7-1CBD-BBEE-E156-8BD77A0F6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Stemming </a:t>
            </a:r>
            <a:r>
              <a:rPr lang="en-US" sz="3264"/>
              <a:t>(simplified form of lemmatization)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E3027F-1B89-99D8-1A05-85F9F5493F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260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3938F1-AD5D-26E4-0564-F257DB87D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Porter Stemmer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D90210-DBEF-3A02-D6BE-7B099D9434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175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F7A33C-049F-D9A5-6C50-AE2537AB6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Dealing with complex morphology is necessary for many languages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40500-886E-194A-D44F-7F473E8807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4810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59E348-EBFE-EB7B-F013-1FF7A9528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Sentence Segmentation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1B9D78-A849-190E-F453-246A7010D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855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EC32E6-58B8-E46B-9AD9-6C4C3DF26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8C6782-77CB-A817-0B1D-18794DACD8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2107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44598E-DA4E-63A1-A553-049FF9899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97">
                <a:solidFill>
                  <a:srgbClr val="A50021"/>
                </a:solidFill>
                <a:latin typeface="Calibri" charset="0"/>
              </a:rPr>
              <a:t>Definition of Minimum Edit Distance</a:t>
            </a:r>
            <a:br>
              <a:rPr lang="en-US" sz="4897">
                <a:latin typeface="Calibri" charset="0"/>
              </a:rPr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5E99E3-DCE3-A9C2-2846-57AA725C98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894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2F505-37BE-0834-1E2F-285D2BC74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391"/>
              <a:t>How similar are two strings?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68D33F-1656-9FF8-B9A1-50E142C05C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3724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CC02A6-1A0F-9667-54CB-6E6F29CCB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Edit Distance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578AD5-66EC-023C-9AB9-938DED6044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7704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53EF72-9D40-C617-61CD-2E92D2780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Minimum Edit Distance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645EC-CABB-EC98-672C-72428FF764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1032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61270B-FBB7-EBAB-0788-FD06CD216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Minimum Edit Distance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1B6A42-6C14-B0B9-7AEE-4D8F07DAD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5538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6C3C91-DC6C-442D-0832-ABA169793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Alignment in Computational Biology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3A8F9-D8EA-53A3-06F4-7FA618D516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845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2C5B27-790F-72EF-5E82-FB3C008A9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Other uses of Edit Distance in NLP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311B3E-7217-344E-E2F0-B59CD55CC9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3326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4514E6-3E22-CD40-BC6D-ECAF1D62D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find the Min Edit Distance?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5F7B33-ED73-17FD-5421-543440E52B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2916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F8B76C-B4DD-679B-2960-48FE4434D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Minimum Edit as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BCEA20-8939-B4D5-D076-24DC212CB7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9381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5B6442-8D53-CFE1-1CEE-7DFB72593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Defining Min Edit Distance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8A9F8F-093C-95B0-408E-9BA6C5E17E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5881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506A6F-9E44-A167-CABE-DF7ADCF6C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64"/>
              <a:t>Minimum Edit Distance</a:t>
            </a:r>
            <a:endParaRPr lang="en-US" sz="46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8A175B-B2B6-6D71-2E18-85A372BF8D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8409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DD77F3-4D49-DDD7-487D-60BD802FF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Dynamic Programming for</a:t>
            </a:r>
            <a:br>
              <a:rPr lang="en-US"/>
            </a:br>
            <a:r>
              <a:rPr lang="en-US"/>
              <a:t>Minimum Edit Distance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DF312B-6B7B-0878-5BC2-BC6BB6534C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132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721A8-C269-971D-BBE3-488B99878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Defining Min Edit Distance (Levenshtein)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DAB22E-8D0F-03F8-A27C-ED23DE8397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0020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4627B9-F0C5-6658-990B-0DEA91DED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Edit Distance Table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04E28-E8EF-39FC-11CC-DDB3B9A770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113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231CF4-7B48-0CBE-DA44-29EE0E8FB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B25158-3988-2682-6C0E-85B4D9285F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3697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6E3F25-FE51-0A69-0EAD-4C8B28035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Edit Distance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6D514B-FF5A-8C2F-FCBD-0FC6F825CB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586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8745DB-7016-6AB5-C9B7-715497BEB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C58DA4-CC7F-08C6-FBA7-01933710E0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1420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4DD61D-5F07-20BF-9919-F820DFFA3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64"/>
              <a:t>Minimum Edit Distance</a:t>
            </a:r>
            <a:endParaRPr lang="en-US" sz="466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C7D5E5-4EA6-E8A9-8C86-01D62B0AC6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8955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A78FE8-0C0B-5DC6-F611-6DB4C0FF6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Computing alignments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CB6FEE-1907-9D20-34D7-F7A4311C1C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9159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F45E28-6E92-696C-2E18-003F64EBE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Edit Distance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2E5061-55A9-FE82-E573-4225026A4B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651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FBFCE2-A94F-AD0A-A74D-DD7400A84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MinEdit with Backtrace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665958-9765-F457-8DF8-73E91DFB20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32772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F0B956-89C7-1B2C-2CD5-8FC0C76B8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Adding Backtrace to Minimum Edit Distance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9B6AC-BF08-B524-1839-F97AC98F6E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38741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ED11F7-7BC8-87A5-AEDA-80418A9A5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Distance Matrix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72586-190F-E75B-3146-DB749D129D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41200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4841C0-0A86-BBE6-FB67-E553CF50B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 of Backtrace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907579-99EB-0821-769B-0B630262C5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78031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D9AE09-BDBA-4147-54CE-DAAEDD9BE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Performance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DE3E7C-EA8F-33FB-7672-68BF97A045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28560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7DE20C-8C6F-600F-EAC3-F3B70A7E0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B29F1F-B473-FB67-0A2F-FBE2D9695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38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</Words>
  <Application>Microsoft Office PowerPoint</Application>
  <PresentationFormat>Widescreen</PresentationFormat>
  <Paragraphs>46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0" baseType="lpstr">
      <vt:lpstr>Andalus</vt:lpstr>
      <vt:lpstr>Aptos</vt:lpstr>
      <vt:lpstr>Aptos Display</vt:lpstr>
      <vt:lpstr>Arial</vt:lpstr>
      <vt:lpstr>Calibri</vt:lpstr>
      <vt:lpstr>Lucida Sans</vt:lpstr>
      <vt:lpstr>Office Theme</vt:lpstr>
      <vt:lpstr>PowerPoint Presentation</vt:lpstr>
      <vt:lpstr>PowerPoint Presentation</vt:lpstr>
      <vt:lpstr>The objectives of this lecture is to:</vt:lpstr>
      <vt:lpstr>PowerPoint Presentation</vt:lpstr>
      <vt:lpstr>Basic Text Processing</vt:lpstr>
      <vt:lpstr>Another option for text tokenization</vt:lpstr>
      <vt:lpstr>Subword tokenization</vt:lpstr>
      <vt:lpstr>Byte Pair Encoding (BPE) token learner</vt:lpstr>
      <vt:lpstr>BPE token learner algorithm</vt:lpstr>
      <vt:lpstr>Byte Pair Encoding (BPE) Addendum</vt:lpstr>
      <vt:lpstr>BPE token learner</vt:lpstr>
      <vt:lpstr>BPE token learner</vt:lpstr>
      <vt:lpstr>BPE</vt:lpstr>
      <vt:lpstr>BPE</vt:lpstr>
      <vt:lpstr>BPE</vt:lpstr>
      <vt:lpstr>BPE token segmenter algorithm</vt:lpstr>
      <vt:lpstr>Properties of BPE tokens</vt:lpstr>
      <vt:lpstr>Basic Text Processing</vt:lpstr>
      <vt:lpstr>Word Normalization</vt:lpstr>
      <vt:lpstr>Case folding</vt:lpstr>
      <vt:lpstr>Lemmatization</vt:lpstr>
      <vt:lpstr>Lemmatization is done by Morphological Parsing</vt:lpstr>
      <vt:lpstr>Stemming (simplified form of lemmatization)</vt:lpstr>
      <vt:lpstr>Porter Stemmer</vt:lpstr>
      <vt:lpstr>Dealing with complex morphology is necessary for many languages</vt:lpstr>
      <vt:lpstr>Sentence Segmentation</vt:lpstr>
      <vt:lpstr>PowerPoint Presentation</vt:lpstr>
      <vt:lpstr>Definition of Minimum Edit Distance </vt:lpstr>
      <vt:lpstr>How similar are two strings?</vt:lpstr>
      <vt:lpstr>Edit Distance</vt:lpstr>
      <vt:lpstr>Minimum Edit Distance</vt:lpstr>
      <vt:lpstr>Minimum Edit Distance</vt:lpstr>
      <vt:lpstr>Alignment in Computational Biology</vt:lpstr>
      <vt:lpstr>Other uses of Edit Distance in NLP</vt:lpstr>
      <vt:lpstr>How to find the Min Edit Distance?</vt:lpstr>
      <vt:lpstr>Minimum Edit as Search</vt:lpstr>
      <vt:lpstr>Defining Min Edit Distance</vt:lpstr>
      <vt:lpstr>Minimum Edit Distance</vt:lpstr>
      <vt:lpstr>Dynamic Programming for Minimum Edit Distance</vt:lpstr>
      <vt:lpstr>Defining Min Edit Distance (Levenshtein)</vt:lpstr>
      <vt:lpstr>The Edit Distance Table</vt:lpstr>
      <vt:lpstr>PowerPoint Presentation</vt:lpstr>
      <vt:lpstr>Edit Distance</vt:lpstr>
      <vt:lpstr>PowerPoint Presentation</vt:lpstr>
      <vt:lpstr>Minimum Edit Distance</vt:lpstr>
      <vt:lpstr>Computing alignments</vt:lpstr>
      <vt:lpstr>Edit Distance</vt:lpstr>
      <vt:lpstr>MinEdit with Backtrace</vt:lpstr>
      <vt:lpstr>Adding Backtrace to Minimum Edit Distance</vt:lpstr>
      <vt:lpstr>The Distance Matrix</vt:lpstr>
      <vt:lpstr>Result of Backtrace</vt:lpstr>
      <vt:lpstr>Performance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2024-10-11T14:11:48Z</dcterms:created>
  <dcterms:modified xsi:type="dcterms:W3CDTF">2024-10-11T14:11:48Z</dcterms:modified>
</cp:coreProperties>
</file>