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D3968-1B69-3AA6-6D52-733AAA4E6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C60A0C-E94C-E15B-99CC-4C8C0D17DE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44402-273B-4E16-B853-B464130CD14F}" type="datetimeFigureOut">
              <a:rPr lang="en-CA" smtClean="0"/>
              <a:t>2025-05-28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014527-37E5-370F-0ED6-C1D644C8F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4CFA661-A91A-2038-FC10-83500B521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66409-3061-465E-82F9-73B814B7224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01285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AFA7F6-00F8-35EB-DEA0-FD6841079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AB5BDA-0DBB-25DF-3FA2-AC921E00CF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1168CE-FF2E-B3A6-66C7-0C5A52670B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A044402-273B-4E16-B853-B464130CD14F}" type="datetimeFigureOut">
              <a:rPr lang="en-CA" smtClean="0"/>
              <a:t>2025-05-28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E56839-7AFF-B466-6A17-997230E640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1083FB-85CD-FDC9-D1B3-02C7D79B6C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4666409-3061-465E-82F9-73B814B7224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05427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61D894-5198-A4E3-C6A8-6D2726245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57C17B-1644-933F-CC6D-C0CAF52B44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2857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7E4A91-2E16-0E3A-F915-17A86AB5F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F42C5E-732E-8147-42BD-43143E3598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48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AD5AE5-7267-66FC-93E1-4D16160D8C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EBD237-6E4C-EE2E-F994-CC2B1393DD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391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546BEB-1C26-301D-EC99-43AD9FF86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1D134F-2CD3-5249-F861-F6B85E6FD7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780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DD10F1-B205-3849-70AB-3C1D11748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9C7599-6726-7CA7-819E-1B9F2AAA32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5396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BA9D95-DA8F-38EA-1897-18FC40E47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701271-BCCE-43BC-0A6E-0BA366074B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5374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399808-C45A-7E47-3CCA-E3F7C5924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590170-D795-0890-E100-336C6C249B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5772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B12D7A-247A-F935-4C41-3C5DC3102C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7E4D10-D358-103B-57F2-A8DFF284A5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3564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B04CEF-C543-3DDE-64E5-B8BE17CF6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5D3731-BDC9-AA98-9718-FA00F77C39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9616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697580-54EC-84FF-DE43-67EE0EE57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5A0A1D-2E91-E71F-9EC2-03E8EF4C52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8648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9972F0-6C3F-ABD4-AF46-40AD94D18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8B5CF5-6622-B1A2-A6BD-E54CFFB8E8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6900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C79C23-D91C-435D-901A-497DAE054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916A2D-8E91-BB9A-546E-B352563A11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377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88E295-4AEC-0853-8E02-2B2AC59EB4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075151-964F-6FD6-316F-8D4F0BB2D4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9409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69F05F-B056-C882-5910-2A982EEF4F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BF7D34-83E8-F188-F6CE-DE9B467824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6517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717A12-E188-F024-CFF0-5F8C6CE09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EB9CBA-5D39-BC75-3EA3-3C76EA7A9F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8865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76BBA3-ADFE-DCE8-AAAA-D8FE177E2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9884DC-39D1-C5B1-E565-9639480D82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9567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69BDF3-0CCC-E72E-6FC5-19C4FEB78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730DEA-D964-013F-64AD-EB1F61FB36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2937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099408-9998-63AF-894D-E16CBDEFFF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A90FAF-525F-54A7-B07C-E06C60F82F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4949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134E68-9242-E5F0-9C99-31B8B7F795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49ECBA-F6D8-525F-04CA-9F1D399853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0248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795D8F-D98E-7D91-EEB1-7585762BE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6CA91B-628A-7F3A-EF41-E5405FBFF7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4506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F0A941-352B-C962-7FBA-1F2675222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F78A2A-CEAD-00D8-73FD-DEFA18DA4C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6718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498296-006A-21A5-DBD7-4794B972D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8557D0-3B8D-5865-A75C-7A9AA18D0D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4679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03D33D-587E-4FB7-6E01-6F028A271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203494-88BF-55AE-D4CE-35DE15ED7F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960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A633C9-6FCD-24DA-C80E-D408A294D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3F978B-11F4-9A23-5A79-4E44488F5A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4694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6D2807-931E-C2A3-7039-07E921EC9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E1F34B-99EE-5850-1C47-571A4AAA91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0637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71CC9A-7D9A-D130-6EF3-41502453B3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8B8247-7976-6CC1-B661-AF9D8DC3A1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0583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118757-0DA0-BF1A-4D81-86F015268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396F16-AED3-A3AD-10F4-AEF0C297E8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6560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6334CC-0CE8-1E55-94EF-E4D7556FF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F9A732-C43B-6F1B-F37A-CC51CD5DC6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9801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3A9BBE-6E74-38CB-57C6-3FEB52DC2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5955FB-BC94-17B5-1C25-6A2195BDEC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6385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1121FB-4459-B872-732D-A2E723CBA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273534-C01D-8BD4-CC51-6E5E7A2D44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92246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8AE10F-44E1-8071-EF4C-4AB77547E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C39959-2514-1003-5E4A-2A2A9826D3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0667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B2B15A-DF6F-6B58-6347-734F74238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0145A5-E894-47A6-A3D7-96F0170C25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9247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12FACE-DA08-AFA5-3F1F-B26EDDE762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631C2B-2BF6-86BA-1863-086A4B70C7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6539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34A356-6042-9F7B-F1B8-9CDE3B0E7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E42FD5-45EC-3DF0-4CCC-285073364D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4491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FBE62F-DD0C-C0CE-48F3-EC7D51061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88ED08-2886-DFCB-13AC-B51E330D2E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8939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D5D995-2969-3B30-AE67-7B82C017C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66D13B-54EA-F47C-743E-8FF22AF9A9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83948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C7B49E-1A8C-2968-A5E0-8B0665E4A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D3F0E0-72C6-1C07-15D5-57E4202DE9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0358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242F58-9494-8FF8-82C8-EB1E34F51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3684EF-0165-9E0C-AC81-4DD925422F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78649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75B6A9-2CA5-765C-B4FE-FCF53521F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1D8130-F2E9-F7D2-8AB6-975EB31C53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92435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E4BA42-7B0E-1C2E-5B67-D2A4E718D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ADF5F2-9FD9-B675-6E18-2E44F0CF23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18401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BF9A5B-7808-D6CD-FECD-D52155B6F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39FE8C-7CF5-40CB-2866-D37301EE9D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10289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4FAEF8-A2EF-6050-3C8B-FB0EF8876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372A5B-C66A-1239-BB01-D6587F30F3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84937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E04054-3492-17C7-C61A-1612548ED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6474B3-175F-0EBD-1861-B85A38F8CA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34223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824107-26D9-22A3-D36E-F21D9D119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74AD67-D535-669D-3BAA-E2B4383F1F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74248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D0042C-9376-EEB0-BFE4-587F9C4DA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BA6AFC-44A0-A521-0DE1-BFA43D0A60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43470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FDDA1D-7855-DFC0-CECF-3A127DCDF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6FE5BD-29D0-55B9-6FA0-4E163CD9B4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95797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755777-0DC9-06DE-625C-0E497D2317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B1C190-1B00-4C74-B34C-C294FCF8A8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35713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68B122-7758-7382-4219-99FA57250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F7BD6C-EAE5-5BEC-4FF1-559710769A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03113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094F92-1A12-28DC-1B93-FB86FECF8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A5C351-ECC8-43DB-5111-9035C58C21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9364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27CEFD-70DA-B842-881C-A03FCF0B70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6DC094-BD28-9100-2BCB-99FFC86639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40787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379440-F798-CEC9-B2BA-CD4C16C42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42E1A0-69BE-6AC5-9807-6278118CF9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81623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A5201B-4CA5-C22A-93E2-41DB0E699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2D9DC2-534B-4C05-0B3E-9EF24113C9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43696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0D7F7A-CC9A-9905-9502-1A7F87FB1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CF343A-FA8D-1A06-7EA9-EDA4ED7608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6116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2025-05-28T13:10:34Z</dcterms:created>
  <dcterms:modified xsi:type="dcterms:W3CDTF">2025-05-28T13:10:34Z</dcterms:modified>
</cp:coreProperties>
</file>