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3.xml" ContentType="application/vnd.openxmlformats-officedocument.presentationml.tags+xml"/>
  <Override PartName="/ppt/notesSlides/notesSlide19.xml" ContentType="application/vnd.openxmlformats-officedocument.presentationml.notesSlide+xml"/>
  <Override PartName="/ppt/tags/tag4.xml" ContentType="application/vnd.openxmlformats-officedocument.presentationml.tags+xml"/>
  <Override PartName="/ppt/notesSlides/notesSlide20.xml" ContentType="application/vnd.openxmlformats-officedocument.presentationml.notesSlide+xml"/>
  <Override PartName="/ppt/tags/tag5.xml" ContentType="application/vnd.openxmlformats-officedocument.presentationml.tags+xml"/>
  <Override PartName="/ppt/notesSlides/notesSlide21.xml" ContentType="application/vnd.openxmlformats-officedocument.presentationml.notesSlide+xml"/>
  <Override PartName="/ppt/tags/tag6.xml" ContentType="application/vnd.openxmlformats-officedocument.presentationml.tags+xml"/>
  <Override PartName="/ppt/notesSlides/notesSlide22.xml" ContentType="application/vnd.openxmlformats-officedocument.presentationml.notesSlide+xml"/>
  <Override PartName="/ppt/tags/tag7.xml" ContentType="application/vnd.openxmlformats-officedocument.presentationml.tags+xml"/>
  <Override PartName="/ppt/notesSlides/notesSlide23.xml" ContentType="application/vnd.openxmlformats-officedocument.presentationml.notesSlide+xml"/>
  <Override PartName="/ppt/tags/tag8.xml" ContentType="application/vnd.openxmlformats-officedocument.presentationml.tags+xml"/>
  <Override PartName="/ppt/notesSlides/notesSlide24.xml" ContentType="application/vnd.openxmlformats-officedocument.presentationml.notesSlide+xml"/>
  <Override PartName="/ppt/tags/tag9.xml" ContentType="application/vnd.openxmlformats-officedocument.presentationml.tags+xml"/>
  <Override PartName="/ppt/notesSlides/notesSlide25.xml" ContentType="application/vnd.openxmlformats-officedocument.presentationml.notesSlide+xml"/>
  <Override PartName="/ppt/tags/tag10.xml" ContentType="application/vnd.openxmlformats-officedocument.presentationml.tags+xml"/>
  <Override PartName="/ppt/notesSlides/notesSlide26.xml" ContentType="application/vnd.openxmlformats-officedocument.presentationml.notesSlide+xml"/>
  <Override PartName="/ppt/tags/tag11.xml" ContentType="application/vnd.openxmlformats-officedocument.presentationml.tags+xml"/>
  <Override PartName="/ppt/notesSlides/notesSlide27.xml" ContentType="application/vnd.openxmlformats-officedocument.presentationml.notesSlide+xml"/>
  <Override PartName="/ppt/tags/tag12.xml" ContentType="application/vnd.openxmlformats-officedocument.presentationml.tags+xml"/>
  <Override PartName="/ppt/notesSlides/notesSlide28.xml" ContentType="application/vnd.openxmlformats-officedocument.presentationml.notesSlide+xml"/>
  <Override PartName="/ppt/tags/tag1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56" r:id="rId2"/>
    <p:sldId id="983" r:id="rId3"/>
    <p:sldId id="817" r:id="rId4"/>
    <p:sldId id="867" r:id="rId5"/>
    <p:sldId id="820" r:id="rId6"/>
    <p:sldId id="868" r:id="rId7"/>
    <p:sldId id="869" r:id="rId8"/>
    <p:sldId id="870" r:id="rId9"/>
    <p:sldId id="871" r:id="rId10"/>
    <p:sldId id="872" r:id="rId11"/>
    <p:sldId id="873" r:id="rId12"/>
    <p:sldId id="884" r:id="rId13"/>
    <p:sldId id="874" r:id="rId14"/>
    <p:sldId id="875" r:id="rId15"/>
    <p:sldId id="876" r:id="rId16"/>
    <p:sldId id="877" r:id="rId17"/>
    <p:sldId id="878" r:id="rId18"/>
    <p:sldId id="879" r:id="rId19"/>
    <p:sldId id="880" r:id="rId20"/>
    <p:sldId id="881" r:id="rId21"/>
    <p:sldId id="882" r:id="rId22"/>
    <p:sldId id="816" r:id="rId23"/>
    <p:sldId id="858" r:id="rId24"/>
    <p:sldId id="859" r:id="rId25"/>
    <p:sldId id="860" r:id="rId26"/>
    <p:sldId id="861" r:id="rId27"/>
    <p:sldId id="862" r:id="rId28"/>
    <p:sldId id="979" r:id="rId29"/>
    <p:sldId id="863" r:id="rId30"/>
    <p:sldId id="980" r:id="rId31"/>
    <p:sldId id="864" r:id="rId32"/>
    <p:sldId id="981" r:id="rId33"/>
    <p:sldId id="865" r:id="rId34"/>
    <p:sldId id="982" r:id="rId35"/>
    <p:sldId id="866" r:id="rId36"/>
    <p:sldId id="985" r:id="rId37"/>
    <p:sldId id="986" r:id="rId38"/>
    <p:sldId id="984" r:id="rId39"/>
    <p:sldId id="883"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0" d="100"/>
          <a:sy n="80" d="100"/>
        </p:scale>
        <p:origin x="710" y="-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318C077-2715-4124-A2B1-3B3F0F503814}" type="datetimeFigureOut">
              <a:rPr lang="en-US" smtClean="0"/>
              <a:t>3/22/2023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9BA57F9-4CDF-459A-8B2F-A3AB969EFC92}" type="slidenum">
              <a:rPr lang="en-US" smtClean="0"/>
              <a:t>‹#›</a:t>
            </a:fld>
            <a:endParaRPr lang="en-US"/>
          </a:p>
        </p:txBody>
      </p:sp>
    </p:spTree>
    <p:extLst>
      <p:ext uri="{BB962C8B-B14F-4D97-AF65-F5344CB8AC3E}">
        <p14:creationId xmlns:p14="http://schemas.microsoft.com/office/powerpoint/2010/main" val="12993453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a:extLst>
              <a:ext uri="{FF2B5EF4-FFF2-40B4-BE49-F238E27FC236}">
                <a16:creationId xmlns:a16="http://schemas.microsoft.com/office/drawing/2014/main" id="{0361062E-72C8-D8C0-E772-D09B07EFAE79}"/>
              </a:ext>
            </a:extLst>
          </p:cNvPr>
          <p:cNvSpPr>
            <a:spLocks noGrp="1" noRot="1" noChangeAspect="1" noChangeArrowheads="1" noTextEdit="1"/>
          </p:cNvSpPr>
          <p:nvPr>
            <p:ph type="sldImg"/>
          </p:nvPr>
        </p:nvSpPr>
        <p:spPr>
          <a:ln/>
        </p:spPr>
      </p:sp>
      <p:sp>
        <p:nvSpPr>
          <p:cNvPr id="114691" name="Rectangle 3">
            <a:extLst>
              <a:ext uri="{FF2B5EF4-FFF2-40B4-BE49-F238E27FC236}">
                <a16:creationId xmlns:a16="http://schemas.microsoft.com/office/drawing/2014/main" id="{8A3AD7A3-6C58-E264-8392-292BD756910D}"/>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932069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a:extLst>
              <a:ext uri="{FF2B5EF4-FFF2-40B4-BE49-F238E27FC236}">
                <a16:creationId xmlns:a16="http://schemas.microsoft.com/office/drawing/2014/main" id="{89C3C7C9-CDE4-CA20-EB89-41769D5FF2F4}"/>
              </a:ext>
            </a:extLst>
          </p:cNvPr>
          <p:cNvSpPr>
            <a:spLocks noGrp="1" noRot="1" noChangeAspect="1" noChangeArrowheads="1" noTextEdit="1"/>
          </p:cNvSpPr>
          <p:nvPr>
            <p:ph type="sldImg"/>
          </p:nvPr>
        </p:nvSpPr>
        <p:spPr>
          <a:ln/>
        </p:spPr>
      </p:sp>
      <p:sp>
        <p:nvSpPr>
          <p:cNvPr id="116739" name="Rectangle 3">
            <a:extLst>
              <a:ext uri="{FF2B5EF4-FFF2-40B4-BE49-F238E27FC236}">
                <a16:creationId xmlns:a16="http://schemas.microsoft.com/office/drawing/2014/main" id="{00ABB473-1ADE-A0F3-5B15-410329E0A82D}"/>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24111600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a:extLst>
              <a:ext uri="{FF2B5EF4-FFF2-40B4-BE49-F238E27FC236}">
                <a16:creationId xmlns:a16="http://schemas.microsoft.com/office/drawing/2014/main" id="{C6448205-DC50-8E16-E108-85BABEAB01D0}"/>
              </a:ext>
            </a:extLst>
          </p:cNvPr>
          <p:cNvSpPr>
            <a:spLocks noGrp="1" noRot="1" noChangeAspect="1" noChangeArrowheads="1" noTextEdit="1"/>
          </p:cNvSpPr>
          <p:nvPr>
            <p:ph type="sldImg"/>
          </p:nvPr>
        </p:nvSpPr>
        <p:spPr>
          <a:ln/>
        </p:spPr>
      </p:sp>
      <p:sp>
        <p:nvSpPr>
          <p:cNvPr id="118787" name="Rectangle 3">
            <a:extLst>
              <a:ext uri="{FF2B5EF4-FFF2-40B4-BE49-F238E27FC236}">
                <a16:creationId xmlns:a16="http://schemas.microsoft.com/office/drawing/2014/main" id="{AEF9AE78-B03A-9AF0-2BF2-0BCFC9DE198B}"/>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39595543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a:extLst>
              <a:ext uri="{FF2B5EF4-FFF2-40B4-BE49-F238E27FC236}">
                <a16:creationId xmlns:a16="http://schemas.microsoft.com/office/drawing/2014/main" id="{9039BD2D-89C6-380C-0310-47351D2A30A4}"/>
              </a:ext>
            </a:extLst>
          </p:cNvPr>
          <p:cNvSpPr>
            <a:spLocks noGrp="1" noRot="1" noChangeAspect="1" noChangeArrowheads="1" noTextEdit="1"/>
          </p:cNvSpPr>
          <p:nvPr>
            <p:ph type="sldImg"/>
          </p:nvPr>
        </p:nvSpPr>
        <p:spPr>
          <a:ln/>
        </p:spPr>
      </p:sp>
      <p:sp>
        <p:nvSpPr>
          <p:cNvPr id="126979" name="Rectangle 3">
            <a:extLst>
              <a:ext uri="{FF2B5EF4-FFF2-40B4-BE49-F238E27FC236}">
                <a16:creationId xmlns:a16="http://schemas.microsoft.com/office/drawing/2014/main" id="{62FE3ED5-E2CC-C65E-1F0D-3AE2A38D82F6}"/>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24069665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a:extLst>
              <a:ext uri="{FF2B5EF4-FFF2-40B4-BE49-F238E27FC236}">
                <a16:creationId xmlns:a16="http://schemas.microsoft.com/office/drawing/2014/main" id="{3DB421EA-6E84-56A6-A189-0FBC87B3521A}"/>
              </a:ext>
            </a:extLst>
          </p:cNvPr>
          <p:cNvSpPr>
            <a:spLocks noGrp="1" noRot="1" noChangeAspect="1" noChangeArrowheads="1" noTextEdit="1"/>
          </p:cNvSpPr>
          <p:nvPr>
            <p:ph type="sldImg"/>
          </p:nvPr>
        </p:nvSpPr>
        <p:spPr>
          <a:ln/>
        </p:spPr>
      </p:sp>
      <p:sp>
        <p:nvSpPr>
          <p:cNvPr id="129027" name="Rectangle 3">
            <a:extLst>
              <a:ext uri="{FF2B5EF4-FFF2-40B4-BE49-F238E27FC236}">
                <a16:creationId xmlns:a16="http://schemas.microsoft.com/office/drawing/2014/main" id="{0FA8CE8E-E8B2-F466-BA53-0AD70816270D}"/>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21937899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a:extLst>
              <a:ext uri="{FF2B5EF4-FFF2-40B4-BE49-F238E27FC236}">
                <a16:creationId xmlns:a16="http://schemas.microsoft.com/office/drawing/2014/main" id="{D47247FF-63F6-849A-5E07-B2E42338FEB6}"/>
              </a:ext>
            </a:extLst>
          </p:cNvPr>
          <p:cNvSpPr>
            <a:spLocks noGrp="1" noRot="1" noChangeAspect="1" noChangeArrowheads="1" noTextEdit="1"/>
          </p:cNvSpPr>
          <p:nvPr>
            <p:ph type="sldImg"/>
          </p:nvPr>
        </p:nvSpPr>
        <p:spPr>
          <a:ln/>
        </p:spPr>
      </p:sp>
      <p:sp>
        <p:nvSpPr>
          <p:cNvPr id="131075" name="Rectangle 3">
            <a:extLst>
              <a:ext uri="{FF2B5EF4-FFF2-40B4-BE49-F238E27FC236}">
                <a16:creationId xmlns:a16="http://schemas.microsoft.com/office/drawing/2014/main" id="{802506EA-477A-FA48-BF3B-BFDF44B0A0FB}"/>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32390956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a:extLst>
              <a:ext uri="{FF2B5EF4-FFF2-40B4-BE49-F238E27FC236}">
                <a16:creationId xmlns:a16="http://schemas.microsoft.com/office/drawing/2014/main" id="{AE71DCA8-5505-1FA3-73B5-A26245E6B34C}"/>
              </a:ext>
            </a:extLst>
          </p:cNvPr>
          <p:cNvSpPr>
            <a:spLocks noGrp="1" noRot="1" noChangeAspect="1" noChangeArrowheads="1" noTextEdit="1"/>
          </p:cNvSpPr>
          <p:nvPr>
            <p:ph type="sldImg"/>
          </p:nvPr>
        </p:nvSpPr>
        <p:spPr>
          <a:ln/>
        </p:spPr>
      </p:sp>
      <p:sp>
        <p:nvSpPr>
          <p:cNvPr id="133123" name="Rectangle 3">
            <a:extLst>
              <a:ext uri="{FF2B5EF4-FFF2-40B4-BE49-F238E27FC236}">
                <a16:creationId xmlns:a16="http://schemas.microsoft.com/office/drawing/2014/main" id="{90D355F7-4C86-D703-E4D3-2D756DB7AA60}"/>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13414422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a:extLst>
              <a:ext uri="{FF2B5EF4-FFF2-40B4-BE49-F238E27FC236}">
                <a16:creationId xmlns:a16="http://schemas.microsoft.com/office/drawing/2014/main" id="{74EA78BF-B50F-1E03-57F1-0454A48266F0}"/>
              </a:ext>
            </a:extLst>
          </p:cNvPr>
          <p:cNvSpPr>
            <a:spLocks noGrp="1" noRot="1" noChangeAspect="1" noChangeArrowheads="1" noTextEdit="1"/>
          </p:cNvSpPr>
          <p:nvPr>
            <p:ph type="sldImg"/>
          </p:nvPr>
        </p:nvSpPr>
        <p:spPr>
          <a:ln/>
        </p:spPr>
      </p:sp>
      <p:sp>
        <p:nvSpPr>
          <p:cNvPr id="135171" name="Rectangle 3">
            <a:extLst>
              <a:ext uri="{FF2B5EF4-FFF2-40B4-BE49-F238E27FC236}">
                <a16:creationId xmlns:a16="http://schemas.microsoft.com/office/drawing/2014/main" id="{ECFCC79B-DF3E-725D-6836-788CC60126F0}"/>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30317943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a:extLst>
              <a:ext uri="{FF2B5EF4-FFF2-40B4-BE49-F238E27FC236}">
                <a16:creationId xmlns:a16="http://schemas.microsoft.com/office/drawing/2014/main" id="{657F1C49-546D-2799-64FC-0C47A3C407AD}"/>
              </a:ext>
            </a:extLst>
          </p:cNvPr>
          <p:cNvSpPr>
            <a:spLocks noGrp="1" noRot="1" noChangeAspect="1" noChangeArrowheads="1" noTextEdit="1"/>
          </p:cNvSpPr>
          <p:nvPr>
            <p:ph type="sldImg"/>
          </p:nvPr>
        </p:nvSpPr>
        <p:spPr>
          <a:ln/>
        </p:spPr>
      </p:sp>
      <p:sp>
        <p:nvSpPr>
          <p:cNvPr id="137219" name="Rectangle 3">
            <a:extLst>
              <a:ext uri="{FF2B5EF4-FFF2-40B4-BE49-F238E27FC236}">
                <a16:creationId xmlns:a16="http://schemas.microsoft.com/office/drawing/2014/main" id="{149D2ECC-6EFA-0A87-C3FA-50BD436F9743}"/>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30513855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a:extLst>
              <a:ext uri="{FF2B5EF4-FFF2-40B4-BE49-F238E27FC236}">
                <a16:creationId xmlns:a16="http://schemas.microsoft.com/office/drawing/2014/main" id="{7F63A709-9604-BA58-F462-A0A1A26960FE}"/>
              </a:ext>
            </a:extLst>
          </p:cNvPr>
          <p:cNvSpPr>
            <a:spLocks noGrp="1" noRot="1" noChangeAspect="1" noChangeArrowheads="1" noTextEdit="1"/>
          </p:cNvSpPr>
          <p:nvPr>
            <p:ph type="sldImg"/>
          </p:nvPr>
        </p:nvSpPr>
        <p:spPr>
          <a:ln/>
        </p:spPr>
      </p:sp>
      <p:sp>
        <p:nvSpPr>
          <p:cNvPr id="139267" name="Rectangle 3">
            <a:extLst>
              <a:ext uri="{FF2B5EF4-FFF2-40B4-BE49-F238E27FC236}">
                <a16:creationId xmlns:a16="http://schemas.microsoft.com/office/drawing/2014/main" id="{7DF5FB6F-6E33-A0D7-480D-330FEA07FA5F}"/>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13673273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a:extLst>
              <a:ext uri="{FF2B5EF4-FFF2-40B4-BE49-F238E27FC236}">
                <a16:creationId xmlns:a16="http://schemas.microsoft.com/office/drawing/2014/main" id="{A7564478-716F-B80D-98C7-6785457487C8}"/>
              </a:ext>
            </a:extLst>
          </p:cNvPr>
          <p:cNvSpPr>
            <a:spLocks noGrp="1" noRot="1" noChangeAspect="1" noChangeArrowheads="1" noTextEdit="1"/>
          </p:cNvSpPr>
          <p:nvPr>
            <p:ph type="sldImg"/>
          </p:nvPr>
        </p:nvSpPr>
        <p:spPr>
          <a:ln/>
        </p:spPr>
      </p:sp>
      <p:sp>
        <p:nvSpPr>
          <p:cNvPr id="141315" name="Rectangle 3">
            <a:extLst>
              <a:ext uri="{FF2B5EF4-FFF2-40B4-BE49-F238E27FC236}">
                <a16:creationId xmlns:a16="http://schemas.microsoft.com/office/drawing/2014/main" id="{087F24C7-B431-C9EF-34C6-C7BA1F74FB18}"/>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16871881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a:extLst>
              <a:ext uri="{FF2B5EF4-FFF2-40B4-BE49-F238E27FC236}">
                <a16:creationId xmlns:a16="http://schemas.microsoft.com/office/drawing/2014/main" id="{CDA27C6C-49BC-F232-D50B-3DD543716F48}"/>
              </a:ext>
            </a:extLst>
          </p:cNvPr>
          <p:cNvSpPr>
            <a:spLocks noGrp="1" noRot="1" noChangeAspect="1" noChangeArrowheads="1" noTextEdit="1"/>
          </p:cNvSpPr>
          <p:nvPr>
            <p:ph type="sldImg"/>
          </p:nvPr>
        </p:nvSpPr>
        <p:spPr>
          <a:ln/>
        </p:spPr>
      </p:sp>
      <p:sp>
        <p:nvSpPr>
          <p:cNvPr id="143363" name="Rectangle 3">
            <a:extLst>
              <a:ext uri="{FF2B5EF4-FFF2-40B4-BE49-F238E27FC236}">
                <a16:creationId xmlns:a16="http://schemas.microsoft.com/office/drawing/2014/main" id="{FC76627F-777B-1414-67E8-E6E06AF0E422}"/>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3089624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a:extLst>
              <a:ext uri="{FF2B5EF4-FFF2-40B4-BE49-F238E27FC236}">
                <a16:creationId xmlns:a16="http://schemas.microsoft.com/office/drawing/2014/main" id="{9F9CF257-41E2-A7D7-732E-19BED00B040E}"/>
              </a:ext>
            </a:extLst>
          </p:cNvPr>
          <p:cNvSpPr>
            <a:spLocks noGrp="1" noRot="1" noChangeAspect="1" noChangeArrowheads="1" noTextEdit="1"/>
          </p:cNvSpPr>
          <p:nvPr>
            <p:ph type="sldImg"/>
          </p:nvPr>
        </p:nvSpPr>
        <p:spPr>
          <a:ln/>
        </p:spPr>
      </p:sp>
      <p:sp>
        <p:nvSpPr>
          <p:cNvPr id="145411" name="Rectangle 3">
            <a:extLst>
              <a:ext uri="{FF2B5EF4-FFF2-40B4-BE49-F238E27FC236}">
                <a16:creationId xmlns:a16="http://schemas.microsoft.com/office/drawing/2014/main" id="{9C37F350-6F6F-6442-0C80-C80CDC176F84}"/>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19486734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a:extLst>
              <a:ext uri="{FF2B5EF4-FFF2-40B4-BE49-F238E27FC236}">
                <a16:creationId xmlns:a16="http://schemas.microsoft.com/office/drawing/2014/main" id="{DB42DE2F-8B6C-8072-FC79-D589BF4CD741}"/>
              </a:ext>
            </a:extLst>
          </p:cNvPr>
          <p:cNvSpPr>
            <a:spLocks noGrp="1" noRot="1" noChangeAspect="1" noChangeArrowheads="1" noTextEdit="1"/>
          </p:cNvSpPr>
          <p:nvPr>
            <p:ph type="sldImg"/>
          </p:nvPr>
        </p:nvSpPr>
        <p:spPr>
          <a:ln/>
        </p:spPr>
      </p:sp>
      <p:sp>
        <p:nvSpPr>
          <p:cNvPr id="147459" name="Rectangle 3">
            <a:extLst>
              <a:ext uri="{FF2B5EF4-FFF2-40B4-BE49-F238E27FC236}">
                <a16:creationId xmlns:a16="http://schemas.microsoft.com/office/drawing/2014/main" id="{E97F22FB-A473-DC6A-143A-991D2D154626}"/>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37856641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a:extLst>
              <a:ext uri="{FF2B5EF4-FFF2-40B4-BE49-F238E27FC236}">
                <a16:creationId xmlns:a16="http://schemas.microsoft.com/office/drawing/2014/main" id="{C83AD79A-58C6-0A0C-DC35-B7A7AD007241}"/>
              </a:ext>
            </a:extLst>
          </p:cNvPr>
          <p:cNvSpPr>
            <a:spLocks noGrp="1" noRot="1" noChangeAspect="1" noChangeArrowheads="1" noTextEdit="1"/>
          </p:cNvSpPr>
          <p:nvPr>
            <p:ph type="sldImg"/>
          </p:nvPr>
        </p:nvSpPr>
        <p:spPr>
          <a:ln/>
        </p:spPr>
      </p:sp>
      <p:sp>
        <p:nvSpPr>
          <p:cNvPr id="149507" name="Rectangle 3">
            <a:extLst>
              <a:ext uri="{FF2B5EF4-FFF2-40B4-BE49-F238E27FC236}">
                <a16:creationId xmlns:a16="http://schemas.microsoft.com/office/drawing/2014/main" id="{63BE9287-F68B-8FCB-73F2-8F0108E25008}"/>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2983968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a:extLst>
              <a:ext uri="{FF2B5EF4-FFF2-40B4-BE49-F238E27FC236}">
                <a16:creationId xmlns:a16="http://schemas.microsoft.com/office/drawing/2014/main" id="{45A7C748-DC1E-0BB1-5CA7-D1E867E9ACE1}"/>
              </a:ext>
            </a:extLst>
          </p:cNvPr>
          <p:cNvSpPr>
            <a:spLocks noGrp="1" noRot="1" noChangeAspect="1" noChangeArrowheads="1" noTextEdit="1"/>
          </p:cNvSpPr>
          <p:nvPr>
            <p:ph type="sldImg"/>
          </p:nvPr>
        </p:nvSpPr>
        <p:spPr>
          <a:ln/>
        </p:spPr>
      </p:sp>
      <p:sp>
        <p:nvSpPr>
          <p:cNvPr id="151555" name="Rectangle 3">
            <a:extLst>
              <a:ext uri="{FF2B5EF4-FFF2-40B4-BE49-F238E27FC236}">
                <a16:creationId xmlns:a16="http://schemas.microsoft.com/office/drawing/2014/main" id="{44BEA667-C2DA-4E4B-8A31-A873553058EB}"/>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30837582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a:extLst>
              <a:ext uri="{FF2B5EF4-FFF2-40B4-BE49-F238E27FC236}">
                <a16:creationId xmlns:a16="http://schemas.microsoft.com/office/drawing/2014/main" id="{9E8CEFA1-11CA-3BDF-87FD-95DD5337EF4E}"/>
              </a:ext>
            </a:extLst>
          </p:cNvPr>
          <p:cNvSpPr>
            <a:spLocks noGrp="1" noRot="1" noChangeAspect="1" noChangeArrowheads="1" noTextEdit="1"/>
          </p:cNvSpPr>
          <p:nvPr>
            <p:ph type="sldImg"/>
          </p:nvPr>
        </p:nvSpPr>
        <p:spPr>
          <a:ln/>
        </p:spPr>
      </p:sp>
      <p:sp>
        <p:nvSpPr>
          <p:cNvPr id="153603" name="Rectangle 3">
            <a:extLst>
              <a:ext uri="{FF2B5EF4-FFF2-40B4-BE49-F238E27FC236}">
                <a16:creationId xmlns:a16="http://schemas.microsoft.com/office/drawing/2014/main" id="{155D793C-911B-7356-C4AD-48AB0833BFE4}"/>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33136787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a:extLst>
              <a:ext uri="{FF2B5EF4-FFF2-40B4-BE49-F238E27FC236}">
                <a16:creationId xmlns:a16="http://schemas.microsoft.com/office/drawing/2014/main" id="{5E56AD85-0C05-18C8-DCD9-35A634303D7B}"/>
              </a:ext>
            </a:extLst>
          </p:cNvPr>
          <p:cNvSpPr>
            <a:spLocks noGrp="1" noRot="1" noChangeAspect="1" noChangeArrowheads="1" noTextEdit="1"/>
          </p:cNvSpPr>
          <p:nvPr>
            <p:ph type="sldImg"/>
          </p:nvPr>
        </p:nvSpPr>
        <p:spPr>
          <a:ln/>
        </p:spPr>
      </p:sp>
      <p:sp>
        <p:nvSpPr>
          <p:cNvPr id="155651" name="Rectangle 3">
            <a:extLst>
              <a:ext uri="{FF2B5EF4-FFF2-40B4-BE49-F238E27FC236}">
                <a16:creationId xmlns:a16="http://schemas.microsoft.com/office/drawing/2014/main" id="{364698CA-A40B-E3B0-7887-924AE06C303F}"/>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37926025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a:extLst>
              <a:ext uri="{FF2B5EF4-FFF2-40B4-BE49-F238E27FC236}">
                <a16:creationId xmlns:a16="http://schemas.microsoft.com/office/drawing/2014/main" id="{EBB5AC43-DC0E-6036-EE6B-AABF96303FD2}"/>
              </a:ext>
            </a:extLst>
          </p:cNvPr>
          <p:cNvSpPr>
            <a:spLocks noGrp="1" noRot="1" noChangeAspect="1" noChangeArrowheads="1" noTextEdit="1"/>
          </p:cNvSpPr>
          <p:nvPr>
            <p:ph type="sldImg"/>
          </p:nvPr>
        </p:nvSpPr>
        <p:spPr>
          <a:ln/>
        </p:spPr>
      </p:sp>
      <p:sp>
        <p:nvSpPr>
          <p:cNvPr id="94211" name="Rectangle 3">
            <a:extLst>
              <a:ext uri="{FF2B5EF4-FFF2-40B4-BE49-F238E27FC236}">
                <a16:creationId xmlns:a16="http://schemas.microsoft.com/office/drawing/2014/main" id="{4D42979B-3D3A-857F-A8A3-F65D1784BE1A}"/>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38445657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a:extLst>
              <a:ext uri="{FF2B5EF4-FFF2-40B4-BE49-F238E27FC236}">
                <a16:creationId xmlns:a16="http://schemas.microsoft.com/office/drawing/2014/main" id="{889C9245-6E97-EEC7-A586-5D40A089280F}"/>
              </a:ext>
            </a:extLst>
          </p:cNvPr>
          <p:cNvSpPr>
            <a:spLocks noGrp="1" noRot="1" noChangeAspect="1" noChangeArrowheads="1" noTextEdit="1"/>
          </p:cNvSpPr>
          <p:nvPr>
            <p:ph type="sldImg"/>
          </p:nvPr>
        </p:nvSpPr>
        <p:spPr>
          <a:ln/>
        </p:spPr>
      </p:sp>
      <p:sp>
        <p:nvSpPr>
          <p:cNvPr id="96259" name="Rectangle 3">
            <a:extLst>
              <a:ext uri="{FF2B5EF4-FFF2-40B4-BE49-F238E27FC236}">
                <a16:creationId xmlns:a16="http://schemas.microsoft.com/office/drawing/2014/main" id="{24B6C678-207B-B19D-F145-8D137094D9E3}"/>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26451165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a:extLst>
              <a:ext uri="{FF2B5EF4-FFF2-40B4-BE49-F238E27FC236}">
                <a16:creationId xmlns:a16="http://schemas.microsoft.com/office/drawing/2014/main" id="{27C916E5-6991-7AC7-1759-EAAEEC6DE680}"/>
              </a:ext>
            </a:extLst>
          </p:cNvPr>
          <p:cNvSpPr>
            <a:spLocks noGrp="1" noRot="1" noChangeAspect="1" noChangeArrowheads="1" noTextEdit="1"/>
          </p:cNvSpPr>
          <p:nvPr>
            <p:ph type="sldImg"/>
          </p:nvPr>
        </p:nvSpPr>
        <p:spPr>
          <a:ln/>
        </p:spPr>
      </p:sp>
      <p:sp>
        <p:nvSpPr>
          <p:cNvPr id="98307" name="Rectangle 3">
            <a:extLst>
              <a:ext uri="{FF2B5EF4-FFF2-40B4-BE49-F238E27FC236}">
                <a16:creationId xmlns:a16="http://schemas.microsoft.com/office/drawing/2014/main" id="{F28444C4-4292-F4CF-3129-A63632E31F4C}"/>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6342982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a:extLst>
              <a:ext uri="{FF2B5EF4-FFF2-40B4-BE49-F238E27FC236}">
                <a16:creationId xmlns:a16="http://schemas.microsoft.com/office/drawing/2014/main" id="{B4AC6B1C-D0DB-37F6-99E2-78DFADF600E4}"/>
              </a:ext>
            </a:extLst>
          </p:cNvPr>
          <p:cNvSpPr>
            <a:spLocks noGrp="1" noRot="1" noChangeAspect="1" noChangeArrowheads="1" noTextEdit="1"/>
          </p:cNvSpPr>
          <p:nvPr>
            <p:ph type="sldImg"/>
          </p:nvPr>
        </p:nvSpPr>
        <p:spPr>
          <a:ln/>
        </p:spPr>
      </p:sp>
      <p:sp>
        <p:nvSpPr>
          <p:cNvPr id="100355" name="Rectangle 3">
            <a:extLst>
              <a:ext uri="{FF2B5EF4-FFF2-40B4-BE49-F238E27FC236}">
                <a16:creationId xmlns:a16="http://schemas.microsoft.com/office/drawing/2014/main" id="{14843A26-BFFF-1254-938A-71146D1FC225}"/>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15628338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a:extLst>
              <a:ext uri="{FF2B5EF4-FFF2-40B4-BE49-F238E27FC236}">
                <a16:creationId xmlns:a16="http://schemas.microsoft.com/office/drawing/2014/main" id="{87BDECA9-12BF-3738-23AE-B2DBC12C3D05}"/>
              </a:ext>
            </a:extLst>
          </p:cNvPr>
          <p:cNvSpPr>
            <a:spLocks noGrp="1" noRot="1" noChangeAspect="1" noChangeArrowheads="1" noTextEdit="1"/>
          </p:cNvSpPr>
          <p:nvPr>
            <p:ph type="sldImg"/>
          </p:nvPr>
        </p:nvSpPr>
        <p:spPr>
          <a:ln/>
        </p:spPr>
      </p:sp>
      <p:sp>
        <p:nvSpPr>
          <p:cNvPr id="102403" name="Rectangle 3">
            <a:extLst>
              <a:ext uri="{FF2B5EF4-FFF2-40B4-BE49-F238E27FC236}">
                <a16:creationId xmlns:a16="http://schemas.microsoft.com/office/drawing/2014/main" id="{7395E96B-3C01-6404-7EF6-F3D8A337709D}"/>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15349234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a:extLst>
              <a:ext uri="{FF2B5EF4-FFF2-40B4-BE49-F238E27FC236}">
                <a16:creationId xmlns:a16="http://schemas.microsoft.com/office/drawing/2014/main" id="{8468DAF2-1370-7282-302D-8610A8F394D1}"/>
              </a:ext>
            </a:extLst>
          </p:cNvPr>
          <p:cNvSpPr>
            <a:spLocks noGrp="1" noRot="1" noChangeAspect="1" noChangeArrowheads="1" noTextEdit="1"/>
          </p:cNvSpPr>
          <p:nvPr>
            <p:ph type="sldImg"/>
          </p:nvPr>
        </p:nvSpPr>
        <p:spPr>
          <a:ln/>
        </p:spPr>
      </p:sp>
      <p:sp>
        <p:nvSpPr>
          <p:cNvPr id="104451" name="Rectangle 3">
            <a:extLst>
              <a:ext uri="{FF2B5EF4-FFF2-40B4-BE49-F238E27FC236}">
                <a16:creationId xmlns:a16="http://schemas.microsoft.com/office/drawing/2014/main" id="{7CAF2E6F-DEAE-6113-3BAA-30C1FD0EC373}"/>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18697649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a:extLst>
              <a:ext uri="{FF2B5EF4-FFF2-40B4-BE49-F238E27FC236}">
                <a16:creationId xmlns:a16="http://schemas.microsoft.com/office/drawing/2014/main" id="{B31C342A-70BB-9F54-6A3B-A062668D6621}"/>
              </a:ext>
            </a:extLst>
          </p:cNvPr>
          <p:cNvSpPr>
            <a:spLocks noGrp="1" noRot="1" noChangeAspect="1" noChangeArrowheads="1" noTextEdit="1"/>
          </p:cNvSpPr>
          <p:nvPr>
            <p:ph type="sldImg"/>
          </p:nvPr>
        </p:nvSpPr>
        <p:spPr>
          <a:ln/>
        </p:spPr>
      </p:sp>
      <p:sp>
        <p:nvSpPr>
          <p:cNvPr id="106499" name="Rectangle 3">
            <a:extLst>
              <a:ext uri="{FF2B5EF4-FFF2-40B4-BE49-F238E27FC236}">
                <a16:creationId xmlns:a16="http://schemas.microsoft.com/office/drawing/2014/main" id="{0AE74DE4-44A2-D233-E134-E66282FFCDB9}"/>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344566923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a:extLst>
              <a:ext uri="{FF2B5EF4-FFF2-40B4-BE49-F238E27FC236}">
                <a16:creationId xmlns:a16="http://schemas.microsoft.com/office/drawing/2014/main" id="{B250340A-C315-17B7-9839-135D9F099BB1}"/>
              </a:ext>
            </a:extLst>
          </p:cNvPr>
          <p:cNvSpPr>
            <a:spLocks noGrp="1" noRot="1" noChangeAspect="1" noChangeArrowheads="1" noTextEdit="1"/>
          </p:cNvSpPr>
          <p:nvPr>
            <p:ph type="sldImg"/>
          </p:nvPr>
        </p:nvSpPr>
        <p:spPr>
          <a:ln/>
        </p:spPr>
      </p:sp>
      <p:sp>
        <p:nvSpPr>
          <p:cNvPr id="108547" name="Rectangle 3">
            <a:extLst>
              <a:ext uri="{FF2B5EF4-FFF2-40B4-BE49-F238E27FC236}">
                <a16:creationId xmlns:a16="http://schemas.microsoft.com/office/drawing/2014/main" id="{B58ECBAF-70C7-CE8C-21EF-BDA739454AA2}"/>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116100569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a:extLst>
              <a:ext uri="{FF2B5EF4-FFF2-40B4-BE49-F238E27FC236}">
                <a16:creationId xmlns:a16="http://schemas.microsoft.com/office/drawing/2014/main" id="{A429447D-E8E0-D982-2AFE-CB8897C1BC38}"/>
              </a:ext>
            </a:extLst>
          </p:cNvPr>
          <p:cNvSpPr>
            <a:spLocks noGrp="1" noRot="1" noChangeAspect="1" noChangeArrowheads="1" noTextEdit="1"/>
          </p:cNvSpPr>
          <p:nvPr>
            <p:ph type="sldImg"/>
          </p:nvPr>
        </p:nvSpPr>
        <p:spPr>
          <a:ln/>
        </p:spPr>
      </p:sp>
      <p:sp>
        <p:nvSpPr>
          <p:cNvPr id="110595" name="Rectangle 3">
            <a:extLst>
              <a:ext uri="{FF2B5EF4-FFF2-40B4-BE49-F238E27FC236}">
                <a16:creationId xmlns:a16="http://schemas.microsoft.com/office/drawing/2014/main" id="{23DDDEF7-F266-CBD8-92AC-20B783B1B9BC}"/>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39084073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a:extLst>
              <a:ext uri="{FF2B5EF4-FFF2-40B4-BE49-F238E27FC236}">
                <a16:creationId xmlns:a16="http://schemas.microsoft.com/office/drawing/2014/main" id="{B3207FDB-BDD0-965D-8A06-FF4D24800E36}"/>
              </a:ext>
            </a:extLst>
          </p:cNvPr>
          <p:cNvSpPr>
            <a:spLocks noGrp="1" noRot="1" noChangeAspect="1" noChangeArrowheads="1" noTextEdit="1"/>
          </p:cNvSpPr>
          <p:nvPr>
            <p:ph type="sldImg"/>
          </p:nvPr>
        </p:nvSpPr>
        <p:spPr>
          <a:ln/>
        </p:spPr>
      </p:sp>
      <p:sp>
        <p:nvSpPr>
          <p:cNvPr id="112643" name="Rectangle 3">
            <a:extLst>
              <a:ext uri="{FF2B5EF4-FFF2-40B4-BE49-F238E27FC236}">
                <a16:creationId xmlns:a16="http://schemas.microsoft.com/office/drawing/2014/main" id="{70C17C28-0CDD-44B4-00A8-BEA702959536}"/>
              </a:ext>
            </a:extLst>
          </p:cNvPr>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26236933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CCC313-600B-59F8-8723-BDC4FF8477B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D77A1E7-D826-2568-639D-6B341F525FB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0803C7D-058D-B5AD-F7A6-F1A5C88255F7}"/>
              </a:ext>
            </a:extLst>
          </p:cNvPr>
          <p:cNvSpPr>
            <a:spLocks noGrp="1"/>
          </p:cNvSpPr>
          <p:nvPr>
            <p:ph type="dt" sz="half" idx="10"/>
          </p:nvPr>
        </p:nvSpPr>
        <p:spPr/>
        <p:txBody>
          <a:bodyPr/>
          <a:lstStyle/>
          <a:p>
            <a:fld id="{F3F8B552-37F2-4C0E-A4BD-D3A85E0296E1}" type="datetimeFigureOut">
              <a:rPr lang="en-US" smtClean="0"/>
              <a:t>3/22/2023</a:t>
            </a:fld>
            <a:endParaRPr lang="en-US"/>
          </a:p>
        </p:txBody>
      </p:sp>
      <p:sp>
        <p:nvSpPr>
          <p:cNvPr id="5" name="Footer Placeholder 4">
            <a:extLst>
              <a:ext uri="{FF2B5EF4-FFF2-40B4-BE49-F238E27FC236}">
                <a16:creationId xmlns:a16="http://schemas.microsoft.com/office/drawing/2014/main" id="{B0013E7E-7040-04B3-E43E-35BA608970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0411E3-E73B-E6DE-6A56-1B8DD901C1C2}"/>
              </a:ext>
            </a:extLst>
          </p:cNvPr>
          <p:cNvSpPr>
            <a:spLocks noGrp="1"/>
          </p:cNvSpPr>
          <p:nvPr>
            <p:ph type="sldNum" sz="quarter" idx="12"/>
          </p:nvPr>
        </p:nvSpPr>
        <p:spPr/>
        <p:txBody>
          <a:bodyPr/>
          <a:lstStyle/>
          <a:p>
            <a:fld id="{E6AD3754-20C5-4401-9EAF-6F8132C7D823}" type="slidenum">
              <a:rPr lang="en-US" smtClean="0"/>
              <a:t>‹#›</a:t>
            </a:fld>
            <a:endParaRPr lang="en-US"/>
          </a:p>
        </p:txBody>
      </p:sp>
    </p:spTree>
    <p:extLst>
      <p:ext uri="{BB962C8B-B14F-4D97-AF65-F5344CB8AC3E}">
        <p14:creationId xmlns:p14="http://schemas.microsoft.com/office/powerpoint/2010/main" val="2916729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346974-45B3-D890-0DCD-B7F2CD08891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0506C90-90D0-7C50-815B-930499202D0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1EEF759-B127-F31B-7671-4C5BFE91602E}"/>
              </a:ext>
            </a:extLst>
          </p:cNvPr>
          <p:cNvSpPr>
            <a:spLocks noGrp="1"/>
          </p:cNvSpPr>
          <p:nvPr>
            <p:ph type="dt" sz="half" idx="10"/>
          </p:nvPr>
        </p:nvSpPr>
        <p:spPr/>
        <p:txBody>
          <a:bodyPr/>
          <a:lstStyle/>
          <a:p>
            <a:fld id="{F3F8B552-37F2-4C0E-A4BD-D3A85E0296E1}" type="datetimeFigureOut">
              <a:rPr lang="en-US" smtClean="0"/>
              <a:t>3/22/2023</a:t>
            </a:fld>
            <a:endParaRPr lang="en-US"/>
          </a:p>
        </p:txBody>
      </p:sp>
      <p:sp>
        <p:nvSpPr>
          <p:cNvPr id="5" name="Footer Placeholder 4">
            <a:extLst>
              <a:ext uri="{FF2B5EF4-FFF2-40B4-BE49-F238E27FC236}">
                <a16:creationId xmlns:a16="http://schemas.microsoft.com/office/drawing/2014/main" id="{651A3F51-C048-D159-2824-DF273B52926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9A107C-F16C-4958-EFF9-7CED058B0D23}"/>
              </a:ext>
            </a:extLst>
          </p:cNvPr>
          <p:cNvSpPr>
            <a:spLocks noGrp="1"/>
          </p:cNvSpPr>
          <p:nvPr>
            <p:ph type="sldNum" sz="quarter" idx="12"/>
          </p:nvPr>
        </p:nvSpPr>
        <p:spPr/>
        <p:txBody>
          <a:bodyPr/>
          <a:lstStyle/>
          <a:p>
            <a:fld id="{E6AD3754-20C5-4401-9EAF-6F8132C7D823}" type="slidenum">
              <a:rPr lang="en-US" smtClean="0"/>
              <a:t>‹#›</a:t>
            </a:fld>
            <a:endParaRPr lang="en-US"/>
          </a:p>
        </p:txBody>
      </p:sp>
    </p:spTree>
    <p:extLst>
      <p:ext uri="{BB962C8B-B14F-4D97-AF65-F5344CB8AC3E}">
        <p14:creationId xmlns:p14="http://schemas.microsoft.com/office/powerpoint/2010/main" val="39660404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DC2697-1865-4D71-30F4-44C7BE6140C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445E098-BABD-F6B1-2EB3-15677B09E59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EEFCE5C-F1EE-67E4-AE4E-AED236022E46}"/>
              </a:ext>
            </a:extLst>
          </p:cNvPr>
          <p:cNvSpPr>
            <a:spLocks noGrp="1"/>
          </p:cNvSpPr>
          <p:nvPr>
            <p:ph type="dt" sz="half" idx="10"/>
          </p:nvPr>
        </p:nvSpPr>
        <p:spPr/>
        <p:txBody>
          <a:bodyPr/>
          <a:lstStyle/>
          <a:p>
            <a:fld id="{F3F8B552-37F2-4C0E-A4BD-D3A85E0296E1}" type="datetimeFigureOut">
              <a:rPr lang="en-US" smtClean="0"/>
              <a:t>3/22/2023</a:t>
            </a:fld>
            <a:endParaRPr lang="en-US"/>
          </a:p>
        </p:txBody>
      </p:sp>
      <p:sp>
        <p:nvSpPr>
          <p:cNvPr id="5" name="Footer Placeholder 4">
            <a:extLst>
              <a:ext uri="{FF2B5EF4-FFF2-40B4-BE49-F238E27FC236}">
                <a16:creationId xmlns:a16="http://schemas.microsoft.com/office/drawing/2014/main" id="{F2A811ED-16EA-81FE-E337-4AB06EA5A49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753F1CB-597F-3981-1E3D-693B4A6BC069}"/>
              </a:ext>
            </a:extLst>
          </p:cNvPr>
          <p:cNvSpPr>
            <a:spLocks noGrp="1"/>
          </p:cNvSpPr>
          <p:nvPr>
            <p:ph type="sldNum" sz="quarter" idx="12"/>
          </p:nvPr>
        </p:nvSpPr>
        <p:spPr/>
        <p:txBody>
          <a:bodyPr/>
          <a:lstStyle/>
          <a:p>
            <a:fld id="{E6AD3754-20C5-4401-9EAF-6F8132C7D823}" type="slidenum">
              <a:rPr lang="en-US" smtClean="0"/>
              <a:t>‹#›</a:t>
            </a:fld>
            <a:endParaRPr lang="en-US"/>
          </a:p>
        </p:txBody>
      </p:sp>
    </p:spTree>
    <p:extLst>
      <p:ext uri="{BB962C8B-B14F-4D97-AF65-F5344CB8AC3E}">
        <p14:creationId xmlns:p14="http://schemas.microsoft.com/office/powerpoint/2010/main" val="31998807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897EC1-220E-3E99-70F9-85985A1D2E9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1A44461-0783-0DCC-FC26-57D0860FE01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BD0C8E4-DAAB-1D21-653C-865D0106225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68A4D2B-5380-65A1-96E0-42D17BBB7E64}"/>
              </a:ext>
            </a:extLst>
          </p:cNvPr>
          <p:cNvSpPr>
            <a:spLocks noGrp="1"/>
          </p:cNvSpPr>
          <p:nvPr>
            <p:ph type="dt" sz="half" idx="10"/>
          </p:nvPr>
        </p:nvSpPr>
        <p:spPr/>
        <p:txBody>
          <a:bodyPr/>
          <a:lstStyle/>
          <a:p>
            <a:fld id="{F3F8B552-37F2-4C0E-A4BD-D3A85E0296E1}" type="datetimeFigureOut">
              <a:rPr lang="en-US" smtClean="0"/>
              <a:t>3/22/2023</a:t>
            </a:fld>
            <a:endParaRPr lang="en-US"/>
          </a:p>
        </p:txBody>
      </p:sp>
      <p:sp>
        <p:nvSpPr>
          <p:cNvPr id="6" name="Footer Placeholder 5">
            <a:extLst>
              <a:ext uri="{FF2B5EF4-FFF2-40B4-BE49-F238E27FC236}">
                <a16:creationId xmlns:a16="http://schemas.microsoft.com/office/drawing/2014/main" id="{EE047957-9FD6-8CCB-482E-DBE0D072CDA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5FB0E4E-685E-F724-D6AB-4781957386E6}"/>
              </a:ext>
            </a:extLst>
          </p:cNvPr>
          <p:cNvSpPr>
            <a:spLocks noGrp="1"/>
          </p:cNvSpPr>
          <p:nvPr>
            <p:ph type="sldNum" sz="quarter" idx="12"/>
          </p:nvPr>
        </p:nvSpPr>
        <p:spPr/>
        <p:txBody>
          <a:bodyPr/>
          <a:lstStyle/>
          <a:p>
            <a:fld id="{E6AD3754-20C5-4401-9EAF-6F8132C7D823}" type="slidenum">
              <a:rPr lang="en-US" smtClean="0"/>
              <a:t>‹#›</a:t>
            </a:fld>
            <a:endParaRPr lang="en-US"/>
          </a:p>
        </p:txBody>
      </p:sp>
    </p:spTree>
    <p:extLst>
      <p:ext uri="{BB962C8B-B14F-4D97-AF65-F5344CB8AC3E}">
        <p14:creationId xmlns:p14="http://schemas.microsoft.com/office/powerpoint/2010/main" val="948470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C37251-5EBB-51B8-8A01-118B41CA8D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41F94D0-6010-D4FC-0A78-550500488E0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7C5FAD4-573F-3EDD-259E-AC74608623C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1A1A73E2-A43A-5336-0EC3-A11ADF94E80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A0CDAC7-3176-AB39-9AA8-09043DFA49C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F468FEF-47BF-019E-E651-C3C5995A5657}"/>
              </a:ext>
            </a:extLst>
          </p:cNvPr>
          <p:cNvSpPr>
            <a:spLocks noGrp="1"/>
          </p:cNvSpPr>
          <p:nvPr>
            <p:ph type="dt" sz="half" idx="10"/>
          </p:nvPr>
        </p:nvSpPr>
        <p:spPr/>
        <p:txBody>
          <a:bodyPr/>
          <a:lstStyle/>
          <a:p>
            <a:fld id="{F3F8B552-37F2-4C0E-A4BD-D3A85E0296E1}" type="datetimeFigureOut">
              <a:rPr lang="en-US" smtClean="0"/>
              <a:t>3/22/2023</a:t>
            </a:fld>
            <a:endParaRPr lang="en-US"/>
          </a:p>
        </p:txBody>
      </p:sp>
      <p:sp>
        <p:nvSpPr>
          <p:cNvPr id="8" name="Footer Placeholder 7">
            <a:extLst>
              <a:ext uri="{FF2B5EF4-FFF2-40B4-BE49-F238E27FC236}">
                <a16:creationId xmlns:a16="http://schemas.microsoft.com/office/drawing/2014/main" id="{BFD47EF8-A9F4-3BB1-D090-ECAD8CE0C34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E02AC89-B5B3-0714-87BE-BDCC493D47E8}"/>
              </a:ext>
            </a:extLst>
          </p:cNvPr>
          <p:cNvSpPr>
            <a:spLocks noGrp="1"/>
          </p:cNvSpPr>
          <p:nvPr>
            <p:ph type="sldNum" sz="quarter" idx="12"/>
          </p:nvPr>
        </p:nvSpPr>
        <p:spPr/>
        <p:txBody>
          <a:bodyPr/>
          <a:lstStyle/>
          <a:p>
            <a:fld id="{E6AD3754-20C5-4401-9EAF-6F8132C7D823}" type="slidenum">
              <a:rPr lang="en-US" smtClean="0"/>
              <a:t>‹#›</a:t>
            </a:fld>
            <a:endParaRPr lang="en-US"/>
          </a:p>
        </p:txBody>
      </p:sp>
    </p:spTree>
    <p:extLst>
      <p:ext uri="{BB962C8B-B14F-4D97-AF65-F5344CB8AC3E}">
        <p14:creationId xmlns:p14="http://schemas.microsoft.com/office/powerpoint/2010/main" val="2586614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A98BA0-4617-DED5-F5C6-51636767D33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5777CFB-8E0E-C375-D7B8-8405AB8EFCA7}"/>
              </a:ext>
            </a:extLst>
          </p:cNvPr>
          <p:cNvSpPr>
            <a:spLocks noGrp="1"/>
          </p:cNvSpPr>
          <p:nvPr>
            <p:ph type="dt" sz="half" idx="10"/>
          </p:nvPr>
        </p:nvSpPr>
        <p:spPr/>
        <p:txBody>
          <a:bodyPr/>
          <a:lstStyle/>
          <a:p>
            <a:fld id="{F3F8B552-37F2-4C0E-A4BD-D3A85E0296E1}" type="datetimeFigureOut">
              <a:rPr lang="en-US" smtClean="0"/>
              <a:t>3/22/2023</a:t>
            </a:fld>
            <a:endParaRPr lang="en-US"/>
          </a:p>
        </p:txBody>
      </p:sp>
      <p:sp>
        <p:nvSpPr>
          <p:cNvPr id="4" name="Footer Placeholder 3">
            <a:extLst>
              <a:ext uri="{FF2B5EF4-FFF2-40B4-BE49-F238E27FC236}">
                <a16:creationId xmlns:a16="http://schemas.microsoft.com/office/drawing/2014/main" id="{A1DD08E8-B99B-4DA7-05AC-88041E5E3CE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6BB16A4-4218-2DD7-EBE5-F0FD3918B822}"/>
              </a:ext>
            </a:extLst>
          </p:cNvPr>
          <p:cNvSpPr>
            <a:spLocks noGrp="1"/>
          </p:cNvSpPr>
          <p:nvPr>
            <p:ph type="sldNum" sz="quarter" idx="12"/>
          </p:nvPr>
        </p:nvSpPr>
        <p:spPr/>
        <p:txBody>
          <a:bodyPr/>
          <a:lstStyle/>
          <a:p>
            <a:fld id="{E6AD3754-20C5-4401-9EAF-6F8132C7D823}" type="slidenum">
              <a:rPr lang="en-US" smtClean="0"/>
              <a:t>‹#›</a:t>
            </a:fld>
            <a:endParaRPr lang="en-US"/>
          </a:p>
        </p:txBody>
      </p:sp>
    </p:spTree>
    <p:extLst>
      <p:ext uri="{BB962C8B-B14F-4D97-AF65-F5344CB8AC3E}">
        <p14:creationId xmlns:p14="http://schemas.microsoft.com/office/powerpoint/2010/main" val="10080530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16">
            <a:extLst>
              <a:ext uri="{FF2B5EF4-FFF2-40B4-BE49-F238E27FC236}">
                <a16:creationId xmlns:a16="http://schemas.microsoft.com/office/drawing/2014/main" id="{817B2C43-AFEF-0508-CFED-5E5C78BBABE7}"/>
              </a:ext>
            </a:extLst>
          </p:cNvPr>
          <p:cNvSpPr>
            <a:spLocks noGrp="1" noChangeArrowheads="1"/>
          </p:cNvSpPr>
          <p:nvPr>
            <p:ph type="sldNum" sz="quarter" idx="10"/>
          </p:nvPr>
        </p:nvSpPr>
        <p:spPr>
          <a:xfrm>
            <a:off x="10624635" y="5586013"/>
            <a:ext cx="1014596" cy="457200"/>
          </a:xfrm>
          <a:ln/>
        </p:spPr>
        <p:txBody>
          <a:bodyPr/>
          <a:lstStyle>
            <a:lvl1pPr>
              <a:defRPr/>
            </a:lvl1pPr>
          </a:lstStyle>
          <a:p>
            <a:r>
              <a:rPr lang="en-US" altLang="en-US"/>
              <a:t>5.</a:t>
            </a:r>
            <a:fld id="{6008B90D-C0F6-479F-9C1D-27F19C76AA31}" type="slidenum">
              <a:rPr lang="en-US" altLang="en-US"/>
              <a:pPr/>
              <a:t>‹#›</a:t>
            </a:fld>
            <a:endParaRPr lang="en-US" altLang="en-US"/>
          </a:p>
        </p:txBody>
      </p:sp>
      <p:grpSp>
        <p:nvGrpSpPr>
          <p:cNvPr id="6" name="Group 5">
            <a:extLst>
              <a:ext uri="{FF2B5EF4-FFF2-40B4-BE49-F238E27FC236}">
                <a16:creationId xmlns:a16="http://schemas.microsoft.com/office/drawing/2014/main" id="{165274C0-DB9E-3240-E84F-28BCE9005282}"/>
              </a:ext>
            </a:extLst>
          </p:cNvPr>
          <p:cNvGrpSpPr/>
          <p:nvPr userDrawn="1"/>
        </p:nvGrpSpPr>
        <p:grpSpPr>
          <a:xfrm>
            <a:off x="-45648" y="82618"/>
            <a:ext cx="12237648" cy="6980322"/>
            <a:chOff x="0" y="-8467"/>
            <a:chExt cx="12192000" cy="6866467"/>
          </a:xfrm>
        </p:grpSpPr>
        <p:cxnSp>
          <p:nvCxnSpPr>
            <p:cNvPr id="7" name="Straight Connector 6">
              <a:extLst>
                <a:ext uri="{FF2B5EF4-FFF2-40B4-BE49-F238E27FC236}">
                  <a16:creationId xmlns:a16="http://schemas.microsoft.com/office/drawing/2014/main" id="{4C46A910-DC5C-7625-C427-EB2018123C41}"/>
                </a:ext>
              </a:extLst>
            </p:cNvPr>
            <p:cNvCxnSpPr/>
            <p:nvPr/>
          </p:nvCxnSpPr>
          <p:spPr>
            <a:xfrm>
              <a:off x="9371012" y="0"/>
              <a:ext cx="1219200" cy="6858000"/>
            </a:xfrm>
            <a:prstGeom prst="line">
              <a:avLst/>
            </a:prstGeom>
            <a:noFill/>
            <a:ln w="9525" cap="rnd" cmpd="sng" algn="ctr">
              <a:solidFill>
                <a:srgbClr val="4E67C8">
                  <a:alpha val="70000"/>
                </a:srgbClr>
              </a:solidFill>
              <a:prstDash val="solid"/>
            </a:ln>
            <a:effectLst/>
          </p:spPr>
        </p:cxnSp>
        <p:cxnSp>
          <p:nvCxnSpPr>
            <p:cNvPr id="8" name="Straight Connector 7">
              <a:extLst>
                <a:ext uri="{FF2B5EF4-FFF2-40B4-BE49-F238E27FC236}">
                  <a16:creationId xmlns:a16="http://schemas.microsoft.com/office/drawing/2014/main" id="{7B220726-D5E7-CB60-D2C3-2B31BA9015DC}"/>
                </a:ext>
              </a:extLst>
            </p:cNvPr>
            <p:cNvCxnSpPr/>
            <p:nvPr/>
          </p:nvCxnSpPr>
          <p:spPr>
            <a:xfrm flipH="1">
              <a:off x="7425267" y="3681413"/>
              <a:ext cx="4763558" cy="3176587"/>
            </a:xfrm>
            <a:prstGeom prst="line">
              <a:avLst/>
            </a:prstGeom>
            <a:noFill/>
            <a:ln w="9525" cap="rnd" cmpd="sng" algn="ctr">
              <a:solidFill>
                <a:srgbClr val="4E67C8">
                  <a:alpha val="70000"/>
                </a:srgbClr>
              </a:solidFill>
              <a:prstDash val="solid"/>
            </a:ln>
            <a:effectLst/>
          </p:spPr>
        </p:cxnSp>
        <p:sp>
          <p:nvSpPr>
            <p:cNvPr id="9" name="Rectangle 23">
              <a:extLst>
                <a:ext uri="{FF2B5EF4-FFF2-40B4-BE49-F238E27FC236}">
                  <a16:creationId xmlns:a16="http://schemas.microsoft.com/office/drawing/2014/main" id="{8E585857-E719-1FA5-844F-86A9151238DD}"/>
                </a:ext>
              </a:extLst>
            </p:cNvPr>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rgbClr val="4E67C8">
                <a:alpha val="36000"/>
              </a:srgbClr>
            </a:solidFill>
            <a:ln w="12700" cap="rnd" cmpd="sng" algn="ctr">
              <a:noFill/>
              <a:prstDash val="solid"/>
            </a:ln>
            <a:effectLst/>
          </p:spPr>
        </p:sp>
        <p:sp>
          <p:nvSpPr>
            <p:cNvPr id="10" name="Rectangle 25">
              <a:extLst>
                <a:ext uri="{FF2B5EF4-FFF2-40B4-BE49-F238E27FC236}">
                  <a16:creationId xmlns:a16="http://schemas.microsoft.com/office/drawing/2014/main" id="{EEB02CC4-C9F0-0461-EC64-04B8B937258B}"/>
                </a:ext>
              </a:extLst>
            </p:cNvPr>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rgbClr val="4E67C8">
                <a:alpha val="20000"/>
              </a:srgbClr>
            </a:solidFill>
            <a:ln w="12700" cap="rnd" cmpd="sng" algn="ctr">
              <a:noFill/>
              <a:prstDash val="solid"/>
            </a:ln>
            <a:effectLst/>
          </p:spPr>
        </p:sp>
        <p:sp>
          <p:nvSpPr>
            <p:cNvPr id="11" name="Isosceles Triangle 10">
              <a:extLst>
                <a:ext uri="{FF2B5EF4-FFF2-40B4-BE49-F238E27FC236}">
                  <a16:creationId xmlns:a16="http://schemas.microsoft.com/office/drawing/2014/main" id="{6DCF73A6-08D3-D92C-0542-565682567134}"/>
                </a:ext>
              </a:extLst>
            </p:cNvPr>
            <p:cNvSpPr/>
            <p:nvPr/>
          </p:nvSpPr>
          <p:spPr>
            <a:xfrm>
              <a:off x="8932333" y="3048000"/>
              <a:ext cx="3259667" cy="3810000"/>
            </a:xfrm>
            <a:prstGeom prst="triangle">
              <a:avLst>
                <a:gd name="adj" fmla="val 100000"/>
              </a:avLst>
            </a:prstGeom>
            <a:solidFill>
              <a:srgbClr val="4E67C8">
                <a:lumMod val="75000"/>
                <a:alpha val="66000"/>
              </a:srgbClr>
            </a:solidFill>
            <a:ln w="12700" cap="rnd" cmpd="sng" algn="ctr">
              <a:noFill/>
              <a:prstDash val="solid"/>
            </a:ln>
            <a:effectLst/>
          </p:spPr>
        </p:sp>
        <p:sp>
          <p:nvSpPr>
            <p:cNvPr id="12" name="Rectangle 27">
              <a:extLst>
                <a:ext uri="{FF2B5EF4-FFF2-40B4-BE49-F238E27FC236}">
                  <a16:creationId xmlns:a16="http://schemas.microsoft.com/office/drawing/2014/main" id="{2E53F698-D3C6-AD5D-5375-170939058E58}"/>
                </a:ext>
              </a:extLst>
            </p:cNvPr>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rgbClr val="4E67C8">
                <a:lumMod val="75000"/>
                <a:alpha val="50000"/>
              </a:srgbClr>
            </a:solidFill>
            <a:ln w="12700" cap="rnd" cmpd="sng" algn="ctr">
              <a:noFill/>
              <a:prstDash val="solid"/>
            </a:ln>
            <a:effectLst/>
          </p:spPr>
        </p:sp>
        <p:sp>
          <p:nvSpPr>
            <p:cNvPr id="13" name="Rectangle 28">
              <a:extLst>
                <a:ext uri="{FF2B5EF4-FFF2-40B4-BE49-F238E27FC236}">
                  <a16:creationId xmlns:a16="http://schemas.microsoft.com/office/drawing/2014/main" id="{8237C9DA-71E3-DAF3-DB92-62577E82F45C}"/>
                </a:ext>
              </a:extLst>
            </p:cNvPr>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rgbClr val="5ECCF3">
                <a:alpha val="70000"/>
              </a:srgbClr>
            </a:solidFill>
            <a:ln w="12700" cap="rnd" cmpd="sng" algn="ctr">
              <a:noFill/>
              <a:prstDash val="solid"/>
            </a:ln>
            <a:effectLst/>
          </p:spPr>
        </p:sp>
        <p:sp>
          <p:nvSpPr>
            <p:cNvPr id="14" name="Rectangle 29">
              <a:extLst>
                <a:ext uri="{FF2B5EF4-FFF2-40B4-BE49-F238E27FC236}">
                  <a16:creationId xmlns:a16="http://schemas.microsoft.com/office/drawing/2014/main" id="{F69B01D0-E890-0445-A112-9880BEDC5449}"/>
                </a:ext>
              </a:extLst>
            </p:cNvPr>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rgbClr val="5ECCF3">
                <a:lumMod val="75000"/>
                <a:alpha val="80000"/>
              </a:srgbClr>
            </a:solidFill>
            <a:ln w="12700" cap="rnd" cmpd="sng" algn="ctr">
              <a:noFill/>
              <a:prstDash val="solid"/>
            </a:ln>
            <a:effectLst/>
          </p:spPr>
        </p:sp>
        <p:sp>
          <p:nvSpPr>
            <p:cNvPr id="15" name="Isosceles Triangle 14">
              <a:extLst>
                <a:ext uri="{FF2B5EF4-FFF2-40B4-BE49-F238E27FC236}">
                  <a16:creationId xmlns:a16="http://schemas.microsoft.com/office/drawing/2014/main" id="{2AE21BBD-964B-FD19-6FB6-A4FD907FFE34}"/>
                </a:ext>
              </a:extLst>
            </p:cNvPr>
            <p:cNvSpPr/>
            <p:nvPr/>
          </p:nvSpPr>
          <p:spPr>
            <a:xfrm>
              <a:off x="10371666" y="3589867"/>
              <a:ext cx="1817160" cy="3268133"/>
            </a:xfrm>
            <a:prstGeom prst="triangle">
              <a:avLst>
                <a:gd name="adj" fmla="val 100000"/>
              </a:avLst>
            </a:prstGeom>
            <a:solidFill>
              <a:srgbClr val="4E67C8">
                <a:lumMod val="75000"/>
                <a:alpha val="66000"/>
              </a:srgbClr>
            </a:solidFill>
            <a:ln w="12700" cap="rnd" cmpd="sng" algn="ctr">
              <a:noFill/>
              <a:prstDash val="solid"/>
            </a:ln>
            <a:effectLst/>
          </p:spPr>
        </p:sp>
        <p:sp>
          <p:nvSpPr>
            <p:cNvPr id="16" name="Isosceles Triangle 15">
              <a:extLst>
                <a:ext uri="{FF2B5EF4-FFF2-40B4-BE49-F238E27FC236}">
                  <a16:creationId xmlns:a16="http://schemas.microsoft.com/office/drawing/2014/main" id="{B1A9A89B-7CCF-5569-D222-02FCD9F9D292}"/>
                </a:ext>
              </a:extLst>
            </p:cNvPr>
            <p:cNvSpPr/>
            <p:nvPr/>
          </p:nvSpPr>
          <p:spPr>
            <a:xfrm>
              <a:off x="0" y="4013200"/>
              <a:ext cx="448733" cy="2844800"/>
            </a:xfrm>
            <a:prstGeom prst="triangle">
              <a:avLst>
                <a:gd name="adj" fmla="val 0"/>
              </a:avLst>
            </a:prstGeom>
            <a:solidFill>
              <a:srgbClr val="4E67C8">
                <a:alpha val="70000"/>
              </a:srgbClr>
            </a:solidFill>
            <a:ln w="12700" cap="rnd" cmpd="sng" algn="ctr">
              <a:noFill/>
              <a:prstDash val="solid"/>
            </a:ln>
            <a:effectLst/>
          </p:spPr>
        </p:sp>
      </p:grpSp>
      <p:sp>
        <p:nvSpPr>
          <p:cNvPr id="17" name="TextBox 16">
            <a:extLst>
              <a:ext uri="{FF2B5EF4-FFF2-40B4-BE49-F238E27FC236}">
                <a16:creationId xmlns:a16="http://schemas.microsoft.com/office/drawing/2014/main" id="{D9903949-A146-7E5C-97C2-C87B14282B6F}"/>
              </a:ext>
            </a:extLst>
          </p:cNvPr>
          <p:cNvSpPr txBox="1"/>
          <p:nvPr userDrawn="1"/>
        </p:nvSpPr>
        <p:spPr>
          <a:xfrm>
            <a:off x="1973653" y="618837"/>
            <a:ext cx="5780652"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 </a:t>
            </a:r>
            <a:endParaRPr lang="en-US" sz="2400" dirty="0">
              <a:solidFill>
                <a:schemeClr val="accent6"/>
              </a:solidFill>
              <a:latin typeface="Times New Roman" panose="02020603050405020304" pitchFamily="18" charset="0"/>
              <a:cs typeface="Times New Roman" panose="02020603050405020304" pitchFamily="18" charset="0"/>
            </a:endParaRPr>
          </a:p>
        </p:txBody>
      </p:sp>
      <p:pic>
        <p:nvPicPr>
          <p:cNvPr id="18" name="Picture 17">
            <a:extLst>
              <a:ext uri="{FF2B5EF4-FFF2-40B4-BE49-F238E27FC236}">
                <a16:creationId xmlns:a16="http://schemas.microsoft.com/office/drawing/2014/main" id="{4EE3F156-CC76-2BE7-204C-1B3F946C4C0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8167" y="5852697"/>
            <a:ext cx="1348746" cy="1096206"/>
          </a:xfrm>
          <a:prstGeom prst="rect">
            <a:avLst/>
          </a:prstGeom>
        </p:spPr>
      </p:pic>
      <p:pic>
        <p:nvPicPr>
          <p:cNvPr id="19" name="Picture 18">
            <a:extLst>
              <a:ext uri="{FF2B5EF4-FFF2-40B4-BE49-F238E27FC236}">
                <a16:creationId xmlns:a16="http://schemas.microsoft.com/office/drawing/2014/main" id="{B9836D51-9A50-BDA9-FAC8-DF80006D85BC}"/>
              </a:ext>
            </a:extLst>
          </p:cNvPr>
          <p:cNvPicPr>
            <a:picLocks noChangeAspect="1"/>
          </p:cNvPicPr>
          <p:nvPr userDrawn="1"/>
        </p:nvPicPr>
        <p:blipFill>
          <a:blip r:embed="rId3"/>
          <a:stretch>
            <a:fillRect/>
          </a:stretch>
        </p:blipFill>
        <p:spPr>
          <a:xfrm>
            <a:off x="0" y="-24640"/>
            <a:ext cx="10086109" cy="1610200"/>
          </a:xfrm>
          <a:prstGeom prst="rect">
            <a:avLst/>
          </a:prstGeom>
        </p:spPr>
      </p:pic>
      <p:pic>
        <p:nvPicPr>
          <p:cNvPr id="20" name="Picture 19">
            <a:extLst>
              <a:ext uri="{FF2B5EF4-FFF2-40B4-BE49-F238E27FC236}">
                <a16:creationId xmlns:a16="http://schemas.microsoft.com/office/drawing/2014/main" id="{4BE345B8-DD63-AB5F-E016-22C7B20EB690}"/>
              </a:ext>
            </a:extLst>
          </p:cNvPr>
          <p:cNvPicPr>
            <a:picLocks noChangeAspect="1"/>
          </p:cNvPicPr>
          <p:nvPr userDrawn="1"/>
        </p:nvPicPr>
        <p:blipFill>
          <a:blip r:embed="rId4"/>
          <a:stretch>
            <a:fillRect/>
          </a:stretch>
        </p:blipFill>
        <p:spPr>
          <a:xfrm>
            <a:off x="1524007" y="6233729"/>
            <a:ext cx="10686757" cy="200361"/>
          </a:xfrm>
          <a:prstGeom prst="rect">
            <a:avLst/>
          </a:prstGeom>
        </p:spPr>
      </p:pic>
      <p:pic>
        <p:nvPicPr>
          <p:cNvPr id="21" name="Picture 20">
            <a:extLst>
              <a:ext uri="{FF2B5EF4-FFF2-40B4-BE49-F238E27FC236}">
                <a16:creationId xmlns:a16="http://schemas.microsoft.com/office/drawing/2014/main" id="{EEBFBFD9-82FF-85FA-61CE-D487C9A8A084}"/>
              </a:ext>
            </a:extLst>
          </p:cNvPr>
          <p:cNvPicPr>
            <a:picLocks noChangeAspect="1"/>
          </p:cNvPicPr>
          <p:nvPr userDrawn="1"/>
        </p:nvPicPr>
        <p:blipFill>
          <a:blip r:embed="rId5"/>
          <a:stretch>
            <a:fillRect/>
          </a:stretch>
        </p:blipFill>
        <p:spPr>
          <a:xfrm>
            <a:off x="0" y="2223591"/>
            <a:ext cx="263311" cy="2709534"/>
          </a:xfrm>
          <a:prstGeom prst="rect">
            <a:avLst/>
          </a:prstGeom>
        </p:spPr>
      </p:pic>
      <p:sp>
        <p:nvSpPr>
          <p:cNvPr id="22" name="TextBox 21">
            <a:extLst>
              <a:ext uri="{FF2B5EF4-FFF2-40B4-BE49-F238E27FC236}">
                <a16:creationId xmlns:a16="http://schemas.microsoft.com/office/drawing/2014/main" id="{4EAC0087-4C5D-64FB-D567-9A3D975084BC}"/>
              </a:ext>
            </a:extLst>
          </p:cNvPr>
          <p:cNvSpPr txBox="1"/>
          <p:nvPr userDrawn="1"/>
        </p:nvSpPr>
        <p:spPr>
          <a:xfrm>
            <a:off x="2664477" y="662857"/>
            <a:ext cx="8210645" cy="584775"/>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 </a:t>
            </a:r>
            <a:endParaRPr lang="en-US" sz="3200" dirty="0">
              <a:solidFill>
                <a:schemeClr val="accent6"/>
              </a:solidFill>
              <a:latin typeface="Times New Roman" panose="02020603050405020304" pitchFamily="18" charset="0"/>
              <a:cs typeface="Times New Roman" panose="02020603050405020304" pitchFamily="18" charset="0"/>
            </a:endParaRPr>
          </a:p>
        </p:txBody>
      </p:sp>
      <p:pic>
        <p:nvPicPr>
          <p:cNvPr id="23" name="Picture 22">
            <a:extLst>
              <a:ext uri="{FF2B5EF4-FFF2-40B4-BE49-F238E27FC236}">
                <a16:creationId xmlns:a16="http://schemas.microsoft.com/office/drawing/2014/main" id="{32546676-AFE7-B4D0-2354-EEFA5C2E898B}"/>
              </a:ext>
            </a:extLst>
          </p:cNvPr>
          <p:cNvPicPr>
            <a:picLocks noChangeAspect="1"/>
          </p:cNvPicPr>
          <p:nvPr userDrawn="1"/>
        </p:nvPicPr>
        <p:blipFill>
          <a:blip r:embed="rId6"/>
          <a:stretch>
            <a:fillRect/>
          </a:stretch>
        </p:blipFill>
        <p:spPr>
          <a:xfrm>
            <a:off x="-6392" y="-72866"/>
            <a:ext cx="1662928" cy="1063466"/>
          </a:xfrm>
          <a:prstGeom prst="rect">
            <a:avLst/>
          </a:prstGeom>
        </p:spPr>
      </p:pic>
      <p:sp>
        <p:nvSpPr>
          <p:cNvPr id="24" name="Footer Placeholder 2">
            <a:extLst>
              <a:ext uri="{FF2B5EF4-FFF2-40B4-BE49-F238E27FC236}">
                <a16:creationId xmlns:a16="http://schemas.microsoft.com/office/drawing/2014/main" id="{4C9A99AF-A471-D9BA-CDBD-D8F526BAA685}"/>
              </a:ext>
            </a:extLst>
          </p:cNvPr>
          <p:cNvSpPr txBox="1">
            <a:spLocks/>
          </p:cNvSpPr>
          <p:nvPr userDrawn="1"/>
        </p:nvSpPr>
        <p:spPr>
          <a:xfrm>
            <a:off x="2011392" y="6527154"/>
            <a:ext cx="7933174" cy="365125"/>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US" sz="1200" b="1" dirty="0">
                <a:latin typeface="Times New Roman" panose="02020603050405020304" pitchFamily="18" charset="0"/>
                <a:cs typeface="Times New Roman" panose="02020603050405020304" pitchFamily="18" charset="0"/>
              </a:rPr>
              <a:t>Introduction to Information Technology</a:t>
            </a:r>
            <a:r>
              <a:rPr lang="en-GB" sz="1200" b="1" dirty="0">
                <a:latin typeface="Times New Roman" panose="02020603050405020304" pitchFamily="18" charset="0"/>
                <a:cs typeface="Times New Roman" panose="02020603050405020304" pitchFamily="18" charset="0"/>
              </a:rPr>
              <a:t>, Prof. </a:t>
            </a:r>
            <a:r>
              <a:rPr lang="en-GB" sz="1200" b="1" dirty="0" err="1">
                <a:latin typeface="Times New Roman" panose="02020603050405020304" pitchFamily="18" charset="0"/>
                <a:cs typeface="Times New Roman" panose="02020603050405020304" pitchFamily="18" charset="0"/>
              </a:rPr>
              <a:t>Lamiaa</a:t>
            </a:r>
            <a:r>
              <a:rPr lang="en-GB" sz="1200" b="1" dirty="0">
                <a:latin typeface="Times New Roman" panose="02020603050405020304" pitchFamily="18" charset="0"/>
                <a:cs typeface="Times New Roman" panose="02020603050405020304" pitchFamily="18" charset="0"/>
              </a:rPr>
              <a:t> Fattouh Ibrahim, Spring 2022-2023</a:t>
            </a:r>
            <a:endParaRPr lang="en-US" sz="1200" b="1" dirty="0">
              <a:latin typeface="Times New Roman" panose="02020603050405020304" pitchFamily="18" charset="0"/>
              <a:cs typeface="Times New Roman" panose="02020603050405020304" pitchFamily="18" charset="0"/>
            </a:endParaRPr>
          </a:p>
        </p:txBody>
      </p:sp>
      <p:pic>
        <p:nvPicPr>
          <p:cNvPr id="25" name="Picture 24">
            <a:extLst>
              <a:ext uri="{FF2B5EF4-FFF2-40B4-BE49-F238E27FC236}">
                <a16:creationId xmlns:a16="http://schemas.microsoft.com/office/drawing/2014/main" id="{1C375A0F-1CE3-F91F-98A4-B02D79CC8674}"/>
              </a:ext>
            </a:extLst>
          </p:cNvPr>
          <p:cNvPicPr>
            <a:picLocks noChangeAspect="1"/>
          </p:cNvPicPr>
          <p:nvPr userDrawn="1"/>
        </p:nvPicPr>
        <p:blipFill>
          <a:blip r:embed="rId5"/>
          <a:stretch>
            <a:fillRect/>
          </a:stretch>
        </p:blipFill>
        <p:spPr>
          <a:xfrm>
            <a:off x="11947454" y="2251979"/>
            <a:ext cx="263311" cy="2709534"/>
          </a:xfrm>
          <a:prstGeom prst="rect">
            <a:avLst/>
          </a:prstGeom>
        </p:spPr>
      </p:pic>
    </p:spTree>
    <p:extLst>
      <p:ext uri="{BB962C8B-B14F-4D97-AF65-F5344CB8AC3E}">
        <p14:creationId xmlns:p14="http://schemas.microsoft.com/office/powerpoint/2010/main" val="4500082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46C086-907D-EFC9-670E-883E8F728FC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A173EC4-6333-4869-0511-D5048FF7456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7C38D00-615E-AA8B-1855-43FBE84875E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A218844-D7E5-EB6B-CFD4-984B9E7F16D3}"/>
              </a:ext>
            </a:extLst>
          </p:cNvPr>
          <p:cNvSpPr>
            <a:spLocks noGrp="1"/>
          </p:cNvSpPr>
          <p:nvPr>
            <p:ph type="dt" sz="half" idx="10"/>
          </p:nvPr>
        </p:nvSpPr>
        <p:spPr/>
        <p:txBody>
          <a:bodyPr/>
          <a:lstStyle/>
          <a:p>
            <a:fld id="{F3F8B552-37F2-4C0E-A4BD-D3A85E0296E1}" type="datetimeFigureOut">
              <a:rPr lang="en-US" smtClean="0"/>
              <a:t>3/22/2023</a:t>
            </a:fld>
            <a:endParaRPr lang="en-US"/>
          </a:p>
        </p:txBody>
      </p:sp>
      <p:sp>
        <p:nvSpPr>
          <p:cNvPr id="6" name="Footer Placeholder 5">
            <a:extLst>
              <a:ext uri="{FF2B5EF4-FFF2-40B4-BE49-F238E27FC236}">
                <a16:creationId xmlns:a16="http://schemas.microsoft.com/office/drawing/2014/main" id="{2D5A6B9B-771D-DFC4-7A48-B37632500A3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EB60A2F-1FB4-BF86-07B2-FFBEA11DA588}"/>
              </a:ext>
            </a:extLst>
          </p:cNvPr>
          <p:cNvSpPr>
            <a:spLocks noGrp="1"/>
          </p:cNvSpPr>
          <p:nvPr>
            <p:ph type="sldNum" sz="quarter" idx="12"/>
          </p:nvPr>
        </p:nvSpPr>
        <p:spPr/>
        <p:txBody>
          <a:bodyPr/>
          <a:lstStyle/>
          <a:p>
            <a:fld id="{E6AD3754-20C5-4401-9EAF-6F8132C7D823}" type="slidenum">
              <a:rPr lang="en-US" smtClean="0"/>
              <a:t>‹#›</a:t>
            </a:fld>
            <a:endParaRPr lang="en-US"/>
          </a:p>
        </p:txBody>
      </p:sp>
    </p:spTree>
    <p:extLst>
      <p:ext uri="{BB962C8B-B14F-4D97-AF65-F5344CB8AC3E}">
        <p14:creationId xmlns:p14="http://schemas.microsoft.com/office/powerpoint/2010/main" val="4122680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98554D-C44A-1396-D336-4C81A9B4E2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9A2ABFD-0515-67F9-1259-A86A5C0E9BB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4DB9E39-4A79-7490-95F4-EE6F86F81B4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91EB22-AFBD-883D-15C5-2CD8E827342F}"/>
              </a:ext>
            </a:extLst>
          </p:cNvPr>
          <p:cNvSpPr>
            <a:spLocks noGrp="1"/>
          </p:cNvSpPr>
          <p:nvPr>
            <p:ph type="dt" sz="half" idx="10"/>
          </p:nvPr>
        </p:nvSpPr>
        <p:spPr/>
        <p:txBody>
          <a:bodyPr/>
          <a:lstStyle/>
          <a:p>
            <a:fld id="{F3F8B552-37F2-4C0E-A4BD-D3A85E0296E1}" type="datetimeFigureOut">
              <a:rPr lang="en-US" smtClean="0"/>
              <a:t>3/22/2023</a:t>
            </a:fld>
            <a:endParaRPr lang="en-US"/>
          </a:p>
        </p:txBody>
      </p:sp>
      <p:sp>
        <p:nvSpPr>
          <p:cNvPr id="6" name="Footer Placeholder 5">
            <a:extLst>
              <a:ext uri="{FF2B5EF4-FFF2-40B4-BE49-F238E27FC236}">
                <a16:creationId xmlns:a16="http://schemas.microsoft.com/office/drawing/2014/main" id="{67B4E99C-1F59-8123-6101-0DC49A6B7E3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1EA93C5-6001-8DF3-C531-042BA6FC1374}"/>
              </a:ext>
            </a:extLst>
          </p:cNvPr>
          <p:cNvSpPr>
            <a:spLocks noGrp="1"/>
          </p:cNvSpPr>
          <p:nvPr>
            <p:ph type="sldNum" sz="quarter" idx="12"/>
          </p:nvPr>
        </p:nvSpPr>
        <p:spPr/>
        <p:txBody>
          <a:bodyPr/>
          <a:lstStyle/>
          <a:p>
            <a:fld id="{E6AD3754-20C5-4401-9EAF-6F8132C7D823}" type="slidenum">
              <a:rPr lang="en-US" smtClean="0"/>
              <a:t>‹#›</a:t>
            </a:fld>
            <a:endParaRPr lang="en-US"/>
          </a:p>
        </p:txBody>
      </p:sp>
    </p:spTree>
    <p:extLst>
      <p:ext uri="{BB962C8B-B14F-4D97-AF65-F5344CB8AC3E}">
        <p14:creationId xmlns:p14="http://schemas.microsoft.com/office/powerpoint/2010/main" val="9392818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B464A1-8452-09A2-6184-4100EC769F2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2D7FBCC-3FB4-DCD2-2A29-6DD1365015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68643D-AAAD-2EBF-DB12-86105D94B88C}"/>
              </a:ext>
            </a:extLst>
          </p:cNvPr>
          <p:cNvSpPr>
            <a:spLocks noGrp="1"/>
          </p:cNvSpPr>
          <p:nvPr>
            <p:ph type="dt" sz="half" idx="10"/>
          </p:nvPr>
        </p:nvSpPr>
        <p:spPr/>
        <p:txBody>
          <a:bodyPr/>
          <a:lstStyle/>
          <a:p>
            <a:fld id="{F3F8B552-37F2-4C0E-A4BD-D3A85E0296E1}" type="datetimeFigureOut">
              <a:rPr lang="en-US" smtClean="0"/>
              <a:t>3/22/2023</a:t>
            </a:fld>
            <a:endParaRPr lang="en-US"/>
          </a:p>
        </p:txBody>
      </p:sp>
      <p:sp>
        <p:nvSpPr>
          <p:cNvPr id="5" name="Footer Placeholder 4">
            <a:extLst>
              <a:ext uri="{FF2B5EF4-FFF2-40B4-BE49-F238E27FC236}">
                <a16:creationId xmlns:a16="http://schemas.microsoft.com/office/drawing/2014/main" id="{3A5C494F-0E46-ADAC-291C-C5955534113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0CB8EE-9CC2-37A3-6020-6058D0450E0B}"/>
              </a:ext>
            </a:extLst>
          </p:cNvPr>
          <p:cNvSpPr>
            <a:spLocks noGrp="1"/>
          </p:cNvSpPr>
          <p:nvPr>
            <p:ph type="sldNum" sz="quarter" idx="12"/>
          </p:nvPr>
        </p:nvSpPr>
        <p:spPr/>
        <p:txBody>
          <a:bodyPr/>
          <a:lstStyle/>
          <a:p>
            <a:fld id="{E6AD3754-20C5-4401-9EAF-6F8132C7D823}" type="slidenum">
              <a:rPr lang="en-US" smtClean="0"/>
              <a:t>‹#›</a:t>
            </a:fld>
            <a:endParaRPr lang="en-US"/>
          </a:p>
        </p:txBody>
      </p:sp>
    </p:spTree>
    <p:extLst>
      <p:ext uri="{BB962C8B-B14F-4D97-AF65-F5344CB8AC3E}">
        <p14:creationId xmlns:p14="http://schemas.microsoft.com/office/powerpoint/2010/main" val="6978652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D8726FC-6A1A-8BF7-E43D-D892FF17EEB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C3ECC51-AC37-6C5C-F977-502230EACBC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CD87BF-7124-EB11-0DF0-047105B499B1}"/>
              </a:ext>
            </a:extLst>
          </p:cNvPr>
          <p:cNvSpPr>
            <a:spLocks noGrp="1"/>
          </p:cNvSpPr>
          <p:nvPr>
            <p:ph type="dt" sz="half" idx="10"/>
          </p:nvPr>
        </p:nvSpPr>
        <p:spPr/>
        <p:txBody>
          <a:bodyPr/>
          <a:lstStyle/>
          <a:p>
            <a:fld id="{F3F8B552-37F2-4C0E-A4BD-D3A85E0296E1}" type="datetimeFigureOut">
              <a:rPr lang="en-US" smtClean="0"/>
              <a:t>3/22/2023</a:t>
            </a:fld>
            <a:endParaRPr lang="en-US"/>
          </a:p>
        </p:txBody>
      </p:sp>
      <p:sp>
        <p:nvSpPr>
          <p:cNvPr id="5" name="Footer Placeholder 4">
            <a:extLst>
              <a:ext uri="{FF2B5EF4-FFF2-40B4-BE49-F238E27FC236}">
                <a16:creationId xmlns:a16="http://schemas.microsoft.com/office/drawing/2014/main" id="{581F6567-EC1E-B412-293E-57C2C129D97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A94439D-B6B9-7812-235E-002E8AE6A9F5}"/>
              </a:ext>
            </a:extLst>
          </p:cNvPr>
          <p:cNvSpPr>
            <a:spLocks noGrp="1"/>
          </p:cNvSpPr>
          <p:nvPr>
            <p:ph type="sldNum" sz="quarter" idx="12"/>
          </p:nvPr>
        </p:nvSpPr>
        <p:spPr/>
        <p:txBody>
          <a:bodyPr/>
          <a:lstStyle/>
          <a:p>
            <a:fld id="{E6AD3754-20C5-4401-9EAF-6F8132C7D823}" type="slidenum">
              <a:rPr lang="en-US" smtClean="0"/>
              <a:t>‹#›</a:t>
            </a:fld>
            <a:endParaRPr lang="en-US"/>
          </a:p>
        </p:txBody>
      </p:sp>
    </p:spTree>
    <p:extLst>
      <p:ext uri="{BB962C8B-B14F-4D97-AF65-F5344CB8AC3E}">
        <p14:creationId xmlns:p14="http://schemas.microsoft.com/office/powerpoint/2010/main" val="7891769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01C6488-5FD4-8236-BE66-7E95DC26559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8D335A8-99E0-02F1-3E45-15D00DC1ED2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49CB864-EA66-2B33-C9CC-FA333FE4D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F8B552-37F2-4C0E-A4BD-D3A85E0296E1}" type="datetimeFigureOut">
              <a:rPr lang="en-US" smtClean="0"/>
              <a:t>3/22/2023</a:t>
            </a:fld>
            <a:endParaRPr lang="en-US"/>
          </a:p>
        </p:txBody>
      </p:sp>
      <p:sp>
        <p:nvSpPr>
          <p:cNvPr id="5" name="Footer Placeholder 4">
            <a:extLst>
              <a:ext uri="{FF2B5EF4-FFF2-40B4-BE49-F238E27FC236}">
                <a16:creationId xmlns:a16="http://schemas.microsoft.com/office/drawing/2014/main" id="{9A4A0C16-9BCB-972C-4C6A-AB6584E50A4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E994E5D-14CB-F100-4892-B21C0DFCFE1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AD3754-20C5-4401-9EAF-6F8132C7D823}" type="slidenum">
              <a:rPr lang="en-US" smtClean="0"/>
              <a:t>‹#›</a:t>
            </a:fld>
            <a:endParaRPr lang="en-US"/>
          </a:p>
        </p:txBody>
      </p:sp>
    </p:spTree>
    <p:extLst>
      <p:ext uri="{BB962C8B-B14F-4D97-AF65-F5344CB8AC3E}">
        <p14:creationId xmlns:p14="http://schemas.microsoft.com/office/powerpoint/2010/main" val="84643245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7.png"/><Relationship Id="rId4" Type="http://schemas.openxmlformats.org/officeDocument/2006/relationships/image" Target="../media/image4.emf"/></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3.wmf"/></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21.wmf"/></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wmf"/></Relationships>
</file>

<file path=ppt/slides/_rels/slide21.x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7.xml"/><Relationship Id="rId4" Type="http://schemas.openxmlformats.org/officeDocument/2006/relationships/image" Target="../media/image26.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8.xml"/><Relationship Id="rId4" Type="http://schemas.openxmlformats.org/officeDocument/2006/relationships/image" Target="../media/image27.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7.xml"/><Relationship Id="rId1" Type="http://schemas.openxmlformats.org/officeDocument/2006/relationships/tags" Target="../tags/tag10.xml"/><Relationship Id="rId4" Type="http://schemas.openxmlformats.org/officeDocument/2006/relationships/image" Target="../media/image29.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7.xml"/><Relationship Id="rId1" Type="http://schemas.openxmlformats.org/officeDocument/2006/relationships/tags" Target="../tags/tag11.xml"/><Relationship Id="rId4" Type="http://schemas.openxmlformats.org/officeDocument/2006/relationships/image" Target="../media/image30.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7.xml"/><Relationship Id="rId1" Type="http://schemas.openxmlformats.org/officeDocument/2006/relationships/tags" Target="../tags/tag12.xml"/><Relationship Id="rId4" Type="http://schemas.openxmlformats.org/officeDocument/2006/relationships/image" Target="../media/image31.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0.wmf"/><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E3803F65-FA22-1DAB-F1D2-557C3A69E388}"/>
              </a:ext>
            </a:extLst>
          </p:cNvPr>
          <p:cNvSpPr>
            <a:spLocks noChangeArrowheads="1"/>
          </p:cNvSpPr>
          <p:nvPr/>
        </p:nvSpPr>
        <p:spPr bwMode="auto">
          <a:xfrm>
            <a:off x="13376" y="200025"/>
            <a:ext cx="12192000" cy="6858000"/>
          </a:xfrm>
          <a:prstGeom prst="rect">
            <a:avLst/>
          </a:prstGeom>
          <a:solidFill>
            <a:schemeClr val="bg1"/>
          </a:solidFill>
          <a:ln w="9525" algn="ctr">
            <a:solidFill>
              <a:srgbClr val="FFC000"/>
            </a:solidFill>
            <a:round/>
            <a:headEnd/>
            <a:tailEnd/>
          </a:ln>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endParaRPr lang="en-US" altLang="en-US" sz="3200" baseline="-20000" dirty="0">
              <a:latin typeface="Arial" panose="020B0604020202020204" pitchFamily="34" charset="0"/>
            </a:endParaRPr>
          </a:p>
          <a:p>
            <a:endParaRPr lang="en-US" altLang="en-US" sz="3200" baseline="-20000" dirty="0">
              <a:latin typeface="Arial" panose="020B0604020202020204" pitchFamily="34" charset="0"/>
            </a:endParaRPr>
          </a:p>
          <a:p>
            <a:endParaRPr lang="en-US" altLang="en-US" sz="3200" baseline="-20000" dirty="0">
              <a:latin typeface="Arial" panose="020B0604020202020204" pitchFamily="34" charset="0"/>
            </a:endParaRPr>
          </a:p>
          <a:p>
            <a:endParaRPr lang="en-US" altLang="en-US" sz="3200" baseline="-20000" dirty="0">
              <a:latin typeface="Arial" panose="020B0604020202020204" pitchFamily="34" charset="0"/>
            </a:endParaRPr>
          </a:p>
          <a:p>
            <a:endParaRPr lang="en-US" altLang="en-US" sz="3200" baseline="-20000" dirty="0">
              <a:latin typeface="Arial" panose="020B0604020202020204" pitchFamily="34" charset="0"/>
            </a:endParaRPr>
          </a:p>
          <a:p>
            <a:endParaRPr lang="en-US" altLang="en-US" sz="3200" baseline="-20000" dirty="0">
              <a:latin typeface="Arial" panose="020B0604020202020204" pitchFamily="34" charset="0"/>
            </a:endParaRPr>
          </a:p>
          <a:p>
            <a:pPr>
              <a:lnSpc>
                <a:spcPct val="150000"/>
              </a:lnSpc>
            </a:pPr>
            <a:r>
              <a:rPr lang="en-US" altLang="en-US" sz="4800" baseline="-20000" dirty="0">
                <a:latin typeface="Arial" panose="020B0604020202020204" pitchFamily="34" charset="0"/>
              </a:rPr>
              <a:t>  </a:t>
            </a:r>
          </a:p>
        </p:txBody>
      </p:sp>
      <p:sp>
        <p:nvSpPr>
          <p:cNvPr id="5" name="Slide Number Placeholder 1">
            <a:extLst>
              <a:ext uri="{FF2B5EF4-FFF2-40B4-BE49-F238E27FC236}">
                <a16:creationId xmlns:a16="http://schemas.microsoft.com/office/drawing/2014/main" id="{BB9BC08D-A74F-6894-EE8D-FC055E0F9D11}"/>
              </a:ext>
            </a:extLst>
          </p:cNvPr>
          <p:cNvSpPr>
            <a:spLocks noGrp="1"/>
          </p:cNvSpPr>
          <p:nvPr>
            <p:ph type="sldNum" sz="quarter" idx="12"/>
          </p:nvPr>
        </p:nvSpPr>
        <p:spPr>
          <a:xfrm>
            <a:off x="8768000" y="6547833"/>
            <a:ext cx="2743200" cy="365125"/>
          </a:xfrm>
        </p:spPr>
        <p:txBody>
          <a:bodyPr/>
          <a:lstStyle/>
          <a:p>
            <a:r>
              <a:rPr lang="en-US" altLang="en-US"/>
              <a:t>4.</a:t>
            </a:r>
            <a:fld id="{4F793983-040F-4BAF-B644-6C8878B1A0CD}" type="slidenum">
              <a:rPr lang="en-US" altLang="en-US" smtClean="0"/>
              <a:pPr/>
              <a:t>1</a:t>
            </a:fld>
            <a:endParaRPr lang="en-US" altLang="en-US"/>
          </a:p>
        </p:txBody>
      </p:sp>
      <p:sp>
        <p:nvSpPr>
          <p:cNvPr id="6" name="Slide Number Placeholder 5">
            <a:extLst>
              <a:ext uri="{FF2B5EF4-FFF2-40B4-BE49-F238E27FC236}">
                <a16:creationId xmlns:a16="http://schemas.microsoft.com/office/drawing/2014/main" id="{5944E7FD-865F-D174-3875-68119EAE81E0}"/>
              </a:ext>
            </a:extLst>
          </p:cNvPr>
          <p:cNvSpPr txBox="1">
            <a:spLocks/>
          </p:cNvSpPr>
          <p:nvPr/>
        </p:nvSpPr>
        <p:spPr>
          <a:xfrm>
            <a:off x="9758602" y="6094306"/>
            <a:ext cx="573951" cy="365125"/>
          </a:xfrm>
          <a:prstGeom prst="rect">
            <a:avLst/>
          </a:prstGeom>
        </p:spPr>
        <p:txBody>
          <a:bodyPr/>
          <a:lstStyle>
            <a:defPPr>
              <a:defRPr lang="en-US"/>
            </a:defPPr>
            <a:lvl1pPr algn="l" rtl="0" eaLnBrk="0" fontAlgn="base" hangingPunct="0">
              <a:spcBef>
                <a:spcPct val="0"/>
              </a:spcBef>
              <a:spcAft>
                <a:spcPct val="0"/>
              </a:spcAft>
              <a:defRPr sz="2400" b="1" kern="1200" baseline="-200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2400" b="1" kern="1200" baseline="-200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2400" b="1" kern="1200" baseline="-200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2400" b="1" kern="1200" baseline="-200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2400" b="1" kern="1200" baseline="-20000">
                <a:solidFill>
                  <a:schemeClr val="tx1"/>
                </a:solidFill>
                <a:latin typeface="Times New Roman" panose="02020603050405020304" pitchFamily="18" charset="0"/>
                <a:ea typeface="+mn-ea"/>
                <a:cs typeface="+mn-cs"/>
              </a:defRPr>
            </a:lvl5pPr>
            <a:lvl6pPr marL="2286000" algn="l" defTabSz="914400" rtl="0" eaLnBrk="1" latinLnBrk="0" hangingPunct="1">
              <a:defRPr sz="2400" b="1" kern="1200" baseline="-20000">
                <a:solidFill>
                  <a:schemeClr val="tx1"/>
                </a:solidFill>
                <a:latin typeface="Times New Roman" panose="02020603050405020304" pitchFamily="18" charset="0"/>
                <a:ea typeface="+mn-ea"/>
                <a:cs typeface="+mn-cs"/>
              </a:defRPr>
            </a:lvl6pPr>
            <a:lvl7pPr marL="2743200" algn="l" defTabSz="914400" rtl="0" eaLnBrk="1" latinLnBrk="0" hangingPunct="1">
              <a:defRPr sz="2400" b="1" kern="1200" baseline="-20000">
                <a:solidFill>
                  <a:schemeClr val="tx1"/>
                </a:solidFill>
                <a:latin typeface="Times New Roman" panose="02020603050405020304" pitchFamily="18" charset="0"/>
                <a:ea typeface="+mn-ea"/>
                <a:cs typeface="+mn-cs"/>
              </a:defRPr>
            </a:lvl7pPr>
            <a:lvl8pPr marL="3200400" algn="l" defTabSz="914400" rtl="0" eaLnBrk="1" latinLnBrk="0" hangingPunct="1">
              <a:defRPr sz="2400" b="1" kern="1200" baseline="-20000">
                <a:solidFill>
                  <a:schemeClr val="tx1"/>
                </a:solidFill>
                <a:latin typeface="Times New Roman" panose="02020603050405020304" pitchFamily="18" charset="0"/>
                <a:ea typeface="+mn-ea"/>
                <a:cs typeface="+mn-cs"/>
              </a:defRPr>
            </a:lvl8pPr>
            <a:lvl9pPr marL="3657600" algn="l" defTabSz="914400" rtl="0" eaLnBrk="1" latinLnBrk="0" hangingPunct="1">
              <a:defRPr sz="2400" b="1" kern="1200" baseline="-20000">
                <a:solidFill>
                  <a:schemeClr val="tx1"/>
                </a:solidFill>
                <a:latin typeface="Times New Roman" panose="02020603050405020304" pitchFamily="18" charset="0"/>
                <a:ea typeface="+mn-ea"/>
                <a:cs typeface="+mn-cs"/>
              </a:defRPr>
            </a:lvl9pPr>
          </a:lstStyle>
          <a:p>
            <a:pPr>
              <a:defRPr/>
            </a:pPr>
            <a:fld id="{B1E69E91-E87B-45DD-B099-93F3FF06128A}" type="slidenum">
              <a:rPr lang="en-US">
                <a:solidFill>
                  <a:srgbClr val="A5300F"/>
                </a:solidFill>
              </a:rPr>
              <a:pPr>
                <a:defRPr/>
              </a:pPr>
              <a:t>1</a:t>
            </a:fld>
            <a:endParaRPr lang="en-US">
              <a:solidFill>
                <a:srgbClr val="A5300F"/>
              </a:solidFill>
            </a:endParaRPr>
          </a:p>
        </p:txBody>
      </p:sp>
      <p:pic>
        <p:nvPicPr>
          <p:cNvPr id="7" name="Picture 6">
            <a:extLst>
              <a:ext uri="{FF2B5EF4-FFF2-40B4-BE49-F238E27FC236}">
                <a16:creationId xmlns:a16="http://schemas.microsoft.com/office/drawing/2014/main" id="{BF097E9F-9B38-7E52-9311-F1C27FDE821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961819"/>
            <a:ext cx="1026740" cy="1096206"/>
          </a:xfrm>
          <a:prstGeom prst="rect">
            <a:avLst/>
          </a:prstGeom>
        </p:spPr>
      </p:pic>
      <p:pic>
        <p:nvPicPr>
          <p:cNvPr id="8" name="Picture 7">
            <a:extLst>
              <a:ext uri="{FF2B5EF4-FFF2-40B4-BE49-F238E27FC236}">
                <a16:creationId xmlns:a16="http://schemas.microsoft.com/office/drawing/2014/main" id="{29A19950-FFE4-72EE-07C0-176D789FFD11}"/>
              </a:ext>
            </a:extLst>
          </p:cNvPr>
          <p:cNvPicPr>
            <a:picLocks noChangeAspect="1"/>
          </p:cNvPicPr>
          <p:nvPr/>
        </p:nvPicPr>
        <p:blipFill>
          <a:blip r:embed="rId3"/>
          <a:stretch>
            <a:fillRect/>
          </a:stretch>
        </p:blipFill>
        <p:spPr>
          <a:xfrm>
            <a:off x="3182170" y="6300025"/>
            <a:ext cx="9153680" cy="225442"/>
          </a:xfrm>
          <a:prstGeom prst="rect">
            <a:avLst/>
          </a:prstGeom>
        </p:spPr>
      </p:pic>
      <p:pic>
        <p:nvPicPr>
          <p:cNvPr id="9" name="Picture 8">
            <a:extLst>
              <a:ext uri="{FF2B5EF4-FFF2-40B4-BE49-F238E27FC236}">
                <a16:creationId xmlns:a16="http://schemas.microsoft.com/office/drawing/2014/main" id="{730434CA-ED96-E046-CA07-1AFA0485E058}"/>
              </a:ext>
            </a:extLst>
          </p:cNvPr>
          <p:cNvPicPr>
            <a:picLocks noChangeAspect="1"/>
          </p:cNvPicPr>
          <p:nvPr/>
        </p:nvPicPr>
        <p:blipFill>
          <a:blip r:embed="rId4"/>
          <a:stretch>
            <a:fillRect/>
          </a:stretch>
        </p:blipFill>
        <p:spPr>
          <a:xfrm>
            <a:off x="13376" y="1792970"/>
            <a:ext cx="200447" cy="2709534"/>
          </a:xfrm>
          <a:prstGeom prst="rect">
            <a:avLst/>
          </a:prstGeom>
        </p:spPr>
      </p:pic>
      <p:sp>
        <p:nvSpPr>
          <p:cNvPr id="10" name="Footer Placeholder 2">
            <a:extLst>
              <a:ext uri="{FF2B5EF4-FFF2-40B4-BE49-F238E27FC236}">
                <a16:creationId xmlns:a16="http://schemas.microsoft.com/office/drawing/2014/main" id="{15EE495A-6E67-68A3-E608-FB37F0FF74A6}"/>
              </a:ext>
            </a:extLst>
          </p:cNvPr>
          <p:cNvSpPr txBox="1">
            <a:spLocks/>
          </p:cNvSpPr>
          <p:nvPr/>
        </p:nvSpPr>
        <p:spPr>
          <a:xfrm>
            <a:off x="4499914" y="6824970"/>
            <a:ext cx="6039168" cy="365125"/>
          </a:xfrm>
          <a:prstGeom prst="rect">
            <a:avLst/>
          </a:prstGeom>
        </p:spPr>
        <p:txBody>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lgn="ctr">
              <a:defRPr/>
            </a:pPr>
            <a:r>
              <a:rPr lang="en-US" sz="900" b="1" dirty="0">
                <a:latin typeface="Times New Roman" panose="02020603050405020304" pitchFamily="18" charset="0"/>
                <a:cs typeface="Times New Roman" panose="02020603050405020304" pitchFamily="18" charset="0"/>
              </a:rPr>
              <a:t>Introduction to Information Technology</a:t>
            </a:r>
            <a:r>
              <a:rPr lang="en-GB" sz="900" b="1" dirty="0">
                <a:latin typeface="Times New Roman" panose="02020603050405020304" pitchFamily="18" charset="0"/>
                <a:cs typeface="Times New Roman" panose="02020603050405020304" pitchFamily="18" charset="0"/>
              </a:rPr>
              <a:t>, Prof. </a:t>
            </a:r>
            <a:r>
              <a:rPr lang="en-GB" sz="900" b="1" dirty="0" err="1">
                <a:latin typeface="Times New Roman" panose="02020603050405020304" pitchFamily="18" charset="0"/>
                <a:cs typeface="Times New Roman" panose="02020603050405020304" pitchFamily="18" charset="0"/>
              </a:rPr>
              <a:t>Lamiaa</a:t>
            </a:r>
            <a:r>
              <a:rPr lang="en-GB" sz="900" b="1" dirty="0">
                <a:latin typeface="Times New Roman" panose="02020603050405020304" pitchFamily="18" charset="0"/>
                <a:cs typeface="Times New Roman" panose="02020603050405020304" pitchFamily="18" charset="0"/>
              </a:rPr>
              <a:t> Fattouh Ibrahim, Spring 2022-2023</a:t>
            </a:r>
            <a:endParaRPr lang="en-US" sz="900" b="1" dirty="0">
              <a:latin typeface="Times New Roman" panose="02020603050405020304" pitchFamily="18" charset="0"/>
              <a:cs typeface="Times New Roman" panose="02020603050405020304" pitchFamily="18" charset="0"/>
            </a:endParaRPr>
          </a:p>
        </p:txBody>
      </p:sp>
      <p:grpSp>
        <p:nvGrpSpPr>
          <p:cNvPr id="11" name="Group 10">
            <a:extLst>
              <a:ext uri="{FF2B5EF4-FFF2-40B4-BE49-F238E27FC236}">
                <a16:creationId xmlns:a16="http://schemas.microsoft.com/office/drawing/2014/main" id="{C9ABEAA1-1D98-A62F-78BA-558099B1EA90}"/>
              </a:ext>
            </a:extLst>
          </p:cNvPr>
          <p:cNvGrpSpPr/>
          <p:nvPr/>
        </p:nvGrpSpPr>
        <p:grpSpPr>
          <a:xfrm>
            <a:off x="-13550" y="100720"/>
            <a:ext cx="12349400" cy="6866467"/>
            <a:chOff x="0" y="-8467"/>
            <a:chExt cx="12192000" cy="6866467"/>
          </a:xfrm>
        </p:grpSpPr>
        <p:cxnSp>
          <p:nvCxnSpPr>
            <p:cNvPr id="12" name="Straight Connector 11">
              <a:extLst>
                <a:ext uri="{FF2B5EF4-FFF2-40B4-BE49-F238E27FC236}">
                  <a16:creationId xmlns:a16="http://schemas.microsoft.com/office/drawing/2014/main" id="{79063CC5-74D1-08DE-6B61-1FC6C661EBBE}"/>
                </a:ext>
              </a:extLst>
            </p:cNvPr>
            <p:cNvCxnSpPr/>
            <p:nvPr/>
          </p:nvCxnSpPr>
          <p:spPr>
            <a:xfrm>
              <a:off x="9371012" y="0"/>
              <a:ext cx="1219200" cy="6858000"/>
            </a:xfrm>
            <a:prstGeom prst="line">
              <a:avLst/>
            </a:prstGeom>
            <a:noFill/>
            <a:ln w="9525" cap="rnd" cmpd="sng" algn="ctr">
              <a:solidFill>
                <a:srgbClr val="4E67C8">
                  <a:alpha val="70000"/>
                </a:srgbClr>
              </a:solidFill>
              <a:prstDash val="solid"/>
            </a:ln>
            <a:effectLst/>
          </p:spPr>
        </p:cxnSp>
        <p:cxnSp>
          <p:nvCxnSpPr>
            <p:cNvPr id="13" name="Straight Connector 12">
              <a:extLst>
                <a:ext uri="{FF2B5EF4-FFF2-40B4-BE49-F238E27FC236}">
                  <a16:creationId xmlns:a16="http://schemas.microsoft.com/office/drawing/2014/main" id="{BFFADE64-D204-9035-F717-B01784A9532A}"/>
                </a:ext>
              </a:extLst>
            </p:cNvPr>
            <p:cNvCxnSpPr/>
            <p:nvPr/>
          </p:nvCxnSpPr>
          <p:spPr>
            <a:xfrm flipH="1">
              <a:off x="7425267" y="3681413"/>
              <a:ext cx="4763558" cy="3176587"/>
            </a:xfrm>
            <a:prstGeom prst="line">
              <a:avLst/>
            </a:prstGeom>
            <a:noFill/>
            <a:ln w="9525" cap="rnd" cmpd="sng" algn="ctr">
              <a:solidFill>
                <a:srgbClr val="4E67C8">
                  <a:alpha val="70000"/>
                </a:srgbClr>
              </a:solidFill>
              <a:prstDash val="solid"/>
            </a:ln>
            <a:effectLst/>
          </p:spPr>
        </p:cxnSp>
        <p:sp>
          <p:nvSpPr>
            <p:cNvPr id="14" name="Rectangle 23">
              <a:extLst>
                <a:ext uri="{FF2B5EF4-FFF2-40B4-BE49-F238E27FC236}">
                  <a16:creationId xmlns:a16="http://schemas.microsoft.com/office/drawing/2014/main" id="{4BD69A98-E692-8AD0-1D41-50F13241FA3D}"/>
                </a:ext>
              </a:extLst>
            </p:cNvPr>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rgbClr val="4E67C8">
                <a:alpha val="36000"/>
              </a:srgbClr>
            </a:solidFill>
            <a:ln w="12700" cap="rnd" cmpd="sng" algn="ctr">
              <a:noFill/>
              <a:prstDash val="solid"/>
            </a:ln>
            <a:effectLst/>
          </p:spPr>
        </p:sp>
        <p:sp>
          <p:nvSpPr>
            <p:cNvPr id="15" name="Rectangle 25">
              <a:extLst>
                <a:ext uri="{FF2B5EF4-FFF2-40B4-BE49-F238E27FC236}">
                  <a16:creationId xmlns:a16="http://schemas.microsoft.com/office/drawing/2014/main" id="{17CD7502-A941-45CF-D375-C9E9DED6AE15}"/>
                </a:ext>
              </a:extLst>
            </p:cNvPr>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rgbClr val="4E67C8">
                <a:alpha val="20000"/>
              </a:srgbClr>
            </a:solidFill>
            <a:ln w="12700" cap="rnd" cmpd="sng" algn="ctr">
              <a:noFill/>
              <a:prstDash val="solid"/>
            </a:ln>
            <a:effectLst/>
          </p:spPr>
        </p:sp>
        <p:sp>
          <p:nvSpPr>
            <p:cNvPr id="16" name="Isosceles Triangle 15">
              <a:extLst>
                <a:ext uri="{FF2B5EF4-FFF2-40B4-BE49-F238E27FC236}">
                  <a16:creationId xmlns:a16="http://schemas.microsoft.com/office/drawing/2014/main" id="{09A34A4D-29C0-5D6F-AD5A-159247F46CCE}"/>
                </a:ext>
              </a:extLst>
            </p:cNvPr>
            <p:cNvSpPr/>
            <p:nvPr/>
          </p:nvSpPr>
          <p:spPr>
            <a:xfrm>
              <a:off x="8932333" y="3048000"/>
              <a:ext cx="3259667" cy="3810000"/>
            </a:xfrm>
            <a:prstGeom prst="triangle">
              <a:avLst>
                <a:gd name="adj" fmla="val 100000"/>
              </a:avLst>
            </a:prstGeom>
            <a:solidFill>
              <a:srgbClr val="4E67C8">
                <a:lumMod val="75000"/>
                <a:alpha val="66000"/>
              </a:srgbClr>
            </a:solidFill>
            <a:ln w="12700" cap="rnd" cmpd="sng" algn="ctr">
              <a:noFill/>
              <a:prstDash val="solid"/>
            </a:ln>
            <a:effectLst/>
          </p:spPr>
        </p:sp>
        <p:sp>
          <p:nvSpPr>
            <p:cNvPr id="17" name="Rectangle 27">
              <a:extLst>
                <a:ext uri="{FF2B5EF4-FFF2-40B4-BE49-F238E27FC236}">
                  <a16:creationId xmlns:a16="http://schemas.microsoft.com/office/drawing/2014/main" id="{6104A573-45CE-CFE0-92EE-A17AB8A9CD5D}"/>
                </a:ext>
              </a:extLst>
            </p:cNvPr>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rgbClr val="4E67C8">
                <a:lumMod val="75000"/>
                <a:alpha val="50000"/>
              </a:srgbClr>
            </a:solidFill>
            <a:ln w="12700" cap="rnd" cmpd="sng" algn="ctr">
              <a:noFill/>
              <a:prstDash val="solid"/>
            </a:ln>
            <a:effectLst/>
          </p:spPr>
        </p:sp>
        <p:sp>
          <p:nvSpPr>
            <p:cNvPr id="18" name="Rectangle 28">
              <a:extLst>
                <a:ext uri="{FF2B5EF4-FFF2-40B4-BE49-F238E27FC236}">
                  <a16:creationId xmlns:a16="http://schemas.microsoft.com/office/drawing/2014/main" id="{8B4809E0-2F89-F803-0BD9-2741DA7BC446}"/>
                </a:ext>
              </a:extLst>
            </p:cNvPr>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rgbClr val="5ECCF3">
                <a:alpha val="70000"/>
              </a:srgbClr>
            </a:solidFill>
            <a:ln w="12700" cap="rnd" cmpd="sng" algn="ctr">
              <a:noFill/>
              <a:prstDash val="solid"/>
            </a:ln>
            <a:effectLst/>
          </p:spPr>
        </p:sp>
        <p:sp>
          <p:nvSpPr>
            <p:cNvPr id="19" name="Rectangle 29">
              <a:extLst>
                <a:ext uri="{FF2B5EF4-FFF2-40B4-BE49-F238E27FC236}">
                  <a16:creationId xmlns:a16="http://schemas.microsoft.com/office/drawing/2014/main" id="{46427853-3EA8-0BD5-C2E5-F2784392AF0F}"/>
                </a:ext>
              </a:extLst>
            </p:cNvPr>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rgbClr val="5ECCF3">
                <a:lumMod val="75000"/>
                <a:alpha val="80000"/>
              </a:srgbClr>
            </a:solidFill>
            <a:ln w="12700" cap="rnd" cmpd="sng" algn="ctr">
              <a:noFill/>
              <a:prstDash val="solid"/>
            </a:ln>
            <a:effectLst/>
          </p:spPr>
        </p:sp>
        <p:sp>
          <p:nvSpPr>
            <p:cNvPr id="20" name="Isosceles Triangle 19">
              <a:extLst>
                <a:ext uri="{FF2B5EF4-FFF2-40B4-BE49-F238E27FC236}">
                  <a16:creationId xmlns:a16="http://schemas.microsoft.com/office/drawing/2014/main" id="{7C109E81-AC0A-32CE-2A38-FB710E26F60F}"/>
                </a:ext>
              </a:extLst>
            </p:cNvPr>
            <p:cNvSpPr/>
            <p:nvPr/>
          </p:nvSpPr>
          <p:spPr>
            <a:xfrm>
              <a:off x="10371666" y="3589867"/>
              <a:ext cx="1817159" cy="3268133"/>
            </a:xfrm>
            <a:prstGeom prst="triangle">
              <a:avLst>
                <a:gd name="adj" fmla="val 100000"/>
              </a:avLst>
            </a:prstGeom>
            <a:solidFill>
              <a:srgbClr val="4E67C8">
                <a:lumMod val="75000"/>
                <a:alpha val="66000"/>
              </a:srgbClr>
            </a:solidFill>
            <a:ln w="12700" cap="rnd" cmpd="sng" algn="ctr">
              <a:noFill/>
              <a:prstDash val="solid"/>
            </a:ln>
            <a:effectLst/>
          </p:spPr>
        </p:sp>
        <p:sp>
          <p:nvSpPr>
            <p:cNvPr id="21" name="Isosceles Triangle 20">
              <a:extLst>
                <a:ext uri="{FF2B5EF4-FFF2-40B4-BE49-F238E27FC236}">
                  <a16:creationId xmlns:a16="http://schemas.microsoft.com/office/drawing/2014/main" id="{5F60B886-A38B-6B7F-BCB7-DE57AF3FF9CC}"/>
                </a:ext>
              </a:extLst>
            </p:cNvPr>
            <p:cNvSpPr/>
            <p:nvPr/>
          </p:nvSpPr>
          <p:spPr>
            <a:xfrm>
              <a:off x="0" y="4013200"/>
              <a:ext cx="448733" cy="2844800"/>
            </a:xfrm>
            <a:prstGeom prst="triangle">
              <a:avLst>
                <a:gd name="adj" fmla="val 0"/>
              </a:avLst>
            </a:prstGeom>
            <a:solidFill>
              <a:srgbClr val="4E67C8">
                <a:alpha val="70000"/>
              </a:srgbClr>
            </a:solidFill>
            <a:ln w="12700" cap="rnd" cmpd="sng" algn="ctr">
              <a:noFill/>
              <a:prstDash val="solid"/>
            </a:ln>
            <a:effectLst/>
          </p:spPr>
        </p:sp>
      </p:grpSp>
      <p:pic>
        <p:nvPicPr>
          <p:cNvPr id="22" name="Picture 21">
            <a:extLst>
              <a:ext uri="{FF2B5EF4-FFF2-40B4-BE49-F238E27FC236}">
                <a16:creationId xmlns:a16="http://schemas.microsoft.com/office/drawing/2014/main" id="{E7F3FBF0-BF4D-D745-90AB-0F2D06038B29}"/>
              </a:ext>
            </a:extLst>
          </p:cNvPr>
          <p:cNvPicPr>
            <a:picLocks noChangeAspect="1"/>
          </p:cNvPicPr>
          <p:nvPr/>
        </p:nvPicPr>
        <p:blipFill>
          <a:blip r:embed="rId4"/>
          <a:stretch>
            <a:fillRect/>
          </a:stretch>
        </p:blipFill>
        <p:spPr>
          <a:xfrm>
            <a:off x="15241581" y="2441647"/>
            <a:ext cx="200447" cy="2709534"/>
          </a:xfrm>
          <a:prstGeom prst="rect">
            <a:avLst/>
          </a:prstGeom>
        </p:spPr>
      </p:pic>
      <p:sp>
        <p:nvSpPr>
          <p:cNvPr id="23" name="Subtitle 2">
            <a:extLst>
              <a:ext uri="{FF2B5EF4-FFF2-40B4-BE49-F238E27FC236}">
                <a16:creationId xmlns:a16="http://schemas.microsoft.com/office/drawing/2014/main" id="{F3A9D1DD-7CDA-5AE7-1D28-4198A497EB20}"/>
              </a:ext>
            </a:extLst>
          </p:cNvPr>
          <p:cNvSpPr txBox="1">
            <a:spLocks/>
          </p:cNvSpPr>
          <p:nvPr/>
        </p:nvSpPr>
        <p:spPr>
          <a:xfrm>
            <a:off x="2691050" y="3968943"/>
            <a:ext cx="7448550" cy="1752600"/>
          </a:xfrm>
          <a:prstGeom prst="rect">
            <a:avLst/>
          </a:prstGeom>
        </p:spPr>
        <p:txBody>
          <a:bodyPr>
            <a:noAutofit/>
          </a:bodyPr>
          <a:lstStyle>
            <a:lvl1pPr marL="342900" indent="-342900" algn="l" rtl="0" fontAlgn="base">
              <a:spcBef>
                <a:spcPct val="20000"/>
              </a:spcBef>
              <a:spcAft>
                <a:spcPct val="0"/>
              </a:spcAft>
              <a:buClr>
                <a:schemeClr val="folHlink"/>
              </a:buClr>
              <a:buSzPct val="60000"/>
              <a:buFont typeface="Wingdings" panose="05000000000000000000" pitchFamily="2" charset="2"/>
              <a:buChar char="n"/>
              <a:defRPr sz="3200" kern="1200">
                <a:solidFill>
                  <a:schemeClr val="tx1"/>
                </a:solidFill>
                <a:latin typeface="+mn-lt"/>
                <a:ea typeface="+mn-ea"/>
                <a:cs typeface="+mn-cs"/>
              </a:defRPr>
            </a:lvl1pPr>
            <a:lvl2pPr marL="742950" indent="-285750" algn="l" rtl="0" fontAlgn="base">
              <a:spcBef>
                <a:spcPct val="20000"/>
              </a:spcBef>
              <a:spcAft>
                <a:spcPct val="0"/>
              </a:spcAft>
              <a:buClr>
                <a:schemeClr val="hlink"/>
              </a:buClr>
              <a:buSzPct val="55000"/>
              <a:buFont typeface="Wingdings" panose="05000000000000000000" pitchFamily="2" charset="2"/>
              <a:buChar char="n"/>
              <a:defRPr sz="2800" kern="1200">
                <a:solidFill>
                  <a:schemeClr val="tx1"/>
                </a:solidFill>
                <a:latin typeface="+mn-lt"/>
                <a:ea typeface="+mn-ea"/>
                <a:cs typeface="+mn-cs"/>
              </a:defRPr>
            </a:lvl2pPr>
            <a:lvl3pPr marL="1143000" indent="-228600" algn="l" rtl="0" fontAlgn="base">
              <a:spcBef>
                <a:spcPct val="20000"/>
              </a:spcBef>
              <a:spcAft>
                <a:spcPct val="0"/>
              </a:spcAft>
              <a:buClr>
                <a:schemeClr val="folHlink"/>
              </a:buClr>
              <a:buSzPct val="50000"/>
              <a:buFont typeface="Wingdings" panose="05000000000000000000" pitchFamily="2" charset="2"/>
              <a:buChar char="n"/>
              <a:defRPr sz="2400" kern="1200">
                <a:solidFill>
                  <a:schemeClr val="tx1"/>
                </a:solidFill>
                <a:latin typeface="+mn-lt"/>
                <a:ea typeface="+mn-ea"/>
                <a:cs typeface="+mn-cs"/>
              </a:defRPr>
            </a:lvl3pPr>
            <a:lvl4pPr marL="1600200" indent="-228600" algn="l" rtl="0" fontAlgn="base">
              <a:spcBef>
                <a:spcPct val="20000"/>
              </a:spcBef>
              <a:spcAft>
                <a:spcPct val="0"/>
              </a:spcAft>
              <a:buClr>
                <a:schemeClr val="accent2"/>
              </a:buClr>
              <a:buSzPct val="55000"/>
              <a:buFont typeface="Wingdings" panose="05000000000000000000" pitchFamily="2" charset="2"/>
              <a:buChar char="n"/>
              <a:defRPr sz="2000" kern="1200">
                <a:solidFill>
                  <a:schemeClr val="tx1"/>
                </a:solidFill>
                <a:latin typeface="+mn-lt"/>
                <a:ea typeface="+mn-ea"/>
                <a:cs typeface="+mn-cs"/>
              </a:defRPr>
            </a:lvl4pPr>
            <a:lvl5pPr marL="2057400" indent="-228600" algn="l" rtl="0" fontAlgn="base">
              <a:spcBef>
                <a:spcPct val="20000"/>
              </a:spcBef>
              <a:spcAft>
                <a:spcPct val="0"/>
              </a:spcAft>
              <a:buClr>
                <a:schemeClr val="accent1"/>
              </a:buClr>
              <a:buSzPct val="50000"/>
              <a:buFont typeface="Wingdings" panose="05000000000000000000" pitchFamily="2" charset="2"/>
              <a:buChar char="n"/>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b="1" dirty="0">
                <a:latin typeface="Times New Roman" panose="02020603050405020304" pitchFamily="18" charset="0"/>
                <a:cs typeface="Times New Roman" panose="02020603050405020304" pitchFamily="18" charset="0"/>
              </a:rPr>
              <a:t>Prof. Lamiaa Fattouh Ibrahim</a:t>
            </a:r>
          </a:p>
          <a:p>
            <a:pPr marL="0" indent="0" algn="ctr">
              <a:buNone/>
            </a:pPr>
            <a:r>
              <a:rPr lang="en-US" b="1" dirty="0">
                <a:latin typeface="Times New Roman" panose="02020603050405020304" pitchFamily="18" charset="0"/>
                <a:ea typeface="Majalla UI"/>
                <a:cs typeface="Times New Roman" panose="02020603050405020304" pitchFamily="18" charset="0"/>
              </a:rPr>
              <a:t>Everyone Smart University  </a:t>
            </a:r>
          </a:p>
          <a:p>
            <a:pPr marL="0" indent="0" algn="ctr">
              <a:buNone/>
            </a:pPr>
            <a:r>
              <a:rPr lang="en-US" b="1" dirty="0">
                <a:latin typeface="Times New Roman" panose="02020603050405020304" pitchFamily="18" charset="0"/>
                <a:ea typeface="Majalla UI"/>
                <a:cs typeface="Times New Roman" panose="02020603050405020304" pitchFamily="18" charset="0"/>
              </a:rPr>
              <a:t>Faculty of Informatics</a:t>
            </a:r>
            <a:endParaRPr lang="en-US" b="1" dirty="0">
              <a:latin typeface="Times New Roman" panose="02020603050405020304" pitchFamily="18" charset="0"/>
              <a:cs typeface="Times New Roman" panose="02020603050405020304" pitchFamily="18" charset="0"/>
            </a:endParaRPr>
          </a:p>
          <a:p>
            <a:pPr marL="0" indent="0" algn="ctr">
              <a:buNone/>
            </a:pPr>
            <a:r>
              <a:rPr lang="en-US" b="1" dirty="0">
                <a:latin typeface="Times New Roman" panose="02020603050405020304" pitchFamily="18" charset="0"/>
                <a:cs typeface="Times New Roman" panose="02020603050405020304" pitchFamily="18" charset="0"/>
              </a:rPr>
              <a:t>Spring 2023</a:t>
            </a:r>
          </a:p>
        </p:txBody>
      </p:sp>
      <p:pic>
        <p:nvPicPr>
          <p:cNvPr id="24" name="Picture 23">
            <a:extLst>
              <a:ext uri="{FF2B5EF4-FFF2-40B4-BE49-F238E27FC236}">
                <a16:creationId xmlns:a16="http://schemas.microsoft.com/office/drawing/2014/main" id="{FE107CA1-F7AA-61CE-110F-986A67A2131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10085002" y="-28218"/>
            <a:ext cx="2114550" cy="170213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Box 24">
            <a:extLst>
              <a:ext uri="{FF2B5EF4-FFF2-40B4-BE49-F238E27FC236}">
                <a16:creationId xmlns:a16="http://schemas.microsoft.com/office/drawing/2014/main" id="{073EEF2E-5D69-1341-2938-C972BAE2FFBF}"/>
              </a:ext>
            </a:extLst>
          </p:cNvPr>
          <p:cNvSpPr txBox="1"/>
          <p:nvPr/>
        </p:nvSpPr>
        <p:spPr>
          <a:xfrm>
            <a:off x="2166778" y="1294173"/>
            <a:ext cx="8165776" cy="2062103"/>
          </a:xfrm>
          <a:prstGeom prst="rect">
            <a:avLst/>
          </a:prstGeom>
          <a:noFill/>
        </p:spPr>
        <p:txBody>
          <a:bodyPr wrap="square" rtlCol="0">
            <a:spAutoFit/>
          </a:bodyPr>
          <a:lstStyle/>
          <a:p>
            <a:pPr algn="ctr"/>
            <a:r>
              <a:rPr lang="en-US" sz="3200" b="1" dirty="0">
                <a:latin typeface="Times New Roman" panose="02020603050405020304" pitchFamily="18" charset="0"/>
                <a:cs typeface="Times New Roman" panose="02020603050405020304" pitchFamily="18" charset="0"/>
              </a:rPr>
              <a:t>IT111 - Introduction to Information Technology</a:t>
            </a:r>
          </a:p>
          <a:p>
            <a:pPr algn="ctr"/>
            <a:r>
              <a:rPr lang="en-US" sz="3200" b="1" dirty="0">
                <a:latin typeface="Times New Roman" panose="02020603050405020304" pitchFamily="18" charset="0"/>
                <a:ea typeface="Times New Roman" panose="02020603050405020304" pitchFamily="18" charset="0"/>
                <a:cs typeface="Times New Roman" panose="02020603050405020304" pitchFamily="18" charset="0"/>
              </a:rPr>
              <a:t>Bachelor of Science in Information Technology</a:t>
            </a:r>
            <a:endParaRPr lang="en-US" sz="3200" dirty="0"/>
          </a:p>
        </p:txBody>
      </p:sp>
      <p:pic>
        <p:nvPicPr>
          <p:cNvPr id="26" name="Picture 25">
            <a:extLst>
              <a:ext uri="{FF2B5EF4-FFF2-40B4-BE49-F238E27FC236}">
                <a16:creationId xmlns:a16="http://schemas.microsoft.com/office/drawing/2014/main" id="{4F12FF1E-648C-0E24-FAD3-01E93067DA03}"/>
              </a:ext>
            </a:extLst>
          </p:cNvPr>
          <p:cNvPicPr>
            <a:picLocks noChangeAspect="1"/>
          </p:cNvPicPr>
          <p:nvPr/>
        </p:nvPicPr>
        <p:blipFill>
          <a:blip r:embed="rId6"/>
          <a:stretch>
            <a:fillRect/>
          </a:stretch>
        </p:blipFill>
        <p:spPr>
          <a:xfrm>
            <a:off x="220353" y="176580"/>
            <a:ext cx="1443038" cy="1533525"/>
          </a:xfrm>
          <a:prstGeom prst="rect">
            <a:avLst/>
          </a:prstGeom>
        </p:spPr>
      </p:pic>
      <p:sp>
        <p:nvSpPr>
          <p:cNvPr id="27" name="Rectangle 26">
            <a:extLst>
              <a:ext uri="{FF2B5EF4-FFF2-40B4-BE49-F238E27FC236}">
                <a16:creationId xmlns:a16="http://schemas.microsoft.com/office/drawing/2014/main" id="{8B6547EF-4924-4502-6F28-4F147D6BC429}"/>
              </a:ext>
            </a:extLst>
          </p:cNvPr>
          <p:cNvSpPr/>
          <p:nvPr/>
        </p:nvSpPr>
        <p:spPr>
          <a:xfrm>
            <a:off x="2243375" y="3303580"/>
            <a:ext cx="8981751" cy="479618"/>
          </a:xfrm>
          <a:prstGeom prst="rect">
            <a:avLst/>
          </a:prstGeom>
          <a:noFill/>
        </p:spPr>
        <p:txBody>
          <a:bodyPr wrap="square" lIns="68580" tIns="34290" rIns="68580" bIns="34290">
            <a:spAutoFit/>
          </a:bodyPr>
          <a:lstStyle/>
          <a:p>
            <a:pPr algn="ctr"/>
            <a:r>
              <a:rPr lang="en-US" sz="4000" b="1" baseline="-25000" dirty="0">
                <a:ln w="22225">
                  <a:solidFill>
                    <a:schemeClr val="accent2"/>
                  </a:solidFill>
                  <a:prstDash val="solid"/>
                </a:ln>
                <a:solidFill>
                  <a:srgbClr val="FF9900"/>
                </a:solidFill>
                <a:latin typeface="Algerian" panose="04020705040A02060702" pitchFamily="82" charset="0"/>
              </a:rPr>
              <a:t>Lecture 8</a:t>
            </a:r>
            <a:r>
              <a:rPr lang="en-US" sz="4000" baseline="-25000" dirty="0">
                <a:ln w="22225">
                  <a:solidFill>
                    <a:schemeClr val="accent2"/>
                  </a:solidFill>
                  <a:prstDash val="solid"/>
                </a:ln>
                <a:solidFill>
                  <a:srgbClr val="FF9900"/>
                </a:solidFill>
                <a:latin typeface="Algerian" panose="04020705040A02060702" pitchFamily="82" charset="0"/>
              </a:rPr>
              <a:t> </a:t>
            </a:r>
            <a:r>
              <a:rPr lang="en-US" altLang="en-US" sz="4000" baseline="-25000" dirty="0">
                <a:ln w="22225">
                  <a:solidFill>
                    <a:schemeClr val="accent2"/>
                  </a:solidFill>
                  <a:prstDash val="solid"/>
                </a:ln>
                <a:solidFill>
                  <a:srgbClr val="FF9900"/>
                </a:solidFill>
                <a:latin typeface="Algerian" panose="04020705040A02060702" pitchFamily="82" charset="0"/>
              </a:rPr>
              <a:t>Computer Organization (Continue)</a:t>
            </a:r>
            <a:endParaRPr lang="en-US" sz="4000" baseline="-25000" dirty="0">
              <a:ln w="22225">
                <a:solidFill>
                  <a:schemeClr val="accent2"/>
                </a:solidFill>
                <a:prstDash val="solid"/>
              </a:ln>
              <a:solidFill>
                <a:srgbClr val="FF9900"/>
              </a:solidFill>
              <a:latin typeface="Algerian" panose="04020705040A02060702" pitchFamily="82" charset="0"/>
            </a:endParaRPr>
          </a:p>
        </p:txBody>
      </p:sp>
      <p:pic>
        <p:nvPicPr>
          <p:cNvPr id="28" name="Picture 27">
            <a:extLst>
              <a:ext uri="{FF2B5EF4-FFF2-40B4-BE49-F238E27FC236}">
                <a16:creationId xmlns:a16="http://schemas.microsoft.com/office/drawing/2014/main" id="{322B5914-823E-88C6-5F5C-775DA817DBF6}"/>
              </a:ext>
            </a:extLst>
          </p:cNvPr>
          <p:cNvPicPr>
            <a:picLocks noChangeAspect="1"/>
          </p:cNvPicPr>
          <p:nvPr/>
        </p:nvPicPr>
        <p:blipFill>
          <a:blip r:embed="rId4"/>
          <a:stretch>
            <a:fillRect/>
          </a:stretch>
        </p:blipFill>
        <p:spPr>
          <a:xfrm>
            <a:off x="12205376" y="1692682"/>
            <a:ext cx="200447" cy="2709534"/>
          </a:xfrm>
          <a:prstGeom prst="rect">
            <a:avLst/>
          </a:prstGeom>
        </p:spPr>
      </p:pic>
    </p:spTree>
    <p:extLst>
      <p:ext uri="{BB962C8B-B14F-4D97-AF65-F5344CB8AC3E}">
        <p14:creationId xmlns:p14="http://schemas.microsoft.com/office/powerpoint/2010/main" val="7176625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566AE93-A8F4-4D72-6AAC-CB9E18ECEF9F}"/>
              </a:ext>
            </a:extLst>
          </p:cNvPr>
          <p:cNvSpPr>
            <a:spLocks noChangeArrowheads="1"/>
          </p:cNvSpPr>
          <p:nvPr/>
        </p:nvSpPr>
        <p:spPr bwMode="auto">
          <a:xfrm>
            <a:off x="1173325" y="2733870"/>
            <a:ext cx="8534400" cy="193899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spcAft>
                <a:spcPct val="50000"/>
              </a:spcAft>
              <a:buFont typeface="Wingdings" panose="05000000000000000000" pitchFamily="2" charset="2"/>
              <a:buChar char="q"/>
            </a:pPr>
            <a:r>
              <a:rPr lang="en-US" altLang="en-US" i="0" baseline="0" dirty="0"/>
              <a:t> Simple Computer</a:t>
            </a:r>
          </a:p>
          <a:p>
            <a:pPr>
              <a:spcAft>
                <a:spcPct val="50000"/>
              </a:spcAft>
              <a:buFont typeface="Wingdings" panose="05000000000000000000" pitchFamily="2" charset="2"/>
              <a:buChar char="q"/>
            </a:pPr>
            <a:r>
              <a:rPr lang="en-US" altLang="en-US" i="0" baseline="0" dirty="0"/>
              <a:t>Distinguish the two major trends in the design of computers.</a:t>
            </a:r>
          </a:p>
          <a:p>
            <a:pPr>
              <a:spcAft>
                <a:spcPct val="50000"/>
              </a:spcAft>
              <a:buFont typeface="Wingdings" panose="05000000000000000000" pitchFamily="2" charset="2"/>
              <a:buChar char="q"/>
            </a:pPr>
            <a:r>
              <a:rPr lang="en-US" altLang="en-US" i="0" baseline="0" dirty="0"/>
              <a:t> Understand how computer throughput can be improved</a:t>
            </a:r>
            <a:br>
              <a:rPr lang="en-US" altLang="en-US" i="0" baseline="0" dirty="0"/>
            </a:br>
            <a:r>
              <a:rPr lang="en-US" altLang="en-US" i="0" baseline="0" dirty="0"/>
              <a:t>     using pipelining and parallel processing.</a:t>
            </a:r>
          </a:p>
        </p:txBody>
      </p:sp>
      <p:sp>
        <p:nvSpPr>
          <p:cNvPr id="3" name="Rectangle 3">
            <a:extLst>
              <a:ext uri="{FF2B5EF4-FFF2-40B4-BE49-F238E27FC236}">
                <a16:creationId xmlns:a16="http://schemas.microsoft.com/office/drawing/2014/main" id="{842AD1BB-BFC6-5732-9B03-1F6DCFA593CE}"/>
              </a:ext>
            </a:extLst>
          </p:cNvPr>
          <p:cNvSpPr>
            <a:spLocks noChangeArrowheads="1"/>
          </p:cNvSpPr>
          <p:nvPr/>
        </p:nvSpPr>
        <p:spPr bwMode="auto">
          <a:xfrm>
            <a:off x="4335625" y="513184"/>
            <a:ext cx="22098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en-US" altLang="en-US" sz="3200" dirty="0">
                <a:solidFill>
                  <a:schemeClr val="bg1"/>
                </a:solidFill>
                <a:effectLst>
                  <a:outerShdw blurRad="38100" dist="38100" dir="2700000" algn="tl">
                    <a:srgbClr val="C0C0C0"/>
                  </a:outerShdw>
                </a:effectLst>
              </a:rPr>
              <a:t>Objectives</a:t>
            </a:r>
          </a:p>
        </p:txBody>
      </p:sp>
      <p:sp>
        <p:nvSpPr>
          <p:cNvPr id="4" name="Rectangle 4">
            <a:extLst>
              <a:ext uri="{FF2B5EF4-FFF2-40B4-BE49-F238E27FC236}">
                <a16:creationId xmlns:a16="http://schemas.microsoft.com/office/drawing/2014/main" id="{05800FDA-8161-80DB-F9EF-8FC56A936203}"/>
              </a:ext>
            </a:extLst>
          </p:cNvPr>
          <p:cNvSpPr>
            <a:spLocks noChangeArrowheads="1"/>
          </p:cNvSpPr>
          <p:nvPr/>
        </p:nvSpPr>
        <p:spPr bwMode="auto">
          <a:xfrm>
            <a:off x="1173325" y="1651636"/>
            <a:ext cx="85344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Aft>
                <a:spcPct val="50000"/>
              </a:spcAft>
              <a:defRPr/>
            </a:pPr>
            <a:r>
              <a:rPr lang="en-US" altLang="en-US" sz="2800" dirty="0">
                <a:effectLst>
                  <a:outerShdw blurRad="38100" dist="38100" dir="2700000" algn="tl">
                    <a:srgbClr val="C0C0C0"/>
                  </a:outerShdw>
                </a:effectLst>
              </a:rPr>
              <a:t>After studying this chapter, the student should be able to:</a:t>
            </a:r>
          </a:p>
        </p:txBody>
      </p:sp>
    </p:spTree>
    <p:custDataLst>
      <p:tags r:id="rId1"/>
    </p:custDataLst>
    <p:extLst>
      <p:ext uri="{BB962C8B-B14F-4D97-AF65-F5344CB8AC3E}">
        <p14:creationId xmlns:p14="http://schemas.microsoft.com/office/powerpoint/2010/main" val="1393195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6" presetClass="entr" presetSubtype="0" fill="hold"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animEffect transition="in" filter="wipe(down)">
                                      <p:cBhvr>
                                        <p:cTn id="11" dur="580">
                                          <p:stCondLst>
                                            <p:cond delay="0"/>
                                          </p:stCondLst>
                                        </p:cTn>
                                        <p:tgtEl>
                                          <p:spTgt spid="2">
                                            <p:txEl>
                                              <p:pRg st="0" end="0"/>
                                            </p:txEl>
                                          </p:spTgt>
                                        </p:tgtEl>
                                      </p:cBhvr>
                                    </p:animEffect>
                                    <p:anim calcmode="lin" valueType="num">
                                      <p:cBhvr>
                                        <p:cTn id="12" dur="1822" tmFilter="0,0; 0.14,0.36; 0.43,0.73; 0.71,0.91; 1.0,1.0">
                                          <p:stCondLst>
                                            <p:cond delay="0"/>
                                          </p:stCondLst>
                                        </p:cTn>
                                        <p:tgtEl>
                                          <p:spTgt spid="2">
                                            <p:txEl>
                                              <p:pRg st="0" end="0"/>
                                            </p:txEl>
                                          </p:spTgt>
                                        </p:tgtEl>
                                        <p:attrNameLst>
                                          <p:attrName>ppt_x</p:attrName>
                                        </p:attrNameLst>
                                      </p:cBhvr>
                                      <p:tavLst>
                                        <p:tav tm="0">
                                          <p:val>
                                            <p:strVal val="#ppt_x-0.25"/>
                                          </p:val>
                                        </p:tav>
                                        <p:tav tm="100000">
                                          <p:val>
                                            <p:strVal val="#ppt_x"/>
                                          </p:val>
                                        </p:tav>
                                      </p:tavLst>
                                    </p:anim>
                                    <p:anim calcmode="lin" valueType="num">
                                      <p:cBhvr>
                                        <p:cTn id="13" dur="664" tmFilter="0.0,0.0; 0.25,0.07; 0.50,0.2; 0.75,0.467; 1.0,1.0">
                                          <p:stCondLst>
                                            <p:cond delay="0"/>
                                          </p:stCondLst>
                                        </p:cTn>
                                        <p:tgtEl>
                                          <p:spTgt spid="2">
                                            <p:txEl>
                                              <p:pRg st="0" end="0"/>
                                            </p:txEl>
                                          </p:spTgt>
                                        </p:tgtEl>
                                        <p:attrNameLst>
                                          <p:attrName>ppt_y</p:attrName>
                                        </p:attrNameLst>
                                      </p:cBhvr>
                                      <p:tavLst>
                                        <p:tav tm="0" fmla="#ppt_y-sin(pi*$)/3">
                                          <p:val>
                                            <p:fltVal val="0.5"/>
                                          </p:val>
                                        </p:tav>
                                        <p:tav tm="100000">
                                          <p:val>
                                            <p:fltVal val="1"/>
                                          </p:val>
                                        </p:tav>
                                      </p:tavLst>
                                    </p:anim>
                                    <p:anim calcmode="lin" valueType="num">
                                      <p:cBhvr>
                                        <p:cTn id="14" dur="664" tmFilter="0, 0; 0.125,0.2665; 0.25,0.4; 0.375,0.465; 0.5,0.5;  0.625,0.535; 0.75,0.6; 0.875,0.7335; 1,1">
                                          <p:stCondLst>
                                            <p:cond delay="664"/>
                                          </p:stCondLst>
                                        </p:cTn>
                                        <p:tgtEl>
                                          <p:spTgt spid="2">
                                            <p:txEl>
                                              <p:pRg st="0" end="0"/>
                                            </p:txEl>
                                          </p:spTgt>
                                        </p:tgtEl>
                                        <p:attrNameLst>
                                          <p:attrName>ppt_y</p:attrName>
                                        </p:attrNameLst>
                                      </p:cBhvr>
                                      <p:tavLst>
                                        <p:tav tm="0" fmla="#ppt_y-sin(pi*$)/9">
                                          <p:val>
                                            <p:fltVal val="0"/>
                                          </p:val>
                                        </p:tav>
                                        <p:tav tm="100000">
                                          <p:val>
                                            <p:fltVal val="1"/>
                                          </p:val>
                                        </p:tav>
                                      </p:tavLst>
                                    </p:anim>
                                    <p:anim calcmode="lin" valueType="num">
                                      <p:cBhvr>
                                        <p:cTn id="15" dur="332" tmFilter="0, 0; 0.125,0.2665; 0.25,0.4; 0.375,0.465; 0.5,0.5;  0.625,0.535; 0.75,0.6; 0.875,0.7335; 1,1">
                                          <p:stCondLst>
                                            <p:cond delay="1324"/>
                                          </p:stCondLst>
                                        </p:cTn>
                                        <p:tgtEl>
                                          <p:spTgt spid="2">
                                            <p:txEl>
                                              <p:pRg st="0" end="0"/>
                                            </p:txEl>
                                          </p:spTgt>
                                        </p:tgtEl>
                                        <p:attrNameLst>
                                          <p:attrName>ppt_y</p:attrName>
                                        </p:attrNameLst>
                                      </p:cBhvr>
                                      <p:tavLst>
                                        <p:tav tm="0" fmla="#ppt_y-sin(pi*$)/27">
                                          <p:val>
                                            <p:fltVal val="0"/>
                                          </p:val>
                                        </p:tav>
                                        <p:tav tm="100000">
                                          <p:val>
                                            <p:fltVal val="1"/>
                                          </p:val>
                                        </p:tav>
                                      </p:tavLst>
                                    </p:anim>
                                    <p:anim calcmode="lin" valueType="num">
                                      <p:cBhvr>
                                        <p:cTn id="16" dur="164" tmFilter="0, 0; 0.125,0.2665; 0.25,0.4; 0.375,0.465; 0.5,0.5;  0.625,0.535; 0.75,0.6; 0.875,0.7335; 1,1">
                                          <p:stCondLst>
                                            <p:cond delay="1656"/>
                                          </p:stCondLst>
                                        </p:cTn>
                                        <p:tgtEl>
                                          <p:spTgt spid="2">
                                            <p:txEl>
                                              <p:pRg st="0" end="0"/>
                                            </p:txEl>
                                          </p:spTgt>
                                        </p:tgtEl>
                                        <p:attrNameLst>
                                          <p:attrName>ppt_y</p:attrName>
                                        </p:attrNameLst>
                                      </p:cBhvr>
                                      <p:tavLst>
                                        <p:tav tm="0" fmla="#ppt_y-sin(pi*$)/81">
                                          <p:val>
                                            <p:fltVal val="0"/>
                                          </p:val>
                                        </p:tav>
                                        <p:tav tm="100000">
                                          <p:val>
                                            <p:fltVal val="1"/>
                                          </p:val>
                                        </p:tav>
                                      </p:tavLst>
                                    </p:anim>
                                    <p:animScale>
                                      <p:cBhvr>
                                        <p:cTn id="17" dur="26">
                                          <p:stCondLst>
                                            <p:cond delay="650"/>
                                          </p:stCondLst>
                                        </p:cTn>
                                        <p:tgtEl>
                                          <p:spTgt spid="2">
                                            <p:txEl>
                                              <p:pRg st="0" end="0"/>
                                            </p:txEl>
                                          </p:spTgt>
                                        </p:tgtEl>
                                      </p:cBhvr>
                                      <p:to x="100000" y="60000"/>
                                    </p:animScale>
                                    <p:animScale>
                                      <p:cBhvr>
                                        <p:cTn id="18" dur="166" decel="50000">
                                          <p:stCondLst>
                                            <p:cond delay="676"/>
                                          </p:stCondLst>
                                        </p:cTn>
                                        <p:tgtEl>
                                          <p:spTgt spid="2">
                                            <p:txEl>
                                              <p:pRg st="0" end="0"/>
                                            </p:txEl>
                                          </p:spTgt>
                                        </p:tgtEl>
                                      </p:cBhvr>
                                      <p:to x="100000" y="100000"/>
                                    </p:animScale>
                                    <p:animScale>
                                      <p:cBhvr>
                                        <p:cTn id="19" dur="26">
                                          <p:stCondLst>
                                            <p:cond delay="1312"/>
                                          </p:stCondLst>
                                        </p:cTn>
                                        <p:tgtEl>
                                          <p:spTgt spid="2">
                                            <p:txEl>
                                              <p:pRg st="0" end="0"/>
                                            </p:txEl>
                                          </p:spTgt>
                                        </p:tgtEl>
                                      </p:cBhvr>
                                      <p:to x="100000" y="80000"/>
                                    </p:animScale>
                                    <p:animScale>
                                      <p:cBhvr>
                                        <p:cTn id="20" dur="166" decel="50000">
                                          <p:stCondLst>
                                            <p:cond delay="1338"/>
                                          </p:stCondLst>
                                        </p:cTn>
                                        <p:tgtEl>
                                          <p:spTgt spid="2">
                                            <p:txEl>
                                              <p:pRg st="0" end="0"/>
                                            </p:txEl>
                                          </p:spTgt>
                                        </p:tgtEl>
                                      </p:cBhvr>
                                      <p:to x="100000" y="100000"/>
                                    </p:animScale>
                                    <p:animScale>
                                      <p:cBhvr>
                                        <p:cTn id="21" dur="26">
                                          <p:stCondLst>
                                            <p:cond delay="1642"/>
                                          </p:stCondLst>
                                        </p:cTn>
                                        <p:tgtEl>
                                          <p:spTgt spid="2">
                                            <p:txEl>
                                              <p:pRg st="0" end="0"/>
                                            </p:txEl>
                                          </p:spTgt>
                                        </p:tgtEl>
                                      </p:cBhvr>
                                      <p:to x="100000" y="90000"/>
                                    </p:animScale>
                                    <p:animScale>
                                      <p:cBhvr>
                                        <p:cTn id="22" dur="166" decel="50000">
                                          <p:stCondLst>
                                            <p:cond delay="1668"/>
                                          </p:stCondLst>
                                        </p:cTn>
                                        <p:tgtEl>
                                          <p:spTgt spid="2">
                                            <p:txEl>
                                              <p:pRg st="0" end="0"/>
                                            </p:txEl>
                                          </p:spTgt>
                                        </p:tgtEl>
                                      </p:cBhvr>
                                      <p:to x="100000" y="100000"/>
                                    </p:animScale>
                                    <p:animScale>
                                      <p:cBhvr>
                                        <p:cTn id="23" dur="26">
                                          <p:stCondLst>
                                            <p:cond delay="1808"/>
                                          </p:stCondLst>
                                        </p:cTn>
                                        <p:tgtEl>
                                          <p:spTgt spid="2">
                                            <p:txEl>
                                              <p:pRg st="0" end="0"/>
                                            </p:txEl>
                                          </p:spTgt>
                                        </p:tgtEl>
                                      </p:cBhvr>
                                      <p:to x="100000" y="95000"/>
                                    </p:animScale>
                                    <p:animScale>
                                      <p:cBhvr>
                                        <p:cTn id="24" dur="166" decel="50000">
                                          <p:stCondLst>
                                            <p:cond delay="1834"/>
                                          </p:stCondLst>
                                        </p:cTn>
                                        <p:tgtEl>
                                          <p:spTgt spid="2">
                                            <p:txEl>
                                              <p:pRg st="0" end="0"/>
                                            </p:txEl>
                                          </p:spTgt>
                                        </p:tgtEl>
                                      </p:cBhvr>
                                      <p:to x="100000" y="100000"/>
                                    </p:animScale>
                                  </p:childTnLst>
                                </p:cTn>
                              </p:par>
                            </p:childTnLst>
                          </p:cTn>
                        </p:par>
                      </p:childTnLst>
                    </p:cTn>
                  </p:par>
                  <p:par>
                    <p:cTn id="25" fill="hold">
                      <p:stCondLst>
                        <p:cond delay="indefinite"/>
                      </p:stCondLst>
                      <p:childTnLst>
                        <p:par>
                          <p:cTn id="26" fill="hold">
                            <p:stCondLst>
                              <p:cond delay="0"/>
                            </p:stCondLst>
                            <p:childTnLst>
                              <p:par>
                                <p:cTn id="27" presetID="26" presetClass="entr" presetSubtype="0" fill="hold" nodeType="clickEffect">
                                  <p:stCondLst>
                                    <p:cond delay="0"/>
                                  </p:stCondLst>
                                  <p:childTnLst>
                                    <p:set>
                                      <p:cBhvr>
                                        <p:cTn id="28" dur="1" fill="hold">
                                          <p:stCondLst>
                                            <p:cond delay="0"/>
                                          </p:stCondLst>
                                        </p:cTn>
                                        <p:tgtEl>
                                          <p:spTgt spid="2">
                                            <p:txEl>
                                              <p:pRg st="1" end="1"/>
                                            </p:txEl>
                                          </p:spTgt>
                                        </p:tgtEl>
                                        <p:attrNameLst>
                                          <p:attrName>style.visibility</p:attrName>
                                        </p:attrNameLst>
                                      </p:cBhvr>
                                      <p:to>
                                        <p:strVal val="visible"/>
                                      </p:to>
                                    </p:set>
                                    <p:animEffect transition="in" filter="wipe(down)">
                                      <p:cBhvr>
                                        <p:cTn id="29" dur="580">
                                          <p:stCondLst>
                                            <p:cond delay="0"/>
                                          </p:stCondLst>
                                        </p:cTn>
                                        <p:tgtEl>
                                          <p:spTgt spid="2">
                                            <p:txEl>
                                              <p:pRg st="1" end="1"/>
                                            </p:txEl>
                                          </p:spTgt>
                                        </p:tgtEl>
                                      </p:cBhvr>
                                    </p:animEffect>
                                    <p:anim calcmode="lin" valueType="num">
                                      <p:cBhvr>
                                        <p:cTn id="30" dur="1822" tmFilter="0,0; 0.14,0.36; 0.43,0.73; 0.71,0.91; 1.0,1.0">
                                          <p:stCondLst>
                                            <p:cond delay="0"/>
                                          </p:stCondLst>
                                        </p:cTn>
                                        <p:tgtEl>
                                          <p:spTgt spid="2">
                                            <p:txEl>
                                              <p:pRg st="1" end="1"/>
                                            </p:txEl>
                                          </p:spTgt>
                                        </p:tgtEl>
                                        <p:attrNameLst>
                                          <p:attrName>ppt_x</p:attrName>
                                        </p:attrNameLst>
                                      </p:cBhvr>
                                      <p:tavLst>
                                        <p:tav tm="0">
                                          <p:val>
                                            <p:strVal val="#ppt_x-0.25"/>
                                          </p:val>
                                        </p:tav>
                                        <p:tav tm="100000">
                                          <p:val>
                                            <p:strVal val="#ppt_x"/>
                                          </p:val>
                                        </p:tav>
                                      </p:tavLst>
                                    </p:anim>
                                    <p:anim calcmode="lin" valueType="num">
                                      <p:cBhvr>
                                        <p:cTn id="31" dur="664" tmFilter="0.0,0.0; 0.25,0.07; 0.50,0.2; 0.75,0.467; 1.0,1.0">
                                          <p:stCondLst>
                                            <p:cond delay="0"/>
                                          </p:stCondLst>
                                        </p:cTn>
                                        <p:tgtEl>
                                          <p:spTgt spid="2">
                                            <p:txEl>
                                              <p:pRg st="1" end="1"/>
                                            </p:txEl>
                                          </p:spTgt>
                                        </p:tgtEl>
                                        <p:attrNameLst>
                                          <p:attrName>ppt_y</p:attrName>
                                        </p:attrNameLst>
                                      </p:cBhvr>
                                      <p:tavLst>
                                        <p:tav tm="0" fmla="#ppt_y-sin(pi*$)/3">
                                          <p:val>
                                            <p:fltVal val="0.5"/>
                                          </p:val>
                                        </p:tav>
                                        <p:tav tm="100000">
                                          <p:val>
                                            <p:fltVal val="1"/>
                                          </p:val>
                                        </p:tav>
                                      </p:tavLst>
                                    </p:anim>
                                    <p:anim calcmode="lin" valueType="num">
                                      <p:cBhvr>
                                        <p:cTn id="32" dur="664" tmFilter="0, 0; 0.125,0.2665; 0.25,0.4; 0.375,0.465; 0.5,0.5;  0.625,0.535; 0.75,0.6; 0.875,0.7335; 1,1">
                                          <p:stCondLst>
                                            <p:cond delay="664"/>
                                          </p:stCondLst>
                                        </p:cTn>
                                        <p:tgtEl>
                                          <p:spTgt spid="2">
                                            <p:txEl>
                                              <p:pRg st="1" end="1"/>
                                            </p:txEl>
                                          </p:spTgt>
                                        </p:tgtEl>
                                        <p:attrNameLst>
                                          <p:attrName>ppt_y</p:attrName>
                                        </p:attrNameLst>
                                      </p:cBhvr>
                                      <p:tavLst>
                                        <p:tav tm="0" fmla="#ppt_y-sin(pi*$)/9">
                                          <p:val>
                                            <p:fltVal val="0"/>
                                          </p:val>
                                        </p:tav>
                                        <p:tav tm="100000">
                                          <p:val>
                                            <p:fltVal val="1"/>
                                          </p:val>
                                        </p:tav>
                                      </p:tavLst>
                                    </p:anim>
                                    <p:anim calcmode="lin" valueType="num">
                                      <p:cBhvr>
                                        <p:cTn id="33" dur="332" tmFilter="0, 0; 0.125,0.2665; 0.25,0.4; 0.375,0.465; 0.5,0.5;  0.625,0.535; 0.75,0.6; 0.875,0.7335; 1,1">
                                          <p:stCondLst>
                                            <p:cond delay="1324"/>
                                          </p:stCondLst>
                                        </p:cTn>
                                        <p:tgtEl>
                                          <p:spTgt spid="2">
                                            <p:txEl>
                                              <p:pRg st="1" end="1"/>
                                            </p:txEl>
                                          </p:spTgt>
                                        </p:tgtEl>
                                        <p:attrNameLst>
                                          <p:attrName>ppt_y</p:attrName>
                                        </p:attrNameLst>
                                      </p:cBhvr>
                                      <p:tavLst>
                                        <p:tav tm="0" fmla="#ppt_y-sin(pi*$)/27">
                                          <p:val>
                                            <p:fltVal val="0"/>
                                          </p:val>
                                        </p:tav>
                                        <p:tav tm="100000">
                                          <p:val>
                                            <p:fltVal val="1"/>
                                          </p:val>
                                        </p:tav>
                                      </p:tavLst>
                                    </p:anim>
                                    <p:anim calcmode="lin" valueType="num">
                                      <p:cBhvr>
                                        <p:cTn id="34" dur="164" tmFilter="0, 0; 0.125,0.2665; 0.25,0.4; 0.375,0.465; 0.5,0.5;  0.625,0.535; 0.75,0.6; 0.875,0.7335; 1,1">
                                          <p:stCondLst>
                                            <p:cond delay="1656"/>
                                          </p:stCondLst>
                                        </p:cTn>
                                        <p:tgtEl>
                                          <p:spTgt spid="2">
                                            <p:txEl>
                                              <p:pRg st="1" end="1"/>
                                            </p:txEl>
                                          </p:spTgt>
                                        </p:tgtEl>
                                        <p:attrNameLst>
                                          <p:attrName>ppt_y</p:attrName>
                                        </p:attrNameLst>
                                      </p:cBhvr>
                                      <p:tavLst>
                                        <p:tav tm="0" fmla="#ppt_y-sin(pi*$)/81">
                                          <p:val>
                                            <p:fltVal val="0"/>
                                          </p:val>
                                        </p:tav>
                                        <p:tav tm="100000">
                                          <p:val>
                                            <p:fltVal val="1"/>
                                          </p:val>
                                        </p:tav>
                                      </p:tavLst>
                                    </p:anim>
                                    <p:animScale>
                                      <p:cBhvr>
                                        <p:cTn id="35" dur="26">
                                          <p:stCondLst>
                                            <p:cond delay="650"/>
                                          </p:stCondLst>
                                        </p:cTn>
                                        <p:tgtEl>
                                          <p:spTgt spid="2">
                                            <p:txEl>
                                              <p:pRg st="1" end="1"/>
                                            </p:txEl>
                                          </p:spTgt>
                                        </p:tgtEl>
                                      </p:cBhvr>
                                      <p:to x="100000" y="60000"/>
                                    </p:animScale>
                                    <p:animScale>
                                      <p:cBhvr>
                                        <p:cTn id="36" dur="166" decel="50000">
                                          <p:stCondLst>
                                            <p:cond delay="676"/>
                                          </p:stCondLst>
                                        </p:cTn>
                                        <p:tgtEl>
                                          <p:spTgt spid="2">
                                            <p:txEl>
                                              <p:pRg st="1" end="1"/>
                                            </p:txEl>
                                          </p:spTgt>
                                        </p:tgtEl>
                                      </p:cBhvr>
                                      <p:to x="100000" y="100000"/>
                                    </p:animScale>
                                    <p:animScale>
                                      <p:cBhvr>
                                        <p:cTn id="37" dur="26">
                                          <p:stCondLst>
                                            <p:cond delay="1312"/>
                                          </p:stCondLst>
                                        </p:cTn>
                                        <p:tgtEl>
                                          <p:spTgt spid="2">
                                            <p:txEl>
                                              <p:pRg st="1" end="1"/>
                                            </p:txEl>
                                          </p:spTgt>
                                        </p:tgtEl>
                                      </p:cBhvr>
                                      <p:to x="100000" y="80000"/>
                                    </p:animScale>
                                    <p:animScale>
                                      <p:cBhvr>
                                        <p:cTn id="38" dur="166" decel="50000">
                                          <p:stCondLst>
                                            <p:cond delay="1338"/>
                                          </p:stCondLst>
                                        </p:cTn>
                                        <p:tgtEl>
                                          <p:spTgt spid="2">
                                            <p:txEl>
                                              <p:pRg st="1" end="1"/>
                                            </p:txEl>
                                          </p:spTgt>
                                        </p:tgtEl>
                                      </p:cBhvr>
                                      <p:to x="100000" y="100000"/>
                                    </p:animScale>
                                    <p:animScale>
                                      <p:cBhvr>
                                        <p:cTn id="39" dur="26">
                                          <p:stCondLst>
                                            <p:cond delay="1642"/>
                                          </p:stCondLst>
                                        </p:cTn>
                                        <p:tgtEl>
                                          <p:spTgt spid="2">
                                            <p:txEl>
                                              <p:pRg st="1" end="1"/>
                                            </p:txEl>
                                          </p:spTgt>
                                        </p:tgtEl>
                                      </p:cBhvr>
                                      <p:to x="100000" y="90000"/>
                                    </p:animScale>
                                    <p:animScale>
                                      <p:cBhvr>
                                        <p:cTn id="40" dur="166" decel="50000">
                                          <p:stCondLst>
                                            <p:cond delay="1668"/>
                                          </p:stCondLst>
                                        </p:cTn>
                                        <p:tgtEl>
                                          <p:spTgt spid="2">
                                            <p:txEl>
                                              <p:pRg st="1" end="1"/>
                                            </p:txEl>
                                          </p:spTgt>
                                        </p:tgtEl>
                                      </p:cBhvr>
                                      <p:to x="100000" y="100000"/>
                                    </p:animScale>
                                    <p:animScale>
                                      <p:cBhvr>
                                        <p:cTn id="41" dur="26">
                                          <p:stCondLst>
                                            <p:cond delay="1808"/>
                                          </p:stCondLst>
                                        </p:cTn>
                                        <p:tgtEl>
                                          <p:spTgt spid="2">
                                            <p:txEl>
                                              <p:pRg st="1" end="1"/>
                                            </p:txEl>
                                          </p:spTgt>
                                        </p:tgtEl>
                                      </p:cBhvr>
                                      <p:to x="100000" y="95000"/>
                                    </p:animScale>
                                    <p:animScale>
                                      <p:cBhvr>
                                        <p:cTn id="42" dur="166" decel="50000">
                                          <p:stCondLst>
                                            <p:cond delay="1834"/>
                                          </p:stCondLst>
                                        </p:cTn>
                                        <p:tgtEl>
                                          <p:spTgt spid="2">
                                            <p:txEl>
                                              <p:pRg st="1" end="1"/>
                                            </p:txEl>
                                          </p:spTgt>
                                        </p:tgtEl>
                                      </p:cBhvr>
                                      <p:to x="100000" y="100000"/>
                                    </p:animScale>
                                  </p:childTnLst>
                                </p:cTn>
                              </p:par>
                            </p:childTnLst>
                          </p:cTn>
                        </p:par>
                      </p:childTnLst>
                    </p:cTn>
                  </p:par>
                  <p:par>
                    <p:cTn id="43" fill="hold">
                      <p:stCondLst>
                        <p:cond delay="indefinite"/>
                      </p:stCondLst>
                      <p:childTnLst>
                        <p:par>
                          <p:cTn id="44" fill="hold">
                            <p:stCondLst>
                              <p:cond delay="0"/>
                            </p:stCondLst>
                            <p:childTnLst>
                              <p:par>
                                <p:cTn id="45" presetID="26" presetClass="entr" presetSubtype="0" fill="hold" nodeType="clickEffect">
                                  <p:stCondLst>
                                    <p:cond delay="0"/>
                                  </p:stCondLst>
                                  <p:childTnLst>
                                    <p:set>
                                      <p:cBhvr>
                                        <p:cTn id="46" dur="1" fill="hold">
                                          <p:stCondLst>
                                            <p:cond delay="0"/>
                                          </p:stCondLst>
                                        </p:cTn>
                                        <p:tgtEl>
                                          <p:spTgt spid="2">
                                            <p:txEl>
                                              <p:pRg st="2" end="2"/>
                                            </p:txEl>
                                          </p:spTgt>
                                        </p:tgtEl>
                                        <p:attrNameLst>
                                          <p:attrName>style.visibility</p:attrName>
                                        </p:attrNameLst>
                                      </p:cBhvr>
                                      <p:to>
                                        <p:strVal val="visible"/>
                                      </p:to>
                                    </p:set>
                                    <p:animEffect transition="in" filter="wipe(down)">
                                      <p:cBhvr>
                                        <p:cTn id="47" dur="580">
                                          <p:stCondLst>
                                            <p:cond delay="0"/>
                                          </p:stCondLst>
                                        </p:cTn>
                                        <p:tgtEl>
                                          <p:spTgt spid="2">
                                            <p:txEl>
                                              <p:pRg st="2" end="2"/>
                                            </p:txEl>
                                          </p:spTgt>
                                        </p:tgtEl>
                                      </p:cBhvr>
                                    </p:animEffect>
                                    <p:anim calcmode="lin" valueType="num">
                                      <p:cBhvr>
                                        <p:cTn id="48" dur="1822" tmFilter="0,0; 0.14,0.36; 0.43,0.73; 0.71,0.91; 1.0,1.0">
                                          <p:stCondLst>
                                            <p:cond delay="0"/>
                                          </p:stCondLst>
                                        </p:cTn>
                                        <p:tgtEl>
                                          <p:spTgt spid="2">
                                            <p:txEl>
                                              <p:pRg st="2" end="2"/>
                                            </p:txEl>
                                          </p:spTgt>
                                        </p:tgtEl>
                                        <p:attrNameLst>
                                          <p:attrName>ppt_x</p:attrName>
                                        </p:attrNameLst>
                                      </p:cBhvr>
                                      <p:tavLst>
                                        <p:tav tm="0">
                                          <p:val>
                                            <p:strVal val="#ppt_x-0.25"/>
                                          </p:val>
                                        </p:tav>
                                        <p:tav tm="100000">
                                          <p:val>
                                            <p:strVal val="#ppt_x"/>
                                          </p:val>
                                        </p:tav>
                                      </p:tavLst>
                                    </p:anim>
                                    <p:anim calcmode="lin" valueType="num">
                                      <p:cBhvr>
                                        <p:cTn id="49" dur="664" tmFilter="0.0,0.0; 0.25,0.07; 0.50,0.2; 0.75,0.467; 1.0,1.0">
                                          <p:stCondLst>
                                            <p:cond delay="0"/>
                                          </p:stCondLst>
                                        </p:cTn>
                                        <p:tgtEl>
                                          <p:spTgt spid="2">
                                            <p:txEl>
                                              <p:pRg st="2" end="2"/>
                                            </p:txEl>
                                          </p:spTgt>
                                        </p:tgtEl>
                                        <p:attrNameLst>
                                          <p:attrName>ppt_y</p:attrName>
                                        </p:attrNameLst>
                                      </p:cBhvr>
                                      <p:tavLst>
                                        <p:tav tm="0" fmla="#ppt_y-sin(pi*$)/3">
                                          <p:val>
                                            <p:fltVal val="0.5"/>
                                          </p:val>
                                        </p:tav>
                                        <p:tav tm="100000">
                                          <p:val>
                                            <p:fltVal val="1"/>
                                          </p:val>
                                        </p:tav>
                                      </p:tavLst>
                                    </p:anim>
                                    <p:anim calcmode="lin" valueType="num">
                                      <p:cBhvr>
                                        <p:cTn id="50" dur="664" tmFilter="0, 0; 0.125,0.2665; 0.25,0.4; 0.375,0.465; 0.5,0.5;  0.625,0.535; 0.75,0.6; 0.875,0.7335; 1,1">
                                          <p:stCondLst>
                                            <p:cond delay="664"/>
                                          </p:stCondLst>
                                        </p:cTn>
                                        <p:tgtEl>
                                          <p:spTgt spid="2">
                                            <p:txEl>
                                              <p:pRg st="2" end="2"/>
                                            </p:txEl>
                                          </p:spTgt>
                                        </p:tgtEl>
                                        <p:attrNameLst>
                                          <p:attrName>ppt_y</p:attrName>
                                        </p:attrNameLst>
                                      </p:cBhvr>
                                      <p:tavLst>
                                        <p:tav tm="0" fmla="#ppt_y-sin(pi*$)/9">
                                          <p:val>
                                            <p:fltVal val="0"/>
                                          </p:val>
                                        </p:tav>
                                        <p:tav tm="100000">
                                          <p:val>
                                            <p:fltVal val="1"/>
                                          </p:val>
                                        </p:tav>
                                      </p:tavLst>
                                    </p:anim>
                                    <p:anim calcmode="lin" valueType="num">
                                      <p:cBhvr>
                                        <p:cTn id="51" dur="332" tmFilter="0, 0; 0.125,0.2665; 0.25,0.4; 0.375,0.465; 0.5,0.5;  0.625,0.535; 0.75,0.6; 0.875,0.7335; 1,1">
                                          <p:stCondLst>
                                            <p:cond delay="1324"/>
                                          </p:stCondLst>
                                        </p:cTn>
                                        <p:tgtEl>
                                          <p:spTgt spid="2">
                                            <p:txEl>
                                              <p:pRg st="2" end="2"/>
                                            </p:txEl>
                                          </p:spTgt>
                                        </p:tgtEl>
                                        <p:attrNameLst>
                                          <p:attrName>ppt_y</p:attrName>
                                        </p:attrNameLst>
                                      </p:cBhvr>
                                      <p:tavLst>
                                        <p:tav tm="0" fmla="#ppt_y-sin(pi*$)/27">
                                          <p:val>
                                            <p:fltVal val="0"/>
                                          </p:val>
                                        </p:tav>
                                        <p:tav tm="100000">
                                          <p:val>
                                            <p:fltVal val="1"/>
                                          </p:val>
                                        </p:tav>
                                      </p:tavLst>
                                    </p:anim>
                                    <p:anim calcmode="lin" valueType="num">
                                      <p:cBhvr>
                                        <p:cTn id="52" dur="164" tmFilter="0, 0; 0.125,0.2665; 0.25,0.4; 0.375,0.465; 0.5,0.5;  0.625,0.535; 0.75,0.6; 0.875,0.7335; 1,1">
                                          <p:stCondLst>
                                            <p:cond delay="1656"/>
                                          </p:stCondLst>
                                        </p:cTn>
                                        <p:tgtEl>
                                          <p:spTgt spid="2">
                                            <p:txEl>
                                              <p:pRg st="2" end="2"/>
                                            </p:txEl>
                                          </p:spTgt>
                                        </p:tgtEl>
                                        <p:attrNameLst>
                                          <p:attrName>ppt_y</p:attrName>
                                        </p:attrNameLst>
                                      </p:cBhvr>
                                      <p:tavLst>
                                        <p:tav tm="0" fmla="#ppt_y-sin(pi*$)/81">
                                          <p:val>
                                            <p:fltVal val="0"/>
                                          </p:val>
                                        </p:tav>
                                        <p:tav tm="100000">
                                          <p:val>
                                            <p:fltVal val="1"/>
                                          </p:val>
                                        </p:tav>
                                      </p:tavLst>
                                    </p:anim>
                                    <p:animScale>
                                      <p:cBhvr>
                                        <p:cTn id="53" dur="26">
                                          <p:stCondLst>
                                            <p:cond delay="650"/>
                                          </p:stCondLst>
                                        </p:cTn>
                                        <p:tgtEl>
                                          <p:spTgt spid="2">
                                            <p:txEl>
                                              <p:pRg st="2" end="2"/>
                                            </p:txEl>
                                          </p:spTgt>
                                        </p:tgtEl>
                                      </p:cBhvr>
                                      <p:to x="100000" y="60000"/>
                                    </p:animScale>
                                    <p:animScale>
                                      <p:cBhvr>
                                        <p:cTn id="54" dur="166" decel="50000">
                                          <p:stCondLst>
                                            <p:cond delay="676"/>
                                          </p:stCondLst>
                                        </p:cTn>
                                        <p:tgtEl>
                                          <p:spTgt spid="2">
                                            <p:txEl>
                                              <p:pRg st="2" end="2"/>
                                            </p:txEl>
                                          </p:spTgt>
                                        </p:tgtEl>
                                      </p:cBhvr>
                                      <p:to x="100000" y="100000"/>
                                    </p:animScale>
                                    <p:animScale>
                                      <p:cBhvr>
                                        <p:cTn id="55" dur="26">
                                          <p:stCondLst>
                                            <p:cond delay="1312"/>
                                          </p:stCondLst>
                                        </p:cTn>
                                        <p:tgtEl>
                                          <p:spTgt spid="2">
                                            <p:txEl>
                                              <p:pRg st="2" end="2"/>
                                            </p:txEl>
                                          </p:spTgt>
                                        </p:tgtEl>
                                      </p:cBhvr>
                                      <p:to x="100000" y="80000"/>
                                    </p:animScale>
                                    <p:animScale>
                                      <p:cBhvr>
                                        <p:cTn id="56" dur="166" decel="50000">
                                          <p:stCondLst>
                                            <p:cond delay="1338"/>
                                          </p:stCondLst>
                                        </p:cTn>
                                        <p:tgtEl>
                                          <p:spTgt spid="2">
                                            <p:txEl>
                                              <p:pRg st="2" end="2"/>
                                            </p:txEl>
                                          </p:spTgt>
                                        </p:tgtEl>
                                      </p:cBhvr>
                                      <p:to x="100000" y="100000"/>
                                    </p:animScale>
                                    <p:animScale>
                                      <p:cBhvr>
                                        <p:cTn id="57" dur="26">
                                          <p:stCondLst>
                                            <p:cond delay="1642"/>
                                          </p:stCondLst>
                                        </p:cTn>
                                        <p:tgtEl>
                                          <p:spTgt spid="2">
                                            <p:txEl>
                                              <p:pRg st="2" end="2"/>
                                            </p:txEl>
                                          </p:spTgt>
                                        </p:tgtEl>
                                      </p:cBhvr>
                                      <p:to x="100000" y="90000"/>
                                    </p:animScale>
                                    <p:animScale>
                                      <p:cBhvr>
                                        <p:cTn id="58" dur="166" decel="50000">
                                          <p:stCondLst>
                                            <p:cond delay="1668"/>
                                          </p:stCondLst>
                                        </p:cTn>
                                        <p:tgtEl>
                                          <p:spTgt spid="2">
                                            <p:txEl>
                                              <p:pRg st="2" end="2"/>
                                            </p:txEl>
                                          </p:spTgt>
                                        </p:tgtEl>
                                      </p:cBhvr>
                                      <p:to x="100000" y="100000"/>
                                    </p:animScale>
                                    <p:animScale>
                                      <p:cBhvr>
                                        <p:cTn id="59" dur="26">
                                          <p:stCondLst>
                                            <p:cond delay="1808"/>
                                          </p:stCondLst>
                                        </p:cTn>
                                        <p:tgtEl>
                                          <p:spTgt spid="2">
                                            <p:txEl>
                                              <p:pRg st="2" end="2"/>
                                            </p:txEl>
                                          </p:spTgt>
                                        </p:tgtEl>
                                      </p:cBhvr>
                                      <p:to x="100000" y="95000"/>
                                    </p:animScale>
                                    <p:animScale>
                                      <p:cBhvr>
                                        <p:cTn id="60" dur="166" decel="50000">
                                          <p:stCondLst>
                                            <p:cond delay="1834"/>
                                          </p:stCondLst>
                                        </p:cTn>
                                        <p:tgtEl>
                                          <p:spTgt spid="2">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3666" name="Slide Number Placeholder 1">
            <a:extLst>
              <a:ext uri="{FF2B5EF4-FFF2-40B4-BE49-F238E27FC236}">
                <a16:creationId xmlns:a16="http://schemas.microsoft.com/office/drawing/2014/main" id="{4BC4D209-4910-E09D-43C7-6D513222203D}"/>
              </a:ext>
            </a:extLst>
          </p:cNvPr>
          <p:cNvSpPr>
            <a:spLocks noGrp="1"/>
          </p:cNvSpPr>
          <p:nvPr>
            <p:ph type="sldNum" sz="quarter" idx="10"/>
          </p:nvPr>
        </p:nvSpPr>
        <p:spPr>
          <a:xfrm>
            <a:off x="838200" y="6356350"/>
            <a:ext cx="2743200" cy="365125"/>
          </a:xfrm>
          <a:noFill/>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1200" i="0" baseline="0">
                <a:solidFill>
                  <a:schemeClr val="bg2"/>
                </a:solidFill>
                <a:latin typeface="Arial" panose="020B0604020202020204" pitchFamily="34" charset="0"/>
              </a:rPr>
              <a:t>5.</a:t>
            </a:r>
            <a:fld id="{9A6FEB87-146D-4A29-80C2-54484C734A38}" type="slidenum">
              <a:rPr lang="en-US" altLang="en-US" sz="1200" i="0" baseline="0">
                <a:solidFill>
                  <a:schemeClr val="bg2"/>
                </a:solidFill>
                <a:latin typeface="Arial" panose="020B0604020202020204" pitchFamily="34" charset="0"/>
              </a:rPr>
              <a:pPr/>
              <a:t>3</a:t>
            </a:fld>
            <a:endParaRPr lang="en-US" altLang="en-US" sz="1200" i="0" baseline="0">
              <a:solidFill>
                <a:schemeClr val="bg2"/>
              </a:solidFill>
              <a:latin typeface="Arial" panose="020B0604020202020204" pitchFamily="34" charset="0"/>
            </a:endParaRPr>
          </a:p>
        </p:txBody>
      </p:sp>
      <p:sp>
        <p:nvSpPr>
          <p:cNvPr id="1087491" name="Text Box 3">
            <a:extLst>
              <a:ext uri="{FF2B5EF4-FFF2-40B4-BE49-F238E27FC236}">
                <a16:creationId xmlns:a16="http://schemas.microsoft.com/office/drawing/2014/main" id="{60E5977C-F116-B0CA-8C5D-EA4E6291F3CC}"/>
              </a:ext>
            </a:extLst>
          </p:cNvPr>
          <p:cNvSpPr txBox="1">
            <a:spLocks noChangeArrowheads="1"/>
          </p:cNvSpPr>
          <p:nvPr/>
        </p:nvSpPr>
        <p:spPr bwMode="auto">
          <a:xfrm>
            <a:off x="3026229" y="496078"/>
            <a:ext cx="5776913"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4000" dirty="0">
                <a:solidFill>
                  <a:srgbClr val="FF0000"/>
                </a:solidFill>
                <a:effectLst>
                  <a:outerShdw blurRad="38100" dist="38100" dir="2700000" algn="tl">
                    <a:srgbClr val="C0C0C0"/>
                  </a:outerShdw>
                </a:effectLst>
                <a:latin typeface="Calibri" panose="020F0502020204030204" pitchFamily="34" charset="0"/>
              </a:rPr>
              <a:t>5-8   A SIMPLE COMPUTER</a:t>
            </a:r>
          </a:p>
        </p:txBody>
      </p:sp>
      <p:sp>
        <p:nvSpPr>
          <p:cNvPr id="113668" name="Text Box 4">
            <a:extLst>
              <a:ext uri="{FF2B5EF4-FFF2-40B4-BE49-F238E27FC236}">
                <a16:creationId xmlns:a16="http://schemas.microsoft.com/office/drawing/2014/main" id="{C79370C9-EF58-1704-5104-8F9A2813FF2F}"/>
              </a:ext>
            </a:extLst>
          </p:cNvPr>
          <p:cNvSpPr txBox="1">
            <a:spLocks noChangeArrowheads="1"/>
          </p:cNvSpPr>
          <p:nvPr/>
        </p:nvSpPr>
        <p:spPr bwMode="auto">
          <a:xfrm>
            <a:off x="9753600" y="6400801"/>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endParaRPr lang="en-US" altLang="en-US" sz="1800" i="0" baseline="0"/>
          </a:p>
        </p:txBody>
      </p:sp>
      <p:sp>
        <p:nvSpPr>
          <p:cNvPr id="1087493" name="Rectangle 5">
            <a:extLst>
              <a:ext uri="{FF2B5EF4-FFF2-40B4-BE49-F238E27FC236}">
                <a16:creationId xmlns:a16="http://schemas.microsoft.com/office/drawing/2014/main" id="{C0E30EE4-7C71-0552-4A4F-E21F5ABFC456}"/>
              </a:ext>
            </a:extLst>
          </p:cNvPr>
          <p:cNvSpPr>
            <a:spLocks noChangeArrowheads="1"/>
          </p:cNvSpPr>
          <p:nvPr/>
        </p:nvSpPr>
        <p:spPr bwMode="auto">
          <a:xfrm>
            <a:off x="948612" y="2536372"/>
            <a:ext cx="8229600" cy="2227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800" dirty="0">
                <a:effectLst>
                  <a:outerShdw blurRad="38100" dist="38100" dir="2700000" algn="tl">
                    <a:srgbClr val="C0C0C0"/>
                  </a:outerShdw>
                </a:effectLst>
              </a:rPr>
              <a:t>To explain the architecture of computers as well as their instruction processing, we introduce a simple (unrealistic) computer. Our simple computer has three components: CPU, memory, and an input/output subsystem.</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8749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08749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7491" grpId="0"/>
      <p:bldP spid="108749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Text Box 2">
            <a:extLst>
              <a:ext uri="{FF2B5EF4-FFF2-40B4-BE49-F238E27FC236}">
                <a16:creationId xmlns:a16="http://schemas.microsoft.com/office/drawing/2014/main" id="{48FE3F5A-0BD4-FCF1-B010-3AF46368250E}"/>
              </a:ext>
            </a:extLst>
          </p:cNvPr>
          <p:cNvSpPr txBox="1">
            <a:spLocks noChangeArrowheads="1"/>
          </p:cNvSpPr>
          <p:nvPr/>
        </p:nvSpPr>
        <p:spPr bwMode="auto">
          <a:xfrm>
            <a:off x="3153746" y="609151"/>
            <a:ext cx="453521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2000" i="0" baseline="0" dirty="0">
                <a:solidFill>
                  <a:schemeClr val="bg1"/>
                </a:solidFill>
              </a:rPr>
              <a:t>The Components of a Simple Computer</a:t>
            </a:r>
          </a:p>
        </p:txBody>
      </p:sp>
      <p:pic>
        <p:nvPicPr>
          <p:cNvPr id="115715" name="Picture 4">
            <a:extLst>
              <a:ext uri="{FF2B5EF4-FFF2-40B4-BE49-F238E27FC236}">
                <a16:creationId xmlns:a16="http://schemas.microsoft.com/office/drawing/2014/main" id="{DED96485-0E83-56FD-D757-1AE9BE8213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7768" y="1307690"/>
            <a:ext cx="7542213" cy="36801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3" name="Table 2"/>
          <p:cNvGraphicFramePr>
            <a:graphicFrameLocks noGrp="1"/>
          </p:cNvGraphicFramePr>
          <p:nvPr>
            <p:extLst>
              <p:ext uri="{D42A27DB-BD31-4B8C-83A1-F6EECF244321}">
                <p14:modId xmlns:p14="http://schemas.microsoft.com/office/powerpoint/2010/main" val="597539125"/>
              </p:ext>
            </p:extLst>
          </p:nvPr>
        </p:nvGraphicFramePr>
        <p:xfrm>
          <a:off x="1550220" y="5286291"/>
          <a:ext cx="8128000" cy="365760"/>
        </p:xfrm>
        <a:graphic>
          <a:graphicData uri="http://schemas.openxmlformats.org/drawingml/2006/table">
            <a:tbl>
              <a:tblPr firstRow="1" bandRow="1">
                <a:tableStyleId>{5C22544A-7EE6-4342-B048-85BDC9FD1C3A}</a:tableStyleId>
              </a:tblPr>
              <a:tblGrid>
                <a:gridCol w="508000">
                  <a:extLst>
                    <a:ext uri="{9D8B030D-6E8A-4147-A177-3AD203B41FA5}">
                      <a16:colId xmlns:a16="http://schemas.microsoft.com/office/drawing/2014/main" val="20000"/>
                    </a:ext>
                  </a:extLst>
                </a:gridCol>
                <a:gridCol w="508000">
                  <a:extLst>
                    <a:ext uri="{9D8B030D-6E8A-4147-A177-3AD203B41FA5}">
                      <a16:colId xmlns:a16="http://schemas.microsoft.com/office/drawing/2014/main" val="20001"/>
                    </a:ext>
                  </a:extLst>
                </a:gridCol>
                <a:gridCol w="508000">
                  <a:extLst>
                    <a:ext uri="{9D8B030D-6E8A-4147-A177-3AD203B41FA5}">
                      <a16:colId xmlns:a16="http://schemas.microsoft.com/office/drawing/2014/main" val="20002"/>
                    </a:ext>
                  </a:extLst>
                </a:gridCol>
                <a:gridCol w="508000">
                  <a:extLst>
                    <a:ext uri="{9D8B030D-6E8A-4147-A177-3AD203B41FA5}">
                      <a16:colId xmlns:a16="http://schemas.microsoft.com/office/drawing/2014/main" val="20003"/>
                    </a:ext>
                  </a:extLst>
                </a:gridCol>
                <a:gridCol w="508000">
                  <a:extLst>
                    <a:ext uri="{9D8B030D-6E8A-4147-A177-3AD203B41FA5}">
                      <a16:colId xmlns:a16="http://schemas.microsoft.com/office/drawing/2014/main" val="20004"/>
                    </a:ext>
                  </a:extLst>
                </a:gridCol>
                <a:gridCol w="508000">
                  <a:extLst>
                    <a:ext uri="{9D8B030D-6E8A-4147-A177-3AD203B41FA5}">
                      <a16:colId xmlns:a16="http://schemas.microsoft.com/office/drawing/2014/main" val="20005"/>
                    </a:ext>
                  </a:extLst>
                </a:gridCol>
                <a:gridCol w="508000">
                  <a:extLst>
                    <a:ext uri="{9D8B030D-6E8A-4147-A177-3AD203B41FA5}">
                      <a16:colId xmlns:a16="http://schemas.microsoft.com/office/drawing/2014/main" val="20006"/>
                    </a:ext>
                  </a:extLst>
                </a:gridCol>
                <a:gridCol w="508000">
                  <a:extLst>
                    <a:ext uri="{9D8B030D-6E8A-4147-A177-3AD203B41FA5}">
                      <a16:colId xmlns:a16="http://schemas.microsoft.com/office/drawing/2014/main" val="20007"/>
                    </a:ext>
                  </a:extLst>
                </a:gridCol>
                <a:gridCol w="508000">
                  <a:extLst>
                    <a:ext uri="{9D8B030D-6E8A-4147-A177-3AD203B41FA5}">
                      <a16:colId xmlns:a16="http://schemas.microsoft.com/office/drawing/2014/main" val="20008"/>
                    </a:ext>
                  </a:extLst>
                </a:gridCol>
                <a:gridCol w="508000">
                  <a:extLst>
                    <a:ext uri="{9D8B030D-6E8A-4147-A177-3AD203B41FA5}">
                      <a16:colId xmlns:a16="http://schemas.microsoft.com/office/drawing/2014/main" val="20009"/>
                    </a:ext>
                  </a:extLst>
                </a:gridCol>
                <a:gridCol w="508000">
                  <a:extLst>
                    <a:ext uri="{9D8B030D-6E8A-4147-A177-3AD203B41FA5}">
                      <a16:colId xmlns:a16="http://schemas.microsoft.com/office/drawing/2014/main" val="20010"/>
                    </a:ext>
                  </a:extLst>
                </a:gridCol>
                <a:gridCol w="508000">
                  <a:extLst>
                    <a:ext uri="{9D8B030D-6E8A-4147-A177-3AD203B41FA5}">
                      <a16:colId xmlns:a16="http://schemas.microsoft.com/office/drawing/2014/main" val="20011"/>
                    </a:ext>
                  </a:extLst>
                </a:gridCol>
                <a:gridCol w="508000">
                  <a:extLst>
                    <a:ext uri="{9D8B030D-6E8A-4147-A177-3AD203B41FA5}">
                      <a16:colId xmlns:a16="http://schemas.microsoft.com/office/drawing/2014/main" val="20012"/>
                    </a:ext>
                  </a:extLst>
                </a:gridCol>
                <a:gridCol w="508000">
                  <a:extLst>
                    <a:ext uri="{9D8B030D-6E8A-4147-A177-3AD203B41FA5}">
                      <a16:colId xmlns:a16="http://schemas.microsoft.com/office/drawing/2014/main" val="20013"/>
                    </a:ext>
                  </a:extLst>
                </a:gridCol>
                <a:gridCol w="508000">
                  <a:extLst>
                    <a:ext uri="{9D8B030D-6E8A-4147-A177-3AD203B41FA5}">
                      <a16:colId xmlns:a16="http://schemas.microsoft.com/office/drawing/2014/main" val="20014"/>
                    </a:ext>
                  </a:extLst>
                </a:gridCol>
                <a:gridCol w="508000">
                  <a:extLst>
                    <a:ext uri="{9D8B030D-6E8A-4147-A177-3AD203B41FA5}">
                      <a16:colId xmlns:a16="http://schemas.microsoft.com/office/drawing/2014/main" val="20015"/>
                    </a:ext>
                  </a:extLst>
                </a:gridCol>
              </a:tblGrid>
              <a:tr h="0">
                <a:tc>
                  <a:txBody>
                    <a:bodyPr/>
                    <a:lstStyle/>
                    <a:p>
                      <a:r>
                        <a:rPr lang="en-US" dirty="0"/>
                        <a:t>0</a:t>
                      </a:r>
                    </a:p>
                  </a:txBody>
                  <a:tcPr/>
                </a:tc>
                <a:tc>
                  <a:txBody>
                    <a:bodyPr/>
                    <a:lstStyle/>
                    <a:p>
                      <a:r>
                        <a:rPr lang="en-US" dirty="0"/>
                        <a:t>1</a:t>
                      </a:r>
                    </a:p>
                  </a:txBody>
                  <a:tcPr/>
                </a:tc>
                <a:tc>
                  <a:txBody>
                    <a:bodyPr/>
                    <a:lstStyle/>
                    <a:p>
                      <a:r>
                        <a:rPr lang="en-US" dirty="0"/>
                        <a:t>1</a:t>
                      </a:r>
                    </a:p>
                  </a:txBody>
                  <a:tcPr/>
                </a:tc>
                <a:tc>
                  <a:txBody>
                    <a:bodyPr/>
                    <a:lstStyle/>
                    <a:p>
                      <a:r>
                        <a:rPr lang="en-US" dirty="0"/>
                        <a:t>0</a:t>
                      </a:r>
                    </a:p>
                  </a:txBody>
                  <a:tcPr/>
                </a:tc>
                <a:tc>
                  <a:txBody>
                    <a:bodyPr/>
                    <a:lstStyle/>
                    <a:p>
                      <a:r>
                        <a:rPr lang="en-US" dirty="0"/>
                        <a:t>1</a:t>
                      </a:r>
                    </a:p>
                  </a:txBody>
                  <a:tcPr/>
                </a:tc>
                <a:tc>
                  <a:txBody>
                    <a:bodyPr/>
                    <a:lstStyle/>
                    <a:p>
                      <a:r>
                        <a:rPr lang="en-US" dirty="0"/>
                        <a:t>1</a:t>
                      </a:r>
                    </a:p>
                  </a:txBody>
                  <a:tcPr/>
                </a:tc>
                <a:tc>
                  <a:txBody>
                    <a:bodyPr/>
                    <a:lstStyle/>
                    <a:p>
                      <a:r>
                        <a:rPr lang="en-US" dirty="0"/>
                        <a:t>0</a:t>
                      </a:r>
                    </a:p>
                  </a:txBody>
                  <a:tcPr/>
                </a:tc>
                <a:tc>
                  <a:txBody>
                    <a:bodyPr/>
                    <a:lstStyle/>
                    <a:p>
                      <a:r>
                        <a:rPr lang="en-US" dirty="0"/>
                        <a:t>0</a:t>
                      </a:r>
                    </a:p>
                  </a:txBody>
                  <a:tcPr/>
                </a:tc>
                <a:tc>
                  <a:txBody>
                    <a:bodyPr/>
                    <a:lstStyle/>
                    <a:p>
                      <a:r>
                        <a:rPr lang="en-US" dirty="0"/>
                        <a:t>0</a:t>
                      </a:r>
                    </a:p>
                  </a:txBody>
                  <a:tcPr/>
                </a:tc>
                <a:tc>
                  <a:txBody>
                    <a:bodyPr/>
                    <a:lstStyle/>
                    <a:p>
                      <a:r>
                        <a:rPr lang="en-US" dirty="0"/>
                        <a:t>1</a:t>
                      </a:r>
                    </a:p>
                  </a:txBody>
                  <a:tcPr/>
                </a:tc>
                <a:tc>
                  <a:txBody>
                    <a:bodyPr/>
                    <a:lstStyle/>
                    <a:p>
                      <a:r>
                        <a:rPr lang="en-US" dirty="0"/>
                        <a:t>0</a:t>
                      </a:r>
                    </a:p>
                  </a:txBody>
                  <a:tcPr/>
                </a:tc>
                <a:tc>
                  <a:txBody>
                    <a:bodyPr/>
                    <a:lstStyle/>
                    <a:p>
                      <a:r>
                        <a:rPr lang="en-US" dirty="0"/>
                        <a:t>1</a:t>
                      </a:r>
                    </a:p>
                  </a:txBody>
                  <a:tcPr/>
                </a:tc>
                <a:tc>
                  <a:txBody>
                    <a:bodyPr/>
                    <a:lstStyle/>
                    <a:p>
                      <a:r>
                        <a:rPr lang="en-US" dirty="0"/>
                        <a:t>0</a:t>
                      </a:r>
                    </a:p>
                  </a:txBody>
                  <a:tcPr/>
                </a:tc>
                <a:tc>
                  <a:txBody>
                    <a:bodyPr/>
                    <a:lstStyle/>
                    <a:p>
                      <a:r>
                        <a:rPr lang="en-US" dirty="0"/>
                        <a:t>1</a:t>
                      </a:r>
                    </a:p>
                  </a:txBody>
                  <a:tcPr/>
                </a:tc>
                <a:tc>
                  <a:txBody>
                    <a:bodyPr/>
                    <a:lstStyle/>
                    <a:p>
                      <a:r>
                        <a:rPr lang="en-US" dirty="0"/>
                        <a:t>0</a:t>
                      </a:r>
                    </a:p>
                  </a:txBody>
                  <a:tcPr/>
                </a:tc>
                <a:tc>
                  <a:txBody>
                    <a:bodyPr/>
                    <a:lstStyle/>
                    <a:p>
                      <a:r>
                        <a:rPr lang="en-US" dirty="0"/>
                        <a:t>1</a:t>
                      </a:r>
                    </a:p>
                  </a:txBody>
                  <a:tcPr/>
                </a:tc>
                <a:extLst>
                  <a:ext uri="{0D108BD9-81ED-4DB2-BD59-A6C34878D82A}">
                    <a16:rowId xmlns:a16="http://schemas.microsoft.com/office/drawing/2014/main" val="10000"/>
                  </a:ext>
                </a:extLst>
              </a:tr>
            </a:tbl>
          </a:graphicData>
        </a:graphic>
      </p:graphicFrame>
      <p:cxnSp>
        <p:nvCxnSpPr>
          <p:cNvPr id="6" name="Straight Arrow Connector 5"/>
          <p:cNvCxnSpPr/>
          <p:nvPr/>
        </p:nvCxnSpPr>
        <p:spPr>
          <a:xfrm flipV="1">
            <a:off x="1573161" y="5830529"/>
            <a:ext cx="8052620" cy="58994"/>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4326194" y="5881655"/>
            <a:ext cx="2448232" cy="369332"/>
          </a:xfrm>
          <a:prstGeom prst="rect">
            <a:avLst/>
          </a:prstGeom>
          <a:noFill/>
        </p:spPr>
        <p:txBody>
          <a:bodyPr wrap="square" rtlCol="0">
            <a:spAutoFit/>
          </a:bodyPr>
          <a:lstStyle/>
          <a:p>
            <a:r>
              <a:rPr lang="en-US" dirty="0"/>
              <a:t>One Register (16 bits)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Slide Number Placeholder 1">
            <a:extLst>
              <a:ext uri="{FF2B5EF4-FFF2-40B4-BE49-F238E27FC236}">
                <a16:creationId xmlns:a16="http://schemas.microsoft.com/office/drawing/2014/main" id="{A31E9B1D-E65D-4BCB-6A46-338F8074A8BF}"/>
              </a:ext>
            </a:extLst>
          </p:cNvPr>
          <p:cNvSpPr>
            <a:spLocks noGrp="1"/>
          </p:cNvSpPr>
          <p:nvPr>
            <p:ph type="sldNum" sz="quarter" idx="10"/>
          </p:nvPr>
        </p:nvSpPr>
        <p:spPr>
          <a:xfrm>
            <a:off x="838200" y="6356350"/>
            <a:ext cx="2743200" cy="365125"/>
          </a:xfrm>
          <a:noFill/>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1200" i="0" baseline="0">
                <a:solidFill>
                  <a:schemeClr val="bg2"/>
                </a:solidFill>
                <a:latin typeface="Arial" panose="020B0604020202020204" pitchFamily="34" charset="0"/>
              </a:rPr>
              <a:t>5.</a:t>
            </a:r>
            <a:fld id="{B6E1D2A9-6187-457C-AB8F-619E7966D61E}" type="slidenum">
              <a:rPr lang="en-US" altLang="en-US" sz="1200" i="0" baseline="0">
                <a:solidFill>
                  <a:schemeClr val="bg2"/>
                </a:solidFill>
                <a:latin typeface="Arial" panose="020B0604020202020204" pitchFamily="34" charset="0"/>
              </a:rPr>
              <a:pPr/>
              <a:t>5</a:t>
            </a:fld>
            <a:endParaRPr lang="en-US" altLang="en-US" sz="1200" i="0" baseline="0">
              <a:solidFill>
                <a:schemeClr val="bg2"/>
              </a:solidFill>
              <a:latin typeface="Arial" panose="020B0604020202020204" pitchFamily="34" charset="0"/>
            </a:endParaRPr>
          </a:p>
        </p:txBody>
      </p:sp>
      <p:sp>
        <p:nvSpPr>
          <p:cNvPr id="117763" name="Text Box 2">
            <a:extLst>
              <a:ext uri="{FF2B5EF4-FFF2-40B4-BE49-F238E27FC236}">
                <a16:creationId xmlns:a16="http://schemas.microsoft.com/office/drawing/2014/main" id="{3311C485-3266-D1AE-96D1-C66826B0909B}"/>
              </a:ext>
            </a:extLst>
          </p:cNvPr>
          <p:cNvSpPr txBox="1">
            <a:spLocks noChangeArrowheads="1"/>
          </p:cNvSpPr>
          <p:nvPr/>
        </p:nvSpPr>
        <p:spPr bwMode="auto">
          <a:xfrm>
            <a:off x="3651381" y="527068"/>
            <a:ext cx="27019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rPr>
              <a:t>Instruction set</a:t>
            </a:r>
          </a:p>
        </p:txBody>
      </p:sp>
      <p:sp>
        <p:nvSpPr>
          <p:cNvPr id="117764" name="Rectangle 3">
            <a:extLst>
              <a:ext uri="{FF2B5EF4-FFF2-40B4-BE49-F238E27FC236}">
                <a16:creationId xmlns:a16="http://schemas.microsoft.com/office/drawing/2014/main" id="{3F4C0A3F-B9B2-64E5-3941-F0D16EA709A5}"/>
              </a:ext>
            </a:extLst>
          </p:cNvPr>
          <p:cNvSpPr>
            <a:spLocks noChangeArrowheads="1"/>
          </p:cNvSpPr>
          <p:nvPr/>
        </p:nvSpPr>
        <p:spPr bwMode="auto">
          <a:xfrm>
            <a:off x="1236306" y="1618862"/>
            <a:ext cx="8915400" cy="39354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b="0" i="0" baseline="0" dirty="0"/>
              <a:t>Our simple computer is capable of having a set of sixteen instructions, although we are using only fourteen of these instructions. Each computer instruction consists of two parts: the </a:t>
            </a:r>
            <a:r>
              <a:rPr lang="en-US" altLang="en-US" sz="2800" i="0" baseline="0" dirty="0">
                <a:solidFill>
                  <a:schemeClr val="folHlink"/>
                </a:solidFill>
              </a:rPr>
              <a:t>operation code (opcode)</a:t>
            </a:r>
            <a:r>
              <a:rPr lang="en-US" altLang="en-US" sz="2800" b="0" i="0" baseline="0" dirty="0"/>
              <a:t> and the </a:t>
            </a:r>
            <a:r>
              <a:rPr lang="en-US" altLang="en-US" sz="2800" i="0" baseline="0" dirty="0">
                <a:solidFill>
                  <a:schemeClr val="folHlink"/>
                </a:solidFill>
              </a:rPr>
              <a:t>operand (s).</a:t>
            </a:r>
            <a:r>
              <a:rPr lang="en-US" altLang="en-US" sz="2800" b="0" i="0" baseline="0" dirty="0"/>
              <a:t> The opcode specifies the type of operation to be performed on the operand (s). Each instruction consists of sixteen bits divided into four 4-bit fields. The leftmost field contains the opcode and the other three fields contains the operand or address of operand (s), as shown in Figure 5.31.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Text Box 2">
            <a:extLst>
              <a:ext uri="{FF2B5EF4-FFF2-40B4-BE49-F238E27FC236}">
                <a16:creationId xmlns:a16="http://schemas.microsoft.com/office/drawing/2014/main" id="{EA50FC28-583C-B821-6713-6ECE6B68EE23}"/>
              </a:ext>
            </a:extLst>
          </p:cNvPr>
          <p:cNvSpPr txBox="1">
            <a:spLocks noChangeArrowheads="1"/>
          </p:cNvSpPr>
          <p:nvPr/>
        </p:nvSpPr>
        <p:spPr bwMode="auto">
          <a:xfrm>
            <a:off x="2537928" y="604935"/>
            <a:ext cx="59785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dirty="0">
                <a:solidFill>
                  <a:schemeClr val="bg1"/>
                </a:solidFill>
              </a:rPr>
              <a:t>Figure 5.31  </a:t>
            </a:r>
            <a:r>
              <a:rPr lang="en-US" altLang="en-US" sz="2000" i="0" baseline="0" dirty="0">
                <a:solidFill>
                  <a:schemeClr val="bg1"/>
                </a:solidFill>
              </a:rPr>
              <a:t>Format and different instruction types</a:t>
            </a:r>
          </a:p>
        </p:txBody>
      </p:sp>
      <p:pic>
        <p:nvPicPr>
          <p:cNvPr id="125955" name="Picture 4">
            <a:extLst>
              <a:ext uri="{FF2B5EF4-FFF2-40B4-BE49-F238E27FC236}">
                <a16:creationId xmlns:a16="http://schemas.microsoft.com/office/drawing/2014/main" id="{2D75F06E-7A82-0B54-46F9-90D49075FE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1" y="2119215"/>
            <a:ext cx="8070850" cy="3905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25958" name="Straight Connector 6">
            <a:extLst>
              <a:ext uri="{FF2B5EF4-FFF2-40B4-BE49-F238E27FC236}">
                <a16:creationId xmlns:a16="http://schemas.microsoft.com/office/drawing/2014/main" id="{9BE26E33-929B-0C47-52E9-4430D977AB2B}"/>
              </a:ext>
            </a:extLst>
          </p:cNvPr>
          <p:cNvCxnSpPr>
            <a:cxnSpLocks noChangeShapeType="1"/>
          </p:cNvCxnSpPr>
          <p:nvPr/>
        </p:nvCxnSpPr>
        <p:spPr bwMode="auto">
          <a:xfrm>
            <a:off x="1905001" y="5562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Slide Number Placeholder 1">
            <a:extLst>
              <a:ext uri="{FF2B5EF4-FFF2-40B4-BE49-F238E27FC236}">
                <a16:creationId xmlns:a16="http://schemas.microsoft.com/office/drawing/2014/main" id="{53F87D42-8D4E-60AB-92F3-27ACF91948E9}"/>
              </a:ext>
            </a:extLst>
          </p:cNvPr>
          <p:cNvSpPr>
            <a:spLocks noGrp="1"/>
          </p:cNvSpPr>
          <p:nvPr>
            <p:ph type="sldNum" sz="quarter" idx="10"/>
          </p:nvPr>
        </p:nvSpPr>
        <p:spPr>
          <a:xfrm>
            <a:off x="838200" y="6356350"/>
            <a:ext cx="2743200" cy="365125"/>
          </a:xfrm>
          <a:noFill/>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1200" i="0" baseline="0">
                <a:solidFill>
                  <a:schemeClr val="bg2"/>
                </a:solidFill>
                <a:latin typeface="Arial" panose="020B0604020202020204" pitchFamily="34" charset="0"/>
              </a:rPr>
              <a:t>5.</a:t>
            </a:r>
            <a:fld id="{DBED4B0D-8039-4425-9749-6C556DCB3564}" type="slidenum">
              <a:rPr lang="en-US" altLang="en-US" sz="1200" i="0" baseline="0">
                <a:solidFill>
                  <a:schemeClr val="bg2"/>
                </a:solidFill>
                <a:latin typeface="Arial" panose="020B0604020202020204" pitchFamily="34" charset="0"/>
              </a:rPr>
              <a:pPr/>
              <a:t>7</a:t>
            </a:fld>
            <a:endParaRPr lang="en-US" altLang="en-US" sz="1200" i="0" baseline="0">
              <a:solidFill>
                <a:schemeClr val="bg2"/>
              </a:solidFill>
              <a:latin typeface="Arial" panose="020B0604020202020204" pitchFamily="34" charset="0"/>
            </a:endParaRPr>
          </a:p>
        </p:txBody>
      </p:sp>
      <p:sp>
        <p:nvSpPr>
          <p:cNvPr id="128003" name="Text Box 2">
            <a:extLst>
              <a:ext uri="{FF2B5EF4-FFF2-40B4-BE49-F238E27FC236}">
                <a16:creationId xmlns:a16="http://schemas.microsoft.com/office/drawing/2014/main" id="{A75ECDE8-7DE2-8F9E-6F28-0B64AD224708}"/>
              </a:ext>
            </a:extLst>
          </p:cNvPr>
          <p:cNvSpPr txBox="1">
            <a:spLocks noChangeArrowheads="1"/>
          </p:cNvSpPr>
          <p:nvPr/>
        </p:nvSpPr>
        <p:spPr bwMode="auto">
          <a:xfrm>
            <a:off x="2802295" y="498027"/>
            <a:ext cx="577532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5.8.5  Processing the instructions</a:t>
            </a:r>
          </a:p>
        </p:txBody>
      </p:sp>
      <p:sp>
        <p:nvSpPr>
          <p:cNvPr id="128004" name="Rectangle 3">
            <a:extLst>
              <a:ext uri="{FF2B5EF4-FFF2-40B4-BE49-F238E27FC236}">
                <a16:creationId xmlns:a16="http://schemas.microsoft.com/office/drawing/2014/main" id="{7591288E-DD34-02AC-81F4-0666E31D52CD}"/>
              </a:ext>
            </a:extLst>
          </p:cNvPr>
          <p:cNvSpPr>
            <a:spLocks noChangeArrowheads="1"/>
          </p:cNvSpPr>
          <p:nvPr/>
        </p:nvSpPr>
        <p:spPr bwMode="auto">
          <a:xfrm>
            <a:off x="1524001" y="1429139"/>
            <a:ext cx="8915400" cy="452431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b="0" i="0" baseline="0" dirty="0"/>
              <a:t>Our simple computer, like most computers, uses machine cycles. A cycle is made of three phases: fetch, decode, and execute. During the fetch phase, the instruction whose address is determined by the PC is obtained from the memory and loaded into the IR. The PC is then incremented to point to the next instruction. During the decode phase, the instruction in IR is decoded and the required operands are fetched from the register or from memory. During the execute phase, the instruction is executed, and the results are placed in the appropriate memory location or the register. Once the third phase is completed, the control unit starts the cycle again, but now the PC is pointing to the next instruction. The process continues until the CPU reaches a HALT instruction.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Slide Number Placeholder 1">
            <a:extLst>
              <a:ext uri="{FF2B5EF4-FFF2-40B4-BE49-F238E27FC236}">
                <a16:creationId xmlns:a16="http://schemas.microsoft.com/office/drawing/2014/main" id="{3C61EBEC-AE3E-B167-2908-EA3E9B3EA195}"/>
              </a:ext>
            </a:extLst>
          </p:cNvPr>
          <p:cNvSpPr>
            <a:spLocks noGrp="1"/>
          </p:cNvSpPr>
          <p:nvPr>
            <p:ph type="sldNum" sz="quarter" idx="10"/>
          </p:nvPr>
        </p:nvSpPr>
        <p:spPr>
          <a:xfrm>
            <a:off x="838200" y="6356350"/>
            <a:ext cx="2743200" cy="365125"/>
          </a:xfrm>
          <a:noFill/>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1200" i="0" baseline="0">
                <a:solidFill>
                  <a:schemeClr val="bg2"/>
                </a:solidFill>
                <a:latin typeface="Arial" panose="020B0604020202020204" pitchFamily="34" charset="0"/>
              </a:rPr>
              <a:t>5.</a:t>
            </a:r>
            <a:fld id="{BB5CF9A0-9A88-4EBA-903E-E553620AE8C4}" type="slidenum">
              <a:rPr lang="en-US" altLang="en-US" sz="1200" i="0" baseline="0">
                <a:solidFill>
                  <a:schemeClr val="bg2"/>
                </a:solidFill>
                <a:latin typeface="Arial" panose="020B0604020202020204" pitchFamily="34" charset="0"/>
              </a:rPr>
              <a:pPr/>
              <a:t>8</a:t>
            </a:fld>
            <a:endParaRPr lang="en-US" altLang="en-US" sz="1200" i="0" baseline="0">
              <a:solidFill>
                <a:schemeClr val="bg2"/>
              </a:solidFill>
              <a:latin typeface="Arial" panose="020B0604020202020204" pitchFamily="34" charset="0"/>
            </a:endParaRPr>
          </a:p>
        </p:txBody>
      </p:sp>
      <p:pic>
        <p:nvPicPr>
          <p:cNvPr id="130051" name="Picture 4">
            <a:extLst>
              <a:ext uri="{FF2B5EF4-FFF2-40B4-BE49-F238E27FC236}">
                <a16:creationId xmlns:a16="http://schemas.microsoft.com/office/drawing/2014/main" id="{00AD762D-F6D2-972B-1717-DBDA0497EC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33869" y="188915"/>
            <a:ext cx="6106919" cy="59319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Slide Number Placeholder 1">
            <a:extLst>
              <a:ext uri="{FF2B5EF4-FFF2-40B4-BE49-F238E27FC236}">
                <a16:creationId xmlns:a16="http://schemas.microsoft.com/office/drawing/2014/main" id="{73656987-DB02-A1FB-4C8F-13BD90F23DD3}"/>
              </a:ext>
            </a:extLst>
          </p:cNvPr>
          <p:cNvSpPr>
            <a:spLocks noGrp="1"/>
          </p:cNvSpPr>
          <p:nvPr>
            <p:ph type="sldNum" sz="quarter" idx="10"/>
          </p:nvPr>
        </p:nvSpPr>
        <p:spPr>
          <a:xfrm>
            <a:off x="838200" y="6356350"/>
            <a:ext cx="2743200" cy="365125"/>
          </a:xfrm>
          <a:noFill/>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1200" i="0" baseline="0">
                <a:solidFill>
                  <a:schemeClr val="bg2"/>
                </a:solidFill>
                <a:latin typeface="Arial" panose="020B0604020202020204" pitchFamily="34" charset="0"/>
              </a:rPr>
              <a:t>5.</a:t>
            </a:r>
            <a:fld id="{EEEA1634-91F1-4FB5-955D-85A26D079537}" type="slidenum">
              <a:rPr lang="en-US" altLang="en-US" sz="1200" i="0" baseline="0">
                <a:solidFill>
                  <a:schemeClr val="bg2"/>
                </a:solidFill>
                <a:latin typeface="Arial" panose="020B0604020202020204" pitchFamily="34" charset="0"/>
              </a:rPr>
              <a:pPr/>
              <a:t>9</a:t>
            </a:fld>
            <a:endParaRPr lang="en-US" altLang="en-US" sz="1200" i="0" baseline="0">
              <a:solidFill>
                <a:schemeClr val="bg2"/>
              </a:solidFill>
              <a:latin typeface="Arial" panose="020B0604020202020204" pitchFamily="34" charset="0"/>
            </a:endParaRPr>
          </a:p>
        </p:txBody>
      </p:sp>
      <p:sp>
        <p:nvSpPr>
          <p:cNvPr id="132099" name="Text Box 2">
            <a:extLst>
              <a:ext uri="{FF2B5EF4-FFF2-40B4-BE49-F238E27FC236}">
                <a16:creationId xmlns:a16="http://schemas.microsoft.com/office/drawing/2014/main" id="{7C9F6AC4-435F-49CF-7296-48394EEF2AB8}"/>
              </a:ext>
            </a:extLst>
          </p:cNvPr>
          <p:cNvSpPr txBox="1">
            <a:spLocks noChangeArrowheads="1"/>
          </p:cNvSpPr>
          <p:nvPr/>
        </p:nvSpPr>
        <p:spPr bwMode="auto">
          <a:xfrm>
            <a:off x="4295192" y="567528"/>
            <a:ext cx="2249488"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rPr>
              <a:t>An example</a:t>
            </a:r>
          </a:p>
        </p:txBody>
      </p:sp>
      <p:sp>
        <p:nvSpPr>
          <p:cNvPr id="132100" name="Rectangle 3">
            <a:extLst>
              <a:ext uri="{FF2B5EF4-FFF2-40B4-BE49-F238E27FC236}">
                <a16:creationId xmlns:a16="http://schemas.microsoft.com/office/drawing/2014/main" id="{AE92549C-5EE3-BAA4-2C12-B76F5A507AA9}"/>
              </a:ext>
            </a:extLst>
          </p:cNvPr>
          <p:cNvSpPr>
            <a:spLocks noChangeArrowheads="1"/>
          </p:cNvSpPr>
          <p:nvPr/>
        </p:nvSpPr>
        <p:spPr bwMode="auto">
          <a:xfrm>
            <a:off x="1394926" y="1371599"/>
            <a:ext cx="8915400" cy="18002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b="0" i="0" baseline="0" dirty="0"/>
              <a:t>Let us show how our simple computer can add two integers A and B and create the result as C. We assume that integers are in two’s complement format. Mathematically, we show this operation as:</a:t>
            </a:r>
          </a:p>
        </p:txBody>
      </p:sp>
      <p:pic>
        <p:nvPicPr>
          <p:cNvPr id="132101" name="Picture 5">
            <a:extLst>
              <a:ext uri="{FF2B5EF4-FFF2-40B4-BE49-F238E27FC236}">
                <a16:creationId xmlns:a16="http://schemas.microsoft.com/office/drawing/2014/main" id="{0B7F17AD-B782-2DCF-32F2-6744F07DF7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52964" y="3032919"/>
            <a:ext cx="1971675" cy="792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2102" name="Rectangle 6">
            <a:extLst>
              <a:ext uri="{FF2B5EF4-FFF2-40B4-BE49-F238E27FC236}">
                <a16:creationId xmlns:a16="http://schemas.microsoft.com/office/drawing/2014/main" id="{A56C53F4-89D1-E20A-6484-8F11CEEBECA9}"/>
              </a:ext>
            </a:extLst>
          </p:cNvPr>
          <p:cNvSpPr>
            <a:spLocks noChangeArrowheads="1"/>
          </p:cNvSpPr>
          <p:nvPr/>
        </p:nvSpPr>
        <p:spPr bwMode="auto">
          <a:xfrm>
            <a:off x="1394926" y="3686176"/>
            <a:ext cx="8915400" cy="18002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b="0" i="0" baseline="0" dirty="0"/>
              <a:t>We assume that the first two integers are stored in memory locations (40)</a:t>
            </a:r>
            <a:r>
              <a:rPr lang="en-US" altLang="en-US" sz="2800" b="0" i="0" baseline="-25000" dirty="0"/>
              <a:t>16</a:t>
            </a:r>
            <a:r>
              <a:rPr lang="en-US" altLang="en-US" sz="2800" b="0" i="0" baseline="0" dirty="0"/>
              <a:t> and (41)</a:t>
            </a:r>
            <a:r>
              <a:rPr lang="en-US" altLang="en-US" sz="2800" b="0" i="0" baseline="-25000" dirty="0"/>
              <a:t>16</a:t>
            </a:r>
            <a:r>
              <a:rPr lang="en-US" altLang="en-US" sz="2800" b="0" i="0" baseline="0" dirty="0"/>
              <a:t> and the result should be stored in</a:t>
            </a:r>
          </a:p>
          <a:p>
            <a:pPr algn="just"/>
            <a:r>
              <a:rPr lang="en-US" altLang="en-US" sz="2800" b="0" i="0" baseline="0" dirty="0"/>
              <a:t>memory location (42)</a:t>
            </a:r>
            <a:r>
              <a:rPr lang="en-US" altLang="en-US" sz="2800" b="0" i="0" baseline="-25000" dirty="0"/>
              <a:t>16</a:t>
            </a:r>
            <a:r>
              <a:rPr lang="en-US" altLang="en-US" sz="2800" b="0" i="0" baseline="0" dirty="0"/>
              <a:t>. To do the simple addition needs five instructions, as shown next: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Slide Number Placeholder 1">
            <a:extLst>
              <a:ext uri="{FF2B5EF4-FFF2-40B4-BE49-F238E27FC236}">
                <a16:creationId xmlns:a16="http://schemas.microsoft.com/office/drawing/2014/main" id="{DDC5A6D1-26A5-969E-0C9A-1A4F4FBC096B}"/>
              </a:ext>
            </a:extLst>
          </p:cNvPr>
          <p:cNvSpPr>
            <a:spLocks noGrp="1"/>
          </p:cNvSpPr>
          <p:nvPr>
            <p:ph type="sldNum" sz="quarter" idx="10"/>
          </p:nvPr>
        </p:nvSpPr>
        <p:spPr>
          <a:xfrm>
            <a:off x="838200" y="6356350"/>
            <a:ext cx="2743200" cy="365125"/>
          </a:xfrm>
          <a:noFill/>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1200" i="0" baseline="0">
                <a:solidFill>
                  <a:schemeClr val="bg2"/>
                </a:solidFill>
                <a:latin typeface="Arial" panose="020B0604020202020204" pitchFamily="34" charset="0"/>
              </a:rPr>
              <a:t>5.</a:t>
            </a:r>
            <a:fld id="{8560A241-618C-477B-ADB9-B6B86674AFFC}" type="slidenum">
              <a:rPr lang="en-US" altLang="en-US" sz="1200" i="0" baseline="0">
                <a:solidFill>
                  <a:schemeClr val="bg2"/>
                </a:solidFill>
                <a:latin typeface="Arial" panose="020B0604020202020204" pitchFamily="34" charset="0"/>
              </a:rPr>
              <a:pPr/>
              <a:t>10</a:t>
            </a:fld>
            <a:endParaRPr lang="en-US" altLang="en-US" sz="1200" i="0" baseline="0">
              <a:solidFill>
                <a:schemeClr val="bg2"/>
              </a:solidFill>
              <a:latin typeface="Arial" panose="020B0604020202020204" pitchFamily="34" charset="0"/>
            </a:endParaRPr>
          </a:p>
        </p:txBody>
      </p:sp>
      <p:pic>
        <p:nvPicPr>
          <p:cNvPr id="134147" name="Picture 6">
            <a:extLst>
              <a:ext uri="{FF2B5EF4-FFF2-40B4-BE49-F238E27FC236}">
                <a16:creationId xmlns:a16="http://schemas.microsoft.com/office/drawing/2014/main" id="{92F1358B-6A9C-DA8A-30D1-B3611393CA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9726" y="76200"/>
            <a:ext cx="8601075" cy="2014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4148" name="Picture 7">
            <a:extLst>
              <a:ext uri="{FF2B5EF4-FFF2-40B4-BE49-F238E27FC236}">
                <a16:creationId xmlns:a16="http://schemas.microsoft.com/office/drawing/2014/main" id="{0CAEA47A-3DD8-197C-546F-8B5398C2878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93850" y="3562350"/>
            <a:ext cx="8693150" cy="3219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4149" name="Rectangle 8">
            <a:extLst>
              <a:ext uri="{FF2B5EF4-FFF2-40B4-BE49-F238E27FC236}">
                <a16:creationId xmlns:a16="http://schemas.microsoft.com/office/drawing/2014/main" id="{AF571C6F-6833-A21F-05B8-442356BF63A0}"/>
              </a:ext>
            </a:extLst>
          </p:cNvPr>
          <p:cNvSpPr>
            <a:spLocks noChangeArrowheads="1"/>
          </p:cNvSpPr>
          <p:nvPr/>
        </p:nvSpPr>
        <p:spPr bwMode="auto">
          <a:xfrm>
            <a:off x="1600200" y="2286000"/>
            <a:ext cx="8915400" cy="9461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b="0" i="0" baseline="0"/>
              <a:t>In the language of our simple computer, these five instructions are encoded as: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Slide Number Placeholder 1">
            <a:extLst>
              <a:ext uri="{FF2B5EF4-FFF2-40B4-BE49-F238E27FC236}">
                <a16:creationId xmlns:a16="http://schemas.microsoft.com/office/drawing/2014/main" id="{6562D8F4-689C-06E9-E81C-341B006D53B3}"/>
              </a:ext>
            </a:extLst>
          </p:cNvPr>
          <p:cNvSpPr>
            <a:spLocks noGrp="1"/>
          </p:cNvSpPr>
          <p:nvPr>
            <p:ph type="sldNum" sz="quarter" idx="10"/>
          </p:nvPr>
        </p:nvSpPr>
        <p:spPr>
          <a:xfrm>
            <a:off x="838200" y="6356350"/>
            <a:ext cx="2743200" cy="365125"/>
          </a:xfrm>
          <a:noFill/>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1200" i="0" baseline="0">
                <a:solidFill>
                  <a:schemeClr val="bg2"/>
                </a:solidFill>
                <a:latin typeface="Arial" panose="020B0604020202020204" pitchFamily="34" charset="0"/>
              </a:rPr>
              <a:t>5.</a:t>
            </a:r>
            <a:fld id="{4DAD8325-25C7-4720-A34D-FBF73E26BF61}" type="slidenum">
              <a:rPr lang="en-US" altLang="en-US" sz="1200" i="0" baseline="0">
                <a:solidFill>
                  <a:schemeClr val="bg2"/>
                </a:solidFill>
                <a:latin typeface="Arial" panose="020B0604020202020204" pitchFamily="34" charset="0"/>
              </a:rPr>
              <a:pPr/>
              <a:t>11</a:t>
            </a:fld>
            <a:endParaRPr lang="en-US" altLang="en-US" sz="1200" i="0" baseline="0">
              <a:solidFill>
                <a:schemeClr val="bg2"/>
              </a:solidFill>
              <a:latin typeface="Arial" panose="020B0604020202020204" pitchFamily="34" charset="0"/>
            </a:endParaRPr>
          </a:p>
        </p:txBody>
      </p:sp>
      <p:sp>
        <p:nvSpPr>
          <p:cNvPr id="136195" name="Text Box 2">
            <a:extLst>
              <a:ext uri="{FF2B5EF4-FFF2-40B4-BE49-F238E27FC236}">
                <a16:creationId xmlns:a16="http://schemas.microsoft.com/office/drawing/2014/main" id="{7F4563EA-4FE3-4444-3219-6F7BE161118C}"/>
              </a:ext>
            </a:extLst>
          </p:cNvPr>
          <p:cNvSpPr txBox="1">
            <a:spLocks noChangeArrowheads="1"/>
          </p:cNvSpPr>
          <p:nvPr/>
        </p:nvSpPr>
        <p:spPr bwMode="auto">
          <a:xfrm>
            <a:off x="2783632" y="483380"/>
            <a:ext cx="62484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baseline="0" dirty="0">
                <a:solidFill>
                  <a:schemeClr val="bg1"/>
                </a:solidFill>
                <a:latin typeface="Calibri" panose="020F0502020204030204" pitchFamily="34" charset="0"/>
              </a:rPr>
              <a:t>5.8.6  Storing program and data</a:t>
            </a:r>
          </a:p>
        </p:txBody>
      </p:sp>
      <p:sp>
        <p:nvSpPr>
          <p:cNvPr id="136196" name="Rectangle 3">
            <a:extLst>
              <a:ext uri="{FF2B5EF4-FFF2-40B4-BE49-F238E27FC236}">
                <a16:creationId xmlns:a16="http://schemas.microsoft.com/office/drawing/2014/main" id="{A376B047-4EB5-3FBB-417C-9E7794984F94}"/>
              </a:ext>
            </a:extLst>
          </p:cNvPr>
          <p:cNvSpPr>
            <a:spLocks noChangeArrowheads="1"/>
          </p:cNvSpPr>
          <p:nvPr/>
        </p:nvSpPr>
        <p:spPr bwMode="auto">
          <a:xfrm>
            <a:off x="1245637" y="1930988"/>
            <a:ext cx="8915400" cy="1200329"/>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b="0" i="0" baseline="0" dirty="0"/>
              <a:t>We can store the five-line program in memory starting from location (00)</a:t>
            </a:r>
            <a:r>
              <a:rPr lang="en-US" altLang="en-US" b="0" i="0" baseline="-25000" dirty="0"/>
              <a:t>16</a:t>
            </a:r>
            <a:r>
              <a:rPr lang="en-US" altLang="en-US" b="0" i="0" baseline="0" dirty="0"/>
              <a:t> to (04)</a:t>
            </a:r>
            <a:r>
              <a:rPr lang="en-US" altLang="en-US" b="0" i="0" baseline="-25000" dirty="0"/>
              <a:t>16</a:t>
            </a:r>
            <a:r>
              <a:rPr lang="en-US" altLang="en-US" b="0" i="0" baseline="0" dirty="0"/>
              <a:t>. We already know that the data needs to be stored in memory locations (40)</a:t>
            </a:r>
            <a:r>
              <a:rPr lang="en-US" altLang="en-US" b="0" i="0" baseline="-25000" dirty="0"/>
              <a:t>16</a:t>
            </a:r>
            <a:r>
              <a:rPr lang="en-US" altLang="en-US" b="0" i="0" baseline="0" dirty="0"/>
              <a:t>, (41)</a:t>
            </a:r>
            <a:r>
              <a:rPr lang="en-US" altLang="en-US" b="0" i="0" baseline="-25000" dirty="0"/>
              <a:t>16</a:t>
            </a:r>
            <a:r>
              <a:rPr lang="en-US" altLang="en-US" b="0" i="0" baseline="0" dirty="0"/>
              <a:t>, and (42)</a:t>
            </a:r>
            <a:r>
              <a:rPr lang="en-US" altLang="en-US" b="0" i="0" baseline="-25000" dirty="0"/>
              <a:t>16</a:t>
            </a:r>
            <a:r>
              <a:rPr lang="en-US" altLang="en-US" b="0" i="0" baseline="0" dirty="0"/>
              <a:t>.</a:t>
            </a:r>
          </a:p>
        </p:txBody>
      </p:sp>
      <p:pic>
        <p:nvPicPr>
          <p:cNvPr id="4" name="Picture 3"/>
          <p:cNvPicPr>
            <a:picLocks noChangeAspect="1"/>
          </p:cNvPicPr>
          <p:nvPr/>
        </p:nvPicPr>
        <p:blipFill>
          <a:blip r:embed="rId3"/>
          <a:stretch>
            <a:fillRect/>
          </a:stretch>
        </p:blipFill>
        <p:spPr>
          <a:xfrm>
            <a:off x="1950194" y="3327654"/>
            <a:ext cx="1666875" cy="2419350"/>
          </a:xfrm>
          <a:prstGeom prst="rect">
            <a:avLst/>
          </a:prstGeom>
        </p:spPr>
      </p:pic>
      <p:graphicFrame>
        <p:nvGraphicFramePr>
          <p:cNvPr id="9" name="Table 8">
            <a:extLst>
              <a:ext uri="{FF2B5EF4-FFF2-40B4-BE49-F238E27FC236}">
                <a16:creationId xmlns:a16="http://schemas.microsoft.com/office/drawing/2014/main" id="{7862B1CA-4788-8DFB-E33A-114E86D11BE3}"/>
              </a:ext>
            </a:extLst>
          </p:cNvPr>
          <p:cNvGraphicFramePr>
            <a:graphicFrameLocks noGrp="1"/>
          </p:cNvGraphicFramePr>
          <p:nvPr>
            <p:extLst>
              <p:ext uri="{D42A27DB-BD31-4B8C-83A1-F6EECF244321}">
                <p14:modId xmlns:p14="http://schemas.microsoft.com/office/powerpoint/2010/main" val="3642473038"/>
              </p:ext>
            </p:extLst>
          </p:nvPr>
        </p:nvGraphicFramePr>
        <p:xfrm>
          <a:off x="5703337" y="3610229"/>
          <a:ext cx="1661651" cy="1854200"/>
        </p:xfrm>
        <a:graphic>
          <a:graphicData uri="http://schemas.openxmlformats.org/drawingml/2006/table">
            <a:tbl>
              <a:tblPr firstRow="1" bandRow="1">
                <a:tableStyleId>{D7AC3CCA-C797-4891-BE02-D94E43425B78}</a:tableStyleId>
              </a:tblPr>
              <a:tblGrid>
                <a:gridCol w="943896">
                  <a:extLst>
                    <a:ext uri="{9D8B030D-6E8A-4147-A177-3AD203B41FA5}">
                      <a16:colId xmlns:a16="http://schemas.microsoft.com/office/drawing/2014/main" val="20000"/>
                    </a:ext>
                  </a:extLst>
                </a:gridCol>
                <a:gridCol w="717755">
                  <a:extLst>
                    <a:ext uri="{9D8B030D-6E8A-4147-A177-3AD203B41FA5}">
                      <a16:colId xmlns:a16="http://schemas.microsoft.com/office/drawing/2014/main" val="20001"/>
                    </a:ext>
                  </a:extLst>
                </a:gridCol>
              </a:tblGrid>
              <a:tr h="370840">
                <a:tc>
                  <a:txBody>
                    <a:bodyPr/>
                    <a:lstStyle/>
                    <a:p>
                      <a:r>
                        <a:rPr lang="en-US" b="0" dirty="0"/>
                        <a:t>0000</a:t>
                      </a:r>
                    </a:p>
                  </a:txBody>
                  <a:tcPr/>
                </a:tc>
                <a:tc>
                  <a:txBody>
                    <a:bodyPr/>
                    <a:lstStyle/>
                    <a:p>
                      <a:r>
                        <a:rPr lang="en-US" b="0" dirty="0"/>
                        <a:t>40</a:t>
                      </a:r>
                    </a:p>
                  </a:txBody>
                  <a:tcPr/>
                </a:tc>
                <a:extLst>
                  <a:ext uri="{0D108BD9-81ED-4DB2-BD59-A6C34878D82A}">
                    <a16:rowId xmlns:a16="http://schemas.microsoft.com/office/drawing/2014/main" val="10000"/>
                  </a:ext>
                </a:extLst>
              </a:tr>
              <a:tr h="370840">
                <a:tc>
                  <a:txBody>
                    <a:bodyPr/>
                    <a:lstStyle/>
                    <a:p>
                      <a:r>
                        <a:rPr lang="en-US" b="0" dirty="0"/>
                        <a:t>0000</a:t>
                      </a:r>
                    </a:p>
                  </a:txBody>
                  <a:tcPr/>
                </a:tc>
                <a:tc>
                  <a:txBody>
                    <a:bodyPr/>
                    <a:lstStyle/>
                    <a:p>
                      <a:r>
                        <a:rPr lang="en-US" dirty="0"/>
                        <a:t>41</a:t>
                      </a:r>
                    </a:p>
                  </a:txBody>
                  <a:tcPr/>
                </a:tc>
                <a:extLst>
                  <a:ext uri="{0D108BD9-81ED-4DB2-BD59-A6C34878D82A}">
                    <a16:rowId xmlns:a16="http://schemas.microsoft.com/office/drawing/2014/main" val="10001"/>
                  </a:ext>
                </a:extLst>
              </a:tr>
              <a:tr h="370840">
                <a:tc>
                  <a:txBody>
                    <a:bodyPr/>
                    <a:lstStyle/>
                    <a:p>
                      <a:r>
                        <a:rPr lang="en-US" b="0" dirty="0"/>
                        <a:t>0000</a:t>
                      </a:r>
                    </a:p>
                  </a:txBody>
                  <a:tcPr/>
                </a:tc>
                <a:tc>
                  <a:txBody>
                    <a:bodyPr/>
                    <a:lstStyle/>
                    <a:p>
                      <a:r>
                        <a:rPr lang="en-US" dirty="0"/>
                        <a:t>42</a:t>
                      </a:r>
                    </a:p>
                  </a:txBody>
                  <a:tcPr/>
                </a:tc>
                <a:extLst>
                  <a:ext uri="{0D108BD9-81ED-4DB2-BD59-A6C34878D82A}">
                    <a16:rowId xmlns:a16="http://schemas.microsoft.com/office/drawing/2014/main" val="10002"/>
                  </a:ext>
                </a:extLst>
              </a:tr>
              <a:tr h="370840">
                <a:tc>
                  <a:txBody>
                    <a:bodyPr/>
                    <a:lstStyle/>
                    <a:p>
                      <a:endParaRPr lang="en-US" dirty="0"/>
                    </a:p>
                  </a:txBody>
                  <a:tcPr/>
                </a:tc>
                <a:tc>
                  <a:txBody>
                    <a:bodyPr/>
                    <a:lstStyle/>
                    <a:p>
                      <a:endParaRPr lang="en-US" dirty="0"/>
                    </a:p>
                  </a:txBody>
                  <a:tcPr/>
                </a:tc>
                <a:extLst>
                  <a:ext uri="{0D108BD9-81ED-4DB2-BD59-A6C34878D82A}">
                    <a16:rowId xmlns:a16="http://schemas.microsoft.com/office/drawing/2014/main" val="10003"/>
                  </a:ext>
                </a:extLst>
              </a:tr>
              <a:tr h="370840">
                <a:tc>
                  <a:txBody>
                    <a:bodyPr/>
                    <a:lstStyle/>
                    <a:p>
                      <a:endParaRPr lang="en-US"/>
                    </a:p>
                  </a:txBody>
                  <a:tcPr/>
                </a:tc>
                <a:tc>
                  <a:txBody>
                    <a:bodyPr/>
                    <a:lstStyle/>
                    <a:p>
                      <a:endParaRPr lang="en-US" dirty="0"/>
                    </a:p>
                  </a:txBody>
                  <a:tcPr/>
                </a:tc>
                <a:extLst>
                  <a:ext uri="{0D108BD9-81ED-4DB2-BD59-A6C34878D82A}">
                    <a16:rowId xmlns:a16="http://schemas.microsoft.com/office/drawing/2014/main" val="10004"/>
                  </a:ext>
                </a:extLst>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6">
            <a:extLst>
              <a:ext uri="{FF2B5EF4-FFF2-40B4-BE49-F238E27FC236}">
                <a16:creationId xmlns:a16="http://schemas.microsoft.com/office/drawing/2014/main" id="{880068EC-F85F-4A9B-BD25-4144AF568993}"/>
              </a:ext>
            </a:extLst>
          </p:cNvPr>
          <p:cNvSpPr txBox="1">
            <a:spLocks noChangeArrowheads="1"/>
          </p:cNvSpPr>
          <p:nvPr/>
        </p:nvSpPr>
        <p:spPr bwMode="auto">
          <a:xfrm>
            <a:off x="3827508" y="547097"/>
            <a:ext cx="495300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5.8.7  Cycles</a:t>
            </a:r>
          </a:p>
        </p:txBody>
      </p:sp>
      <p:sp>
        <p:nvSpPr>
          <p:cNvPr id="3" name="Rectangle 7">
            <a:extLst>
              <a:ext uri="{FF2B5EF4-FFF2-40B4-BE49-F238E27FC236}">
                <a16:creationId xmlns:a16="http://schemas.microsoft.com/office/drawing/2014/main" id="{0FFF7CA1-B07C-5213-C642-645F43089910}"/>
              </a:ext>
            </a:extLst>
          </p:cNvPr>
          <p:cNvSpPr>
            <a:spLocks noChangeArrowheads="1"/>
          </p:cNvSpPr>
          <p:nvPr/>
        </p:nvSpPr>
        <p:spPr bwMode="auto">
          <a:xfrm>
            <a:off x="849664" y="1544253"/>
            <a:ext cx="8915400" cy="2308324"/>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b="0" i="0" baseline="0" dirty="0"/>
              <a:t>Our computer uses one cycle per instruction. If we have a small program with five instructions, we need five cycles. We also know that each cycle is normally made up of three steps: fetch, decode, execute. Assume for the moment that we need to add 161 + 254 = 415. The numbers are shown in memory in hexadecimal is, (00A1)</a:t>
            </a:r>
            <a:r>
              <a:rPr lang="en-US" altLang="en-US" b="0" i="0" baseline="-25000" dirty="0"/>
              <a:t>16</a:t>
            </a:r>
            <a:r>
              <a:rPr lang="en-US" altLang="en-US" b="0" i="0" baseline="0" dirty="0"/>
              <a:t>, (00FE)</a:t>
            </a:r>
            <a:r>
              <a:rPr lang="en-US" altLang="en-US" b="0" i="0" baseline="-25000" dirty="0"/>
              <a:t>16</a:t>
            </a:r>
            <a:r>
              <a:rPr lang="en-US" altLang="en-US" b="0" i="0" baseline="0" dirty="0"/>
              <a:t>, and (019F)</a:t>
            </a:r>
            <a:r>
              <a:rPr lang="en-US" altLang="en-US" b="0" i="0" baseline="-25000" dirty="0"/>
              <a:t>16</a:t>
            </a:r>
            <a:r>
              <a:rPr lang="en-US" altLang="en-US" b="0" i="0" baseline="0" dirty="0"/>
              <a:t>.</a:t>
            </a:r>
          </a:p>
        </p:txBody>
      </p:sp>
      <p:graphicFrame>
        <p:nvGraphicFramePr>
          <p:cNvPr id="4" name="Table 3"/>
          <p:cNvGraphicFramePr>
            <a:graphicFrameLocks noGrp="1"/>
          </p:cNvGraphicFramePr>
          <p:nvPr>
            <p:extLst>
              <p:ext uri="{D42A27DB-BD31-4B8C-83A1-F6EECF244321}">
                <p14:modId xmlns:p14="http://schemas.microsoft.com/office/powerpoint/2010/main" val="3095878711"/>
              </p:ext>
            </p:extLst>
          </p:nvPr>
        </p:nvGraphicFramePr>
        <p:xfrm>
          <a:off x="6715432" y="3892804"/>
          <a:ext cx="1661651" cy="1854200"/>
        </p:xfrm>
        <a:graphic>
          <a:graphicData uri="http://schemas.openxmlformats.org/drawingml/2006/table">
            <a:tbl>
              <a:tblPr firstRow="1" bandRow="1">
                <a:tableStyleId>{D7AC3CCA-C797-4891-BE02-D94E43425B78}</a:tableStyleId>
              </a:tblPr>
              <a:tblGrid>
                <a:gridCol w="943896">
                  <a:extLst>
                    <a:ext uri="{9D8B030D-6E8A-4147-A177-3AD203B41FA5}">
                      <a16:colId xmlns:a16="http://schemas.microsoft.com/office/drawing/2014/main" val="20000"/>
                    </a:ext>
                  </a:extLst>
                </a:gridCol>
                <a:gridCol w="717755">
                  <a:extLst>
                    <a:ext uri="{9D8B030D-6E8A-4147-A177-3AD203B41FA5}">
                      <a16:colId xmlns:a16="http://schemas.microsoft.com/office/drawing/2014/main" val="20001"/>
                    </a:ext>
                  </a:extLst>
                </a:gridCol>
              </a:tblGrid>
              <a:tr h="370840">
                <a:tc>
                  <a:txBody>
                    <a:bodyPr/>
                    <a:lstStyle/>
                    <a:p>
                      <a:r>
                        <a:rPr lang="en-US" b="0" dirty="0"/>
                        <a:t>00A1</a:t>
                      </a:r>
                    </a:p>
                  </a:txBody>
                  <a:tcPr/>
                </a:tc>
                <a:tc>
                  <a:txBody>
                    <a:bodyPr/>
                    <a:lstStyle/>
                    <a:p>
                      <a:r>
                        <a:rPr lang="en-US" b="0" dirty="0"/>
                        <a:t>40</a:t>
                      </a:r>
                    </a:p>
                  </a:txBody>
                  <a:tcPr/>
                </a:tc>
                <a:extLst>
                  <a:ext uri="{0D108BD9-81ED-4DB2-BD59-A6C34878D82A}">
                    <a16:rowId xmlns:a16="http://schemas.microsoft.com/office/drawing/2014/main" val="10000"/>
                  </a:ext>
                </a:extLst>
              </a:tr>
              <a:tr h="370840">
                <a:tc>
                  <a:txBody>
                    <a:bodyPr/>
                    <a:lstStyle/>
                    <a:p>
                      <a:r>
                        <a:rPr lang="en-US" b="0" dirty="0"/>
                        <a:t>00FE</a:t>
                      </a:r>
                    </a:p>
                  </a:txBody>
                  <a:tcPr/>
                </a:tc>
                <a:tc>
                  <a:txBody>
                    <a:bodyPr/>
                    <a:lstStyle/>
                    <a:p>
                      <a:r>
                        <a:rPr lang="en-US" dirty="0"/>
                        <a:t>41</a:t>
                      </a:r>
                    </a:p>
                  </a:txBody>
                  <a:tcPr/>
                </a:tc>
                <a:extLst>
                  <a:ext uri="{0D108BD9-81ED-4DB2-BD59-A6C34878D82A}">
                    <a16:rowId xmlns:a16="http://schemas.microsoft.com/office/drawing/2014/main" val="10001"/>
                  </a:ext>
                </a:extLst>
              </a:tr>
              <a:tr h="370840">
                <a:tc>
                  <a:txBody>
                    <a:bodyPr/>
                    <a:lstStyle/>
                    <a:p>
                      <a:r>
                        <a:rPr lang="en-US" b="0" dirty="0"/>
                        <a:t>019F</a:t>
                      </a:r>
                    </a:p>
                  </a:txBody>
                  <a:tcPr/>
                </a:tc>
                <a:tc>
                  <a:txBody>
                    <a:bodyPr/>
                    <a:lstStyle/>
                    <a:p>
                      <a:r>
                        <a:rPr lang="en-US" dirty="0"/>
                        <a:t>42</a:t>
                      </a:r>
                    </a:p>
                  </a:txBody>
                  <a:tcPr/>
                </a:tc>
                <a:extLst>
                  <a:ext uri="{0D108BD9-81ED-4DB2-BD59-A6C34878D82A}">
                    <a16:rowId xmlns:a16="http://schemas.microsoft.com/office/drawing/2014/main" val="10002"/>
                  </a:ext>
                </a:extLst>
              </a:tr>
              <a:tr h="370840">
                <a:tc>
                  <a:txBody>
                    <a:bodyPr/>
                    <a:lstStyle/>
                    <a:p>
                      <a:endParaRPr lang="en-US" dirty="0"/>
                    </a:p>
                  </a:txBody>
                  <a:tcPr/>
                </a:tc>
                <a:tc>
                  <a:txBody>
                    <a:bodyPr/>
                    <a:lstStyle/>
                    <a:p>
                      <a:endParaRPr lang="en-US"/>
                    </a:p>
                  </a:txBody>
                  <a:tcPr/>
                </a:tc>
                <a:extLst>
                  <a:ext uri="{0D108BD9-81ED-4DB2-BD59-A6C34878D82A}">
                    <a16:rowId xmlns:a16="http://schemas.microsoft.com/office/drawing/2014/main" val="10003"/>
                  </a:ext>
                </a:extLst>
              </a:tr>
              <a:tr h="370840">
                <a:tc>
                  <a:txBody>
                    <a:bodyPr/>
                    <a:lstStyle/>
                    <a:p>
                      <a:endParaRPr lang="en-US"/>
                    </a:p>
                  </a:txBody>
                  <a:tcPr/>
                </a:tc>
                <a:tc>
                  <a:txBody>
                    <a:bodyPr/>
                    <a:lstStyle/>
                    <a:p>
                      <a:endParaRPr lang="en-US" dirty="0"/>
                    </a:p>
                  </a:txBody>
                  <a:tcPr/>
                </a:tc>
                <a:extLst>
                  <a:ext uri="{0D108BD9-81ED-4DB2-BD59-A6C34878D82A}">
                    <a16:rowId xmlns:a16="http://schemas.microsoft.com/office/drawing/2014/main" val="10004"/>
                  </a:ext>
                </a:extLst>
              </a:tr>
            </a:tbl>
          </a:graphicData>
        </a:graphic>
      </p:graphicFrame>
      <p:pic>
        <p:nvPicPr>
          <p:cNvPr id="5" name="Picture 4">
            <a:extLst>
              <a:ext uri="{FF2B5EF4-FFF2-40B4-BE49-F238E27FC236}">
                <a16:creationId xmlns:a16="http://schemas.microsoft.com/office/drawing/2014/main" id="{FA414C22-3F96-C648-6D56-18FF1335E46A}"/>
              </a:ext>
            </a:extLst>
          </p:cNvPr>
          <p:cNvPicPr>
            <a:picLocks noChangeAspect="1"/>
          </p:cNvPicPr>
          <p:nvPr/>
        </p:nvPicPr>
        <p:blipFill>
          <a:blip r:embed="rId2"/>
          <a:stretch>
            <a:fillRect/>
          </a:stretch>
        </p:blipFill>
        <p:spPr>
          <a:xfrm>
            <a:off x="3640489" y="3681615"/>
            <a:ext cx="1666875" cy="2419350"/>
          </a:xfrm>
          <a:prstGeom prst="rect">
            <a:avLst/>
          </a:prstGeom>
        </p:spPr>
      </p:pic>
    </p:spTree>
    <p:extLst>
      <p:ext uri="{BB962C8B-B14F-4D97-AF65-F5344CB8AC3E}">
        <p14:creationId xmlns:p14="http://schemas.microsoft.com/office/powerpoint/2010/main" val="27592174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Text Box 2">
            <a:extLst>
              <a:ext uri="{FF2B5EF4-FFF2-40B4-BE49-F238E27FC236}">
                <a16:creationId xmlns:a16="http://schemas.microsoft.com/office/drawing/2014/main" id="{4E027624-5766-BE47-6295-CA1732E781C6}"/>
              </a:ext>
            </a:extLst>
          </p:cNvPr>
          <p:cNvSpPr txBox="1">
            <a:spLocks noChangeArrowheads="1"/>
          </p:cNvSpPr>
          <p:nvPr/>
        </p:nvSpPr>
        <p:spPr bwMode="auto">
          <a:xfrm>
            <a:off x="3452327" y="516295"/>
            <a:ext cx="35480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dirty="0">
                <a:solidFill>
                  <a:schemeClr val="bg1"/>
                </a:solidFill>
              </a:rPr>
              <a:t>Figure 5.32  </a:t>
            </a:r>
            <a:r>
              <a:rPr lang="en-US" altLang="en-US" sz="2000" i="0" baseline="0" dirty="0">
                <a:solidFill>
                  <a:schemeClr val="bg1"/>
                </a:solidFill>
              </a:rPr>
              <a:t>Status of cycle 1</a:t>
            </a:r>
          </a:p>
        </p:txBody>
      </p:sp>
      <p:pic>
        <p:nvPicPr>
          <p:cNvPr id="138243" name="Picture 5">
            <a:extLst>
              <a:ext uri="{FF2B5EF4-FFF2-40B4-BE49-F238E27FC236}">
                <a16:creationId xmlns:a16="http://schemas.microsoft.com/office/drawing/2014/main" id="{34356585-7323-A02A-2DD5-CB8644EE79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1" y="1143000"/>
            <a:ext cx="7413625" cy="47446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38246" name="Straight Connector 6">
            <a:extLst>
              <a:ext uri="{FF2B5EF4-FFF2-40B4-BE49-F238E27FC236}">
                <a16:creationId xmlns:a16="http://schemas.microsoft.com/office/drawing/2014/main" id="{9EECFA86-FC16-154B-686C-B4A845D2145F}"/>
              </a:ext>
            </a:extLst>
          </p:cNvPr>
          <p:cNvCxnSpPr>
            <a:cxnSpLocks noChangeShapeType="1"/>
          </p:cNvCxnSpPr>
          <p:nvPr/>
        </p:nvCxnSpPr>
        <p:spPr bwMode="auto">
          <a:xfrm>
            <a:off x="1905001" y="65532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Text Box 2">
            <a:extLst>
              <a:ext uri="{FF2B5EF4-FFF2-40B4-BE49-F238E27FC236}">
                <a16:creationId xmlns:a16="http://schemas.microsoft.com/office/drawing/2014/main" id="{F802737E-2DD7-C6CC-2547-91475C54AD9B}"/>
              </a:ext>
            </a:extLst>
          </p:cNvPr>
          <p:cNvSpPr txBox="1">
            <a:spLocks noChangeArrowheads="1"/>
          </p:cNvSpPr>
          <p:nvPr/>
        </p:nvSpPr>
        <p:spPr bwMode="auto">
          <a:xfrm>
            <a:off x="3275046" y="609599"/>
            <a:ext cx="35480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dirty="0">
                <a:solidFill>
                  <a:schemeClr val="bg1"/>
                </a:solidFill>
              </a:rPr>
              <a:t>Figure 5.33  </a:t>
            </a:r>
            <a:r>
              <a:rPr lang="en-US" altLang="en-US" sz="2000" i="0" baseline="0" dirty="0">
                <a:solidFill>
                  <a:schemeClr val="bg1"/>
                </a:solidFill>
              </a:rPr>
              <a:t>Status of cycle 2</a:t>
            </a:r>
          </a:p>
        </p:txBody>
      </p:sp>
      <p:pic>
        <p:nvPicPr>
          <p:cNvPr id="140291" name="Picture 3">
            <a:extLst>
              <a:ext uri="{FF2B5EF4-FFF2-40B4-BE49-F238E27FC236}">
                <a16:creationId xmlns:a16="http://schemas.microsoft.com/office/drawing/2014/main" id="{1F68FC9B-D059-9C5C-B7DE-C4C2FA7ABC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87626" y="1623526"/>
            <a:ext cx="7394575" cy="47534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40294" name="Straight Connector 6">
            <a:extLst>
              <a:ext uri="{FF2B5EF4-FFF2-40B4-BE49-F238E27FC236}">
                <a16:creationId xmlns:a16="http://schemas.microsoft.com/office/drawing/2014/main" id="{893B06E7-BCC1-3937-224F-FC5FFD0F8184}"/>
              </a:ext>
            </a:extLst>
          </p:cNvPr>
          <p:cNvCxnSpPr>
            <a:cxnSpLocks noChangeShapeType="1"/>
          </p:cNvCxnSpPr>
          <p:nvPr/>
        </p:nvCxnSpPr>
        <p:spPr bwMode="auto">
          <a:xfrm>
            <a:off x="1905001" y="6477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Text Box 2">
            <a:extLst>
              <a:ext uri="{FF2B5EF4-FFF2-40B4-BE49-F238E27FC236}">
                <a16:creationId xmlns:a16="http://schemas.microsoft.com/office/drawing/2014/main" id="{A2CC9D4F-790B-78C4-66CA-168014A5737A}"/>
              </a:ext>
            </a:extLst>
          </p:cNvPr>
          <p:cNvSpPr txBox="1">
            <a:spLocks noChangeArrowheads="1"/>
          </p:cNvSpPr>
          <p:nvPr/>
        </p:nvSpPr>
        <p:spPr bwMode="auto">
          <a:xfrm>
            <a:off x="3472544" y="555172"/>
            <a:ext cx="35480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dirty="0">
                <a:solidFill>
                  <a:schemeClr val="bg1"/>
                </a:solidFill>
              </a:rPr>
              <a:t>Figure 5.34  </a:t>
            </a:r>
            <a:r>
              <a:rPr lang="en-US" altLang="en-US" sz="2000" i="0" baseline="0" dirty="0">
                <a:solidFill>
                  <a:schemeClr val="bg1"/>
                </a:solidFill>
              </a:rPr>
              <a:t>Status of cycle 3</a:t>
            </a:r>
          </a:p>
        </p:txBody>
      </p:sp>
      <p:pic>
        <p:nvPicPr>
          <p:cNvPr id="142339" name="Picture 4">
            <a:extLst>
              <a:ext uri="{FF2B5EF4-FFF2-40B4-BE49-F238E27FC236}">
                <a16:creationId xmlns:a16="http://schemas.microsoft.com/office/drawing/2014/main" id="{99CDFAC8-4EBA-F77B-DE6B-AB95A792EC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5226" y="1427584"/>
            <a:ext cx="7394575" cy="46653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Text Box 2">
            <a:extLst>
              <a:ext uri="{FF2B5EF4-FFF2-40B4-BE49-F238E27FC236}">
                <a16:creationId xmlns:a16="http://schemas.microsoft.com/office/drawing/2014/main" id="{022F9222-44AC-AB8E-D1C2-482D400D1AF8}"/>
              </a:ext>
            </a:extLst>
          </p:cNvPr>
          <p:cNvSpPr txBox="1">
            <a:spLocks noChangeArrowheads="1"/>
          </p:cNvSpPr>
          <p:nvPr/>
        </p:nvSpPr>
        <p:spPr bwMode="auto">
          <a:xfrm>
            <a:off x="3256385" y="557215"/>
            <a:ext cx="35480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a:solidFill>
                  <a:schemeClr val="bg1"/>
                </a:solidFill>
              </a:rPr>
              <a:t>Figure 5.35  </a:t>
            </a:r>
            <a:r>
              <a:rPr lang="en-US" altLang="en-US" sz="2000" i="0" baseline="0">
                <a:solidFill>
                  <a:schemeClr val="bg1"/>
                </a:solidFill>
              </a:rPr>
              <a:t>Status of cycle 4</a:t>
            </a:r>
          </a:p>
        </p:txBody>
      </p:sp>
      <p:pic>
        <p:nvPicPr>
          <p:cNvPr id="144387" name="Picture 3">
            <a:extLst>
              <a:ext uri="{FF2B5EF4-FFF2-40B4-BE49-F238E27FC236}">
                <a16:creationId xmlns:a16="http://schemas.microsoft.com/office/drawing/2014/main" id="{FF516DC3-A5F1-54E4-B664-E65C8548E9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0801" y="1090614"/>
            <a:ext cx="7394575" cy="5462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44390" name="Straight Connector 6">
            <a:extLst>
              <a:ext uri="{FF2B5EF4-FFF2-40B4-BE49-F238E27FC236}">
                <a16:creationId xmlns:a16="http://schemas.microsoft.com/office/drawing/2014/main" id="{1824B86F-CF14-DD81-AD1B-ED9FA2E359B5}"/>
              </a:ext>
            </a:extLst>
          </p:cNvPr>
          <p:cNvCxnSpPr>
            <a:cxnSpLocks noChangeShapeType="1"/>
          </p:cNvCxnSpPr>
          <p:nvPr/>
        </p:nvCxnSpPr>
        <p:spPr bwMode="auto">
          <a:xfrm>
            <a:off x="1905001" y="6705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Text Box 2">
            <a:extLst>
              <a:ext uri="{FF2B5EF4-FFF2-40B4-BE49-F238E27FC236}">
                <a16:creationId xmlns:a16="http://schemas.microsoft.com/office/drawing/2014/main" id="{6C165673-DB73-7927-8D5A-860245213EB3}"/>
              </a:ext>
            </a:extLst>
          </p:cNvPr>
          <p:cNvSpPr txBox="1">
            <a:spLocks noChangeArrowheads="1"/>
          </p:cNvSpPr>
          <p:nvPr/>
        </p:nvSpPr>
        <p:spPr bwMode="auto">
          <a:xfrm>
            <a:off x="3489650" y="457199"/>
            <a:ext cx="35480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dirty="0">
                <a:solidFill>
                  <a:schemeClr val="bg1"/>
                </a:solidFill>
              </a:rPr>
              <a:t>Figure 5.36  </a:t>
            </a:r>
            <a:r>
              <a:rPr lang="en-US" altLang="en-US" sz="2000" i="0" baseline="0" dirty="0">
                <a:solidFill>
                  <a:schemeClr val="bg1"/>
                </a:solidFill>
              </a:rPr>
              <a:t>Status of cycle 5</a:t>
            </a:r>
          </a:p>
        </p:txBody>
      </p:sp>
      <p:pic>
        <p:nvPicPr>
          <p:cNvPr id="146435" name="Picture 3">
            <a:extLst>
              <a:ext uri="{FF2B5EF4-FFF2-40B4-BE49-F238E27FC236}">
                <a16:creationId xmlns:a16="http://schemas.microsoft.com/office/drawing/2014/main" id="{92766E04-A66E-5C55-EABF-9FE9168880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5226" y="1050926"/>
            <a:ext cx="7394575" cy="512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46438" name="Straight Connector 6">
            <a:extLst>
              <a:ext uri="{FF2B5EF4-FFF2-40B4-BE49-F238E27FC236}">
                <a16:creationId xmlns:a16="http://schemas.microsoft.com/office/drawing/2014/main" id="{A58E0B0F-D6E7-71E0-AAAC-A249EEC95791}"/>
              </a:ext>
            </a:extLst>
          </p:cNvPr>
          <p:cNvCxnSpPr>
            <a:cxnSpLocks noChangeShapeType="1"/>
          </p:cNvCxnSpPr>
          <p:nvPr/>
        </p:nvCxnSpPr>
        <p:spPr bwMode="auto">
          <a:xfrm>
            <a:off x="1905001" y="6477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Slide Number Placeholder 1">
            <a:extLst>
              <a:ext uri="{FF2B5EF4-FFF2-40B4-BE49-F238E27FC236}">
                <a16:creationId xmlns:a16="http://schemas.microsoft.com/office/drawing/2014/main" id="{F2A0EC7F-2A73-BA7E-6CB5-FF53807B4F7E}"/>
              </a:ext>
            </a:extLst>
          </p:cNvPr>
          <p:cNvSpPr>
            <a:spLocks noGrp="1"/>
          </p:cNvSpPr>
          <p:nvPr>
            <p:ph type="sldNum" sz="quarter" idx="10"/>
          </p:nvPr>
        </p:nvSpPr>
        <p:spPr>
          <a:xfrm>
            <a:off x="838200" y="6356350"/>
            <a:ext cx="2743200" cy="365125"/>
          </a:xfrm>
          <a:noFill/>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1200" i="0" baseline="0">
                <a:solidFill>
                  <a:schemeClr val="bg2"/>
                </a:solidFill>
                <a:latin typeface="Arial" panose="020B0604020202020204" pitchFamily="34" charset="0"/>
              </a:rPr>
              <a:t>5.</a:t>
            </a:r>
            <a:fld id="{B45A512E-119A-4EC3-8A6A-2A6C518DDE2A}" type="slidenum">
              <a:rPr lang="en-US" altLang="en-US" sz="1200" i="0" baseline="0">
                <a:solidFill>
                  <a:schemeClr val="bg2"/>
                </a:solidFill>
                <a:latin typeface="Arial" panose="020B0604020202020204" pitchFamily="34" charset="0"/>
              </a:rPr>
              <a:pPr/>
              <a:t>18</a:t>
            </a:fld>
            <a:endParaRPr lang="en-US" altLang="en-US" sz="1200" i="0" baseline="0">
              <a:solidFill>
                <a:schemeClr val="bg2"/>
              </a:solidFill>
              <a:latin typeface="Arial" panose="020B0604020202020204" pitchFamily="34" charset="0"/>
            </a:endParaRPr>
          </a:p>
        </p:txBody>
      </p:sp>
      <p:sp>
        <p:nvSpPr>
          <p:cNvPr id="148483" name="Text Box 2">
            <a:extLst>
              <a:ext uri="{FF2B5EF4-FFF2-40B4-BE49-F238E27FC236}">
                <a16:creationId xmlns:a16="http://schemas.microsoft.com/office/drawing/2014/main" id="{E4136A64-4286-B712-D9BF-02C594969CEF}"/>
              </a:ext>
            </a:extLst>
          </p:cNvPr>
          <p:cNvSpPr txBox="1">
            <a:spLocks noChangeArrowheads="1"/>
          </p:cNvSpPr>
          <p:nvPr/>
        </p:nvSpPr>
        <p:spPr bwMode="auto">
          <a:xfrm>
            <a:off x="3007568" y="429208"/>
            <a:ext cx="4157663"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5.8.8  Another example</a:t>
            </a:r>
          </a:p>
        </p:txBody>
      </p:sp>
      <p:sp>
        <p:nvSpPr>
          <p:cNvPr id="148484" name="Rectangle 3">
            <a:extLst>
              <a:ext uri="{FF2B5EF4-FFF2-40B4-BE49-F238E27FC236}">
                <a16:creationId xmlns:a16="http://schemas.microsoft.com/office/drawing/2014/main" id="{FF499E94-DED0-0803-F668-C8F36CFE9F2C}"/>
              </a:ext>
            </a:extLst>
          </p:cNvPr>
          <p:cNvSpPr>
            <a:spLocks noChangeArrowheads="1"/>
          </p:cNvSpPr>
          <p:nvPr/>
        </p:nvSpPr>
        <p:spPr bwMode="auto">
          <a:xfrm>
            <a:off x="1432249" y="1843833"/>
            <a:ext cx="9036698" cy="378565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b="0" i="0" baseline="0" dirty="0"/>
              <a:t>In the previous example we assumed that the two integers to be added were already in memory. We also assume that the result of addition will be held in memory. You may ask how we can store the two integers we want to add in memory, or how we use the result when it is stored in the memory. In a real situation, we enter the first two integers into memory using an input device such as keyboard, and we display the third integer through an output device such as a monitor. Getting data via an input device is normally called a read operation, while sending data to an output device is normally called a write operation. To make our previous program more practical, we need modify it as follows: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Slide Number Placeholder 1">
            <a:extLst>
              <a:ext uri="{FF2B5EF4-FFF2-40B4-BE49-F238E27FC236}">
                <a16:creationId xmlns:a16="http://schemas.microsoft.com/office/drawing/2014/main" id="{480EE1CD-AA63-FC61-171F-ECB604B06303}"/>
              </a:ext>
            </a:extLst>
          </p:cNvPr>
          <p:cNvSpPr>
            <a:spLocks noGrp="1"/>
          </p:cNvSpPr>
          <p:nvPr>
            <p:ph type="sldNum" sz="quarter" idx="10"/>
          </p:nvPr>
        </p:nvSpPr>
        <p:spPr>
          <a:xfrm>
            <a:off x="838200" y="6356350"/>
            <a:ext cx="2743200" cy="365125"/>
          </a:xfrm>
          <a:noFill/>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1200" i="0" baseline="0">
                <a:solidFill>
                  <a:schemeClr val="bg2"/>
                </a:solidFill>
                <a:latin typeface="Arial" panose="020B0604020202020204" pitchFamily="34" charset="0"/>
              </a:rPr>
              <a:t>5.</a:t>
            </a:r>
            <a:fld id="{E2FC98DF-F7D5-45C8-903C-AF1CED1B028F}" type="slidenum">
              <a:rPr lang="en-US" altLang="en-US" sz="1200" i="0" baseline="0">
                <a:solidFill>
                  <a:schemeClr val="bg2"/>
                </a:solidFill>
                <a:latin typeface="Arial" panose="020B0604020202020204" pitchFamily="34" charset="0"/>
              </a:rPr>
              <a:pPr/>
              <a:t>19</a:t>
            </a:fld>
            <a:endParaRPr lang="en-US" altLang="en-US" sz="1200" i="0" baseline="0">
              <a:solidFill>
                <a:schemeClr val="bg2"/>
              </a:solidFill>
              <a:latin typeface="Arial" panose="020B0604020202020204" pitchFamily="34" charset="0"/>
            </a:endParaRPr>
          </a:p>
        </p:txBody>
      </p:sp>
      <p:grpSp>
        <p:nvGrpSpPr>
          <p:cNvPr id="150531" name="Group 6">
            <a:extLst>
              <a:ext uri="{FF2B5EF4-FFF2-40B4-BE49-F238E27FC236}">
                <a16:creationId xmlns:a16="http://schemas.microsoft.com/office/drawing/2014/main" id="{2F819D11-1EBF-74BA-A860-168D7292FBE9}"/>
              </a:ext>
            </a:extLst>
          </p:cNvPr>
          <p:cNvGrpSpPr>
            <a:grpSpLocks/>
          </p:cNvGrpSpPr>
          <p:nvPr/>
        </p:nvGrpSpPr>
        <p:grpSpPr bwMode="auto">
          <a:xfrm>
            <a:off x="1627030" y="260350"/>
            <a:ext cx="8552667" cy="2876551"/>
            <a:chOff x="288" y="366"/>
            <a:chExt cx="5240" cy="1812"/>
          </a:xfrm>
          <a:solidFill>
            <a:schemeClr val="accent1"/>
          </a:solidFill>
        </p:grpSpPr>
        <p:pic>
          <p:nvPicPr>
            <p:cNvPr id="150533" name="Picture 4">
              <a:extLst>
                <a:ext uri="{FF2B5EF4-FFF2-40B4-BE49-F238E27FC236}">
                  <a16:creationId xmlns:a16="http://schemas.microsoft.com/office/drawing/2014/main" id="{48589EB7-FA98-6EEB-E39A-7A60B53529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8" y="366"/>
              <a:ext cx="5240" cy="690"/>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0534" name="Picture 5">
              <a:extLst>
                <a:ext uri="{FF2B5EF4-FFF2-40B4-BE49-F238E27FC236}">
                  <a16:creationId xmlns:a16="http://schemas.microsoft.com/office/drawing/2014/main" id="{63FEB023-58C4-F782-4559-16B718302BC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8" y="1039"/>
              <a:ext cx="5240" cy="1139"/>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50532" name="Rectangle 7">
            <a:extLst>
              <a:ext uri="{FF2B5EF4-FFF2-40B4-BE49-F238E27FC236}">
                <a16:creationId xmlns:a16="http://schemas.microsoft.com/office/drawing/2014/main" id="{F5BDA470-B1A7-9999-A145-6486D3DCF7DF}"/>
              </a:ext>
            </a:extLst>
          </p:cNvPr>
          <p:cNvSpPr>
            <a:spLocks noChangeArrowheads="1"/>
          </p:cNvSpPr>
          <p:nvPr/>
        </p:nvSpPr>
        <p:spPr bwMode="auto">
          <a:xfrm>
            <a:off x="1600200" y="3441700"/>
            <a:ext cx="8915400" cy="26543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b="0" i="0" baseline="0" dirty="0"/>
              <a:t>In our computer we can simulate read and write operations using the LOAD and STORE instruction. Furthermore, LOAD and STORE read data input to the CPU and write data from the CPU. We need two instructions to read data into memory or write data out of memory. The read operation is: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Slide Number Placeholder 1">
            <a:extLst>
              <a:ext uri="{FF2B5EF4-FFF2-40B4-BE49-F238E27FC236}">
                <a16:creationId xmlns:a16="http://schemas.microsoft.com/office/drawing/2014/main" id="{9EFCD30F-3887-28BF-BD12-CE6C209589A7}"/>
              </a:ext>
            </a:extLst>
          </p:cNvPr>
          <p:cNvSpPr>
            <a:spLocks noGrp="1"/>
          </p:cNvSpPr>
          <p:nvPr>
            <p:ph type="sldNum" sz="quarter" idx="10"/>
          </p:nvPr>
        </p:nvSpPr>
        <p:spPr>
          <a:xfrm>
            <a:off x="838200" y="6356350"/>
            <a:ext cx="2743200" cy="365125"/>
          </a:xfrm>
          <a:noFill/>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1200" i="0" baseline="0">
                <a:solidFill>
                  <a:schemeClr val="bg2"/>
                </a:solidFill>
                <a:latin typeface="Arial" panose="020B0604020202020204" pitchFamily="34" charset="0"/>
              </a:rPr>
              <a:t>5.</a:t>
            </a:r>
            <a:fld id="{24798D96-4C85-41FC-B4E3-5AA0610FFFFE}" type="slidenum">
              <a:rPr lang="en-US" altLang="en-US" sz="1200" i="0" baseline="0">
                <a:solidFill>
                  <a:schemeClr val="bg2"/>
                </a:solidFill>
                <a:latin typeface="Arial" panose="020B0604020202020204" pitchFamily="34" charset="0"/>
              </a:rPr>
              <a:pPr/>
              <a:t>20</a:t>
            </a:fld>
            <a:endParaRPr lang="en-US" altLang="en-US" sz="1200" i="0" baseline="0">
              <a:solidFill>
                <a:schemeClr val="bg2"/>
              </a:solidFill>
              <a:latin typeface="Arial" panose="020B0604020202020204" pitchFamily="34" charset="0"/>
            </a:endParaRPr>
          </a:p>
        </p:txBody>
      </p:sp>
      <p:sp>
        <p:nvSpPr>
          <p:cNvPr id="152579" name="Rectangle 5">
            <a:extLst>
              <a:ext uri="{FF2B5EF4-FFF2-40B4-BE49-F238E27FC236}">
                <a16:creationId xmlns:a16="http://schemas.microsoft.com/office/drawing/2014/main" id="{AD60BA9C-7F78-8972-378B-0BBCEA633A3D}"/>
              </a:ext>
            </a:extLst>
          </p:cNvPr>
          <p:cNvSpPr>
            <a:spLocks noChangeArrowheads="1"/>
          </p:cNvSpPr>
          <p:nvPr/>
        </p:nvSpPr>
        <p:spPr bwMode="auto">
          <a:xfrm>
            <a:off x="1474303" y="2228379"/>
            <a:ext cx="8915400" cy="5191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b="0" i="0" baseline="0" dirty="0"/>
              <a:t>The write operation is:</a:t>
            </a:r>
          </a:p>
        </p:txBody>
      </p:sp>
      <p:pic>
        <p:nvPicPr>
          <p:cNvPr id="152580" name="Picture 6">
            <a:extLst>
              <a:ext uri="{FF2B5EF4-FFF2-40B4-BE49-F238E27FC236}">
                <a16:creationId xmlns:a16="http://schemas.microsoft.com/office/drawing/2014/main" id="{32E636C1-4AC3-3855-1104-355675995A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8465" y="1359818"/>
            <a:ext cx="8401050" cy="86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52581" name="Picture 7">
            <a:extLst>
              <a:ext uri="{FF2B5EF4-FFF2-40B4-BE49-F238E27FC236}">
                <a16:creationId xmlns:a16="http://schemas.microsoft.com/office/drawing/2014/main" id="{F964A0E5-C33F-CBEE-C8C3-B8B410D6D6D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04490" y="2975680"/>
            <a:ext cx="8455025" cy="9064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2582" name="Rectangle 8">
            <a:extLst>
              <a:ext uri="{FF2B5EF4-FFF2-40B4-BE49-F238E27FC236}">
                <a16:creationId xmlns:a16="http://schemas.microsoft.com/office/drawing/2014/main" id="{C9D6FAC6-A1AB-CCC6-D34F-21900CCA0754}"/>
              </a:ext>
            </a:extLst>
          </p:cNvPr>
          <p:cNvSpPr>
            <a:spLocks noChangeArrowheads="1"/>
          </p:cNvSpPr>
          <p:nvPr/>
        </p:nvSpPr>
        <p:spPr bwMode="auto">
          <a:xfrm>
            <a:off x="1905000" y="4740276"/>
            <a:ext cx="8534400" cy="1384995"/>
          </a:xfrm>
          <a:prstGeom prst="rect">
            <a:avLst/>
          </a:prstGeom>
          <a:solidFill>
            <a:srgbClr val="99FF33"/>
          </a:solidFill>
          <a:ln w="76200" algn="ctr">
            <a:solidFill>
              <a:srgbClr val="00CC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ctr"/>
            <a:r>
              <a:rPr lang="en-US" altLang="en-US" sz="2800" i="0" baseline="0" dirty="0"/>
              <a:t>The input operation must always read data from an input device into memory: the output operation must always write data from memory to an output device.</a:t>
            </a:r>
          </a:p>
        </p:txBody>
      </p:sp>
      <p:grpSp>
        <p:nvGrpSpPr>
          <p:cNvPr id="152583" name="Group 9">
            <a:extLst>
              <a:ext uri="{FF2B5EF4-FFF2-40B4-BE49-F238E27FC236}">
                <a16:creationId xmlns:a16="http://schemas.microsoft.com/office/drawing/2014/main" id="{8CEF58FE-59C2-A3BA-C7BD-D5A711EFFD00}"/>
              </a:ext>
            </a:extLst>
          </p:cNvPr>
          <p:cNvGrpSpPr>
            <a:grpSpLocks/>
          </p:cNvGrpSpPr>
          <p:nvPr/>
        </p:nvGrpSpPr>
        <p:grpSpPr bwMode="auto">
          <a:xfrm>
            <a:off x="1905000" y="4114800"/>
            <a:ext cx="685800" cy="615950"/>
            <a:chOff x="1200" y="1217"/>
            <a:chExt cx="720" cy="388"/>
          </a:xfrm>
        </p:grpSpPr>
        <p:pic>
          <p:nvPicPr>
            <p:cNvPr id="152584" name="Picture 10">
              <a:extLst>
                <a:ext uri="{FF2B5EF4-FFF2-40B4-BE49-F238E27FC236}">
                  <a16:creationId xmlns:a16="http://schemas.microsoft.com/office/drawing/2014/main" id="{76A2750E-12BD-DA89-7E5E-580C1F51BED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00" y="1248"/>
              <a:ext cx="720" cy="3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2585" name="Text Box 11">
              <a:extLst>
                <a:ext uri="{FF2B5EF4-FFF2-40B4-BE49-F238E27FC236}">
                  <a16:creationId xmlns:a16="http://schemas.microsoft.com/office/drawing/2014/main" id="{BA5D0C62-377A-BD9F-9795-D1EBC4E06662}"/>
                </a:ext>
              </a:extLst>
            </p:cNvPr>
            <p:cNvSpPr txBox="1">
              <a:spLocks noChangeArrowheads="1"/>
            </p:cNvSpPr>
            <p:nvPr/>
          </p:nvSpPr>
          <p:spPr bwMode="auto">
            <a:xfrm>
              <a:off x="1283" y="1217"/>
              <a:ext cx="400"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2800" i="0" baseline="0">
                  <a:solidFill>
                    <a:schemeClr val="hlink"/>
                  </a:solidFill>
                  <a:latin typeface="Franklin Gothic Demi" panose="020B0703020102020204" pitchFamily="34" charset="0"/>
                </a:rPr>
                <a:t> </a:t>
              </a:r>
              <a:r>
                <a:rPr lang="en-US" altLang="en-US" sz="3200" i="0" baseline="0">
                  <a:solidFill>
                    <a:schemeClr val="hlink"/>
                  </a:solidFill>
                  <a:latin typeface="Franklin Gothic Demi" panose="020B0703020102020204" pitchFamily="34" charset="0"/>
                </a:rPr>
                <a:t>i</a:t>
              </a:r>
            </a:p>
          </p:txBody>
        </p:sp>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Slide Number Placeholder 1">
            <a:extLst>
              <a:ext uri="{FF2B5EF4-FFF2-40B4-BE49-F238E27FC236}">
                <a16:creationId xmlns:a16="http://schemas.microsoft.com/office/drawing/2014/main" id="{CA234AAC-FEF6-34F5-ABCC-78399C9CE98C}"/>
              </a:ext>
            </a:extLst>
          </p:cNvPr>
          <p:cNvSpPr>
            <a:spLocks noGrp="1"/>
          </p:cNvSpPr>
          <p:nvPr>
            <p:ph type="sldNum" sz="quarter" idx="10"/>
          </p:nvPr>
        </p:nvSpPr>
        <p:spPr>
          <a:xfrm>
            <a:off x="838200" y="6356350"/>
            <a:ext cx="2743200" cy="365125"/>
          </a:xfrm>
          <a:noFill/>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1200" i="0" baseline="0">
                <a:solidFill>
                  <a:schemeClr val="bg2"/>
                </a:solidFill>
                <a:latin typeface="Arial" panose="020B0604020202020204" pitchFamily="34" charset="0"/>
              </a:rPr>
              <a:t>5.</a:t>
            </a:r>
            <a:fld id="{33BFD9F8-2066-409C-B1EC-3F08C9093D1A}" type="slidenum">
              <a:rPr lang="en-US" altLang="en-US" sz="1200" i="0" baseline="0">
                <a:solidFill>
                  <a:schemeClr val="bg2"/>
                </a:solidFill>
                <a:latin typeface="Arial" panose="020B0604020202020204" pitchFamily="34" charset="0"/>
              </a:rPr>
              <a:pPr/>
              <a:t>21</a:t>
            </a:fld>
            <a:endParaRPr lang="en-US" altLang="en-US" sz="1200" i="0" baseline="0">
              <a:solidFill>
                <a:schemeClr val="bg2"/>
              </a:solidFill>
              <a:latin typeface="Arial" panose="020B0604020202020204" pitchFamily="34" charset="0"/>
            </a:endParaRPr>
          </a:p>
        </p:txBody>
      </p:sp>
      <p:sp>
        <p:nvSpPr>
          <p:cNvPr id="154627" name="Rectangle 2">
            <a:extLst>
              <a:ext uri="{FF2B5EF4-FFF2-40B4-BE49-F238E27FC236}">
                <a16:creationId xmlns:a16="http://schemas.microsoft.com/office/drawing/2014/main" id="{84940DD3-6D0D-83A7-43D9-069BD8EEAC37}"/>
              </a:ext>
            </a:extLst>
          </p:cNvPr>
          <p:cNvSpPr>
            <a:spLocks noChangeArrowheads="1"/>
          </p:cNvSpPr>
          <p:nvPr/>
        </p:nvSpPr>
        <p:spPr bwMode="auto">
          <a:xfrm>
            <a:off x="3251718" y="581609"/>
            <a:ext cx="3774233" cy="5191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b="0" i="0" baseline="0" dirty="0"/>
              <a:t>The program is coded as:</a:t>
            </a:r>
          </a:p>
        </p:txBody>
      </p:sp>
      <p:pic>
        <p:nvPicPr>
          <p:cNvPr id="154628" name="Picture 9">
            <a:extLst>
              <a:ext uri="{FF2B5EF4-FFF2-40B4-BE49-F238E27FC236}">
                <a16:creationId xmlns:a16="http://schemas.microsoft.com/office/drawing/2014/main" id="{CB7B3709-F87D-0D0C-177F-11A225F3AD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0200" y="1492250"/>
            <a:ext cx="8775700" cy="1706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4629" name="Rectangle 10">
            <a:extLst>
              <a:ext uri="{FF2B5EF4-FFF2-40B4-BE49-F238E27FC236}">
                <a16:creationId xmlns:a16="http://schemas.microsoft.com/office/drawing/2014/main" id="{5BB42F2A-B258-FA06-8509-2606BDB55A44}"/>
              </a:ext>
            </a:extLst>
          </p:cNvPr>
          <p:cNvSpPr>
            <a:spLocks noChangeArrowheads="1"/>
          </p:cNvSpPr>
          <p:nvPr/>
        </p:nvSpPr>
        <p:spPr bwMode="auto">
          <a:xfrm>
            <a:off x="1600200" y="3138488"/>
            <a:ext cx="8915400" cy="222726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b="0" i="0" baseline="0" dirty="0"/>
              <a:t>Operations 1 to 4 are for input and operations 9 and 10 are for output. When we run this program, it waits for the user to input two integers on the keyboard and press the enter key. The program then calculates the sum and displays the result on the monitor.</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85443" name="Text Box 3">
            <a:extLst>
              <a:ext uri="{FF2B5EF4-FFF2-40B4-BE49-F238E27FC236}">
                <a16:creationId xmlns:a16="http://schemas.microsoft.com/office/drawing/2014/main" id="{BF91A78A-5B6F-9107-14F1-D1A3EF8DDA9D}"/>
              </a:ext>
            </a:extLst>
          </p:cNvPr>
          <p:cNvSpPr txBox="1">
            <a:spLocks noChangeArrowheads="1"/>
          </p:cNvSpPr>
          <p:nvPr/>
        </p:nvSpPr>
        <p:spPr bwMode="auto">
          <a:xfrm>
            <a:off x="2548731" y="542732"/>
            <a:ext cx="7094538"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en-US" altLang="en-US" sz="4000" dirty="0">
                <a:solidFill>
                  <a:srgbClr val="FF0000"/>
                </a:solidFill>
                <a:effectLst>
                  <a:outerShdw blurRad="38100" dist="38100" dir="2700000" algn="tl">
                    <a:srgbClr val="C0C0C0"/>
                  </a:outerShdw>
                </a:effectLst>
                <a:latin typeface="Calibri" panose="020F0502020204030204" pitchFamily="34" charset="0"/>
              </a:rPr>
              <a:t>5-7   DIFFERENT ARCHITECTURES</a:t>
            </a:r>
          </a:p>
        </p:txBody>
      </p:sp>
      <p:sp>
        <p:nvSpPr>
          <p:cNvPr id="93187" name="Text Box 4">
            <a:extLst>
              <a:ext uri="{FF2B5EF4-FFF2-40B4-BE49-F238E27FC236}">
                <a16:creationId xmlns:a16="http://schemas.microsoft.com/office/drawing/2014/main" id="{59B40A39-2697-2EDD-A26F-31344D437382}"/>
              </a:ext>
            </a:extLst>
          </p:cNvPr>
          <p:cNvSpPr txBox="1">
            <a:spLocks noChangeArrowheads="1"/>
          </p:cNvSpPr>
          <p:nvPr/>
        </p:nvSpPr>
        <p:spPr bwMode="auto">
          <a:xfrm>
            <a:off x="9753600" y="6400801"/>
            <a:ext cx="184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endParaRPr lang="en-US" altLang="en-US" sz="1800" i="0" baseline="0"/>
          </a:p>
        </p:txBody>
      </p:sp>
      <p:sp>
        <p:nvSpPr>
          <p:cNvPr id="1085445" name="Rectangle 5">
            <a:extLst>
              <a:ext uri="{FF2B5EF4-FFF2-40B4-BE49-F238E27FC236}">
                <a16:creationId xmlns:a16="http://schemas.microsoft.com/office/drawing/2014/main" id="{F910FADE-36B1-993D-5683-4BC595F6F015}"/>
              </a:ext>
            </a:extLst>
          </p:cNvPr>
          <p:cNvSpPr>
            <a:spLocks noChangeArrowheads="1"/>
          </p:cNvSpPr>
          <p:nvPr/>
        </p:nvSpPr>
        <p:spPr bwMode="auto">
          <a:xfrm>
            <a:off x="1153886" y="2497495"/>
            <a:ext cx="8229600" cy="2227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eaLnBrk="1" hangingPunct="1">
              <a:defRPr/>
            </a:pPr>
            <a:r>
              <a:rPr lang="en-US" altLang="en-US" sz="2800" dirty="0">
                <a:effectLst>
                  <a:outerShdw blurRad="38100" dist="38100" dir="2700000" algn="tl">
                    <a:srgbClr val="C0C0C0"/>
                  </a:outerShdw>
                </a:effectLst>
              </a:rPr>
              <a:t>The architecture and organization of computers has gone through many changes in recent decades. In this section we discuss some common architectures and organization that differ from the simple computer architecture we discussed earlier.</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8544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08544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443" grpId="0"/>
      <p:bldP spid="108544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ext Box 2">
            <a:extLst>
              <a:ext uri="{FF2B5EF4-FFF2-40B4-BE49-F238E27FC236}">
                <a16:creationId xmlns:a16="http://schemas.microsoft.com/office/drawing/2014/main" id="{5B2CF26B-33A6-40BB-8B4C-DD4141378EBD}"/>
              </a:ext>
            </a:extLst>
          </p:cNvPr>
          <p:cNvSpPr txBox="1">
            <a:spLocks noChangeArrowheads="1"/>
          </p:cNvSpPr>
          <p:nvPr/>
        </p:nvSpPr>
        <p:spPr bwMode="auto">
          <a:xfrm>
            <a:off x="4143375" y="559837"/>
            <a:ext cx="195262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a:solidFill>
                  <a:schemeClr val="bg1"/>
                </a:solidFill>
                <a:latin typeface="Calibri" panose="020F0502020204030204" pitchFamily="34" charset="0"/>
              </a:rPr>
              <a:t>5.7.1  CISC</a:t>
            </a:r>
          </a:p>
        </p:txBody>
      </p:sp>
      <p:sp>
        <p:nvSpPr>
          <p:cNvPr id="95235" name="Rectangle 3">
            <a:extLst>
              <a:ext uri="{FF2B5EF4-FFF2-40B4-BE49-F238E27FC236}">
                <a16:creationId xmlns:a16="http://schemas.microsoft.com/office/drawing/2014/main" id="{95EC78CB-4A4D-86EA-4929-AABA977162BE}"/>
              </a:ext>
            </a:extLst>
          </p:cNvPr>
          <p:cNvSpPr>
            <a:spLocks noChangeArrowheads="1"/>
          </p:cNvSpPr>
          <p:nvPr/>
        </p:nvSpPr>
        <p:spPr bwMode="auto">
          <a:xfrm>
            <a:off x="1638300" y="2044959"/>
            <a:ext cx="8915400" cy="308133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b="0" i="0" baseline="0" dirty="0"/>
              <a:t>CISC (pronounced </a:t>
            </a:r>
            <a:r>
              <a:rPr lang="en-US" altLang="en-US" sz="2800" b="0" i="0" baseline="0" dirty="0" err="1"/>
              <a:t>sisk</a:t>
            </a:r>
            <a:r>
              <a:rPr lang="en-US" altLang="en-US" sz="2800" b="0" i="0" baseline="0" dirty="0"/>
              <a:t>) stands for complex instruction set computer (CISC). The strategy behind CISC architectures is to have a large set of instructions, including complex ones. Programming CISC-based computers is easier than in other designs because there is a single instruction for both simple and complex tasks. Programmers therefore do not have to write a set of instructions to do a complex task.</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9523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952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234" grpId="0"/>
      <p:bldP spid="9523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Number Placeholder 1">
            <a:extLst>
              <a:ext uri="{FF2B5EF4-FFF2-40B4-BE49-F238E27FC236}">
                <a16:creationId xmlns:a16="http://schemas.microsoft.com/office/drawing/2014/main" id="{5544A442-FB3A-9C50-C6D9-A8F8A4EE8927}"/>
              </a:ext>
            </a:extLst>
          </p:cNvPr>
          <p:cNvSpPr>
            <a:spLocks noGrp="1"/>
          </p:cNvSpPr>
          <p:nvPr>
            <p:ph type="sldNum" sz="quarter" idx="10"/>
          </p:nvPr>
        </p:nvSpPr>
        <p:spPr>
          <a:xfrm>
            <a:off x="838200" y="6356350"/>
            <a:ext cx="2743200" cy="365125"/>
          </a:xfrm>
          <a:noFill/>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1200" i="0" baseline="0">
                <a:solidFill>
                  <a:schemeClr val="bg2"/>
                </a:solidFill>
                <a:latin typeface="Arial" panose="020B0604020202020204" pitchFamily="34" charset="0"/>
              </a:rPr>
              <a:t>5.</a:t>
            </a:r>
            <a:fld id="{031C3F01-F527-4E7B-B459-3DA87ADC5103}" type="slidenum">
              <a:rPr lang="en-US" altLang="en-US" sz="1200" i="0" baseline="0">
                <a:solidFill>
                  <a:schemeClr val="bg2"/>
                </a:solidFill>
                <a:latin typeface="Arial" panose="020B0604020202020204" pitchFamily="34" charset="0"/>
              </a:rPr>
              <a:pPr/>
              <a:t>24</a:t>
            </a:fld>
            <a:endParaRPr lang="en-US" altLang="en-US" sz="1200" i="0" baseline="0">
              <a:solidFill>
                <a:schemeClr val="bg2"/>
              </a:solidFill>
              <a:latin typeface="Arial" panose="020B0604020202020204" pitchFamily="34" charset="0"/>
            </a:endParaRPr>
          </a:p>
        </p:txBody>
      </p:sp>
      <p:sp>
        <p:nvSpPr>
          <p:cNvPr id="97283" name="Text Box 2">
            <a:extLst>
              <a:ext uri="{FF2B5EF4-FFF2-40B4-BE49-F238E27FC236}">
                <a16:creationId xmlns:a16="http://schemas.microsoft.com/office/drawing/2014/main" id="{372B4454-89D6-6444-6B9D-52FF1B496C88}"/>
              </a:ext>
            </a:extLst>
          </p:cNvPr>
          <p:cNvSpPr txBox="1">
            <a:spLocks noChangeArrowheads="1"/>
          </p:cNvSpPr>
          <p:nvPr/>
        </p:nvSpPr>
        <p:spPr bwMode="auto">
          <a:xfrm>
            <a:off x="4130675" y="475861"/>
            <a:ext cx="1965325"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5.7.2  RISC</a:t>
            </a:r>
          </a:p>
        </p:txBody>
      </p:sp>
      <p:sp>
        <p:nvSpPr>
          <p:cNvPr id="97284" name="Rectangle 3">
            <a:extLst>
              <a:ext uri="{FF2B5EF4-FFF2-40B4-BE49-F238E27FC236}">
                <a16:creationId xmlns:a16="http://schemas.microsoft.com/office/drawing/2014/main" id="{0DC3B380-5A24-8C92-FBC7-7FB87A4B36FF}"/>
              </a:ext>
            </a:extLst>
          </p:cNvPr>
          <p:cNvSpPr>
            <a:spLocks noChangeArrowheads="1"/>
          </p:cNvSpPr>
          <p:nvPr/>
        </p:nvSpPr>
        <p:spPr bwMode="auto">
          <a:xfrm>
            <a:off x="1337388" y="2007638"/>
            <a:ext cx="8915400" cy="35083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b="0" i="0" baseline="0" dirty="0"/>
              <a:t>RISC (pronounced risk) stands for reduced instruction set computer. The strategy behind RISC architecture is to have a small set of instructions that do a minimum number of simple operations. Complex instructions are simulated using a subset of simple instructions. Programming in RISC is more difficult and time-consuming than in the other design because most of the complex instructions are simulated using simple instructions.</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9728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9728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83" grpId="0"/>
      <p:bldP spid="9728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ext Box 2">
            <a:extLst>
              <a:ext uri="{FF2B5EF4-FFF2-40B4-BE49-F238E27FC236}">
                <a16:creationId xmlns:a16="http://schemas.microsoft.com/office/drawing/2014/main" id="{8EA5D0B8-ED28-5903-ACA2-D0EFDED4ACC1}"/>
              </a:ext>
            </a:extLst>
          </p:cNvPr>
          <p:cNvSpPr txBox="1">
            <a:spLocks noChangeArrowheads="1"/>
          </p:cNvSpPr>
          <p:nvPr/>
        </p:nvSpPr>
        <p:spPr bwMode="auto">
          <a:xfrm>
            <a:off x="3464767" y="475861"/>
            <a:ext cx="289560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5.7.3  Pipelining</a:t>
            </a:r>
          </a:p>
        </p:txBody>
      </p:sp>
      <p:sp>
        <p:nvSpPr>
          <p:cNvPr id="99331" name="Rectangle 3">
            <a:extLst>
              <a:ext uri="{FF2B5EF4-FFF2-40B4-BE49-F238E27FC236}">
                <a16:creationId xmlns:a16="http://schemas.microsoft.com/office/drawing/2014/main" id="{E64A5525-E7CE-6914-8A25-BA54320931F8}"/>
              </a:ext>
            </a:extLst>
          </p:cNvPr>
          <p:cNvSpPr>
            <a:spLocks noChangeArrowheads="1"/>
          </p:cNvSpPr>
          <p:nvPr/>
        </p:nvSpPr>
        <p:spPr bwMode="auto">
          <a:xfrm>
            <a:off x="982825" y="1149221"/>
            <a:ext cx="8915400" cy="4789488"/>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sz="2800" b="0" i="0" baseline="0" dirty="0"/>
              <a:t>We have learned that a computer uses three phases of fetch, decode, and execute for each instruction. In early computers, these three phases needed to be done in series for each instruction. In other words, instruction </a:t>
            </a:r>
            <a:r>
              <a:rPr lang="en-US" altLang="en-US" sz="2800" b="0" baseline="0" dirty="0"/>
              <a:t>n</a:t>
            </a:r>
            <a:r>
              <a:rPr lang="en-US" altLang="en-US" sz="2800" b="0" i="0" baseline="0" dirty="0"/>
              <a:t> needs to finish all of these phases before the instruction </a:t>
            </a:r>
            <a:r>
              <a:rPr lang="en-US" altLang="en-US" sz="2800" b="0" baseline="0" dirty="0"/>
              <a:t>n</a:t>
            </a:r>
            <a:r>
              <a:rPr lang="en-US" altLang="en-US" sz="2800" b="0" i="0" baseline="0" dirty="0"/>
              <a:t> + 1 can start its own phases. Modern computers use a technique called </a:t>
            </a:r>
            <a:r>
              <a:rPr lang="en-US" altLang="en-US" sz="2800" i="0" baseline="0" dirty="0">
                <a:solidFill>
                  <a:schemeClr val="folHlink"/>
                </a:solidFill>
              </a:rPr>
              <a:t>pipelining</a:t>
            </a:r>
            <a:r>
              <a:rPr lang="en-US" altLang="en-US" sz="2800" b="0" i="0" baseline="0" dirty="0"/>
              <a:t> to improve the throughput (the total number of instructions performed in each period of time). The idea is that if the control unit can do two or three of these phases simultaneously, the next instruction can start before the previous one is finished.</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9933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993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0" grpId="0"/>
      <p:bldP spid="9933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3ABA3287-C1DB-12AA-64AB-663EA683F642}"/>
              </a:ext>
            </a:extLst>
          </p:cNvPr>
          <p:cNvGrpSpPr>
            <a:grpSpLocks/>
          </p:cNvGrpSpPr>
          <p:nvPr/>
        </p:nvGrpSpPr>
        <p:grpSpPr bwMode="auto">
          <a:xfrm>
            <a:off x="1809750" y="1447800"/>
            <a:ext cx="8401050" cy="3886200"/>
            <a:chOff x="285750" y="1447800"/>
            <a:chExt cx="8401050" cy="3886200"/>
          </a:xfrm>
        </p:grpSpPr>
        <p:sp>
          <p:nvSpPr>
            <p:cNvPr id="101379" name="Text Box 2">
              <a:extLst>
                <a:ext uri="{FF2B5EF4-FFF2-40B4-BE49-F238E27FC236}">
                  <a16:creationId xmlns:a16="http://schemas.microsoft.com/office/drawing/2014/main" id="{735FF068-0FBB-46E8-F07B-44D40F743416}"/>
                </a:ext>
              </a:extLst>
            </p:cNvPr>
            <p:cNvSpPr txBox="1">
              <a:spLocks noChangeArrowheads="1"/>
            </p:cNvSpPr>
            <p:nvPr/>
          </p:nvSpPr>
          <p:spPr bwMode="auto">
            <a:xfrm>
              <a:off x="381000" y="1447800"/>
              <a:ext cx="29067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a:solidFill>
                    <a:srgbClr val="FF0000"/>
                  </a:solidFill>
                </a:rPr>
                <a:t>Figure 5.24  </a:t>
              </a:r>
              <a:r>
                <a:rPr lang="en-US" altLang="en-US" sz="2000" i="0" baseline="0"/>
                <a:t>Pipelining</a:t>
              </a:r>
            </a:p>
          </p:txBody>
        </p:sp>
        <p:pic>
          <p:nvPicPr>
            <p:cNvPr id="101380" name="Picture 4">
              <a:extLst>
                <a:ext uri="{FF2B5EF4-FFF2-40B4-BE49-F238E27FC236}">
                  <a16:creationId xmlns:a16="http://schemas.microsoft.com/office/drawing/2014/main" id="{53DAE588-8816-A81D-E3ED-0CE4189AD6A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5750" y="2093913"/>
              <a:ext cx="8401050" cy="3163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01381" name="Straight Connector 4">
              <a:extLst>
                <a:ext uri="{FF2B5EF4-FFF2-40B4-BE49-F238E27FC236}">
                  <a16:creationId xmlns:a16="http://schemas.microsoft.com/office/drawing/2014/main" id="{1C5903E0-AF28-742B-F808-95DBF8B42C57}"/>
                </a:ext>
              </a:extLst>
            </p:cNvPr>
            <p:cNvCxnSpPr>
              <a:cxnSpLocks noChangeShapeType="1"/>
            </p:cNvCxnSpPr>
            <p:nvPr/>
          </p:nvCxnSpPr>
          <p:spPr bwMode="auto">
            <a:xfrm>
              <a:off x="381000" y="19812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1382" name="Straight Connector 5">
              <a:extLst>
                <a:ext uri="{FF2B5EF4-FFF2-40B4-BE49-F238E27FC236}">
                  <a16:creationId xmlns:a16="http://schemas.microsoft.com/office/drawing/2014/main" id="{7D0E82CA-D83E-B27F-B3D7-90A5555D95F2}"/>
                </a:ext>
              </a:extLst>
            </p:cNvPr>
            <p:cNvCxnSpPr>
              <a:cxnSpLocks noChangeShapeType="1"/>
            </p:cNvCxnSpPr>
            <p:nvPr/>
          </p:nvCxnSpPr>
          <p:spPr bwMode="auto">
            <a:xfrm>
              <a:off x="381000" y="14478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1383" name="Straight Connector 6">
              <a:extLst>
                <a:ext uri="{FF2B5EF4-FFF2-40B4-BE49-F238E27FC236}">
                  <a16:creationId xmlns:a16="http://schemas.microsoft.com/office/drawing/2014/main" id="{DB2C041D-EC85-99DE-0AD5-F59E1D3A963C}"/>
                </a:ext>
              </a:extLst>
            </p:cNvPr>
            <p:cNvCxnSpPr>
              <a:cxnSpLocks noChangeShapeType="1"/>
            </p:cNvCxnSpPr>
            <p:nvPr/>
          </p:nvCxnSpPr>
          <p:spPr bwMode="auto">
            <a:xfrm>
              <a:off x="381000" y="5334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Text Box 2">
            <a:extLst>
              <a:ext uri="{FF2B5EF4-FFF2-40B4-BE49-F238E27FC236}">
                <a16:creationId xmlns:a16="http://schemas.microsoft.com/office/drawing/2014/main" id="{2346F661-E3D0-068D-F394-9853FCE17FD7}"/>
              </a:ext>
            </a:extLst>
          </p:cNvPr>
          <p:cNvSpPr txBox="1">
            <a:spLocks noChangeArrowheads="1"/>
          </p:cNvSpPr>
          <p:nvPr/>
        </p:nvSpPr>
        <p:spPr bwMode="auto">
          <a:xfrm>
            <a:off x="3398839" y="507832"/>
            <a:ext cx="4368800" cy="584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3200" i="0" baseline="0" dirty="0">
                <a:solidFill>
                  <a:schemeClr val="bg1"/>
                </a:solidFill>
                <a:latin typeface="Calibri" panose="020F0502020204030204" pitchFamily="34" charset="0"/>
              </a:rPr>
              <a:t>5.7.4  Parallel processing</a:t>
            </a:r>
          </a:p>
        </p:txBody>
      </p:sp>
      <p:sp>
        <p:nvSpPr>
          <p:cNvPr id="103427" name="Rectangle 3">
            <a:extLst>
              <a:ext uri="{FF2B5EF4-FFF2-40B4-BE49-F238E27FC236}">
                <a16:creationId xmlns:a16="http://schemas.microsoft.com/office/drawing/2014/main" id="{A2A847A7-587F-5062-9370-27A34DFE7560}"/>
              </a:ext>
            </a:extLst>
          </p:cNvPr>
          <p:cNvSpPr>
            <a:spLocks noChangeArrowheads="1"/>
          </p:cNvSpPr>
          <p:nvPr/>
        </p:nvSpPr>
        <p:spPr bwMode="auto">
          <a:xfrm>
            <a:off x="1216089" y="1358065"/>
            <a:ext cx="8915400" cy="2677656"/>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lgn="just"/>
            <a:r>
              <a:rPr lang="en-US" altLang="en-US" b="0" i="0" baseline="0" dirty="0"/>
              <a:t>Traditionally a computer had a single control unit, a single arithmetic logic unit, and a single memory unit. With the evolution in technology and the drop in the cost of computer hardware, today we can have a single computer with multiple control units, multiple arithmetic logic units and multiple memory units. This idea is referred to as </a:t>
            </a:r>
            <a:r>
              <a:rPr lang="en-US" altLang="en-US" i="0" baseline="0" dirty="0"/>
              <a:t>parallel</a:t>
            </a:r>
            <a:r>
              <a:rPr lang="en-US" altLang="en-US" i="0" baseline="0" dirty="0">
                <a:solidFill>
                  <a:schemeClr val="folHlink"/>
                </a:solidFill>
              </a:rPr>
              <a:t> </a:t>
            </a:r>
            <a:r>
              <a:rPr lang="en-US" altLang="en-US" i="0" baseline="0" dirty="0"/>
              <a:t>processing</a:t>
            </a:r>
            <a:r>
              <a:rPr lang="en-US" altLang="en-US" b="0" i="0" baseline="0" dirty="0"/>
              <a:t>. Like pipelining, parallel processing can improve</a:t>
            </a:r>
          </a:p>
          <a:p>
            <a:pPr algn="just"/>
            <a:r>
              <a:rPr lang="en-US" altLang="en-US" b="0" i="0" baseline="0" dirty="0"/>
              <a:t>throughput.</a:t>
            </a:r>
          </a:p>
        </p:txBody>
      </p:sp>
      <p:grpSp>
        <p:nvGrpSpPr>
          <p:cNvPr id="2" name="Group 1">
            <a:extLst>
              <a:ext uri="{FF2B5EF4-FFF2-40B4-BE49-F238E27FC236}">
                <a16:creationId xmlns:a16="http://schemas.microsoft.com/office/drawing/2014/main" id="{AF37BACF-4B86-62E0-08C9-824AD883CACC}"/>
              </a:ext>
            </a:extLst>
          </p:cNvPr>
          <p:cNvGrpSpPr>
            <a:grpSpLocks/>
          </p:cNvGrpSpPr>
          <p:nvPr/>
        </p:nvGrpSpPr>
        <p:grpSpPr bwMode="auto">
          <a:xfrm>
            <a:off x="1828801" y="3845767"/>
            <a:ext cx="8099425" cy="2590800"/>
            <a:chOff x="304800" y="4191000"/>
            <a:chExt cx="8099425" cy="2590800"/>
          </a:xfrm>
        </p:grpSpPr>
        <p:pic>
          <p:nvPicPr>
            <p:cNvPr id="103429" name="Picture 8">
              <a:extLst>
                <a:ext uri="{FF2B5EF4-FFF2-40B4-BE49-F238E27FC236}">
                  <a16:creationId xmlns:a16="http://schemas.microsoft.com/office/drawing/2014/main" id="{D90B1615-5411-EA34-B110-8B57BE5A5D9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30313" y="5026025"/>
              <a:ext cx="6618287" cy="1679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3430" name="Text Box 9">
              <a:extLst>
                <a:ext uri="{FF2B5EF4-FFF2-40B4-BE49-F238E27FC236}">
                  <a16:creationId xmlns:a16="http://schemas.microsoft.com/office/drawing/2014/main" id="{338C2326-888B-ABFF-BEC7-5C8151E55E46}"/>
                </a:ext>
              </a:extLst>
            </p:cNvPr>
            <p:cNvSpPr txBox="1">
              <a:spLocks noChangeArrowheads="1"/>
            </p:cNvSpPr>
            <p:nvPr/>
          </p:nvSpPr>
          <p:spPr bwMode="auto">
            <a:xfrm>
              <a:off x="304800" y="4191000"/>
              <a:ext cx="59388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a:solidFill>
                    <a:srgbClr val="FF0000"/>
                  </a:solidFill>
                </a:rPr>
                <a:t>Figure 5.24  </a:t>
              </a:r>
              <a:r>
                <a:rPr lang="en-US" altLang="en-US" sz="2000" i="0" baseline="0"/>
                <a:t>A taxonomy of computer organization</a:t>
              </a:r>
            </a:p>
          </p:txBody>
        </p:sp>
        <p:cxnSp>
          <p:nvCxnSpPr>
            <p:cNvPr id="103431" name="Straight Connector 6">
              <a:extLst>
                <a:ext uri="{FF2B5EF4-FFF2-40B4-BE49-F238E27FC236}">
                  <a16:creationId xmlns:a16="http://schemas.microsoft.com/office/drawing/2014/main" id="{4D1A8533-BE8C-BE90-507B-253414D2C3D2}"/>
                </a:ext>
              </a:extLst>
            </p:cNvPr>
            <p:cNvCxnSpPr>
              <a:cxnSpLocks noChangeShapeType="1"/>
            </p:cNvCxnSpPr>
            <p:nvPr/>
          </p:nvCxnSpPr>
          <p:spPr bwMode="auto">
            <a:xfrm>
              <a:off x="381000" y="47244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3433" name="Straight Connector 8">
              <a:extLst>
                <a:ext uri="{FF2B5EF4-FFF2-40B4-BE49-F238E27FC236}">
                  <a16:creationId xmlns:a16="http://schemas.microsoft.com/office/drawing/2014/main" id="{1FEA1D50-B0D6-6546-785E-A97289972778}"/>
                </a:ext>
              </a:extLst>
            </p:cNvPr>
            <p:cNvCxnSpPr>
              <a:cxnSpLocks noChangeShapeType="1"/>
            </p:cNvCxnSpPr>
            <p:nvPr/>
          </p:nvCxnSpPr>
          <p:spPr bwMode="auto">
            <a:xfrm>
              <a:off x="381000" y="67818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342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0342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ppt_w</p:attrName>
                                        </p:attrNameLst>
                                      </p:cBhvr>
                                      <p:tavLst>
                                        <p:tav tm="0">
                                          <p:val>
                                            <p:fltVal val="0"/>
                                          </p:val>
                                        </p:tav>
                                        <p:tav tm="100000">
                                          <p:val>
                                            <p:strVal val="#ppt_w"/>
                                          </p:val>
                                        </p:tav>
                                      </p:tavLst>
                                    </p:anim>
                                    <p:anim calcmode="lin" valueType="num">
                                      <p:cBhvr>
                                        <p:cTn id="16" dur="1000" fill="hold"/>
                                        <p:tgtEl>
                                          <p:spTgt spid="2"/>
                                        </p:tgtEl>
                                        <p:attrNameLst>
                                          <p:attrName>ppt_h</p:attrName>
                                        </p:attrNameLst>
                                      </p:cBhvr>
                                      <p:tavLst>
                                        <p:tav tm="0">
                                          <p:val>
                                            <p:fltVal val="0"/>
                                          </p:val>
                                        </p:tav>
                                        <p:tav tm="100000">
                                          <p:val>
                                            <p:strVal val="#ppt_h"/>
                                          </p:val>
                                        </p:tav>
                                      </p:tavLst>
                                    </p:anim>
                                    <p:anim calcmode="lin" valueType="num">
                                      <p:cBhvr>
                                        <p:cTn id="17" dur="1000" fill="hold"/>
                                        <p:tgtEl>
                                          <p:spTgt spid="2"/>
                                        </p:tgtEl>
                                        <p:attrNameLst>
                                          <p:attrName>style.rotation</p:attrName>
                                        </p:attrNameLst>
                                      </p:cBhvr>
                                      <p:tavLst>
                                        <p:tav tm="0">
                                          <p:val>
                                            <p:fltVal val="90"/>
                                          </p:val>
                                        </p:tav>
                                        <p:tav tm="100000">
                                          <p:val>
                                            <p:fltVal val="0"/>
                                          </p:val>
                                        </p:tav>
                                      </p:tavLst>
                                    </p:anim>
                                    <p:animEffect transition="in" filter="fade">
                                      <p:cBhvr>
                                        <p:cTn id="18"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26" grpId="0"/>
      <p:bldP spid="10342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B0F477F-1435-A838-C54C-A20C2750FA9F}"/>
              </a:ext>
            </a:extLst>
          </p:cNvPr>
          <p:cNvSpPr txBox="1"/>
          <p:nvPr/>
        </p:nvSpPr>
        <p:spPr>
          <a:xfrm>
            <a:off x="3588543" y="648771"/>
            <a:ext cx="3631407" cy="584775"/>
          </a:xfrm>
          <a:prstGeom prst="rect">
            <a:avLst/>
          </a:prstGeom>
          <a:noFill/>
        </p:spPr>
        <p:txBody>
          <a:bodyPr wrap="square">
            <a:spAutoFit/>
          </a:bodyPr>
          <a:lstStyle/>
          <a:p>
            <a:r>
              <a:rPr lang="en-US" sz="3200" b="1">
                <a:solidFill>
                  <a:schemeClr val="bg1"/>
                </a:solidFill>
              </a:rPr>
              <a:t>SISD organization </a:t>
            </a:r>
            <a:endParaRPr lang="en-US" sz="3200" b="1" dirty="0">
              <a:solidFill>
                <a:schemeClr val="bg1"/>
              </a:solidFill>
            </a:endParaRPr>
          </a:p>
        </p:txBody>
      </p:sp>
      <p:sp>
        <p:nvSpPr>
          <p:cNvPr id="7" name="TextBox 6">
            <a:extLst>
              <a:ext uri="{FF2B5EF4-FFF2-40B4-BE49-F238E27FC236}">
                <a16:creationId xmlns:a16="http://schemas.microsoft.com/office/drawing/2014/main" id="{71064782-7B4B-148F-83F3-0B7FCE1EB273}"/>
              </a:ext>
            </a:extLst>
          </p:cNvPr>
          <p:cNvSpPr txBox="1"/>
          <p:nvPr/>
        </p:nvSpPr>
        <p:spPr>
          <a:xfrm>
            <a:off x="1090613" y="2413337"/>
            <a:ext cx="8977311" cy="3108543"/>
          </a:xfrm>
          <a:prstGeom prst="rect">
            <a:avLst/>
          </a:prstGeom>
          <a:noFill/>
        </p:spPr>
        <p:txBody>
          <a:bodyPr wrap="square">
            <a:spAutoFit/>
          </a:bodyPr>
          <a:lstStyle/>
          <a:p>
            <a:r>
              <a:rPr lang="en-US" sz="2800" dirty="0"/>
              <a:t>A </a:t>
            </a:r>
            <a:r>
              <a:rPr lang="en-US" sz="2800" b="1" dirty="0"/>
              <a:t>single instruction-stream, single data-stream (SISD) </a:t>
            </a:r>
            <a:r>
              <a:rPr lang="en-US" sz="2800" dirty="0"/>
              <a:t>organization represents a computer that has one control unit, one arithmetic logic unit, and one multiple memory units. The instructions are executed sequentially, and each instruction may access one or more data items in the data stream. Our simple computer introduced earlier in the chapter is an example of SISD organization.</a:t>
            </a:r>
          </a:p>
        </p:txBody>
      </p:sp>
    </p:spTree>
    <p:extLst>
      <p:ext uri="{BB962C8B-B14F-4D97-AF65-F5344CB8AC3E}">
        <p14:creationId xmlns:p14="http://schemas.microsoft.com/office/powerpoint/2010/main" val="33567462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Slide Number Placeholder 1">
            <a:extLst>
              <a:ext uri="{FF2B5EF4-FFF2-40B4-BE49-F238E27FC236}">
                <a16:creationId xmlns:a16="http://schemas.microsoft.com/office/drawing/2014/main" id="{5016010C-DB25-CB63-91B0-AAF888CCDF39}"/>
              </a:ext>
            </a:extLst>
          </p:cNvPr>
          <p:cNvSpPr>
            <a:spLocks noGrp="1"/>
          </p:cNvSpPr>
          <p:nvPr>
            <p:ph type="sldNum" sz="quarter" idx="10"/>
          </p:nvPr>
        </p:nvSpPr>
        <p:spPr>
          <a:xfrm>
            <a:off x="838200" y="6356350"/>
            <a:ext cx="2743200" cy="365125"/>
          </a:xfrm>
          <a:noFill/>
        </p:spPr>
        <p:txBody>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sz="1200" i="0" baseline="0">
                <a:solidFill>
                  <a:schemeClr val="bg2"/>
                </a:solidFill>
                <a:latin typeface="Arial" panose="020B0604020202020204" pitchFamily="34" charset="0"/>
              </a:rPr>
              <a:t>5.</a:t>
            </a:r>
            <a:fld id="{2F7C65A1-6E02-4A55-BA0E-5A64ADD6DF24}" type="slidenum">
              <a:rPr lang="en-US" altLang="en-US" sz="1200" i="0" baseline="0">
                <a:solidFill>
                  <a:schemeClr val="bg2"/>
                </a:solidFill>
                <a:latin typeface="Arial" panose="020B0604020202020204" pitchFamily="34" charset="0"/>
              </a:rPr>
              <a:pPr/>
              <a:t>29</a:t>
            </a:fld>
            <a:endParaRPr lang="en-US" altLang="en-US" sz="1200" i="0" baseline="0">
              <a:solidFill>
                <a:schemeClr val="bg2"/>
              </a:solidFill>
              <a:latin typeface="Arial" panose="020B0604020202020204" pitchFamily="34" charset="0"/>
            </a:endParaRPr>
          </a:p>
        </p:txBody>
      </p:sp>
      <p:grpSp>
        <p:nvGrpSpPr>
          <p:cNvPr id="2" name="Group 1">
            <a:extLst>
              <a:ext uri="{FF2B5EF4-FFF2-40B4-BE49-F238E27FC236}">
                <a16:creationId xmlns:a16="http://schemas.microsoft.com/office/drawing/2014/main" id="{3D55D94F-8D21-E37E-70C9-575E1FD0D900}"/>
              </a:ext>
            </a:extLst>
          </p:cNvPr>
          <p:cNvGrpSpPr>
            <a:grpSpLocks/>
          </p:cNvGrpSpPr>
          <p:nvPr/>
        </p:nvGrpSpPr>
        <p:grpSpPr bwMode="auto">
          <a:xfrm>
            <a:off x="1373155" y="1915886"/>
            <a:ext cx="8305800" cy="3352800"/>
            <a:chOff x="381000" y="1066800"/>
            <a:chExt cx="8305800" cy="3352800"/>
          </a:xfrm>
        </p:grpSpPr>
        <p:sp>
          <p:nvSpPr>
            <p:cNvPr id="105476" name="Text Box 2">
              <a:extLst>
                <a:ext uri="{FF2B5EF4-FFF2-40B4-BE49-F238E27FC236}">
                  <a16:creationId xmlns:a16="http://schemas.microsoft.com/office/drawing/2014/main" id="{09905D4B-A86C-FCB6-96AC-8A4E827911F1}"/>
                </a:ext>
              </a:extLst>
            </p:cNvPr>
            <p:cNvSpPr txBox="1">
              <a:spLocks noChangeArrowheads="1"/>
            </p:cNvSpPr>
            <p:nvPr/>
          </p:nvSpPr>
          <p:spPr bwMode="auto">
            <a:xfrm>
              <a:off x="381000" y="1066800"/>
              <a:ext cx="38036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a:solidFill>
                    <a:srgbClr val="FF0000"/>
                  </a:solidFill>
                </a:rPr>
                <a:t>Figure 5.26  </a:t>
              </a:r>
              <a:r>
                <a:rPr lang="en-US" altLang="en-US" sz="2000" i="0" baseline="0"/>
                <a:t>SISD organization</a:t>
              </a:r>
            </a:p>
          </p:txBody>
        </p:sp>
        <p:pic>
          <p:nvPicPr>
            <p:cNvPr id="105477" name="Picture 4">
              <a:extLst>
                <a:ext uri="{FF2B5EF4-FFF2-40B4-BE49-F238E27FC236}">
                  <a16:creationId xmlns:a16="http://schemas.microsoft.com/office/drawing/2014/main" id="{6CC46AA2-5057-63CC-6F27-3699C77A0E9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4338" y="1965325"/>
              <a:ext cx="8272462" cy="2301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05478" name="Straight Connector 4">
              <a:extLst>
                <a:ext uri="{FF2B5EF4-FFF2-40B4-BE49-F238E27FC236}">
                  <a16:creationId xmlns:a16="http://schemas.microsoft.com/office/drawing/2014/main" id="{57EB9B6C-608C-FB64-F067-6683629CFA8D}"/>
                </a:ext>
              </a:extLst>
            </p:cNvPr>
            <p:cNvCxnSpPr>
              <a:cxnSpLocks noChangeShapeType="1"/>
            </p:cNvCxnSpPr>
            <p:nvPr/>
          </p:nvCxnSpPr>
          <p:spPr bwMode="auto">
            <a:xfrm>
              <a:off x="381000" y="16002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5479" name="Straight Connector 5">
              <a:extLst>
                <a:ext uri="{FF2B5EF4-FFF2-40B4-BE49-F238E27FC236}">
                  <a16:creationId xmlns:a16="http://schemas.microsoft.com/office/drawing/2014/main" id="{256097F1-6F64-B15D-AC57-C55319955C0B}"/>
                </a:ext>
              </a:extLst>
            </p:cNvPr>
            <p:cNvCxnSpPr>
              <a:cxnSpLocks noChangeShapeType="1"/>
            </p:cNvCxnSpPr>
            <p:nvPr/>
          </p:nvCxnSpPr>
          <p:spPr bwMode="auto">
            <a:xfrm>
              <a:off x="381000" y="10668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05480" name="Straight Connector 6">
              <a:extLst>
                <a:ext uri="{FF2B5EF4-FFF2-40B4-BE49-F238E27FC236}">
                  <a16:creationId xmlns:a16="http://schemas.microsoft.com/office/drawing/2014/main" id="{604D9EEA-8EA3-44C7-76A4-D2ECD25E4DAC}"/>
                </a:ext>
              </a:extLst>
            </p:cNvPr>
            <p:cNvCxnSpPr>
              <a:cxnSpLocks noChangeShapeType="1"/>
            </p:cNvCxnSpPr>
            <p:nvPr/>
          </p:nvCxnSpPr>
          <p:spPr bwMode="auto">
            <a:xfrm>
              <a:off x="381000" y="4419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CE6B6765-A87E-A535-8060-D2E3845538CF}"/>
              </a:ext>
            </a:extLst>
          </p:cNvPr>
          <p:cNvSpPr txBox="1"/>
          <p:nvPr/>
        </p:nvSpPr>
        <p:spPr>
          <a:xfrm>
            <a:off x="1428749" y="1839396"/>
            <a:ext cx="7934326" cy="3539430"/>
          </a:xfrm>
          <a:prstGeom prst="rect">
            <a:avLst/>
          </a:prstGeom>
          <a:noFill/>
        </p:spPr>
        <p:txBody>
          <a:bodyPr wrap="square">
            <a:spAutoFit/>
          </a:bodyPr>
          <a:lstStyle/>
          <a:p>
            <a:pPr algn="just"/>
            <a:r>
              <a:rPr lang="en-US" sz="2800" dirty="0"/>
              <a:t>A</a:t>
            </a:r>
            <a:r>
              <a:rPr lang="en-US" sz="2800" b="1" dirty="0"/>
              <a:t> Single Instruction-stream, Multiple Data-stream (SIMD) organization </a:t>
            </a:r>
            <a:r>
              <a:rPr lang="en-US" sz="2800" dirty="0"/>
              <a:t>represents a computer that has one control unit, multiple processing units, and multiple memory units. All processor units receive the same instruction from the control unit but operate on different items of data. An array processor that simultaneously operates on an array of data belongs to this category.</a:t>
            </a:r>
          </a:p>
        </p:txBody>
      </p:sp>
      <p:sp>
        <p:nvSpPr>
          <p:cNvPr id="7" name="TextBox 6">
            <a:extLst>
              <a:ext uri="{FF2B5EF4-FFF2-40B4-BE49-F238E27FC236}">
                <a16:creationId xmlns:a16="http://schemas.microsoft.com/office/drawing/2014/main" id="{35216F2E-368D-35B1-399D-C5DF4909AEF6}"/>
              </a:ext>
            </a:extLst>
          </p:cNvPr>
          <p:cNvSpPr txBox="1"/>
          <p:nvPr/>
        </p:nvSpPr>
        <p:spPr>
          <a:xfrm>
            <a:off x="3521869" y="629721"/>
            <a:ext cx="3479006" cy="584775"/>
          </a:xfrm>
          <a:prstGeom prst="rect">
            <a:avLst/>
          </a:prstGeom>
          <a:noFill/>
        </p:spPr>
        <p:txBody>
          <a:bodyPr wrap="square">
            <a:spAutoFit/>
          </a:bodyPr>
          <a:lstStyle/>
          <a:p>
            <a:r>
              <a:rPr lang="en-US" sz="3200" dirty="0">
                <a:solidFill>
                  <a:schemeClr val="bg1"/>
                </a:solidFill>
              </a:rPr>
              <a:t>SIMD organization</a:t>
            </a:r>
          </a:p>
        </p:txBody>
      </p:sp>
    </p:spTree>
    <p:extLst>
      <p:ext uri="{BB962C8B-B14F-4D97-AF65-F5344CB8AC3E}">
        <p14:creationId xmlns:p14="http://schemas.microsoft.com/office/powerpoint/2010/main" val="16785567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3D3F0422-6964-7828-7A70-A75F46B5A606}"/>
              </a:ext>
            </a:extLst>
          </p:cNvPr>
          <p:cNvGrpSpPr>
            <a:grpSpLocks/>
          </p:cNvGrpSpPr>
          <p:nvPr/>
        </p:nvGrpSpPr>
        <p:grpSpPr bwMode="auto">
          <a:xfrm>
            <a:off x="1469084" y="457200"/>
            <a:ext cx="8766175" cy="5229808"/>
            <a:chOff x="-176213" y="345232"/>
            <a:chExt cx="8766175" cy="5229808"/>
          </a:xfrm>
        </p:grpSpPr>
        <p:sp>
          <p:nvSpPr>
            <p:cNvPr id="107523" name="Text Box 2">
              <a:extLst>
                <a:ext uri="{FF2B5EF4-FFF2-40B4-BE49-F238E27FC236}">
                  <a16:creationId xmlns:a16="http://schemas.microsoft.com/office/drawing/2014/main" id="{C78EB3D4-C770-4AE9-1594-3BCFF2E4D7B7}"/>
                </a:ext>
              </a:extLst>
            </p:cNvPr>
            <p:cNvSpPr txBox="1">
              <a:spLocks noChangeArrowheads="1"/>
            </p:cNvSpPr>
            <p:nvPr/>
          </p:nvSpPr>
          <p:spPr bwMode="auto">
            <a:xfrm>
              <a:off x="1424473" y="345232"/>
              <a:ext cx="39020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dirty="0">
                  <a:solidFill>
                    <a:schemeClr val="bg1"/>
                  </a:solidFill>
                </a:rPr>
                <a:t>Figure 5.27  </a:t>
              </a:r>
              <a:r>
                <a:rPr lang="en-US" altLang="en-US" sz="2000" i="0" baseline="0" dirty="0">
                  <a:solidFill>
                    <a:schemeClr val="bg1"/>
                  </a:solidFill>
                </a:rPr>
                <a:t>SIMD organization</a:t>
              </a:r>
            </a:p>
          </p:txBody>
        </p:sp>
        <p:pic>
          <p:nvPicPr>
            <p:cNvPr id="107524" name="Picture 4">
              <a:extLst>
                <a:ext uri="{FF2B5EF4-FFF2-40B4-BE49-F238E27FC236}">
                  <a16:creationId xmlns:a16="http://schemas.microsoft.com/office/drawing/2014/main" id="{3C11ECF5-5180-CFF1-77AF-00F29815A13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6213" y="1901565"/>
              <a:ext cx="8766175" cy="367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D1E4396-7B69-4DD0-0E1B-0C9836677F4F}"/>
              </a:ext>
            </a:extLst>
          </p:cNvPr>
          <p:cNvSpPr txBox="1"/>
          <p:nvPr/>
        </p:nvSpPr>
        <p:spPr>
          <a:xfrm>
            <a:off x="4083844" y="591621"/>
            <a:ext cx="3250406" cy="523220"/>
          </a:xfrm>
          <a:prstGeom prst="rect">
            <a:avLst/>
          </a:prstGeom>
          <a:noFill/>
        </p:spPr>
        <p:txBody>
          <a:bodyPr wrap="square">
            <a:spAutoFit/>
          </a:bodyPr>
          <a:lstStyle/>
          <a:p>
            <a:r>
              <a:rPr lang="en-US" sz="2800" b="1" dirty="0">
                <a:solidFill>
                  <a:schemeClr val="bg1"/>
                </a:solidFill>
              </a:rPr>
              <a:t>MISD organization</a:t>
            </a:r>
          </a:p>
        </p:txBody>
      </p:sp>
      <p:sp>
        <p:nvSpPr>
          <p:cNvPr id="5" name="TextBox 4">
            <a:extLst>
              <a:ext uri="{FF2B5EF4-FFF2-40B4-BE49-F238E27FC236}">
                <a16:creationId xmlns:a16="http://schemas.microsoft.com/office/drawing/2014/main" id="{14F8CB17-EF4D-E373-42A5-6273A4C2E08F}"/>
              </a:ext>
            </a:extLst>
          </p:cNvPr>
          <p:cNvSpPr txBox="1"/>
          <p:nvPr/>
        </p:nvSpPr>
        <p:spPr>
          <a:xfrm>
            <a:off x="1864519" y="1557248"/>
            <a:ext cx="7060406" cy="2246769"/>
          </a:xfrm>
          <a:prstGeom prst="rect">
            <a:avLst/>
          </a:prstGeom>
          <a:noFill/>
        </p:spPr>
        <p:txBody>
          <a:bodyPr wrap="square">
            <a:spAutoFit/>
          </a:bodyPr>
          <a:lstStyle/>
          <a:p>
            <a:pPr algn="just"/>
            <a:r>
              <a:rPr lang="en-US" sz="2800" b="1" dirty="0"/>
              <a:t>A multiple instruction-stream, single data-stream (MISD) architecture </a:t>
            </a:r>
            <a:r>
              <a:rPr lang="en-US" sz="2800" dirty="0"/>
              <a:t>is one in which several instructions belonging to several instruction streams simultaneously operate on the same data stream.</a:t>
            </a:r>
          </a:p>
        </p:txBody>
      </p:sp>
    </p:spTree>
    <p:extLst>
      <p:ext uri="{BB962C8B-B14F-4D97-AF65-F5344CB8AC3E}">
        <p14:creationId xmlns:p14="http://schemas.microsoft.com/office/powerpoint/2010/main" val="33790277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7BDCD373-93C7-6B5C-9164-2B415EA9CA69}"/>
              </a:ext>
            </a:extLst>
          </p:cNvPr>
          <p:cNvGrpSpPr>
            <a:grpSpLocks/>
          </p:cNvGrpSpPr>
          <p:nvPr/>
        </p:nvGrpSpPr>
        <p:grpSpPr bwMode="auto">
          <a:xfrm>
            <a:off x="1905001" y="685800"/>
            <a:ext cx="8023225" cy="4876800"/>
            <a:chOff x="381000" y="685800"/>
            <a:chExt cx="8023225" cy="4876800"/>
          </a:xfrm>
        </p:grpSpPr>
        <p:sp>
          <p:nvSpPr>
            <p:cNvPr id="109571" name="Text Box 2">
              <a:extLst>
                <a:ext uri="{FF2B5EF4-FFF2-40B4-BE49-F238E27FC236}">
                  <a16:creationId xmlns:a16="http://schemas.microsoft.com/office/drawing/2014/main" id="{991B96EF-3637-4652-4078-A7EB8BA62BB6}"/>
                </a:ext>
              </a:extLst>
            </p:cNvPr>
            <p:cNvSpPr txBox="1">
              <a:spLocks noChangeArrowheads="1"/>
            </p:cNvSpPr>
            <p:nvPr/>
          </p:nvSpPr>
          <p:spPr bwMode="auto">
            <a:xfrm>
              <a:off x="1827245" y="685800"/>
              <a:ext cx="39020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dirty="0">
                  <a:solidFill>
                    <a:schemeClr val="bg1"/>
                  </a:solidFill>
                </a:rPr>
                <a:t>Figure 5.28  </a:t>
              </a:r>
              <a:r>
                <a:rPr lang="en-US" altLang="en-US" sz="2000" i="0" baseline="0" dirty="0">
                  <a:solidFill>
                    <a:schemeClr val="bg1"/>
                  </a:solidFill>
                </a:rPr>
                <a:t>MISD organization</a:t>
              </a:r>
            </a:p>
          </p:txBody>
        </p:sp>
        <p:pic>
          <p:nvPicPr>
            <p:cNvPr id="109572" name="Picture 4">
              <a:extLst>
                <a:ext uri="{FF2B5EF4-FFF2-40B4-BE49-F238E27FC236}">
                  <a16:creationId xmlns:a16="http://schemas.microsoft.com/office/drawing/2014/main" id="{15A4E9F6-A783-F996-4395-3F1D61AD48F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90650" y="1439863"/>
              <a:ext cx="6362700" cy="397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09575" name="Straight Connector 6">
              <a:extLst>
                <a:ext uri="{FF2B5EF4-FFF2-40B4-BE49-F238E27FC236}">
                  <a16:creationId xmlns:a16="http://schemas.microsoft.com/office/drawing/2014/main" id="{73F79AD5-5F54-83E3-CD93-FA36EC792EA0}"/>
                </a:ext>
              </a:extLst>
            </p:cNvPr>
            <p:cNvCxnSpPr>
              <a:cxnSpLocks noChangeShapeType="1"/>
            </p:cNvCxnSpPr>
            <p:nvPr/>
          </p:nvCxnSpPr>
          <p:spPr bwMode="auto">
            <a:xfrm>
              <a:off x="381000" y="55626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8101F3-1EA9-3F72-D7A5-08B2BB8B78B6}"/>
              </a:ext>
            </a:extLst>
          </p:cNvPr>
          <p:cNvSpPr txBox="1"/>
          <p:nvPr/>
        </p:nvSpPr>
        <p:spPr>
          <a:xfrm>
            <a:off x="4026693" y="591621"/>
            <a:ext cx="3612357" cy="523220"/>
          </a:xfrm>
          <a:prstGeom prst="rect">
            <a:avLst/>
          </a:prstGeom>
          <a:noFill/>
        </p:spPr>
        <p:txBody>
          <a:bodyPr wrap="square">
            <a:spAutoFit/>
          </a:bodyPr>
          <a:lstStyle/>
          <a:p>
            <a:r>
              <a:rPr lang="en-US" sz="2800" b="1" dirty="0">
                <a:solidFill>
                  <a:schemeClr val="bg1"/>
                </a:solidFill>
              </a:rPr>
              <a:t>MIMD organization</a:t>
            </a:r>
          </a:p>
        </p:txBody>
      </p:sp>
      <p:sp>
        <p:nvSpPr>
          <p:cNvPr id="5" name="TextBox 4">
            <a:extLst>
              <a:ext uri="{FF2B5EF4-FFF2-40B4-BE49-F238E27FC236}">
                <a16:creationId xmlns:a16="http://schemas.microsoft.com/office/drawing/2014/main" id="{CF95CA28-B7FF-4031-ACA6-8E3BC364C749}"/>
              </a:ext>
            </a:extLst>
          </p:cNvPr>
          <p:cNvSpPr txBox="1"/>
          <p:nvPr/>
        </p:nvSpPr>
        <p:spPr>
          <a:xfrm>
            <a:off x="1603771" y="1198126"/>
            <a:ext cx="9359503" cy="4524315"/>
          </a:xfrm>
          <a:prstGeom prst="rect">
            <a:avLst/>
          </a:prstGeom>
          <a:noFill/>
        </p:spPr>
        <p:txBody>
          <a:bodyPr wrap="square">
            <a:spAutoFit/>
          </a:bodyPr>
          <a:lstStyle/>
          <a:p>
            <a:pPr algn="just"/>
            <a:r>
              <a:rPr lang="en-US" sz="3200" dirty="0"/>
              <a:t>A </a:t>
            </a:r>
            <a:r>
              <a:rPr lang="en-US" sz="3200" b="1" dirty="0"/>
              <a:t>multiple instruction-stream, multiple data-stream (MIMD) architecture </a:t>
            </a:r>
            <a:r>
              <a:rPr lang="en-US" sz="3200" dirty="0"/>
              <a:t>is one in which several instructions belonging to several instruction streams simultaneously operate on several data streams (each instruction on one data stream). MIMD organization is considered as a true parallel processing architecture by some experts. In this architecture several tasks can be performed simultaneously. The architecture can use a single shared memory or multiple memory sections.</a:t>
            </a:r>
          </a:p>
        </p:txBody>
      </p:sp>
    </p:spTree>
    <p:extLst>
      <p:ext uri="{BB962C8B-B14F-4D97-AF65-F5344CB8AC3E}">
        <p14:creationId xmlns:p14="http://schemas.microsoft.com/office/powerpoint/2010/main" val="32054385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7D87F10-7B17-68EB-9406-355250A7CC91}"/>
              </a:ext>
            </a:extLst>
          </p:cNvPr>
          <p:cNvGrpSpPr>
            <a:grpSpLocks/>
          </p:cNvGrpSpPr>
          <p:nvPr/>
        </p:nvGrpSpPr>
        <p:grpSpPr bwMode="auto">
          <a:xfrm>
            <a:off x="1371600" y="2195805"/>
            <a:ext cx="8382000" cy="3886200"/>
            <a:chOff x="304800" y="1066800"/>
            <a:chExt cx="8382000" cy="3886200"/>
          </a:xfrm>
        </p:grpSpPr>
        <p:sp>
          <p:nvSpPr>
            <p:cNvPr id="111619" name="Text Box 2">
              <a:extLst>
                <a:ext uri="{FF2B5EF4-FFF2-40B4-BE49-F238E27FC236}">
                  <a16:creationId xmlns:a16="http://schemas.microsoft.com/office/drawing/2014/main" id="{880456B8-6CA2-DD12-8418-78B06C27ABEA}"/>
                </a:ext>
              </a:extLst>
            </p:cNvPr>
            <p:cNvSpPr txBox="1">
              <a:spLocks noChangeArrowheads="1"/>
            </p:cNvSpPr>
            <p:nvPr/>
          </p:nvSpPr>
          <p:spPr bwMode="auto">
            <a:xfrm>
              <a:off x="304800" y="1066800"/>
              <a:ext cx="40005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r>
                <a:rPr lang="en-US" altLang="en-US" i="0" baseline="0">
                  <a:solidFill>
                    <a:srgbClr val="FF0000"/>
                  </a:solidFill>
                </a:rPr>
                <a:t>Figure 5.29  </a:t>
              </a:r>
              <a:r>
                <a:rPr lang="en-US" altLang="en-US" sz="2000" i="0" baseline="0"/>
                <a:t>MIMD organization</a:t>
              </a:r>
            </a:p>
          </p:txBody>
        </p:sp>
        <p:pic>
          <p:nvPicPr>
            <p:cNvPr id="111620" name="Picture 4">
              <a:extLst>
                <a:ext uri="{FF2B5EF4-FFF2-40B4-BE49-F238E27FC236}">
                  <a16:creationId xmlns:a16="http://schemas.microsoft.com/office/drawing/2014/main" id="{581969DA-2734-9885-273A-ECFE85C89BD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 y="2035175"/>
              <a:ext cx="8229600" cy="2609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111621" name="Straight Connector 4">
              <a:extLst>
                <a:ext uri="{FF2B5EF4-FFF2-40B4-BE49-F238E27FC236}">
                  <a16:creationId xmlns:a16="http://schemas.microsoft.com/office/drawing/2014/main" id="{3EB3A919-30F2-758A-1C6F-2B96C653D22C}"/>
                </a:ext>
              </a:extLst>
            </p:cNvPr>
            <p:cNvCxnSpPr>
              <a:cxnSpLocks noChangeShapeType="1"/>
            </p:cNvCxnSpPr>
            <p:nvPr/>
          </p:nvCxnSpPr>
          <p:spPr bwMode="auto">
            <a:xfrm>
              <a:off x="381000" y="1600200"/>
              <a:ext cx="8023225" cy="0"/>
            </a:xfrm>
            <a:prstGeom prst="line">
              <a:avLst/>
            </a:prstGeom>
            <a:noFill/>
            <a:ln w="57150"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1622" name="Straight Connector 5">
              <a:extLst>
                <a:ext uri="{FF2B5EF4-FFF2-40B4-BE49-F238E27FC236}">
                  <a16:creationId xmlns:a16="http://schemas.microsoft.com/office/drawing/2014/main" id="{75FA44AA-C6E5-423D-2CC9-6158DBB66905}"/>
                </a:ext>
              </a:extLst>
            </p:cNvPr>
            <p:cNvCxnSpPr>
              <a:cxnSpLocks noChangeShapeType="1"/>
            </p:cNvCxnSpPr>
            <p:nvPr/>
          </p:nvCxnSpPr>
          <p:spPr bwMode="auto">
            <a:xfrm>
              <a:off x="381000" y="10668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11623" name="Straight Connector 6">
              <a:extLst>
                <a:ext uri="{FF2B5EF4-FFF2-40B4-BE49-F238E27FC236}">
                  <a16:creationId xmlns:a16="http://schemas.microsoft.com/office/drawing/2014/main" id="{4AE859EE-67C5-B498-B9D8-1BCC1C474BE0}"/>
                </a:ext>
              </a:extLst>
            </p:cNvPr>
            <p:cNvCxnSpPr>
              <a:cxnSpLocks noChangeShapeType="1"/>
            </p:cNvCxnSpPr>
            <p:nvPr/>
          </p:nvCxnSpPr>
          <p:spPr bwMode="auto">
            <a:xfrm>
              <a:off x="381000" y="4953000"/>
              <a:ext cx="8023225" cy="0"/>
            </a:xfrm>
            <a:prstGeom prst="line">
              <a:avLst/>
            </a:prstGeom>
            <a:noFill/>
            <a:ln w="9525" algn="ctr">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3BAF04F-A0A3-5D31-084A-DA3537A0B587}"/>
              </a:ext>
            </a:extLst>
          </p:cNvPr>
          <p:cNvSpPr txBox="1"/>
          <p:nvPr/>
        </p:nvSpPr>
        <p:spPr>
          <a:xfrm>
            <a:off x="1000125" y="1559302"/>
            <a:ext cx="9744075" cy="2554545"/>
          </a:xfrm>
          <a:prstGeom prst="rect">
            <a:avLst/>
          </a:prstGeom>
          <a:noFill/>
        </p:spPr>
        <p:txBody>
          <a:bodyPr wrap="square">
            <a:spAutoFit/>
          </a:bodyPr>
          <a:lstStyle/>
          <a:p>
            <a:r>
              <a:rPr lang="en-US" sz="2000" dirty="0"/>
              <a:t>An imaginary computer has 16 data registers (R0 to R15), 1024 words in memory, and 16 different instructions (add, subtract, and so on). </a:t>
            </a:r>
          </a:p>
          <a:p>
            <a:pPr marL="228600" indent="-228600"/>
            <a:r>
              <a:rPr lang="en-US" sz="2000" dirty="0"/>
              <a:t>a) What is the minimum size of an add instruction in bits if a typical instruction uses the following format: add M R2.</a:t>
            </a:r>
          </a:p>
          <a:p>
            <a:pPr marL="228600" indent="-228600"/>
            <a:r>
              <a:rPr lang="en-US" sz="2000" dirty="0"/>
              <a:t>b) If the computer uses the same size of word for data and instructions, what is the size of each data register?</a:t>
            </a:r>
          </a:p>
          <a:p>
            <a:pPr marL="228600" indent="-228600"/>
            <a:r>
              <a:rPr lang="en-US" sz="2000" dirty="0"/>
              <a:t>c) What is the size of the instruction register in the computer? What is the size of the program counter in the computer?</a:t>
            </a:r>
          </a:p>
        </p:txBody>
      </p:sp>
      <p:sp>
        <p:nvSpPr>
          <p:cNvPr id="4" name="TextBox 3">
            <a:extLst>
              <a:ext uri="{FF2B5EF4-FFF2-40B4-BE49-F238E27FC236}">
                <a16:creationId xmlns:a16="http://schemas.microsoft.com/office/drawing/2014/main" id="{D4E80C06-FD54-693E-EB46-D790AE8FDEEC}"/>
              </a:ext>
            </a:extLst>
          </p:cNvPr>
          <p:cNvSpPr txBox="1"/>
          <p:nvPr/>
        </p:nvSpPr>
        <p:spPr>
          <a:xfrm>
            <a:off x="3057525" y="495300"/>
            <a:ext cx="3924300" cy="584775"/>
          </a:xfrm>
          <a:prstGeom prst="rect">
            <a:avLst/>
          </a:prstGeom>
          <a:noFill/>
        </p:spPr>
        <p:txBody>
          <a:bodyPr wrap="square" rtlCol="0">
            <a:spAutoFit/>
          </a:bodyPr>
          <a:lstStyle/>
          <a:p>
            <a:r>
              <a:rPr lang="en-US" sz="3200" b="1" dirty="0">
                <a:solidFill>
                  <a:schemeClr val="bg1"/>
                </a:solidFill>
              </a:rPr>
              <a:t>Example </a:t>
            </a:r>
          </a:p>
        </p:txBody>
      </p:sp>
      <p:sp>
        <p:nvSpPr>
          <p:cNvPr id="5" name="TextBox 4">
            <a:extLst>
              <a:ext uri="{FF2B5EF4-FFF2-40B4-BE49-F238E27FC236}">
                <a16:creationId xmlns:a16="http://schemas.microsoft.com/office/drawing/2014/main" id="{19E75ACC-2850-D761-47F4-A9A18C473136}"/>
              </a:ext>
            </a:extLst>
          </p:cNvPr>
          <p:cNvSpPr txBox="1"/>
          <p:nvPr/>
        </p:nvSpPr>
        <p:spPr>
          <a:xfrm>
            <a:off x="1009650" y="4076700"/>
            <a:ext cx="9925050" cy="1631216"/>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Solution:</a:t>
            </a:r>
          </a:p>
          <a:p>
            <a:pPr marL="457200" indent="-457200">
              <a:buAutoNum type="alphaLcParenR"/>
            </a:pPr>
            <a:r>
              <a:rPr lang="en-US" sz="2000" dirty="0"/>
              <a:t>minimum size of an add instruction in bits = 4 + 10 + 4 = 18 bits</a:t>
            </a:r>
          </a:p>
          <a:p>
            <a:pPr marL="457200" indent="-457200">
              <a:buAutoNum type="alphaLcParenR"/>
            </a:pPr>
            <a:r>
              <a:rPr lang="en-US" sz="2000" dirty="0"/>
              <a:t>what is the size of each data register = 18 bits</a:t>
            </a:r>
          </a:p>
          <a:p>
            <a:pPr marL="457200" indent="-457200">
              <a:buAutoNum type="alphaLcParenR"/>
            </a:pPr>
            <a:r>
              <a:rPr lang="en-US" sz="2000" dirty="0"/>
              <a:t>the size of the instruction register in the computer = 18</a:t>
            </a:r>
          </a:p>
          <a:p>
            <a:r>
              <a:rPr lang="en-US" sz="2000" dirty="0"/>
              <a:t>       the size of the program counter in the computer = 10</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21450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E9752CF3-BD80-AEEB-16B4-6074DB03C5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05992" y="230724"/>
            <a:ext cx="4590856" cy="59319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7">
            <a:extLst>
              <a:ext uri="{FF2B5EF4-FFF2-40B4-BE49-F238E27FC236}">
                <a16:creationId xmlns:a16="http://schemas.microsoft.com/office/drawing/2014/main" id="{DAC4F14D-3C5C-D00A-A391-16A546BDA3B6}"/>
              </a:ext>
            </a:extLst>
          </p:cNvPr>
          <p:cNvPicPr>
            <a:picLocks noChangeAspect="1"/>
          </p:cNvPicPr>
          <p:nvPr/>
        </p:nvPicPr>
        <p:blipFill>
          <a:blip r:embed="rId3"/>
          <a:stretch>
            <a:fillRect/>
          </a:stretch>
        </p:blipFill>
        <p:spPr>
          <a:xfrm>
            <a:off x="590550" y="1437114"/>
            <a:ext cx="2286000" cy="2905125"/>
          </a:xfrm>
          <a:prstGeom prst="rect">
            <a:avLst/>
          </a:prstGeom>
        </p:spPr>
      </p:pic>
      <p:sp>
        <p:nvSpPr>
          <p:cNvPr id="9" name="TextBox 8">
            <a:extLst>
              <a:ext uri="{FF2B5EF4-FFF2-40B4-BE49-F238E27FC236}">
                <a16:creationId xmlns:a16="http://schemas.microsoft.com/office/drawing/2014/main" id="{C461DE31-6F25-605F-7B5E-C97E7C2935B7}"/>
              </a:ext>
            </a:extLst>
          </p:cNvPr>
          <p:cNvSpPr txBox="1"/>
          <p:nvPr/>
        </p:nvSpPr>
        <p:spPr>
          <a:xfrm>
            <a:off x="3057525" y="495300"/>
            <a:ext cx="3924300" cy="584775"/>
          </a:xfrm>
          <a:prstGeom prst="rect">
            <a:avLst/>
          </a:prstGeom>
          <a:noFill/>
        </p:spPr>
        <p:txBody>
          <a:bodyPr wrap="square" rtlCol="0">
            <a:spAutoFit/>
          </a:bodyPr>
          <a:lstStyle/>
          <a:p>
            <a:r>
              <a:rPr lang="en-US" sz="3200" b="1" dirty="0">
                <a:solidFill>
                  <a:schemeClr val="bg1"/>
                </a:solidFill>
              </a:rPr>
              <a:t>Example </a:t>
            </a:r>
          </a:p>
        </p:txBody>
      </p:sp>
      <p:sp>
        <p:nvSpPr>
          <p:cNvPr id="10" name="TextBox 9">
            <a:extLst>
              <a:ext uri="{FF2B5EF4-FFF2-40B4-BE49-F238E27FC236}">
                <a16:creationId xmlns:a16="http://schemas.microsoft.com/office/drawing/2014/main" id="{91A3F624-DE5E-E435-B752-95B178228800}"/>
              </a:ext>
            </a:extLst>
          </p:cNvPr>
          <p:cNvSpPr txBox="1"/>
          <p:nvPr/>
        </p:nvSpPr>
        <p:spPr>
          <a:xfrm>
            <a:off x="514350" y="4524375"/>
            <a:ext cx="4876800" cy="369332"/>
          </a:xfrm>
          <a:prstGeom prst="rect">
            <a:avLst/>
          </a:prstGeom>
          <a:noFill/>
        </p:spPr>
        <p:txBody>
          <a:bodyPr wrap="square" rtlCol="0">
            <a:spAutoFit/>
          </a:bodyPr>
          <a:lstStyle/>
          <a:p>
            <a:r>
              <a:rPr lang="en-US" dirty="0"/>
              <a:t>What is the output if we input 3 integer: 1, 2, 3</a:t>
            </a:r>
          </a:p>
        </p:txBody>
      </p:sp>
      <p:pic>
        <p:nvPicPr>
          <p:cNvPr id="20" name="Picture 19">
            <a:extLst>
              <a:ext uri="{FF2B5EF4-FFF2-40B4-BE49-F238E27FC236}">
                <a16:creationId xmlns:a16="http://schemas.microsoft.com/office/drawing/2014/main" id="{0D68F2D9-7442-872E-C5A4-7DE403BC1823}"/>
              </a:ext>
            </a:extLst>
          </p:cNvPr>
          <p:cNvPicPr>
            <a:picLocks noChangeAspect="1"/>
          </p:cNvPicPr>
          <p:nvPr/>
        </p:nvPicPr>
        <p:blipFill>
          <a:blip r:embed="rId4"/>
          <a:stretch>
            <a:fillRect/>
          </a:stretch>
        </p:blipFill>
        <p:spPr>
          <a:xfrm>
            <a:off x="3029388" y="1279951"/>
            <a:ext cx="4419600" cy="3219450"/>
          </a:xfrm>
          <a:prstGeom prst="rect">
            <a:avLst/>
          </a:prstGeom>
        </p:spPr>
      </p:pic>
      <p:sp>
        <p:nvSpPr>
          <p:cNvPr id="21" name="TextBox 20">
            <a:extLst>
              <a:ext uri="{FF2B5EF4-FFF2-40B4-BE49-F238E27FC236}">
                <a16:creationId xmlns:a16="http://schemas.microsoft.com/office/drawing/2014/main" id="{19C7FBF9-D0AB-99DD-85BB-D33972FFB25C}"/>
              </a:ext>
            </a:extLst>
          </p:cNvPr>
          <p:cNvSpPr txBox="1"/>
          <p:nvPr/>
        </p:nvSpPr>
        <p:spPr>
          <a:xfrm>
            <a:off x="1600200" y="5143500"/>
            <a:ext cx="3181350" cy="646331"/>
          </a:xfrm>
          <a:prstGeom prst="rect">
            <a:avLst/>
          </a:prstGeom>
          <a:noFill/>
        </p:spPr>
        <p:txBody>
          <a:bodyPr wrap="square" rtlCol="0">
            <a:spAutoFit/>
          </a:bodyPr>
          <a:lstStyle/>
          <a:p>
            <a:r>
              <a:rPr lang="en-US" dirty="0"/>
              <a:t>Solution:</a:t>
            </a:r>
          </a:p>
          <a:p>
            <a:r>
              <a:rPr lang="en-US" dirty="0"/>
              <a:t>Output = 2</a:t>
            </a:r>
          </a:p>
        </p:txBody>
      </p:sp>
    </p:spTree>
    <p:extLst>
      <p:ext uri="{BB962C8B-B14F-4D97-AF65-F5344CB8AC3E}">
        <p14:creationId xmlns:p14="http://schemas.microsoft.com/office/powerpoint/2010/main" val="169008085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D24B900-56F4-AB86-9219-8FBA85849F68}"/>
              </a:ext>
            </a:extLst>
          </p:cNvPr>
          <p:cNvSpPr txBox="1"/>
          <p:nvPr/>
        </p:nvSpPr>
        <p:spPr>
          <a:xfrm>
            <a:off x="3956179" y="569167"/>
            <a:ext cx="3147527" cy="584775"/>
          </a:xfrm>
          <a:prstGeom prst="rect">
            <a:avLst/>
          </a:prstGeom>
          <a:noFill/>
        </p:spPr>
        <p:txBody>
          <a:bodyPr wrap="square" rtlCol="0">
            <a:spAutoFit/>
          </a:bodyPr>
          <a:lstStyle/>
          <a:p>
            <a:r>
              <a:rPr lang="en-US" sz="3200" b="1" dirty="0">
                <a:solidFill>
                  <a:schemeClr val="bg1"/>
                </a:solidFill>
              </a:rPr>
              <a:t>Summary</a:t>
            </a:r>
          </a:p>
        </p:txBody>
      </p:sp>
      <p:sp>
        <p:nvSpPr>
          <p:cNvPr id="3" name="Rectangle 2">
            <a:extLst>
              <a:ext uri="{FF2B5EF4-FFF2-40B4-BE49-F238E27FC236}">
                <a16:creationId xmlns:a16="http://schemas.microsoft.com/office/drawing/2014/main" id="{F5C12357-D494-BF8B-1A9C-53A2114E4C31}"/>
              </a:ext>
            </a:extLst>
          </p:cNvPr>
          <p:cNvSpPr>
            <a:spLocks noChangeArrowheads="1"/>
          </p:cNvSpPr>
          <p:nvPr/>
        </p:nvSpPr>
        <p:spPr bwMode="auto">
          <a:xfrm>
            <a:off x="1173325" y="2733870"/>
            <a:ext cx="8534400" cy="193899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b="1" i="1" baseline="30000">
                <a:solidFill>
                  <a:schemeClr val="tx1"/>
                </a:solidFill>
                <a:latin typeface="Times New Roman" panose="02020603050405020304" pitchFamily="18" charset="0"/>
              </a:defRPr>
            </a:lvl1pPr>
            <a:lvl2pPr marL="742950" indent="-285750">
              <a:defRPr sz="2400" b="1" i="1" baseline="30000">
                <a:solidFill>
                  <a:schemeClr val="tx1"/>
                </a:solidFill>
                <a:latin typeface="Times New Roman" panose="02020603050405020304" pitchFamily="18" charset="0"/>
              </a:defRPr>
            </a:lvl2pPr>
            <a:lvl3pPr marL="1143000" indent="-228600">
              <a:defRPr sz="2400" b="1" i="1" baseline="30000">
                <a:solidFill>
                  <a:schemeClr val="tx1"/>
                </a:solidFill>
                <a:latin typeface="Times New Roman" panose="02020603050405020304" pitchFamily="18" charset="0"/>
              </a:defRPr>
            </a:lvl3pPr>
            <a:lvl4pPr marL="1600200" indent="-228600">
              <a:defRPr sz="2400" b="1" i="1" baseline="30000">
                <a:solidFill>
                  <a:schemeClr val="tx1"/>
                </a:solidFill>
                <a:latin typeface="Times New Roman" panose="02020603050405020304" pitchFamily="18" charset="0"/>
              </a:defRPr>
            </a:lvl4pPr>
            <a:lvl5pPr marL="2057400" indent="-228600">
              <a:defRPr sz="2400" b="1" i="1" baseline="30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b="1" i="1" baseline="30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b="1" i="1" baseline="30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b="1" i="1" baseline="30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b="1" i="1" baseline="30000">
                <a:solidFill>
                  <a:schemeClr val="tx1"/>
                </a:solidFill>
                <a:latin typeface="Times New Roman" panose="02020603050405020304" pitchFamily="18" charset="0"/>
              </a:defRPr>
            </a:lvl9pPr>
          </a:lstStyle>
          <a:p>
            <a:pPr>
              <a:spcAft>
                <a:spcPct val="50000"/>
              </a:spcAft>
              <a:buFont typeface="Wingdings" panose="05000000000000000000" pitchFamily="2" charset="2"/>
              <a:buChar char="q"/>
            </a:pPr>
            <a:r>
              <a:rPr lang="en-US" altLang="en-US" i="0" baseline="0" dirty="0"/>
              <a:t> Simple Computer</a:t>
            </a:r>
          </a:p>
          <a:p>
            <a:pPr>
              <a:spcAft>
                <a:spcPct val="50000"/>
              </a:spcAft>
              <a:buFont typeface="Wingdings" panose="05000000000000000000" pitchFamily="2" charset="2"/>
              <a:buChar char="q"/>
            </a:pPr>
            <a:r>
              <a:rPr lang="en-US" altLang="en-US" i="0" baseline="0" dirty="0"/>
              <a:t>Distinguish the two major trends in the design of computers.</a:t>
            </a:r>
          </a:p>
          <a:p>
            <a:pPr>
              <a:spcAft>
                <a:spcPct val="50000"/>
              </a:spcAft>
              <a:buFont typeface="Wingdings" panose="05000000000000000000" pitchFamily="2" charset="2"/>
              <a:buChar char="q"/>
            </a:pPr>
            <a:r>
              <a:rPr lang="en-US" altLang="en-US" i="0" baseline="0" dirty="0"/>
              <a:t> Understand how computer throughput can be improved</a:t>
            </a:r>
            <a:br>
              <a:rPr lang="en-US" altLang="en-US" i="0" baseline="0" dirty="0"/>
            </a:br>
            <a:r>
              <a:rPr lang="en-US" altLang="en-US" i="0" baseline="0" dirty="0"/>
              <a:t>     using pipelining and parallel processing.</a:t>
            </a:r>
          </a:p>
        </p:txBody>
      </p:sp>
    </p:spTree>
    <p:custDataLst>
      <p:tags r:id="rId1"/>
    </p:custDataLst>
    <p:extLst>
      <p:ext uri="{BB962C8B-B14F-4D97-AF65-F5344CB8AC3E}">
        <p14:creationId xmlns:p14="http://schemas.microsoft.com/office/powerpoint/2010/main" val="3392426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Effect transition="in" filter="wipe(down)">
                                      <p:cBhvr>
                                        <p:cTn id="43" dur="580">
                                          <p:stCondLst>
                                            <p:cond delay="0"/>
                                          </p:stCondLst>
                                        </p:cTn>
                                        <p:tgtEl>
                                          <p:spTgt spid="3">
                                            <p:txEl>
                                              <p:pRg st="2" end="2"/>
                                            </p:txEl>
                                          </p:spTgt>
                                        </p:tgtEl>
                                      </p:cBhvr>
                                    </p:animEffect>
                                    <p:anim calcmode="lin" valueType="num">
                                      <p:cBhvr>
                                        <p:cTn id="4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2" end="2"/>
                                            </p:txEl>
                                          </p:spTgt>
                                        </p:tgtEl>
                                      </p:cBhvr>
                                      <p:to x="100000" y="60000"/>
                                    </p:animScale>
                                    <p:animScale>
                                      <p:cBhvr>
                                        <p:cTn id="50" dur="166" decel="50000">
                                          <p:stCondLst>
                                            <p:cond delay="676"/>
                                          </p:stCondLst>
                                        </p:cTn>
                                        <p:tgtEl>
                                          <p:spTgt spid="3">
                                            <p:txEl>
                                              <p:pRg st="2" end="2"/>
                                            </p:txEl>
                                          </p:spTgt>
                                        </p:tgtEl>
                                      </p:cBhvr>
                                      <p:to x="100000" y="100000"/>
                                    </p:animScale>
                                    <p:animScale>
                                      <p:cBhvr>
                                        <p:cTn id="51" dur="26">
                                          <p:stCondLst>
                                            <p:cond delay="1312"/>
                                          </p:stCondLst>
                                        </p:cTn>
                                        <p:tgtEl>
                                          <p:spTgt spid="3">
                                            <p:txEl>
                                              <p:pRg st="2" end="2"/>
                                            </p:txEl>
                                          </p:spTgt>
                                        </p:tgtEl>
                                      </p:cBhvr>
                                      <p:to x="100000" y="80000"/>
                                    </p:animScale>
                                    <p:animScale>
                                      <p:cBhvr>
                                        <p:cTn id="52" dur="166" decel="50000">
                                          <p:stCondLst>
                                            <p:cond delay="1338"/>
                                          </p:stCondLst>
                                        </p:cTn>
                                        <p:tgtEl>
                                          <p:spTgt spid="3">
                                            <p:txEl>
                                              <p:pRg st="2" end="2"/>
                                            </p:txEl>
                                          </p:spTgt>
                                        </p:tgtEl>
                                      </p:cBhvr>
                                      <p:to x="100000" y="100000"/>
                                    </p:animScale>
                                    <p:animScale>
                                      <p:cBhvr>
                                        <p:cTn id="53" dur="26">
                                          <p:stCondLst>
                                            <p:cond delay="1642"/>
                                          </p:stCondLst>
                                        </p:cTn>
                                        <p:tgtEl>
                                          <p:spTgt spid="3">
                                            <p:txEl>
                                              <p:pRg st="2" end="2"/>
                                            </p:txEl>
                                          </p:spTgt>
                                        </p:tgtEl>
                                      </p:cBhvr>
                                      <p:to x="100000" y="90000"/>
                                    </p:animScale>
                                    <p:animScale>
                                      <p:cBhvr>
                                        <p:cTn id="54" dur="166" decel="50000">
                                          <p:stCondLst>
                                            <p:cond delay="1668"/>
                                          </p:stCondLst>
                                        </p:cTn>
                                        <p:tgtEl>
                                          <p:spTgt spid="3">
                                            <p:txEl>
                                              <p:pRg st="2" end="2"/>
                                            </p:txEl>
                                          </p:spTgt>
                                        </p:tgtEl>
                                      </p:cBhvr>
                                      <p:to x="100000" y="100000"/>
                                    </p:animScale>
                                    <p:animScale>
                                      <p:cBhvr>
                                        <p:cTn id="55" dur="26">
                                          <p:stCondLst>
                                            <p:cond delay="1808"/>
                                          </p:stCondLst>
                                        </p:cTn>
                                        <p:tgtEl>
                                          <p:spTgt spid="3">
                                            <p:txEl>
                                              <p:pRg st="2" end="2"/>
                                            </p:txEl>
                                          </p:spTgt>
                                        </p:tgtEl>
                                      </p:cBhvr>
                                      <p:to x="100000" y="95000"/>
                                    </p:animScale>
                                    <p:animScale>
                                      <p:cBhvr>
                                        <p:cTn id="56"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E53095F-277F-4EF0-9F21-2ECB0389E26A}"/>
              </a:ext>
            </a:extLst>
          </p:cNvPr>
          <p:cNvSpPr/>
          <p:nvPr/>
        </p:nvSpPr>
        <p:spPr>
          <a:xfrm>
            <a:off x="3142545" y="2967335"/>
            <a:ext cx="4368598" cy="1015663"/>
          </a:xfrm>
          <a:prstGeom prst="rect">
            <a:avLst/>
          </a:prstGeom>
          <a:noFill/>
        </p:spPr>
        <p:txBody>
          <a:bodyPr wrap="square" lIns="91440" tIns="45720" rIns="91440" bIns="45720">
            <a:spAutoFit/>
          </a:bodyPr>
          <a:lstStyle/>
          <a:p>
            <a:pPr algn="ctr"/>
            <a:r>
              <a:rPr lang="en-US" sz="60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Thank You</a:t>
            </a:r>
          </a:p>
        </p:txBody>
      </p:sp>
    </p:spTree>
    <p:extLst>
      <p:ext uri="{BB962C8B-B14F-4D97-AF65-F5344CB8AC3E}">
        <p14:creationId xmlns:p14="http://schemas.microsoft.com/office/powerpoint/2010/main" val="259814649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6|1.2|21.1|8.6"/>
</p:tagLst>
</file>

<file path=ppt/tags/tag2.xml><?xml version="1.0" encoding="utf-8"?>
<p:tagLst xmlns:a="http://schemas.openxmlformats.org/drawingml/2006/main" xmlns:r="http://schemas.openxmlformats.org/officeDocument/2006/relationships" xmlns:p="http://schemas.openxmlformats.org/presentationml/2006/main">
  <p:tag name="TIMING" val="|2.6|7.8"/>
</p:tagLst>
</file>

<file path=ppt/tags/tag3.xml><?xml version="1.0" encoding="utf-8"?>
<p:tagLst xmlns:a="http://schemas.openxmlformats.org/drawingml/2006/main" xmlns:r="http://schemas.openxmlformats.org/officeDocument/2006/relationships" xmlns:p="http://schemas.openxmlformats.org/presentationml/2006/main">
  <p:tag name="TIMING" val="|4|8.6"/>
</p:tagLst>
</file>

<file path=ppt/tags/tag4.xml><?xml version="1.0" encoding="utf-8"?>
<p:tagLst xmlns:a="http://schemas.openxmlformats.org/drawingml/2006/main" xmlns:r="http://schemas.openxmlformats.org/officeDocument/2006/relationships" xmlns:p="http://schemas.openxmlformats.org/presentationml/2006/main">
  <p:tag name="TIMING" val="|1.3|3.6"/>
</p:tagLst>
</file>

<file path=ppt/tags/tag5.xml><?xml version="1.0" encoding="utf-8"?>
<p:tagLst xmlns:a="http://schemas.openxmlformats.org/drawingml/2006/main" xmlns:r="http://schemas.openxmlformats.org/officeDocument/2006/relationships" xmlns:p="http://schemas.openxmlformats.org/presentationml/2006/main">
  <p:tag name="TIMING" val="|3.9|1.2"/>
</p:tagLst>
</file>

<file path=ppt/tags/tag6.xml><?xml version="1.0" encoding="utf-8"?>
<p:tagLst xmlns:a="http://schemas.openxmlformats.org/drawingml/2006/main" xmlns:r="http://schemas.openxmlformats.org/officeDocument/2006/relationships" xmlns:p="http://schemas.openxmlformats.org/presentationml/2006/main">
  <p:tag name="TIMING" val="|3.8|11.5"/>
</p:tagLst>
</file>

<file path=ppt/tags/tag7.xml><?xml version="1.0" encoding="utf-8"?>
<p:tagLst xmlns:a="http://schemas.openxmlformats.org/drawingml/2006/main" xmlns:r="http://schemas.openxmlformats.org/officeDocument/2006/relationships" xmlns:p="http://schemas.openxmlformats.org/presentationml/2006/main">
  <p:tag name="TIMING" val="|1"/>
</p:tagLst>
</file>

<file path=ppt/tags/tag8.xml><?xml version="1.0" encoding="utf-8"?>
<p:tagLst xmlns:a="http://schemas.openxmlformats.org/drawingml/2006/main" xmlns:r="http://schemas.openxmlformats.org/officeDocument/2006/relationships" xmlns:p="http://schemas.openxmlformats.org/presentationml/2006/main">
  <p:tag name="TIMING" val="|3.5|11.4|75.6"/>
</p:tagLst>
</file>

<file path=ppt/tags/tag9.xml><?xml version="1.0" encoding="utf-8"?>
<p:tagLst xmlns:a="http://schemas.openxmlformats.org/drawingml/2006/main" xmlns:r="http://schemas.openxmlformats.org/officeDocument/2006/relationships" xmlns:p="http://schemas.openxmlformats.org/presentationml/2006/main">
  <p:tag name="TIMING" val="|2.7"/>
</p:tagLst>
</file>

<file path=ppt/tags/tag10.xml><?xml version="1.0" encoding="utf-8"?>
<p:tagLst xmlns:a="http://schemas.openxmlformats.org/drawingml/2006/main" xmlns:r="http://schemas.openxmlformats.org/officeDocument/2006/relationships" xmlns:p="http://schemas.openxmlformats.org/presentationml/2006/main">
  <p:tag name="TIMING" val="|1.1"/>
</p:tagLst>
</file>

<file path=ppt/tags/tag11.xml><?xml version="1.0" encoding="utf-8"?>
<p:tagLst xmlns:a="http://schemas.openxmlformats.org/drawingml/2006/main" xmlns:r="http://schemas.openxmlformats.org/officeDocument/2006/relationships" xmlns:p="http://schemas.openxmlformats.org/presentationml/2006/main">
  <p:tag name="TIMING" val="|2.9"/>
</p:tagLst>
</file>

<file path=ppt/tags/tag12.xml><?xml version="1.0" encoding="utf-8"?>
<p:tagLst xmlns:a="http://schemas.openxmlformats.org/drawingml/2006/main" xmlns:r="http://schemas.openxmlformats.org/officeDocument/2006/relationships" xmlns:p="http://schemas.openxmlformats.org/presentationml/2006/main">
  <p:tag name="TIMING" val="|1.4"/>
</p:tagLst>
</file>

<file path=ppt/tags/tag13.xml><?xml version="1.0" encoding="utf-8"?>
<p:tagLst xmlns:a="http://schemas.openxmlformats.org/drawingml/2006/main" xmlns:r="http://schemas.openxmlformats.org/officeDocument/2006/relationships" xmlns:p="http://schemas.openxmlformats.org/presentationml/2006/main">
  <p:tag name="TIMING" val="|3.6|4.2|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1053</TotalTime>
  <Words>1859</Words>
  <Application>Microsoft Office PowerPoint</Application>
  <PresentationFormat>Widescreen</PresentationFormat>
  <Paragraphs>138</Paragraphs>
  <Slides>39</Slides>
  <Notes>28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Algerian</vt:lpstr>
      <vt:lpstr>Arial</vt:lpstr>
      <vt:lpstr>Calibri</vt:lpstr>
      <vt:lpstr>Calibri Light</vt:lpstr>
      <vt:lpstr>Franklin Gothic Demi</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Lamyaa fattouh ibrahim</dc:creator>
  <cp:lastModifiedBy>Hesham Slman</cp:lastModifiedBy>
  <cp:revision>15</cp:revision>
  <dcterms:created xsi:type="dcterms:W3CDTF">2023-03-16T10:10:46Z</dcterms:created>
  <dcterms:modified xsi:type="dcterms:W3CDTF">2023-03-23T06:24:13Z</dcterms:modified>
</cp:coreProperties>
</file>